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416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35">
            <a:extLst>
              <a:ext uri="{FF2B5EF4-FFF2-40B4-BE49-F238E27FC236}">
                <a16:creationId xmlns:a16="http://schemas.microsoft.com/office/drawing/2014/main" id="{88B2155C-6980-438A-A964-84B1540D4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0520" y="-299750"/>
            <a:ext cx="26526" cy="2086769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36">
            <a:extLst>
              <a:ext uri="{FF2B5EF4-FFF2-40B4-BE49-F238E27FC236}">
                <a16:creationId xmlns:a16="http://schemas.microsoft.com/office/drawing/2014/main" id="{D60261E6-E414-4725-8E9E-E74EE6314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0520" y="1951485"/>
            <a:ext cx="26526" cy="307710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37">
            <a:extLst>
              <a:ext uri="{FF2B5EF4-FFF2-40B4-BE49-F238E27FC236}">
                <a16:creationId xmlns:a16="http://schemas.microsoft.com/office/drawing/2014/main" id="{56640EA1-2683-4F53-A45E-78B4919B765B}"/>
              </a:ext>
            </a:extLst>
          </p:cNvPr>
          <p:cNvSpPr>
            <a:spLocks/>
          </p:cNvSpPr>
          <p:nvPr/>
        </p:nvSpPr>
        <p:spPr bwMode="auto">
          <a:xfrm>
            <a:off x="10670520" y="3620901"/>
            <a:ext cx="26526" cy="148550"/>
          </a:xfrm>
          <a:custGeom>
            <a:avLst/>
            <a:gdLst>
              <a:gd name="T0" fmla="*/ 4 w 5"/>
              <a:gd name="T1" fmla="*/ 2 h 28"/>
              <a:gd name="T2" fmla="*/ 5 w 5"/>
              <a:gd name="T3" fmla="*/ 26 h 28"/>
              <a:gd name="T4" fmla="*/ 3 w 5"/>
              <a:gd name="T5" fmla="*/ 28 h 28"/>
              <a:gd name="T6" fmla="*/ 0 w 5"/>
              <a:gd name="T7" fmla="*/ 26 h 28"/>
              <a:gd name="T8" fmla="*/ 0 w 5"/>
              <a:gd name="T9" fmla="*/ 26 h 28"/>
              <a:gd name="T10" fmla="*/ 1 w 5"/>
              <a:gd name="T11" fmla="*/ 2 h 28"/>
              <a:gd name="T12" fmla="*/ 3 w 5"/>
              <a:gd name="T13" fmla="*/ 0 h 28"/>
              <a:gd name="T14" fmla="*/ 4 w 5"/>
              <a:gd name="T15" fmla="*/ 2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28">
                <a:moveTo>
                  <a:pt x="4" y="2"/>
                </a:moveTo>
                <a:cubicBezTo>
                  <a:pt x="5" y="26"/>
                  <a:pt x="5" y="26"/>
                  <a:pt x="5" y="26"/>
                </a:cubicBezTo>
                <a:cubicBezTo>
                  <a:pt x="5" y="27"/>
                  <a:pt x="4" y="28"/>
                  <a:pt x="3" y="28"/>
                </a:cubicBezTo>
                <a:cubicBezTo>
                  <a:pt x="1" y="28"/>
                  <a:pt x="0" y="27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"/>
                  <a:pt x="1" y="2"/>
                  <a:pt x="1" y="2"/>
                </a:cubicBezTo>
                <a:cubicBezTo>
                  <a:pt x="1" y="1"/>
                  <a:pt x="2" y="0"/>
                  <a:pt x="3" y="0"/>
                </a:cubicBezTo>
                <a:cubicBezTo>
                  <a:pt x="3" y="0"/>
                  <a:pt x="4" y="1"/>
                  <a:pt x="4" y="2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17">
            <a:extLst>
              <a:ext uri="{FF2B5EF4-FFF2-40B4-BE49-F238E27FC236}">
                <a16:creationId xmlns:a16="http://schemas.microsoft.com/office/drawing/2014/main" id="{D7D57F8F-FDD4-465C-AC1A-BC4BB5265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0152" y="-299750"/>
            <a:ext cx="26526" cy="3225650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18">
            <a:extLst>
              <a:ext uri="{FF2B5EF4-FFF2-40B4-BE49-F238E27FC236}">
                <a16:creationId xmlns:a16="http://schemas.microsoft.com/office/drawing/2014/main" id="{F7C148B6-0C80-40BA-B332-4118CF534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0152" y="3090366"/>
            <a:ext cx="26526" cy="307710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9">
            <a:extLst>
              <a:ext uri="{FF2B5EF4-FFF2-40B4-BE49-F238E27FC236}">
                <a16:creationId xmlns:a16="http://schemas.microsoft.com/office/drawing/2014/main" id="{431B16D2-FA3C-4577-A334-867D74B618F2}"/>
              </a:ext>
            </a:extLst>
          </p:cNvPr>
          <p:cNvSpPr>
            <a:spLocks/>
          </p:cNvSpPr>
          <p:nvPr/>
        </p:nvSpPr>
        <p:spPr bwMode="auto">
          <a:xfrm>
            <a:off x="9940152" y="4759782"/>
            <a:ext cx="26526" cy="153856"/>
          </a:xfrm>
          <a:custGeom>
            <a:avLst/>
            <a:gdLst>
              <a:gd name="T0" fmla="*/ 3 w 5"/>
              <a:gd name="T1" fmla="*/ 2 h 29"/>
              <a:gd name="T2" fmla="*/ 5 w 5"/>
              <a:gd name="T3" fmla="*/ 26 h 29"/>
              <a:gd name="T4" fmla="*/ 2 w 5"/>
              <a:gd name="T5" fmla="*/ 28 h 29"/>
              <a:gd name="T6" fmla="*/ 0 w 5"/>
              <a:gd name="T7" fmla="*/ 26 h 29"/>
              <a:gd name="T8" fmla="*/ 0 w 5"/>
              <a:gd name="T9" fmla="*/ 26 h 29"/>
              <a:gd name="T10" fmla="*/ 1 w 5"/>
              <a:gd name="T11" fmla="*/ 2 h 29"/>
              <a:gd name="T12" fmla="*/ 2 w 5"/>
              <a:gd name="T13" fmla="*/ 0 h 29"/>
              <a:gd name="T14" fmla="*/ 3 w 5"/>
              <a:gd name="T15" fmla="*/ 2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29">
                <a:moveTo>
                  <a:pt x="3" y="2"/>
                </a:moveTo>
                <a:cubicBezTo>
                  <a:pt x="5" y="26"/>
                  <a:pt x="5" y="26"/>
                  <a:pt x="5" y="26"/>
                </a:cubicBezTo>
                <a:cubicBezTo>
                  <a:pt x="5" y="27"/>
                  <a:pt x="4" y="28"/>
                  <a:pt x="2" y="28"/>
                </a:cubicBezTo>
                <a:cubicBezTo>
                  <a:pt x="1" y="29"/>
                  <a:pt x="0" y="27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"/>
                  <a:pt x="1" y="2"/>
                  <a:pt x="1" y="2"/>
                </a:cubicBezTo>
                <a:cubicBezTo>
                  <a:pt x="1" y="1"/>
                  <a:pt x="1" y="0"/>
                  <a:pt x="2" y="0"/>
                </a:cubicBezTo>
                <a:cubicBezTo>
                  <a:pt x="3" y="0"/>
                  <a:pt x="3" y="1"/>
                  <a:pt x="3" y="2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19">
            <a:extLst>
              <a:ext uri="{FF2B5EF4-FFF2-40B4-BE49-F238E27FC236}">
                <a16:creationId xmlns:a16="http://schemas.microsoft.com/office/drawing/2014/main" id="{514399CF-12BA-48DA-A7FB-34D9946B882A}"/>
              </a:ext>
            </a:extLst>
          </p:cNvPr>
          <p:cNvSpPr>
            <a:spLocks/>
          </p:cNvSpPr>
          <p:nvPr/>
        </p:nvSpPr>
        <p:spPr bwMode="auto">
          <a:xfrm>
            <a:off x="1302363" y="4893348"/>
            <a:ext cx="27211" cy="157830"/>
          </a:xfrm>
          <a:custGeom>
            <a:avLst/>
            <a:gdLst>
              <a:gd name="T0" fmla="*/ 3 w 5"/>
              <a:gd name="T1" fmla="*/ 2 h 29"/>
              <a:gd name="T2" fmla="*/ 5 w 5"/>
              <a:gd name="T3" fmla="*/ 26 h 29"/>
              <a:gd name="T4" fmla="*/ 2 w 5"/>
              <a:gd name="T5" fmla="*/ 28 h 29"/>
              <a:gd name="T6" fmla="*/ 0 w 5"/>
              <a:gd name="T7" fmla="*/ 26 h 29"/>
              <a:gd name="T8" fmla="*/ 0 w 5"/>
              <a:gd name="T9" fmla="*/ 26 h 29"/>
              <a:gd name="T10" fmla="*/ 1 w 5"/>
              <a:gd name="T11" fmla="*/ 2 h 29"/>
              <a:gd name="T12" fmla="*/ 2 w 5"/>
              <a:gd name="T13" fmla="*/ 0 h 29"/>
              <a:gd name="T14" fmla="*/ 3 w 5"/>
              <a:gd name="T15" fmla="*/ 2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29">
                <a:moveTo>
                  <a:pt x="3" y="2"/>
                </a:moveTo>
                <a:cubicBezTo>
                  <a:pt x="5" y="26"/>
                  <a:pt x="5" y="26"/>
                  <a:pt x="5" y="26"/>
                </a:cubicBezTo>
                <a:cubicBezTo>
                  <a:pt x="5" y="27"/>
                  <a:pt x="4" y="28"/>
                  <a:pt x="2" y="28"/>
                </a:cubicBezTo>
                <a:cubicBezTo>
                  <a:pt x="1" y="29"/>
                  <a:pt x="0" y="27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"/>
                  <a:pt x="1" y="2"/>
                  <a:pt x="1" y="2"/>
                </a:cubicBezTo>
                <a:cubicBezTo>
                  <a:pt x="1" y="1"/>
                  <a:pt x="1" y="0"/>
                  <a:pt x="2" y="0"/>
                </a:cubicBezTo>
                <a:cubicBezTo>
                  <a:pt x="3" y="0"/>
                  <a:pt x="3" y="1"/>
                  <a:pt x="3" y="2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36">
            <a:extLst>
              <a:ext uri="{FF2B5EF4-FFF2-40B4-BE49-F238E27FC236}">
                <a16:creationId xmlns:a16="http://schemas.microsoft.com/office/drawing/2014/main" id="{5502CA7A-43F9-4636-8E12-AEC65A691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597" y="2012513"/>
            <a:ext cx="27211" cy="315658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37">
            <a:extLst>
              <a:ext uri="{FF2B5EF4-FFF2-40B4-BE49-F238E27FC236}">
                <a16:creationId xmlns:a16="http://schemas.microsoft.com/office/drawing/2014/main" id="{92B1BC98-D7CB-4498-A8A3-2E6CAB0674C4}"/>
              </a:ext>
            </a:extLst>
          </p:cNvPr>
          <p:cNvSpPr>
            <a:spLocks/>
          </p:cNvSpPr>
          <p:nvPr/>
        </p:nvSpPr>
        <p:spPr bwMode="auto">
          <a:xfrm>
            <a:off x="2051597" y="3725050"/>
            <a:ext cx="27211" cy="152387"/>
          </a:xfrm>
          <a:custGeom>
            <a:avLst/>
            <a:gdLst>
              <a:gd name="T0" fmla="*/ 4 w 5"/>
              <a:gd name="T1" fmla="*/ 2 h 28"/>
              <a:gd name="T2" fmla="*/ 5 w 5"/>
              <a:gd name="T3" fmla="*/ 26 h 28"/>
              <a:gd name="T4" fmla="*/ 3 w 5"/>
              <a:gd name="T5" fmla="*/ 28 h 28"/>
              <a:gd name="T6" fmla="*/ 0 w 5"/>
              <a:gd name="T7" fmla="*/ 26 h 28"/>
              <a:gd name="T8" fmla="*/ 0 w 5"/>
              <a:gd name="T9" fmla="*/ 26 h 28"/>
              <a:gd name="T10" fmla="*/ 1 w 5"/>
              <a:gd name="T11" fmla="*/ 2 h 28"/>
              <a:gd name="T12" fmla="*/ 3 w 5"/>
              <a:gd name="T13" fmla="*/ 0 h 28"/>
              <a:gd name="T14" fmla="*/ 4 w 5"/>
              <a:gd name="T15" fmla="*/ 2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28">
                <a:moveTo>
                  <a:pt x="4" y="2"/>
                </a:moveTo>
                <a:cubicBezTo>
                  <a:pt x="5" y="26"/>
                  <a:pt x="5" y="26"/>
                  <a:pt x="5" y="26"/>
                </a:cubicBezTo>
                <a:cubicBezTo>
                  <a:pt x="5" y="27"/>
                  <a:pt x="4" y="28"/>
                  <a:pt x="3" y="28"/>
                </a:cubicBezTo>
                <a:cubicBezTo>
                  <a:pt x="1" y="28"/>
                  <a:pt x="0" y="27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"/>
                  <a:pt x="1" y="2"/>
                  <a:pt x="1" y="2"/>
                </a:cubicBezTo>
                <a:cubicBezTo>
                  <a:pt x="1" y="1"/>
                  <a:pt x="2" y="0"/>
                  <a:pt x="3" y="0"/>
                </a:cubicBezTo>
                <a:cubicBezTo>
                  <a:pt x="3" y="0"/>
                  <a:pt x="4" y="1"/>
                  <a:pt x="4" y="2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07240F48-D68A-4B32-A85E-B46133295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363" y="3180811"/>
            <a:ext cx="27211" cy="315658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5F40C5-C631-4C7A-A3E5-725755B9DFD1}"/>
              </a:ext>
            </a:extLst>
          </p:cNvPr>
          <p:cNvCxnSpPr>
            <a:cxnSpLocks/>
            <a:endCxn id="152" idx="0"/>
          </p:cNvCxnSpPr>
          <p:nvPr/>
        </p:nvCxnSpPr>
        <p:spPr>
          <a:xfrm flipH="1">
            <a:off x="6737798" y="0"/>
            <a:ext cx="1140" cy="900969"/>
          </a:xfrm>
          <a:prstGeom prst="line">
            <a:avLst/>
          </a:prstGeom>
          <a:ln w="9525" cap="flat" cmpd="sng" algn="ctr">
            <a:gradFill>
              <a:gsLst>
                <a:gs pos="13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909062-9CF4-4C49-8A83-773DCB0EEA34}"/>
              </a:ext>
            </a:extLst>
          </p:cNvPr>
          <p:cNvCxnSpPr>
            <a:cxnSpLocks/>
            <a:endCxn id="151" idx="0"/>
          </p:cNvCxnSpPr>
          <p:nvPr/>
        </p:nvCxnSpPr>
        <p:spPr>
          <a:xfrm flipH="1">
            <a:off x="6569484" y="0"/>
            <a:ext cx="6142" cy="1067081"/>
          </a:xfrm>
          <a:prstGeom prst="line">
            <a:avLst/>
          </a:prstGeom>
          <a:ln w="9525" cap="flat" cmpd="sng" algn="ctr">
            <a:gradFill>
              <a:gsLst>
                <a:gs pos="13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Freeform 5">
            <a:extLst>
              <a:ext uri="{FF2B5EF4-FFF2-40B4-BE49-F238E27FC236}">
                <a16:creationId xmlns:a16="http://schemas.microsoft.com/office/drawing/2014/main" id="{93AFCD87-22C2-4CED-A792-ADC794F383D6}"/>
              </a:ext>
            </a:extLst>
          </p:cNvPr>
          <p:cNvSpPr>
            <a:spLocks noEditPoints="1"/>
          </p:cNvSpPr>
          <p:nvPr/>
        </p:nvSpPr>
        <p:spPr bwMode="auto">
          <a:xfrm>
            <a:off x="614931" y="-411164"/>
            <a:ext cx="1887607" cy="7726364"/>
          </a:xfrm>
          <a:custGeom>
            <a:avLst/>
            <a:gdLst>
              <a:gd name="T0" fmla="*/ 14 w 325"/>
              <a:gd name="T1" fmla="*/ 1337 h 1349"/>
              <a:gd name="T2" fmla="*/ 34 w 325"/>
              <a:gd name="T3" fmla="*/ 1314 h 1349"/>
              <a:gd name="T4" fmla="*/ 57 w 325"/>
              <a:gd name="T5" fmla="*/ 1289 h 1349"/>
              <a:gd name="T6" fmla="*/ 69 w 325"/>
              <a:gd name="T7" fmla="*/ 1277 h 1349"/>
              <a:gd name="T8" fmla="*/ 90 w 325"/>
              <a:gd name="T9" fmla="*/ 1257 h 1349"/>
              <a:gd name="T10" fmla="*/ 112 w 325"/>
              <a:gd name="T11" fmla="*/ 1232 h 1349"/>
              <a:gd name="T12" fmla="*/ 124 w 325"/>
              <a:gd name="T13" fmla="*/ 1222 h 1349"/>
              <a:gd name="T14" fmla="*/ 145 w 325"/>
              <a:gd name="T15" fmla="*/ 1197 h 1349"/>
              <a:gd name="T16" fmla="*/ 156 w 325"/>
              <a:gd name="T17" fmla="*/ 1184 h 1349"/>
              <a:gd name="T18" fmla="*/ 178 w 325"/>
              <a:gd name="T19" fmla="*/ 1162 h 1349"/>
              <a:gd name="T20" fmla="*/ 196 w 325"/>
              <a:gd name="T21" fmla="*/ 1137 h 1349"/>
              <a:gd name="T22" fmla="*/ 214 w 325"/>
              <a:gd name="T23" fmla="*/ 1108 h 1349"/>
              <a:gd name="T24" fmla="*/ 223 w 325"/>
              <a:gd name="T25" fmla="*/ 1094 h 1349"/>
              <a:gd name="T26" fmla="*/ 237 w 325"/>
              <a:gd name="T27" fmla="*/ 1068 h 1349"/>
              <a:gd name="T28" fmla="*/ 247 w 325"/>
              <a:gd name="T29" fmla="*/ 1037 h 1349"/>
              <a:gd name="T30" fmla="*/ 252 w 325"/>
              <a:gd name="T31" fmla="*/ 1020 h 1349"/>
              <a:gd name="T32" fmla="*/ 260 w 325"/>
              <a:gd name="T33" fmla="*/ 990 h 1349"/>
              <a:gd name="T34" fmla="*/ 261 w 325"/>
              <a:gd name="T35" fmla="*/ 960 h 1349"/>
              <a:gd name="T36" fmla="*/ 258 w 325"/>
              <a:gd name="T37" fmla="*/ 926 h 1349"/>
              <a:gd name="T38" fmla="*/ 255 w 325"/>
              <a:gd name="T39" fmla="*/ 893 h 1349"/>
              <a:gd name="T40" fmla="*/ 252 w 325"/>
              <a:gd name="T41" fmla="*/ 881 h 1349"/>
              <a:gd name="T42" fmla="*/ 241 w 325"/>
              <a:gd name="T43" fmla="*/ 847 h 1349"/>
              <a:gd name="T44" fmla="*/ 236 w 325"/>
              <a:gd name="T45" fmla="*/ 832 h 1349"/>
              <a:gd name="T46" fmla="*/ 222 w 325"/>
              <a:gd name="T47" fmla="*/ 807 h 1349"/>
              <a:gd name="T48" fmla="*/ 202 w 325"/>
              <a:gd name="T49" fmla="*/ 780 h 1349"/>
              <a:gd name="T50" fmla="*/ 183 w 325"/>
              <a:gd name="T51" fmla="*/ 753 h 1349"/>
              <a:gd name="T52" fmla="*/ 173 w 325"/>
              <a:gd name="T53" fmla="*/ 741 h 1349"/>
              <a:gd name="T54" fmla="*/ 150 w 325"/>
              <a:gd name="T55" fmla="*/ 721 h 1349"/>
              <a:gd name="T56" fmla="*/ 126 w 325"/>
              <a:gd name="T57" fmla="*/ 696 h 1349"/>
              <a:gd name="T58" fmla="*/ 116 w 325"/>
              <a:gd name="T59" fmla="*/ 684 h 1349"/>
              <a:gd name="T60" fmla="*/ 95 w 325"/>
              <a:gd name="T61" fmla="*/ 664 h 1349"/>
              <a:gd name="T62" fmla="*/ 71 w 325"/>
              <a:gd name="T63" fmla="*/ 639 h 1349"/>
              <a:gd name="T64" fmla="*/ 53 w 325"/>
              <a:gd name="T65" fmla="*/ 611 h 1349"/>
              <a:gd name="T66" fmla="*/ 46 w 325"/>
              <a:gd name="T67" fmla="*/ 599 h 1349"/>
              <a:gd name="T68" fmla="*/ 30 w 325"/>
              <a:gd name="T69" fmla="*/ 572 h 1349"/>
              <a:gd name="T70" fmla="*/ 18 w 325"/>
              <a:gd name="T71" fmla="*/ 540 h 1349"/>
              <a:gd name="T72" fmla="*/ 16 w 325"/>
              <a:gd name="T73" fmla="*/ 525 h 1349"/>
              <a:gd name="T74" fmla="*/ 11 w 325"/>
              <a:gd name="T75" fmla="*/ 495 h 1349"/>
              <a:gd name="T76" fmla="*/ 14 w 325"/>
              <a:gd name="T77" fmla="*/ 463 h 1349"/>
              <a:gd name="T78" fmla="*/ 25 w 325"/>
              <a:gd name="T79" fmla="*/ 430 h 1349"/>
              <a:gd name="T80" fmla="*/ 34 w 325"/>
              <a:gd name="T81" fmla="*/ 417 h 1349"/>
              <a:gd name="T82" fmla="*/ 53 w 325"/>
              <a:gd name="T83" fmla="*/ 395 h 1349"/>
              <a:gd name="T84" fmla="*/ 76 w 325"/>
              <a:gd name="T85" fmla="*/ 370 h 1349"/>
              <a:gd name="T86" fmla="*/ 90 w 325"/>
              <a:gd name="T87" fmla="*/ 360 h 1349"/>
              <a:gd name="T88" fmla="*/ 117 w 325"/>
              <a:gd name="T89" fmla="*/ 346 h 1349"/>
              <a:gd name="T90" fmla="*/ 145 w 325"/>
              <a:gd name="T91" fmla="*/ 328 h 1349"/>
              <a:gd name="T92" fmla="*/ 159 w 325"/>
              <a:gd name="T93" fmla="*/ 323 h 1349"/>
              <a:gd name="T94" fmla="*/ 187 w 325"/>
              <a:gd name="T95" fmla="*/ 306 h 1349"/>
              <a:gd name="T96" fmla="*/ 202 w 325"/>
              <a:gd name="T97" fmla="*/ 298 h 1349"/>
              <a:gd name="T98" fmla="*/ 230 w 325"/>
              <a:gd name="T99" fmla="*/ 285 h 1349"/>
              <a:gd name="T100" fmla="*/ 254 w 325"/>
              <a:gd name="T101" fmla="*/ 267 h 1349"/>
              <a:gd name="T102" fmla="*/ 280 w 325"/>
              <a:gd name="T103" fmla="*/ 243 h 1349"/>
              <a:gd name="T104" fmla="*/ 291 w 325"/>
              <a:gd name="T105" fmla="*/ 234 h 1349"/>
              <a:gd name="T106" fmla="*/ 307 w 325"/>
              <a:gd name="T107" fmla="*/ 208 h 1349"/>
              <a:gd name="T108" fmla="*/ 319 w 325"/>
              <a:gd name="T109" fmla="*/ 175 h 1349"/>
              <a:gd name="T110" fmla="*/ 324 w 325"/>
              <a:gd name="T111" fmla="*/ 161 h 1349"/>
              <a:gd name="T112" fmla="*/ 323 w 325"/>
              <a:gd name="T113" fmla="*/ 130 h 1349"/>
              <a:gd name="T114" fmla="*/ 316 w 325"/>
              <a:gd name="T115" fmla="*/ 98 h 1349"/>
              <a:gd name="T116" fmla="*/ 305 w 325"/>
              <a:gd name="T117" fmla="*/ 66 h 1349"/>
              <a:gd name="T118" fmla="*/ 299 w 325"/>
              <a:gd name="T119" fmla="*/ 53 h 1349"/>
              <a:gd name="T120" fmla="*/ 277 w 325"/>
              <a:gd name="T121" fmla="*/ 30 h 1349"/>
              <a:gd name="T122" fmla="*/ 251 w 325"/>
              <a:gd name="T123" fmla="*/ 8 h 1349"/>
              <a:gd name="T124" fmla="*/ 238 w 325"/>
              <a:gd name="T125" fmla="*/ 0 h 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5" h="1349">
                <a:moveTo>
                  <a:pt x="2" y="1346"/>
                </a:moveTo>
                <a:cubicBezTo>
                  <a:pt x="1" y="1346"/>
                  <a:pt x="1" y="1346"/>
                  <a:pt x="0" y="1347"/>
                </a:cubicBezTo>
                <a:cubicBezTo>
                  <a:pt x="0" y="1347"/>
                  <a:pt x="0" y="1348"/>
                  <a:pt x="0" y="1349"/>
                </a:cubicBezTo>
                <a:cubicBezTo>
                  <a:pt x="1" y="1349"/>
                  <a:pt x="1" y="1349"/>
                  <a:pt x="2" y="1349"/>
                </a:cubicBezTo>
                <a:cubicBezTo>
                  <a:pt x="2" y="1349"/>
                  <a:pt x="2" y="1349"/>
                  <a:pt x="3" y="1349"/>
                </a:cubicBezTo>
                <a:cubicBezTo>
                  <a:pt x="3" y="1348"/>
                  <a:pt x="3" y="1347"/>
                  <a:pt x="3" y="1346"/>
                </a:cubicBezTo>
                <a:cubicBezTo>
                  <a:pt x="2" y="1346"/>
                  <a:pt x="2" y="1346"/>
                  <a:pt x="2" y="1346"/>
                </a:cubicBezTo>
                <a:moveTo>
                  <a:pt x="13" y="1335"/>
                </a:moveTo>
                <a:cubicBezTo>
                  <a:pt x="12" y="1335"/>
                  <a:pt x="12" y="1335"/>
                  <a:pt x="12" y="1335"/>
                </a:cubicBezTo>
                <a:cubicBezTo>
                  <a:pt x="11" y="1336"/>
                  <a:pt x="11" y="1337"/>
                  <a:pt x="12" y="1337"/>
                </a:cubicBezTo>
                <a:cubicBezTo>
                  <a:pt x="13" y="1338"/>
                  <a:pt x="13" y="1338"/>
                  <a:pt x="13" y="1338"/>
                </a:cubicBezTo>
                <a:cubicBezTo>
                  <a:pt x="13" y="1338"/>
                  <a:pt x="13" y="1337"/>
                  <a:pt x="14" y="1337"/>
                </a:cubicBezTo>
                <a:cubicBezTo>
                  <a:pt x="14" y="1337"/>
                  <a:pt x="14" y="1336"/>
                  <a:pt x="14" y="1335"/>
                </a:cubicBezTo>
                <a:cubicBezTo>
                  <a:pt x="13" y="1335"/>
                  <a:pt x="13" y="1335"/>
                  <a:pt x="13" y="1335"/>
                </a:cubicBezTo>
                <a:moveTo>
                  <a:pt x="24" y="1323"/>
                </a:moveTo>
                <a:cubicBezTo>
                  <a:pt x="23" y="1323"/>
                  <a:pt x="23" y="1323"/>
                  <a:pt x="23" y="1324"/>
                </a:cubicBezTo>
                <a:cubicBezTo>
                  <a:pt x="22" y="1324"/>
                  <a:pt x="22" y="1325"/>
                  <a:pt x="23" y="1326"/>
                </a:cubicBezTo>
                <a:cubicBezTo>
                  <a:pt x="24" y="1326"/>
                  <a:pt x="24" y="1326"/>
                  <a:pt x="24" y="1326"/>
                </a:cubicBezTo>
                <a:cubicBezTo>
                  <a:pt x="24" y="1326"/>
                  <a:pt x="25" y="1326"/>
                  <a:pt x="25" y="1326"/>
                </a:cubicBezTo>
                <a:cubicBezTo>
                  <a:pt x="25" y="1325"/>
                  <a:pt x="25" y="1324"/>
                  <a:pt x="25" y="1323"/>
                </a:cubicBezTo>
                <a:cubicBezTo>
                  <a:pt x="25" y="1323"/>
                  <a:pt x="24" y="1323"/>
                  <a:pt x="24" y="1323"/>
                </a:cubicBezTo>
                <a:moveTo>
                  <a:pt x="35" y="1312"/>
                </a:moveTo>
                <a:cubicBezTo>
                  <a:pt x="34" y="1312"/>
                  <a:pt x="34" y="1312"/>
                  <a:pt x="34" y="1312"/>
                </a:cubicBezTo>
                <a:cubicBezTo>
                  <a:pt x="33" y="1313"/>
                  <a:pt x="33" y="1314"/>
                  <a:pt x="34" y="1314"/>
                </a:cubicBezTo>
                <a:cubicBezTo>
                  <a:pt x="35" y="1315"/>
                  <a:pt x="35" y="1315"/>
                  <a:pt x="35" y="1315"/>
                </a:cubicBezTo>
                <a:cubicBezTo>
                  <a:pt x="35" y="1315"/>
                  <a:pt x="36" y="1314"/>
                  <a:pt x="36" y="1314"/>
                </a:cubicBezTo>
                <a:cubicBezTo>
                  <a:pt x="37" y="1314"/>
                  <a:pt x="37" y="1313"/>
                  <a:pt x="36" y="1312"/>
                </a:cubicBezTo>
                <a:cubicBezTo>
                  <a:pt x="36" y="1312"/>
                  <a:pt x="35" y="1312"/>
                  <a:pt x="35" y="1312"/>
                </a:cubicBezTo>
                <a:moveTo>
                  <a:pt x="46" y="1300"/>
                </a:moveTo>
                <a:cubicBezTo>
                  <a:pt x="46" y="1300"/>
                  <a:pt x="45" y="1300"/>
                  <a:pt x="45" y="1301"/>
                </a:cubicBezTo>
                <a:cubicBezTo>
                  <a:pt x="44" y="1301"/>
                  <a:pt x="44" y="1302"/>
                  <a:pt x="45" y="1303"/>
                </a:cubicBezTo>
                <a:cubicBezTo>
                  <a:pt x="46" y="1303"/>
                  <a:pt x="46" y="1303"/>
                  <a:pt x="46" y="1303"/>
                </a:cubicBezTo>
                <a:cubicBezTo>
                  <a:pt x="46" y="1303"/>
                  <a:pt x="47" y="1303"/>
                  <a:pt x="47" y="1303"/>
                </a:cubicBezTo>
                <a:cubicBezTo>
                  <a:pt x="48" y="1302"/>
                  <a:pt x="48" y="1301"/>
                  <a:pt x="47" y="1300"/>
                </a:cubicBezTo>
                <a:cubicBezTo>
                  <a:pt x="47" y="1300"/>
                  <a:pt x="46" y="1300"/>
                  <a:pt x="46" y="1300"/>
                </a:cubicBezTo>
                <a:moveTo>
                  <a:pt x="57" y="1289"/>
                </a:moveTo>
                <a:cubicBezTo>
                  <a:pt x="57" y="1289"/>
                  <a:pt x="56" y="1289"/>
                  <a:pt x="56" y="1289"/>
                </a:cubicBezTo>
                <a:cubicBezTo>
                  <a:pt x="55" y="1290"/>
                  <a:pt x="55" y="1291"/>
                  <a:pt x="56" y="1291"/>
                </a:cubicBezTo>
                <a:cubicBezTo>
                  <a:pt x="56" y="1291"/>
                  <a:pt x="57" y="1292"/>
                  <a:pt x="57" y="1292"/>
                </a:cubicBezTo>
                <a:cubicBezTo>
                  <a:pt x="58" y="1292"/>
                  <a:pt x="58" y="1291"/>
                  <a:pt x="58" y="1291"/>
                </a:cubicBezTo>
                <a:cubicBezTo>
                  <a:pt x="59" y="1291"/>
                  <a:pt x="59" y="1290"/>
                  <a:pt x="58" y="1289"/>
                </a:cubicBezTo>
                <a:cubicBezTo>
                  <a:pt x="58" y="1289"/>
                  <a:pt x="57" y="1289"/>
                  <a:pt x="57" y="1289"/>
                </a:cubicBezTo>
                <a:moveTo>
                  <a:pt x="68" y="1277"/>
                </a:moveTo>
                <a:cubicBezTo>
                  <a:pt x="68" y="1277"/>
                  <a:pt x="67" y="1277"/>
                  <a:pt x="67" y="1278"/>
                </a:cubicBezTo>
                <a:cubicBezTo>
                  <a:pt x="67" y="1278"/>
                  <a:pt x="67" y="1279"/>
                  <a:pt x="67" y="1280"/>
                </a:cubicBezTo>
                <a:cubicBezTo>
                  <a:pt x="67" y="1280"/>
                  <a:pt x="68" y="1280"/>
                  <a:pt x="68" y="1280"/>
                </a:cubicBezTo>
                <a:cubicBezTo>
                  <a:pt x="69" y="1280"/>
                  <a:pt x="69" y="1280"/>
                  <a:pt x="69" y="1280"/>
                </a:cubicBezTo>
                <a:cubicBezTo>
                  <a:pt x="70" y="1279"/>
                  <a:pt x="70" y="1278"/>
                  <a:pt x="69" y="1277"/>
                </a:cubicBezTo>
                <a:cubicBezTo>
                  <a:pt x="69" y="1277"/>
                  <a:pt x="69" y="1277"/>
                  <a:pt x="68" y="1277"/>
                </a:cubicBezTo>
                <a:moveTo>
                  <a:pt x="79" y="1266"/>
                </a:moveTo>
                <a:cubicBezTo>
                  <a:pt x="79" y="1266"/>
                  <a:pt x="79" y="1266"/>
                  <a:pt x="78" y="1266"/>
                </a:cubicBezTo>
                <a:cubicBezTo>
                  <a:pt x="78" y="1267"/>
                  <a:pt x="78" y="1268"/>
                  <a:pt x="78" y="1268"/>
                </a:cubicBezTo>
                <a:cubicBezTo>
                  <a:pt x="79" y="1269"/>
                  <a:pt x="79" y="1269"/>
                  <a:pt x="79" y="1269"/>
                </a:cubicBezTo>
                <a:cubicBezTo>
                  <a:pt x="80" y="1269"/>
                  <a:pt x="80" y="1268"/>
                  <a:pt x="80" y="1268"/>
                </a:cubicBezTo>
                <a:cubicBezTo>
                  <a:pt x="81" y="1268"/>
                  <a:pt x="81" y="1267"/>
                  <a:pt x="80" y="1266"/>
                </a:cubicBezTo>
                <a:cubicBezTo>
                  <a:pt x="80" y="1266"/>
                  <a:pt x="80" y="1266"/>
                  <a:pt x="79" y="1266"/>
                </a:cubicBezTo>
                <a:moveTo>
                  <a:pt x="91" y="1254"/>
                </a:moveTo>
                <a:cubicBezTo>
                  <a:pt x="90" y="1254"/>
                  <a:pt x="90" y="1254"/>
                  <a:pt x="89" y="1255"/>
                </a:cubicBezTo>
                <a:cubicBezTo>
                  <a:pt x="89" y="1255"/>
                  <a:pt x="89" y="1256"/>
                  <a:pt x="89" y="1257"/>
                </a:cubicBezTo>
                <a:cubicBezTo>
                  <a:pt x="90" y="1257"/>
                  <a:pt x="90" y="1257"/>
                  <a:pt x="90" y="1257"/>
                </a:cubicBezTo>
                <a:cubicBezTo>
                  <a:pt x="91" y="1257"/>
                  <a:pt x="91" y="1257"/>
                  <a:pt x="92" y="1257"/>
                </a:cubicBezTo>
                <a:cubicBezTo>
                  <a:pt x="92" y="1256"/>
                  <a:pt x="92" y="1255"/>
                  <a:pt x="92" y="1254"/>
                </a:cubicBezTo>
                <a:cubicBezTo>
                  <a:pt x="91" y="1254"/>
                  <a:pt x="91" y="1254"/>
                  <a:pt x="91" y="1254"/>
                </a:cubicBezTo>
                <a:moveTo>
                  <a:pt x="102" y="1243"/>
                </a:moveTo>
                <a:cubicBezTo>
                  <a:pt x="101" y="1243"/>
                  <a:pt x="101" y="1243"/>
                  <a:pt x="101" y="1243"/>
                </a:cubicBezTo>
                <a:cubicBezTo>
                  <a:pt x="100" y="1244"/>
                  <a:pt x="100" y="1245"/>
                  <a:pt x="101" y="1245"/>
                </a:cubicBezTo>
                <a:cubicBezTo>
                  <a:pt x="102" y="1246"/>
                  <a:pt x="102" y="1246"/>
                  <a:pt x="102" y="1246"/>
                </a:cubicBezTo>
                <a:cubicBezTo>
                  <a:pt x="102" y="1246"/>
                  <a:pt x="102" y="1245"/>
                  <a:pt x="103" y="1245"/>
                </a:cubicBezTo>
                <a:cubicBezTo>
                  <a:pt x="103" y="1245"/>
                  <a:pt x="103" y="1244"/>
                  <a:pt x="103" y="1243"/>
                </a:cubicBezTo>
                <a:cubicBezTo>
                  <a:pt x="102" y="1243"/>
                  <a:pt x="102" y="1243"/>
                  <a:pt x="102" y="1243"/>
                </a:cubicBezTo>
                <a:moveTo>
                  <a:pt x="113" y="1231"/>
                </a:moveTo>
                <a:cubicBezTo>
                  <a:pt x="112" y="1231"/>
                  <a:pt x="112" y="1231"/>
                  <a:pt x="112" y="1232"/>
                </a:cubicBezTo>
                <a:cubicBezTo>
                  <a:pt x="111" y="1232"/>
                  <a:pt x="111" y="1233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3"/>
                  <a:pt x="113" y="1233"/>
                  <a:pt x="113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2"/>
                  <a:pt x="114" y="1232"/>
                  <a:pt x="114" y="1231"/>
                </a:cubicBezTo>
                <a:cubicBezTo>
                  <a:pt x="113" y="1231"/>
                  <a:pt x="113" y="1231"/>
                  <a:pt x="113" y="1231"/>
                </a:cubicBezTo>
                <a:moveTo>
                  <a:pt x="124" y="1219"/>
                </a:moveTo>
                <a:cubicBezTo>
                  <a:pt x="123" y="1219"/>
                  <a:pt x="123" y="1220"/>
                  <a:pt x="123" y="1220"/>
                </a:cubicBezTo>
                <a:cubicBezTo>
                  <a:pt x="122" y="1221"/>
                  <a:pt x="122" y="1222"/>
                  <a:pt x="123" y="1222"/>
                </a:cubicBezTo>
                <a:cubicBezTo>
                  <a:pt x="123" y="1222"/>
                  <a:pt x="123" y="1222"/>
                  <a:pt x="124" y="1222"/>
                </a:cubicBezTo>
                <a:cubicBezTo>
                  <a:pt x="124" y="1222"/>
                  <a:pt x="125" y="1222"/>
                  <a:pt x="125" y="1222"/>
                </a:cubicBezTo>
                <a:cubicBezTo>
                  <a:pt x="125" y="1221"/>
                  <a:pt x="125" y="1220"/>
                  <a:pt x="125" y="1220"/>
                </a:cubicBezTo>
                <a:cubicBezTo>
                  <a:pt x="125" y="1220"/>
                  <a:pt x="124" y="1219"/>
                  <a:pt x="124" y="1219"/>
                </a:cubicBezTo>
                <a:moveTo>
                  <a:pt x="135" y="1208"/>
                </a:moveTo>
                <a:cubicBezTo>
                  <a:pt x="134" y="1208"/>
                  <a:pt x="134" y="1208"/>
                  <a:pt x="134" y="1208"/>
                </a:cubicBezTo>
                <a:cubicBezTo>
                  <a:pt x="133" y="1209"/>
                  <a:pt x="133" y="1210"/>
                  <a:pt x="134" y="1210"/>
                </a:cubicBezTo>
                <a:cubicBezTo>
                  <a:pt x="135" y="1211"/>
                  <a:pt x="135" y="1211"/>
                  <a:pt x="135" y="1211"/>
                </a:cubicBezTo>
                <a:cubicBezTo>
                  <a:pt x="135" y="1211"/>
                  <a:pt x="136" y="1211"/>
                  <a:pt x="136" y="1210"/>
                </a:cubicBezTo>
                <a:cubicBezTo>
                  <a:pt x="136" y="1210"/>
                  <a:pt x="136" y="1209"/>
                  <a:pt x="136" y="1208"/>
                </a:cubicBezTo>
                <a:cubicBezTo>
                  <a:pt x="136" y="1208"/>
                  <a:pt x="135" y="1208"/>
                  <a:pt x="135" y="1208"/>
                </a:cubicBezTo>
                <a:moveTo>
                  <a:pt x="146" y="1196"/>
                </a:moveTo>
                <a:cubicBezTo>
                  <a:pt x="145" y="1196"/>
                  <a:pt x="145" y="1196"/>
                  <a:pt x="145" y="1197"/>
                </a:cubicBezTo>
                <a:cubicBezTo>
                  <a:pt x="144" y="1197"/>
                  <a:pt x="144" y="1198"/>
                  <a:pt x="145" y="1199"/>
                </a:cubicBezTo>
                <a:cubicBezTo>
                  <a:pt x="146" y="1199"/>
                  <a:pt x="146" y="1199"/>
                  <a:pt x="146" y="1199"/>
                </a:cubicBezTo>
                <a:cubicBezTo>
                  <a:pt x="146" y="1199"/>
                  <a:pt x="146" y="1199"/>
                  <a:pt x="147" y="1199"/>
                </a:cubicBezTo>
                <a:cubicBezTo>
                  <a:pt x="147" y="1198"/>
                  <a:pt x="147" y="1197"/>
                  <a:pt x="147" y="1196"/>
                </a:cubicBezTo>
                <a:cubicBezTo>
                  <a:pt x="146" y="1196"/>
                  <a:pt x="146" y="1196"/>
                  <a:pt x="146" y="1196"/>
                </a:cubicBezTo>
                <a:moveTo>
                  <a:pt x="156" y="1184"/>
                </a:moveTo>
                <a:cubicBezTo>
                  <a:pt x="156" y="1184"/>
                  <a:pt x="155" y="1184"/>
                  <a:pt x="155" y="1185"/>
                </a:cubicBezTo>
                <a:cubicBezTo>
                  <a:pt x="155" y="1185"/>
                  <a:pt x="155" y="1186"/>
                  <a:pt x="155" y="1187"/>
                </a:cubicBezTo>
                <a:cubicBezTo>
                  <a:pt x="156" y="1187"/>
                  <a:pt x="156" y="1187"/>
                  <a:pt x="156" y="1187"/>
                </a:cubicBezTo>
                <a:cubicBezTo>
                  <a:pt x="157" y="1187"/>
                  <a:pt x="157" y="1187"/>
                  <a:pt x="157" y="1187"/>
                </a:cubicBezTo>
                <a:cubicBezTo>
                  <a:pt x="158" y="1186"/>
                  <a:pt x="158" y="1185"/>
                  <a:pt x="157" y="1185"/>
                </a:cubicBezTo>
                <a:cubicBezTo>
                  <a:pt x="157" y="1184"/>
                  <a:pt x="157" y="1184"/>
                  <a:pt x="156" y="1184"/>
                </a:cubicBezTo>
                <a:moveTo>
                  <a:pt x="167" y="1172"/>
                </a:moveTo>
                <a:cubicBezTo>
                  <a:pt x="166" y="1172"/>
                  <a:pt x="166" y="1172"/>
                  <a:pt x="166" y="1173"/>
                </a:cubicBezTo>
                <a:cubicBezTo>
                  <a:pt x="165" y="1173"/>
                  <a:pt x="165" y="1174"/>
                  <a:pt x="166" y="1175"/>
                </a:cubicBezTo>
                <a:cubicBezTo>
                  <a:pt x="167" y="1175"/>
                  <a:pt x="167" y="1175"/>
                  <a:pt x="167" y="1175"/>
                </a:cubicBezTo>
                <a:cubicBezTo>
                  <a:pt x="167" y="1175"/>
                  <a:pt x="168" y="1175"/>
                  <a:pt x="168" y="1175"/>
                </a:cubicBezTo>
                <a:cubicBezTo>
                  <a:pt x="168" y="1174"/>
                  <a:pt x="168" y="1173"/>
                  <a:pt x="168" y="1172"/>
                </a:cubicBezTo>
                <a:cubicBezTo>
                  <a:pt x="167" y="1172"/>
                  <a:pt x="167" y="1172"/>
                  <a:pt x="167" y="1172"/>
                </a:cubicBezTo>
                <a:moveTo>
                  <a:pt x="177" y="1160"/>
                </a:moveTo>
                <a:cubicBezTo>
                  <a:pt x="177" y="1160"/>
                  <a:pt x="176" y="1160"/>
                  <a:pt x="176" y="1160"/>
                </a:cubicBezTo>
                <a:cubicBezTo>
                  <a:pt x="175" y="1161"/>
                  <a:pt x="175" y="1162"/>
                  <a:pt x="176" y="1162"/>
                </a:cubicBezTo>
                <a:cubicBezTo>
                  <a:pt x="177" y="1163"/>
                  <a:pt x="177" y="1163"/>
                  <a:pt x="177" y="1163"/>
                </a:cubicBezTo>
                <a:cubicBezTo>
                  <a:pt x="177" y="1163"/>
                  <a:pt x="178" y="1163"/>
                  <a:pt x="178" y="1162"/>
                </a:cubicBezTo>
                <a:cubicBezTo>
                  <a:pt x="179" y="1162"/>
                  <a:pt x="179" y="1161"/>
                  <a:pt x="178" y="1160"/>
                </a:cubicBezTo>
                <a:cubicBezTo>
                  <a:pt x="178" y="1160"/>
                  <a:pt x="177" y="1160"/>
                  <a:pt x="177" y="1160"/>
                </a:cubicBezTo>
                <a:moveTo>
                  <a:pt x="187" y="1147"/>
                </a:moveTo>
                <a:cubicBezTo>
                  <a:pt x="186" y="1147"/>
                  <a:pt x="186" y="1147"/>
                  <a:pt x="186" y="1148"/>
                </a:cubicBezTo>
                <a:cubicBezTo>
                  <a:pt x="185" y="1148"/>
                  <a:pt x="185" y="1149"/>
                  <a:pt x="186" y="1150"/>
                </a:cubicBezTo>
                <a:cubicBezTo>
                  <a:pt x="187" y="1150"/>
                  <a:pt x="187" y="1150"/>
                  <a:pt x="187" y="1150"/>
                </a:cubicBezTo>
                <a:cubicBezTo>
                  <a:pt x="187" y="1150"/>
                  <a:pt x="188" y="1150"/>
                  <a:pt x="188" y="1150"/>
                </a:cubicBezTo>
                <a:cubicBezTo>
                  <a:pt x="189" y="1149"/>
                  <a:pt x="188" y="1148"/>
                  <a:pt x="188" y="1148"/>
                </a:cubicBezTo>
                <a:cubicBezTo>
                  <a:pt x="188" y="1147"/>
                  <a:pt x="187" y="1147"/>
                  <a:pt x="187" y="1147"/>
                </a:cubicBezTo>
                <a:moveTo>
                  <a:pt x="196" y="1134"/>
                </a:moveTo>
                <a:cubicBezTo>
                  <a:pt x="196" y="1134"/>
                  <a:pt x="196" y="1135"/>
                  <a:pt x="195" y="1135"/>
                </a:cubicBezTo>
                <a:cubicBezTo>
                  <a:pt x="195" y="1136"/>
                  <a:pt x="195" y="1137"/>
                  <a:pt x="196" y="1137"/>
                </a:cubicBezTo>
                <a:cubicBezTo>
                  <a:pt x="196" y="1137"/>
                  <a:pt x="196" y="1137"/>
                  <a:pt x="196" y="1137"/>
                </a:cubicBezTo>
                <a:cubicBezTo>
                  <a:pt x="197" y="1137"/>
                  <a:pt x="197" y="1137"/>
                  <a:pt x="198" y="1137"/>
                </a:cubicBezTo>
                <a:cubicBezTo>
                  <a:pt x="198" y="1136"/>
                  <a:pt x="198" y="1135"/>
                  <a:pt x="197" y="1135"/>
                </a:cubicBezTo>
                <a:cubicBezTo>
                  <a:pt x="197" y="1134"/>
                  <a:pt x="197" y="1134"/>
                  <a:pt x="196" y="1134"/>
                </a:cubicBezTo>
                <a:moveTo>
                  <a:pt x="206" y="1121"/>
                </a:moveTo>
                <a:cubicBezTo>
                  <a:pt x="205" y="1121"/>
                  <a:pt x="205" y="1121"/>
                  <a:pt x="204" y="1122"/>
                </a:cubicBezTo>
                <a:cubicBezTo>
                  <a:pt x="204" y="1123"/>
                  <a:pt x="204" y="1124"/>
                  <a:pt x="205" y="1124"/>
                </a:cubicBezTo>
                <a:cubicBezTo>
                  <a:pt x="206" y="1124"/>
                  <a:pt x="206" y="1124"/>
                  <a:pt x="206" y="1124"/>
                </a:cubicBezTo>
                <a:cubicBezTo>
                  <a:pt x="206" y="1124"/>
                  <a:pt x="207" y="1124"/>
                  <a:pt x="207" y="1124"/>
                </a:cubicBezTo>
                <a:cubicBezTo>
                  <a:pt x="207" y="1123"/>
                  <a:pt x="207" y="1122"/>
                  <a:pt x="206" y="1121"/>
                </a:cubicBezTo>
                <a:cubicBezTo>
                  <a:pt x="206" y="1121"/>
                  <a:pt x="206" y="1121"/>
                  <a:pt x="206" y="1121"/>
                </a:cubicBezTo>
                <a:moveTo>
                  <a:pt x="214" y="1108"/>
                </a:moveTo>
                <a:cubicBezTo>
                  <a:pt x="214" y="1108"/>
                  <a:pt x="213" y="1108"/>
                  <a:pt x="213" y="1109"/>
                </a:cubicBezTo>
                <a:cubicBezTo>
                  <a:pt x="213" y="1109"/>
                  <a:pt x="213" y="1110"/>
                  <a:pt x="213" y="1111"/>
                </a:cubicBezTo>
                <a:cubicBezTo>
                  <a:pt x="214" y="1111"/>
                  <a:pt x="214" y="1111"/>
                  <a:pt x="214" y="1111"/>
                </a:cubicBezTo>
                <a:cubicBezTo>
                  <a:pt x="215" y="1111"/>
                  <a:pt x="215" y="1111"/>
                  <a:pt x="216" y="1110"/>
                </a:cubicBezTo>
                <a:cubicBezTo>
                  <a:pt x="216" y="1109"/>
                  <a:pt x="216" y="1108"/>
                  <a:pt x="215" y="1108"/>
                </a:cubicBezTo>
                <a:cubicBezTo>
                  <a:pt x="215" y="1108"/>
                  <a:pt x="215" y="1108"/>
                  <a:pt x="214" y="1108"/>
                </a:cubicBezTo>
                <a:moveTo>
                  <a:pt x="222" y="1094"/>
                </a:moveTo>
                <a:cubicBezTo>
                  <a:pt x="222" y="1094"/>
                  <a:pt x="221" y="1094"/>
                  <a:pt x="221" y="1095"/>
                </a:cubicBezTo>
                <a:cubicBezTo>
                  <a:pt x="221" y="1095"/>
                  <a:pt x="221" y="1096"/>
                  <a:pt x="222" y="1097"/>
                </a:cubicBezTo>
                <a:cubicBezTo>
                  <a:pt x="222" y="1097"/>
                  <a:pt x="222" y="1097"/>
                  <a:pt x="222" y="1097"/>
                </a:cubicBezTo>
                <a:cubicBezTo>
                  <a:pt x="223" y="1097"/>
                  <a:pt x="223" y="1097"/>
                  <a:pt x="224" y="1096"/>
                </a:cubicBezTo>
                <a:cubicBezTo>
                  <a:pt x="224" y="1096"/>
                  <a:pt x="224" y="1095"/>
                  <a:pt x="223" y="1094"/>
                </a:cubicBezTo>
                <a:cubicBezTo>
                  <a:pt x="223" y="1094"/>
                  <a:pt x="223" y="1094"/>
                  <a:pt x="222" y="1094"/>
                </a:cubicBezTo>
                <a:moveTo>
                  <a:pt x="230" y="1080"/>
                </a:moveTo>
                <a:cubicBezTo>
                  <a:pt x="229" y="1080"/>
                  <a:pt x="229" y="1080"/>
                  <a:pt x="229" y="1081"/>
                </a:cubicBezTo>
                <a:cubicBezTo>
                  <a:pt x="228" y="1081"/>
                  <a:pt x="228" y="1082"/>
                  <a:pt x="229" y="1083"/>
                </a:cubicBezTo>
                <a:cubicBezTo>
                  <a:pt x="230" y="1083"/>
                  <a:pt x="230" y="1083"/>
                  <a:pt x="230" y="1083"/>
                </a:cubicBezTo>
                <a:cubicBezTo>
                  <a:pt x="230" y="1083"/>
                  <a:pt x="231" y="1083"/>
                  <a:pt x="231" y="1082"/>
                </a:cubicBezTo>
                <a:cubicBezTo>
                  <a:pt x="232" y="1081"/>
                  <a:pt x="231" y="1080"/>
                  <a:pt x="231" y="1080"/>
                </a:cubicBezTo>
                <a:cubicBezTo>
                  <a:pt x="230" y="1080"/>
                  <a:pt x="230" y="1080"/>
                  <a:pt x="230" y="1080"/>
                </a:cubicBezTo>
                <a:moveTo>
                  <a:pt x="237" y="1065"/>
                </a:moveTo>
                <a:cubicBezTo>
                  <a:pt x="236" y="1065"/>
                  <a:pt x="236" y="1066"/>
                  <a:pt x="235" y="1066"/>
                </a:cubicBezTo>
                <a:cubicBezTo>
                  <a:pt x="235" y="1067"/>
                  <a:pt x="235" y="1068"/>
                  <a:pt x="236" y="1068"/>
                </a:cubicBezTo>
                <a:cubicBezTo>
                  <a:pt x="237" y="1068"/>
                  <a:pt x="237" y="1068"/>
                  <a:pt x="237" y="1068"/>
                </a:cubicBezTo>
                <a:cubicBezTo>
                  <a:pt x="237" y="1068"/>
                  <a:pt x="238" y="1068"/>
                  <a:pt x="238" y="1068"/>
                </a:cubicBezTo>
                <a:cubicBezTo>
                  <a:pt x="238" y="1067"/>
                  <a:pt x="238" y="1066"/>
                  <a:pt x="237" y="1066"/>
                </a:cubicBezTo>
                <a:cubicBezTo>
                  <a:pt x="237" y="1065"/>
                  <a:pt x="237" y="1065"/>
                  <a:pt x="237" y="1065"/>
                </a:cubicBezTo>
                <a:moveTo>
                  <a:pt x="243" y="1051"/>
                </a:moveTo>
                <a:cubicBezTo>
                  <a:pt x="242" y="1051"/>
                  <a:pt x="242" y="1051"/>
                  <a:pt x="241" y="1052"/>
                </a:cubicBezTo>
                <a:cubicBezTo>
                  <a:pt x="241" y="1052"/>
                  <a:pt x="241" y="1053"/>
                  <a:pt x="242" y="1054"/>
                </a:cubicBezTo>
                <a:cubicBezTo>
                  <a:pt x="243" y="1054"/>
                  <a:pt x="243" y="1054"/>
                  <a:pt x="243" y="1054"/>
                </a:cubicBezTo>
                <a:cubicBezTo>
                  <a:pt x="243" y="1054"/>
                  <a:pt x="244" y="1053"/>
                  <a:pt x="244" y="1053"/>
                </a:cubicBezTo>
                <a:cubicBezTo>
                  <a:pt x="244" y="1052"/>
                  <a:pt x="244" y="1051"/>
                  <a:pt x="243" y="1051"/>
                </a:cubicBezTo>
                <a:cubicBezTo>
                  <a:pt x="243" y="1051"/>
                  <a:pt x="243" y="1051"/>
                  <a:pt x="243" y="1051"/>
                </a:cubicBezTo>
                <a:moveTo>
                  <a:pt x="248" y="1035"/>
                </a:moveTo>
                <a:cubicBezTo>
                  <a:pt x="247" y="1035"/>
                  <a:pt x="247" y="1036"/>
                  <a:pt x="247" y="1037"/>
                </a:cubicBezTo>
                <a:cubicBezTo>
                  <a:pt x="246" y="1037"/>
                  <a:pt x="247" y="1038"/>
                  <a:pt x="248" y="1038"/>
                </a:cubicBezTo>
                <a:cubicBezTo>
                  <a:pt x="248" y="1038"/>
                  <a:pt x="248" y="1038"/>
                  <a:pt x="248" y="1038"/>
                </a:cubicBezTo>
                <a:cubicBezTo>
                  <a:pt x="249" y="1038"/>
                  <a:pt x="249" y="1038"/>
                  <a:pt x="249" y="1037"/>
                </a:cubicBezTo>
                <a:cubicBezTo>
                  <a:pt x="250" y="1037"/>
                  <a:pt x="249" y="1036"/>
                  <a:pt x="249" y="1036"/>
                </a:cubicBezTo>
                <a:cubicBezTo>
                  <a:pt x="248" y="1036"/>
                  <a:pt x="248" y="1035"/>
                  <a:pt x="248" y="1035"/>
                </a:cubicBezTo>
                <a:moveTo>
                  <a:pt x="252" y="1020"/>
                </a:moveTo>
                <a:cubicBezTo>
                  <a:pt x="252" y="1020"/>
                  <a:pt x="251" y="1021"/>
                  <a:pt x="251" y="1021"/>
                </a:cubicBezTo>
                <a:cubicBezTo>
                  <a:pt x="251" y="1022"/>
                  <a:pt x="251" y="1023"/>
                  <a:pt x="252" y="1023"/>
                </a:cubicBezTo>
                <a:cubicBezTo>
                  <a:pt x="252" y="1023"/>
                  <a:pt x="252" y="1023"/>
                  <a:pt x="252" y="1023"/>
                </a:cubicBezTo>
                <a:cubicBezTo>
                  <a:pt x="253" y="1023"/>
                  <a:pt x="254" y="1023"/>
                  <a:pt x="254" y="1022"/>
                </a:cubicBezTo>
                <a:cubicBezTo>
                  <a:pt x="254" y="1021"/>
                  <a:pt x="254" y="1020"/>
                  <a:pt x="253" y="1020"/>
                </a:cubicBezTo>
                <a:cubicBezTo>
                  <a:pt x="253" y="1020"/>
                  <a:pt x="253" y="1020"/>
                  <a:pt x="252" y="1020"/>
                </a:cubicBezTo>
                <a:moveTo>
                  <a:pt x="256" y="1004"/>
                </a:moveTo>
                <a:cubicBezTo>
                  <a:pt x="255" y="1004"/>
                  <a:pt x="255" y="1005"/>
                  <a:pt x="254" y="1006"/>
                </a:cubicBezTo>
                <a:cubicBezTo>
                  <a:pt x="254" y="1007"/>
                  <a:pt x="255" y="1007"/>
                  <a:pt x="256" y="1007"/>
                </a:cubicBezTo>
                <a:cubicBezTo>
                  <a:pt x="256" y="1007"/>
                  <a:pt x="256" y="1007"/>
                  <a:pt x="256" y="1007"/>
                </a:cubicBezTo>
                <a:cubicBezTo>
                  <a:pt x="257" y="1007"/>
                  <a:pt x="257" y="1007"/>
                  <a:pt x="257" y="1006"/>
                </a:cubicBezTo>
                <a:cubicBezTo>
                  <a:pt x="258" y="1005"/>
                  <a:pt x="257" y="1005"/>
                  <a:pt x="256" y="1005"/>
                </a:cubicBezTo>
                <a:cubicBezTo>
                  <a:pt x="256" y="1004"/>
                  <a:pt x="256" y="1004"/>
                  <a:pt x="256" y="1004"/>
                </a:cubicBezTo>
                <a:moveTo>
                  <a:pt x="258" y="989"/>
                </a:moveTo>
                <a:cubicBezTo>
                  <a:pt x="258" y="989"/>
                  <a:pt x="257" y="989"/>
                  <a:pt x="257" y="990"/>
                </a:cubicBezTo>
                <a:cubicBezTo>
                  <a:pt x="257" y="991"/>
                  <a:pt x="257" y="992"/>
                  <a:pt x="258" y="992"/>
                </a:cubicBezTo>
                <a:cubicBezTo>
                  <a:pt x="258" y="992"/>
                  <a:pt x="258" y="992"/>
                  <a:pt x="258" y="992"/>
                </a:cubicBezTo>
                <a:cubicBezTo>
                  <a:pt x="259" y="992"/>
                  <a:pt x="260" y="991"/>
                  <a:pt x="260" y="990"/>
                </a:cubicBezTo>
                <a:cubicBezTo>
                  <a:pt x="260" y="990"/>
                  <a:pt x="259" y="989"/>
                  <a:pt x="259" y="989"/>
                </a:cubicBezTo>
                <a:cubicBezTo>
                  <a:pt x="259" y="989"/>
                  <a:pt x="259" y="989"/>
                  <a:pt x="258" y="989"/>
                </a:cubicBezTo>
                <a:moveTo>
                  <a:pt x="260" y="973"/>
                </a:moveTo>
                <a:cubicBezTo>
                  <a:pt x="259" y="973"/>
                  <a:pt x="259" y="973"/>
                  <a:pt x="259" y="974"/>
                </a:cubicBezTo>
                <a:cubicBezTo>
                  <a:pt x="259" y="975"/>
                  <a:pt x="259" y="976"/>
                  <a:pt x="260" y="976"/>
                </a:cubicBezTo>
                <a:cubicBezTo>
                  <a:pt x="260" y="976"/>
                  <a:pt x="260" y="976"/>
                  <a:pt x="260" y="976"/>
                </a:cubicBezTo>
                <a:cubicBezTo>
                  <a:pt x="261" y="976"/>
                  <a:pt x="262" y="975"/>
                  <a:pt x="262" y="974"/>
                </a:cubicBezTo>
                <a:cubicBezTo>
                  <a:pt x="262" y="974"/>
                  <a:pt x="261" y="973"/>
                  <a:pt x="260" y="973"/>
                </a:cubicBezTo>
                <a:cubicBezTo>
                  <a:pt x="260" y="973"/>
                  <a:pt x="260" y="973"/>
                  <a:pt x="260" y="973"/>
                </a:cubicBezTo>
                <a:moveTo>
                  <a:pt x="261" y="957"/>
                </a:moveTo>
                <a:cubicBezTo>
                  <a:pt x="260" y="957"/>
                  <a:pt x="259" y="957"/>
                  <a:pt x="259" y="958"/>
                </a:cubicBezTo>
                <a:cubicBezTo>
                  <a:pt x="259" y="959"/>
                  <a:pt x="260" y="960"/>
                  <a:pt x="261" y="960"/>
                </a:cubicBezTo>
                <a:cubicBezTo>
                  <a:pt x="261" y="960"/>
                  <a:pt x="261" y="960"/>
                  <a:pt x="261" y="960"/>
                </a:cubicBezTo>
                <a:cubicBezTo>
                  <a:pt x="262" y="960"/>
                  <a:pt x="262" y="959"/>
                  <a:pt x="262" y="958"/>
                </a:cubicBezTo>
                <a:cubicBezTo>
                  <a:pt x="262" y="958"/>
                  <a:pt x="262" y="957"/>
                  <a:pt x="261" y="957"/>
                </a:cubicBezTo>
                <a:moveTo>
                  <a:pt x="261" y="941"/>
                </a:moveTo>
                <a:cubicBezTo>
                  <a:pt x="260" y="941"/>
                  <a:pt x="259" y="942"/>
                  <a:pt x="259" y="942"/>
                </a:cubicBezTo>
                <a:cubicBezTo>
                  <a:pt x="259" y="943"/>
                  <a:pt x="260" y="944"/>
                  <a:pt x="261" y="944"/>
                </a:cubicBezTo>
                <a:cubicBezTo>
                  <a:pt x="261" y="944"/>
                  <a:pt x="261" y="944"/>
                  <a:pt x="261" y="944"/>
                </a:cubicBezTo>
                <a:cubicBezTo>
                  <a:pt x="262" y="944"/>
                  <a:pt x="262" y="943"/>
                  <a:pt x="262" y="942"/>
                </a:cubicBezTo>
                <a:cubicBezTo>
                  <a:pt x="262" y="941"/>
                  <a:pt x="262" y="941"/>
                  <a:pt x="261" y="941"/>
                </a:cubicBezTo>
                <a:moveTo>
                  <a:pt x="260" y="925"/>
                </a:moveTo>
                <a:cubicBezTo>
                  <a:pt x="260" y="925"/>
                  <a:pt x="260" y="925"/>
                  <a:pt x="260" y="925"/>
                </a:cubicBezTo>
                <a:cubicBezTo>
                  <a:pt x="259" y="925"/>
                  <a:pt x="258" y="926"/>
                  <a:pt x="258" y="926"/>
                </a:cubicBezTo>
                <a:cubicBezTo>
                  <a:pt x="258" y="927"/>
                  <a:pt x="259" y="928"/>
                  <a:pt x="260" y="928"/>
                </a:cubicBezTo>
                <a:cubicBezTo>
                  <a:pt x="260" y="928"/>
                  <a:pt x="260" y="928"/>
                  <a:pt x="260" y="928"/>
                </a:cubicBezTo>
                <a:cubicBezTo>
                  <a:pt x="261" y="928"/>
                  <a:pt x="261" y="927"/>
                  <a:pt x="261" y="926"/>
                </a:cubicBezTo>
                <a:cubicBezTo>
                  <a:pt x="261" y="925"/>
                  <a:pt x="261" y="925"/>
                  <a:pt x="260" y="925"/>
                </a:cubicBezTo>
                <a:moveTo>
                  <a:pt x="258" y="909"/>
                </a:moveTo>
                <a:cubicBezTo>
                  <a:pt x="258" y="909"/>
                  <a:pt x="258" y="909"/>
                  <a:pt x="258" y="909"/>
                </a:cubicBezTo>
                <a:cubicBezTo>
                  <a:pt x="257" y="909"/>
                  <a:pt x="256" y="910"/>
                  <a:pt x="256" y="911"/>
                </a:cubicBezTo>
                <a:cubicBezTo>
                  <a:pt x="257" y="911"/>
                  <a:pt x="257" y="912"/>
                  <a:pt x="258" y="912"/>
                </a:cubicBezTo>
                <a:cubicBezTo>
                  <a:pt x="258" y="912"/>
                  <a:pt x="258" y="912"/>
                  <a:pt x="258" y="912"/>
                </a:cubicBezTo>
                <a:cubicBezTo>
                  <a:pt x="259" y="912"/>
                  <a:pt x="260" y="911"/>
                  <a:pt x="259" y="910"/>
                </a:cubicBezTo>
                <a:cubicBezTo>
                  <a:pt x="259" y="910"/>
                  <a:pt x="259" y="909"/>
                  <a:pt x="258" y="909"/>
                </a:cubicBezTo>
                <a:moveTo>
                  <a:pt x="255" y="893"/>
                </a:moveTo>
                <a:cubicBezTo>
                  <a:pt x="255" y="893"/>
                  <a:pt x="255" y="893"/>
                  <a:pt x="255" y="893"/>
                </a:cubicBezTo>
                <a:cubicBezTo>
                  <a:pt x="254" y="893"/>
                  <a:pt x="254" y="894"/>
                  <a:pt x="254" y="895"/>
                </a:cubicBezTo>
                <a:cubicBezTo>
                  <a:pt x="254" y="895"/>
                  <a:pt x="254" y="895"/>
                  <a:pt x="254" y="895"/>
                </a:cubicBezTo>
                <a:cubicBezTo>
                  <a:pt x="254" y="896"/>
                  <a:pt x="254" y="896"/>
                  <a:pt x="255" y="896"/>
                </a:cubicBezTo>
                <a:cubicBezTo>
                  <a:pt x="255" y="896"/>
                  <a:pt x="255" y="896"/>
                  <a:pt x="255" y="896"/>
                </a:cubicBezTo>
                <a:cubicBezTo>
                  <a:pt x="256" y="896"/>
                  <a:pt x="257" y="895"/>
                  <a:pt x="257" y="894"/>
                </a:cubicBezTo>
                <a:cubicBezTo>
                  <a:pt x="257" y="894"/>
                  <a:pt x="256" y="893"/>
                  <a:pt x="255" y="893"/>
                </a:cubicBezTo>
                <a:moveTo>
                  <a:pt x="252" y="878"/>
                </a:moveTo>
                <a:cubicBezTo>
                  <a:pt x="251" y="878"/>
                  <a:pt x="251" y="878"/>
                  <a:pt x="251" y="878"/>
                </a:cubicBezTo>
                <a:cubicBezTo>
                  <a:pt x="250" y="878"/>
                  <a:pt x="250" y="879"/>
                  <a:pt x="250" y="879"/>
                </a:cubicBezTo>
                <a:cubicBezTo>
                  <a:pt x="250" y="880"/>
                  <a:pt x="251" y="881"/>
                  <a:pt x="252" y="881"/>
                </a:cubicBezTo>
                <a:cubicBezTo>
                  <a:pt x="252" y="881"/>
                  <a:pt x="252" y="881"/>
                  <a:pt x="252" y="881"/>
                </a:cubicBezTo>
                <a:cubicBezTo>
                  <a:pt x="253" y="880"/>
                  <a:pt x="253" y="880"/>
                  <a:pt x="253" y="879"/>
                </a:cubicBezTo>
                <a:cubicBezTo>
                  <a:pt x="253" y="878"/>
                  <a:pt x="252" y="878"/>
                  <a:pt x="252" y="878"/>
                </a:cubicBezTo>
                <a:moveTo>
                  <a:pt x="247" y="862"/>
                </a:moveTo>
                <a:cubicBezTo>
                  <a:pt x="247" y="862"/>
                  <a:pt x="247" y="862"/>
                  <a:pt x="247" y="862"/>
                </a:cubicBezTo>
                <a:cubicBezTo>
                  <a:pt x="246" y="863"/>
                  <a:pt x="245" y="863"/>
                  <a:pt x="246" y="864"/>
                </a:cubicBezTo>
                <a:cubicBezTo>
                  <a:pt x="246" y="865"/>
                  <a:pt x="246" y="865"/>
                  <a:pt x="247" y="865"/>
                </a:cubicBezTo>
                <a:cubicBezTo>
                  <a:pt x="248" y="865"/>
                  <a:pt x="248" y="865"/>
                  <a:pt x="248" y="865"/>
                </a:cubicBezTo>
                <a:cubicBezTo>
                  <a:pt x="248" y="865"/>
                  <a:pt x="249" y="864"/>
                  <a:pt x="249" y="863"/>
                </a:cubicBezTo>
                <a:cubicBezTo>
                  <a:pt x="249" y="863"/>
                  <a:pt x="249" y="863"/>
                  <a:pt x="249" y="863"/>
                </a:cubicBezTo>
                <a:cubicBezTo>
                  <a:pt x="248" y="863"/>
                  <a:pt x="248" y="862"/>
                  <a:pt x="247" y="862"/>
                </a:cubicBezTo>
                <a:moveTo>
                  <a:pt x="242" y="847"/>
                </a:moveTo>
                <a:cubicBezTo>
                  <a:pt x="242" y="847"/>
                  <a:pt x="241" y="847"/>
                  <a:pt x="241" y="847"/>
                </a:cubicBezTo>
                <a:cubicBezTo>
                  <a:pt x="240" y="848"/>
                  <a:pt x="240" y="848"/>
                  <a:pt x="240" y="849"/>
                </a:cubicBezTo>
                <a:cubicBezTo>
                  <a:pt x="241" y="850"/>
                  <a:pt x="241" y="850"/>
                  <a:pt x="242" y="850"/>
                </a:cubicBezTo>
                <a:cubicBezTo>
                  <a:pt x="242" y="850"/>
                  <a:pt x="242" y="850"/>
                  <a:pt x="242" y="850"/>
                </a:cubicBezTo>
                <a:cubicBezTo>
                  <a:pt x="243" y="850"/>
                  <a:pt x="243" y="849"/>
                  <a:pt x="243" y="848"/>
                </a:cubicBezTo>
                <a:cubicBezTo>
                  <a:pt x="243" y="848"/>
                  <a:pt x="242" y="847"/>
                  <a:pt x="242" y="847"/>
                </a:cubicBezTo>
                <a:moveTo>
                  <a:pt x="236" y="832"/>
                </a:moveTo>
                <a:cubicBezTo>
                  <a:pt x="235" y="832"/>
                  <a:pt x="235" y="832"/>
                  <a:pt x="235" y="833"/>
                </a:cubicBezTo>
                <a:cubicBezTo>
                  <a:pt x="234" y="833"/>
                  <a:pt x="234" y="834"/>
                  <a:pt x="234" y="835"/>
                </a:cubicBezTo>
                <a:cubicBezTo>
                  <a:pt x="235" y="835"/>
                  <a:pt x="235" y="835"/>
                  <a:pt x="236" y="835"/>
                </a:cubicBezTo>
                <a:cubicBezTo>
                  <a:pt x="236" y="835"/>
                  <a:pt x="236" y="835"/>
                  <a:pt x="236" y="835"/>
                </a:cubicBezTo>
                <a:cubicBezTo>
                  <a:pt x="237" y="835"/>
                  <a:pt x="237" y="834"/>
                  <a:pt x="237" y="833"/>
                </a:cubicBezTo>
                <a:cubicBezTo>
                  <a:pt x="237" y="833"/>
                  <a:pt x="236" y="832"/>
                  <a:pt x="236" y="832"/>
                </a:cubicBezTo>
                <a:moveTo>
                  <a:pt x="229" y="818"/>
                </a:moveTo>
                <a:cubicBezTo>
                  <a:pt x="228" y="818"/>
                  <a:pt x="228" y="818"/>
                  <a:pt x="228" y="818"/>
                </a:cubicBezTo>
                <a:cubicBezTo>
                  <a:pt x="227" y="819"/>
                  <a:pt x="227" y="819"/>
                  <a:pt x="227" y="820"/>
                </a:cubicBezTo>
                <a:cubicBezTo>
                  <a:pt x="228" y="821"/>
                  <a:pt x="228" y="821"/>
                  <a:pt x="229" y="821"/>
                </a:cubicBezTo>
                <a:cubicBezTo>
                  <a:pt x="229" y="821"/>
                  <a:pt x="229" y="821"/>
                  <a:pt x="229" y="821"/>
                </a:cubicBezTo>
                <a:cubicBezTo>
                  <a:pt x="230" y="820"/>
                  <a:pt x="230" y="820"/>
                  <a:pt x="230" y="819"/>
                </a:cubicBezTo>
                <a:cubicBezTo>
                  <a:pt x="230" y="818"/>
                  <a:pt x="229" y="818"/>
                  <a:pt x="229" y="818"/>
                </a:cubicBezTo>
                <a:moveTo>
                  <a:pt x="221" y="804"/>
                </a:moveTo>
                <a:cubicBezTo>
                  <a:pt x="221" y="804"/>
                  <a:pt x="220" y="804"/>
                  <a:pt x="220" y="804"/>
                </a:cubicBezTo>
                <a:cubicBezTo>
                  <a:pt x="219" y="805"/>
                  <a:pt x="219" y="806"/>
                  <a:pt x="219" y="806"/>
                </a:cubicBezTo>
                <a:cubicBezTo>
                  <a:pt x="220" y="807"/>
                  <a:pt x="220" y="807"/>
                  <a:pt x="221" y="807"/>
                </a:cubicBezTo>
                <a:cubicBezTo>
                  <a:pt x="222" y="807"/>
                  <a:pt x="222" y="807"/>
                  <a:pt x="222" y="807"/>
                </a:cubicBezTo>
                <a:cubicBezTo>
                  <a:pt x="222" y="806"/>
                  <a:pt x="222" y="806"/>
                  <a:pt x="222" y="805"/>
                </a:cubicBezTo>
                <a:cubicBezTo>
                  <a:pt x="222" y="804"/>
                  <a:pt x="221" y="804"/>
                  <a:pt x="221" y="804"/>
                </a:cubicBezTo>
                <a:moveTo>
                  <a:pt x="212" y="791"/>
                </a:moveTo>
                <a:cubicBezTo>
                  <a:pt x="212" y="791"/>
                  <a:pt x="212" y="791"/>
                  <a:pt x="211" y="791"/>
                </a:cubicBezTo>
                <a:cubicBezTo>
                  <a:pt x="211" y="791"/>
                  <a:pt x="210" y="792"/>
                  <a:pt x="211" y="793"/>
                </a:cubicBezTo>
                <a:cubicBezTo>
                  <a:pt x="211" y="793"/>
                  <a:pt x="212" y="794"/>
                  <a:pt x="212" y="794"/>
                </a:cubicBezTo>
                <a:cubicBezTo>
                  <a:pt x="213" y="793"/>
                  <a:pt x="213" y="793"/>
                  <a:pt x="213" y="793"/>
                </a:cubicBezTo>
                <a:cubicBezTo>
                  <a:pt x="214" y="793"/>
                  <a:pt x="214" y="792"/>
                  <a:pt x="213" y="791"/>
                </a:cubicBezTo>
                <a:cubicBezTo>
                  <a:pt x="213" y="791"/>
                  <a:pt x="213" y="791"/>
                  <a:pt x="212" y="791"/>
                </a:cubicBezTo>
                <a:moveTo>
                  <a:pt x="203" y="778"/>
                </a:moveTo>
                <a:cubicBezTo>
                  <a:pt x="203" y="778"/>
                  <a:pt x="202" y="778"/>
                  <a:pt x="202" y="778"/>
                </a:cubicBezTo>
                <a:cubicBezTo>
                  <a:pt x="201" y="778"/>
                  <a:pt x="201" y="779"/>
                  <a:pt x="202" y="780"/>
                </a:cubicBezTo>
                <a:cubicBezTo>
                  <a:pt x="202" y="780"/>
                  <a:pt x="202" y="781"/>
                  <a:pt x="203" y="781"/>
                </a:cubicBezTo>
                <a:cubicBezTo>
                  <a:pt x="204" y="780"/>
                  <a:pt x="204" y="780"/>
                  <a:pt x="204" y="780"/>
                </a:cubicBezTo>
                <a:cubicBezTo>
                  <a:pt x="204" y="780"/>
                  <a:pt x="205" y="779"/>
                  <a:pt x="204" y="778"/>
                </a:cubicBezTo>
                <a:cubicBezTo>
                  <a:pt x="204" y="778"/>
                  <a:pt x="203" y="778"/>
                  <a:pt x="203" y="778"/>
                </a:cubicBezTo>
                <a:moveTo>
                  <a:pt x="193" y="765"/>
                </a:moveTo>
                <a:cubicBezTo>
                  <a:pt x="193" y="765"/>
                  <a:pt x="192" y="765"/>
                  <a:pt x="192" y="765"/>
                </a:cubicBezTo>
                <a:cubicBezTo>
                  <a:pt x="191" y="766"/>
                  <a:pt x="191" y="767"/>
                  <a:pt x="192" y="767"/>
                </a:cubicBezTo>
                <a:cubicBezTo>
                  <a:pt x="192" y="768"/>
                  <a:pt x="193" y="768"/>
                  <a:pt x="193" y="768"/>
                </a:cubicBezTo>
                <a:cubicBezTo>
                  <a:pt x="193" y="768"/>
                  <a:pt x="194" y="768"/>
                  <a:pt x="194" y="768"/>
                </a:cubicBezTo>
                <a:cubicBezTo>
                  <a:pt x="195" y="767"/>
                  <a:pt x="195" y="766"/>
                  <a:pt x="194" y="766"/>
                </a:cubicBezTo>
                <a:cubicBezTo>
                  <a:pt x="194" y="765"/>
                  <a:pt x="193" y="765"/>
                  <a:pt x="193" y="765"/>
                </a:cubicBezTo>
                <a:moveTo>
                  <a:pt x="183" y="753"/>
                </a:moveTo>
                <a:cubicBezTo>
                  <a:pt x="182" y="753"/>
                  <a:pt x="182" y="753"/>
                  <a:pt x="182" y="753"/>
                </a:cubicBezTo>
                <a:cubicBezTo>
                  <a:pt x="181" y="754"/>
                  <a:pt x="181" y="755"/>
                  <a:pt x="182" y="755"/>
                </a:cubicBezTo>
                <a:cubicBezTo>
                  <a:pt x="182" y="756"/>
                  <a:pt x="182" y="756"/>
                  <a:pt x="183" y="756"/>
                </a:cubicBezTo>
                <a:cubicBezTo>
                  <a:pt x="184" y="755"/>
                  <a:pt x="184" y="755"/>
                  <a:pt x="184" y="755"/>
                </a:cubicBezTo>
                <a:cubicBezTo>
                  <a:pt x="184" y="755"/>
                  <a:pt x="184" y="754"/>
                  <a:pt x="184" y="753"/>
                </a:cubicBezTo>
                <a:cubicBezTo>
                  <a:pt x="183" y="753"/>
                  <a:pt x="183" y="753"/>
                  <a:pt x="183" y="753"/>
                </a:cubicBezTo>
                <a:moveTo>
                  <a:pt x="172" y="741"/>
                </a:moveTo>
                <a:cubicBezTo>
                  <a:pt x="172" y="741"/>
                  <a:pt x="171" y="741"/>
                  <a:pt x="171" y="741"/>
                </a:cubicBezTo>
                <a:cubicBezTo>
                  <a:pt x="170" y="742"/>
                  <a:pt x="170" y="743"/>
                  <a:pt x="171" y="743"/>
                </a:cubicBezTo>
                <a:cubicBezTo>
                  <a:pt x="171" y="744"/>
                  <a:pt x="172" y="744"/>
                  <a:pt x="172" y="744"/>
                </a:cubicBezTo>
                <a:cubicBezTo>
                  <a:pt x="172" y="744"/>
                  <a:pt x="173" y="744"/>
                  <a:pt x="173" y="744"/>
                </a:cubicBezTo>
                <a:cubicBezTo>
                  <a:pt x="174" y="743"/>
                  <a:pt x="174" y="742"/>
                  <a:pt x="173" y="741"/>
                </a:cubicBezTo>
                <a:cubicBezTo>
                  <a:pt x="173" y="741"/>
                  <a:pt x="172" y="741"/>
                  <a:pt x="172" y="741"/>
                </a:cubicBezTo>
                <a:moveTo>
                  <a:pt x="161" y="729"/>
                </a:moveTo>
                <a:cubicBezTo>
                  <a:pt x="161" y="729"/>
                  <a:pt x="160" y="729"/>
                  <a:pt x="160" y="730"/>
                </a:cubicBezTo>
                <a:cubicBezTo>
                  <a:pt x="159" y="730"/>
                  <a:pt x="159" y="731"/>
                  <a:pt x="160" y="732"/>
                </a:cubicBezTo>
                <a:cubicBezTo>
                  <a:pt x="160" y="732"/>
                  <a:pt x="161" y="732"/>
                  <a:pt x="161" y="732"/>
                </a:cubicBezTo>
                <a:cubicBezTo>
                  <a:pt x="161" y="732"/>
                  <a:pt x="162" y="732"/>
                  <a:pt x="162" y="732"/>
                </a:cubicBezTo>
                <a:cubicBezTo>
                  <a:pt x="163" y="731"/>
                  <a:pt x="163" y="730"/>
                  <a:pt x="162" y="730"/>
                </a:cubicBezTo>
                <a:cubicBezTo>
                  <a:pt x="162" y="729"/>
                  <a:pt x="161" y="729"/>
                  <a:pt x="161" y="729"/>
                </a:cubicBezTo>
                <a:moveTo>
                  <a:pt x="150" y="718"/>
                </a:moveTo>
                <a:cubicBezTo>
                  <a:pt x="149" y="718"/>
                  <a:pt x="149" y="718"/>
                  <a:pt x="149" y="718"/>
                </a:cubicBezTo>
                <a:cubicBezTo>
                  <a:pt x="148" y="719"/>
                  <a:pt x="148" y="720"/>
                  <a:pt x="149" y="720"/>
                </a:cubicBezTo>
                <a:cubicBezTo>
                  <a:pt x="150" y="721"/>
                  <a:pt x="150" y="721"/>
                  <a:pt x="150" y="721"/>
                </a:cubicBezTo>
                <a:cubicBezTo>
                  <a:pt x="150" y="721"/>
                  <a:pt x="150" y="721"/>
                  <a:pt x="151" y="720"/>
                </a:cubicBezTo>
                <a:cubicBezTo>
                  <a:pt x="151" y="720"/>
                  <a:pt x="151" y="719"/>
                  <a:pt x="151" y="718"/>
                </a:cubicBezTo>
                <a:cubicBezTo>
                  <a:pt x="150" y="718"/>
                  <a:pt x="150" y="718"/>
                  <a:pt x="150" y="718"/>
                </a:cubicBezTo>
                <a:moveTo>
                  <a:pt x="138" y="707"/>
                </a:moveTo>
                <a:cubicBezTo>
                  <a:pt x="138" y="707"/>
                  <a:pt x="138" y="707"/>
                  <a:pt x="137" y="707"/>
                </a:cubicBezTo>
                <a:cubicBezTo>
                  <a:pt x="137" y="708"/>
                  <a:pt x="137" y="709"/>
                  <a:pt x="137" y="709"/>
                </a:cubicBezTo>
                <a:cubicBezTo>
                  <a:pt x="138" y="709"/>
                  <a:pt x="138" y="710"/>
                  <a:pt x="138" y="710"/>
                </a:cubicBezTo>
                <a:cubicBezTo>
                  <a:pt x="139" y="710"/>
                  <a:pt x="139" y="709"/>
                  <a:pt x="139" y="709"/>
                </a:cubicBezTo>
                <a:cubicBezTo>
                  <a:pt x="140" y="708"/>
                  <a:pt x="140" y="708"/>
                  <a:pt x="139" y="707"/>
                </a:cubicBezTo>
                <a:cubicBezTo>
                  <a:pt x="139" y="707"/>
                  <a:pt x="139" y="707"/>
                  <a:pt x="138" y="707"/>
                </a:cubicBezTo>
                <a:moveTo>
                  <a:pt x="127" y="695"/>
                </a:moveTo>
                <a:cubicBezTo>
                  <a:pt x="127" y="695"/>
                  <a:pt x="126" y="695"/>
                  <a:pt x="126" y="696"/>
                </a:cubicBezTo>
                <a:cubicBezTo>
                  <a:pt x="125" y="696"/>
                  <a:pt x="125" y="697"/>
                  <a:pt x="126" y="698"/>
                </a:cubicBezTo>
                <a:cubicBezTo>
                  <a:pt x="126" y="698"/>
                  <a:pt x="127" y="698"/>
                  <a:pt x="127" y="698"/>
                </a:cubicBezTo>
                <a:cubicBezTo>
                  <a:pt x="127" y="698"/>
                  <a:pt x="128" y="698"/>
                  <a:pt x="128" y="698"/>
                </a:cubicBezTo>
                <a:cubicBezTo>
                  <a:pt x="129" y="697"/>
                  <a:pt x="129" y="696"/>
                  <a:pt x="128" y="696"/>
                </a:cubicBezTo>
                <a:cubicBezTo>
                  <a:pt x="128" y="695"/>
                  <a:pt x="127" y="695"/>
                  <a:pt x="127" y="695"/>
                </a:cubicBezTo>
                <a:moveTo>
                  <a:pt x="116" y="684"/>
                </a:moveTo>
                <a:cubicBezTo>
                  <a:pt x="115" y="684"/>
                  <a:pt x="115" y="684"/>
                  <a:pt x="115" y="684"/>
                </a:cubicBezTo>
                <a:cubicBezTo>
                  <a:pt x="114" y="685"/>
                  <a:pt x="114" y="686"/>
                  <a:pt x="115" y="686"/>
                </a:cubicBezTo>
                <a:cubicBezTo>
                  <a:pt x="115" y="687"/>
                  <a:pt x="115" y="687"/>
                  <a:pt x="116" y="687"/>
                </a:cubicBezTo>
                <a:cubicBezTo>
                  <a:pt x="116" y="687"/>
                  <a:pt x="117" y="687"/>
                  <a:pt x="117" y="687"/>
                </a:cubicBezTo>
                <a:cubicBezTo>
                  <a:pt x="117" y="686"/>
                  <a:pt x="117" y="685"/>
                  <a:pt x="117" y="684"/>
                </a:cubicBezTo>
                <a:cubicBezTo>
                  <a:pt x="117" y="684"/>
                  <a:pt x="116" y="684"/>
                  <a:pt x="116" y="684"/>
                </a:cubicBezTo>
                <a:moveTo>
                  <a:pt x="105" y="673"/>
                </a:moveTo>
                <a:cubicBezTo>
                  <a:pt x="104" y="673"/>
                  <a:pt x="104" y="673"/>
                  <a:pt x="104" y="673"/>
                </a:cubicBezTo>
                <a:cubicBezTo>
                  <a:pt x="103" y="674"/>
                  <a:pt x="103" y="674"/>
                  <a:pt x="103" y="675"/>
                </a:cubicBezTo>
                <a:cubicBezTo>
                  <a:pt x="104" y="675"/>
                  <a:pt x="104" y="676"/>
                  <a:pt x="105" y="676"/>
                </a:cubicBezTo>
                <a:cubicBezTo>
                  <a:pt x="106" y="675"/>
                  <a:pt x="106" y="675"/>
                  <a:pt x="106" y="675"/>
                </a:cubicBezTo>
                <a:cubicBezTo>
                  <a:pt x="106" y="675"/>
                  <a:pt x="106" y="674"/>
                  <a:pt x="106" y="673"/>
                </a:cubicBezTo>
                <a:cubicBezTo>
                  <a:pt x="105" y="673"/>
                  <a:pt x="105" y="673"/>
                  <a:pt x="105" y="673"/>
                </a:cubicBezTo>
                <a:moveTo>
                  <a:pt x="94" y="661"/>
                </a:moveTo>
                <a:cubicBezTo>
                  <a:pt x="93" y="661"/>
                  <a:pt x="93" y="661"/>
                  <a:pt x="92" y="661"/>
                </a:cubicBezTo>
                <a:cubicBezTo>
                  <a:pt x="92" y="662"/>
                  <a:pt x="92" y="663"/>
                  <a:pt x="92" y="663"/>
                </a:cubicBezTo>
                <a:cubicBezTo>
                  <a:pt x="93" y="664"/>
                  <a:pt x="93" y="664"/>
                  <a:pt x="94" y="664"/>
                </a:cubicBezTo>
                <a:cubicBezTo>
                  <a:pt x="95" y="664"/>
                  <a:pt x="95" y="664"/>
                  <a:pt x="95" y="664"/>
                </a:cubicBezTo>
                <a:cubicBezTo>
                  <a:pt x="95" y="663"/>
                  <a:pt x="95" y="662"/>
                  <a:pt x="95" y="661"/>
                </a:cubicBezTo>
                <a:cubicBezTo>
                  <a:pt x="94" y="661"/>
                  <a:pt x="94" y="661"/>
                  <a:pt x="94" y="661"/>
                </a:cubicBezTo>
                <a:moveTo>
                  <a:pt x="83" y="649"/>
                </a:moveTo>
                <a:cubicBezTo>
                  <a:pt x="82" y="649"/>
                  <a:pt x="82" y="649"/>
                  <a:pt x="82" y="649"/>
                </a:cubicBezTo>
                <a:cubicBezTo>
                  <a:pt x="81" y="650"/>
                  <a:pt x="81" y="651"/>
                  <a:pt x="82" y="652"/>
                </a:cubicBezTo>
                <a:cubicBezTo>
                  <a:pt x="82" y="652"/>
                  <a:pt x="82" y="652"/>
                  <a:pt x="83" y="652"/>
                </a:cubicBezTo>
                <a:cubicBezTo>
                  <a:pt x="83" y="652"/>
                  <a:pt x="83" y="652"/>
                  <a:pt x="84" y="652"/>
                </a:cubicBezTo>
                <a:cubicBezTo>
                  <a:pt x="84" y="651"/>
                  <a:pt x="84" y="650"/>
                  <a:pt x="84" y="650"/>
                </a:cubicBezTo>
                <a:cubicBezTo>
                  <a:pt x="84" y="649"/>
                  <a:pt x="83" y="649"/>
                  <a:pt x="83" y="649"/>
                </a:cubicBezTo>
                <a:moveTo>
                  <a:pt x="72" y="637"/>
                </a:moveTo>
                <a:cubicBezTo>
                  <a:pt x="72" y="637"/>
                  <a:pt x="72" y="637"/>
                  <a:pt x="71" y="637"/>
                </a:cubicBezTo>
                <a:cubicBezTo>
                  <a:pt x="71" y="638"/>
                  <a:pt x="71" y="639"/>
                  <a:pt x="71" y="639"/>
                </a:cubicBezTo>
                <a:cubicBezTo>
                  <a:pt x="71" y="640"/>
                  <a:pt x="72" y="640"/>
                  <a:pt x="72" y="640"/>
                </a:cubicBezTo>
                <a:cubicBezTo>
                  <a:pt x="73" y="640"/>
                  <a:pt x="73" y="640"/>
                  <a:pt x="73" y="640"/>
                </a:cubicBezTo>
                <a:cubicBezTo>
                  <a:pt x="74" y="639"/>
                  <a:pt x="74" y="638"/>
                  <a:pt x="74" y="637"/>
                </a:cubicBezTo>
                <a:cubicBezTo>
                  <a:pt x="73" y="637"/>
                  <a:pt x="73" y="637"/>
                  <a:pt x="72" y="637"/>
                </a:cubicBezTo>
                <a:moveTo>
                  <a:pt x="62" y="624"/>
                </a:moveTo>
                <a:cubicBezTo>
                  <a:pt x="62" y="624"/>
                  <a:pt x="62" y="624"/>
                  <a:pt x="62" y="625"/>
                </a:cubicBezTo>
                <a:cubicBezTo>
                  <a:pt x="61" y="625"/>
                  <a:pt x="61" y="626"/>
                  <a:pt x="61" y="627"/>
                </a:cubicBezTo>
                <a:cubicBezTo>
                  <a:pt x="62" y="627"/>
                  <a:pt x="62" y="627"/>
                  <a:pt x="62" y="627"/>
                </a:cubicBezTo>
                <a:cubicBezTo>
                  <a:pt x="63" y="627"/>
                  <a:pt x="63" y="627"/>
                  <a:pt x="63" y="627"/>
                </a:cubicBezTo>
                <a:cubicBezTo>
                  <a:pt x="64" y="627"/>
                  <a:pt x="64" y="626"/>
                  <a:pt x="64" y="625"/>
                </a:cubicBezTo>
                <a:cubicBezTo>
                  <a:pt x="63" y="625"/>
                  <a:pt x="63" y="624"/>
                  <a:pt x="62" y="624"/>
                </a:cubicBezTo>
                <a:moveTo>
                  <a:pt x="53" y="611"/>
                </a:moveTo>
                <a:cubicBezTo>
                  <a:pt x="53" y="611"/>
                  <a:pt x="53" y="611"/>
                  <a:pt x="52" y="612"/>
                </a:cubicBezTo>
                <a:cubicBezTo>
                  <a:pt x="52" y="612"/>
                  <a:pt x="52" y="613"/>
                  <a:pt x="52" y="614"/>
                </a:cubicBezTo>
                <a:cubicBezTo>
                  <a:pt x="52" y="614"/>
                  <a:pt x="53" y="614"/>
                  <a:pt x="53" y="614"/>
                </a:cubicBezTo>
                <a:cubicBezTo>
                  <a:pt x="54" y="614"/>
                  <a:pt x="54" y="614"/>
                  <a:pt x="54" y="614"/>
                </a:cubicBezTo>
                <a:cubicBezTo>
                  <a:pt x="55" y="614"/>
                  <a:pt x="55" y="613"/>
                  <a:pt x="54" y="612"/>
                </a:cubicBezTo>
                <a:cubicBezTo>
                  <a:pt x="54" y="611"/>
                  <a:pt x="54" y="611"/>
                  <a:pt x="53" y="611"/>
                </a:cubicBezTo>
                <a:moveTo>
                  <a:pt x="45" y="598"/>
                </a:moveTo>
                <a:cubicBezTo>
                  <a:pt x="44" y="598"/>
                  <a:pt x="44" y="598"/>
                  <a:pt x="44" y="598"/>
                </a:cubicBezTo>
                <a:cubicBezTo>
                  <a:pt x="43" y="598"/>
                  <a:pt x="43" y="599"/>
                  <a:pt x="43" y="600"/>
                </a:cubicBezTo>
                <a:cubicBezTo>
                  <a:pt x="44" y="601"/>
                  <a:pt x="44" y="601"/>
                  <a:pt x="45" y="601"/>
                </a:cubicBezTo>
                <a:cubicBezTo>
                  <a:pt x="45" y="601"/>
                  <a:pt x="45" y="601"/>
                  <a:pt x="45" y="601"/>
                </a:cubicBezTo>
                <a:cubicBezTo>
                  <a:pt x="46" y="600"/>
                  <a:pt x="46" y="599"/>
                  <a:pt x="46" y="599"/>
                </a:cubicBezTo>
                <a:cubicBezTo>
                  <a:pt x="46" y="598"/>
                  <a:pt x="45" y="598"/>
                  <a:pt x="45" y="598"/>
                </a:cubicBezTo>
                <a:moveTo>
                  <a:pt x="37" y="584"/>
                </a:moveTo>
                <a:cubicBezTo>
                  <a:pt x="37" y="584"/>
                  <a:pt x="36" y="584"/>
                  <a:pt x="36" y="584"/>
                </a:cubicBezTo>
                <a:cubicBezTo>
                  <a:pt x="35" y="584"/>
                  <a:pt x="35" y="585"/>
                  <a:pt x="35" y="586"/>
                </a:cubicBezTo>
                <a:cubicBezTo>
                  <a:pt x="36" y="587"/>
                  <a:pt x="36" y="587"/>
                  <a:pt x="37" y="587"/>
                </a:cubicBezTo>
                <a:cubicBezTo>
                  <a:pt x="37" y="587"/>
                  <a:pt x="37" y="587"/>
                  <a:pt x="37" y="587"/>
                </a:cubicBezTo>
                <a:cubicBezTo>
                  <a:pt x="38" y="586"/>
                  <a:pt x="38" y="585"/>
                  <a:pt x="38" y="585"/>
                </a:cubicBezTo>
                <a:cubicBezTo>
                  <a:pt x="38" y="584"/>
                  <a:pt x="37" y="584"/>
                  <a:pt x="37" y="584"/>
                </a:cubicBezTo>
                <a:moveTo>
                  <a:pt x="30" y="569"/>
                </a:moveTo>
                <a:cubicBezTo>
                  <a:pt x="29" y="569"/>
                  <a:pt x="29" y="570"/>
                  <a:pt x="29" y="570"/>
                </a:cubicBezTo>
                <a:cubicBezTo>
                  <a:pt x="28" y="570"/>
                  <a:pt x="28" y="571"/>
                  <a:pt x="28" y="572"/>
                </a:cubicBezTo>
                <a:cubicBezTo>
                  <a:pt x="29" y="572"/>
                  <a:pt x="29" y="572"/>
                  <a:pt x="30" y="572"/>
                </a:cubicBezTo>
                <a:cubicBezTo>
                  <a:pt x="30" y="572"/>
                  <a:pt x="30" y="572"/>
                  <a:pt x="30" y="572"/>
                </a:cubicBezTo>
                <a:cubicBezTo>
                  <a:pt x="31" y="572"/>
                  <a:pt x="31" y="571"/>
                  <a:pt x="31" y="570"/>
                </a:cubicBezTo>
                <a:cubicBezTo>
                  <a:pt x="31" y="570"/>
                  <a:pt x="30" y="569"/>
                  <a:pt x="30" y="569"/>
                </a:cubicBezTo>
                <a:moveTo>
                  <a:pt x="24" y="555"/>
                </a:moveTo>
                <a:cubicBezTo>
                  <a:pt x="23" y="555"/>
                  <a:pt x="23" y="555"/>
                  <a:pt x="23" y="555"/>
                </a:cubicBezTo>
                <a:cubicBezTo>
                  <a:pt x="22" y="555"/>
                  <a:pt x="22" y="556"/>
                  <a:pt x="22" y="557"/>
                </a:cubicBezTo>
                <a:cubicBezTo>
                  <a:pt x="22" y="557"/>
                  <a:pt x="23" y="558"/>
                  <a:pt x="24" y="558"/>
                </a:cubicBezTo>
                <a:cubicBezTo>
                  <a:pt x="24" y="558"/>
                  <a:pt x="24" y="558"/>
                  <a:pt x="24" y="558"/>
                </a:cubicBezTo>
                <a:cubicBezTo>
                  <a:pt x="25" y="557"/>
                  <a:pt x="25" y="556"/>
                  <a:pt x="25" y="556"/>
                </a:cubicBezTo>
                <a:cubicBezTo>
                  <a:pt x="25" y="555"/>
                  <a:pt x="24" y="555"/>
                  <a:pt x="24" y="555"/>
                </a:cubicBezTo>
                <a:moveTo>
                  <a:pt x="19" y="540"/>
                </a:moveTo>
                <a:cubicBezTo>
                  <a:pt x="18" y="540"/>
                  <a:pt x="18" y="540"/>
                  <a:pt x="18" y="540"/>
                </a:cubicBezTo>
                <a:cubicBezTo>
                  <a:pt x="17" y="540"/>
                  <a:pt x="17" y="541"/>
                  <a:pt x="17" y="541"/>
                </a:cubicBezTo>
                <a:cubicBezTo>
                  <a:pt x="17" y="542"/>
                  <a:pt x="18" y="543"/>
                  <a:pt x="19" y="543"/>
                </a:cubicBezTo>
                <a:cubicBezTo>
                  <a:pt x="19" y="542"/>
                  <a:pt x="19" y="542"/>
                  <a:pt x="19" y="542"/>
                </a:cubicBezTo>
                <a:cubicBezTo>
                  <a:pt x="20" y="542"/>
                  <a:pt x="20" y="541"/>
                  <a:pt x="20" y="541"/>
                </a:cubicBezTo>
                <a:cubicBezTo>
                  <a:pt x="20" y="540"/>
                  <a:pt x="19" y="540"/>
                  <a:pt x="19" y="540"/>
                </a:cubicBezTo>
                <a:moveTo>
                  <a:pt x="15" y="524"/>
                </a:moveTo>
                <a:cubicBezTo>
                  <a:pt x="15" y="524"/>
                  <a:pt x="15" y="524"/>
                  <a:pt x="14" y="524"/>
                </a:cubicBezTo>
                <a:cubicBezTo>
                  <a:pt x="14" y="524"/>
                  <a:pt x="13" y="525"/>
                  <a:pt x="13" y="526"/>
                </a:cubicBezTo>
                <a:cubicBezTo>
                  <a:pt x="13" y="527"/>
                  <a:pt x="14" y="527"/>
                  <a:pt x="15" y="527"/>
                </a:cubicBezTo>
                <a:cubicBezTo>
                  <a:pt x="15" y="527"/>
                  <a:pt x="15" y="527"/>
                  <a:pt x="15" y="527"/>
                </a:cubicBezTo>
                <a:cubicBezTo>
                  <a:pt x="16" y="527"/>
                  <a:pt x="16" y="526"/>
                  <a:pt x="16" y="525"/>
                </a:cubicBezTo>
                <a:cubicBezTo>
                  <a:pt x="16" y="525"/>
                  <a:pt x="16" y="525"/>
                  <a:pt x="16" y="525"/>
                </a:cubicBezTo>
                <a:cubicBezTo>
                  <a:pt x="16" y="525"/>
                  <a:pt x="15" y="524"/>
                  <a:pt x="15" y="524"/>
                </a:cubicBezTo>
                <a:moveTo>
                  <a:pt x="12" y="508"/>
                </a:moveTo>
                <a:cubicBezTo>
                  <a:pt x="12" y="508"/>
                  <a:pt x="12" y="508"/>
                  <a:pt x="12" y="508"/>
                </a:cubicBezTo>
                <a:cubicBezTo>
                  <a:pt x="11" y="508"/>
                  <a:pt x="11" y="509"/>
                  <a:pt x="11" y="510"/>
                </a:cubicBezTo>
                <a:cubicBezTo>
                  <a:pt x="11" y="511"/>
                  <a:pt x="12" y="511"/>
                  <a:pt x="12" y="511"/>
                </a:cubicBezTo>
                <a:cubicBezTo>
                  <a:pt x="12" y="511"/>
                  <a:pt x="12" y="511"/>
                  <a:pt x="12" y="511"/>
                </a:cubicBezTo>
                <a:cubicBezTo>
                  <a:pt x="13" y="511"/>
                  <a:pt x="14" y="510"/>
                  <a:pt x="14" y="510"/>
                </a:cubicBezTo>
                <a:cubicBezTo>
                  <a:pt x="14" y="509"/>
                  <a:pt x="13" y="508"/>
                  <a:pt x="12" y="508"/>
                </a:cubicBezTo>
                <a:moveTo>
                  <a:pt x="11" y="492"/>
                </a:moveTo>
                <a:cubicBezTo>
                  <a:pt x="11" y="492"/>
                  <a:pt x="11" y="492"/>
                  <a:pt x="11" y="492"/>
                </a:cubicBezTo>
                <a:cubicBezTo>
                  <a:pt x="11" y="492"/>
                  <a:pt x="10" y="493"/>
                  <a:pt x="10" y="494"/>
                </a:cubicBezTo>
                <a:cubicBezTo>
                  <a:pt x="10" y="495"/>
                  <a:pt x="11" y="495"/>
                  <a:pt x="11" y="495"/>
                </a:cubicBezTo>
                <a:cubicBezTo>
                  <a:pt x="12" y="495"/>
                  <a:pt x="13" y="495"/>
                  <a:pt x="13" y="494"/>
                </a:cubicBezTo>
                <a:cubicBezTo>
                  <a:pt x="13" y="493"/>
                  <a:pt x="12" y="492"/>
                  <a:pt x="11" y="492"/>
                </a:cubicBezTo>
                <a:moveTo>
                  <a:pt x="12" y="476"/>
                </a:moveTo>
                <a:cubicBezTo>
                  <a:pt x="11" y="476"/>
                  <a:pt x="11" y="477"/>
                  <a:pt x="11" y="478"/>
                </a:cubicBezTo>
                <a:cubicBezTo>
                  <a:pt x="11" y="478"/>
                  <a:pt x="11" y="479"/>
                  <a:pt x="12" y="479"/>
                </a:cubicBezTo>
                <a:cubicBezTo>
                  <a:pt x="12" y="479"/>
                  <a:pt x="12" y="479"/>
                  <a:pt x="12" y="479"/>
                </a:cubicBezTo>
                <a:cubicBezTo>
                  <a:pt x="13" y="479"/>
                  <a:pt x="14" y="479"/>
                  <a:pt x="14" y="478"/>
                </a:cubicBezTo>
                <a:cubicBezTo>
                  <a:pt x="14" y="477"/>
                  <a:pt x="13" y="476"/>
                  <a:pt x="12" y="476"/>
                </a:cubicBezTo>
                <a:cubicBezTo>
                  <a:pt x="12" y="476"/>
                  <a:pt x="12" y="476"/>
                  <a:pt x="12" y="476"/>
                </a:cubicBezTo>
                <a:moveTo>
                  <a:pt x="15" y="461"/>
                </a:moveTo>
                <a:cubicBezTo>
                  <a:pt x="14" y="461"/>
                  <a:pt x="13" y="461"/>
                  <a:pt x="13" y="462"/>
                </a:cubicBezTo>
                <a:cubicBezTo>
                  <a:pt x="13" y="462"/>
                  <a:pt x="14" y="463"/>
                  <a:pt x="14" y="463"/>
                </a:cubicBezTo>
                <a:cubicBezTo>
                  <a:pt x="15" y="464"/>
                  <a:pt x="15" y="464"/>
                  <a:pt x="15" y="464"/>
                </a:cubicBezTo>
                <a:cubicBezTo>
                  <a:pt x="15" y="464"/>
                  <a:pt x="16" y="463"/>
                  <a:pt x="16" y="462"/>
                </a:cubicBezTo>
                <a:cubicBezTo>
                  <a:pt x="16" y="462"/>
                  <a:pt x="16" y="461"/>
                  <a:pt x="15" y="461"/>
                </a:cubicBezTo>
                <a:cubicBezTo>
                  <a:pt x="15" y="461"/>
                  <a:pt x="15" y="461"/>
                  <a:pt x="15" y="461"/>
                </a:cubicBezTo>
                <a:moveTo>
                  <a:pt x="19" y="445"/>
                </a:moveTo>
                <a:cubicBezTo>
                  <a:pt x="19" y="445"/>
                  <a:pt x="18" y="446"/>
                  <a:pt x="18" y="446"/>
                </a:cubicBezTo>
                <a:cubicBezTo>
                  <a:pt x="18" y="447"/>
                  <a:pt x="18" y="448"/>
                  <a:pt x="19" y="448"/>
                </a:cubicBezTo>
                <a:cubicBezTo>
                  <a:pt x="19" y="448"/>
                  <a:pt x="19" y="448"/>
                  <a:pt x="19" y="448"/>
                </a:cubicBezTo>
                <a:cubicBezTo>
                  <a:pt x="20" y="448"/>
                  <a:pt x="20" y="448"/>
                  <a:pt x="21" y="447"/>
                </a:cubicBezTo>
                <a:cubicBezTo>
                  <a:pt x="21" y="446"/>
                  <a:pt x="21" y="446"/>
                  <a:pt x="20" y="445"/>
                </a:cubicBezTo>
                <a:cubicBezTo>
                  <a:pt x="20" y="445"/>
                  <a:pt x="19" y="445"/>
                  <a:pt x="19" y="445"/>
                </a:cubicBezTo>
                <a:moveTo>
                  <a:pt x="25" y="430"/>
                </a:moveTo>
                <a:cubicBezTo>
                  <a:pt x="25" y="430"/>
                  <a:pt x="24" y="431"/>
                  <a:pt x="24" y="431"/>
                </a:cubicBezTo>
                <a:cubicBezTo>
                  <a:pt x="24" y="432"/>
                  <a:pt x="24" y="433"/>
                  <a:pt x="25" y="433"/>
                </a:cubicBezTo>
                <a:cubicBezTo>
                  <a:pt x="26" y="433"/>
                  <a:pt x="26" y="433"/>
                  <a:pt x="26" y="433"/>
                </a:cubicBezTo>
                <a:cubicBezTo>
                  <a:pt x="26" y="433"/>
                  <a:pt x="27" y="433"/>
                  <a:pt x="27" y="433"/>
                </a:cubicBezTo>
                <a:cubicBezTo>
                  <a:pt x="27" y="432"/>
                  <a:pt x="27" y="431"/>
                  <a:pt x="26" y="431"/>
                </a:cubicBezTo>
                <a:cubicBezTo>
                  <a:pt x="26" y="431"/>
                  <a:pt x="26" y="430"/>
                  <a:pt x="25" y="430"/>
                </a:cubicBezTo>
                <a:moveTo>
                  <a:pt x="33" y="417"/>
                </a:moveTo>
                <a:cubicBezTo>
                  <a:pt x="33" y="417"/>
                  <a:pt x="32" y="417"/>
                  <a:pt x="32" y="417"/>
                </a:cubicBezTo>
                <a:cubicBezTo>
                  <a:pt x="32" y="418"/>
                  <a:pt x="32" y="419"/>
                  <a:pt x="33" y="419"/>
                </a:cubicBezTo>
                <a:cubicBezTo>
                  <a:pt x="33" y="420"/>
                  <a:pt x="33" y="420"/>
                  <a:pt x="33" y="420"/>
                </a:cubicBezTo>
                <a:cubicBezTo>
                  <a:pt x="34" y="420"/>
                  <a:pt x="34" y="419"/>
                  <a:pt x="35" y="419"/>
                </a:cubicBezTo>
                <a:cubicBezTo>
                  <a:pt x="35" y="418"/>
                  <a:pt x="35" y="417"/>
                  <a:pt x="34" y="417"/>
                </a:cubicBezTo>
                <a:cubicBezTo>
                  <a:pt x="34" y="417"/>
                  <a:pt x="34" y="417"/>
                  <a:pt x="33" y="417"/>
                </a:cubicBezTo>
                <a:moveTo>
                  <a:pt x="43" y="404"/>
                </a:moveTo>
                <a:cubicBezTo>
                  <a:pt x="42" y="404"/>
                  <a:pt x="42" y="404"/>
                  <a:pt x="42" y="404"/>
                </a:cubicBezTo>
                <a:cubicBezTo>
                  <a:pt x="41" y="405"/>
                  <a:pt x="41" y="406"/>
                  <a:pt x="42" y="406"/>
                </a:cubicBezTo>
                <a:cubicBezTo>
                  <a:pt x="43" y="407"/>
                  <a:pt x="43" y="407"/>
                  <a:pt x="43" y="407"/>
                </a:cubicBezTo>
                <a:cubicBezTo>
                  <a:pt x="43" y="407"/>
                  <a:pt x="44" y="406"/>
                  <a:pt x="44" y="406"/>
                </a:cubicBezTo>
                <a:cubicBezTo>
                  <a:pt x="44" y="405"/>
                  <a:pt x="44" y="404"/>
                  <a:pt x="44" y="404"/>
                </a:cubicBezTo>
                <a:cubicBezTo>
                  <a:pt x="43" y="404"/>
                  <a:pt x="43" y="404"/>
                  <a:pt x="43" y="404"/>
                </a:cubicBezTo>
                <a:moveTo>
                  <a:pt x="53" y="392"/>
                </a:moveTo>
                <a:cubicBezTo>
                  <a:pt x="53" y="392"/>
                  <a:pt x="52" y="392"/>
                  <a:pt x="52" y="392"/>
                </a:cubicBezTo>
                <a:cubicBezTo>
                  <a:pt x="52" y="393"/>
                  <a:pt x="52" y="394"/>
                  <a:pt x="52" y="394"/>
                </a:cubicBezTo>
                <a:cubicBezTo>
                  <a:pt x="52" y="394"/>
                  <a:pt x="53" y="395"/>
                  <a:pt x="53" y="395"/>
                </a:cubicBezTo>
                <a:cubicBezTo>
                  <a:pt x="54" y="395"/>
                  <a:pt x="54" y="394"/>
                  <a:pt x="54" y="394"/>
                </a:cubicBezTo>
                <a:cubicBezTo>
                  <a:pt x="55" y="393"/>
                  <a:pt x="55" y="392"/>
                  <a:pt x="54" y="392"/>
                </a:cubicBezTo>
                <a:cubicBezTo>
                  <a:pt x="54" y="392"/>
                  <a:pt x="54" y="392"/>
                  <a:pt x="53" y="392"/>
                </a:cubicBezTo>
                <a:moveTo>
                  <a:pt x="65" y="380"/>
                </a:moveTo>
                <a:cubicBezTo>
                  <a:pt x="64" y="380"/>
                  <a:pt x="64" y="380"/>
                  <a:pt x="64" y="381"/>
                </a:cubicBezTo>
                <a:cubicBezTo>
                  <a:pt x="63" y="381"/>
                  <a:pt x="63" y="382"/>
                  <a:pt x="64" y="383"/>
                </a:cubicBezTo>
                <a:cubicBezTo>
                  <a:pt x="64" y="383"/>
                  <a:pt x="64" y="383"/>
                  <a:pt x="65" y="383"/>
                </a:cubicBezTo>
                <a:cubicBezTo>
                  <a:pt x="66" y="383"/>
                  <a:pt x="66" y="383"/>
                  <a:pt x="66" y="383"/>
                </a:cubicBezTo>
                <a:cubicBezTo>
                  <a:pt x="66" y="382"/>
                  <a:pt x="66" y="381"/>
                  <a:pt x="66" y="381"/>
                </a:cubicBezTo>
                <a:cubicBezTo>
                  <a:pt x="65" y="380"/>
                  <a:pt x="65" y="380"/>
                  <a:pt x="65" y="380"/>
                </a:cubicBezTo>
                <a:moveTo>
                  <a:pt x="77" y="370"/>
                </a:moveTo>
                <a:cubicBezTo>
                  <a:pt x="77" y="370"/>
                  <a:pt x="76" y="370"/>
                  <a:pt x="76" y="370"/>
                </a:cubicBezTo>
                <a:cubicBezTo>
                  <a:pt x="75" y="371"/>
                  <a:pt x="75" y="372"/>
                  <a:pt x="76" y="372"/>
                </a:cubicBezTo>
                <a:cubicBezTo>
                  <a:pt x="76" y="373"/>
                  <a:pt x="76" y="373"/>
                  <a:pt x="77" y="373"/>
                </a:cubicBezTo>
                <a:cubicBezTo>
                  <a:pt x="78" y="373"/>
                  <a:pt x="78" y="373"/>
                  <a:pt x="78" y="373"/>
                </a:cubicBezTo>
                <a:cubicBezTo>
                  <a:pt x="78" y="372"/>
                  <a:pt x="79" y="371"/>
                  <a:pt x="78" y="371"/>
                </a:cubicBezTo>
                <a:cubicBezTo>
                  <a:pt x="78" y="370"/>
                  <a:pt x="77" y="370"/>
                  <a:pt x="77" y="370"/>
                </a:cubicBezTo>
                <a:moveTo>
                  <a:pt x="90" y="360"/>
                </a:moveTo>
                <a:cubicBezTo>
                  <a:pt x="89" y="360"/>
                  <a:pt x="89" y="360"/>
                  <a:pt x="89" y="361"/>
                </a:cubicBezTo>
                <a:cubicBezTo>
                  <a:pt x="88" y="361"/>
                  <a:pt x="88" y="362"/>
                  <a:pt x="88" y="363"/>
                </a:cubicBezTo>
                <a:cubicBezTo>
                  <a:pt x="89" y="363"/>
                  <a:pt x="89" y="363"/>
                  <a:pt x="90" y="363"/>
                </a:cubicBezTo>
                <a:cubicBezTo>
                  <a:pt x="91" y="363"/>
                  <a:pt x="91" y="363"/>
                  <a:pt x="91" y="363"/>
                </a:cubicBezTo>
                <a:cubicBezTo>
                  <a:pt x="91" y="363"/>
                  <a:pt x="91" y="362"/>
                  <a:pt x="91" y="361"/>
                </a:cubicBezTo>
                <a:cubicBezTo>
                  <a:pt x="91" y="361"/>
                  <a:pt x="90" y="360"/>
                  <a:pt x="90" y="360"/>
                </a:cubicBezTo>
                <a:moveTo>
                  <a:pt x="103" y="351"/>
                </a:moveTo>
                <a:cubicBezTo>
                  <a:pt x="103" y="351"/>
                  <a:pt x="102" y="352"/>
                  <a:pt x="102" y="352"/>
                </a:cubicBezTo>
                <a:cubicBezTo>
                  <a:pt x="101" y="352"/>
                  <a:pt x="101" y="353"/>
                  <a:pt x="102" y="354"/>
                </a:cubicBezTo>
                <a:cubicBezTo>
                  <a:pt x="102" y="354"/>
                  <a:pt x="102" y="354"/>
                  <a:pt x="103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5" y="353"/>
                  <a:pt x="104" y="352"/>
                </a:cubicBezTo>
                <a:cubicBezTo>
                  <a:pt x="104" y="352"/>
                  <a:pt x="103" y="351"/>
                  <a:pt x="103" y="351"/>
                </a:cubicBezTo>
                <a:moveTo>
                  <a:pt x="117" y="343"/>
                </a:moveTo>
                <a:cubicBezTo>
                  <a:pt x="116" y="343"/>
                  <a:pt x="116" y="343"/>
                  <a:pt x="116" y="343"/>
                </a:cubicBezTo>
                <a:cubicBezTo>
                  <a:pt x="115" y="344"/>
                  <a:pt x="115" y="345"/>
                  <a:pt x="115" y="345"/>
                </a:cubicBezTo>
                <a:cubicBezTo>
                  <a:pt x="116" y="346"/>
                  <a:pt x="116" y="346"/>
                  <a:pt x="117" y="346"/>
                </a:cubicBezTo>
                <a:cubicBezTo>
                  <a:pt x="117" y="346"/>
                  <a:pt x="117" y="346"/>
                  <a:pt x="117" y="346"/>
                </a:cubicBezTo>
                <a:cubicBezTo>
                  <a:pt x="118" y="345"/>
                  <a:pt x="118" y="345"/>
                  <a:pt x="118" y="344"/>
                </a:cubicBezTo>
                <a:cubicBezTo>
                  <a:pt x="118" y="343"/>
                  <a:pt x="117" y="343"/>
                  <a:pt x="117" y="343"/>
                </a:cubicBezTo>
                <a:moveTo>
                  <a:pt x="130" y="335"/>
                </a:moveTo>
                <a:cubicBezTo>
                  <a:pt x="130" y="335"/>
                  <a:pt x="130" y="335"/>
                  <a:pt x="130" y="335"/>
                </a:cubicBezTo>
                <a:cubicBezTo>
                  <a:pt x="130" y="335"/>
                  <a:pt x="130" y="335"/>
                  <a:pt x="130" y="335"/>
                </a:cubicBezTo>
                <a:cubicBezTo>
                  <a:pt x="129" y="336"/>
                  <a:pt x="129" y="337"/>
                  <a:pt x="129" y="337"/>
                </a:cubicBezTo>
                <a:cubicBezTo>
                  <a:pt x="129" y="338"/>
                  <a:pt x="130" y="338"/>
                  <a:pt x="131" y="338"/>
                </a:cubicBezTo>
                <a:cubicBezTo>
                  <a:pt x="131" y="338"/>
                  <a:pt x="131" y="338"/>
                  <a:pt x="131" y="338"/>
                </a:cubicBezTo>
                <a:cubicBezTo>
                  <a:pt x="132" y="338"/>
                  <a:pt x="132" y="337"/>
                  <a:pt x="132" y="336"/>
                </a:cubicBezTo>
                <a:cubicBezTo>
                  <a:pt x="132" y="335"/>
                  <a:pt x="131" y="335"/>
                  <a:pt x="130" y="335"/>
                </a:cubicBezTo>
                <a:moveTo>
                  <a:pt x="145" y="328"/>
                </a:moveTo>
                <a:cubicBezTo>
                  <a:pt x="144" y="328"/>
                  <a:pt x="144" y="328"/>
                  <a:pt x="144" y="328"/>
                </a:cubicBezTo>
                <a:cubicBezTo>
                  <a:pt x="143" y="328"/>
                  <a:pt x="143" y="329"/>
                  <a:pt x="143" y="330"/>
                </a:cubicBezTo>
                <a:cubicBezTo>
                  <a:pt x="144" y="330"/>
                  <a:pt x="144" y="331"/>
                  <a:pt x="145" y="331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6" y="330"/>
                  <a:pt x="146" y="329"/>
                  <a:pt x="146" y="328"/>
                </a:cubicBezTo>
                <a:cubicBezTo>
                  <a:pt x="146" y="328"/>
                  <a:pt x="145" y="328"/>
                  <a:pt x="145" y="328"/>
                </a:cubicBezTo>
                <a:moveTo>
                  <a:pt x="159" y="320"/>
                </a:moveTo>
                <a:cubicBezTo>
                  <a:pt x="159" y="320"/>
                  <a:pt x="158" y="320"/>
                  <a:pt x="158" y="320"/>
                </a:cubicBezTo>
                <a:cubicBezTo>
                  <a:pt x="158" y="320"/>
                  <a:pt x="158" y="320"/>
                  <a:pt x="158" y="320"/>
                </a:cubicBezTo>
                <a:cubicBezTo>
                  <a:pt x="157" y="321"/>
                  <a:pt x="157" y="322"/>
                  <a:pt x="158" y="322"/>
                </a:cubicBezTo>
                <a:cubicBezTo>
                  <a:pt x="158" y="323"/>
                  <a:pt x="158" y="323"/>
                  <a:pt x="159" y="323"/>
                </a:cubicBezTo>
                <a:cubicBezTo>
                  <a:pt x="160" y="323"/>
                  <a:pt x="160" y="323"/>
                  <a:pt x="160" y="323"/>
                </a:cubicBezTo>
                <a:cubicBezTo>
                  <a:pt x="160" y="323"/>
                  <a:pt x="161" y="322"/>
                  <a:pt x="160" y="321"/>
                </a:cubicBezTo>
                <a:cubicBezTo>
                  <a:pt x="160" y="321"/>
                  <a:pt x="159" y="320"/>
                  <a:pt x="159" y="320"/>
                </a:cubicBezTo>
                <a:moveTo>
                  <a:pt x="173" y="313"/>
                </a:moveTo>
                <a:cubicBezTo>
                  <a:pt x="173" y="313"/>
                  <a:pt x="173" y="313"/>
                  <a:pt x="172" y="313"/>
                </a:cubicBezTo>
                <a:cubicBezTo>
                  <a:pt x="172" y="314"/>
                  <a:pt x="171" y="315"/>
                  <a:pt x="172" y="315"/>
                </a:cubicBezTo>
                <a:cubicBezTo>
                  <a:pt x="172" y="316"/>
                  <a:pt x="173" y="316"/>
                  <a:pt x="173" y="316"/>
                </a:cubicBezTo>
                <a:cubicBezTo>
                  <a:pt x="174" y="316"/>
                  <a:pt x="174" y="316"/>
                  <a:pt x="174" y="316"/>
                </a:cubicBezTo>
                <a:cubicBezTo>
                  <a:pt x="175" y="316"/>
                  <a:pt x="175" y="315"/>
                  <a:pt x="174" y="314"/>
                </a:cubicBezTo>
                <a:cubicBezTo>
                  <a:pt x="174" y="313"/>
                  <a:pt x="174" y="313"/>
                  <a:pt x="173" y="313"/>
                </a:cubicBezTo>
                <a:moveTo>
                  <a:pt x="187" y="306"/>
                </a:moveTo>
                <a:cubicBezTo>
                  <a:pt x="187" y="306"/>
                  <a:pt x="187" y="306"/>
                  <a:pt x="187" y="306"/>
                </a:cubicBezTo>
                <a:cubicBezTo>
                  <a:pt x="186" y="306"/>
                  <a:pt x="186" y="307"/>
                  <a:pt x="186" y="308"/>
                </a:cubicBezTo>
                <a:cubicBezTo>
                  <a:pt x="186" y="309"/>
                  <a:pt x="187" y="309"/>
                  <a:pt x="187" y="309"/>
                </a:cubicBezTo>
                <a:cubicBezTo>
                  <a:pt x="188" y="309"/>
                  <a:pt x="188" y="309"/>
                  <a:pt x="188" y="309"/>
                </a:cubicBezTo>
                <a:cubicBezTo>
                  <a:pt x="189" y="308"/>
                  <a:pt x="189" y="307"/>
                  <a:pt x="189" y="307"/>
                </a:cubicBezTo>
                <a:cubicBezTo>
                  <a:pt x="188" y="306"/>
                  <a:pt x="188" y="306"/>
                  <a:pt x="187" y="306"/>
                </a:cubicBezTo>
                <a:moveTo>
                  <a:pt x="202" y="298"/>
                </a:moveTo>
                <a:cubicBezTo>
                  <a:pt x="201" y="298"/>
                  <a:pt x="201" y="298"/>
                  <a:pt x="201" y="299"/>
                </a:cubicBezTo>
                <a:cubicBezTo>
                  <a:pt x="200" y="299"/>
                  <a:pt x="200" y="300"/>
                  <a:pt x="200" y="301"/>
                </a:cubicBezTo>
                <a:cubicBezTo>
                  <a:pt x="201" y="301"/>
                  <a:pt x="201" y="301"/>
                  <a:pt x="202" y="301"/>
                </a:cubicBezTo>
                <a:cubicBezTo>
                  <a:pt x="202" y="301"/>
                  <a:pt x="202" y="301"/>
                  <a:pt x="202" y="301"/>
                </a:cubicBezTo>
                <a:cubicBezTo>
                  <a:pt x="203" y="301"/>
                  <a:pt x="203" y="300"/>
                  <a:pt x="203" y="299"/>
                </a:cubicBezTo>
                <a:cubicBezTo>
                  <a:pt x="203" y="299"/>
                  <a:pt x="202" y="298"/>
                  <a:pt x="202" y="298"/>
                </a:cubicBezTo>
                <a:moveTo>
                  <a:pt x="216" y="291"/>
                </a:moveTo>
                <a:cubicBezTo>
                  <a:pt x="215" y="291"/>
                  <a:pt x="215" y="291"/>
                  <a:pt x="215" y="291"/>
                </a:cubicBezTo>
                <a:cubicBezTo>
                  <a:pt x="214" y="291"/>
                  <a:pt x="214" y="292"/>
                  <a:pt x="214" y="293"/>
                </a:cubicBezTo>
                <a:cubicBezTo>
                  <a:pt x="215" y="293"/>
                  <a:pt x="215" y="294"/>
                  <a:pt x="216" y="294"/>
                </a:cubicBezTo>
                <a:cubicBezTo>
                  <a:pt x="216" y="293"/>
                  <a:pt x="216" y="293"/>
                  <a:pt x="216" y="293"/>
                </a:cubicBezTo>
                <a:cubicBezTo>
                  <a:pt x="217" y="293"/>
                  <a:pt x="217" y="292"/>
                  <a:pt x="217" y="291"/>
                </a:cubicBezTo>
                <a:cubicBezTo>
                  <a:pt x="217" y="291"/>
                  <a:pt x="216" y="291"/>
                  <a:pt x="216" y="291"/>
                </a:cubicBezTo>
                <a:moveTo>
                  <a:pt x="229" y="282"/>
                </a:moveTo>
                <a:cubicBezTo>
                  <a:pt x="229" y="282"/>
                  <a:pt x="229" y="282"/>
                  <a:pt x="229" y="283"/>
                </a:cubicBezTo>
                <a:cubicBezTo>
                  <a:pt x="228" y="283"/>
                  <a:pt x="228" y="284"/>
                  <a:pt x="228" y="285"/>
                </a:cubicBezTo>
                <a:cubicBezTo>
                  <a:pt x="228" y="285"/>
                  <a:pt x="229" y="285"/>
                  <a:pt x="229" y="285"/>
                </a:cubicBezTo>
                <a:cubicBezTo>
                  <a:pt x="230" y="285"/>
                  <a:pt x="230" y="285"/>
                  <a:pt x="230" y="285"/>
                </a:cubicBezTo>
                <a:cubicBezTo>
                  <a:pt x="231" y="285"/>
                  <a:pt x="231" y="284"/>
                  <a:pt x="231" y="283"/>
                </a:cubicBezTo>
                <a:cubicBezTo>
                  <a:pt x="230" y="283"/>
                  <a:pt x="230" y="282"/>
                  <a:pt x="229" y="282"/>
                </a:cubicBezTo>
                <a:moveTo>
                  <a:pt x="243" y="274"/>
                </a:moveTo>
                <a:cubicBezTo>
                  <a:pt x="242" y="274"/>
                  <a:pt x="242" y="274"/>
                  <a:pt x="242" y="274"/>
                </a:cubicBezTo>
                <a:cubicBezTo>
                  <a:pt x="241" y="274"/>
                  <a:pt x="241" y="275"/>
                  <a:pt x="241" y="276"/>
                </a:cubicBezTo>
                <a:cubicBezTo>
                  <a:pt x="242" y="276"/>
                  <a:pt x="242" y="277"/>
                  <a:pt x="243" y="277"/>
                </a:cubicBezTo>
                <a:cubicBezTo>
                  <a:pt x="244" y="276"/>
                  <a:pt x="244" y="276"/>
                  <a:pt x="244" y="276"/>
                </a:cubicBezTo>
                <a:cubicBezTo>
                  <a:pt x="244" y="276"/>
                  <a:pt x="244" y="275"/>
                  <a:pt x="244" y="274"/>
                </a:cubicBezTo>
                <a:cubicBezTo>
                  <a:pt x="244" y="274"/>
                  <a:pt x="243" y="274"/>
                  <a:pt x="243" y="274"/>
                </a:cubicBezTo>
                <a:moveTo>
                  <a:pt x="256" y="264"/>
                </a:moveTo>
                <a:cubicBezTo>
                  <a:pt x="255" y="264"/>
                  <a:pt x="255" y="264"/>
                  <a:pt x="255" y="265"/>
                </a:cubicBezTo>
                <a:cubicBezTo>
                  <a:pt x="254" y="265"/>
                  <a:pt x="254" y="266"/>
                  <a:pt x="254" y="267"/>
                </a:cubicBezTo>
                <a:cubicBezTo>
                  <a:pt x="255" y="267"/>
                  <a:pt x="255" y="267"/>
                  <a:pt x="256" y="267"/>
                </a:cubicBezTo>
                <a:cubicBezTo>
                  <a:pt x="257" y="267"/>
                  <a:pt x="257" y="267"/>
                  <a:pt x="257" y="267"/>
                </a:cubicBezTo>
                <a:cubicBezTo>
                  <a:pt x="257" y="266"/>
                  <a:pt x="257" y="266"/>
                  <a:pt x="257" y="265"/>
                </a:cubicBezTo>
                <a:cubicBezTo>
                  <a:pt x="257" y="264"/>
                  <a:pt x="256" y="264"/>
                  <a:pt x="256" y="264"/>
                </a:cubicBezTo>
                <a:moveTo>
                  <a:pt x="268" y="254"/>
                </a:moveTo>
                <a:cubicBezTo>
                  <a:pt x="268" y="254"/>
                  <a:pt x="267" y="254"/>
                  <a:pt x="267" y="255"/>
                </a:cubicBezTo>
                <a:cubicBezTo>
                  <a:pt x="266" y="255"/>
                  <a:pt x="266" y="256"/>
                  <a:pt x="267" y="257"/>
                </a:cubicBezTo>
                <a:cubicBezTo>
                  <a:pt x="267" y="257"/>
                  <a:pt x="268" y="257"/>
                  <a:pt x="268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0" y="256"/>
                  <a:pt x="270" y="255"/>
                  <a:pt x="269" y="255"/>
                </a:cubicBezTo>
                <a:cubicBezTo>
                  <a:pt x="269" y="254"/>
                  <a:pt x="268" y="254"/>
                  <a:pt x="268" y="254"/>
                </a:cubicBezTo>
                <a:moveTo>
                  <a:pt x="280" y="243"/>
                </a:moveTo>
                <a:cubicBezTo>
                  <a:pt x="279" y="243"/>
                  <a:pt x="279" y="243"/>
                  <a:pt x="279" y="244"/>
                </a:cubicBezTo>
                <a:cubicBezTo>
                  <a:pt x="278" y="244"/>
                  <a:pt x="278" y="245"/>
                  <a:pt x="279" y="246"/>
                </a:cubicBezTo>
                <a:cubicBezTo>
                  <a:pt x="279" y="246"/>
                  <a:pt x="279" y="246"/>
                  <a:pt x="280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5"/>
                  <a:pt x="281" y="244"/>
                  <a:pt x="281" y="244"/>
                </a:cubicBezTo>
                <a:cubicBezTo>
                  <a:pt x="280" y="243"/>
                  <a:pt x="280" y="243"/>
                  <a:pt x="280" y="243"/>
                </a:cubicBezTo>
                <a:moveTo>
                  <a:pt x="290" y="231"/>
                </a:moveTo>
                <a:cubicBezTo>
                  <a:pt x="290" y="231"/>
                  <a:pt x="289" y="231"/>
                  <a:pt x="289" y="232"/>
                </a:cubicBezTo>
                <a:cubicBezTo>
                  <a:pt x="289" y="232"/>
                  <a:pt x="289" y="233"/>
                  <a:pt x="289" y="234"/>
                </a:cubicBezTo>
                <a:cubicBezTo>
                  <a:pt x="290" y="234"/>
                  <a:pt x="290" y="234"/>
                  <a:pt x="290" y="234"/>
                </a:cubicBezTo>
                <a:cubicBezTo>
                  <a:pt x="291" y="234"/>
                  <a:pt x="291" y="234"/>
                  <a:pt x="291" y="234"/>
                </a:cubicBezTo>
                <a:cubicBezTo>
                  <a:pt x="292" y="233"/>
                  <a:pt x="292" y="232"/>
                  <a:pt x="291" y="232"/>
                </a:cubicBezTo>
                <a:cubicBezTo>
                  <a:pt x="291" y="231"/>
                  <a:pt x="291" y="231"/>
                  <a:pt x="290" y="231"/>
                </a:cubicBezTo>
                <a:moveTo>
                  <a:pt x="300" y="218"/>
                </a:moveTo>
                <a:cubicBezTo>
                  <a:pt x="299" y="218"/>
                  <a:pt x="299" y="219"/>
                  <a:pt x="299" y="219"/>
                </a:cubicBezTo>
                <a:cubicBezTo>
                  <a:pt x="298" y="220"/>
                  <a:pt x="298" y="221"/>
                  <a:pt x="299" y="221"/>
                </a:cubicBezTo>
                <a:cubicBezTo>
                  <a:pt x="300" y="221"/>
                  <a:pt x="300" y="221"/>
                  <a:pt x="300" y="221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02" y="220"/>
                  <a:pt x="301" y="219"/>
                  <a:pt x="301" y="219"/>
                </a:cubicBezTo>
                <a:cubicBezTo>
                  <a:pt x="300" y="219"/>
                  <a:pt x="300" y="218"/>
                  <a:pt x="300" y="218"/>
                </a:cubicBezTo>
                <a:moveTo>
                  <a:pt x="308" y="205"/>
                </a:moveTo>
                <a:cubicBezTo>
                  <a:pt x="307" y="205"/>
                  <a:pt x="307" y="205"/>
                  <a:pt x="307" y="206"/>
                </a:cubicBezTo>
                <a:cubicBezTo>
                  <a:pt x="306" y="206"/>
                  <a:pt x="307" y="207"/>
                  <a:pt x="307" y="208"/>
                </a:cubicBezTo>
                <a:cubicBezTo>
                  <a:pt x="308" y="208"/>
                  <a:pt x="308" y="208"/>
                  <a:pt x="308" y="208"/>
                </a:cubicBezTo>
                <a:cubicBezTo>
                  <a:pt x="309" y="208"/>
                  <a:pt x="309" y="207"/>
                  <a:pt x="309" y="207"/>
                </a:cubicBezTo>
                <a:cubicBezTo>
                  <a:pt x="310" y="206"/>
                  <a:pt x="309" y="205"/>
                  <a:pt x="309" y="205"/>
                </a:cubicBezTo>
                <a:cubicBezTo>
                  <a:pt x="309" y="205"/>
                  <a:pt x="308" y="205"/>
                  <a:pt x="308" y="205"/>
                </a:cubicBezTo>
                <a:moveTo>
                  <a:pt x="315" y="190"/>
                </a:moveTo>
                <a:cubicBezTo>
                  <a:pt x="314" y="190"/>
                  <a:pt x="313" y="190"/>
                  <a:pt x="313" y="191"/>
                </a:cubicBezTo>
                <a:cubicBezTo>
                  <a:pt x="313" y="192"/>
                  <a:pt x="313" y="193"/>
                  <a:pt x="314" y="193"/>
                </a:cubicBezTo>
                <a:cubicBezTo>
                  <a:pt x="315" y="193"/>
                  <a:pt x="315" y="193"/>
                  <a:pt x="315" y="193"/>
                </a:cubicBezTo>
                <a:cubicBezTo>
                  <a:pt x="315" y="193"/>
                  <a:pt x="316" y="193"/>
                  <a:pt x="316" y="192"/>
                </a:cubicBezTo>
                <a:cubicBezTo>
                  <a:pt x="316" y="191"/>
                  <a:pt x="316" y="191"/>
                  <a:pt x="315" y="190"/>
                </a:cubicBezTo>
                <a:cubicBezTo>
                  <a:pt x="315" y="190"/>
                  <a:pt x="315" y="190"/>
                  <a:pt x="315" y="190"/>
                </a:cubicBezTo>
                <a:moveTo>
                  <a:pt x="319" y="175"/>
                </a:moveTo>
                <a:cubicBezTo>
                  <a:pt x="319" y="175"/>
                  <a:pt x="318" y="175"/>
                  <a:pt x="318" y="176"/>
                </a:cubicBezTo>
                <a:cubicBezTo>
                  <a:pt x="318" y="177"/>
                  <a:pt x="318" y="178"/>
                  <a:pt x="319" y="178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8"/>
                  <a:pt x="321" y="177"/>
                  <a:pt x="321" y="177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1" y="176"/>
                  <a:pt x="320" y="175"/>
                  <a:pt x="320" y="175"/>
                </a:cubicBezTo>
                <a:cubicBezTo>
                  <a:pt x="320" y="175"/>
                  <a:pt x="319" y="175"/>
                  <a:pt x="319" y="175"/>
                </a:cubicBezTo>
                <a:moveTo>
                  <a:pt x="322" y="159"/>
                </a:moveTo>
                <a:cubicBezTo>
                  <a:pt x="321" y="159"/>
                  <a:pt x="321" y="160"/>
                  <a:pt x="321" y="160"/>
                </a:cubicBezTo>
                <a:cubicBezTo>
                  <a:pt x="321" y="161"/>
                  <a:pt x="321" y="162"/>
                  <a:pt x="322" y="162"/>
                </a:cubicBezTo>
                <a:cubicBezTo>
                  <a:pt x="322" y="162"/>
                  <a:pt x="322" y="162"/>
                  <a:pt x="322" y="162"/>
                </a:cubicBezTo>
                <a:cubicBezTo>
                  <a:pt x="323" y="162"/>
                  <a:pt x="324" y="162"/>
                  <a:pt x="324" y="161"/>
                </a:cubicBezTo>
                <a:cubicBezTo>
                  <a:pt x="324" y="160"/>
                  <a:pt x="323" y="159"/>
                  <a:pt x="322" y="159"/>
                </a:cubicBezTo>
                <a:cubicBezTo>
                  <a:pt x="322" y="159"/>
                  <a:pt x="322" y="159"/>
                  <a:pt x="322" y="159"/>
                </a:cubicBezTo>
                <a:moveTo>
                  <a:pt x="323" y="143"/>
                </a:moveTo>
                <a:cubicBezTo>
                  <a:pt x="323" y="143"/>
                  <a:pt x="322" y="144"/>
                  <a:pt x="322" y="145"/>
                </a:cubicBezTo>
                <a:cubicBezTo>
                  <a:pt x="322" y="145"/>
                  <a:pt x="323" y="146"/>
                  <a:pt x="323" y="146"/>
                </a:cubicBezTo>
                <a:cubicBezTo>
                  <a:pt x="324" y="146"/>
                  <a:pt x="325" y="146"/>
                  <a:pt x="325" y="145"/>
                </a:cubicBezTo>
                <a:cubicBezTo>
                  <a:pt x="325" y="144"/>
                  <a:pt x="324" y="143"/>
                  <a:pt x="323" y="143"/>
                </a:cubicBezTo>
                <a:moveTo>
                  <a:pt x="323" y="127"/>
                </a:moveTo>
                <a:cubicBezTo>
                  <a:pt x="323" y="127"/>
                  <a:pt x="323" y="127"/>
                  <a:pt x="323" y="127"/>
                </a:cubicBezTo>
                <a:cubicBezTo>
                  <a:pt x="322" y="127"/>
                  <a:pt x="321" y="128"/>
                  <a:pt x="321" y="129"/>
                </a:cubicBezTo>
                <a:cubicBezTo>
                  <a:pt x="321" y="130"/>
                  <a:pt x="322" y="130"/>
                  <a:pt x="323" y="130"/>
                </a:cubicBezTo>
                <a:cubicBezTo>
                  <a:pt x="323" y="130"/>
                  <a:pt x="323" y="130"/>
                  <a:pt x="323" y="130"/>
                </a:cubicBezTo>
                <a:cubicBezTo>
                  <a:pt x="324" y="130"/>
                  <a:pt x="324" y="129"/>
                  <a:pt x="324" y="129"/>
                </a:cubicBezTo>
                <a:cubicBezTo>
                  <a:pt x="324" y="128"/>
                  <a:pt x="324" y="127"/>
                  <a:pt x="323" y="127"/>
                </a:cubicBezTo>
                <a:moveTo>
                  <a:pt x="321" y="111"/>
                </a:moveTo>
                <a:cubicBezTo>
                  <a:pt x="321" y="111"/>
                  <a:pt x="321" y="111"/>
                  <a:pt x="320" y="111"/>
                </a:cubicBezTo>
                <a:cubicBezTo>
                  <a:pt x="320" y="112"/>
                  <a:pt x="319" y="112"/>
                  <a:pt x="319" y="113"/>
                </a:cubicBezTo>
                <a:cubicBezTo>
                  <a:pt x="319" y="114"/>
                  <a:pt x="320" y="114"/>
                  <a:pt x="321" y="114"/>
                </a:cubicBezTo>
                <a:cubicBezTo>
                  <a:pt x="321" y="114"/>
                  <a:pt x="321" y="114"/>
                  <a:pt x="321" y="114"/>
                </a:cubicBezTo>
                <a:cubicBezTo>
                  <a:pt x="322" y="114"/>
                  <a:pt x="322" y="113"/>
                  <a:pt x="322" y="113"/>
                </a:cubicBezTo>
                <a:cubicBezTo>
                  <a:pt x="322" y="112"/>
                  <a:pt x="321" y="111"/>
                  <a:pt x="321" y="111"/>
                </a:cubicBezTo>
                <a:moveTo>
                  <a:pt x="317" y="96"/>
                </a:moveTo>
                <a:cubicBezTo>
                  <a:pt x="317" y="96"/>
                  <a:pt x="317" y="96"/>
                  <a:pt x="317" y="96"/>
                </a:cubicBezTo>
                <a:cubicBezTo>
                  <a:pt x="316" y="96"/>
                  <a:pt x="315" y="97"/>
                  <a:pt x="316" y="98"/>
                </a:cubicBezTo>
                <a:cubicBezTo>
                  <a:pt x="316" y="98"/>
                  <a:pt x="316" y="99"/>
                  <a:pt x="317" y="99"/>
                </a:cubicBezTo>
                <a:cubicBezTo>
                  <a:pt x="317" y="99"/>
                  <a:pt x="317" y="99"/>
                  <a:pt x="317" y="99"/>
                </a:cubicBezTo>
                <a:cubicBezTo>
                  <a:pt x="318" y="98"/>
                  <a:pt x="319" y="98"/>
                  <a:pt x="319" y="97"/>
                </a:cubicBezTo>
                <a:cubicBezTo>
                  <a:pt x="318" y="96"/>
                  <a:pt x="318" y="96"/>
                  <a:pt x="317" y="96"/>
                </a:cubicBezTo>
                <a:moveTo>
                  <a:pt x="312" y="81"/>
                </a:moveTo>
                <a:cubicBezTo>
                  <a:pt x="312" y="81"/>
                  <a:pt x="312" y="81"/>
                  <a:pt x="311" y="81"/>
                </a:cubicBezTo>
                <a:cubicBezTo>
                  <a:pt x="311" y="81"/>
                  <a:pt x="310" y="82"/>
                  <a:pt x="311" y="83"/>
                </a:cubicBezTo>
                <a:cubicBezTo>
                  <a:pt x="311" y="83"/>
                  <a:pt x="311" y="84"/>
                  <a:pt x="312" y="84"/>
                </a:cubicBezTo>
                <a:cubicBezTo>
                  <a:pt x="312" y="84"/>
                  <a:pt x="312" y="84"/>
                  <a:pt x="312" y="84"/>
                </a:cubicBezTo>
                <a:cubicBezTo>
                  <a:pt x="313" y="83"/>
                  <a:pt x="314" y="82"/>
                  <a:pt x="313" y="82"/>
                </a:cubicBezTo>
                <a:cubicBezTo>
                  <a:pt x="313" y="81"/>
                  <a:pt x="312" y="81"/>
                  <a:pt x="312" y="81"/>
                </a:cubicBezTo>
                <a:moveTo>
                  <a:pt x="305" y="66"/>
                </a:moveTo>
                <a:cubicBezTo>
                  <a:pt x="305" y="66"/>
                  <a:pt x="305" y="66"/>
                  <a:pt x="305" y="66"/>
                </a:cubicBezTo>
                <a:cubicBezTo>
                  <a:pt x="304" y="67"/>
                  <a:pt x="304" y="68"/>
                  <a:pt x="304" y="68"/>
                </a:cubicBezTo>
                <a:cubicBezTo>
                  <a:pt x="304" y="69"/>
                  <a:pt x="305" y="69"/>
                  <a:pt x="305" y="69"/>
                </a:cubicBezTo>
                <a:cubicBezTo>
                  <a:pt x="306" y="69"/>
                  <a:pt x="306" y="69"/>
                  <a:pt x="306" y="69"/>
                </a:cubicBezTo>
                <a:cubicBezTo>
                  <a:pt x="307" y="69"/>
                  <a:pt x="307" y="68"/>
                  <a:pt x="307" y="67"/>
                </a:cubicBezTo>
                <a:cubicBezTo>
                  <a:pt x="306" y="66"/>
                  <a:pt x="306" y="66"/>
                  <a:pt x="305" y="66"/>
                </a:cubicBezTo>
                <a:moveTo>
                  <a:pt x="297" y="52"/>
                </a:moveTo>
                <a:cubicBezTo>
                  <a:pt x="297" y="52"/>
                  <a:pt x="297" y="52"/>
                  <a:pt x="296" y="52"/>
                </a:cubicBezTo>
                <a:cubicBezTo>
                  <a:pt x="296" y="53"/>
                  <a:pt x="296" y="54"/>
                  <a:pt x="296" y="55"/>
                </a:cubicBezTo>
                <a:cubicBezTo>
                  <a:pt x="296" y="55"/>
                  <a:pt x="297" y="55"/>
                  <a:pt x="297" y="55"/>
                </a:cubicBezTo>
                <a:cubicBezTo>
                  <a:pt x="298" y="55"/>
                  <a:pt x="298" y="55"/>
                  <a:pt x="298" y="55"/>
                </a:cubicBezTo>
                <a:cubicBezTo>
                  <a:pt x="299" y="55"/>
                  <a:pt x="299" y="54"/>
                  <a:pt x="299" y="53"/>
                </a:cubicBezTo>
                <a:cubicBezTo>
                  <a:pt x="298" y="52"/>
                  <a:pt x="298" y="52"/>
                  <a:pt x="297" y="52"/>
                </a:cubicBezTo>
                <a:moveTo>
                  <a:pt x="288" y="39"/>
                </a:moveTo>
                <a:cubicBezTo>
                  <a:pt x="288" y="39"/>
                  <a:pt x="287" y="39"/>
                  <a:pt x="287" y="40"/>
                </a:cubicBezTo>
                <a:cubicBezTo>
                  <a:pt x="286" y="40"/>
                  <a:pt x="286" y="41"/>
                  <a:pt x="287" y="42"/>
                </a:cubicBezTo>
                <a:cubicBezTo>
                  <a:pt x="287" y="42"/>
                  <a:pt x="288" y="42"/>
                  <a:pt x="288" y="42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90" y="41"/>
                  <a:pt x="290" y="40"/>
                  <a:pt x="289" y="40"/>
                </a:cubicBezTo>
                <a:cubicBezTo>
                  <a:pt x="289" y="39"/>
                  <a:pt x="288" y="39"/>
                  <a:pt x="288" y="39"/>
                </a:cubicBezTo>
                <a:moveTo>
                  <a:pt x="277" y="27"/>
                </a:moveTo>
                <a:cubicBezTo>
                  <a:pt x="277" y="27"/>
                  <a:pt x="276" y="27"/>
                  <a:pt x="276" y="28"/>
                </a:cubicBezTo>
                <a:cubicBezTo>
                  <a:pt x="276" y="28"/>
                  <a:pt x="276" y="29"/>
                  <a:pt x="276" y="30"/>
                </a:cubicBezTo>
                <a:cubicBezTo>
                  <a:pt x="276" y="30"/>
                  <a:pt x="277" y="30"/>
                  <a:pt x="277" y="30"/>
                </a:cubicBezTo>
                <a:cubicBezTo>
                  <a:pt x="278" y="30"/>
                  <a:pt x="278" y="30"/>
                  <a:pt x="278" y="30"/>
                </a:cubicBezTo>
                <a:cubicBezTo>
                  <a:pt x="279" y="29"/>
                  <a:pt x="279" y="28"/>
                  <a:pt x="278" y="28"/>
                </a:cubicBezTo>
                <a:cubicBezTo>
                  <a:pt x="278" y="27"/>
                  <a:pt x="278" y="27"/>
                  <a:pt x="277" y="27"/>
                </a:cubicBezTo>
                <a:moveTo>
                  <a:pt x="265" y="17"/>
                </a:moveTo>
                <a:cubicBezTo>
                  <a:pt x="265" y="17"/>
                  <a:pt x="264" y="17"/>
                  <a:pt x="264" y="17"/>
                </a:cubicBezTo>
                <a:cubicBezTo>
                  <a:pt x="264" y="18"/>
                  <a:pt x="264" y="19"/>
                  <a:pt x="264" y="19"/>
                </a:cubicBezTo>
                <a:cubicBezTo>
                  <a:pt x="265" y="20"/>
                  <a:pt x="265" y="20"/>
                  <a:pt x="265" y="20"/>
                </a:cubicBezTo>
                <a:cubicBezTo>
                  <a:pt x="266" y="20"/>
                  <a:pt x="266" y="20"/>
                  <a:pt x="266" y="19"/>
                </a:cubicBezTo>
                <a:cubicBezTo>
                  <a:pt x="267" y="19"/>
                  <a:pt x="267" y="18"/>
                  <a:pt x="266" y="17"/>
                </a:cubicBezTo>
                <a:cubicBezTo>
                  <a:pt x="266" y="17"/>
                  <a:pt x="266" y="17"/>
                  <a:pt x="265" y="17"/>
                </a:cubicBezTo>
                <a:moveTo>
                  <a:pt x="252" y="8"/>
                </a:moveTo>
                <a:cubicBezTo>
                  <a:pt x="252" y="8"/>
                  <a:pt x="251" y="8"/>
                  <a:pt x="251" y="8"/>
                </a:cubicBezTo>
                <a:cubicBezTo>
                  <a:pt x="251" y="9"/>
                  <a:pt x="251" y="10"/>
                  <a:pt x="251" y="10"/>
                </a:cubicBezTo>
                <a:cubicBezTo>
                  <a:pt x="252" y="11"/>
                  <a:pt x="252" y="11"/>
                  <a:pt x="252" y="11"/>
                </a:cubicBezTo>
                <a:cubicBezTo>
                  <a:pt x="253" y="11"/>
                  <a:pt x="253" y="10"/>
                  <a:pt x="253" y="10"/>
                </a:cubicBezTo>
                <a:cubicBezTo>
                  <a:pt x="254" y="9"/>
                  <a:pt x="254" y="8"/>
                  <a:pt x="253" y="8"/>
                </a:cubicBezTo>
                <a:cubicBezTo>
                  <a:pt x="253" y="8"/>
                  <a:pt x="252" y="8"/>
                  <a:pt x="252" y="8"/>
                </a:cubicBezTo>
                <a:moveTo>
                  <a:pt x="238" y="0"/>
                </a:moveTo>
                <a:cubicBezTo>
                  <a:pt x="238" y="0"/>
                  <a:pt x="237" y="0"/>
                  <a:pt x="237" y="1"/>
                </a:cubicBezTo>
                <a:cubicBezTo>
                  <a:pt x="236" y="2"/>
                  <a:pt x="237" y="3"/>
                  <a:pt x="237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9" y="3"/>
                  <a:pt x="239" y="3"/>
                  <a:pt x="239" y="2"/>
                </a:cubicBezTo>
                <a:cubicBezTo>
                  <a:pt x="240" y="1"/>
                  <a:pt x="239" y="1"/>
                  <a:pt x="239" y="0"/>
                </a:cubicBezTo>
                <a:cubicBezTo>
                  <a:pt x="239" y="0"/>
                  <a:pt x="238" y="0"/>
                  <a:pt x="238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963671CE-895F-4DF1-90D7-D5457F2C1DDD}"/>
              </a:ext>
            </a:extLst>
          </p:cNvPr>
          <p:cNvSpPr>
            <a:spLocks noEditPoints="1"/>
          </p:cNvSpPr>
          <p:nvPr/>
        </p:nvSpPr>
        <p:spPr bwMode="auto">
          <a:xfrm>
            <a:off x="522288" y="-256292"/>
            <a:ext cx="1324027" cy="7491188"/>
          </a:xfrm>
          <a:custGeom>
            <a:avLst/>
            <a:gdLst>
              <a:gd name="T0" fmla="*/ 43 w 228"/>
              <a:gd name="T1" fmla="*/ 1295 h 1308"/>
              <a:gd name="T2" fmla="*/ 60 w 228"/>
              <a:gd name="T3" fmla="*/ 1265 h 1308"/>
              <a:gd name="T4" fmla="*/ 69 w 228"/>
              <a:gd name="T5" fmla="*/ 1254 h 1308"/>
              <a:gd name="T6" fmla="*/ 81 w 228"/>
              <a:gd name="T7" fmla="*/ 1222 h 1308"/>
              <a:gd name="T8" fmla="*/ 88 w 228"/>
              <a:gd name="T9" fmla="*/ 1209 h 1308"/>
              <a:gd name="T10" fmla="*/ 93 w 228"/>
              <a:gd name="T11" fmla="*/ 1177 h 1308"/>
              <a:gd name="T12" fmla="*/ 98 w 228"/>
              <a:gd name="T13" fmla="*/ 1161 h 1308"/>
              <a:gd name="T14" fmla="*/ 101 w 228"/>
              <a:gd name="T15" fmla="*/ 1132 h 1308"/>
              <a:gd name="T16" fmla="*/ 101 w 228"/>
              <a:gd name="T17" fmla="*/ 1097 h 1308"/>
              <a:gd name="T18" fmla="*/ 101 w 228"/>
              <a:gd name="T19" fmla="*/ 1082 h 1308"/>
              <a:gd name="T20" fmla="*/ 94 w 228"/>
              <a:gd name="T21" fmla="*/ 1049 h 1308"/>
              <a:gd name="T22" fmla="*/ 92 w 228"/>
              <a:gd name="T23" fmla="*/ 1035 h 1308"/>
              <a:gd name="T24" fmla="*/ 81 w 228"/>
              <a:gd name="T25" fmla="*/ 1003 h 1308"/>
              <a:gd name="T26" fmla="*/ 77 w 228"/>
              <a:gd name="T27" fmla="*/ 989 h 1308"/>
              <a:gd name="T28" fmla="*/ 64 w 228"/>
              <a:gd name="T29" fmla="*/ 958 h 1308"/>
              <a:gd name="T30" fmla="*/ 59 w 228"/>
              <a:gd name="T31" fmla="*/ 946 h 1308"/>
              <a:gd name="T32" fmla="*/ 46 w 228"/>
              <a:gd name="T33" fmla="*/ 914 h 1308"/>
              <a:gd name="T34" fmla="*/ 42 w 228"/>
              <a:gd name="T35" fmla="*/ 900 h 1308"/>
              <a:gd name="T36" fmla="*/ 27 w 228"/>
              <a:gd name="T37" fmla="*/ 871 h 1308"/>
              <a:gd name="T38" fmla="*/ 23 w 228"/>
              <a:gd name="T39" fmla="*/ 854 h 1308"/>
              <a:gd name="T40" fmla="*/ 12 w 228"/>
              <a:gd name="T41" fmla="*/ 825 h 1308"/>
              <a:gd name="T42" fmla="*/ 10 w 228"/>
              <a:gd name="T43" fmla="*/ 808 h 1308"/>
              <a:gd name="T44" fmla="*/ 4 w 228"/>
              <a:gd name="T45" fmla="*/ 779 h 1308"/>
              <a:gd name="T46" fmla="*/ 2 w 228"/>
              <a:gd name="T47" fmla="*/ 744 h 1308"/>
              <a:gd name="T48" fmla="*/ 2 w 228"/>
              <a:gd name="T49" fmla="*/ 728 h 1308"/>
              <a:gd name="T50" fmla="*/ 6 w 228"/>
              <a:gd name="T51" fmla="*/ 700 h 1308"/>
              <a:gd name="T52" fmla="*/ 11 w 228"/>
              <a:gd name="T53" fmla="*/ 681 h 1308"/>
              <a:gd name="T54" fmla="*/ 22 w 228"/>
              <a:gd name="T55" fmla="*/ 654 h 1308"/>
              <a:gd name="T56" fmla="*/ 39 w 228"/>
              <a:gd name="T57" fmla="*/ 624 h 1308"/>
              <a:gd name="T58" fmla="*/ 49 w 228"/>
              <a:gd name="T59" fmla="*/ 615 h 1308"/>
              <a:gd name="T60" fmla="*/ 74 w 228"/>
              <a:gd name="T61" fmla="*/ 592 h 1308"/>
              <a:gd name="T62" fmla="*/ 89 w 228"/>
              <a:gd name="T63" fmla="*/ 587 h 1308"/>
              <a:gd name="T64" fmla="*/ 116 w 228"/>
              <a:gd name="T65" fmla="*/ 569 h 1308"/>
              <a:gd name="T66" fmla="*/ 132 w 228"/>
              <a:gd name="T67" fmla="*/ 562 h 1308"/>
              <a:gd name="T68" fmla="*/ 156 w 228"/>
              <a:gd name="T69" fmla="*/ 547 h 1308"/>
              <a:gd name="T70" fmla="*/ 170 w 228"/>
              <a:gd name="T71" fmla="*/ 534 h 1308"/>
              <a:gd name="T72" fmla="*/ 189 w 228"/>
              <a:gd name="T73" fmla="*/ 512 h 1308"/>
              <a:gd name="T74" fmla="*/ 199 w 228"/>
              <a:gd name="T75" fmla="*/ 479 h 1308"/>
              <a:gd name="T76" fmla="*/ 202 w 228"/>
              <a:gd name="T77" fmla="*/ 464 h 1308"/>
              <a:gd name="T78" fmla="*/ 199 w 228"/>
              <a:gd name="T79" fmla="*/ 431 h 1308"/>
              <a:gd name="T80" fmla="*/ 196 w 228"/>
              <a:gd name="T81" fmla="*/ 418 h 1308"/>
              <a:gd name="T82" fmla="*/ 187 w 228"/>
              <a:gd name="T83" fmla="*/ 384 h 1308"/>
              <a:gd name="T84" fmla="*/ 184 w 228"/>
              <a:gd name="T85" fmla="*/ 370 h 1308"/>
              <a:gd name="T86" fmla="*/ 172 w 228"/>
              <a:gd name="T87" fmla="*/ 340 h 1308"/>
              <a:gd name="T88" fmla="*/ 171 w 228"/>
              <a:gd name="T89" fmla="*/ 324 h 1308"/>
              <a:gd name="T90" fmla="*/ 163 w 228"/>
              <a:gd name="T91" fmla="*/ 293 h 1308"/>
              <a:gd name="T92" fmla="*/ 162 w 228"/>
              <a:gd name="T93" fmla="*/ 275 h 1308"/>
              <a:gd name="T94" fmla="*/ 160 w 228"/>
              <a:gd name="T95" fmla="*/ 246 h 1308"/>
              <a:gd name="T96" fmla="*/ 160 w 228"/>
              <a:gd name="T97" fmla="*/ 214 h 1308"/>
              <a:gd name="T98" fmla="*/ 161 w 228"/>
              <a:gd name="T99" fmla="*/ 195 h 1308"/>
              <a:gd name="T100" fmla="*/ 165 w 228"/>
              <a:gd name="T101" fmla="*/ 167 h 1308"/>
              <a:gd name="T102" fmla="*/ 171 w 228"/>
              <a:gd name="T103" fmla="*/ 132 h 1308"/>
              <a:gd name="T104" fmla="*/ 176 w 228"/>
              <a:gd name="T105" fmla="*/ 119 h 1308"/>
              <a:gd name="T106" fmla="*/ 183 w 228"/>
              <a:gd name="T107" fmla="*/ 87 h 1308"/>
              <a:gd name="T108" fmla="*/ 191 w 228"/>
              <a:gd name="T109" fmla="*/ 73 h 1308"/>
              <a:gd name="T110" fmla="*/ 202 w 228"/>
              <a:gd name="T111" fmla="*/ 42 h 1308"/>
              <a:gd name="T112" fmla="*/ 211 w 228"/>
              <a:gd name="T113" fmla="*/ 30 h 1308"/>
              <a:gd name="T114" fmla="*/ 225 w 228"/>
              <a:gd name="T115" fmla="*/ 1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8" h="1308">
                <a:moveTo>
                  <a:pt x="33" y="1305"/>
                </a:moveTo>
                <a:cubicBezTo>
                  <a:pt x="33" y="1305"/>
                  <a:pt x="32" y="1305"/>
                  <a:pt x="32" y="1305"/>
                </a:cubicBezTo>
                <a:cubicBezTo>
                  <a:pt x="31" y="1306"/>
                  <a:pt x="31" y="1307"/>
                  <a:pt x="32" y="1307"/>
                </a:cubicBezTo>
                <a:cubicBezTo>
                  <a:pt x="32" y="1308"/>
                  <a:pt x="33" y="1308"/>
                  <a:pt x="33" y="1308"/>
                </a:cubicBezTo>
                <a:cubicBezTo>
                  <a:pt x="33" y="1308"/>
                  <a:pt x="34" y="1308"/>
                  <a:pt x="34" y="1307"/>
                </a:cubicBezTo>
                <a:cubicBezTo>
                  <a:pt x="35" y="1307"/>
                  <a:pt x="35" y="1306"/>
                  <a:pt x="34" y="1305"/>
                </a:cubicBezTo>
                <a:cubicBezTo>
                  <a:pt x="34" y="1305"/>
                  <a:pt x="33" y="1305"/>
                  <a:pt x="33" y="1305"/>
                </a:cubicBezTo>
                <a:moveTo>
                  <a:pt x="43" y="1292"/>
                </a:moveTo>
                <a:cubicBezTo>
                  <a:pt x="42" y="1292"/>
                  <a:pt x="42" y="1292"/>
                  <a:pt x="42" y="1293"/>
                </a:cubicBezTo>
                <a:cubicBezTo>
                  <a:pt x="41" y="1293"/>
                  <a:pt x="41" y="1294"/>
                  <a:pt x="42" y="1295"/>
                </a:cubicBezTo>
                <a:cubicBezTo>
                  <a:pt x="43" y="1295"/>
                  <a:pt x="43" y="1295"/>
                  <a:pt x="43" y="1295"/>
                </a:cubicBezTo>
                <a:cubicBezTo>
                  <a:pt x="43" y="1295"/>
                  <a:pt x="44" y="1295"/>
                  <a:pt x="44" y="1295"/>
                </a:cubicBezTo>
                <a:cubicBezTo>
                  <a:pt x="45" y="1294"/>
                  <a:pt x="44" y="1293"/>
                  <a:pt x="44" y="1292"/>
                </a:cubicBezTo>
                <a:cubicBezTo>
                  <a:pt x="43" y="1292"/>
                  <a:pt x="43" y="1292"/>
                  <a:pt x="43" y="1292"/>
                </a:cubicBezTo>
                <a:moveTo>
                  <a:pt x="52" y="1279"/>
                </a:moveTo>
                <a:cubicBezTo>
                  <a:pt x="52" y="1279"/>
                  <a:pt x="51" y="1279"/>
                  <a:pt x="51" y="1280"/>
                </a:cubicBezTo>
                <a:cubicBezTo>
                  <a:pt x="50" y="1280"/>
                  <a:pt x="51" y="1281"/>
                  <a:pt x="51" y="1282"/>
                </a:cubicBezTo>
                <a:cubicBezTo>
                  <a:pt x="52" y="1282"/>
                  <a:pt x="52" y="1282"/>
                  <a:pt x="52" y="1282"/>
                </a:cubicBezTo>
                <a:cubicBezTo>
                  <a:pt x="53" y="1282"/>
                  <a:pt x="53" y="1282"/>
                  <a:pt x="53" y="1281"/>
                </a:cubicBezTo>
                <a:cubicBezTo>
                  <a:pt x="54" y="1281"/>
                  <a:pt x="54" y="1280"/>
                  <a:pt x="53" y="1279"/>
                </a:cubicBezTo>
                <a:cubicBezTo>
                  <a:pt x="53" y="1279"/>
                  <a:pt x="52" y="1279"/>
                  <a:pt x="52" y="1279"/>
                </a:cubicBezTo>
                <a:moveTo>
                  <a:pt x="60" y="1265"/>
                </a:moveTo>
                <a:cubicBezTo>
                  <a:pt x="60" y="1265"/>
                  <a:pt x="59" y="1266"/>
                  <a:pt x="59" y="1266"/>
                </a:cubicBezTo>
                <a:cubicBezTo>
                  <a:pt x="59" y="1267"/>
                  <a:pt x="59" y="1268"/>
                  <a:pt x="60" y="1268"/>
                </a:cubicBezTo>
                <a:cubicBezTo>
                  <a:pt x="60" y="1268"/>
                  <a:pt x="60" y="1268"/>
                  <a:pt x="60" y="1268"/>
                </a:cubicBezTo>
                <a:cubicBezTo>
                  <a:pt x="61" y="1268"/>
                  <a:pt x="61" y="1268"/>
                  <a:pt x="62" y="1268"/>
                </a:cubicBezTo>
                <a:cubicBezTo>
                  <a:pt x="62" y="1267"/>
                  <a:pt x="62" y="1266"/>
                  <a:pt x="61" y="1266"/>
                </a:cubicBezTo>
                <a:cubicBezTo>
                  <a:pt x="61" y="1266"/>
                  <a:pt x="61" y="1265"/>
                  <a:pt x="60" y="1265"/>
                </a:cubicBezTo>
                <a:moveTo>
                  <a:pt x="68" y="1251"/>
                </a:moveTo>
                <a:cubicBezTo>
                  <a:pt x="68" y="1251"/>
                  <a:pt x="67" y="1252"/>
                  <a:pt x="67" y="1252"/>
                </a:cubicBezTo>
                <a:cubicBezTo>
                  <a:pt x="66" y="1253"/>
                  <a:pt x="67" y="1254"/>
                  <a:pt x="67" y="1254"/>
                </a:cubicBezTo>
                <a:cubicBezTo>
                  <a:pt x="68" y="1254"/>
                  <a:pt x="68" y="1254"/>
                  <a:pt x="68" y="1254"/>
                </a:cubicBezTo>
                <a:cubicBezTo>
                  <a:pt x="69" y="1254"/>
                  <a:pt x="69" y="1254"/>
                  <a:pt x="69" y="1254"/>
                </a:cubicBezTo>
                <a:cubicBezTo>
                  <a:pt x="70" y="1253"/>
                  <a:pt x="70" y="1252"/>
                  <a:pt x="69" y="1252"/>
                </a:cubicBezTo>
                <a:cubicBezTo>
                  <a:pt x="69" y="1251"/>
                  <a:pt x="68" y="1251"/>
                  <a:pt x="68" y="1251"/>
                </a:cubicBezTo>
                <a:moveTo>
                  <a:pt x="75" y="1237"/>
                </a:moveTo>
                <a:cubicBezTo>
                  <a:pt x="75" y="1237"/>
                  <a:pt x="74" y="1237"/>
                  <a:pt x="74" y="1238"/>
                </a:cubicBezTo>
                <a:cubicBezTo>
                  <a:pt x="73" y="1239"/>
                  <a:pt x="74" y="1240"/>
                  <a:pt x="74" y="1240"/>
                </a:cubicBezTo>
                <a:cubicBezTo>
                  <a:pt x="75" y="1240"/>
                  <a:pt x="75" y="1240"/>
                  <a:pt x="75" y="1240"/>
                </a:cubicBezTo>
                <a:cubicBezTo>
                  <a:pt x="76" y="1240"/>
                  <a:pt x="76" y="1240"/>
                  <a:pt x="76" y="1239"/>
                </a:cubicBezTo>
                <a:cubicBezTo>
                  <a:pt x="76" y="1239"/>
                  <a:pt x="76" y="1239"/>
                  <a:pt x="76" y="1239"/>
                </a:cubicBezTo>
                <a:cubicBezTo>
                  <a:pt x="77" y="1238"/>
                  <a:pt x="76" y="1237"/>
                  <a:pt x="76" y="1237"/>
                </a:cubicBezTo>
                <a:cubicBezTo>
                  <a:pt x="76" y="1237"/>
                  <a:pt x="75" y="1237"/>
                  <a:pt x="75" y="1237"/>
                </a:cubicBezTo>
                <a:moveTo>
                  <a:pt x="81" y="1222"/>
                </a:moveTo>
                <a:cubicBezTo>
                  <a:pt x="81" y="1222"/>
                  <a:pt x="80" y="1223"/>
                  <a:pt x="80" y="1223"/>
                </a:cubicBezTo>
                <a:cubicBezTo>
                  <a:pt x="80" y="1224"/>
                  <a:pt x="80" y="1225"/>
                  <a:pt x="81" y="1225"/>
                </a:cubicBezTo>
                <a:cubicBezTo>
                  <a:pt x="81" y="1225"/>
                  <a:pt x="81" y="1225"/>
                  <a:pt x="81" y="1225"/>
                </a:cubicBezTo>
                <a:cubicBezTo>
                  <a:pt x="82" y="1225"/>
                  <a:pt x="82" y="1225"/>
                  <a:pt x="83" y="1224"/>
                </a:cubicBezTo>
                <a:cubicBezTo>
                  <a:pt x="83" y="1224"/>
                  <a:pt x="83" y="1223"/>
                  <a:pt x="82" y="1222"/>
                </a:cubicBezTo>
                <a:cubicBezTo>
                  <a:pt x="82" y="1222"/>
                  <a:pt x="81" y="1222"/>
                  <a:pt x="81" y="1222"/>
                </a:cubicBezTo>
                <a:moveTo>
                  <a:pt x="87" y="1207"/>
                </a:moveTo>
                <a:cubicBezTo>
                  <a:pt x="86" y="1207"/>
                  <a:pt x="85" y="1208"/>
                  <a:pt x="85" y="1208"/>
                </a:cubicBezTo>
                <a:cubicBezTo>
                  <a:pt x="85" y="1209"/>
                  <a:pt x="85" y="1210"/>
                  <a:pt x="86" y="1210"/>
                </a:cubicBezTo>
                <a:cubicBezTo>
                  <a:pt x="87" y="1210"/>
                  <a:pt x="87" y="1210"/>
                  <a:pt x="87" y="1210"/>
                </a:cubicBezTo>
                <a:cubicBezTo>
                  <a:pt x="87" y="1210"/>
                  <a:pt x="88" y="1210"/>
                  <a:pt x="88" y="1209"/>
                </a:cubicBezTo>
                <a:cubicBezTo>
                  <a:pt x="88" y="1208"/>
                  <a:pt x="88" y="1208"/>
                  <a:pt x="87" y="1207"/>
                </a:cubicBezTo>
                <a:cubicBezTo>
                  <a:pt x="87" y="1207"/>
                  <a:pt x="87" y="1207"/>
                  <a:pt x="87" y="1207"/>
                </a:cubicBezTo>
                <a:moveTo>
                  <a:pt x="91" y="1192"/>
                </a:moveTo>
                <a:cubicBezTo>
                  <a:pt x="91" y="1192"/>
                  <a:pt x="90" y="1192"/>
                  <a:pt x="90" y="1193"/>
                </a:cubicBezTo>
                <a:cubicBezTo>
                  <a:pt x="90" y="1194"/>
                  <a:pt x="90" y="1195"/>
                  <a:pt x="91" y="1195"/>
                </a:cubicBezTo>
                <a:cubicBezTo>
                  <a:pt x="91" y="1195"/>
                  <a:pt x="91" y="1195"/>
                  <a:pt x="91" y="1195"/>
                </a:cubicBezTo>
                <a:cubicBezTo>
                  <a:pt x="92" y="1195"/>
                  <a:pt x="92" y="1194"/>
                  <a:pt x="93" y="1194"/>
                </a:cubicBezTo>
                <a:cubicBezTo>
                  <a:pt x="93" y="1193"/>
                  <a:pt x="92" y="1192"/>
                  <a:pt x="92" y="1192"/>
                </a:cubicBezTo>
                <a:cubicBezTo>
                  <a:pt x="91" y="1192"/>
                  <a:pt x="91" y="1192"/>
                  <a:pt x="91" y="1192"/>
                </a:cubicBezTo>
                <a:moveTo>
                  <a:pt x="95" y="1176"/>
                </a:moveTo>
                <a:cubicBezTo>
                  <a:pt x="94" y="1176"/>
                  <a:pt x="94" y="1177"/>
                  <a:pt x="93" y="1177"/>
                </a:cubicBezTo>
                <a:cubicBezTo>
                  <a:pt x="93" y="1178"/>
                  <a:pt x="94" y="1179"/>
                  <a:pt x="95" y="1179"/>
                </a:cubicBezTo>
                <a:cubicBezTo>
                  <a:pt x="95" y="1179"/>
                  <a:pt x="95" y="1179"/>
                  <a:pt x="95" y="1179"/>
                </a:cubicBezTo>
                <a:cubicBezTo>
                  <a:pt x="96" y="1179"/>
                  <a:pt x="96" y="1179"/>
                  <a:pt x="96" y="1178"/>
                </a:cubicBezTo>
                <a:cubicBezTo>
                  <a:pt x="97" y="1177"/>
                  <a:pt x="96" y="1177"/>
                  <a:pt x="95" y="1176"/>
                </a:cubicBezTo>
                <a:cubicBezTo>
                  <a:pt x="95" y="1176"/>
                  <a:pt x="95" y="1176"/>
                  <a:pt x="95" y="1176"/>
                </a:cubicBezTo>
                <a:moveTo>
                  <a:pt x="98" y="1161"/>
                </a:moveTo>
                <a:cubicBezTo>
                  <a:pt x="97" y="1161"/>
                  <a:pt x="96" y="1161"/>
                  <a:pt x="96" y="1162"/>
                </a:cubicBezTo>
                <a:cubicBezTo>
                  <a:pt x="96" y="1163"/>
                  <a:pt x="97" y="1163"/>
                  <a:pt x="98" y="1164"/>
                </a:cubicBezTo>
                <a:cubicBezTo>
                  <a:pt x="98" y="1164"/>
                  <a:pt x="98" y="1164"/>
                  <a:pt x="98" y="1164"/>
                </a:cubicBezTo>
                <a:cubicBezTo>
                  <a:pt x="99" y="1164"/>
                  <a:pt x="99" y="1163"/>
                  <a:pt x="99" y="1162"/>
                </a:cubicBezTo>
                <a:cubicBezTo>
                  <a:pt x="99" y="1161"/>
                  <a:pt x="99" y="1161"/>
                  <a:pt x="98" y="1161"/>
                </a:cubicBezTo>
                <a:cubicBezTo>
                  <a:pt x="98" y="1161"/>
                  <a:pt x="98" y="1161"/>
                  <a:pt x="98" y="1161"/>
                </a:cubicBezTo>
                <a:moveTo>
                  <a:pt x="100" y="1145"/>
                </a:moveTo>
                <a:cubicBezTo>
                  <a:pt x="99" y="1145"/>
                  <a:pt x="98" y="1145"/>
                  <a:pt x="98" y="1146"/>
                </a:cubicBezTo>
                <a:cubicBezTo>
                  <a:pt x="98" y="1147"/>
                  <a:pt x="99" y="1148"/>
                  <a:pt x="100" y="1148"/>
                </a:cubicBezTo>
                <a:cubicBezTo>
                  <a:pt x="100" y="1148"/>
                  <a:pt x="100" y="1148"/>
                  <a:pt x="100" y="1148"/>
                </a:cubicBezTo>
                <a:cubicBezTo>
                  <a:pt x="101" y="1148"/>
                  <a:pt x="101" y="1147"/>
                  <a:pt x="101" y="1146"/>
                </a:cubicBezTo>
                <a:cubicBezTo>
                  <a:pt x="101" y="1146"/>
                  <a:pt x="101" y="1145"/>
                  <a:pt x="100" y="1145"/>
                </a:cubicBezTo>
                <a:cubicBezTo>
                  <a:pt x="100" y="1145"/>
                  <a:pt x="100" y="1145"/>
                  <a:pt x="100" y="1145"/>
                </a:cubicBezTo>
                <a:moveTo>
                  <a:pt x="101" y="1129"/>
                </a:moveTo>
                <a:cubicBezTo>
                  <a:pt x="100" y="1129"/>
                  <a:pt x="100" y="1129"/>
                  <a:pt x="100" y="1130"/>
                </a:cubicBezTo>
                <a:cubicBezTo>
                  <a:pt x="100" y="1131"/>
                  <a:pt x="100" y="1132"/>
                  <a:pt x="101" y="1132"/>
                </a:cubicBezTo>
                <a:cubicBezTo>
                  <a:pt x="101" y="1132"/>
                  <a:pt x="101" y="1132"/>
                  <a:pt x="101" y="1132"/>
                </a:cubicBezTo>
                <a:cubicBezTo>
                  <a:pt x="102" y="1132"/>
                  <a:pt x="103" y="1131"/>
                  <a:pt x="103" y="1130"/>
                </a:cubicBezTo>
                <a:cubicBezTo>
                  <a:pt x="103" y="1129"/>
                  <a:pt x="102" y="1129"/>
                  <a:pt x="101" y="1129"/>
                </a:cubicBezTo>
                <a:cubicBezTo>
                  <a:pt x="101" y="1129"/>
                  <a:pt x="101" y="1129"/>
                  <a:pt x="101" y="1129"/>
                </a:cubicBezTo>
                <a:moveTo>
                  <a:pt x="101" y="1113"/>
                </a:moveTo>
                <a:cubicBezTo>
                  <a:pt x="101" y="1113"/>
                  <a:pt x="100" y="1113"/>
                  <a:pt x="100" y="1114"/>
                </a:cubicBezTo>
                <a:cubicBezTo>
                  <a:pt x="100" y="1115"/>
                  <a:pt x="101" y="1116"/>
                  <a:pt x="101" y="1116"/>
                </a:cubicBezTo>
                <a:cubicBezTo>
                  <a:pt x="102" y="1116"/>
                  <a:pt x="103" y="1115"/>
                  <a:pt x="103" y="1114"/>
                </a:cubicBezTo>
                <a:cubicBezTo>
                  <a:pt x="103" y="1113"/>
                  <a:pt x="102" y="1113"/>
                  <a:pt x="101" y="1113"/>
                </a:cubicBezTo>
                <a:moveTo>
                  <a:pt x="101" y="1097"/>
                </a:moveTo>
                <a:cubicBezTo>
                  <a:pt x="101" y="1097"/>
                  <a:pt x="101" y="1097"/>
                  <a:pt x="101" y="1097"/>
                </a:cubicBezTo>
                <a:cubicBezTo>
                  <a:pt x="100" y="1097"/>
                  <a:pt x="99" y="1098"/>
                  <a:pt x="99" y="1098"/>
                </a:cubicBezTo>
                <a:cubicBezTo>
                  <a:pt x="99" y="1099"/>
                  <a:pt x="100" y="1100"/>
                  <a:pt x="101" y="1100"/>
                </a:cubicBezTo>
                <a:cubicBezTo>
                  <a:pt x="101" y="1100"/>
                  <a:pt x="101" y="1100"/>
                  <a:pt x="101" y="1100"/>
                </a:cubicBezTo>
                <a:cubicBezTo>
                  <a:pt x="102" y="1100"/>
                  <a:pt x="102" y="1099"/>
                  <a:pt x="102" y="1098"/>
                </a:cubicBezTo>
                <a:cubicBezTo>
                  <a:pt x="102" y="1097"/>
                  <a:pt x="102" y="1097"/>
                  <a:pt x="101" y="1097"/>
                </a:cubicBezTo>
                <a:moveTo>
                  <a:pt x="99" y="1081"/>
                </a:moveTo>
                <a:cubicBezTo>
                  <a:pt x="99" y="1081"/>
                  <a:pt x="99" y="1081"/>
                  <a:pt x="99" y="1081"/>
                </a:cubicBezTo>
                <a:cubicBezTo>
                  <a:pt x="98" y="1081"/>
                  <a:pt x="98" y="1082"/>
                  <a:pt x="98" y="1083"/>
                </a:cubicBezTo>
                <a:cubicBezTo>
                  <a:pt x="98" y="1083"/>
                  <a:pt x="99" y="1084"/>
                  <a:pt x="99" y="1084"/>
                </a:cubicBezTo>
                <a:cubicBezTo>
                  <a:pt x="100" y="1084"/>
                  <a:pt x="100" y="1084"/>
                  <a:pt x="100" y="1084"/>
                </a:cubicBezTo>
                <a:cubicBezTo>
                  <a:pt x="100" y="1084"/>
                  <a:pt x="101" y="1083"/>
                  <a:pt x="101" y="1082"/>
                </a:cubicBezTo>
                <a:cubicBezTo>
                  <a:pt x="101" y="1081"/>
                  <a:pt x="100" y="1081"/>
                  <a:pt x="99" y="1081"/>
                </a:cubicBezTo>
                <a:moveTo>
                  <a:pt x="97" y="1065"/>
                </a:moveTo>
                <a:cubicBezTo>
                  <a:pt x="97" y="1065"/>
                  <a:pt x="97" y="1065"/>
                  <a:pt x="97" y="1065"/>
                </a:cubicBezTo>
                <a:cubicBezTo>
                  <a:pt x="96" y="1065"/>
                  <a:pt x="96" y="1066"/>
                  <a:pt x="96" y="1067"/>
                </a:cubicBezTo>
                <a:cubicBezTo>
                  <a:pt x="96" y="1067"/>
                  <a:pt x="96" y="1068"/>
                  <a:pt x="97" y="1068"/>
                </a:cubicBezTo>
                <a:cubicBezTo>
                  <a:pt x="97" y="1068"/>
                  <a:pt x="97" y="1068"/>
                  <a:pt x="97" y="1068"/>
                </a:cubicBezTo>
                <a:cubicBezTo>
                  <a:pt x="98" y="1068"/>
                  <a:pt x="99" y="1067"/>
                  <a:pt x="99" y="1066"/>
                </a:cubicBezTo>
                <a:cubicBezTo>
                  <a:pt x="99" y="1066"/>
                  <a:pt x="99" y="1066"/>
                  <a:pt x="99" y="1066"/>
                </a:cubicBezTo>
                <a:cubicBezTo>
                  <a:pt x="99" y="1066"/>
                  <a:pt x="98" y="1065"/>
                  <a:pt x="97" y="1065"/>
                </a:cubicBezTo>
                <a:moveTo>
                  <a:pt x="94" y="1049"/>
                </a:moveTo>
                <a:cubicBezTo>
                  <a:pt x="94" y="1049"/>
                  <a:pt x="94" y="1049"/>
                  <a:pt x="94" y="1049"/>
                </a:cubicBezTo>
                <a:cubicBezTo>
                  <a:pt x="93" y="1050"/>
                  <a:pt x="92" y="1050"/>
                  <a:pt x="93" y="1051"/>
                </a:cubicBezTo>
                <a:cubicBezTo>
                  <a:pt x="93" y="1052"/>
                  <a:pt x="93" y="1052"/>
                  <a:pt x="94" y="1052"/>
                </a:cubicBezTo>
                <a:cubicBezTo>
                  <a:pt x="94" y="1052"/>
                  <a:pt x="94" y="1052"/>
                  <a:pt x="94" y="1052"/>
                </a:cubicBezTo>
                <a:cubicBezTo>
                  <a:pt x="95" y="1052"/>
                  <a:pt x="96" y="1051"/>
                  <a:pt x="96" y="1050"/>
                </a:cubicBezTo>
                <a:cubicBezTo>
                  <a:pt x="95" y="1050"/>
                  <a:pt x="95" y="1049"/>
                  <a:pt x="94" y="1049"/>
                </a:cubicBezTo>
                <a:moveTo>
                  <a:pt x="90" y="1034"/>
                </a:moveTo>
                <a:cubicBezTo>
                  <a:pt x="90" y="1034"/>
                  <a:pt x="90" y="1034"/>
                  <a:pt x="90" y="1034"/>
                </a:cubicBezTo>
                <a:cubicBezTo>
                  <a:pt x="89" y="1034"/>
                  <a:pt x="89" y="1035"/>
                  <a:pt x="89" y="1036"/>
                </a:cubicBezTo>
                <a:cubicBezTo>
                  <a:pt x="89" y="1036"/>
                  <a:pt x="90" y="1037"/>
                  <a:pt x="90" y="1037"/>
                </a:cubicBezTo>
                <a:cubicBezTo>
                  <a:pt x="91" y="1037"/>
                  <a:pt x="91" y="1037"/>
                  <a:pt x="91" y="1037"/>
                </a:cubicBezTo>
                <a:cubicBezTo>
                  <a:pt x="91" y="1037"/>
                  <a:pt x="92" y="1036"/>
                  <a:pt x="92" y="1035"/>
                </a:cubicBezTo>
                <a:cubicBezTo>
                  <a:pt x="92" y="1035"/>
                  <a:pt x="92" y="1035"/>
                  <a:pt x="92" y="1035"/>
                </a:cubicBezTo>
                <a:cubicBezTo>
                  <a:pt x="92" y="1034"/>
                  <a:pt x="91" y="1034"/>
                  <a:pt x="90" y="1034"/>
                </a:cubicBezTo>
                <a:moveTo>
                  <a:pt x="86" y="1018"/>
                </a:moveTo>
                <a:cubicBezTo>
                  <a:pt x="86" y="1018"/>
                  <a:pt x="86" y="1018"/>
                  <a:pt x="85" y="1018"/>
                </a:cubicBezTo>
                <a:cubicBezTo>
                  <a:pt x="85" y="1019"/>
                  <a:pt x="84" y="1020"/>
                  <a:pt x="84" y="1020"/>
                </a:cubicBezTo>
                <a:cubicBezTo>
                  <a:pt x="85" y="1021"/>
                  <a:pt x="85" y="1021"/>
                  <a:pt x="86" y="1021"/>
                </a:cubicBezTo>
                <a:cubicBezTo>
                  <a:pt x="86" y="1021"/>
                  <a:pt x="86" y="1021"/>
                  <a:pt x="86" y="1021"/>
                </a:cubicBezTo>
                <a:cubicBezTo>
                  <a:pt x="87" y="1021"/>
                  <a:pt x="88" y="1020"/>
                  <a:pt x="87" y="1019"/>
                </a:cubicBezTo>
                <a:cubicBezTo>
                  <a:pt x="87" y="1019"/>
                  <a:pt x="87" y="1018"/>
                  <a:pt x="86" y="1018"/>
                </a:cubicBezTo>
                <a:moveTo>
                  <a:pt x="81" y="1003"/>
                </a:moveTo>
                <a:cubicBezTo>
                  <a:pt x="81" y="1003"/>
                  <a:pt x="81" y="1003"/>
                  <a:pt x="81" y="1003"/>
                </a:cubicBezTo>
                <a:cubicBezTo>
                  <a:pt x="80" y="1003"/>
                  <a:pt x="79" y="1004"/>
                  <a:pt x="80" y="1005"/>
                </a:cubicBezTo>
                <a:cubicBezTo>
                  <a:pt x="80" y="1006"/>
                  <a:pt x="80" y="1006"/>
                  <a:pt x="81" y="1006"/>
                </a:cubicBezTo>
                <a:cubicBezTo>
                  <a:pt x="82" y="1006"/>
                  <a:pt x="82" y="1006"/>
                  <a:pt x="82" y="1006"/>
                </a:cubicBezTo>
                <a:cubicBezTo>
                  <a:pt x="82" y="1006"/>
                  <a:pt x="83" y="1005"/>
                  <a:pt x="83" y="1004"/>
                </a:cubicBezTo>
                <a:cubicBezTo>
                  <a:pt x="82" y="1004"/>
                  <a:pt x="82" y="1003"/>
                  <a:pt x="81" y="1003"/>
                </a:cubicBezTo>
                <a:moveTo>
                  <a:pt x="76" y="988"/>
                </a:moveTo>
                <a:cubicBezTo>
                  <a:pt x="76" y="988"/>
                  <a:pt x="75" y="988"/>
                  <a:pt x="75" y="988"/>
                </a:cubicBezTo>
                <a:cubicBezTo>
                  <a:pt x="75" y="988"/>
                  <a:pt x="74" y="989"/>
                  <a:pt x="74" y="990"/>
                </a:cubicBezTo>
                <a:cubicBezTo>
                  <a:pt x="75" y="991"/>
                  <a:pt x="75" y="991"/>
                  <a:pt x="76" y="991"/>
                </a:cubicBezTo>
                <a:cubicBezTo>
                  <a:pt x="76" y="991"/>
                  <a:pt x="76" y="991"/>
                  <a:pt x="76" y="991"/>
                </a:cubicBezTo>
                <a:cubicBezTo>
                  <a:pt x="77" y="991"/>
                  <a:pt x="78" y="990"/>
                  <a:pt x="77" y="989"/>
                </a:cubicBezTo>
                <a:cubicBezTo>
                  <a:pt x="77" y="988"/>
                  <a:pt x="76" y="988"/>
                  <a:pt x="76" y="988"/>
                </a:cubicBezTo>
                <a:moveTo>
                  <a:pt x="70" y="973"/>
                </a:moveTo>
                <a:cubicBezTo>
                  <a:pt x="70" y="973"/>
                  <a:pt x="70" y="973"/>
                  <a:pt x="70" y="973"/>
                </a:cubicBezTo>
                <a:cubicBezTo>
                  <a:pt x="69" y="973"/>
                  <a:pt x="69" y="974"/>
                  <a:pt x="69" y="975"/>
                </a:cubicBezTo>
                <a:cubicBezTo>
                  <a:pt x="69" y="975"/>
                  <a:pt x="69" y="975"/>
                  <a:pt x="69" y="975"/>
                </a:cubicBezTo>
                <a:cubicBezTo>
                  <a:pt x="69" y="976"/>
                  <a:pt x="70" y="976"/>
                  <a:pt x="70" y="976"/>
                </a:cubicBezTo>
                <a:cubicBezTo>
                  <a:pt x="71" y="976"/>
                  <a:pt x="71" y="976"/>
                  <a:pt x="71" y="976"/>
                </a:cubicBezTo>
                <a:cubicBezTo>
                  <a:pt x="72" y="976"/>
                  <a:pt x="72" y="975"/>
                  <a:pt x="72" y="974"/>
                </a:cubicBezTo>
                <a:cubicBezTo>
                  <a:pt x="71" y="973"/>
                  <a:pt x="71" y="973"/>
                  <a:pt x="70" y="973"/>
                </a:cubicBezTo>
                <a:moveTo>
                  <a:pt x="64" y="958"/>
                </a:moveTo>
                <a:cubicBezTo>
                  <a:pt x="64" y="958"/>
                  <a:pt x="64" y="958"/>
                  <a:pt x="64" y="958"/>
                </a:cubicBezTo>
                <a:cubicBezTo>
                  <a:pt x="63" y="959"/>
                  <a:pt x="63" y="959"/>
                  <a:pt x="63" y="960"/>
                </a:cubicBezTo>
                <a:cubicBezTo>
                  <a:pt x="63" y="960"/>
                  <a:pt x="63" y="960"/>
                  <a:pt x="63" y="960"/>
                </a:cubicBezTo>
                <a:cubicBezTo>
                  <a:pt x="63" y="961"/>
                  <a:pt x="64" y="961"/>
                  <a:pt x="64" y="961"/>
                </a:cubicBezTo>
                <a:cubicBezTo>
                  <a:pt x="65" y="961"/>
                  <a:pt x="65" y="961"/>
                  <a:pt x="65" y="961"/>
                </a:cubicBezTo>
                <a:cubicBezTo>
                  <a:pt x="66" y="961"/>
                  <a:pt x="66" y="960"/>
                  <a:pt x="66" y="959"/>
                </a:cubicBezTo>
                <a:cubicBezTo>
                  <a:pt x="66" y="958"/>
                  <a:pt x="65" y="958"/>
                  <a:pt x="64" y="958"/>
                </a:cubicBezTo>
                <a:moveTo>
                  <a:pt x="58" y="943"/>
                </a:moveTo>
                <a:cubicBezTo>
                  <a:pt x="58" y="943"/>
                  <a:pt x="58" y="943"/>
                  <a:pt x="58" y="943"/>
                </a:cubicBezTo>
                <a:cubicBezTo>
                  <a:pt x="57" y="944"/>
                  <a:pt x="57" y="945"/>
                  <a:pt x="57" y="945"/>
                </a:cubicBezTo>
                <a:cubicBezTo>
                  <a:pt x="57" y="946"/>
                  <a:pt x="58" y="946"/>
                  <a:pt x="58" y="946"/>
                </a:cubicBezTo>
                <a:cubicBezTo>
                  <a:pt x="59" y="946"/>
                  <a:pt x="59" y="946"/>
                  <a:pt x="59" y="946"/>
                </a:cubicBezTo>
                <a:cubicBezTo>
                  <a:pt x="60" y="946"/>
                  <a:pt x="60" y="945"/>
                  <a:pt x="60" y="944"/>
                </a:cubicBezTo>
                <a:cubicBezTo>
                  <a:pt x="60" y="944"/>
                  <a:pt x="59" y="943"/>
                  <a:pt x="58" y="943"/>
                </a:cubicBezTo>
                <a:moveTo>
                  <a:pt x="52" y="928"/>
                </a:moveTo>
                <a:cubicBezTo>
                  <a:pt x="52" y="928"/>
                  <a:pt x="52" y="929"/>
                  <a:pt x="52" y="929"/>
                </a:cubicBezTo>
                <a:cubicBezTo>
                  <a:pt x="51" y="929"/>
                  <a:pt x="51" y="930"/>
                  <a:pt x="51" y="931"/>
                </a:cubicBezTo>
                <a:cubicBezTo>
                  <a:pt x="51" y="931"/>
                  <a:pt x="52" y="931"/>
                  <a:pt x="52" y="931"/>
                </a:cubicBezTo>
                <a:cubicBezTo>
                  <a:pt x="53" y="931"/>
                  <a:pt x="53" y="931"/>
                  <a:pt x="53" y="931"/>
                </a:cubicBezTo>
                <a:cubicBezTo>
                  <a:pt x="54" y="931"/>
                  <a:pt x="54" y="930"/>
                  <a:pt x="54" y="929"/>
                </a:cubicBezTo>
                <a:cubicBezTo>
                  <a:pt x="53" y="929"/>
                  <a:pt x="53" y="928"/>
                  <a:pt x="52" y="928"/>
                </a:cubicBezTo>
                <a:moveTo>
                  <a:pt x="46" y="914"/>
                </a:moveTo>
                <a:cubicBezTo>
                  <a:pt x="46" y="914"/>
                  <a:pt x="46" y="914"/>
                  <a:pt x="46" y="914"/>
                </a:cubicBezTo>
                <a:cubicBezTo>
                  <a:pt x="45" y="914"/>
                  <a:pt x="44" y="915"/>
                  <a:pt x="45" y="916"/>
                </a:cubicBezTo>
                <a:cubicBezTo>
                  <a:pt x="45" y="916"/>
                  <a:pt x="46" y="917"/>
                  <a:pt x="46" y="917"/>
                </a:cubicBezTo>
                <a:cubicBezTo>
                  <a:pt x="47" y="917"/>
                  <a:pt x="47" y="917"/>
                  <a:pt x="47" y="917"/>
                </a:cubicBezTo>
                <a:cubicBezTo>
                  <a:pt x="48" y="916"/>
                  <a:pt x="48" y="915"/>
                  <a:pt x="48" y="915"/>
                </a:cubicBezTo>
                <a:cubicBezTo>
                  <a:pt x="47" y="914"/>
                  <a:pt x="47" y="914"/>
                  <a:pt x="46" y="914"/>
                </a:cubicBezTo>
                <a:moveTo>
                  <a:pt x="40" y="899"/>
                </a:moveTo>
                <a:cubicBezTo>
                  <a:pt x="40" y="899"/>
                  <a:pt x="40" y="899"/>
                  <a:pt x="40" y="899"/>
                </a:cubicBezTo>
                <a:cubicBezTo>
                  <a:pt x="39" y="899"/>
                  <a:pt x="38" y="900"/>
                  <a:pt x="39" y="901"/>
                </a:cubicBezTo>
                <a:cubicBezTo>
                  <a:pt x="39" y="902"/>
                  <a:pt x="40" y="902"/>
                  <a:pt x="40" y="902"/>
                </a:cubicBezTo>
                <a:cubicBezTo>
                  <a:pt x="41" y="902"/>
                  <a:pt x="41" y="902"/>
                  <a:pt x="41" y="902"/>
                </a:cubicBezTo>
                <a:cubicBezTo>
                  <a:pt x="41" y="901"/>
                  <a:pt x="42" y="901"/>
                  <a:pt x="42" y="900"/>
                </a:cubicBezTo>
                <a:cubicBezTo>
                  <a:pt x="41" y="899"/>
                  <a:pt x="41" y="899"/>
                  <a:pt x="40" y="899"/>
                </a:cubicBezTo>
                <a:moveTo>
                  <a:pt x="34" y="884"/>
                </a:moveTo>
                <a:cubicBezTo>
                  <a:pt x="34" y="884"/>
                  <a:pt x="34" y="884"/>
                  <a:pt x="34" y="884"/>
                </a:cubicBezTo>
                <a:cubicBezTo>
                  <a:pt x="33" y="884"/>
                  <a:pt x="33" y="885"/>
                  <a:pt x="33" y="886"/>
                </a:cubicBezTo>
                <a:cubicBezTo>
                  <a:pt x="33" y="887"/>
                  <a:pt x="34" y="887"/>
                  <a:pt x="34" y="887"/>
                </a:cubicBezTo>
                <a:cubicBezTo>
                  <a:pt x="35" y="887"/>
                  <a:pt x="35" y="887"/>
                  <a:pt x="35" y="887"/>
                </a:cubicBezTo>
                <a:cubicBezTo>
                  <a:pt x="36" y="887"/>
                  <a:pt x="36" y="886"/>
                  <a:pt x="36" y="885"/>
                </a:cubicBezTo>
                <a:cubicBezTo>
                  <a:pt x="35" y="884"/>
                  <a:pt x="35" y="884"/>
                  <a:pt x="34" y="884"/>
                </a:cubicBezTo>
                <a:moveTo>
                  <a:pt x="29" y="869"/>
                </a:moveTo>
                <a:cubicBezTo>
                  <a:pt x="28" y="869"/>
                  <a:pt x="28" y="869"/>
                  <a:pt x="28" y="869"/>
                </a:cubicBezTo>
                <a:cubicBezTo>
                  <a:pt x="27" y="869"/>
                  <a:pt x="27" y="870"/>
                  <a:pt x="27" y="871"/>
                </a:cubicBezTo>
                <a:cubicBezTo>
                  <a:pt x="27" y="872"/>
                  <a:pt x="28" y="872"/>
                  <a:pt x="29" y="872"/>
                </a:cubicBezTo>
                <a:cubicBezTo>
                  <a:pt x="29" y="872"/>
                  <a:pt x="29" y="872"/>
                  <a:pt x="29" y="872"/>
                </a:cubicBezTo>
                <a:cubicBezTo>
                  <a:pt x="30" y="872"/>
                  <a:pt x="30" y="871"/>
                  <a:pt x="30" y="870"/>
                </a:cubicBezTo>
                <a:cubicBezTo>
                  <a:pt x="30" y="869"/>
                  <a:pt x="29" y="869"/>
                  <a:pt x="29" y="869"/>
                </a:cubicBezTo>
                <a:moveTo>
                  <a:pt x="23" y="854"/>
                </a:moveTo>
                <a:cubicBezTo>
                  <a:pt x="23" y="854"/>
                  <a:pt x="23" y="854"/>
                  <a:pt x="23" y="854"/>
                </a:cubicBezTo>
                <a:cubicBezTo>
                  <a:pt x="22" y="854"/>
                  <a:pt x="22" y="855"/>
                  <a:pt x="22" y="856"/>
                </a:cubicBezTo>
                <a:cubicBezTo>
                  <a:pt x="22" y="857"/>
                  <a:pt x="23" y="857"/>
                  <a:pt x="23" y="857"/>
                </a:cubicBezTo>
                <a:cubicBezTo>
                  <a:pt x="24" y="857"/>
                  <a:pt x="24" y="857"/>
                  <a:pt x="24" y="857"/>
                </a:cubicBezTo>
                <a:cubicBezTo>
                  <a:pt x="25" y="857"/>
                  <a:pt x="25" y="856"/>
                  <a:pt x="25" y="855"/>
                </a:cubicBezTo>
                <a:cubicBezTo>
                  <a:pt x="25" y="854"/>
                  <a:pt x="24" y="854"/>
                  <a:pt x="23" y="854"/>
                </a:cubicBezTo>
                <a:moveTo>
                  <a:pt x="18" y="839"/>
                </a:moveTo>
                <a:cubicBezTo>
                  <a:pt x="18" y="839"/>
                  <a:pt x="18" y="839"/>
                  <a:pt x="18" y="839"/>
                </a:cubicBezTo>
                <a:cubicBezTo>
                  <a:pt x="17" y="839"/>
                  <a:pt x="17" y="840"/>
                  <a:pt x="17" y="841"/>
                </a:cubicBezTo>
                <a:cubicBezTo>
                  <a:pt x="17" y="841"/>
                  <a:pt x="18" y="842"/>
                  <a:pt x="18" y="842"/>
                </a:cubicBezTo>
                <a:cubicBezTo>
                  <a:pt x="19" y="842"/>
                  <a:pt x="19" y="842"/>
                  <a:pt x="19" y="842"/>
                </a:cubicBezTo>
                <a:cubicBezTo>
                  <a:pt x="20" y="841"/>
                  <a:pt x="20" y="841"/>
                  <a:pt x="20" y="840"/>
                </a:cubicBezTo>
                <a:cubicBezTo>
                  <a:pt x="20" y="840"/>
                  <a:pt x="20" y="840"/>
                  <a:pt x="20" y="840"/>
                </a:cubicBezTo>
                <a:cubicBezTo>
                  <a:pt x="20" y="839"/>
                  <a:pt x="19" y="839"/>
                  <a:pt x="18" y="839"/>
                </a:cubicBezTo>
                <a:moveTo>
                  <a:pt x="14" y="823"/>
                </a:moveTo>
                <a:cubicBezTo>
                  <a:pt x="14" y="823"/>
                  <a:pt x="14" y="823"/>
                  <a:pt x="13" y="823"/>
                </a:cubicBezTo>
                <a:cubicBezTo>
                  <a:pt x="13" y="824"/>
                  <a:pt x="12" y="824"/>
                  <a:pt x="12" y="825"/>
                </a:cubicBezTo>
                <a:cubicBezTo>
                  <a:pt x="13" y="826"/>
                  <a:pt x="13" y="826"/>
                  <a:pt x="14" y="826"/>
                </a:cubicBezTo>
                <a:cubicBezTo>
                  <a:pt x="14" y="826"/>
                  <a:pt x="14" y="826"/>
                  <a:pt x="14" y="826"/>
                </a:cubicBezTo>
                <a:cubicBezTo>
                  <a:pt x="15" y="826"/>
                  <a:pt x="16" y="825"/>
                  <a:pt x="15" y="824"/>
                </a:cubicBezTo>
                <a:cubicBezTo>
                  <a:pt x="15" y="824"/>
                  <a:pt x="15" y="823"/>
                  <a:pt x="14" y="823"/>
                </a:cubicBezTo>
                <a:moveTo>
                  <a:pt x="10" y="808"/>
                </a:moveTo>
                <a:cubicBezTo>
                  <a:pt x="10" y="808"/>
                  <a:pt x="10" y="808"/>
                  <a:pt x="10" y="808"/>
                </a:cubicBezTo>
                <a:cubicBezTo>
                  <a:pt x="9" y="808"/>
                  <a:pt x="8" y="809"/>
                  <a:pt x="9" y="810"/>
                </a:cubicBezTo>
                <a:cubicBezTo>
                  <a:pt x="9" y="810"/>
                  <a:pt x="9" y="811"/>
                  <a:pt x="10" y="811"/>
                </a:cubicBezTo>
                <a:cubicBezTo>
                  <a:pt x="10" y="811"/>
                  <a:pt x="10" y="811"/>
                  <a:pt x="10" y="811"/>
                </a:cubicBezTo>
                <a:cubicBezTo>
                  <a:pt x="11" y="811"/>
                  <a:pt x="12" y="810"/>
                  <a:pt x="11" y="809"/>
                </a:cubicBezTo>
                <a:cubicBezTo>
                  <a:pt x="11" y="808"/>
                  <a:pt x="11" y="808"/>
                  <a:pt x="10" y="808"/>
                </a:cubicBezTo>
                <a:moveTo>
                  <a:pt x="7" y="792"/>
                </a:moveTo>
                <a:cubicBezTo>
                  <a:pt x="7" y="792"/>
                  <a:pt x="7" y="792"/>
                  <a:pt x="6" y="792"/>
                </a:cubicBezTo>
                <a:cubicBezTo>
                  <a:pt x="6" y="792"/>
                  <a:pt x="5" y="793"/>
                  <a:pt x="5" y="794"/>
                </a:cubicBezTo>
                <a:cubicBezTo>
                  <a:pt x="5" y="795"/>
                  <a:pt x="6" y="795"/>
                  <a:pt x="7" y="795"/>
                </a:cubicBezTo>
                <a:cubicBezTo>
                  <a:pt x="7" y="795"/>
                  <a:pt x="7" y="795"/>
                  <a:pt x="7" y="795"/>
                </a:cubicBezTo>
                <a:cubicBezTo>
                  <a:pt x="8" y="795"/>
                  <a:pt x="8" y="794"/>
                  <a:pt x="8" y="793"/>
                </a:cubicBezTo>
                <a:cubicBezTo>
                  <a:pt x="8" y="793"/>
                  <a:pt x="7" y="792"/>
                  <a:pt x="7" y="792"/>
                </a:cubicBezTo>
                <a:moveTo>
                  <a:pt x="4" y="776"/>
                </a:moveTo>
                <a:cubicBezTo>
                  <a:pt x="4" y="776"/>
                  <a:pt x="4" y="776"/>
                  <a:pt x="4" y="776"/>
                </a:cubicBezTo>
                <a:cubicBezTo>
                  <a:pt x="3" y="776"/>
                  <a:pt x="3" y="777"/>
                  <a:pt x="3" y="778"/>
                </a:cubicBezTo>
                <a:cubicBezTo>
                  <a:pt x="3" y="779"/>
                  <a:pt x="4" y="779"/>
                  <a:pt x="4" y="779"/>
                </a:cubicBezTo>
                <a:cubicBezTo>
                  <a:pt x="4" y="779"/>
                  <a:pt x="4" y="779"/>
                  <a:pt x="4" y="779"/>
                </a:cubicBezTo>
                <a:cubicBezTo>
                  <a:pt x="5" y="779"/>
                  <a:pt x="6" y="779"/>
                  <a:pt x="6" y="778"/>
                </a:cubicBezTo>
                <a:cubicBezTo>
                  <a:pt x="6" y="777"/>
                  <a:pt x="5" y="776"/>
                  <a:pt x="4" y="776"/>
                </a:cubicBezTo>
                <a:moveTo>
                  <a:pt x="3" y="760"/>
                </a:moveTo>
                <a:cubicBezTo>
                  <a:pt x="3" y="760"/>
                  <a:pt x="3" y="760"/>
                  <a:pt x="3" y="760"/>
                </a:cubicBezTo>
                <a:cubicBezTo>
                  <a:pt x="2" y="761"/>
                  <a:pt x="1" y="761"/>
                  <a:pt x="1" y="762"/>
                </a:cubicBezTo>
                <a:cubicBezTo>
                  <a:pt x="1" y="763"/>
                  <a:pt x="2" y="763"/>
                  <a:pt x="3" y="763"/>
                </a:cubicBezTo>
                <a:cubicBezTo>
                  <a:pt x="3" y="763"/>
                  <a:pt x="3" y="763"/>
                  <a:pt x="3" y="763"/>
                </a:cubicBezTo>
                <a:cubicBezTo>
                  <a:pt x="4" y="763"/>
                  <a:pt x="4" y="763"/>
                  <a:pt x="4" y="762"/>
                </a:cubicBezTo>
                <a:cubicBezTo>
                  <a:pt x="4" y="761"/>
                  <a:pt x="3" y="760"/>
                  <a:pt x="3" y="760"/>
                </a:cubicBezTo>
                <a:moveTo>
                  <a:pt x="2" y="744"/>
                </a:moveTo>
                <a:cubicBezTo>
                  <a:pt x="1" y="744"/>
                  <a:pt x="0" y="745"/>
                  <a:pt x="0" y="746"/>
                </a:cubicBezTo>
                <a:cubicBezTo>
                  <a:pt x="0" y="747"/>
                  <a:pt x="1" y="747"/>
                  <a:pt x="2" y="747"/>
                </a:cubicBezTo>
                <a:cubicBezTo>
                  <a:pt x="3" y="747"/>
                  <a:pt x="3" y="747"/>
                  <a:pt x="3" y="746"/>
                </a:cubicBezTo>
                <a:cubicBezTo>
                  <a:pt x="3" y="745"/>
                  <a:pt x="3" y="744"/>
                  <a:pt x="2" y="744"/>
                </a:cubicBezTo>
                <a:moveTo>
                  <a:pt x="2" y="728"/>
                </a:moveTo>
                <a:cubicBezTo>
                  <a:pt x="2" y="728"/>
                  <a:pt x="1" y="729"/>
                  <a:pt x="1" y="730"/>
                </a:cubicBezTo>
                <a:cubicBezTo>
                  <a:pt x="1" y="731"/>
                  <a:pt x="1" y="731"/>
                  <a:pt x="2" y="731"/>
                </a:cubicBezTo>
                <a:cubicBezTo>
                  <a:pt x="2" y="731"/>
                  <a:pt x="2" y="731"/>
                  <a:pt x="2" y="731"/>
                </a:cubicBezTo>
                <a:cubicBezTo>
                  <a:pt x="3" y="731"/>
                  <a:pt x="4" y="731"/>
                  <a:pt x="4" y="730"/>
                </a:cubicBezTo>
                <a:cubicBezTo>
                  <a:pt x="4" y="729"/>
                  <a:pt x="3" y="729"/>
                  <a:pt x="2" y="728"/>
                </a:cubicBezTo>
                <a:cubicBezTo>
                  <a:pt x="2" y="728"/>
                  <a:pt x="2" y="728"/>
                  <a:pt x="2" y="728"/>
                </a:cubicBezTo>
                <a:moveTo>
                  <a:pt x="4" y="713"/>
                </a:moveTo>
                <a:cubicBezTo>
                  <a:pt x="3" y="713"/>
                  <a:pt x="3" y="713"/>
                  <a:pt x="2" y="714"/>
                </a:cubicBezTo>
                <a:cubicBezTo>
                  <a:pt x="2" y="714"/>
                  <a:pt x="2" y="714"/>
                  <a:pt x="2" y="714"/>
                </a:cubicBezTo>
                <a:cubicBezTo>
                  <a:pt x="2" y="715"/>
                  <a:pt x="3" y="715"/>
                  <a:pt x="4" y="716"/>
                </a:cubicBezTo>
                <a:cubicBezTo>
                  <a:pt x="4" y="716"/>
                  <a:pt x="4" y="716"/>
                  <a:pt x="4" y="716"/>
                </a:cubicBezTo>
                <a:cubicBezTo>
                  <a:pt x="5" y="716"/>
                  <a:pt x="5" y="715"/>
                  <a:pt x="5" y="714"/>
                </a:cubicBezTo>
                <a:cubicBezTo>
                  <a:pt x="6" y="713"/>
                  <a:pt x="5" y="713"/>
                  <a:pt x="4" y="713"/>
                </a:cubicBezTo>
                <a:cubicBezTo>
                  <a:pt x="4" y="713"/>
                  <a:pt x="4" y="713"/>
                  <a:pt x="4" y="713"/>
                </a:cubicBezTo>
                <a:moveTo>
                  <a:pt x="7" y="697"/>
                </a:moveTo>
                <a:cubicBezTo>
                  <a:pt x="6" y="697"/>
                  <a:pt x="5" y="697"/>
                  <a:pt x="5" y="698"/>
                </a:cubicBezTo>
                <a:cubicBezTo>
                  <a:pt x="5" y="699"/>
                  <a:pt x="5" y="700"/>
                  <a:pt x="6" y="700"/>
                </a:cubicBezTo>
                <a:cubicBezTo>
                  <a:pt x="7" y="700"/>
                  <a:pt x="7" y="700"/>
                  <a:pt x="7" y="700"/>
                </a:cubicBezTo>
                <a:cubicBezTo>
                  <a:pt x="7" y="700"/>
                  <a:pt x="8" y="699"/>
                  <a:pt x="8" y="699"/>
                </a:cubicBezTo>
                <a:cubicBezTo>
                  <a:pt x="8" y="698"/>
                  <a:pt x="8" y="697"/>
                  <a:pt x="7" y="697"/>
                </a:cubicBezTo>
                <a:cubicBezTo>
                  <a:pt x="7" y="697"/>
                  <a:pt x="7" y="697"/>
                  <a:pt x="7" y="697"/>
                </a:cubicBezTo>
                <a:moveTo>
                  <a:pt x="11" y="681"/>
                </a:moveTo>
                <a:cubicBezTo>
                  <a:pt x="10" y="681"/>
                  <a:pt x="9" y="682"/>
                  <a:pt x="9" y="682"/>
                </a:cubicBezTo>
                <a:cubicBezTo>
                  <a:pt x="9" y="683"/>
                  <a:pt x="9" y="684"/>
                  <a:pt x="10" y="684"/>
                </a:cubicBezTo>
                <a:cubicBezTo>
                  <a:pt x="10" y="684"/>
                  <a:pt x="10" y="684"/>
                  <a:pt x="10" y="684"/>
                </a:cubicBezTo>
                <a:cubicBezTo>
                  <a:pt x="11" y="684"/>
                  <a:pt x="12" y="684"/>
                  <a:pt x="12" y="683"/>
                </a:cubicBezTo>
                <a:cubicBezTo>
                  <a:pt x="12" y="682"/>
                  <a:pt x="12" y="682"/>
                  <a:pt x="11" y="681"/>
                </a:cubicBezTo>
                <a:cubicBezTo>
                  <a:pt x="11" y="681"/>
                  <a:pt x="11" y="681"/>
                  <a:pt x="11" y="681"/>
                </a:cubicBezTo>
                <a:moveTo>
                  <a:pt x="16" y="666"/>
                </a:moveTo>
                <a:cubicBezTo>
                  <a:pt x="15" y="666"/>
                  <a:pt x="14" y="667"/>
                  <a:pt x="14" y="667"/>
                </a:cubicBezTo>
                <a:cubicBezTo>
                  <a:pt x="14" y="668"/>
                  <a:pt x="14" y="669"/>
                  <a:pt x="15" y="669"/>
                </a:cubicBezTo>
                <a:cubicBezTo>
                  <a:pt x="16" y="669"/>
                  <a:pt x="16" y="669"/>
                  <a:pt x="16" y="669"/>
                </a:cubicBezTo>
                <a:cubicBezTo>
                  <a:pt x="16" y="669"/>
                  <a:pt x="17" y="669"/>
                  <a:pt x="17" y="668"/>
                </a:cubicBezTo>
                <a:cubicBezTo>
                  <a:pt x="17" y="667"/>
                  <a:pt x="17" y="667"/>
                  <a:pt x="16" y="666"/>
                </a:cubicBezTo>
                <a:cubicBezTo>
                  <a:pt x="16" y="666"/>
                  <a:pt x="16" y="666"/>
                  <a:pt x="16" y="666"/>
                </a:cubicBezTo>
                <a:moveTo>
                  <a:pt x="22" y="651"/>
                </a:moveTo>
                <a:cubicBezTo>
                  <a:pt x="21" y="651"/>
                  <a:pt x="21" y="652"/>
                  <a:pt x="21" y="652"/>
                </a:cubicBezTo>
                <a:cubicBezTo>
                  <a:pt x="20" y="653"/>
                  <a:pt x="21" y="654"/>
                  <a:pt x="21" y="654"/>
                </a:cubicBezTo>
                <a:cubicBezTo>
                  <a:pt x="22" y="654"/>
                  <a:pt x="22" y="654"/>
                  <a:pt x="22" y="654"/>
                </a:cubicBezTo>
                <a:cubicBezTo>
                  <a:pt x="23" y="654"/>
                  <a:pt x="23" y="654"/>
                  <a:pt x="23" y="654"/>
                </a:cubicBezTo>
                <a:cubicBezTo>
                  <a:pt x="24" y="653"/>
                  <a:pt x="23" y="652"/>
                  <a:pt x="23" y="652"/>
                </a:cubicBezTo>
                <a:cubicBezTo>
                  <a:pt x="22" y="652"/>
                  <a:pt x="22" y="651"/>
                  <a:pt x="22" y="651"/>
                </a:cubicBezTo>
                <a:moveTo>
                  <a:pt x="30" y="638"/>
                </a:moveTo>
                <a:cubicBezTo>
                  <a:pt x="29" y="638"/>
                  <a:pt x="29" y="638"/>
                  <a:pt x="29" y="638"/>
                </a:cubicBezTo>
                <a:cubicBezTo>
                  <a:pt x="28" y="639"/>
                  <a:pt x="28" y="640"/>
                  <a:pt x="29" y="640"/>
                </a:cubicBezTo>
                <a:cubicBezTo>
                  <a:pt x="30" y="641"/>
                  <a:pt x="30" y="641"/>
                  <a:pt x="30" y="641"/>
                </a:cubicBezTo>
                <a:cubicBezTo>
                  <a:pt x="30" y="641"/>
                  <a:pt x="31" y="640"/>
                  <a:pt x="31" y="640"/>
                </a:cubicBezTo>
                <a:cubicBezTo>
                  <a:pt x="32" y="639"/>
                  <a:pt x="31" y="638"/>
                  <a:pt x="31" y="638"/>
                </a:cubicBezTo>
                <a:cubicBezTo>
                  <a:pt x="30" y="638"/>
                  <a:pt x="30" y="638"/>
                  <a:pt x="30" y="638"/>
                </a:cubicBezTo>
                <a:moveTo>
                  <a:pt x="39" y="624"/>
                </a:moveTo>
                <a:cubicBezTo>
                  <a:pt x="39" y="624"/>
                  <a:pt x="38" y="625"/>
                  <a:pt x="38" y="625"/>
                </a:cubicBezTo>
                <a:cubicBezTo>
                  <a:pt x="38" y="625"/>
                  <a:pt x="38" y="625"/>
                  <a:pt x="38" y="625"/>
                </a:cubicBezTo>
                <a:cubicBezTo>
                  <a:pt x="37" y="626"/>
                  <a:pt x="37" y="627"/>
                  <a:pt x="38" y="627"/>
                </a:cubicBezTo>
                <a:cubicBezTo>
                  <a:pt x="39" y="627"/>
                  <a:pt x="39" y="627"/>
                  <a:pt x="39" y="627"/>
                </a:cubicBezTo>
                <a:cubicBezTo>
                  <a:pt x="39" y="627"/>
                  <a:pt x="40" y="627"/>
                  <a:pt x="40" y="627"/>
                </a:cubicBezTo>
                <a:cubicBezTo>
                  <a:pt x="41" y="626"/>
                  <a:pt x="41" y="625"/>
                  <a:pt x="40" y="625"/>
                </a:cubicBezTo>
                <a:cubicBezTo>
                  <a:pt x="40" y="624"/>
                  <a:pt x="39" y="624"/>
                  <a:pt x="39" y="624"/>
                </a:cubicBezTo>
                <a:moveTo>
                  <a:pt x="49" y="612"/>
                </a:moveTo>
                <a:cubicBezTo>
                  <a:pt x="49" y="612"/>
                  <a:pt x="49" y="612"/>
                  <a:pt x="48" y="613"/>
                </a:cubicBezTo>
                <a:cubicBezTo>
                  <a:pt x="48" y="613"/>
                  <a:pt x="48" y="614"/>
                  <a:pt x="48" y="615"/>
                </a:cubicBezTo>
                <a:cubicBezTo>
                  <a:pt x="49" y="615"/>
                  <a:pt x="49" y="615"/>
                  <a:pt x="49" y="615"/>
                </a:cubicBezTo>
                <a:cubicBezTo>
                  <a:pt x="51" y="615"/>
                  <a:pt x="51" y="615"/>
                  <a:pt x="51" y="615"/>
                </a:cubicBezTo>
                <a:cubicBezTo>
                  <a:pt x="51" y="614"/>
                  <a:pt x="51" y="613"/>
                  <a:pt x="51" y="613"/>
                </a:cubicBezTo>
                <a:cubicBezTo>
                  <a:pt x="50" y="612"/>
                  <a:pt x="50" y="612"/>
                  <a:pt x="49" y="612"/>
                </a:cubicBezTo>
                <a:moveTo>
                  <a:pt x="61" y="602"/>
                </a:moveTo>
                <a:cubicBezTo>
                  <a:pt x="61" y="602"/>
                  <a:pt x="61" y="602"/>
                  <a:pt x="60" y="602"/>
                </a:cubicBezTo>
                <a:cubicBezTo>
                  <a:pt x="60" y="602"/>
                  <a:pt x="60" y="603"/>
                  <a:pt x="60" y="604"/>
                </a:cubicBezTo>
                <a:cubicBezTo>
                  <a:pt x="60" y="604"/>
                  <a:pt x="61" y="605"/>
                  <a:pt x="61" y="605"/>
                </a:cubicBezTo>
                <a:cubicBezTo>
                  <a:pt x="62" y="604"/>
                  <a:pt x="62" y="604"/>
                  <a:pt x="62" y="604"/>
                </a:cubicBezTo>
                <a:cubicBezTo>
                  <a:pt x="63" y="604"/>
                  <a:pt x="63" y="603"/>
                  <a:pt x="62" y="602"/>
                </a:cubicBezTo>
                <a:cubicBezTo>
                  <a:pt x="62" y="602"/>
                  <a:pt x="62" y="602"/>
                  <a:pt x="61" y="602"/>
                </a:cubicBezTo>
                <a:moveTo>
                  <a:pt x="74" y="592"/>
                </a:moveTo>
                <a:cubicBezTo>
                  <a:pt x="74" y="592"/>
                  <a:pt x="74" y="592"/>
                  <a:pt x="73" y="592"/>
                </a:cubicBezTo>
                <a:cubicBezTo>
                  <a:pt x="73" y="593"/>
                  <a:pt x="73" y="594"/>
                  <a:pt x="73" y="595"/>
                </a:cubicBezTo>
                <a:cubicBezTo>
                  <a:pt x="73" y="595"/>
                  <a:pt x="74" y="595"/>
                  <a:pt x="74" y="595"/>
                </a:cubicBezTo>
                <a:cubicBezTo>
                  <a:pt x="75" y="595"/>
                  <a:pt x="75" y="595"/>
                  <a:pt x="75" y="595"/>
                </a:cubicBezTo>
                <a:cubicBezTo>
                  <a:pt x="76" y="594"/>
                  <a:pt x="76" y="594"/>
                  <a:pt x="75" y="593"/>
                </a:cubicBezTo>
                <a:cubicBezTo>
                  <a:pt x="75" y="592"/>
                  <a:pt x="75" y="592"/>
                  <a:pt x="74" y="592"/>
                </a:cubicBezTo>
                <a:moveTo>
                  <a:pt x="88" y="584"/>
                </a:moveTo>
                <a:cubicBezTo>
                  <a:pt x="88" y="584"/>
                  <a:pt x="87" y="584"/>
                  <a:pt x="87" y="584"/>
                </a:cubicBezTo>
                <a:cubicBezTo>
                  <a:pt x="86" y="584"/>
                  <a:pt x="86" y="585"/>
                  <a:pt x="87" y="586"/>
                </a:cubicBezTo>
                <a:cubicBezTo>
                  <a:pt x="87" y="587"/>
                  <a:pt x="87" y="587"/>
                  <a:pt x="88" y="587"/>
                </a:cubicBezTo>
                <a:cubicBezTo>
                  <a:pt x="89" y="587"/>
                  <a:pt x="89" y="587"/>
                  <a:pt x="89" y="587"/>
                </a:cubicBezTo>
                <a:cubicBezTo>
                  <a:pt x="89" y="586"/>
                  <a:pt x="90" y="585"/>
                  <a:pt x="89" y="585"/>
                </a:cubicBezTo>
                <a:cubicBezTo>
                  <a:pt x="89" y="584"/>
                  <a:pt x="88" y="584"/>
                  <a:pt x="88" y="584"/>
                </a:cubicBezTo>
                <a:moveTo>
                  <a:pt x="102" y="576"/>
                </a:moveTo>
                <a:cubicBezTo>
                  <a:pt x="102" y="576"/>
                  <a:pt x="101" y="576"/>
                  <a:pt x="101" y="576"/>
                </a:cubicBezTo>
                <a:cubicBezTo>
                  <a:pt x="101" y="577"/>
                  <a:pt x="100" y="578"/>
                  <a:pt x="101" y="578"/>
                </a:cubicBezTo>
                <a:cubicBezTo>
                  <a:pt x="101" y="579"/>
                  <a:pt x="101" y="579"/>
                  <a:pt x="102" y="579"/>
                </a:cubicBezTo>
                <a:cubicBezTo>
                  <a:pt x="103" y="579"/>
                  <a:pt x="103" y="579"/>
                  <a:pt x="103" y="579"/>
                </a:cubicBezTo>
                <a:cubicBezTo>
                  <a:pt x="103" y="579"/>
                  <a:pt x="104" y="578"/>
                  <a:pt x="103" y="577"/>
                </a:cubicBezTo>
                <a:cubicBezTo>
                  <a:pt x="103" y="577"/>
                  <a:pt x="102" y="576"/>
                  <a:pt x="102" y="576"/>
                </a:cubicBezTo>
                <a:moveTo>
                  <a:pt x="116" y="569"/>
                </a:moveTo>
                <a:cubicBezTo>
                  <a:pt x="116" y="569"/>
                  <a:pt x="116" y="569"/>
                  <a:pt x="116" y="569"/>
                </a:cubicBezTo>
                <a:cubicBezTo>
                  <a:pt x="115" y="569"/>
                  <a:pt x="114" y="570"/>
                  <a:pt x="115" y="571"/>
                </a:cubicBezTo>
                <a:cubicBezTo>
                  <a:pt x="115" y="572"/>
                  <a:pt x="116" y="572"/>
                  <a:pt x="116" y="572"/>
                </a:cubicBezTo>
                <a:cubicBezTo>
                  <a:pt x="117" y="572"/>
                  <a:pt x="117" y="572"/>
                  <a:pt x="117" y="572"/>
                </a:cubicBezTo>
                <a:cubicBezTo>
                  <a:pt x="118" y="571"/>
                  <a:pt x="118" y="570"/>
                  <a:pt x="118" y="570"/>
                </a:cubicBezTo>
                <a:cubicBezTo>
                  <a:pt x="117" y="569"/>
                  <a:pt x="117" y="569"/>
                  <a:pt x="116" y="569"/>
                </a:cubicBezTo>
                <a:moveTo>
                  <a:pt x="130" y="561"/>
                </a:moveTo>
                <a:cubicBezTo>
                  <a:pt x="130" y="561"/>
                  <a:pt x="130" y="562"/>
                  <a:pt x="130" y="562"/>
                </a:cubicBezTo>
                <a:cubicBezTo>
                  <a:pt x="129" y="562"/>
                  <a:pt x="129" y="563"/>
                  <a:pt x="129" y="564"/>
                </a:cubicBezTo>
                <a:cubicBezTo>
                  <a:pt x="129" y="564"/>
                  <a:pt x="130" y="564"/>
                  <a:pt x="130" y="564"/>
                </a:cubicBezTo>
                <a:cubicBezTo>
                  <a:pt x="131" y="564"/>
                  <a:pt x="131" y="564"/>
                  <a:pt x="131" y="564"/>
                </a:cubicBezTo>
                <a:cubicBezTo>
                  <a:pt x="132" y="564"/>
                  <a:pt x="132" y="563"/>
                  <a:pt x="132" y="562"/>
                </a:cubicBezTo>
                <a:cubicBezTo>
                  <a:pt x="131" y="562"/>
                  <a:pt x="131" y="561"/>
                  <a:pt x="130" y="561"/>
                </a:cubicBezTo>
                <a:moveTo>
                  <a:pt x="144" y="553"/>
                </a:moveTo>
                <a:cubicBezTo>
                  <a:pt x="144" y="553"/>
                  <a:pt x="144" y="554"/>
                  <a:pt x="143" y="554"/>
                </a:cubicBezTo>
                <a:cubicBezTo>
                  <a:pt x="143" y="554"/>
                  <a:pt x="142" y="555"/>
                  <a:pt x="143" y="556"/>
                </a:cubicBezTo>
                <a:cubicBezTo>
                  <a:pt x="143" y="556"/>
                  <a:pt x="144" y="556"/>
                  <a:pt x="144" y="556"/>
                </a:cubicBezTo>
                <a:cubicBezTo>
                  <a:pt x="145" y="556"/>
                  <a:pt x="145" y="556"/>
                  <a:pt x="145" y="556"/>
                </a:cubicBezTo>
                <a:cubicBezTo>
                  <a:pt x="146" y="556"/>
                  <a:pt x="146" y="555"/>
                  <a:pt x="145" y="554"/>
                </a:cubicBezTo>
                <a:cubicBezTo>
                  <a:pt x="145" y="554"/>
                  <a:pt x="145" y="553"/>
                  <a:pt x="144" y="553"/>
                </a:cubicBezTo>
                <a:moveTo>
                  <a:pt x="157" y="545"/>
                </a:moveTo>
                <a:cubicBezTo>
                  <a:pt x="157" y="545"/>
                  <a:pt x="157" y="545"/>
                  <a:pt x="157" y="545"/>
                </a:cubicBezTo>
                <a:cubicBezTo>
                  <a:pt x="156" y="545"/>
                  <a:pt x="156" y="546"/>
                  <a:pt x="156" y="547"/>
                </a:cubicBezTo>
                <a:cubicBezTo>
                  <a:pt x="157" y="547"/>
                  <a:pt x="157" y="548"/>
                  <a:pt x="157" y="548"/>
                </a:cubicBezTo>
                <a:cubicBezTo>
                  <a:pt x="158" y="547"/>
                  <a:pt x="158" y="547"/>
                  <a:pt x="158" y="547"/>
                </a:cubicBezTo>
                <a:cubicBezTo>
                  <a:pt x="159" y="547"/>
                  <a:pt x="159" y="546"/>
                  <a:pt x="159" y="545"/>
                </a:cubicBezTo>
                <a:cubicBezTo>
                  <a:pt x="158" y="545"/>
                  <a:pt x="158" y="545"/>
                  <a:pt x="157" y="545"/>
                </a:cubicBezTo>
                <a:moveTo>
                  <a:pt x="170" y="534"/>
                </a:moveTo>
                <a:cubicBezTo>
                  <a:pt x="169" y="534"/>
                  <a:pt x="169" y="534"/>
                  <a:pt x="169" y="535"/>
                </a:cubicBezTo>
                <a:cubicBezTo>
                  <a:pt x="168" y="535"/>
                  <a:pt x="168" y="536"/>
                  <a:pt x="169" y="537"/>
                </a:cubicBezTo>
                <a:cubicBezTo>
                  <a:pt x="169" y="537"/>
                  <a:pt x="169" y="537"/>
                  <a:pt x="170" y="537"/>
                </a:cubicBezTo>
                <a:cubicBezTo>
                  <a:pt x="171" y="537"/>
                  <a:pt x="171" y="537"/>
                  <a:pt x="171" y="537"/>
                </a:cubicBezTo>
                <a:cubicBezTo>
                  <a:pt x="171" y="536"/>
                  <a:pt x="171" y="535"/>
                  <a:pt x="171" y="535"/>
                </a:cubicBezTo>
                <a:cubicBezTo>
                  <a:pt x="171" y="534"/>
                  <a:pt x="170" y="534"/>
                  <a:pt x="170" y="534"/>
                </a:cubicBezTo>
                <a:moveTo>
                  <a:pt x="180" y="522"/>
                </a:moveTo>
                <a:cubicBezTo>
                  <a:pt x="180" y="522"/>
                  <a:pt x="180" y="523"/>
                  <a:pt x="179" y="523"/>
                </a:cubicBezTo>
                <a:cubicBezTo>
                  <a:pt x="179" y="524"/>
                  <a:pt x="179" y="525"/>
                  <a:pt x="179" y="525"/>
                </a:cubicBezTo>
                <a:cubicBezTo>
                  <a:pt x="180" y="525"/>
                  <a:pt x="180" y="525"/>
                  <a:pt x="180" y="525"/>
                </a:cubicBezTo>
                <a:cubicBezTo>
                  <a:pt x="181" y="525"/>
                  <a:pt x="181" y="525"/>
                  <a:pt x="182" y="525"/>
                </a:cubicBezTo>
                <a:cubicBezTo>
                  <a:pt x="182" y="524"/>
                  <a:pt x="182" y="523"/>
                  <a:pt x="181" y="523"/>
                </a:cubicBezTo>
                <a:cubicBezTo>
                  <a:pt x="181" y="523"/>
                  <a:pt x="181" y="522"/>
                  <a:pt x="180" y="522"/>
                </a:cubicBezTo>
                <a:moveTo>
                  <a:pt x="189" y="509"/>
                </a:moveTo>
                <a:cubicBezTo>
                  <a:pt x="188" y="509"/>
                  <a:pt x="188" y="509"/>
                  <a:pt x="188" y="510"/>
                </a:cubicBezTo>
                <a:cubicBezTo>
                  <a:pt x="187" y="510"/>
                  <a:pt x="188" y="511"/>
                  <a:pt x="188" y="512"/>
                </a:cubicBezTo>
                <a:cubicBezTo>
                  <a:pt x="189" y="512"/>
                  <a:pt x="189" y="512"/>
                  <a:pt x="189" y="512"/>
                </a:cubicBezTo>
                <a:cubicBezTo>
                  <a:pt x="189" y="512"/>
                  <a:pt x="190" y="512"/>
                  <a:pt x="190" y="511"/>
                </a:cubicBezTo>
                <a:cubicBezTo>
                  <a:pt x="191" y="510"/>
                  <a:pt x="190" y="509"/>
                  <a:pt x="190" y="509"/>
                </a:cubicBezTo>
                <a:cubicBezTo>
                  <a:pt x="189" y="509"/>
                  <a:pt x="189" y="509"/>
                  <a:pt x="189" y="509"/>
                </a:cubicBezTo>
                <a:moveTo>
                  <a:pt x="195" y="494"/>
                </a:moveTo>
                <a:cubicBezTo>
                  <a:pt x="194" y="494"/>
                  <a:pt x="194" y="495"/>
                  <a:pt x="194" y="495"/>
                </a:cubicBezTo>
                <a:cubicBezTo>
                  <a:pt x="193" y="496"/>
                  <a:pt x="194" y="497"/>
                  <a:pt x="195" y="497"/>
                </a:cubicBezTo>
                <a:cubicBezTo>
                  <a:pt x="195" y="497"/>
                  <a:pt x="195" y="497"/>
                  <a:pt x="195" y="497"/>
                </a:cubicBezTo>
                <a:cubicBezTo>
                  <a:pt x="196" y="497"/>
                  <a:pt x="196" y="497"/>
                  <a:pt x="196" y="496"/>
                </a:cubicBezTo>
                <a:cubicBezTo>
                  <a:pt x="197" y="495"/>
                  <a:pt x="196" y="494"/>
                  <a:pt x="195" y="494"/>
                </a:cubicBezTo>
                <a:cubicBezTo>
                  <a:pt x="195" y="494"/>
                  <a:pt x="195" y="494"/>
                  <a:pt x="195" y="494"/>
                </a:cubicBezTo>
                <a:moveTo>
                  <a:pt x="199" y="479"/>
                </a:moveTo>
                <a:cubicBezTo>
                  <a:pt x="198" y="479"/>
                  <a:pt x="197" y="479"/>
                  <a:pt x="197" y="480"/>
                </a:cubicBezTo>
                <a:cubicBezTo>
                  <a:pt x="197" y="481"/>
                  <a:pt x="198" y="481"/>
                  <a:pt x="199" y="482"/>
                </a:cubicBezTo>
                <a:cubicBezTo>
                  <a:pt x="199" y="482"/>
                  <a:pt x="199" y="482"/>
                  <a:pt x="199" y="482"/>
                </a:cubicBezTo>
                <a:cubicBezTo>
                  <a:pt x="199" y="482"/>
                  <a:pt x="200" y="481"/>
                  <a:pt x="200" y="480"/>
                </a:cubicBezTo>
                <a:cubicBezTo>
                  <a:pt x="200" y="480"/>
                  <a:pt x="200" y="479"/>
                  <a:pt x="199" y="479"/>
                </a:cubicBezTo>
                <a:cubicBezTo>
                  <a:pt x="199" y="479"/>
                  <a:pt x="199" y="479"/>
                  <a:pt x="199" y="479"/>
                </a:cubicBezTo>
                <a:moveTo>
                  <a:pt x="200" y="463"/>
                </a:moveTo>
                <a:cubicBezTo>
                  <a:pt x="200" y="463"/>
                  <a:pt x="199" y="463"/>
                  <a:pt x="199" y="464"/>
                </a:cubicBezTo>
                <a:cubicBezTo>
                  <a:pt x="199" y="465"/>
                  <a:pt x="200" y="466"/>
                  <a:pt x="200" y="466"/>
                </a:cubicBezTo>
                <a:cubicBezTo>
                  <a:pt x="200" y="466"/>
                  <a:pt x="200" y="466"/>
                  <a:pt x="200" y="466"/>
                </a:cubicBezTo>
                <a:cubicBezTo>
                  <a:pt x="201" y="466"/>
                  <a:pt x="202" y="465"/>
                  <a:pt x="202" y="464"/>
                </a:cubicBezTo>
                <a:cubicBezTo>
                  <a:pt x="202" y="463"/>
                  <a:pt x="201" y="463"/>
                  <a:pt x="201" y="463"/>
                </a:cubicBezTo>
                <a:cubicBezTo>
                  <a:pt x="201" y="463"/>
                  <a:pt x="201" y="463"/>
                  <a:pt x="200" y="463"/>
                </a:cubicBezTo>
                <a:moveTo>
                  <a:pt x="200" y="447"/>
                </a:moveTo>
                <a:cubicBezTo>
                  <a:pt x="200" y="447"/>
                  <a:pt x="200" y="447"/>
                  <a:pt x="200" y="447"/>
                </a:cubicBezTo>
                <a:cubicBezTo>
                  <a:pt x="199" y="447"/>
                  <a:pt x="199" y="447"/>
                  <a:pt x="199" y="448"/>
                </a:cubicBezTo>
                <a:cubicBezTo>
                  <a:pt x="199" y="449"/>
                  <a:pt x="200" y="450"/>
                  <a:pt x="200" y="450"/>
                </a:cubicBezTo>
                <a:cubicBezTo>
                  <a:pt x="200" y="450"/>
                  <a:pt x="200" y="450"/>
                  <a:pt x="200" y="450"/>
                </a:cubicBezTo>
                <a:cubicBezTo>
                  <a:pt x="201" y="450"/>
                  <a:pt x="202" y="449"/>
                  <a:pt x="202" y="448"/>
                </a:cubicBezTo>
                <a:cubicBezTo>
                  <a:pt x="202" y="448"/>
                  <a:pt x="202" y="448"/>
                  <a:pt x="202" y="448"/>
                </a:cubicBezTo>
                <a:cubicBezTo>
                  <a:pt x="202" y="447"/>
                  <a:pt x="201" y="447"/>
                  <a:pt x="200" y="447"/>
                </a:cubicBezTo>
                <a:moveTo>
                  <a:pt x="199" y="431"/>
                </a:moveTo>
                <a:cubicBezTo>
                  <a:pt x="199" y="431"/>
                  <a:pt x="199" y="431"/>
                  <a:pt x="199" y="431"/>
                </a:cubicBezTo>
                <a:cubicBezTo>
                  <a:pt x="198" y="431"/>
                  <a:pt x="197" y="432"/>
                  <a:pt x="197" y="432"/>
                </a:cubicBezTo>
                <a:cubicBezTo>
                  <a:pt x="197" y="433"/>
                  <a:pt x="198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200" y="434"/>
                  <a:pt x="200" y="433"/>
                  <a:pt x="200" y="432"/>
                </a:cubicBezTo>
                <a:cubicBezTo>
                  <a:pt x="200" y="431"/>
                  <a:pt x="200" y="431"/>
                  <a:pt x="199" y="431"/>
                </a:cubicBezTo>
                <a:moveTo>
                  <a:pt x="196" y="415"/>
                </a:moveTo>
                <a:cubicBezTo>
                  <a:pt x="196" y="415"/>
                  <a:pt x="196" y="415"/>
                  <a:pt x="196" y="415"/>
                </a:cubicBezTo>
                <a:cubicBezTo>
                  <a:pt x="195" y="415"/>
                  <a:pt x="194" y="416"/>
                  <a:pt x="194" y="417"/>
                </a:cubicBezTo>
                <a:cubicBezTo>
                  <a:pt x="195" y="418"/>
                  <a:pt x="195" y="418"/>
                  <a:pt x="196" y="418"/>
                </a:cubicBezTo>
                <a:cubicBezTo>
                  <a:pt x="196" y="418"/>
                  <a:pt x="196" y="418"/>
                  <a:pt x="196" y="418"/>
                </a:cubicBezTo>
                <a:cubicBezTo>
                  <a:pt x="197" y="418"/>
                  <a:pt x="198" y="417"/>
                  <a:pt x="197" y="416"/>
                </a:cubicBezTo>
                <a:cubicBezTo>
                  <a:pt x="197" y="416"/>
                  <a:pt x="197" y="415"/>
                  <a:pt x="196" y="415"/>
                </a:cubicBezTo>
                <a:moveTo>
                  <a:pt x="192" y="400"/>
                </a:moveTo>
                <a:cubicBezTo>
                  <a:pt x="192" y="400"/>
                  <a:pt x="192" y="400"/>
                  <a:pt x="192" y="400"/>
                </a:cubicBezTo>
                <a:cubicBezTo>
                  <a:pt x="191" y="400"/>
                  <a:pt x="190" y="401"/>
                  <a:pt x="191" y="401"/>
                </a:cubicBezTo>
                <a:cubicBezTo>
                  <a:pt x="191" y="402"/>
                  <a:pt x="191" y="403"/>
                  <a:pt x="192" y="403"/>
                </a:cubicBezTo>
                <a:cubicBezTo>
                  <a:pt x="193" y="402"/>
                  <a:pt x="193" y="402"/>
                  <a:pt x="193" y="402"/>
                </a:cubicBezTo>
                <a:cubicBezTo>
                  <a:pt x="193" y="402"/>
                  <a:pt x="194" y="401"/>
                  <a:pt x="194" y="401"/>
                </a:cubicBezTo>
                <a:cubicBezTo>
                  <a:pt x="193" y="400"/>
                  <a:pt x="193" y="400"/>
                  <a:pt x="192" y="400"/>
                </a:cubicBezTo>
                <a:moveTo>
                  <a:pt x="188" y="384"/>
                </a:moveTo>
                <a:cubicBezTo>
                  <a:pt x="188" y="384"/>
                  <a:pt x="187" y="384"/>
                  <a:pt x="187" y="384"/>
                </a:cubicBezTo>
                <a:cubicBezTo>
                  <a:pt x="187" y="384"/>
                  <a:pt x="186" y="385"/>
                  <a:pt x="186" y="386"/>
                </a:cubicBezTo>
                <a:cubicBezTo>
                  <a:pt x="187" y="387"/>
                  <a:pt x="187" y="387"/>
                  <a:pt x="188" y="387"/>
                </a:cubicBezTo>
                <a:cubicBezTo>
                  <a:pt x="188" y="387"/>
                  <a:pt x="188" y="387"/>
                  <a:pt x="188" y="387"/>
                </a:cubicBezTo>
                <a:cubicBezTo>
                  <a:pt x="189" y="387"/>
                  <a:pt x="189" y="386"/>
                  <a:pt x="189" y="385"/>
                </a:cubicBezTo>
                <a:cubicBezTo>
                  <a:pt x="189" y="385"/>
                  <a:pt x="188" y="384"/>
                  <a:pt x="188" y="384"/>
                </a:cubicBezTo>
                <a:moveTo>
                  <a:pt x="183" y="369"/>
                </a:moveTo>
                <a:cubicBezTo>
                  <a:pt x="183" y="369"/>
                  <a:pt x="183" y="369"/>
                  <a:pt x="183" y="369"/>
                </a:cubicBezTo>
                <a:cubicBezTo>
                  <a:pt x="182" y="369"/>
                  <a:pt x="181" y="370"/>
                  <a:pt x="182" y="371"/>
                </a:cubicBezTo>
                <a:cubicBezTo>
                  <a:pt x="182" y="371"/>
                  <a:pt x="182" y="372"/>
                  <a:pt x="183" y="372"/>
                </a:cubicBezTo>
                <a:cubicBezTo>
                  <a:pt x="184" y="372"/>
                  <a:pt x="184" y="372"/>
                  <a:pt x="184" y="372"/>
                </a:cubicBezTo>
                <a:cubicBezTo>
                  <a:pt x="184" y="372"/>
                  <a:pt x="185" y="371"/>
                  <a:pt x="184" y="370"/>
                </a:cubicBezTo>
                <a:cubicBezTo>
                  <a:pt x="184" y="369"/>
                  <a:pt x="184" y="369"/>
                  <a:pt x="183" y="369"/>
                </a:cubicBezTo>
                <a:moveTo>
                  <a:pt x="178" y="354"/>
                </a:moveTo>
                <a:cubicBezTo>
                  <a:pt x="178" y="354"/>
                  <a:pt x="178" y="354"/>
                  <a:pt x="178" y="354"/>
                </a:cubicBezTo>
                <a:cubicBezTo>
                  <a:pt x="177" y="354"/>
                  <a:pt x="177" y="355"/>
                  <a:pt x="177" y="355"/>
                </a:cubicBezTo>
                <a:cubicBezTo>
                  <a:pt x="177" y="356"/>
                  <a:pt x="178" y="357"/>
                  <a:pt x="178" y="357"/>
                </a:cubicBezTo>
                <a:cubicBezTo>
                  <a:pt x="179" y="356"/>
                  <a:pt x="179" y="356"/>
                  <a:pt x="179" y="356"/>
                </a:cubicBezTo>
                <a:cubicBezTo>
                  <a:pt x="180" y="356"/>
                  <a:pt x="180" y="355"/>
                  <a:pt x="180" y="355"/>
                </a:cubicBezTo>
                <a:cubicBezTo>
                  <a:pt x="180" y="354"/>
                  <a:pt x="179" y="354"/>
                  <a:pt x="178" y="354"/>
                </a:cubicBezTo>
                <a:moveTo>
                  <a:pt x="174" y="338"/>
                </a:moveTo>
                <a:cubicBezTo>
                  <a:pt x="174" y="338"/>
                  <a:pt x="174" y="338"/>
                  <a:pt x="174" y="338"/>
                </a:cubicBezTo>
                <a:cubicBezTo>
                  <a:pt x="173" y="338"/>
                  <a:pt x="172" y="339"/>
                  <a:pt x="172" y="340"/>
                </a:cubicBezTo>
                <a:cubicBezTo>
                  <a:pt x="173" y="341"/>
                  <a:pt x="173" y="341"/>
                  <a:pt x="174" y="341"/>
                </a:cubicBezTo>
                <a:cubicBezTo>
                  <a:pt x="174" y="341"/>
                  <a:pt x="174" y="341"/>
                  <a:pt x="174" y="341"/>
                </a:cubicBezTo>
                <a:cubicBezTo>
                  <a:pt x="175" y="341"/>
                  <a:pt x="176" y="340"/>
                  <a:pt x="175" y="339"/>
                </a:cubicBezTo>
                <a:cubicBezTo>
                  <a:pt x="175" y="339"/>
                  <a:pt x="175" y="338"/>
                  <a:pt x="174" y="338"/>
                </a:cubicBezTo>
                <a:moveTo>
                  <a:pt x="170" y="323"/>
                </a:moveTo>
                <a:cubicBezTo>
                  <a:pt x="170" y="323"/>
                  <a:pt x="170" y="323"/>
                  <a:pt x="170" y="323"/>
                </a:cubicBezTo>
                <a:cubicBezTo>
                  <a:pt x="169" y="323"/>
                  <a:pt x="168" y="324"/>
                  <a:pt x="169" y="324"/>
                </a:cubicBezTo>
                <a:cubicBezTo>
                  <a:pt x="169" y="325"/>
                  <a:pt x="169" y="326"/>
                  <a:pt x="170" y="326"/>
                </a:cubicBezTo>
                <a:cubicBezTo>
                  <a:pt x="170" y="326"/>
                  <a:pt x="170" y="326"/>
                  <a:pt x="170" y="326"/>
                </a:cubicBezTo>
                <a:cubicBezTo>
                  <a:pt x="171" y="325"/>
                  <a:pt x="172" y="325"/>
                  <a:pt x="171" y="324"/>
                </a:cubicBezTo>
                <a:cubicBezTo>
                  <a:pt x="171" y="324"/>
                  <a:pt x="171" y="324"/>
                  <a:pt x="171" y="324"/>
                </a:cubicBezTo>
                <a:cubicBezTo>
                  <a:pt x="171" y="323"/>
                  <a:pt x="171" y="323"/>
                  <a:pt x="170" y="323"/>
                </a:cubicBezTo>
                <a:moveTo>
                  <a:pt x="167" y="307"/>
                </a:moveTo>
                <a:cubicBezTo>
                  <a:pt x="167" y="307"/>
                  <a:pt x="167" y="307"/>
                  <a:pt x="166" y="307"/>
                </a:cubicBezTo>
                <a:cubicBezTo>
                  <a:pt x="166" y="307"/>
                  <a:pt x="165" y="308"/>
                  <a:pt x="165" y="309"/>
                </a:cubicBezTo>
                <a:cubicBezTo>
                  <a:pt x="165" y="309"/>
                  <a:pt x="166" y="310"/>
                  <a:pt x="167" y="310"/>
                </a:cubicBezTo>
                <a:cubicBezTo>
                  <a:pt x="167" y="310"/>
                  <a:pt x="167" y="310"/>
                  <a:pt x="167" y="310"/>
                </a:cubicBezTo>
                <a:cubicBezTo>
                  <a:pt x="168" y="310"/>
                  <a:pt x="168" y="309"/>
                  <a:pt x="168" y="308"/>
                </a:cubicBezTo>
                <a:cubicBezTo>
                  <a:pt x="168" y="308"/>
                  <a:pt x="167" y="307"/>
                  <a:pt x="167" y="307"/>
                </a:cubicBezTo>
                <a:moveTo>
                  <a:pt x="164" y="291"/>
                </a:moveTo>
                <a:cubicBezTo>
                  <a:pt x="164" y="291"/>
                  <a:pt x="164" y="291"/>
                  <a:pt x="164" y="291"/>
                </a:cubicBezTo>
                <a:cubicBezTo>
                  <a:pt x="163" y="291"/>
                  <a:pt x="162" y="292"/>
                  <a:pt x="163" y="293"/>
                </a:cubicBezTo>
                <a:cubicBezTo>
                  <a:pt x="163" y="294"/>
                  <a:pt x="163" y="294"/>
                  <a:pt x="164" y="294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5" y="294"/>
                  <a:pt x="166" y="293"/>
                  <a:pt x="166" y="293"/>
                </a:cubicBezTo>
                <a:cubicBezTo>
                  <a:pt x="165" y="292"/>
                  <a:pt x="165" y="291"/>
                  <a:pt x="164" y="291"/>
                </a:cubicBezTo>
                <a:moveTo>
                  <a:pt x="162" y="275"/>
                </a:moveTo>
                <a:cubicBezTo>
                  <a:pt x="162" y="275"/>
                  <a:pt x="162" y="275"/>
                  <a:pt x="162" y="275"/>
                </a:cubicBezTo>
                <a:cubicBezTo>
                  <a:pt x="161" y="275"/>
                  <a:pt x="160" y="276"/>
                  <a:pt x="161" y="277"/>
                </a:cubicBezTo>
                <a:cubicBezTo>
                  <a:pt x="161" y="278"/>
                  <a:pt x="161" y="278"/>
                  <a:pt x="162" y="278"/>
                </a:cubicBezTo>
                <a:cubicBezTo>
                  <a:pt x="162" y="278"/>
                  <a:pt x="162" y="278"/>
                  <a:pt x="162" y="278"/>
                </a:cubicBezTo>
                <a:cubicBezTo>
                  <a:pt x="163" y="278"/>
                  <a:pt x="164" y="278"/>
                  <a:pt x="163" y="277"/>
                </a:cubicBezTo>
                <a:cubicBezTo>
                  <a:pt x="163" y="276"/>
                  <a:pt x="163" y="275"/>
                  <a:pt x="162" y="275"/>
                </a:cubicBezTo>
                <a:moveTo>
                  <a:pt x="161" y="259"/>
                </a:moveTo>
                <a:cubicBezTo>
                  <a:pt x="161" y="259"/>
                  <a:pt x="160" y="259"/>
                  <a:pt x="160" y="259"/>
                </a:cubicBezTo>
                <a:cubicBezTo>
                  <a:pt x="160" y="259"/>
                  <a:pt x="159" y="260"/>
                  <a:pt x="159" y="261"/>
                </a:cubicBezTo>
                <a:cubicBezTo>
                  <a:pt x="159" y="262"/>
                  <a:pt x="160" y="262"/>
                  <a:pt x="161" y="262"/>
                </a:cubicBezTo>
                <a:cubicBezTo>
                  <a:pt x="161" y="262"/>
                  <a:pt x="161" y="262"/>
                  <a:pt x="161" y="262"/>
                </a:cubicBezTo>
                <a:cubicBezTo>
                  <a:pt x="161" y="262"/>
                  <a:pt x="162" y="262"/>
                  <a:pt x="162" y="261"/>
                </a:cubicBezTo>
                <a:cubicBezTo>
                  <a:pt x="162" y="260"/>
                  <a:pt x="161" y="259"/>
                  <a:pt x="161" y="259"/>
                </a:cubicBezTo>
                <a:moveTo>
                  <a:pt x="160" y="243"/>
                </a:moveTo>
                <a:cubicBezTo>
                  <a:pt x="160" y="243"/>
                  <a:pt x="160" y="243"/>
                  <a:pt x="160" y="243"/>
                </a:cubicBezTo>
                <a:cubicBezTo>
                  <a:pt x="159" y="243"/>
                  <a:pt x="158" y="244"/>
                  <a:pt x="158" y="245"/>
                </a:cubicBezTo>
                <a:cubicBezTo>
                  <a:pt x="158" y="246"/>
                  <a:pt x="159" y="246"/>
                  <a:pt x="160" y="246"/>
                </a:cubicBezTo>
                <a:cubicBezTo>
                  <a:pt x="160" y="246"/>
                  <a:pt x="160" y="246"/>
                  <a:pt x="160" y="246"/>
                </a:cubicBezTo>
                <a:cubicBezTo>
                  <a:pt x="161" y="246"/>
                  <a:pt x="161" y="246"/>
                  <a:pt x="161" y="245"/>
                </a:cubicBezTo>
                <a:cubicBezTo>
                  <a:pt x="161" y="244"/>
                  <a:pt x="161" y="243"/>
                  <a:pt x="160" y="243"/>
                </a:cubicBezTo>
                <a:moveTo>
                  <a:pt x="159" y="227"/>
                </a:moveTo>
                <a:cubicBezTo>
                  <a:pt x="159" y="227"/>
                  <a:pt x="158" y="228"/>
                  <a:pt x="158" y="229"/>
                </a:cubicBezTo>
                <a:cubicBezTo>
                  <a:pt x="158" y="230"/>
                  <a:pt x="159" y="230"/>
                  <a:pt x="159" y="230"/>
                </a:cubicBezTo>
                <a:cubicBezTo>
                  <a:pt x="160" y="230"/>
                  <a:pt x="161" y="230"/>
                  <a:pt x="161" y="229"/>
                </a:cubicBezTo>
                <a:cubicBezTo>
                  <a:pt x="161" y="228"/>
                  <a:pt x="160" y="227"/>
                  <a:pt x="159" y="227"/>
                </a:cubicBezTo>
                <a:moveTo>
                  <a:pt x="160" y="211"/>
                </a:moveTo>
                <a:cubicBezTo>
                  <a:pt x="159" y="211"/>
                  <a:pt x="158" y="212"/>
                  <a:pt x="158" y="213"/>
                </a:cubicBezTo>
                <a:cubicBezTo>
                  <a:pt x="158" y="214"/>
                  <a:pt x="159" y="214"/>
                  <a:pt x="160" y="214"/>
                </a:cubicBezTo>
                <a:cubicBezTo>
                  <a:pt x="160" y="214"/>
                  <a:pt x="160" y="214"/>
                  <a:pt x="160" y="214"/>
                </a:cubicBezTo>
                <a:cubicBezTo>
                  <a:pt x="161" y="214"/>
                  <a:pt x="161" y="214"/>
                  <a:pt x="161" y="213"/>
                </a:cubicBezTo>
                <a:cubicBezTo>
                  <a:pt x="161" y="212"/>
                  <a:pt x="161" y="211"/>
                  <a:pt x="160" y="211"/>
                </a:cubicBezTo>
                <a:cubicBezTo>
                  <a:pt x="160" y="211"/>
                  <a:pt x="160" y="211"/>
                  <a:pt x="160" y="211"/>
                </a:cubicBezTo>
                <a:moveTo>
                  <a:pt x="161" y="195"/>
                </a:moveTo>
                <a:cubicBezTo>
                  <a:pt x="160" y="195"/>
                  <a:pt x="159" y="196"/>
                  <a:pt x="159" y="197"/>
                </a:cubicBezTo>
                <a:cubicBezTo>
                  <a:pt x="159" y="198"/>
                  <a:pt x="160" y="198"/>
                  <a:pt x="161" y="198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62" y="198"/>
                  <a:pt x="162" y="198"/>
                  <a:pt x="162" y="197"/>
                </a:cubicBezTo>
                <a:cubicBezTo>
                  <a:pt x="162" y="196"/>
                  <a:pt x="162" y="196"/>
                  <a:pt x="161" y="195"/>
                </a:cubicBezTo>
                <a:cubicBezTo>
                  <a:pt x="161" y="195"/>
                  <a:pt x="161" y="195"/>
                  <a:pt x="161" y="195"/>
                </a:cubicBezTo>
                <a:moveTo>
                  <a:pt x="162" y="180"/>
                </a:moveTo>
                <a:cubicBezTo>
                  <a:pt x="162" y="180"/>
                  <a:pt x="161" y="180"/>
                  <a:pt x="161" y="181"/>
                </a:cubicBezTo>
                <a:cubicBezTo>
                  <a:pt x="161" y="182"/>
                  <a:pt x="161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3" y="183"/>
                  <a:pt x="164" y="182"/>
                  <a:pt x="164" y="181"/>
                </a:cubicBezTo>
                <a:cubicBezTo>
                  <a:pt x="164" y="180"/>
                  <a:pt x="163" y="180"/>
                  <a:pt x="163" y="180"/>
                </a:cubicBezTo>
                <a:cubicBezTo>
                  <a:pt x="163" y="180"/>
                  <a:pt x="162" y="180"/>
                  <a:pt x="162" y="180"/>
                </a:cubicBezTo>
                <a:moveTo>
                  <a:pt x="165" y="164"/>
                </a:moveTo>
                <a:cubicBezTo>
                  <a:pt x="164" y="164"/>
                  <a:pt x="163" y="164"/>
                  <a:pt x="163" y="165"/>
                </a:cubicBezTo>
                <a:cubicBezTo>
                  <a:pt x="163" y="166"/>
                  <a:pt x="163" y="167"/>
                  <a:pt x="164" y="167"/>
                </a:cubicBezTo>
                <a:cubicBezTo>
                  <a:pt x="165" y="167"/>
                  <a:pt x="165" y="167"/>
                  <a:pt x="165" y="167"/>
                </a:cubicBezTo>
                <a:cubicBezTo>
                  <a:pt x="165" y="167"/>
                  <a:pt x="166" y="166"/>
                  <a:pt x="166" y="165"/>
                </a:cubicBezTo>
                <a:cubicBezTo>
                  <a:pt x="166" y="165"/>
                  <a:pt x="166" y="164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moveTo>
                  <a:pt x="167" y="148"/>
                </a:moveTo>
                <a:cubicBezTo>
                  <a:pt x="167" y="148"/>
                  <a:pt x="166" y="148"/>
                  <a:pt x="166" y="149"/>
                </a:cubicBezTo>
                <a:cubicBezTo>
                  <a:pt x="166" y="150"/>
                  <a:pt x="166" y="151"/>
                  <a:pt x="167" y="151"/>
                </a:cubicBezTo>
                <a:cubicBezTo>
                  <a:pt x="167" y="151"/>
                  <a:pt x="167" y="151"/>
                  <a:pt x="167" y="151"/>
                </a:cubicBezTo>
                <a:cubicBezTo>
                  <a:pt x="168" y="151"/>
                  <a:pt x="169" y="150"/>
                  <a:pt x="169" y="150"/>
                </a:cubicBezTo>
                <a:cubicBezTo>
                  <a:pt x="169" y="149"/>
                  <a:pt x="168" y="148"/>
                  <a:pt x="168" y="148"/>
                </a:cubicBezTo>
                <a:cubicBezTo>
                  <a:pt x="167" y="148"/>
                  <a:pt x="167" y="148"/>
                  <a:pt x="167" y="148"/>
                </a:cubicBezTo>
                <a:moveTo>
                  <a:pt x="171" y="132"/>
                </a:moveTo>
                <a:cubicBezTo>
                  <a:pt x="170" y="132"/>
                  <a:pt x="169" y="133"/>
                  <a:pt x="169" y="133"/>
                </a:cubicBezTo>
                <a:cubicBezTo>
                  <a:pt x="169" y="134"/>
                  <a:pt x="169" y="135"/>
                  <a:pt x="170" y="135"/>
                </a:cubicBezTo>
                <a:cubicBezTo>
                  <a:pt x="171" y="135"/>
                  <a:pt x="171" y="135"/>
                  <a:pt x="171" y="135"/>
                </a:cubicBezTo>
                <a:cubicBezTo>
                  <a:pt x="171" y="135"/>
                  <a:pt x="172" y="135"/>
                  <a:pt x="172" y="134"/>
                </a:cubicBezTo>
                <a:cubicBezTo>
                  <a:pt x="172" y="133"/>
                  <a:pt x="172" y="133"/>
                  <a:pt x="171" y="132"/>
                </a:cubicBezTo>
                <a:cubicBezTo>
                  <a:pt x="171" y="132"/>
                  <a:pt x="171" y="132"/>
                  <a:pt x="171" y="132"/>
                </a:cubicBezTo>
                <a:moveTo>
                  <a:pt x="174" y="117"/>
                </a:moveTo>
                <a:cubicBezTo>
                  <a:pt x="174" y="117"/>
                  <a:pt x="173" y="117"/>
                  <a:pt x="173" y="118"/>
                </a:cubicBezTo>
                <a:cubicBezTo>
                  <a:pt x="173" y="119"/>
                  <a:pt x="173" y="119"/>
                  <a:pt x="174" y="120"/>
                </a:cubicBezTo>
                <a:cubicBezTo>
                  <a:pt x="174" y="120"/>
                  <a:pt x="174" y="120"/>
                  <a:pt x="174" y="120"/>
                </a:cubicBezTo>
                <a:cubicBezTo>
                  <a:pt x="175" y="120"/>
                  <a:pt x="176" y="119"/>
                  <a:pt x="176" y="119"/>
                </a:cubicBezTo>
                <a:cubicBezTo>
                  <a:pt x="176" y="118"/>
                  <a:pt x="176" y="117"/>
                  <a:pt x="175" y="117"/>
                </a:cubicBezTo>
                <a:cubicBezTo>
                  <a:pt x="175" y="117"/>
                  <a:pt x="175" y="117"/>
                  <a:pt x="174" y="117"/>
                </a:cubicBezTo>
                <a:moveTo>
                  <a:pt x="179" y="101"/>
                </a:moveTo>
                <a:cubicBezTo>
                  <a:pt x="178" y="101"/>
                  <a:pt x="178" y="102"/>
                  <a:pt x="177" y="102"/>
                </a:cubicBezTo>
                <a:cubicBezTo>
                  <a:pt x="177" y="103"/>
                  <a:pt x="178" y="104"/>
                  <a:pt x="178" y="104"/>
                </a:cubicBezTo>
                <a:cubicBezTo>
                  <a:pt x="179" y="104"/>
                  <a:pt x="179" y="104"/>
                  <a:pt x="179" y="104"/>
                </a:cubicBezTo>
                <a:cubicBezTo>
                  <a:pt x="180" y="104"/>
                  <a:pt x="180" y="104"/>
                  <a:pt x="180" y="103"/>
                </a:cubicBezTo>
                <a:cubicBezTo>
                  <a:pt x="181" y="103"/>
                  <a:pt x="180" y="102"/>
                  <a:pt x="179" y="101"/>
                </a:cubicBezTo>
                <a:cubicBezTo>
                  <a:pt x="179" y="101"/>
                  <a:pt x="179" y="101"/>
                  <a:pt x="179" y="101"/>
                </a:cubicBezTo>
                <a:moveTo>
                  <a:pt x="184" y="86"/>
                </a:moveTo>
                <a:cubicBezTo>
                  <a:pt x="183" y="86"/>
                  <a:pt x="183" y="87"/>
                  <a:pt x="183" y="87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2" y="88"/>
                  <a:pt x="183" y="89"/>
                  <a:pt x="183" y="89"/>
                </a:cubicBezTo>
                <a:cubicBezTo>
                  <a:pt x="184" y="89"/>
                  <a:pt x="184" y="89"/>
                  <a:pt x="184" y="89"/>
                </a:cubicBezTo>
                <a:cubicBezTo>
                  <a:pt x="185" y="89"/>
                  <a:pt x="185" y="89"/>
                  <a:pt x="185" y="88"/>
                </a:cubicBezTo>
                <a:cubicBezTo>
                  <a:pt x="186" y="87"/>
                  <a:pt x="185" y="87"/>
                  <a:pt x="184" y="86"/>
                </a:cubicBezTo>
                <a:cubicBezTo>
                  <a:pt x="184" y="86"/>
                  <a:pt x="184" y="86"/>
                  <a:pt x="184" y="86"/>
                </a:cubicBezTo>
                <a:moveTo>
                  <a:pt x="190" y="71"/>
                </a:moveTo>
                <a:cubicBezTo>
                  <a:pt x="189" y="71"/>
                  <a:pt x="188" y="72"/>
                  <a:pt x="188" y="72"/>
                </a:cubicBezTo>
                <a:cubicBezTo>
                  <a:pt x="188" y="73"/>
                  <a:pt x="188" y="74"/>
                  <a:pt x="189" y="74"/>
                </a:cubicBezTo>
                <a:cubicBezTo>
                  <a:pt x="190" y="74"/>
                  <a:pt x="190" y="74"/>
                  <a:pt x="190" y="74"/>
                </a:cubicBezTo>
                <a:cubicBezTo>
                  <a:pt x="190" y="74"/>
                  <a:pt x="191" y="74"/>
                  <a:pt x="191" y="73"/>
                </a:cubicBezTo>
                <a:cubicBezTo>
                  <a:pt x="191" y="73"/>
                  <a:pt x="191" y="72"/>
                  <a:pt x="190" y="71"/>
                </a:cubicBezTo>
                <a:cubicBezTo>
                  <a:pt x="190" y="71"/>
                  <a:pt x="190" y="71"/>
                  <a:pt x="190" y="71"/>
                </a:cubicBezTo>
                <a:moveTo>
                  <a:pt x="196" y="56"/>
                </a:moveTo>
                <a:cubicBezTo>
                  <a:pt x="195" y="56"/>
                  <a:pt x="195" y="57"/>
                  <a:pt x="194" y="57"/>
                </a:cubicBezTo>
                <a:cubicBezTo>
                  <a:pt x="194" y="57"/>
                  <a:pt x="194" y="57"/>
                  <a:pt x="194" y="57"/>
                </a:cubicBezTo>
                <a:cubicBezTo>
                  <a:pt x="194" y="58"/>
                  <a:pt x="194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6" y="59"/>
                  <a:pt x="197" y="59"/>
                  <a:pt x="197" y="59"/>
                </a:cubicBezTo>
                <a:cubicBezTo>
                  <a:pt x="197" y="58"/>
                  <a:pt x="197" y="57"/>
                  <a:pt x="196" y="57"/>
                </a:cubicBezTo>
                <a:cubicBezTo>
                  <a:pt x="196" y="57"/>
                  <a:pt x="196" y="56"/>
                  <a:pt x="196" y="56"/>
                </a:cubicBezTo>
                <a:moveTo>
                  <a:pt x="202" y="42"/>
                </a:moveTo>
                <a:cubicBezTo>
                  <a:pt x="202" y="42"/>
                  <a:pt x="201" y="42"/>
                  <a:pt x="201" y="43"/>
                </a:cubicBezTo>
                <a:cubicBezTo>
                  <a:pt x="201" y="44"/>
                  <a:pt x="201" y="44"/>
                  <a:pt x="202" y="45"/>
                </a:cubicBezTo>
                <a:cubicBezTo>
                  <a:pt x="202" y="45"/>
                  <a:pt x="202" y="45"/>
                  <a:pt x="202" y="45"/>
                </a:cubicBezTo>
                <a:cubicBezTo>
                  <a:pt x="203" y="45"/>
                  <a:pt x="204" y="45"/>
                  <a:pt x="204" y="44"/>
                </a:cubicBezTo>
                <a:cubicBezTo>
                  <a:pt x="204" y="43"/>
                  <a:pt x="204" y="42"/>
                  <a:pt x="203" y="42"/>
                </a:cubicBezTo>
                <a:cubicBezTo>
                  <a:pt x="203" y="42"/>
                  <a:pt x="203" y="42"/>
                  <a:pt x="202" y="42"/>
                </a:cubicBezTo>
                <a:moveTo>
                  <a:pt x="210" y="28"/>
                </a:moveTo>
                <a:cubicBezTo>
                  <a:pt x="209" y="28"/>
                  <a:pt x="209" y="28"/>
                  <a:pt x="208" y="29"/>
                </a:cubicBezTo>
                <a:cubicBezTo>
                  <a:pt x="208" y="29"/>
                  <a:pt x="208" y="30"/>
                  <a:pt x="209" y="31"/>
                </a:cubicBezTo>
                <a:cubicBezTo>
                  <a:pt x="210" y="31"/>
                  <a:pt x="210" y="31"/>
                  <a:pt x="210" y="31"/>
                </a:cubicBezTo>
                <a:cubicBezTo>
                  <a:pt x="210" y="31"/>
                  <a:pt x="211" y="30"/>
                  <a:pt x="211" y="30"/>
                </a:cubicBezTo>
                <a:cubicBezTo>
                  <a:pt x="211" y="29"/>
                  <a:pt x="211" y="28"/>
                  <a:pt x="210" y="28"/>
                </a:cubicBezTo>
                <a:cubicBezTo>
                  <a:pt x="210" y="28"/>
                  <a:pt x="210" y="28"/>
                  <a:pt x="210" y="28"/>
                </a:cubicBezTo>
                <a:moveTo>
                  <a:pt x="218" y="14"/>
                </a:moveTo>
                <a:cubicBezTo>
                  <a:pt x="217" y="14"/>
                  <a:pt x="217" y="14"/>
                  <a:pt x="216" y="15"/>
                </a:cubicBezTo>
                <a:cubicBezTo>
                  <a:pt x="216" y="15"/>
                  <a:pt x="216" y="16"/>
                  <a:pt x="217" y="17"/>
                </a:cubicBezTo>
                <a:cubicBezTo>
                  <a:pt x="218" y="17"/>
                  <a:pt x="218" y="17"/>
                  <a:pt x="218" y="17"/>
                </a:cubicBezTo>
                <a:cubicBezTo>
                  <a:pt x="218" y="17"/>
                  <a:pt x="219" y="17"/>
                  <a:pt x="219" y="16"/>
                </a:cubicBezTo>
                <a:cubicBezTo>
                  <a:pt x="219" y="15"/>
                  <a:pt x="219" y="14"/>
                  <a:pt x="218" y="14"/>
                </a:cubicBezTo>
                <a:cubicBezTo>
                  <a:pt x="218" y="14"/>
                  <a:pt x="218" y="14"/>
                  <a:pt x="218" y="14"/>
                </a:cubicBezTo>
                <a:moveTo>
                  <a:pt x="226" y="0"/>
                </a:moveTo>
                <a:cubicBezTo>
                  <a:pt x="225" y="0"/>
                  <a:pt x="225" y="0"/>
                  <a:pt x="225" y="1"/>
                </a:cubicBezTo>
                <a:cubicBezTo>
                  <a:pt x="224" y="2"/>
                  <a:pt x="224" y="2"/>
                  <a:pt x="225" y="3"/>
                </a:cubicBezTo>
                <a:cubicBezTo>
                  <a:pt x="226" y="3"/>
                  <a:pt x="226" y="3"/>
                  <a:pt x="226" y="3"/>
                </a:cubicBezTo>
                <a:cubicBezTo>
                  <a:pt x="226" y="3"/>
                  <a:pt x="227" y="3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8" y="2"/>
                  <a:pt x="227" y="1"/>
                  <a:pt x="227" y="0"/>
                </a:cubicBezTo>
                <a:cubicBezTo>
                  <a:pt x="227" y="0"/>
                  <a:pt x="226" y="0"/>
                  <a:pt x="226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F7BBA896-7766-4074-8617-5F97F2825EA8}"/>
              </a:ext>
            </a:extLst>
          </p:cNvPr>
          <p:cNvSpPr>
            <a:spLocks noEditPoints="1"/>
          </p:cNvSpPr>
          <p:nvPr/>
        </p:nvSpPr>
        <p:spPr bwMode="auto">
          <a:xfrm>
            <a:off x="1207461" y="-38324"/>
            <a:ext cx="1881817" cy="7244542"/>
          </a:xfrm>
          <a:custGeom>
            <a:avLst/>
            <a:gdLst>
              <a:gd name="T0" fmla="*/ 3 w 324"/>
              <a:gd name="T1" fmla="*/ 1250 h 1265"/>
              <a:gd name="T2" fmla="*/ 1 w 324"/>
              <a:gd name="T3" fmla="*/ 1216 h 1265"/>
              <a:gd name="T4" fmla="*/ 6 w 324"/>
              <a:gd name="T5" fmla="*/ 1201 h 1265"/>
              <a:gd name="T6" fmla="*/ 10 w 324"/>
              <a:gd name="T7" fmla="*/ 1169 h 1265"/>
              <a:gd name="T8" fmla="*/ 17 w 324"/>
              <a:gd name="T9" fmla="*/ 1156 h 1265"/>
              <a:gd name="T10" fmla="*/ 30 w 324"/>
              <a:gd name="T11" fmla="*/ 1124 h 1265"/>
              <a:gd name="T12" fmla="*/ 40 w 324"/>
              <a:gd name="T13" fmla="*/ 1112 h 1265"/>
              <a:gd name="T14" fmla="*/ 55 w 324"/>
              <a:gd name="T15" fmla="*/ 1084 h 1265"/>
              <a:gd name="T16" fmla="*/ 68 w 324"/>
              <a:gd name="T17" fmla="*/ 1074 h 1265"/>
              <a:gd name="T18" fmla="*/ 88 w 324"/>
              <a:gd name="T19" fmla="*/ 1048 h 1265"/>
              <a:gd name="T20" fmla="*/ 101 w 324"/>
              <a:gd name="T21" fmla="*/ 1039 h 1265"/>
              <a:gd name="T22" fmla="*/ 122 w 324"/>
              <a:gd name="T23" fmla="*/ 1015 h 1265"/>
              <a:gd name="T24" fmla="*/ 136 w 324"/>
              <a:gd name="T25" fmla="*/ 1005 h 1265"/>
              <a:gd name="T26" fmla="*/ 159 w 324"/>
              <a:gd name="T27" fmla="*/ 986 h 1265"/>
              <a:gd name="T28" fmla="*/ 172 w 324"/>
              <a:gd name="T29" fmla="*/ 973 h 1265"/>
              <a:gd name="T30" fmla="*/ 195 w 324"/>
              <a:gd name="T31" fmla="*/ 955 h 1265"/>
              <a:gd name="T32" fmla="*/ 209 w 324"/>
              <a:gd name="T33" fmla="*/ 942 h 1265"/>
              <a:gd name="T34" fmla="*/ 230 w 324"/>
              <a:gd name="T35" fmla="*/ 922 h 1265"/>
              <a:gd name="T36" fmla="*/ 242 w 324"/>
              <a:gd name="T37" fmla="*/ 908 h 1265"/>
              <a:gd name="T38" fmla="*/ 264 w 324"/>
              <a:gd name="T39" fmla="*/ 887 h 1265"/>
              <a:gd name="T40" fmla="*/ 273 w 324"/>
              <a:gd name="T41" fmla="*/ 871 h 1265"/>
              <a:gd name="T42" fmla="*/ 290 w 324"/>
              <a:gd name="T43" fmla="*/ 847 h 1265"/>
              <a:gd name="T44" fmla="*/ 299 w 324"/>
              <a:gd name="T45" fmla="*/ 831 h 1265"/>
              <a:gd name="T46" fmla="*/ 311 w 324"/>
              <a:gd name="T47" fmla="*/ 804 h 1265"/>
              <a:gd name="T48" fmla="*/ 320 w 324"/>
              <a:gd name="T49" fmla="*/ 770 h 1265"/>
              <a:gd name="T50" fmla="*/ 323 w 324"/>
              <a:gd name="T51" fmla="*/ 756 h 1265"/>
              <a:gd name="T52" fmla="*/ 321 w 324"/>
              <a:gd name="T53" fmla="*/ 724 h 1265"/>
              <a:gd name="T54" fmla="*/ 321 w 324"/>
              <a:gd name="T55" fmla="*/ 707 h 1265"/>
              <a:gd name="T56" fmla="*/ 314 w 324"/>
              <a:gd name="T57" fmla="*/ 677 h 1265"/>
              <a:gd name="T58" fmla="*/ 311 w 324"/>
              <a:gd name="T59" fmla="*/ 660 h 1265"/>
              <a:gd name="T60" fmla="*/ 300 w 324"/>
              <a:gd name="T61" fmla="*/ 633 h 1265"/>
              <a:gd name="T62" fmla="*/ 286 w 324"/>
              <a:gd name="T63" fmla="*/ 601 h 1265"/>
              <a:gd name="T64" fmla="*/ 279 w 324"/>
              <a:gd name="T65" fmla="*/ 590 h 1265"/>
              <a:gd name="T66" fmla="*/ 261 w 324"/>
              <a:gd name="T67" fmla="*/ 560 h 1265"/>
              <a:gd name="T68" fmla="*/ 255 w 324"/>
              <a:gd name="T69" fmla="*/ 547 h 1265"/>
              <a:gd name="T70" fmla="*/ 234 w 324"/>
              <a:gd name="T71" fmla="*/ 520 h 1265"/>
              <a:gd name="T72" fmla="*/ 226 w 324"/>
              <a:gd name="T73" fmla="*/ 508 h 1265"/>
              <a:gd name="T74" fmla="*/ 205 w 324"/>
              <a:gd name="T75" fmla="*/ 484 h 1265"/>
              <a:gd name="T76" fmla="*/ 196 w 324"/>
              <a:gd name="T77" fmla="*/ 469 h 1265"/>
              <a:gd name="T78" fmla="*/ 175 w 324"/>
              <a:gd name="T79" fmla="*/ 446 h 1265"/>
              <a:gd name="T80" fmla="*/ 167 w 324"/>
              <a:gd name="T81" fmla="*/ 431 h 1265"/>
              <a:gd name="T82" fmla="*/ 148 w 324"/>
              <a:gd name="T83" fmla="*/ 408 h 1265"/>
              <a:gd name="T84" fmla="*/ 131 w 324"/>
              <a:gd name="T85" fmla="*/ 378 h 1265"/>
              <a:gd name="T86" fmla="*/ 123 w 324"/>
              <a:gd name="T87" fmla="*/ 367 h 1265"/>
              <a:gd name="T88" fmla="*/ 108 w 324"/>
              <a:gd name="T89" fmla="*/ 336 h 1265"/>
              <a:gd name="T90" fmla="*/ 103 w 324"/>
              <a:gd name="T91" fmla="*/ 324 h 1265"/>
              <a:gd name="T92" fmla="*/ 91 w 324"/>
              <a:gd name="T93" fmla="*/ 291 h 1265"/>
              <a:gd name="T94" fmla="*/ 88 w 324"/>
              <a:gd name="T95" fmla="*/ 278 h 1265"/>
              <a:gd name="T96" fmla="*/ 81 w 324"/>
              <a:gd name="T97" fmla="*/ 244 h 1265"/>
              <a:gd name="T98" fmla="*/ 81 w 324"/>
              <a:gd name="T99" fmla="*/ 229 h 1265"/>
              <a:gd name="T100" fmla="*/ 76 w 324"/>
              <a:gd name="T101" fmla="*/ 198 h 1265"/>
              <a:gd name="T102" fmla="*/ 78 w 324"/>
              <a:gd name="T103" fmla="*/ 180 h 1265"/>
              <a:gd name="T104" fmla="*/ 80 w 324"/>
              <a:gd name="T105" fmla="*/ 151 h 1265"/>
              <a:gd name="T106" fmla="*/ 83 w 324"/>
              <a:gd name="T107" fmla="*/ 132 h 1265"/>
              <a:gd name="T108" fmla="*/ 90 w 324"/>
              <a:gd name="T109" fmla="*/ 104 h 1265"/>
              <a:gd name="T110" fmla="*/ 100 w 324"/>
              <a:gd name="T111" fmla="*/ 71 h 1265"/>
              <a:gd name="T112" fmla="*/ 108 w 324"/>
              <a:gd name="T113" fmla="*/ 58 h 1265"/>
              <a:gd name="T114" fmla="*/ 119 w 324"/>
              <a:gd name="T115" fmla="*/ 28 h 1265"/>
              <a:gd name="T116" fmla="*/ 129 w 324"/>
              <a:gd name="T117" fmla="*/ 14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4" h="1265">
                <a:moveTo>
                  <a:pt x="6" y="1262"/>
                </a:moveTo>
                <a:cubicBezTo>
                  <a:pt x="6" y="1262"/>
                  <a:pt x="6" y="1262"/>
                  <a:pt x="6" y="1262"/>
                </a:cubicBezTo>
                <a:cubicBezTo>
                  <a:pt x="5" y="1263"/>
                  <a:pt x="4" y="1263"/>
                  <a:pt x="4" y="1264"/>
                </a:cubicBezTo>
                <a:cubicBezTo>
                  <a:pt x="5" y="1265"/>
                  <a:pt x="5" y="1265"/>
                  <a:pt x="6" y="1265"/>
                </a:cubicBezTo>
                <a:cubicBezTo>
                  <a:pt x="6" y="1265"/>
                  <a:pt x="6" y="1265"/>
                  <a:pt x="6" y="1265"/>
                </a:cubicBezTo>
                <a:cubicBezTo>
                  <a:pt x="7" y="1265"/>
                  <a:pt x="8" y="1264"/>
                  <a:pt x="7" y="1264"/>
                </a:cubicBezTo>
                <a:cubicBezTo>
                  <a:pt x="7" y="1263"/>
                  <a:pt x="7" y="1262"/>
                  <a:pt x="6" y="1262"/>
                </a:cubicBezTo>
                <a:moveTo>
                  <a:pt x="3" y="1247"/>
                </a:moveTo>
                <a:cubicBezTo>
                  <a:pt x="3" y="1247"/>
                  <a:pt x="3" y="1247"/>
                  <a:pt x="3" y="1247"/>
                </a:cubicBezTo>
                <a:cubicBezTo>
                  <a:pt x="2" y="1247"/>
                  <a:pt x="1" y="1248"/>
                  <a:pt x="2" y="1248"/>
                </a:cubicBezTo>
                <a:cubicBezTo>
                  <a:pt x="2" y="1249"/>
                  <a:pt x="2" y="1250"/>
                  <a:pt x="3" y="1250"/>
                </a:cubicBezTo>
                <a:cubicBezTo>
                  <a:pt x="3" y="1250"/>
                  <a:pt x="3" y="1250"/>
                  <a:pt x="3" y="1250"/>
                </a:cubicBezTo>
                <a:cubicBezTo>
                  <a:pt x="4" y="1250"/>
                  <a:pt x="5" y="1249"/>
                  <a:pt x="5" y="1248"/>
                </a:cubicBezTo>
                <a:cubicBezTo>
                  <a:pt x="4" y="1247"/>
                  <a:pt x="4" y="1247"/>
                  <a:pt x="3" y="1247"/>
                </a:cubicBezTo>
                <a:moveTo>
                  <a:pt x="2" y="1231"/>
                </a:moveTo>
                <a:cubicBezTo>
                  <a:pt x="1" y="1231"/>
                  <a:pt x="0" y="1231"/>
                  <a:pt x="0" y="1232"/>
                </a:cubicBezTo>
                <a:cubicBezTo>
                  <a:pt x="0" y="1233"/>
                  <a:pt x="1" y="1234"/>
                  <a:pt x="2" y="1234"/>
                </a:cubicBezTo>
                <a:cubicBezTo>
                  <a:pt x="2" y="1234"/>
                  <a:pt x="2" y="1234"/>
                  <a:pt x="2" y="1234"/>
                </a:cubicBezTo>
                <a:cubicBezTo>
                  <a:pt x="3" y="1234"/>
                  <a:pt x="3" y="1233"/>
                  <a:pt x="3" y="1232"/>
                </a:cubicBezTo>
                <a:cubicBezTo>
                  <a:pt x="3" y="1231"/>
                  <a:pt x="3" y="1231"/>
                  <a:pt x="2" y="1231"/>
                </a:cubicBezTo>
                <a:moveTo>
                  <a:pt x="2" y="1215"/>
                </a:moveTo>
                <a:cubicBezTo>
                  <a:pt x="1" y="1215"/>
                  <a:pt x="1" y="1215"/>
                  <a:pt x="1" y="1216"/>
                </a:cubicBezTo>
                <a:cubicBezTo>
                  <a:pt x="1" y="1217"/>
                  <a:pt x="1" y="1218"/>
                  <a:pt x="2" y="1218"/>
                </a:cubicBezTo>
                <a:cubicBezTo>
                  <a:pt x="2" y="1218"/>
                  <a:pt x="2" y="1218"/>
                  <a:pt x="2" y="1218"/>
                </a:cubicBezTo>
                <a:cubicBezTo>
                  <a:pt x="3" y="1218"/>
                  <a:pt x="4" y="1217"/>
                  <a:pt x="4" y="1216"/>
                </a:cubicBezTo>
                <a:cubicBezTo>
                  <a:pt x="4" y="1215"/>
                  <a:pt x="3" y="1215"/>
                  <a:pt x="2" y="1215"/>
                </a:cubicBezTo>
                <a:cubicBezTo>
                  <a:pt x="2" y="1215"/>
                  <a:pt x="2" y="1215"/>
                  <a:pt x="2" y="1215"/>
                </a:cubicBezTo>
                <a:moveTo>
                  <a:pt x="4" y="1199"/>
                </a:moveTo>
                <a:cubicBezTo>
                  <a:pt x="3" y="1199"/>
                  <a:pt x="3" y="1199"/>
                  <a:pt x="3" y="1200"/>
                </a:cubicBezTo>
                <a:cubicBezTo>
                  <a:pt x="3" y="1200"/>
                  <a:pt x="3" y="1200"/>
                  <a:pt x="3" y="1200"/>
                </a:cubicBezTo>
                <a:cubicBezTo>
                  <a:pt x="2" y="1201"/>
                  <a:pt x="3" y="1202"/>
                  <a:pt x="4" y="1202"/>
                </a:cubicBezTo>
                <a:cubicBezTo>
                  <a:pt x="4" y="1202"/>
                  <a:pt x="4" y="1202"/>
                  <a:pt x="4" y="1202"/>
                </a:cubicBezTo>
                <a:cubicBezTo>
                  <a:pt x="5" y="1202"/>
                  <a:pt x="5" y="1201"/>
                  <a:pt x="6" y="1201"/>
                </a:cubicBezTo>
                <a:cubicBezTo>
                  <a:pt x="6" y="1200"/>
                  <a:pt x="5" y="1199"/>
                  <a:pt x="4" y="1199"/>
                </a:cubicBezTo>
                <a:cubicBezTo>
                  <a:pt x="4" y="1199"/>
                  <a:pt x="4" y="1199"/>
                  <a:pt x="4" y="1199"/>
                </a:cubicBezTo>
                <a:moveTo>
                  <a:pt x="7" y="1183"/>
                </a:moveTo>
                <a:cubicBezTo>
                  <a:pt x="6" y="1183"/>
                  <a:pt x="6" y="1184"/>
                  <a:pt x="6" y="1184"/>
                </a:cubicBezTo>
                <a:cubicBezTo>
                  <a:pt x="5" y="1185"/>
                  <a:pt x="6" y="1186"/>
                  <a:pt x="7" y="1186"/>
                </a:cubicBezTo>
                <a:cubicBezTo>
                  <a:pt x="7" y="1186"/>
                  <a:pt x="7" y="1186"/>
                  <a:pt x="7" y="1186"/>
                </a:cubicBezTo>
                <a:cubicBezTo>
                  <a:pt x="8" y="1186"/>
                  <a:pt x="8" y="1186"/>
                  <a:pt x="9" y="1185"/>
                </a:cubicBezTo>
                <a:cubicBezTo>
                  <a:pt x="9" y="1184"/>
                  <a:pt x="8" y="1183"/>
                  <a:pt x="8" y="1183"/>
                </a:cubicBezTo>
                <a:cubicBezTo>
                  <a:pt x="7" y="1183"/>
                  <a:pt x="7" y="1183"/>
                  <a:pt x="7" y="1183"/>
                </a:cubicBezTo>
                <a:moveTo>
                  <a:pt x="11" y="1168"/>
                </a:moveTo>
                <a:cubicBezTo>
                  <a:pt x="11" y="1168"/>
                  <a:pt x="10" y="1168"/>
                  <a:pt x="10" y="1169"/>
                </a:cubicBezTo>
                <a:cubicBezTo>
                  <a:pt x="10" y="1169"/>
                  <a:pt x="10" y="1169"/>
                  <a:pt x="10" y="1169"/>
                </a:cubicBezTo>
                <a:cubicBezTo>
                  <a:pt x="10" y="1170"/>
                  <a:pt x="10" y="1170"/>
                  <a:pt x="11" y="1171"/>
                </a:cubicBezTo>
                <a:cubicBezTo>
                  <a:pt x="11" y="1171"/>
                  <a:pt x="11" y="1171"/>
                  <a:pt x="11" y="1171"/>
                </a:cubicBezTo>
                <a:cubicBezTo>
                  <a:pt x="12" y="1171"/>
                  <a:pt x="13" y="1170"/>
                  <a:pt x="13" y="1170"/>
                </a:cubicBezTo>
                <a:cubicBezTo>
                  <a:pt x="13" y="1169"/>
                  <a:pt x="13" y="1168"/>
                  <a:pt x="12" y="1168"/>
                </a:cubicBezTo>
                <a:cubicBezTo>
                  <a:pt x="12" y="1168"/>
                  <a:pt x="12" y="1168"/>
                  <a:pt x="12" y="1168"/>
                </a:cubicBezTo>
                <a:cubicBezTo>
                  <a:pt x="12" y="1168"/>
                  <a:pt x="12" y="1168"/>
                  <a:pt x="11" y="1168"/>
                </a:cubicBezTo>
                <a:moveTo>
                  <a:pt x="17" y="1153"/>
                </a:moveTo>
                <a:cubicBezTo>
                  <a:pt x="16" y="1153"/>
                  <a:pt x="16" y="1153"/>
                  <a:pt x="15" y="1154"/>
                </a:cubicBezTo>
                <a:cubicBezTo>
                  <a:pt x="15" y="1154"/>
                  <a:pt x="15" y="1155"/>
                  <a:pt x="16" y="1156"/>
                </a:cubicBezTo>
                <a:cubicBezTo>
                  <a:pt x="17" y="1156"/>
                  <a:pt x="17" y="1156"/>
                  <a:pt x="17" y="1156"/>
                </a:cubicBezTo>
                <a:cubicBezTo>
                  <a:pt x="17" y="1156"/>
                  <a:pt x="18" y="1155"/>
                  <a:pt x="18" y="1155"/>
                </a:cubicBezTo>
                <a:cubicBezTo>
                  <a:pt x="18" y="1154"/>
                  <a:pt x="18" y="1153"/>
                  <a:pt x="17" y="1153"/>
                </a:cubicBezTo>
                <a:cubicBezTo>
                  <a:pt x="17" y="1153"/>
                  <a:pt x="17" y="1153"/>
                  <a:pt x="17" y="1153"/>
                </a:cubicBezTo>
                <a:moveTo>
                  <a:pt x="23" y="1138"/>
                </a:moveTo>
                <a:cubicBezTo>
                  <a:pt x="23" y="1138"/>
                  <a:pt x="22" y="1138"/>
                  <a:pt x="22" y="1139"/>
                </a:cubicBezTo>
                <a:cubicBezTo>
                  <a:pt x="21" y="1140"/>
                  <a:pt x="22" y="1140"/>
                  <a:pt x="22" y="1141"/>
                </a:cubicBezTo>
                <a:cubicBezTo>
                  <a:pt x="23" y="1141"/>
                  <a:pt x="23" y="1141"/>
                  <a:pt x="23" y="1141"/>
                </a:cubicBezTo>
                <a:cubicBezTo>
                  <a:pt x="24" y="1141"/>
                  <a:pt x="24" y="1141"/>
                  <a:pt x="24" y="1140"/>
                </a:cubicBezTo>
                <a:cubicBezTo>
                  <a:pt x="25" y="1139"/>
                  <a:pt x="25" y="1138"/>
                  <a:pt x="24" y="1138"/>
                </a:cubicBezTo>
                <a:cubicBezTo>
                  <a:pt x="24" y="1138"/>
                  <a:pt x="23" y="1138"/>
                  <a:pt x="23" y="1138"/>
                </a:cubicBezTo>
                <a:moveTo>
                  <a:pt x="30" y="1124"/>
                </a:moveTo>
                <a:cubicBezTo>
                  <a:pt x="30" y="1124"/>
                  <a:pt x="29" y="1124"/>
                  <a:pt x="29" y="1124"/>
                </a:cubicBezTo>
                <a:cubicBezTo>
                  <a:pt x="29" y="1125"/>
                  <a:pt x="29" y="1126"/>
                  <a:pt x="30" y="1126"/>
                </a:cubicBezTo>
                <a:cubicBezTo>
                  <a:pt x="30" y="1127"/>
                  <a:pt x="30" y="1127"/>
                  <a:pt x="30" y="1127"/>
                </a:cubicBezTo>
                <a:cubicBezTo>
                  <a:pt x="31" y="1127"/>
                  <a:pt x="31" y="1126"/>
                  <a:pt x="32" y="1126"/>
                </a:cubicBezTo>
                <a:cubicBezTo>
                  <a:pt x="32" y="1125"/>
                  <a:pt x="32" y="1124"/>
                  <a:pt x="31" y="1124"/>
                </a:cubicBezTo>
                <a:cubicBezTo>
                  <a:pt x="31" y="1124"/>
                  <a:pt x="31" y="1124"/>
                  <a:pt x="30" y="1124"/>
                </a:cubicBezTo>
                <a:moveTo>
                  <a:pt x="38" y="1110"/>
                </a:moveTo>
                <a:cubicBezTo>
                  <a:pt x="38" y="1110"/>
                  <a:pt x="37" y="1110"/>
                  <a:pt x="37" y="1111"/>
                </a:cubicBezTo>
                <a:cubicBezTo>
                  <a:pt x="37" y="1111"/>
                  <a:pt x="37" y="1112"/>
                  <a:pt x="38" y="1113"/>
                </a:cubicBezTo>
                <a:cubicBezTo>
                  <a:pt x="38" y="1113"/>
                  <a:pt x="38" y="1113"/>
                  <a:pt x="38" y="1113"/>
                </a:cubicBezTo>
                <a:cubicBezTo>
                  <a:pt x="39" y="1113"/>
                  <a:pt x="39" y="1113"/>
                  <a:pt x="40" y="1112"/>
                </a:cubicBezTo>
                <a:cubicBezTo>
                  <a:pt x="40" y="1111"/>
                  <a:pt x="40" y="1110"/>
                  <a:pt x="39" y="1110"/>
                </a:cubicBezTo>
                <a:cubicBezTo>
                  <a:pt x="39" y="1110"/>
                  <a:pt x="39" y="1110"/>
                  <a:pt x="38" y="1110"/>
                </a:cubicBezTo>
                <a:moveTo>
                  <a:pt x="47" y="1096"/>
                </a:moveTo>
                <a:cubicBezTo>
                  <a:pt x="47" y="1096"/>
                  <a:pt x="46" y="1097"/>
                  <a:pt x="46" y="1097"/>
                </a:cubicBezTo>
                <a:cubicBezTo>
                  <a:pt x="45" y="1098"/>
                  <a:pt x="46" y="1099"/>
                  <a:pt x="46" y="1099"/>
                </a:cubicBezTo>
                <a:cubicBezTo>
                  <a:pt x="47" y="1099"/>
                  <a:pt x="47" y="1099"/>
                  <a:pt x="47" y="1099"/>
                </a:cubicBezTo>
                <a:cubicBezTo>
                  <a:pt x="48" y="1099"/>
                  <a:pt x="48" y="1099"/>
                  <a:pt x="48" y="1099"/>
                </a:cubicBezTo>
                <a:cubicBezTo>
                  <a:pt x="49" y="1098"/>
                  <a:pt x="49" y="1097"/>
                  <a:pt x="48" y="1097"/>
                </a:cubicBezTo>
                <a:cubicBezTo>
                  <a:pt x="48" y="1096"/>
                  <a:pt x="47" y="1096"/>
                  <a:pt x="47" y="1096"/>
                </a:cubicBezTo>
                <a:moveTo>
                  <a:pt x="57" y="1084"/>
                </a:moveTo>
                <a:cubicBezTo>
                  <a:pt x="56" y="1084"/>
                  <a:pt x="56" y="1084"/>
                  <a:pt x="55" y="1084"/>
                </a:cubicBezTo>
                <a:cubicBezTo>
                  <a:pt x="55" y="1085"/>
                  <a:pt x="55" y="1086"/>
                  <a:pt x="56" y="1086"/>
                </a:cubicBezTo>
                <a:cubicBezTo>
                  <a:pt x="57" y="1087"/>
                  <a:pt x="57" y="1087"/>
                  <a:pt x="57" y="1087"/>
                </a:cubicBezTo>
                <a:cubicBezTo>
                  <a:pt x="57" y="1087"/>
                  <a:pt x="58" y="1086"/>
                  <a:pt x="58" y="1086"/>
                </a:cubicBezTo>
                <a:cubicBezTo>
                  <a:pt x="58" y="1085"/>
                  <a:pt x="58" y="1084"/>
                  <a:pt x="58" y="1084"/>
                </a:cubicBezTo>
                <a:cubicBezTo>
                  <a:pt x="57" y="1084"/>
                  <a:pt x="57" y="1084"/>
                  <a:pt x="57" y="1084"/>
                </a:cubicBezTo>
                <a:moveTo>
                  <a:pt x="67" y="1071"/>
                </a:moveTo>
                <a:cubicBezTo>
                  <a:pt x="66" y="1071"/>
                  <a:pt x="66" y="1071"/>
                  <a:pt x="66" y="1072"/>
                </a:cubicBezTo>
                <a:cubicBezTo>
                  <a:pt x="66" y="1072"/>
                  <a:pt x="66" y="1072"/>
                  <a:pt x="66" y="1072"/>
                </a:cubicBezTo>
                <a:cubicBezTo>
                  <a:pt x="65" y="1072"/>
                  <a:pt x="65" y="1073"/>
                  <a:pt x="66" y="1074"/>
                </a:cubicBezTo>
                <a:cubicBezTo>
                  <a:pt x="67" y="1074"/>
                  <a:pt x="67" y="1074"/>
                  <a:pt x="67" y="1074"/>
                </a:cubicBezTo>
                <a:cubicBezTo>
                  <a:pt x="67" y="1074"/>
                  <a:pt x="68" y="1074"/>
                  <a:pt x="68" y="1074"/>
                </a:cubicBezTo>
                <a:cubicBezTo>
                  <a:pt x="68" y="1074"/>
                  <a:pt x="68" y="1074"/>
                  <a:pt x="68" y="1074"/>
                </a:cubicBezTo>
                <a:cubicBezTo>
                  <a:pt x="68" y="1073"/>
                  <a:pt x="68" y="1072"/>
                  <a:pt x="68" y="1072"/>
                </a:cubicBezTo>
                <a:cubicBezTo>
                  <a:pt x="67" y="1071"/>
                  <a:pt x="67" y="1071"/>
                  <a:pt x="67" y="1071"/>
                </a:cubicBezTo>
                <a:moveTo>
                  <a:pt x="77" y="1059"/>
                </a:moveTo>
                <a:cubicBezTo>
                  <a:pt x="77" y="1059"/>
                  <a:pt x="77" y="1059"/>
                  <a:pt x="76" y="1060"/>
                </a:cubicBezTo>
                <a:cubicBezTo>
                  <a:pt x="76" y="1060"/>
                  <a:pt x="76" y="1061"/>
                  <a:pt x="76" y="1062"/>
                </a:cubicBezTo>
                <a:cubicBezTo>
                  <a:pt x="77" y="1062"/>
                  <a:pt x="77" y="1062"/>
                  <a:pt x="77" y="1062"/>
                </a:cubicBezTo>
                <a:cubicBezTo>
                  <a:pt x="78" y="1062"/>
                  <a:pt x="78" y="1062"/>
                  <a:pt x="78" y="1062"/>
                </a:cubicBezTo>
                <a:cubicBezTo>
                  <a:pt x="79" y="1061"/>
                  <a:pt x="79" y="1060"/>
                  <a:pt x="78" y="1060"/>
                </a:cubicBezTo>
                <a:cubicBezTo>
                  <a:pt x="78" y="1059"/>
                  <a:pt x="78" y="1059"/>
                  <a:pt x="77" y="1059"/>
                </a:cubicBezTo>
                <a:moveTo>
                  <a:pt x="88" y="1048"/>
                </a:moveTo>
                <a:cubicBezTo>
                  <a:pt x="88" y="1048"/>
                  <a:pt x="88" y="1048"/>
                  <a:pt x="87" y="1048"/>
                </a:cubicBezTo>
                <a:cubicBezTo>
                  <a:pt x="87" y="1049"/>
                  <a:pt x="87" y="1050"/>
                  <a:pt x="87" y="1050"/>
                </a:cubicBezTo>
                <a:cubicBezTo>
                  <a:pt x="88" y="1050"/>
                  <a:pt x="88" y="1051"/>
                  <a:pt x="88" y="1051"/>
                </a:cubicBezTo>
                <a:cubicBezTo>
                  <a:pt x="89" y="1051"/>
                  <a:pt x="89" y="1050"/>
                  <a:pt x="89" y="1050"/>
                </a:cubicBezTo>
                <a:cubicBezTo>
                  <a:pt x="90" y="1050"/>
                  <a:pt x="90" y="1049"/>
                  <a:pt x="89" y="1048"/>
                </a:cubicBezTo>
                <a:cubicBezTo>
                  <a:pt x="89" y="1048"/>
                  <a:pt x="89" y="1048"/>
                  <a:pt x="88" y="1048"/>
                </a:cubicBezTo>
                <a:moveTo>
                  <a:pt x="100" y="1036"/>
                </a:moveTo>
                <a:cubicBezTo>
                  <a:pt x="99" y="1036"/>
                  <a:pt x="99" y="1036"/>
                  <a:pt x="99" y="1037"/>
                </a:cubicBezTo>
                <a:cubicBezTo>
                  <a:pt x="98" y="1037"/>
                  <a:pt x="98" y="1038"/>
                  <a:pt x="99" y="1039"/>
                </a:cubicBezTo>
                <a:cubicBezTo>
                  <a:pt x="99" y="1039"/>
                  <a:pt x="99" y="1039"/>
                  <a:pt x="100" y="1039"/>
                </a:cubicBezTo>
                <a:cubicBezTo>
                  <a:pt x="100" y="1039"/>
                  <a:pt x="101" y="1039"/>
                  <a:pt x="101" y="1039"/>
                </a:cubicBezTo>
                <a:cubicBezTo>
                  <a:pt x="101" y="1038"/>
                  <a:pt x="101" y="1037"/>
                  <a:pt x="101" y="1037"/>
                </a:cubicBezTo>
                <a:cubicBezTo>
                  <a:pt x="101" y="1036"/>
                  <a:pt x="100" y="1036"/>
                  <a:pt x="100" y="1036"/>
                </a:cubicBezTo>
                <a:moveTo>
                  <a:pt x="111" y="1025"/>
                </a:moveTo>
                <a:cubicBezTo>
                  <a:pt x="111" y="1025"/>
                  <a:pt x="111" y="1026"/>
                  <a:pt x="110" y="1026"/>
                </a:cubicBezTo>
                <a:cubicBezTo>
                  <a:pt x="110" y="1026"/>
                  <a:pt x="110" y="1027"/>
                  <a:pt x="110" y="1028"/>
                </a:cubicBezTo>
                <a:cubicBezTo>
                  <a:pt x="111" y="1028"/>
                  <a:pt x="111" y="1028"/>
                  <a:pt x="111" y="1028"/>
                </a:cubicBezTo>
                <a:cubicBezTo>
                  <a:pt x="112" y="1028"/>
                  <a:pt x="112" y="1028"/>
                  <a:pt x="112" y="1028"/>
                </a:cubicBezTo>
                <a:cubicBezTo>
                  <a:pt x="113" y="1027"/>
                  <a:pt x="113" y="1026"/>
                  <a:pt x="113" y="1026"/>
                </a:cubicBezTo>
                <a:cubicBezTo>
                  <a:pt x="112" y="1026"/>
                  <a:pt x="112" y="1025"/>
                  <a:pt x="111" y="1025"/>
                </a:cubicBezTo>
                <a:moveTo>
                  <a:pt x="123" y="1015"/>
                </a:moveTo>
                <a:cubicBezTo>
                  <a:pt x="123" y="1015"/>
                  <a:pt x="123" y="1015"/>
                  <a:pt x="122" y="1015"/>
                </a:cubicBezTo>
                <a:cubicBezTo>
                  <a:pt x="122" y="1016"/>
                  <a:pt x="122" y="1017"/>
                  <a:pt x="122" y="1017"/>
                </a:cubicBezTo>
                <a:cubicBezTo>
                  <a:pt x="122" y="1018"/>
                  <a:pt x="123" y="1018"/>
                  <a:pt x="123" y="1018"/>
                </a:cubicBezTo>
                <a:cubicBezTo>
                  <a:pt x="124" y="1017"/>
                  <a:pt x="124" y="1017"/>
                  <a:pt x="124" y="1017"/>
                </a:cubicBezTo>
                <a:cubicBezTo>
                  <a:pt x="125" y="1017"/>
                  <a:pt x="125" y="1016"/>
                  <a:pt x="124" y="1015"/>
                </a:cubicBezTo>
                <a:cubicBezTo>
                  <a:pt x="124" y="1015"/>
                  <a:pt x="124" y="1015"/>
                  <a:pt x="123" y="1015"/>
                </a:cubicBezTo>
                <a:moveTo>
                  <a:pt x="135" y="1004"/>
                </a:moveTo>
                <a:cubicBezTo>
                  <a:pt x="135" y="1004"/>
                  <a:pt x="135" y="1004"/>
                  <a:pt x="134" y="1005"/>
                </a:cubicBezTo>
                <a:cubicBezTo>
                  <a:pt x="134" y="1005"/>
                  <a:pt x="134" y="1006"/>
                  <a:pt x="134" y="1007"/>
                </a:cubicBezTo>
                <a:cubicBezTo>
                  <a:pt x="135" y="1007"/>
                  <a:pt x="135" y="1007"/>
                  <a:pt x="135" y="1007"/>
                </a:cubicBezTo>
                <a:cubicBezTo>
                  <a:pt x="136" y="1007"/>
                  <a:pt x="136" y="1007"/>
                  <a:pt x="136" y="1007"/>
                </a:cubicBezTo>
                <a:cubicBezTo>
                  <a:pt x="137" y="1006"/>
                  <a:pt x="137" y="1005"/>
                  <a:pt x="136" y="1005"/>
                </a:cubicBezTo>
                <a:cubicBezTo>
                  <a:pt x="136" y="1004"/>
                  <a:pt x="136" y="1004"/>
                  <a:pt x="135" y="1004"/>
                </a:cubicBezTo>
                <a:moveTo>
                  <a:pt x="148" y="994"/>
                </a:moveTo>
                <a:cubicBezTo>
                  <a:pt x="147" y="994"/>
                  <a:pt x="147" y="994"/>
                  <a:pt x="147" y="994"/>
                </a:cubicBezTo>
                <a:cubicBezTo>
                  <a:pt x="146" y="995"/>
                  <a:pt x="146" y="996"/>
                  <a:pt x="146" y="996"/>
                </a:cubicBezTo>
                <a:cubicBezTo>
                  <a:pt x="147" y="997"/>
                  <a:pt x="147" y="997"/>
                  <a:pt x="148" y="997"/>
                </a:cubicBezTo>
                <a:cubicBezTo>
                  <a:pt x="148" y="996"/>
                  <a:pt x="148" y="996"/>
                  <a:pt x="148" y="996"/>
                </a:cubicBezTo>
                <a:cubicBezTo>
                  <a:pt x="149" y="996"/>
                  <a:pt x="149" y="995"/>
                  <a:pt x="149" y="994"/>
                </a:cubicBezTo>
                <a:cubicBezTo>
                  <a:pt x="148" y="994"/>
                  <a:pt x="148" y="994"/>
                  <a:pt x="148" y="994"/>
                </a:cubicBezTo>
                <a:moveTo>
                  <a:pt x="160" y="983"/>
                </a:moveTo>
                <a:cubicBezTo>
                  <a:pt x="159" y="983"/>
                  <a:pt x="159" y="984"/>
                  <a:pt x="159" y="984"/>
                </a:cubicBezTo>
                <a:cubicBezTo>
                  <a:pt x="158" y="984"/>
                  <a:pt x="158" y="985"/>
                  <a:pt x="159" y="986"/>
                </a:cubicBezTo>
                <a:cubicBezTo>
                  <a:pt x="159" y="986"/>
                  <a:pt x="159" y="986"/>
                  <a:pt x="160" y="986"/>
                </a:cubicBezTo>
                <a:cubicBezTo>
                  <a:pt x="161" y="986"/>
                  <a:pt x="161" y="986"/>
                  <a:pt x="161" y="986"/>
                </a:cubicBezTo>
                <a:cubicBezTo>
                  <a:pt x="161" y="986"/>
                  <a:pt x="161" y="985"/>
                  <a:pt x="161" y="984"/>
                </a:cubicBezTo>
                <a:cubicBezTo>
                  <a:pt x="161" y="984"/>
                  <a:pt x="160" y="983"/>
                  <a:pt x="160" y="983"/>
                </a:cubicBezTo>
                <a:moveTo>
                  <a:pt x="172" y="973"/>
                </a:moveTo>
                <a:cubicBezTo>
                  <a:pt x="172" y="973"/>
                  <a:pt x="171" y="973"/>
                  <a:pt x="171" y="973"/>
                </a:cubicBezTo>
                <a:cubicBezTo>
                  <a:pt x="170" y="974"/>
                  <a:pt x="170" y="975"/>
                  <a:pt x="171" y="976"/>
                </a:cubicBezTo>
                <a:cubicBezTo>
                  <a:pt x="171" y="976"/>
                  <a:pt x="172" y="976"/>
                  <a:pt x="172" y="976"/>
                </a:cubicBezTo>
                <a:cubicBezTo>
                  <a:pt x="173" y="976"/>
                  <a:pt x="173" y="976"/>
                  <a:pt x="173" y="976"/>
                </a:cubicBezTo>
                <a:cubicBezTo>
                  <a:pt x="174" y="975"/>
                  <a:pt x="174" y="974"/>
                  <a:pt x="173" y="974"/>
                </a:cubicBezTo>
                <a:cubicBezTo>
                  <a:pt x="173" y="973"/>
                  <a:pt x="172" y="973"/>
                  <a:pt x="172" y="973"/>
                </a:cubicBezTo>
                <a:moveTo>
                  <a:pt x="184" y="963"/>
                </a:moveTo>
                <a:cubicBezTo>
                  <a:pt x="184" y="963"/>
                  <a:pt x="183" y="963"/>
                  <a:pt x="183" y="963"/>
                </a:cubicBezTo>
                <a:cubicBezTo>
                  <a:pt x="183" y="963"/>
                  <a:pt x="183" y="963"/>
                  <a:pt x="183" y="963"/>
                </a:cubicBezTo>
                <a:cubicBezTo>
                  <a:pt x="183" y="964"/>
                  <a:pt x="182" y="965"/>
                  <a:pt x="183" y="965"/>
                </a:cubicBezTo>
                <a:cubicBezTo>
                  <a:pt x="183" y="966"/>
                  <a:pt x="184" y="966"/>
                  <a:pt x="184" y="966"/>
                </a:cubicBezTo>
                <a:cubicBezTo>
                  <a:pt x="185" y="965"/>
                  <a:pt x="185" y="965"/>
                  <a:pt x="185" y="965"/>
                </a:cubicBezTo>
                <a:cubicBezTo>
                  <a:pt x="186" y="965"/>
                  <a:pt x="186" y="964"/>
                  <a:pt x="185" y="963"/>
                </a:cubicBezTo>
                <a:cubicBezTo>
                  <a:pt x="185" y="963"/>
                  <a:pt x="185" y="963"/>
                  <a:pt x="184" y="963"/>
                </a:cubicBezTo>
                <a:moveTo>
                  <a:pt x="196" y="952"/>
                </a:moveTo>
                <a:cubicBezTo>
                  <a:pt x="196" y="952"/>
                  <a:pt x="196" y="952"/>
                  <a:pt x="195" y="953"/>
                </a:cubicBezTo>
                <a:cubicBezTo>
                  <a:pt x="195" y="953"/>
                  <a:pt x="195" y="954"/>
                  <a:pt x="195" y="955"/>
                </a:cubicBezTo>
                <a:cubicBezTo>
                  <a:pt x="195" y="955"/>
                  <a:pt x="196" y="955"/>
                  <a:pt x="196" y="955"/>
                </a:cubicBezTo>
                <a:cubicBezTo>
                  <a:pt x="197" y="955"/>
                  <a:pt x="197" y="955"/>
                  <a:pt x="197" y="955"/>
                </a:cubicBezTo>
                <a:cubicBezTo>
                  <a:pt x="198" y="954"/>
                  <a:pt x="198" y="953"/>
                  <a:pt x="197" y="953"/>
                </a:cubicBezTo>
                <a:cubicBezTo>
                  <a:pt x="197" y="952"/>
                  <a:pt x="197" y="952"/>
                  <a:pt x="196" y="952"/>
                </a:cubicBezTo>
                <a:moveTo>
                  <a:pt x="208" y="942"/>
                </a:moveTo>
                <a:cubicBezTo>
                  <a:pt x="208" y="942"/>
                  <a:pt x="207" y="942"/>
                  <a:pt x="207" y="942"/>
                </a:cubicBezTo>
                <a:cubicBezTo>
                  <a:pt x="207" y="943"/>
                  <a:pt x="207" y="943"/>
                  <a:pt x="207" y="944"/>
                </a:cubicBezTo>
                <a:cubicBezTo>
                  <a:pt x="207" y="944"/>
                  <a:pt x="208" y="945"/>
                  <a:pt x="208" y="945"/>
                </a:cubicBezTo>
                <a:cubicBezTo>
                  <a:pt x="209" y="945"/>
                  <a:pt x="209" y="944"/>
                  <a:pt x="209" y="944"/>
                </a:cubicBezTo>
                <a:cubicBezTo>
                  <a:pt x="209" y="944"/>
                  <a:pt x="209" y="944"/>
                  <a:pt x="209" y="944"/>
                </a:cubicBezTo>
                <a:cubicBezTo>
                  <a:pt x="210" y="944"/>
                  <a:pt x="210" y="943"/>
                  <a:pt x="209" y="942"/>
                </a:cubicBezTo>
                <a:cubicBezTo>
                  <a:pt x="209" y="942"/>
                  <a:pt x="209" y="942"/>
                  <a:pt x="208" y="942"/>
                </a:cubicBezTo>
                <a:moveTo>
                  <a:pt x="220" y="931"/>
                </a:moveTo>
                <a:cubicBezTo>
                  <a:pt x="220" y="931"/>
                  <a:pt x="219" y="931"/>
                  <a:pt x="219" y="931"/>
                </a:cubicBezTo>
                <a:cubicBezTo>
                  <a:pt x="218" y="932"/>
                  <a:pt x="218" y="933"/>
                  <a:pt x="219" y="933"/>
                </a:cubicBezTo>
                <a:cubicBezTo>
                  <a:pt x="219" y="934"/>
                  <a:pt x="220" y="934"/>
                  <a:pt x="220" y="934"/>
                </a:cubicBezTo>
                <a:cubicBezTo>
                  <a:pt x="220" y="934"/>
                  <a:pt x="221" y="934"/>
                  <a:pt x="221" y="933"/>
                </a:cubicBezTo>
                <a:cubicBezTo>
                  <a:pt x="222" y="933"/>
                  <a:pt x="222" y="932"/>
                  <a:pt x="221" y="931"/>
                </a:cubicBezTo>
                <a:cubicBezTo>
                  <a:pt x="221" y="931"/>
                  <a:pt x="220" y="931"/>
                  <a:pt x="220" y="931"/>
                </a:cubicBezTo>
                <a:moveTo>
                  <a:pt x="231" y="920"/>
                </a:moveTo>
                <a:cubicBezTo>
                  <a:pt x="231" y="920"/>
                  <a:pt x="231" y="920"/>
                  <a:pt x="230" y="920"/>
                </a:cubicBezTo>
                <a:cubicBezTo>
                  <a:pt x="230" y="921"/>
                  <a:pt x="230" y="922"/>
                  <a:pt x="230" y="922"/>
                </a:cubicBezTo>
                <a:cubicBezTo>
                  <a:pt x="231" y="923"/>
                  <a:pt x="231" y="923"/>
                  <a:pt x="231" y="923"/>
                </a:cubicBezTo>
                <a:cubicBezTo>
                  <a:pt x="232" y="923"/>
                  <a:pt x="232" y="922"/>
                  <a:pt x="232" y="922"/>
                </a:cubicBezTo>
                <a:cubicBezTo>
                  <a:pt x="233" y="922"/>
                  <a:pt x="233" y="921"/>
                  <a:pt x="232" y="920"/>
                </a:cubicBezTo>
                <a:cubicBezTo>
                  <a:pt x="232" y="920"/>
                  <a:pt x="232" y="920"/>
                  <a:pt x="231" y="920"/>
                </a:cubicBezTo>
                <a:moveTo>
                  <a:pt x="242" y="908"/>
                </a:moveTo>
                <a:cubicBezTo>
                  <a:pt x="242" y="908"/>
                  <a:pt x="242" y="908"/>
                  <a:pt x="241" y="908"/>
                </a:cubicBezTo>
                <a:cubicBezTo>
                  <a:pt x="241" y="909"/>
                  <a:pt x="241" y="910"/>
                  <a:pt x="241" y="911"/>
                </a:cubicBezTo>
                <a:cubicBezTo>
                  <a:pt x="242" y="911"/>
                  <a:pt x="242" y="911"/>
                  <a:pt x="242" y="911"/>
                </a:cubicBezTo>
                <a:cubicBezTo>
                  <a:pt x="243" y="911"/>
                  <a:pt x="243" y="911"/>
                  <a:pt x="244" y="911"/>
                </a:cubicBezTo>
                <a:cubicBezTo>
                  <a:pt x="244" y="910"/>
                  <a:pt x="244" y="909"/>
                  <a:pt x="244" y="908"/>
                </a:cubicBezTo>
                <a:cubicBezTo>
                  <a:pt x="243" y="908"/>
                  <a:pt x="243" y="908"/>
                  <a:pt x="242" y="908"/>
                </a:cubicBezTo>
                <a:moveTo>
                  <a:pt x="253" y="896"/>
                </a:moveTo>
                <a:cubicBezTo>
                  <a:pt x="253" y="896"/>
                  <a:pt x="252" y="896"/>
                  <a:pt x="252" y="897"/>
                </a:cubicBezTo>
                <a:cubicBezTo>
                  <a:pt x="252" y="897"/>
                  <a:pt x="252" y="898"/>
                  <a:pt x="252" y="899"/>
                </a:cubicBezTo>
                <a:cubicBezTo>
                  <a:pt x="253" y="899"/>
                  <a:pt x="253" y="899"/>
                  <a:pt x="253" y="899"/>
                </a:cubicBezTo>
                <a:cubicBezTo>
                  <a:pt x="254" y="899"/>
                  <a:pt x="254" y="899"/>
                  <a:pt x="254" y="899"/>
                </a:cubicBezTo>
                <a:cubicBezTo>
                  <a:pt x="255" y="898"/>
                  <a:pt x="255" y="897"/>
                  <a:pt x="254" y="897"/>
                </a:cubicBezTo>
                <a:cubicBezTo>
                  <a:pt x="254" y="896"/>
                  <a:pt x="254" y="896"/>
                  <a:pt x="253" y="896"/>
                </a:cubicBezTo>
                <a:moveTo>
                  <a:pt x="264" y="884"/>
                </a:moveTo>
                <a:cubicBezTo>
                  <a:pt x="263" y="884"/>
                  <a:pt x="263" y="884"/>
                  <a:pt x="262" y="884"/>
                </a:cubicBezTo>
                <a:cubicBezTo>
                  <a:pt x="262" y="885"/>
                  <a:pt x="262" y="886"/>
                  <a:pt x="263" y="887"/>
                </a:cubicBezTo>
                <a:cubicBezTo>
                  <a:pt x="264" y="887"/>
                  <a:pt x="264" y="887"/>
                  <a:pt x="264" y="887"/>
                </a:cubicBezTo>
                <a:cubicBezTo>
                  <a:pt x="264" y="887"/>
                  <a:pt x="264" y="887"/>
                  <a:pt x="265" y="886"/>
                </a:cubicBezTo>
                <a:cubicBezTo>
                  <a:pt x="265" y="886"/>
                  <a:pt x="265" y="886"/>
                  <a:pt x="265" y="886"/>
                </a:cubicBezTo>
                <a:cubicBezTo>
                  <a:pt x="265" y="886"/>
                  <a:pt x="265" y="885"/>
                  <a:pt x="264" y="884"/>
                </a:cubicBezTo>
                <a:cubicBezTo>
                  <a:pt x="264" y="884"/>
                  <a:pt x="264" y="884"/>
                  <a:pt x="264" y="884"/>
                </a:cubicBezTo>
                <a:moveTo>
                  <a:pt x="273" y="871"/>
                </a:moveTo>
                <a:cubicBezTo>
                  <a:pt x="273" y="871"/>
                  <a:pt x="272" y="871"/>
                  <a:pt x="272" y="872"/>
                </a:cubicBezTo>
                <a:cubicBezTo>
                  <a:pt x="272" y="873"/>
                  <a:pt x="272" y="873"/>
                  <a:pt x="272" y="874"/>
                </a:cubicBezTo>
                <a:cubicBezTo>
                  <a:pt x="273" y="874"/>
                  <a:pt x="273" y="874"/>
                  <a:pt x="273" y="874"/>
                </a:cubicBezTo>
                <a:cubicBezTo>
                  <a:pt x="274" y="874"/>
                  <a:pt x="274" y="874"/>
                  <a:pt x="275" y="874"/>
                </a:cubicBezTo>
                <a:cubicBezTo>
                  <a:pt x="275" y="873"/>
                  <a:pt x="275" y="872"/>
                  <a:pt x="274" y="872"/>
                </a:cubicBezTo>
                <a:cubicBezTo>
                  <a:pt x="274" y="871"/>
                  <a:pt x="274" y="871"/>
                  <a:pt x="273" y="871"/>
                </a:cubicBezTo>
                <a:moveTo>
                  <a:pt x="283" y="858"/>
                </a:moveTo>
                <a:cubicBezTo>
                  <a:pt x="282" y="858"/>
                  <a:pt x="282" y="858"/>
                  <a:pt x="281" y="859"/>
                </a:cubicBezTo>
                <a:cubicBezTo>
                  <a:pt x="281" y="860"/>
                  <a:pt x="281" y="860"/>
                  <a:pt x="282" y="861"/>
                </a:cubicBezTo>
                <a:cubicBezTo>
                  <a:pt x="283" y="861"/>
                  <a:pt x="283" y="861"/>
                  <a:pt x="283" y="861"/>
                </a:cubicBezTo>
                <a:cubicBezTo>
                  <a:pt x="283" y="861"/>
                  <a:pt x="283" y="861"/>
                  <a:pt x="284" y="861"/>
                </a:cubicBezTo>
                <a:cubicBezTo>
                  <a:pt x="284" y="860"/>
                  <a:pt x="284" y="859"/>
                  <a:pt x="283" y="858"/>
                </a:cubicBezTo>
                <a:cubicBezTo>
                  <a:pt x="283" y="858"/>
                  <a:pt x="283" y="858"/>
                  <a:pt x="283" y="858"/>
                </a:cubicBezTo>
                <a:moveTo>
                  <a:pt x="291" y="845"/>
                </a:moveTo>
                <a:cubicBezTo>
                  <a:pt x="291" y="845"/>
                  <a:pt x="290" y="845"/>
                  <a:pt x="290" y="845"/>
                </a:cubicBezTo>
                <a:cubicBezTo>
                  <a:pt x="290" y="845"/>
                  <a:pt x="290" y="845"/>
                  <a:pt x="290" y="845"/>
                </a:cubicBezTo>
                <a:cubicBezTo>
                  <a:pt x="289" y="846"/>
                  <a:pt x="290" y="847"/>
                  <a:pt x="290" y="847"/>
                </a:cubicBezTo>
                <a:cubicBezTo>
                  <a:pt x="291" y="848"/>
                  <a:pt x="291" y="848"/>
                  <a:pt x="291" y="848"/>
                </a:cubicBezTo>
                <a:cubicBezTo>
                  <a:pt x="292" y="848"/>
                  <a:pt x="292" y="847"/>
                  <a:pt x="292" y="847"/>
                </a:cubicBezTo>
                <a:cubicBezTo>
                  <a:pt x="293" y="846"/>
                  <a:pt x="293" y="845"/>
                  <a:pt x="292" y="845"/>
                </a:cubicBezTo>
                <a:cubicBezTo>
                  <a:pt x="292" y="845"/>
                  <a:pt x="291" y="845"/>
                  <a:pt x="291" y="845"/>
                </a:cubicBezTo>
                <a:moveTo>
                  <a:pt x="299" y="831"/>
                </a:moveTo>
                <a:cubicBezTo>
                  <a:pt x="298" y="831"/>
                  <a:pt x="298" y="831"/>
                  <a:pt x="297" y="831"/>
                </a:cubicBezTo>
                <a:cubicBezTo>
                  <a:pt x="297" y="832"/>
                  <a:pt x="297" y="833"/>
                  <a:pt x="298" y="833"/>
                </a:cubicBezTo>
                <a:cubicBezTo>
                  <a:pt x="299" y="834"/>
                  <a:pt x="299" y="834"/>
                  <a:pt x="299" y="834"/>
                </a:cubicBezTo>
                <a:cubicBezTo>
                  <a:pt x="299" y="834"/>
                  <a:pt x="300" y="833"/>
                  <a:pt x="300" y="833"/>
                </a:cubicBezTo>
                <a:cubicBezTo>
                  <a:pt x="300" y="832"/>
                  <a:pt x="300" y="831"/>
                  <a:pt x="299" y="831"/>
                </a:cubicBezTo>
                <a:cubicBezTo>
                  <a:pt x="299" y="831"/>
                  <a:pt x="299" y="831"/>
                  <a:pt x="299" y="831"/>
                </a:cubicBezTo>
                <a:moveTo>
                  <a:pt x="306" y="816"/>
                </a:moveTo>
                <a:cubicBezTo>
                  <a:pt x="305" y="816"/>
                  <a:pt x="304" y="817"/>
                  <a:pt x="304" y="817"/>
                </a:cubicBezTo>
                <a:cubicBezTo>
                  <a:pt x="304" y="818"/>
                  <a:pt x="304" y="819"/>
                  <a:pt x="305" y="819"/>
                </a:cubicBezTo>
                <a:cubicBezTo>
                  <a:pt x="306" y="819"/>
                  <a:pt x="306" y="819"/>
                  <a:pt x="306" y="819"/>
                </a:cubicBezTo>
                <a:cubicBezTo>
                  <a:pt x="306" y="819"/>
                  <a:pt x="307" y="819"/>
                  <a:pt x="307" y="818"/>
                </a:cubicBezTo>
                <a:cubicBezTo>
                  <a:pt x="307" y="817"/>
                  <a:pt x="307" y="817"/>
                  <a:pt x="306" y="816"/>
                </a:cubicBezTo>
                <a:cubicBezTo>
                  <a:pt x="306" y="816"/>
                  <a:pt x="306" y="816"/>
                  <a:pt x="306" y="816"/>
                </a:cubicBezTo>
                <a:moveTo>
                  <a:pt x="311" y="801"/>
                </a:moveTo>
                <a:cubicBezTo>
                  <a:pt x="311" y="801"/>
                  <a:pt x="310" y="802"/>
                  <a:pt x="310" y="802"/>
                </a:cubicBezTo>
                <a:cubicBezTo>
                  <a:pt x="310" y="803"/>
                  <a:pt x="310" y="804"/>
                  <a:pt x="311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2" y="804"/>
                  <a:pt x="313" y="804"/>
                  <a:pt x="313" y="803"/>
                </a:cubicBezTo>
                <a:cubicBezTo>
                  <a:pt x="313" y="802"/>
                  <a:pt x="313" y="802"/>
                  <a:pt x="312" y="801"/>
                </a:cubicBezTo>
                <a:cubicBezTo>
                  <a:pt x="312" y="801"/>
                  <a:pt x="312" y="801"/>
                  <a:pt x="311" y="801"/>
                </a:cubicBezTo>
                <a:moveTo>
                  <a:pt x="316" y="786"/>
                </a:moveTo>
                <a:cubicBezTo>
                  <a:pt x="315" y="786"/>
                  <a:pt x="315" y="786"/>
                  <a:pt x="315" y="787"/>
                </a:cubicBezTo>
                <a:cubicBezTo>
                  <a:pt x="314" y="788"/>
                  <a:pt x="315" y="789"/>
                  <a:pt x="316" y="789"/>
                </a:cubicBezTo>
                <a:cubicBezTo>
                  <a:pt x="316" y="789"/>
                  <a:pt x="316" y="789"/>
                  <a:pt x="316" y="789"/>
                </a:cubicBezTo>
                <a:cubicBezTo>
                  <a:pt x="317" y="789"/>
                  <a:pt x="317" y="789"/>
                  <a:pt x="318" y="788"/>
                </a:cubicBezTo>
                <a:cubicBezTo>
                  <a:pt x="318" y="787"/>
                  <a:pt x="317" y="786"/>
                  <a:pt x="316" y="786"/>
                </a:cubicBezTo>
                <a:cubicBezTo>
                  <a:pt x="316" y="786"/>
                  <a:pt x="316" y="786"/>
                  <a:pt x="316" y="786"/>
                </a:cubicBezTo>
                <a:moveTo>
                  <a:pt x="320" y="770"/>
                </a:moveTo>
                <a:cubicBezTo>
                  <a:pt x="319" y="770"/>
                  <a:pt x="318" y="771"/>
                  <a:pt x="318" y="772"/>
                </a:cubicBezTo>
                <a:cubicBezTo>
                  <a:pt x="318" y="772"/>
                  <a:pt x="319" y="773"/>
                  <a:pt x="319" y="773"/>
                </a:cubicBezTo>
                <a:cubicBezTo>
                  <a:pt x="320" y="773"/>
                  <a:pt x="320" y="773"/>
                  <a:pt x="320" y="773"/>
                </a:cubicBezTo>
                <a:cubicBezTo>
                  <a:pt x="320" y="773"/>
                  <a:pt x="321" y="773"/>
                  <a:pt x="321" y="772"/>
                </a:cubicBezTo>
                <a:cubicBezTo>
                  <a:pt x="321" y="771"/>
                  <a:pt x="321" y="771"/>
                  <a:pt x="320" y="770"/>
                </a:cubicBezTo>
                <a:cubicBezTo>
                  <a:pt x="320" y="770"/>
                  <a:pt x="320" y="770"/>
                  <a:pt x="320" y="770"/>
                </a:cubicBezTo>
                <a:moveTo>
                  <a:pt x="322" y="755"/>
                </a:moveTo>
                <a:cubicBezTo>
                  <a:pt x="321" y="755"/>
                  <a:pt x="320" y="755"/>
                  <a:pt x="320" y="756"/>
                </a:cubicBezTo>
                <a:cubicBezTo>
                  <a:pt x="320" y="757"/>
                  <a:pt x="321" y="757"/>
                  <a:pt x="322" y="758"/>
                </a:cubicBezTo>
                <a:cubicBezTo>
                  <a:pt x="322" y="758"/>
                  <a:pt x="322" y="758"/>
                  <a:pt x="322" y="758"/>
                </a:cubicBezTo>
                <a:cubicBezTo>
                  <a:pt x="323" y="758"/>
                  <a:pt x="323" y="757"/>
                  <a:pt x="323" y="756"/>
                </a:cubicBezTo>
                <a:cubicBezTo>
                  <a:pt x="323" y="755"/>
                  <a:pt x="323" y="755"/>
                  <a:pt x="322" y="755"/>
                </a:cubicBezTo>
                <a:cubicBezTo>
                  <a:pt x="322" y="755"/>
                  <a:pt x="322" y="755"/>
                  <a:pt x="322" y="755"/>
                </a:cubicBezTo>
                <a:moveTo>
                  <a:pt x="323" y="739"/>
                </a:moveTo>
                <a:cubicBezTo>
                  <a:pt x="322" y="739"/>
                  <a:pt x="321" y="739"/>
                  <a:pt x="321" y="740"/>
                </a:cubicBezTo>
                <a:cubicBezTo>
                  <a:pt x="321" y="741"/>
                  <a:pt x="322" y="742"/>
                  <a:pt x="323" y="742"/>
                </a:cubicBezTo>
                <a:cubicBezTo>
                  <a:pt x="323" y="742"/>
                  <a:pt x="323" y="742"/>
                  <a:pt x="323" y="742"/>
                </a:cubicBezTo>
                <a:cubicBezTo>
                  <a:pt x="324" y="742"/>
                  <a:pt x="324" y="741"/>
                  <a:pt x="324" y="740"/>
                </a:cubicBezTo>
                <a:cubicBezTo>
                  <a:pt x="324" y="739"/>
                  <a:pt x="324" y="739"/>
                  <a:pt x="323" y="739"/>
                </a:cubicBezTo>
                <a:moveTo>
                  <a:pt x="323" y="723"/>
                </a:moveTo>
                <a:cubicBezTo>
                  <a:pt x="323" y="723"/>
                  <a:pt x="323" y="723"/>
                  <a:pt x="322" y="723"/>
                </a:cubicBezTo>
                <a:cubicBezTo>
                  <a:pt x="322" y="723"/>
                  <a:pt x="321" y="723"/>
                  <a:pt x="321" y="724"/>
                </a:cubicBezTo>
                <a:cubicBezTo>
                  <a:pt x="321" y="725"/>
                  <a:pt x="322" y="726"/>
                  <a:pt x="323" y="726"/>
                </a:cubicBezTo>
                <a:cubicBezTo>
                  <a:pt x="323" y="726"/>
                  <a:pt x="323" y="726"/>
                  <a:pt x="323" y="726"/>
                </a:cubicBezTo>
                <a:cubicBezTo>
                  <a:pt x="323" y="726"/>
                  <a:pt x="324" y="725"/>
                  <a:pt x="324" y="724"/>
                </a:cubicBezTo>
                <a:cubicBezTo>
                  <a:pt x="324" y="723"/>
                  <a:pt x="323" y="723"/>
                  <a:pt x="323" y="723"/>
                </a:cubicBezTo>
                <a:moveTo>
                  <a:pt x="321" y="707"/>
                </a:moveTo>
                <a:cubicBezTo>
                  <a:pt x="321" y="707"/>
                  <a:pt x="321" y="707"/>
                  <a:pt x="321" y="707"/>
                </a:cubicBezTo>
                <a:cubicBezTo>
                  <a:pt x="320" y="707"/>
                  <a:pt x="320" y="708"/>
                  <a:pt x="320" y="708"/>
                </a:cubicBezTo>
                <a:cubicBezTo>
                  <a:pt x="320" y="709"/>
                  <a:pt x="320" y="710"/>
                  <a:pt x="321" y="710"/>
                </a:cubicBezTo>
                <a:cubicBezTo>
                  <a:pt x="321" y="710"/>
                  <a:pt x="321" y="710"/>
                  <a:pt x="321" y="710"/>
                </a:cubicBezTo>
                <a:cubicBezTo>
                  <a:pt x="322" y="710"/>
                  <a:pt x="323" y="709"/>
                  <a:pt x="323" y="708"/>
                </a:cubicBezTo>
                <a:cubicBezTo>
                  <a:pt x="323" y="707"/>
                  <a:pt x="322" y="707"/>
                  <a:pt x="321" y="707"/>
                </a:cubicBezTo>
                <a:moveTo>
                  <a:pt x="319" y="691"/>
                </a:moveTo>
                <a:cubicBezTo>
                  <a:pt x="319" y="691"/>
                  <a:pt x="318" y="691"/>
                  <a:pt x="318" y="691"/>
                </a:cubicBezTo>
                <a:cubicBezTo>
                  <a:pt x="318" y="691"/>
                  <a:pt x="317" y="692"/>
                  <a:pt x="317" y="693"/>
                </a:cubicBezTo>
                <a:cubicBezTo>
                  <a:pt x="317" y="693"/>
                  <a:pt x="318" y="694"/>
                  <a:pt x="319" y="694"/>
                </a:cubicBezTo>
                <a:cubicBezTo>
                  <a:pt x="319" y="694"/>
                  <a:pt x="319" y="694"/>
                  <a:pt x="319" y="694"/>
                </a:cubicBezTo>
                <a:cubicBezTo>
                  <a:pt x="320" y="694"/>
                  <a:pt x="320" y="693"/>
                  <a:pt x="320" y="692"/>
                </a:cubicBezTo>
                <a:cubicBezTo>
                  <a:pt x="320" y="692"/>
                  <a:pt x="320" y="692"/>
                  <a:pt x="320" y="692"/>
                </a:cubicBezTo>
                <a:cubicBezTo>
                  <a:pt x="320" y="691"/>
                  <a:pt x="319" y="691"/>
                  <a:pt x="319" y="691"/>
                </a:cubicBezTo>
                <a:moveTo>
                  <a:pt x="315" y="675"/>
                </a:moveTo>
                <a:cubicBezTo>
                  <a:pt x="315" y="675"/>
                  <a:pt x="315" y="675"/>
                  <a:pt x="315" y="675"/>
                </a:cubicBezTo>
                <a:cubicBezTo>
                  <a:pt x="314" y="675"/>
                  <a:pt x="314" y="676"/>
                  <a:pt x="314" y="677"/>
                </a:cubicBezTo>
                <a:cubicBezTo>
                  <a:pt x="314" y="678"/>
                  <a:pt x="315" y="678"/>
                  <a:pt x="315" y="678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6" y="678"/>
                  <a:pt x="317" y="677"/>
                  <a:pt x="317" y="676"/>
                </a:cubicBezTo>
                <a:cubicBezTo>
                  <a:pt x="317" y="676"/>
                  <a:pt x="316" y="675"/>
                  <a:pt x="315" y="675"/>
                </a:cubicBezTo>
                <a:moveTo>
                  <a:pt x="311" y="660"/>
                </a:moveTo>
                <a:cubicBezTo>
                  <a:pt x="311" y="660"/>
                  <a:pt x="311" y="660"/>
                  <a:pt x="310" y="660"/>
                </a:cubicBezTo>
                <a:cubicBezTo>
                  <a:pt x="310" y="660"/>
                  <a:pt x="309" y="661"/>
                  <a:pt x="309" y="662"/>
                </a:cubicBezTo>
                <a:cubicBezTo>
                  <a:pt x="310" y="662"/>
                  <a:pt x="310" y="663"/>
                  <a:pt x="311" y="663"/>
                </a:cubicBezTo>
                <a:cubicBezTo>
                  <a:pt x="311" y="663"/>
                  <a:pt x="311" y="663"/>
                  <a:pt x="311" y="663"/>
                </a:cubicBezTo>
                <a:cubicBezTo>
                  <a:pt x="312" y="663"/>
                  <a:pt x="313" y="662"/>
                  <a:pt x="312" y="661"/>
                </a:cubicBezTo>
                <a:cubicBezTo>
                  <a:pt x="312" y="660"/>
                  <a:pt x="312" y="660"/>
                  <a:pt x="311" y="660"/>
                </a:cubicBezTo>
                <a:moveTo>
                  <a:pt x="306" y="645"/>
                </a:moveTo>
                <a:cubicBezTo>
                  <a:pt x="306" y="645"/>
                  <a:pt x="305" y="645"/>
                  <a:pt x="305" y="645"/>
                </a:cubicBezTo>
                <a:cubicBezTo>
                  <a:pt x="304" y="645"/>
                  <a:pt x="304" y="646"/>
                  <a:pt x="304" y="647"/>
                </a:cubicBezTo>
                <a:cubicBezTo>
                  <a:pt x="305" y="647"/>
                  <a:pt x="305" y="648"/>
                  <a:pt x="306" y="648"/>
                </a:cubicBezTo>
                <a:cubicBezTo>
                  <a:pt x="306" y="648"/>
                  <a:pt x="306" y="648"/>
                  <a:pt x="306" y="648"/>
                </a:cubicBezTo>
                <a:cubicBezTo>
                  <a:pt x="307" y="647"/>
                  <a:pt x="307" y="646"/>
                  <a:pt x="307" y="646"/>
                </a:cubicBezTo>
                <a:cubicBezTo>
                  <a:pt x="307" y="645"/>
                  <a:pt x="306" y="645"/>
                  <a:pt x="306" y="645"/>
                </a:cubicBezTo>
                <a:moveTo>
                  <a:pt x="300" y="630"/>
                </a:moveTo>
                <a:cubicBezTo>
                  <a:pt x="300" y="630"/>
                  <a:pt x="299" y="630"/>
                  <a:pt x="299" y="630"/>
                </a:cubicBezTo>
                <a:cubicBezTo>
                  <a:pt x="299" y="630"/>
                  <a:pt x="298" y="631"/>
                  <a:pt x="298" y="632"/>
                </a:cubicBezTo>
                <a:cubicBezTo>
                  <a:pt x="299" y="632"/>
                  <a:pt x="299" y="633"/>
                  <a:pt x="300" y="633"/>
                </a:cubicBezTo>
                <a:cubicBezTo>
                  <a:pt x="300" y="633"/>
                  <a:pt x="300" y="633"/>
                  <a:pt x="300" y="633"/>
                </a:cubicBezTo>
                <a:cubicBezTo>
                  <a:pt x="301" y="632"/>
                  <a:pt x="302" y="631"/>
                  <a:pt x="301" y="631"/>
                </a:cubicBezTo>
                <a:cubicBezTo>
                  <a:pt x="301" y="630"/>
                  <a:pt x="300" y="630"/>
                  <a:pt x="300" y="630"/>
                </a:cubicBezTo>
                <a:moveTo>
                  <a:pt x="293" y="615"/>
                </a:moveTo>
                <a:cubicBezTo>
                  <a:pt x="293" y="615"/>
                  <a:pt x="293" y="615"/>
                  <a:pt x="293" y="615"/>
                </a:cubicBezTo>
                <a:cubicBezTo>
                  <a:pt x="292" y="616"/>
                  <a:pt x="292" y="617"/>
                  <a:pt x="292" y="617"/>
                </a:cubicBezTo>
                <a:cubicBezTo>
                  <a:pt x="292" y="618"/>
                  <a:pt x="293" y="618"/>
                  <a:pt x="293" y="618"/>
                </a:cubicBezTo>
                <a:cubicBezTo>
                  <a:pt x="294" y="618"/>
                  <a:pt x="294" y="618"/>
                  <a:pt x="294" y="618"/>
                </a:cubicBezTo>
                <a:cubicBezTo>
                  <a:pt x="295" y="618"/>
                  <a:pt x="295" y="617"/>
                  <a:pt x="295" y="616"/>
                </a:cubicBezTo>
                <a:cubicBezTo>
                  <a:pt x="294" y="615"/>
                  <a:pt x="294" y="615"/>
                  <a:pt x="293" y="615"/>
                </a:cubicBezTo>
                <a:moveTo>
                  <a:pt x="286" y="601"/>
                </a:moveTo>
                <a:cubicBezTo>
                  <a:pt x="286" y="601"/>
                  <a:pt x="286" y="601"/>
                  <a:pt x="286" y="601"/>
                </a:cubicBezTo>
                <a:cubicBezTo>
                  <a:pt x="285" y="601"/>
                  <a:pt x="285" y="602"/>
                  <a:pt x="285" y="603"/>
                </a:cubicBezTo>
                <a:cubicBezTo>
                  <a:pt x="285" y="604"/>
                  <a:pt x="286" y="604"/>
                  <a:pt x="286" y="604"/>
                </a:cubicBezTo>
                <a:cubicBezTo>
                  <a:pt x="287" y="604"/>
                  <a:pt x="287" y="604"/>
                  <a:pt x="287" y="604"/>
                </a:cubicBezTo>
                <a:cubicBezTo>
                  <a:pt x="288" y="603"/>
                  <a:pt x="288" y="602"/>
                  <a:pt x="288" y="602"/>
                </a:cubicBezTo>
                <a:cubicBezTo>
                  <a:pt x="287" y="601"/>
                  <a:pt x="287" y="601"/>
                  <a:pt x="286" y="601"/>
                </a:cubicBezTo>
                <a:moveTo>
                  <a:pt x="279" y="587"/>
                </a:moveTo>
                <a:cubicBezTo>
                  <a:pt x="278" y="587"/>
                  <a:pt x="278" y="587"/>
                  <a:pt x="278" y="587"/>
                </a:cubicBezTo>
                <a:cubicBezTo>
                  <a:pt x="277" y="587"/>
                  <a:pt x="277" y="588"/>
                  <a:pt x="277" y="589"/>
                </a:cubicBezTo>
                <a:cubicBezTo>
                  <a:pt x="278" y="589"/>
                  <a:pt x="278" y="590"/>
                  <a:pt x="279" y="590"/>
                </a:cubicBezTo>
                <a:cubicBezTo>
                  <a:pt x="279" y="590"/>
                  <a:pt x="279" y="590"/>
                  <a:pt x="279" y="590"/>
                </a:cubicBezTo>
                <a:cubicBezTo>
                  <a:pt x="280" y="589"/>
                  <a:pt x="280" y="588"/>
                  <a:pt x="280" y="587"/>
                </a:cubicBezTo>
                <a:cubicBezTo>
                  <a:pt x="280" y="587"/>
                  <a:pt x="279" y="587"/>
                  <a:pt x="279" y="587"/>
                </a:cubicBezTo>
                <a:moveTo>
                  <a:pt x="271" y="573"/>
                </a:moveTo>
                <a:cubicBezTo>
                  <a:pt x="270" y="573"/>
                  <a:pt x="270" y="573"/>
                  <a:pt x="270" y="573"/>
                </a:cubicBezTo>
                <a:cubicBezTo>
                  <a:pt x="269" y="574"/>
                  <a:pt x="269" y="574"/>
                  <a:pt x="269" y="575"/>
                </a:cubicBezTo>
                <a:cubicBezTo>
                  <a:pt x="270" y="576"/>
                  <a:pt x="270" y="576"/>
                  <a:pt x="271" y="576"/>
                </a:cubicBezTo>
                <a:cubicBezTo>
                  <a:pt x="271" y="576"/>
                  <a:pt x="271" y="576"/>
                  <a:pt x="271" y="576"/>
                </a:cubicBezTo>
                <a:cubicBezTo>
                  <a:pt x="272" y="575"/>
                  <a:pt x="272" y="574"/>
                  <a:pt x="272" y="574"/>
                </a:cubicBezTo>
                <a:cubicBezTo>
                  <a:pt x="272" y="573"/>
                  <a:pt x="271" y="573"/>
                  <a:pt x="271" y="573"/>
                </a:cubicBezTo>
                <a:moveTo>
                  <a:pt x="262" y="559"/>
                </a:moveTo>
                <a:cubicBezTo>
                  <a:pt x="262" y="559"/>
                  <a:pt x="262" y="559"/>
                  <a:pt x="261" y="560"/>
                </a:cubicBezTo>
                <a:cubicBezTo>
                  <a:pt x="261" y="560"/>
                  <a:pt x="260" y="561"/>
                  <a:pt x="261" y="562"/>
                </a:cubicBezTo>
                <a:cubicBezTo>
                  <a:pt x="261" y="562"/>
                  <a:pt x="262" y="562"/>
                  <a:pt x="262" y="562"/>
                </a:cubicBezTo>
                <a:cubicBezTo>
                  <a:pt x="263" y="562"/>
                  <a:pt x="263" y="562"/>
                  <a:pt x="263" y="562"/>
                </a:cubicBezTo>
                <a:cubicBezTo>
                  <a:pt x="264" y="562"/>
                  <a:pt x="264" y="561"/>
                  <a:pt x="263" y="560"/>
                </a:cubicBezTo>
                <a:cubicBezTo>
                  <a:pt x="263" y="560"/>
                  <a:pt x="263" y="559"/>
                  <a:pt x="262" y="559"/>
                </a:cubicBezTo>
                <a:moveTo>
                  <a:pt x="253" y="546"/>
                </a:moveTo>
                <a:cubicBezTo>
                  <a:pt x="253" y="546"/>
                  <a:pt x="253" y="546"/>
                  <a:pt x="253" y="546"/>
                </a:cubicBezTo>
                <a:cubicBezTo>
                  <a:pt x="252" y="547"/>
                  <a:pt x="252" y="548"/>
                  <a:pt x="252" y="548"/>
                </a:cubicBezTo>
                <a:cubicBezTo>
                  <a:pt x="252" y="549"/>
                  <a:pt x="253" y="549"/>
                  <a:pt x="253" y="549"/>
                </a:cubicBezTo>
                <a:cubicBezTo>
                  <a:pt x="254" y="549"/>
                  <a:pt x="254" y="549"/>
                  <a:pt x="254" y="549"/>
                </a:cubicBezTo>
                <a:cubicBezTo>
                  <a:pt x="255" y="548"/>
                  <a:pt x="255" y="547"/>
                  <a:pt x="255" y="547"/>
                </a:cubicBezTo>
                <a:cubicBezTo>
                  <a:pt x="254" y="546"/>
                  <a:pt x="254" y="546"/>
                  <a:pt x="253" y="546"/>
                </a:cubicBezTo>
                <a:moveTo>
                  <a:pt x="244" y="533"/>
                </a:moveTo>
                <a:cubicBezTo>
                  <a:pt x="244" y="533"/>
                  <a:pt x="244" y="533"/>
                  <a:pt x="243" y="533"/>
                </a:cubicBezTo>
                <a:cubicBezTo>
                  <a:pt x="243" y="534"/>
                  <a:pt x="243" y="535"/>
                  <a:pt x="243" y="535"/>
                </a:cubicBezTo>
                <a:cubicBezTo>
                  <a:pt x="243" y="535"/>
                  <a:pt x="243" y="535"/>
                  <a:pt x="243" y="535"/>
                </a:cubicBezTo>
                <a:cubicBezTo>
                  <a:pt x="243" y="536"/>
                  <a:pt x="244" y="536"/>
                  <a:pt x="244" y="536"/>
                </a:cubicBezTo>
                <a:cubicBezTo>
                  <a:pt x="245" y="536"/>
                  <a:pt x="245" y="536"/>
                  <a:pt x="245" y="536"/>
                </a:cubicBezTo>
                <a:cubicBezTo>
                  <a:pt x="246" y="535"/>
                  <a:pt x="246" y="534"/>
                  <a:pt x="245" y="533"/>
                </a:cubicBezTo>
                <a:cubicBezTo>
                  <a:pt x="245" y="533"/>
                  <a:pt x="245" y="533"/>
                  <a:pt x="244" y="533"/>
                </a:cubicBezTo>
                <a:moveTo>
                  <a:pt x="235" y="520"/>
                </a:moveTo>
                <a:cubicBezTo>
                  <a:pt x="235" y="520"/>
                  <a:pt x="234" y="520"/>
                  <a:pt x="234" y="520"/>
                </a:cubicBezTo>
                <a:cubicBezTo>
                  <a:pt x="233" y="521"/>
                  <a:pt x="233" y="522"/>
                  <a:pt x="234" y="522"/>
                </a:cubicBezTo>
                <a:cubicBezTo>
                  <a:pt x="234" y="523"/>
                  <a:pt x="234" y="523"/>
                  <a:pt x="235" y="523"/>
                </a:cubicBezTo>
                <a:cubicBezTo>
                  <a:pt x="236" y="523"/>
                  <a:pt x="236" y="523"/>
                  <a:pt x="236" y="523"/>
                </a:cubicBezTo>
                <a:cubicBezTo>
                  <a:pt x="236" y="522"/>
                  <a:pt x="237" y="521"/>
                  <a:pt x="236" y="520"/>
                </a:cubicBezTo>
                <a:cubicBezTo>
                  <a:pt x="236" y="520"/>
                  <a:pt x="235" y="520"/>
                  <a:pt x="235" y="520"/>
                </a:cubicBezTo>
                <a:moveTo>
                  <a:pt x="225" y="507"/>
                </a:moveTo>
                <a:cubicBezTo>
                  <a:pt x="225" y="507"/>
                  <a:pt x="225" y="507"/>
                  <a:pt x="224" y="507"/>
                </a:cubicBezTo>
                <a:cubicBezTo>
                  <a:pt x="224" y="508"/>
                  <a:pt x="224" y="509"/>
                  <a:pt x="224" y="509"/>
                </a:cubicBezTo>
                <a:cubicBezTo>
                  <a:pt x="224" y="510"/>
                  <a:pt x="225" y="510"/>
                  <a:pt x="225" y="510"/>
                </a:cubicBezTo>
                <a:cubicBezTo>
                  <a:pt x="226" y="510"/>
                  <a:pt x="226" y="510"/>
                  <a:pt x="226" y="510"/>
                </a:cubicBezTo>
                <a:cubicBezTo>
                  <a:pt x="227" y="509"/>
                  <a:pt x="227" y="508"/>
                  <a:pt x="226" y="508"/>
                </a:cubicBezTo>
                <a:cubicBezTo>
                  <a:pt x="226" y="507"/>
                  <a:pt x="226" y="507"/>
                  <a:pt x="225" y="507"/>
                </a:cubicBezTo>
                <a:moveTo>
                  <a:pt x="216" y="494"/>
                </a:moveTo>
                <a:cubicBezTo>
                  <a:pt x="215" y="494"/>
                  <a:pt x="215" y="494"/>
                  <a:pt x="215" y="495"/>
                </a:cubicBezTo>
                <a:cubicBezTo>
                  <a:pt x="214" y="495"/>
                  <a:pt x="214" y="496"/>
                  <a:pt x="214" y="497"/>
                </a:cubicBezTo>
                <a:cubicBezTo>
                  <a:pt x="215" y="497"/>
                  <a:pt x="215" y="497"/>
                  <a:pt x="216" y="497"/>
                </a:cubicBezTo>
                <a:cubicBezTo>
                  <a:pt x="216" y="497"/>
                  <a:pt x="216" y="497"/>
                  <a:pt x="216" y="497"/>
                </a:cubicBezTo>
                <a:cubicBezTo>
                  <a:pt x="217" y="497"/>
                  <a:pt x="217" y="496"/>
                  <a:pt x="217" y="495"/>
                </a:cubicBezTo>
                <a:cubicBezTo>
                  <a:pt x="216" y="495"/>
                  <a:pt x="216" y="494"/>
                  <a:pt x="216" y="494"/>
                </a:cubicBezTo>
                <a:moveTo>
                  <a:pt x="206" y="482"/>
                </a:moveTo>
                <a:cubicBezTo>
                  <a:pt x="205" y="482"/>
                  <a:pt x="205" y="482"/>
                  <a:pt x="205" y="482"/>
                </a:cubicBezTo>
                <a:cubicBezTo>
                  <a:pt x="204" y="483"/>
                  <a:pt x="204" y="483"/>
                  <a:pt x="205" y="484"/>
                </a:cubicBezTo>
                <a:cubicBezTo>
                  <a:pt x="205" y="484"/>
                  <a:pt x="205" y="485"/>
                  <a:pt x="206" y="485"/>
                </a:cubicBezTo>
                <a:cubicBezTo>
                  <a:pt x="207" y="484"/>
                  <a:pt x="207" y="484"/>
                  <a:pt x="207" y="484"/>
                </a:cubicBezTo>
                <a:cubicBezTo>
                  <a:pt x="207" y="484"/>
                  <a:pt x="207" y="483"/>
                  <a:pt x="207" y="482"/>
                </a:cubicBezTo>
                <a:cubicBezTo>
                  <a:pt x="207" y="482"/>
                  <a:pt x="206" y="482"/>
                  <a:pt x="206" y="482"/>
                </a:cubicBezTo>
                <a:moveTo>
                  <a:pt x="196" y="469"/>
                </a:moveTo>
                <a:cubicBezTo>
                  <a:pt x="196" y="469"/>
                  <a:pt x="195" y="469"/>
                  <a:pt x="195" y="469"/>
                </a:cubicBezTo>
                <a:cubicBezTo>
                  <a:pt x="194" y="470"/>
                  <a:pt x="194" y="471"/>
                  <a:pt x="195" y="471"/>
                </a:cubicBezTo>
                <a:cubicBezTo>
                  <a:pt x="195" y="472"/>
                  <a:pt x="196" y="472"/>
                  <a:pt x="196" y="472"/>
                </a:cubicBezTo>
                <a:cubicBezTo>
                  <a:pt x="197" y="472"/>
                  <a:pt x="197" y="472"/>
                  <a:pt x="197" y="472"/>
                </a:cubicBezTo>
                <a:cubicBezTo>
                  <a:pt x="198" y="471"/>
                  <a:pt x="198" y="470"/>
                  <a:pt x="197" y="470"/>
                </a:cubicBezTo>
                <a:cubicBezTo>
                  <a:pt x="197" y="469"/>
                  <a:pt x="196" y="469"/>
                  <a:pt x="196" y="469"/>
                </a:cubicBezTo>
                <a:moveTo>
                  <a:pt x="186" y="456"/>
                </a:moveTo>
                <a:cubicBezTo>
                  <a:pt x="186" y="456"/>
                  <a:pt x="186" y="456"/>
                  <a:pt x="185" y="457"/>
                </a:cubicBezTo>
                <a:cubicBezTo>
                  <a:pt x="185" y="457"/>
                  <a:pt x="184" y="458"/>
                  <a:pt x="185" y="459"/>
                </a:cubicBezTo>
                <a:cubicBezTo>
                  <a:pt x="185" y="459"/>
                  <a:pt x="186" y="459"/>
                  <a:pt x="186" y="459"/>
                </a:cubicBezTo>
                <a:cubicBezTo>
                  <a:pt x="187" y="459"/>
                  <a:pt x="187" y="459"/>
                  <a:pt x="187" y="459"/>
                </a:cubicBezTo>
                <a:cubicBezTo>
                  <a:pt x="188" y="459"/>
                  <a:pt x="188" y="458"/>
                  <a:pt x="187" y="457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457"/>
                  <a:pt x="187" y="456"/>
                  <a:pt x="186" y="456"/>
                </a:cubicBezTo>
                <a:moveTo>
                  <a:pt x="176" y="444"/>
                </a:moveTo>
                <a:cubicBezTo>
                  <a:pt x="176" y="444"/>
                  <a:pt x="176" y="444"/>
                  <a:pt x="176" y="444"/>
                </a:cubicBezTo>
                <a:cubicBezTo>
                  <a:pt x="175" y="444"/>
                  <a:pt x="175" y="445"/>
                  <a:pt x="175" y="446"/>
                </a:cubicBezTo>
                <a:cubicBezTo>
                  <a:pt x="176" y="446"/>
                  <a:pt x="176" y="447"/>
                  <a:pt x="177" y="447"/>
                </a:cubicBezTo>
                <a:cubicBezTo>
                  <a:pt x="177" y="446"/>
                  <a:pt x="177" y="446"/>
                  <a:pt x="177" y="446"/>
                </a:cubicBezTo>
                <a:cubicBezTo>
                  <a:pt x="178" y="446"/>
                  <a:pt x="178" y="445"/>
                  <a:pt x="178" y="444"/>
                </a:cubicBezTo>
                <a:cubicBezTo>
                  <a:pt x="177" y="444"/>
                  <a:pt x="177" y="444"/>
                  <a:pt x="176" y="444"/>
                </a:cubicBezTo>
                <a:moveTo>
                  <a:pt x="167" y="431"/>
                </a:moveTo>
                <a:cubicBezTo>
                  <a:pt x="167" y="431"/>
                  <a:pt x="166" y="431"/>
                  <a:pt x="166" y="431"/>
                </a:cubicBezTo>
                <a:cubicBezTo>
                  <a:pt x="165" y="432"/>
                  <a:pt x="165" y="433"/>
                  <a:pt x="166" y="433"/>
                </a:cubicBezTo>
                <a:cubicBezTo>
                  <a:pt x="166" y="434"/>
                  <a:pt x="166" y="434"/>
                  <a:pt x="167" y="434"/>
                </a:cubicBezTo>
                <a:cubicBezTo>
                  <a:pt x="168" y="433"/>
                  <a:pt x="168" y="433"/>
                  <a:pt x="168" y="433"/>
                </a:cubicBezTo>
                <a:cubicBezTo>
                  <a:pt x="168" y="433"/>
                  <a:pt x="169" y="432"/>
                  <a:pt x="168" y="431"/>
                </a:cubicBezTo>
                <a:cubicBezTo>
                  <a:pt x="168" y="431"/>
                  <a:pt x="167" y="431"/>
                  <a:pt x="167" y="431"/>
                </a:cubicBezTo>
                <a:moveTo>
                  <a:pt x="158" y="418"/>
                </a:moveTo>
                <a:cubicBezTo>
                  <a:pt x="157" y="418"/>
                  <a:pt x="157" y="418"/>
                  <a:pt x="157" y="418"/>
                </a:cubicBezTo>
                <a:cubicBezTo>
                  <a:pt x="156" y="419"/>
                  <a:pt x="156" y="420"/>
                  <a:pt x="156" y="420"/>
                </a:cubicBezTo>
                <a:cubicBezTo>
                  <a:pt x="157" y="421"/>
                  <a:pt x="157" y="421"/>
                  <a:pt x="158" y="421"/>
                </a:cubicBezTo>
                <a:cubicBezTo>
                  <a:pt x="158" y="421"/>
                  <a:pt x="158" y="421"/>
                  <a:pt x="158" y="421"/>
                </a:cubicBezTo>
                <a:cubicBezTo>
                  <a:pt x="159" y="420"/>
                  <a:pt x="159" y="419"/>
                  <a:pt x="159" y="418"/>
                </a:cubicBezTo>
                <a:cubicBezTo>
                  <a:pt x="159" y="418"/>
                  <a:pt x="158" y="418"/>
                  <a:pt x="158" y="418"/>
                </a:cubicBezTo>
                <a:moveTo>
                  <a:pt x="148" y="405"/>
                </a:moveTo>
                <a:cubicBezTo>
                  <a:pt x="148" y="405"/>
                  <a:pt x="148" y="405"/>
                  <a:pt x="148" y="405"/>
                </a:cubicBezTo>
                <a:cubicBezTo>
                  <a:pt x="147" y="405"/>
                  <a:pt x="147" y="406"/>
                  <a:pt x="147" y="407"/>
                </a:cubicBezTo>
                <a:cubicBezTo>
                  <a:pt x="147" y="407"/>
                  <a:pt x="148" y="408"/>
                  <a:pt x="148" y="408"/>
                </a:cubicBezTo>
                <a:cubicBezTo>
                  <a:pt x="149" y="407"/>
                  <a:pt x="149" y="407"/>
                  <a:pt x="149" y="407"/>
                </a:cubicBezTo>
                <a:cubicBezTo>
                  <a:pt x="150" y="407"/>
                  <a:pt x="150" y="406"/>
                  <a:pt x="150" y="405"/>
                </a:cubicBezTo>
                <a:cubicBezTo>
                  <a:pt x="149" y="405"/>
                  <a:pt x="149" y="405"/>
                  <a:pt x="148" y="405"/>
                </a:cubicBezTo>
                <a:moveTo>
                  <a:pt x="140" y="391"/>
                </a:moveTo>
                <a:cubicBezTo>
                  <a:pt x="139" y="391"/>
                  <a:pt x="139" y="391"/>
                  <a:pt x="139" y="392"/>
                </a:cubicBezTo>
                <a:cubicBezTo>
                  <a:pt x="138" y="392"/>
                  <a:pt x="138" y="393"/>
                  <a:pt x="138" y="394"/>
                </a:cubicBezTo>
                <a:cubicBezTo>
                  <a:pt x="139" y="394"/>
                  <a:pt x="139" y="394"/>
                  <a:pt x="140" y="394"/>
                </a:cubicBezTo>
                <a:cubicBezTo>
                  <a:pt x="140" y="394"/>
                  <a:pt x="140" y="394"/>
                  <a:pt x="140" y="394"/>
                </a:cubicBezTo>
                <a:cubicBezTo>
                  <a:pt x="141" y="394"/>
                  <a:pt x="141" y="393"/>
                  <a:pt x="141" y="392"/>
                </a:cubicBezTo>
                <a:cubicBezTo>
                  <a:pt x="141" y="392"/>
                  <a:pt x="140" y="391"/>
                  <a:pt x="140" y="391"/>
                </a:cubicBezTo>
                <a:moveTo>
                  <a:pt x="131" y="378"/>
                </a:moveTo>
                <a:cubicBezTo>
                  <a:pt x="131" y="378"/>
                  <a:pt x="131" y="378"/>
                  <a:pt x="130" y="378"/>
                </a:cubicBezTo>
                <a:cubicBezTo>
                  <a:pt x="130" y="378"/>
                  <a:pt x="129" y="379"/>
                  <a:pt x="130" y="380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0" y="381"/>
                  <a:pt x="131" y="381"/>
                  <a:pt x="131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33" y="380"/>
                  <a:pt x="133" y="379"/>
                  <a:pt x="132" y="379"/>
                </a:cubicBezTo>
                <a:cubicBezTo>
                  <a:pt x="132" y="378"/>
                  <a:pt x="132" y="378"/>
                  <a:pt x="131" y="378"/>
                </a:cubicBezTo>
                <a:moveTo>
                  <a:pt x="123" y="364"/>
                </a:moveTo>
                <a:cubicBezTo>
                  <a:pt x="123" y="364"/>
                  <a:pt x="123" y="364"/>
                  <a:pt x="122" y="364"/>
                </a:cubicBezTo>
                <a:cubicBezTo>
                  <a:pt x="122" y="365"/>
                  <a:pt x="121" y="365"/>
                  <a:pt x="122" y="366"/>
                </a:cubicBezTo>
                <a:cubicBezTo>
                  <a:pt x="122" y="367"/>
                  <a:pt x="123" y="367"/>
                  <a:pt x="123" y="367"/>
                </a:cubicBezTo>
                <a:cubicBezTo>
                  <a:pt x="124" y="367"/>
                  <a:pt x="124" y="367"/>
                  <a:pt x="124" y="367"/>
                </a:cubicBezTo>
                <a:cubicBezTo>
                  <a:pt x="124" y="366"/>
                  <a:pt x="125" y="365"/>
                  <a:pt x="124" y="365"/>
                </a:cubicBezTo>
                <a:cubicBezTo>
                  <a:pt x="124" y="364"/>
                  <a:pt x="124" y="364"/>
                  <a:pt x="123" y="364"/>
                </a:cubicBezTo>
                <a:moveTo>
                  <a:pt x="115" y="350"/>
                </a:moveTo>
                <a:cubicBezTo>
                  <a:pt x="115" y="350"/>
                  <a:pt x="115" y="350"/>
                  <a:pt x="115" y="350"/>
                </a:cubicBezTo>
                <a:cubicBezTo>
                  <a:pt x="114" y="350"/>
                  <a:pt x="114" y="351"/>
                  <a:pt x="114" y="352"/>
                </a:cubicBezTo>
                <a:cubicBezTo>
                  <a:pt x="114" y="353"/>
                  <a:pt x="115" y="353"/>
                  <a:pt x="115" y="353"/>
                </a:cubicBezTo>
                <a:cubicBezTo>
                  <a:pt x="116" y="353"/>
                  <a:pt x="116" y="353"/>
                  <a:pt x="116" y="353"/>
                </a:cubicBezTo>
                <a:cubicBezTo>
                  <a:pt x="117" y="352"/>
                  <a:pt x="117" y="351"/>
                  <a:pt x="117" y="351"/>
                </a:cubicBezTo>
                <a:cubicBezTo>
                  <a:pt x="117" y="350"/>
                  <a:pt x="116" y="350"/>
                  <a:pt x="115" y="350"/>
                </a:cubicBezTo>
                <a:moveTo>
                  <a:pt x="108" y="336"/>
                </a:moveTo>
                <a:cubicBezTo>
                  <a:pt x="108" y="336"/>
                  <a:pt x="108" y="336"/>
                  <a:pt x="108" y="336"/>
                </a:cubicBezTo>
                <a:cubicBezTo>
                  <a:pt x="107" y="336"/>
                  <a:pt x="107" y="337"/>
                  <a:pt x="107" y="338"/>
                </a:cubicBezTo>
                <a:cubicBezTo>
                  <a:pt x="107" y="338"/>
                  <a:pt x="108" y="339"/>
                  <a:pt x="108" y="339"/>
                </a:cubicBezTo>
                <a:cubicBezTo>
                  <a:pt x="109" y="338"/>
                  <a:pt x="109" y="338"/>
                  <a:pt x="109" y="338"/>
                </a:cubicBezTo>
                <a:cubicBezTo>
                  <a:pt x="110" y="338"/>
                  <a:pt x="110" y="337"/>
                  <a:pt x="110" y="336"/>
                </a:cubicBezTo>
                <a:cubicBezTo>
                  <a:pt x="110" y="336"/>
                  <a:pt x="109" y="336"/>
                  <a:pt x="108" y="336"/>
                </a:cubicBezTo>
                <a:moveTo>
                  <a:pt x="102" y="321"/>
                </a:moveTo>
                <a:cubicBezTo>
                  <a:pt x="102" y="321"/>
                  <a:pt x="102" y="321"/>
                  <a:pt x="101" y="321"/>
                </a:cubicBezTo>
                <a:cubicBezTo>
                  <a:pt x="101" y="321"/>
                  <a:pt x="100" y="322"/>
                  <a:pt x="101" y="323"/>
                </a:cubicBezTo>
                <a:cubicBezTo>
                  <a:pt x="101" y="324"/>
                  <a:pt x="101" y="324"/>
                  <a:pt x="102" y="324"/>
                </a:cubicBezTo>
                <a:cubicBezTo>
                  <a:pt x="103" y="324"/>
                  <a:pt x="103" y="324"/>
                  <a:pt x="103" y="324"/>
                </a:cubicBezTo>
                <a:cubicBezTo>
                  <a:pt x="103" y="323"/>
                  <a:pt x="104" y="323"/>
                  <a:pt x="103" y="322"/>
                </a:cubicBezTo>
                <a:cubicBezTo>
                  <a:pt x="103" y="321"/>
                  <a:pt x="103" y="321"/>
                  <a:pt x="102" y="321"/>
                </a:cubicBezTo>
                <a:moveTo>
                  <a:pt x="96" y="306"/>
                </a:moveTo>
                <a:cubicBezTo>
                  <a:pt x="96" y="306"/>
                  <a:pt x="96" y="306"/>
                  <a:pt x="96" y="306"/>
                </a:cubicBezTo>
                <a:cubicBezTo>
                  <a:pt x="95" y="306"/>
                  <a:pt x="95" y="307"/>
                  <a:pt x="95" y="308"/>
                </a:cubicBezTo>
                <a:cubicBezTo>
                  <a:pt x="95" y="308"/>
                  <a:pt x="95" y="308"/>
                  <a:pt x="95" y="308"/>
                </a:cubicBezTo>
                <a:cubicBezTo>
                  <a:pt x="95" y="309"/>
                  <a:pt x="96" y="309"/>
                  <a:pt x="96" y="309"/>
                </a:cubicBezTo>
                <a:cubicBezTo>
                  <a:pt x="97" y="309"/>
                  <a:pt x="97" y="309"/>
                  <a:pt x="97" y="309"/>
                </a:cubicBezTo>
                <a:cubicBezTo>
                  <a:pt x="98" y="309"/>
                  <a:pt x="98" y="308"/>
                  <a:pt x="98" y="307"/>
                </a:cubicBezTo>
                <a:cubicBezTo>
                  <a:pt x="98" y="306"/>
                  <a:pt x="97" y="306"/>
                  <a:pt x="96" y="306"/>
                </a:cubicBezTo>
                <a:moveTo>
                  <a:pt x="91" y="291"/>
                </a:moveTo>
                <a:cubicBezTo>
                  <a:pt x="91" y="291"/>
                  <a:pt x="91" y="291"/>
                  <a:pt x="91" y="291"/>
                </a:cubicBezTo>
                <a:cubicBezTo>
                  <a:pt x="90" y="291"/>
                  <a:pt x="90" y="292"/>
                  <a:pt x="90" y="293"/>
                </a:cubicBezTo>
                <a:cubicBezTo>
                  <a:pt x="90" y="293"/>
                  <a:pt x="91" y="294"/>
                  <a:pt x="91" y="294"/>
                </a:cubicBezTo>
                <a:cubicBezTo>
                  <a:pt x="92" y="294"/>
                  <a:pt x="92" y="294"/>
                  <a:pt x="92" y="294"/>
                </a:cubicBezTo>
                <a:cubicBezTo>
                  <a:pt x="93" y="293"/>
                  <a:pt x="93" y="293"/>
                  <a:pt x="93" y="292"/>
                </a:cubicBezTo>
                <a:cubicBezTo>
                  <a:pt x="93" y="291"/>
                  <a:pt x="92" y="291"/>
                  <a:pt x="91" y="291"/>
                </a:cubicBezTo>
                <a:moveTo>
                  <a:pt x="87" y="275"/>
                </a:moveTo>
                <a:cubicBezTo>
                  <a:pt x="87" y="275"/>
                  <a:pt x="87" y="275"/>
                  <a:pt x="87" y="275"/>
                </a:cubicBezTo>
                <a:cubicBezTo>
                  <a:pt x="86" y="275"/>
                  <a:pt x="86" y="276"/>
                  <a:pt x="86" y="277"/>
                </a:cubicBezTo>
                <a:cubicBezTo>
                  <a:pt x="86" y="278"/>
                  <a:pt x="86" y="278"/>
                  <a:pt x="87" y="278"/>
                </a:cubicBezTo>
                <a:cubicBezTo>
                  <a:pt x="88" y="278"/>
                  <a:pt x="88" y="278"/>
                  <a:pt x="88" y="278"/>
                </a:cubicBezTo>
                <a:cubicBezTo>
                  <a:pt x="88" y="278"/>
                  <a:pt x="89" y="277"/>
                  <a:pt x="89" y="276"/>
                </a:cubicBezTo>
                <a:cubicBezTo>
                  <a:pt x="88" y="276"/>
                  <a:pt x="88" y="275"/>
                  <a:pt x="87" y="275"/>
                </a:cubicBezTo>
                <a:moveTo>
                  <a:pt x="84" y="260"/>
                </a:moveTo>
                <a:cubicBezTo>
                  <a:pt x="84" y="260"/>
                  <a:pt x="84" y="260"/>
                  <a:pt x="83" y="260"/>
                </a:cubicBezTo>
                <a:cubicBezTo>
                  <a:pt x="83" y="260"/>
                  <a:pt x="82" y="261"/>
                  <a:pt x="82" y="261"/>
                </a:cubicBezTo>
                <a:cubicBezTo>
                  <a:pt x="82" y="262"/>
                  <a:pt x="83" y="263"/>
                  <a:pt x="84" y="263"/>
                </a:cubicBezTo>
                <a:cubicBezTo>
                  <a:pt x="84" y="263"/>
                  <a:pt x="84" y="263"/>
                  <a:pt x="84" y="263"/>
                </a:cubicBezTo>
                <a:cubicBezTo>
                  <a:pt x="85" y="262"/>
                  <a:pt x="85" y="262"/>
                  <a:pt x="85" y="261"/>
                </a:cubicBezTo>
                <a:cubicBezTo>
                  <a:pt x="85" y="260"/>
                  <a:pt x="84" y="260"/>
                  <a:pt x="84" y="260"/>
                </a:cubicBezTo>
                <a:moveTo>
                  <a:pt x="81" y="244"/>
                </a:moveTo>
                <a:cubicBezTo>
                  <a:pt x="81" y="244"/>
                  <a:pt x="81" y="244"/>
                  <a:pt x="81" y="244"/>
                </a:cubicBezTo>
                <a:cubicBezTo>
                  <a:pt x="80" y="244"/>
                  <a:pt x="79" y="245"/>
                  <a:pt x="80" y="246"/>
                </a:cubicBezTo>
                <a:cubicBezTo>
                  <a:pt x="80" y="246"/>
                  <a:pt x="80" y="247"/>
                  <a:pt x="81" y="247"/>
                </a:cubicBezTo>
                <a:cubicBezTo>
                  <a:pt x="81" y="247"/>
                  <a:pt x="81" y="247"/>
                  <a:pt x="81" y="247"/>
                </a:cubicBezTo>
                <a:cubicBezTo>
                  <a:pt x="82" y="247"/>
                  <a:pt x="83" y="246"/>
                  <a:pt x="83" y="245"/>
                </a:cubicBezTo>
                <a:cubicBezTo>
                  <a:pt x="82" y="244"/>
                  <a:pt x="82" y="244"/>
                  <a:pt x="81" y="244"/>
                </a:cubicBezTo>
                <a:moveTo>
                  <a:pt x="79" y="228"/>
                </a:moveTo>
                <a:cubicBezTo>
                  <a:pt x="79" y="228"/>
                  <a:pt x="79" y="228"/>
                  <a:pt x="79" y="228"/>
                </a:cubicBezTo>
                <a:cubicBezTo>
                  <a:pt x="78" y="228"/>
                  <a:pt x="78" y="229"/>
                  <a:pt x="78" y="230"/>
                </a:cubicBezTo>
                <a:cubicBezTo>
                  <a:pt x="78" y="230"/>
                  <a:pt x="78" y="231"/>
                  <a:pt x="79" y="231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80" y="231"/>
                  <a:pt x="81" y="230"/>
                  <a:pt x="81" y="229"/>
                </a:cubicBezTo>
                <a:cubicBezTo>
                  <a:pt x="81" y="229"/>
                  <a:pt x="80" y="228"/>
                  <a:pt x="79" y="228"/>
                </a:cubicBezTo>
                <a:moveTo>
                  <a:pt x="78" y="212"/>
                </a:moveTo>
                <a:cubicBezTo>
                  <a:pt x="78" y="212"/>
                  <a:pt x="78" y="212"/>
                  <a:pt x="78" y="212"/>
                </a:cubicBezTo>
                <a:cubicBezTo>
                  <a:pt x="77" y="212"/>
                  <a:pt x="76" y="213"/>
                  <a:pt x="76" y="214"/>
                </a:cubicBezTo>
                <a:cubicBezTo>
                  <a:pt x="77" y="214"/>
                  <a:pt x="77" y="215"/>
                  <a:pt x="7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79" y="215"/>
                  <a:pt x="80" y="214"/>
                  <a:pt x="79" y="213"/>
                </a:cubicBezTo>
                <a:cubicBezTo>
                  <a:pt x="79" y="213"/>
                  <a:pt x="79" y="212"/>
                  <a:pt x="78" y="212"/>
                </a:cubicBezTo>
                <a:moveTo>
                  <a:pt x="76" y="198"/>
                </a:moveTo>
                <a:cubicBezTo>
                  <a:pt x="76" y="198"/>
                  <a:pt x="76" y="198"/>
                  <a:pt x="76" y="198"/>
                </a:cubicBezTo>
                <a:cubicBezTo>
                  <a:pt x="76" y="198"/>
                  <a:pt x="76" y="198"/>
                  <a:pt x="76" y="198"/>
                </a:cubicBezTo>
                <a:moveTo>
                  <a:pt x="78" y="196"/>
                </a:moveTo>
                <a:cubicBezTo>
                  <a:pt x="77" y="196"/>
                  <a:pt x="76" y="197"/>
                  <a:pt x="76" y="198"/>
                </a:cubicBezTo>
                <a:cubicBezTo>
                  <a:pt x="76" y="198"/>
                  <a:pt x="77" y="199"/>
                  <a:pt x="78" y="199"/>
                </a:cubicBezTo>
                <a:cubicBezTo>
                  <a:pt x="78" y="199"/>
                  <a:pt x="79" y="198"/>
                  <a:pt x="79" y="198"/>
                </a:cubicBezTo>
                <a:cubicBezTo>
                  <a:pt x="79" y="197"/>
                  <a:pt x="78" y="196"/>
                  <a:pt x="78" y="196"/>
                </a:cubicBezTo>
                <a:moveTo>
                  <a:pt x="78" y="180"/>
                </a:moveTo>
                <a:cubicBezTo>
                  <a:pt x="77" y="180"/>
                  <a:pt x="76" y="181"/>
                  <a:pt x="76" y="181"/>
                </a:cubicBezTo>
                <a:cubicBezTo>
                  <a:pt x="76" y="182"/>
                  <a:pt x="77" y="183"/>
                  <a:pt x="78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9" y="183"/>
                  <a:pt x="79" y="182"/>
                  <a:pt x="79" y="182"/>
                </a:cubicBezTo>
                <a:cubicBezTo>
                  <a:pt x="79" y="181"/>
                  <a:pt x="79" y="180"/>
                  <a:pt x="78" y="180"/>
                </a:cubicBezTo>
                <a:cubicBezTo>
                  <a:pt x="78" y="180"/>
                  <a:pt x="78" y="180"/>
                  <a:pt x="78" y="180"/>
                </a:cubicBezTo>
                <a:moveTo>
                  <a:pt x="79" y="164"/>
                </a:moveTo>
                <a:cubicBezTo>
                  <a:pt x="78" y="164"/>
                  <a:pt x="77" y="165"/>
                  <a:pt x="77" y="165"/>
                </a:cubicBezTo>
                <a:cubicBezTo>
                  <a:pt x="77" y="166"/>
                  <a:pt x="78" y="167"/>
                  <a:pt x="79" y="167"/>
                </a:cubicBezTo>
                <a:cubicBezTo>
                  <a:pt x="79" y="167"/>
                  <a:pt x="79" y="167"/>
                  <a:pt x="79" y="167"/>
                </a:cubicBezTo>
                <a:cubicBezTo>
                  <a:pt x="80" y="167"/>
                  <a:pt x="80" y="166"/>
                  <a:pt x="80" y="166"/>
                </a:cubicBezTo>
                <a:cubicBezTo>
                  <a:pt x="80" y="165"/>
                  <a:pt x="80" y="164"/>
                  <a:pt x="79" y="164"/>
                </a:cubicBezTo>
                <a:cubicBezTo>
                  <a:pt x="79" y="164"/>
                  <a:pt x="79" y="164"/>
                  <a:pt x="79" y="164"/>
                </a:cubicBezTo>
                <a:moveTo>
                  <a:pt x="81" y="148"/>
                </a:moveTo>
                <a:cubicBezTo>
                  <a:pt x="80" y="148"/>
                  <a:pt x="79" y="149"/>
                  <a:pt x="79" y="149"/>
                </a:cubicBezTo>
                <a:cubicBezTo>
                  <a:pt x="79" y="150"/>
                  <a:pt x="80" y="151"/>
                  <a:pt x="80" y="151"/>
                </a:cubicBezTo>
                <a:cubicBezTo>
                  <a:pt x="81" y="151"/>
                  <a:pt x="81" y="151"/>
                  <a:pt x="81" y="151"/>
                </a:cubicBezTo>
                <a:cubicBezTo>
                  <a:pt x="81" y="151"/>
                  <a:pt x="82" y="151"/>
                  <a:pt x="82" y="150"/>
                </a:cubicBezTo>
                <a:cubicBezTo>
                  <a:pt x="82" y="149"/>
                  <a:pt x="82" y="148"/>
                  <a:pt x="81" y="148"/>
                </a:cubicBezTo>
                <a:cubicBezTo>
                  <a:pt x="81" y="148"/>
                  <a:pt x="81" y="148"/>
                  <a:pt x="81" y="148"/>
                </a:cubicBezTo>
                <a:moveTo>
                  <a:pt x="83" y="132"/>
                </a:moveTo>
                <a:cubicBezTo>
                  <a:pt x="82" y="132"/>
                  <a:pt x="82" y="133"/>
                  <a:pt x="82" y="134"/>
                </a:cubicBezTo>
                <a:cubicBezTo>
                  <a:pt x="81" y="134"/>
                  <a:pt x="82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5"/>
                  <a:pt x="84" y="135"/>
                  <a:pt x="85" y="134"/>
                </a:cubicBezTo>
                <a:cubicBezTo>
                  <a:pt x="85" y="133"/>
                  <a:pt x="84" y="133"/>
                  <a:pt x="83" y="132"/>
                </a:cubicBezTo>
                <a:cubicBezTo>
                  <a:pt x="83" y="132"/>
                  <a:pt x="83" y="132"/>
                  <a:pt x="83" y="132"/>
                </a:cubicBezTo>
                <a:moveTo>
                  <a:pt x="86" y="117"/>
                </a:moveTo>
                <a:cubicBezTo>
                  <a:pt x="86" y="117"/>
                  <a:pt x="85" y="117"/>
                  <a:pt x="85" y="118"/>
                </a:cubicBezTo>
                <a:cubicBezTo>
                  <a:pt x="85" y="119"/>
                  <a:pt x="85" y="119"/>
                  <a:pt x="86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7" y="120"/>
                  <a:pt x="88" y="119"/>
                  <a:pt x="88" y="119"/>
                </a:cubicBezTo>
                <a:cubicBezTo>
                  <a:pt x="88" y="118"/>
                  <a:pt x="87" y="117"/>
                  <a:pt x="87" y="117"/>
                </a:cubicBezTo>
                <a:cubicBezTo>
                  <a:pt x="87" y="117"/>
                  <a:pt x="86" y="117"/>
                  <a:pt x="86" y="117"/>
                </a:cubicBezTo>
                <a:moveTo>
                  <a:pt x="90" y="101"/>
                </a:moveTo>
                <a:cubicBezTo>
                  <a:pt x="90" y="101"/>
                  <a:pt x="89" y="102"/>
                  <a:pt x="89" y="102"/>
                </a:cubicBezTo>
                <a:cubicBezTo>
                  <a:pt x="89" y="103"/>
                  <a:pt x="89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2" y="103"/>
                </a:cubicBezTo>
                <a:cubicBezTo>
                  <a:pt x="92" y="102"/>
                  <a:pt x="91" y="101"/>
                  <a:pt x="91" y="101"/>
                </a:cubicBezTo>
                <a:cubicBezTo>
                  <a:pt x="90" y="101"/>
                  <a:pt x="90" y="101"/>
                  <a:pt x="90" y="101"/>
                </a:cubicBezTo>
                <a:moveTo>
                  <a:pt x="95" y="86"/>
                </a:moveTo>
                <a:cubicBezTo>
                  <a:pt x="94" y="86"/>
                  <a:pt x="94" y="86"/>
                  <a:pt x="93" y="87"/>
                </a:cubicBezTo>
                <a:cubicBezTo>
                  <a:pt x="93" y="88"/>
                  <a:pt x="94" y="89"/>
                  <a:pt x="94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5" y="89"/>
                  <a:pt x="96" y="88"/>
                  <a:pt x="96" y="88"/>
                </a:cubicBezTo>
                <a:cubicBezTo>
                  <a:pt x="97" y="87"/>
                  <a:pt x="96" y="86"/>
                  <a:pt x="95" y="86"/>
                </a:cubicBezTo>
                <a:cubicBezTo>
                  <a:pt x="95" y="86"/>
                  <a:pt x="95" y="86"/>
                  <a:pt x="95" y="86"/>
                </a:cubicBezTo>
                <a:moveTo>
                  <a:pt x="100" y="71"/>
                </a:moveTo>
                <a:cubicBezTo>
                  <a:pt x="100" y="71"/>
                  <a:pt x="99" y="71"/>
                  <a:pt x="99" y="72"/>
                </a:cubicBezTo>
                <a:cubicBezTo>
                  <a:pt x="98" y="73"/>
                  <a:pt x="99" y="73"/>
                  <a:pt x="100" y="74"/>
                </a:cubicBezTo>
                <a:cubicBezTo>
                  <a:pt x="100" y="74"/>
                  <a:pt x="100" y="74"/>
                  <a:pt x="100" y="74"/>
                </a:cubicBezTo>
                <a:cubicBezTo>
                  <a:pt x="101" y="74"/>
                  <a:pt x="101" y="73"/>
                  <a:pt x="102" y="73"/>
                </a:cubicBezTo>
                <a:cubicBezTo>
                  <a:pt x="102" y="72"/>
                  <a:pt x="101" y="71"/>
                  <a:pt x="101" y="71"/>
                </a:cubicBezTo>
                <a:cubicBezTo>
                  <a:pt x="101" y="71"/>
                  <a:pt x="100" y="71"/>
                  <a:pt x="100" y="71"/>
                </a:cubicBezTo>
                <a:moveTo>
                  <a:pt x="106" y="56"/>
                </a:moveTo>
                <a:cubicBezTo>
                  <a:pt x="106" y="56"/>
                  <a:pt x="105" y="56"/>
                  <a:pt x="105" y="57"/>
                </a:cubicBezTo>
                <a:cubicBezTo>
                  <a:pt x="105" y="58"/>
                  <a:pt x="105" y="59"/>
                  <a:pt x="106" y="59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107" y="59"/>
                  <a:pt x="107" y="59"/>
                  <a:pt x="108" y="58"/>
                </a:cubicBezTo>
                <a:cubicBezTo>
                  <a:pt x="108" y="57"/>
                  <a:pt x="108" y="56"/>
                  <a:pt x="107" y="56"/>
                </a:cubicBezTo>
                <a:cubicBezTo>
                  <a:pt x="107" y="56"/>
                  <a:pt x="106" y="56"/>
                  <a:pt x="106" y="56"/>
                </a:cubicBezTo>
                <a:moveTo>
                  <a:pt x="113" y="41"/>
                </a:moveTo>
                <a:cubicBezTo>
                  <a:pt x="112" y="41"/>
                  <a:pt x="112" y="42"/>
                  <a:pt x="112" y="42"/>
                </a:cubicBezTo>
                <a:cubicBezTo>
                  <a:pt x="111" y="43"/>
                  <a:pt x="112" y="44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5" y="43"/>
                  <a:pt x="114" y="42"/>
                  <a:pt x="114" y="42"/>
                </a:cubicBezTo>
                <a:cubicBezTo>
                  <a:pt x="113" y="42"/>
                  <a:pt x="113" y="41"/>
                  <a:pt x="113" y="41"/>
                </a:cubicBezTo>
                <a:moveTo>
                  <a:pt x="120" y="27"/>
                </a:moveTo>
                <a:cubicBezTo>
                  <a:pt x="120" y="27"/>
                  <a:pt x="119" y="28"/>
                  <a:pt x="119" y="28"/>
                </a:cubicBezTo>
                <a:cubicBezTo>
                  <a:pt x="119" y="29"/>
                  <a:pt x="119" y="30"/>
                  <a:pt x="120" y="30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1" y="30"/>
                  <a:pt x="121" y="30"/>
                  <a:pt x="122" y="30"/>
                </a:cubicBezTo>
                <a:cubicBezTo>
                  <a:pt x="122" y="29"/>
                  <a:pt x="122" y="28"/>
                  <a:pt x="121" y="27"/>
                </a:cubicBezTo>
                <a:cubicBezTo>
                  <a:pt x="121" y="27"/>
                  <a:pt x="121" y="27"/>
                  <a:pt x="120" y="27"/>
                </a:cubicBezTo>
                <a:moveTo>
                  <a:pt x="129" y="14"/>
                </a:moveTo>
                <a:cubicBezTo>
                  <a:pt x="128" y="14"/>
                  <a:pt x="128" y="14"/>
                  <a:pt x="127" y="14"/>
                </a:cubicBezTo>
                <a:cubicBezTo>
                  <a:pt x="127" y="15"/>
                  <a:pt x="127" y="16"/>
                  <a:pt x="128" y="16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6"/>
                  <a:pt x="130" y="16"/>
                </a:cubicBezTo>
                <a:cubicBezTo>
                  <a:pt x="130" y="15"/>
                  <a:pt x="130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moveTo>
                  <a:pt x="137" y="0"/>
                </a:moveTo>
                <a:cubicBezTo>
                  <a:pt x="137" y="0"/>
                  <a:pt x="136" y="0"/>
                  <a:pt x="136" y="1"/>
                </a:cubicBezTo>
                <a:cubicBezTo>
                  <a:pt x="136" y="1"/>
                  <a:pt x="136" y="2"/>
                  <a:pt x="137" y="3"/>
                </a:cubicBezTo>
                <a:cubicBezTo>
                  <a:pt x="137" y="3"/>
                  <a:pt x="137" y="3"/>
                  <a:pt x="137" y="3"/>
                </a:cubicBezTo>
                <a:cubicBezTo>
                  <a:pt x="138" y="3"/>
                  <a:pt x="138" y="3"/>
                  <a:pt x="139" y="3"/>
                </a:cubicBezTo>
                <a:cubicBezTo>
                  <a:pt x="139" y="2"/>
                  <a:pt x="139" y="1"/>
                  <a:pt x="138" y="0"/>
                </a:cubicBezTo>
                <a:cubicBezTo>
                  <a:pt x="138" y="0"/>
                  <a:pt x="138" y="0"/>
                  <a:pt x="137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F2F62CBC-48D6-4E43-A421-28C744D093FE}"/>
              </a:ext>
            </a:extLst>
          </p:cNvPr>
          <p:cNvSpPr>
            <a:spLocks noEditPoints="1"/>
          </p:cNvSpPr>
          <p:nvPr/>
        </p:nvSpPr>
        <p:spPr bwMode="auto">
          <a:xfrm>
            <a:off x="948607" y="3844782"/>
            <a:ext cx="731093" cy="705696"/>
          </a:xfrm>
          <a:custGeom>
            <a:avLst/>
            <a:gdLst>
              <a:gd name="T0" fmla="*/ 114 w 134"/>
              <a:gd name="T1" fmla="*/ 0 h 130"/>
              <a:gd name="T2" fmla="*/ 20 w 134"/>
              <a:gd name="T3" fmla="*/ 0 h 130"/>
              <a:gd name="T4" fmla="*/ 0 w 134"/>
              <a:gd name="T5" fmla="*/ 20 h 130"/>
              <a:gd name="T6" fmla="*/ 0 w 134"/>
              <a:gd name="T7" fmla="*/ 109 h 130"/>
              <a:gd name="T8" fmla="*/ 20 w 134"/>
              <a:gd name="T9" fmla="*/ 130 h 130"/>
              <a:gd name="T10" fmla="*/ 114 w 134"/>
              <a:gd name="T11" fmla="*/ 130 h 130"/>
              <a:gd name="T12" fmla="*/ 134 w 134"/>
              <a:gd name="T13" fmla="*/ 109 h 130"/>
              <a:gd name="T14" fmla="*/ 134 w 134"/>
              <a:gd name="T15" fmla="*/ 20 h 130"/>
              <a:gd name="T16" fmla="*/ 114 w 134"/>
              <a:gd name="T17" fmla="*/ 0 h 130"/>
              <a:gd name="T18" fmla="*/ 128 w 134"/>
              <a:gd name="T19" fmla="*/ 114 h 130"/>
              <a:gd name="T20" fmla="*/ 114 w 134"/>
              <a:gd name="T21" fmla="*/ 124 h 130"/>
              <a:gd name="T22" fmla="*/ 91 w 134"/>
              <a:gd name="T23" fmla="*/ 124 h 130"/>
              <a:gd name="T24" fmla="*/ 44 w 134"/>
              <a:gd name="T25" fmla="*/ 124 h 130"/>
              <a:gd name="T26" fmla="*/ 39 w 134"/>
              <a:gd name="T27" fmla="*/ 124 h 130"/>
              <a:gd name="T28" fmla="*/ 18 w 134"/>
              <a:gd name="T29" fmla="*/ 123 h 130"/>
              <a:gd name="T30" fmla="*/ 6 w 134"/>
              <a:gd name="T31" fmla="*/ 109 h 130"/>
              <a:gd name="T32" fmla="*/ 7 w 134"/>
              <a:gd name="T33" fmla="*/ 15 h 130"/>
              <a:gd name="T34" fmla="*/ 20 w 134"/>
              <a:gd name="T35" fmla="*/ 6 h 130"/>
              <a:gd name="T36" fmla="*/ 44 w 134"/>
              <a:gd name="T37" fmla="*/ 6 h 130"/>
              <a:gd name="T38" fmla="*/ 91 w 134"/>
              <a:gd name="T39" fmla="*/ 6 h 130"/>
              <a:gd name="T40" fmla="*/ 95 w 134"/>
              <a:gd name="T41" fmla="*/ 6 h 130"/>
              <a:gd name="T42" fmla="*/ 116 w 134"/>
              <a:gd name="T43" fmla="*/ 6 h 130"/>
              <a:gd name="T44" fmla="*/ 128 w 134"/>
              <a:gd name="T45" fmla="*/ 20 h 130"/>
              <a:gd name="T46" fmla="*/ 128 w 134"/>
              <a:gd name="T47" fmla="*/ 114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4" h="130">
                <a:moveTo>
                  <a:pt x="114" y="0"/>
                </a:moveTo>
                <a:cubicBezTo>
                  <a:pt x="20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20"/>
                  <a:pt x="9" y="130"/>
                  <a:pt x="20" y="130"/>
                </a:cubicBezTo>
                <a:cubicBezTo>
                  <a:pt x="114" y="130"/>
                  <a:pt x="114" y="130"/>
                  <a:pt x="114" y="130"/>
                </a:cubicBezTo>
                <a:cubicBezTo>
                  <a:pt x="125" y="130"/>
                  <a:pt x="134" y="120"/>
                  <a:pt x="134" y="109"/>
                </a:cubicBezTo>
                <a:cubicBezTo>
                  <a:pt x="134" y="20"/>
                  <a:pt x="134" y="20"/>
                  <a:pt x="134" y="20"/>
                </a:cubicBezTo>
                <a:cubicBezTo>
                  <a:pt x="134" y="9"/>
                  <a:pt x="125" y="0"/>
                  <a:pt x="114" y="0"/>
                </a:cubicBezTo>
                <a:close/>
                <a:moveTo>
                  <a:pt x="128" y="114"/>
                </a:moveTo>
                <a:cubicBezTo>
                  <a:pt x="125" y="120"/>
                  <a:pt x="120" y="124"/>
                  <a:pt x="114" y="124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69" y="124"/>
                  <a:pt x="54" y="124"/>
                  <a:pt x="44" y="124"/>
                </a:cubicBezTo>
                <a:cubicBezTo>
                  <a:pt x="39" y="124"/>
                  <a:pt x="39" y="124"/>
                  <a:pt x="39" y="124"/>
                </a:cubicBezTo>
                <a:cubicBezTo>
                  <a:pt x="17" y="124"/>
                  <a:pt x="19" y="124"/>
                  <a:pt x="18" y="123"/>
                </a:cubicBezTo>
                <a:cubicBezTo>
                  <a:pt x="11" y="122"/>
                  <a:pt x="6" y="116"/>
                  <a:pt x="6" y="109"/>
                </a:cubicBezTo>
                <a:cubicBezTo>
                  <a:pt x="6" y="12"/>
                  <a:pt x="5" y="19"/>
                  <a:pt x="7" y="15"/>
                </a:cubicBezTo>
                <a:cubicBezTo>
                  <a:pt x="9" y="10"/>
                  <a:pt x="14" y="6"/>
                  <a:pt x="20" y="6"/>
                </a:cubicBezTo>
                <a:cubicBezTo>
                  <a:pt x="44" y="6"/>
                  <a:pt x="44" y="6"/>
                  <a:pt x="44" y="6"/>
                </a:cubicBezTo>
                <a:cubicBezTo>
                  <a:pt x="65" y="6"/>
                  <a:pt x="80" y="6"/>
                  <a:pt x="91" y="6"/>
                </a:cubicBezTo>
                <a:cubicBezTo>
                  <a:pt x="95" y="6"/>
                  <a:pt x="95" y="6"/>
                  <a:pt x="95" y="6"/>
                </a:cubicBezTo>
                <a:cubicBezTo>
                  <a:pt x="117" y="6"/>
                  <a:pt x="115" y="6"/>
                  <a:pt x="116" y="6"/>
                </a:cubicBezTo>
                <a:cubicBezTo>
                  <a:pt x="123" y="7"/>
                  <a:pt x="128" y="13"/>
                  <a:pt x="128" y="20"/>
                </a:cubicBezTo>
                <a:cubicBezTo>
                  <a:pt x="128" y="117"/>
                  <a:pt x="129" y="111"/>
                  <a:pt x="128" y="11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20B10F44-007A-4A7C-82DE-868E9B9233FB}"/>
              </a:ext>
            </a:extLst>
          </p:cNvPr>
          <p:cNvSpPr>
            <a:spLocks noEditPoints="1"/>
          </p:cNvSpPr>
          <p:nvPr/>
        </p:nvSpPr>
        <p:spPr bwMode="auto">
          <a:xfrm>
            <a:off x="1160861" y="3877436"/>
            <a:ext cx="306587" cy="640388"/>
          </a:xfrm>
          <a:custGeom>
            <a:avLst/>
            <a:gdLst>
              <a:gd name="T0" fmla="*/ 56 w 56"/>
              <a:gd name="T1" fmla="*/ 67 h 118"/>
              <a:gd name="T2" fmla="*/ 56 w 56"/>
              <a:gd name="T3" fmla="*/ 7 h 118"/>
              <a:gd name="T4" fmla="*/ 56 w 56"/>
              <a:gd name="T5" fmla="*/ 0 h 118"/>
              <a:gd name="T6" fmla="*/ 52 w 56"/>
              <a:gd name="T7" fmla="*/ 0 h 118"/>
              <a:gd name="T8" fmla="*/ 52 w 56"/>
              <a:gd name="T9" fmla="*/ 7 h 118"/>
              <a:gd name="T10" fmla="*/ 52 w 56"/>
              <a:gd name="T11" fmla="*/ 67 h 118"/>
              <a:gd name="T12" fmla="*/ 52 w 56"/>
              <a:gd name="T13" fmla="*/ 115 h 118"/>
              <a:gd name="T14" fmla="*/ 52 w 56"/>
              <a:gd name="T15" fmla="*/ 116 h 118"/>
              <a:gd name="T16" fmla="*/ 52 w 56"/>
              <a:gd name="T17" fmla="*/ 118 h 118"/>
              <a:gd name="T18" fmla="*/ 56 w 56"/>
              <a:gd name="T19" fmla="*/ 118 h 118"/>
              <a:gd name="T20" fmla="*/ 56 w 56"/>
              <a:gd name="T21" fmla="*/ 116 h 118"/>
              <a:gd name="T22" fmla="*/ 56 w 56"/>
              <a:gd name="T23" fmla="*/ 116 h 118"/>
              <a:gd name="T24" fmla="*/ 56 w 56"/>
              <a:gd name="T25" fmla="*/ 67 h 118"/>
              <a:gd name="T26" fmla="*/ 4 w 56"/>
              <a:gd name="T27" fmla="*/ 1 h 118"/>
              <a:gd name="T28" fmla="*/ 5 w 56"/>
              <a:gd name="T29" fmla="*/ 0 h 118"/>
              <a:gd name="T30" fmla="*/ 0 w 56"/>
              <a:gd name="T31" fmla="*/ 0 h 118"/>
              <a:gd name="T32" fmla="*/ 0 w 56"/>
              <a:gd name="T33" fmla="*/ 1 h 118"/>
              <a:gd name="T34" fmla="*/ 0 w 56"/>
              <a:gd name="T35" fmla="*/ 1 h 118"/>
              <a:gd name="T36" fmla="*/ 0 w 56"/>
              <a:gd name="T37" fmla="*/ 52 h 118"/>
              <a:gd name="T38" fmla="*/ 0 w 56"/>
              <a:gd name="T39" fmla="*/ 110 h 118"/>
              <a:gd name="T40" fmla="*/ 0 w 56"/>
              <a:gd name="T41" fmla="*/ 118 h 118"/>
              <a:gd name="T42" fmla="*/ 5 w 56"/>
              <a:gd name="T43" fmla="*/ 118 h 118"/>
              <a:gd name="T44" fmla="*/ 4 w 56"/>
              <a:gd name="T45" fmla="*/ 110 h 118"/>
              <a:gd name="T46" fmla="*/ 4 w 56"/>
              <a:gd name="T47" fmla="*/ 52 h 118"/>
              <a:gd name="T48" fmla="*/ 4 w 56"/>
              <a:gd name="T49" fmla="*/ 2 h 118"/>
              <a:gd name="T50" fmla="*/ 4 w 56"/>
              <a:gd name="T51" fmla="*/ 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" h="118">
                <a:moveTo>
                  <a:pt x="56" y="67"/>
                </a:moveTo>
                <a:cubicBezTo>
                  <a:pt x="56" y="52"/>
                  <a:pt x="56" y="33"/>
                  <a:pt x="56" y="7"/>
                </a:cubicBezTo>
                <a:cubicBezTo>
                  <a:pt x="56" y="5"/>
                  <a:pt x="56" y="2"/>
                  <a:pt x="5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2"/>
                  <a:pt x="52" y="5"/>
                  <a:pt x="52" y="7"/>
                </a:cubicBezTo>
                <a:cubicBezTo>
                  <a:pt x="52" y="33"/>
                  <a:pt x="52" y="52"/>
                  <a:pt x="52" y="67"/>
                </a:cubicBezTo>
                <a:cubicBezTo>
                  <a:pt x="52" y="113"/>
                  <a:pt x="52" y="113"/>
                  <a:pt x="52" y="115"/>
                </a:cubicBezTo>
                <a:cubicBezTo>
                  <a:pt x="52" y="116"/>
                  <a:pt x="52" y="116"/>
                  <a:pt x="52" y="116"/>
                </a:cubicBezTo>
                <a:cubicBezTo>
                  <a:pt x="52" y="117"/>
                  <a:pt x="52" y="117"/>
                  <a:pt x="52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7"/>
                  <a:pt x="56" y="117"/>
                  <a:pt x="56" y="116"/>
                </a:cubicBezTo>
                <a:cubicBezTo>
                  <a:pt x="56" y="116"/>
                  <a:pt x="56" y="116"/>
                  <a:pt x="56" y="116"/>
                </a:cubicBezTo>
                <a:cubicBezTo>
                  <a:pt x="56" y="114"/>
                  <a:pt x="56" y="114"/>
                  <a:pt x="56" y="67"/>
                </a:cubicBezTo>
                <a:close/>
                <a:moveTo>
                  <a:pt x="4" y="1"/>
                </a:moveTo>
                <a:cubicBezTo>
                  <a:pt x="4" y="1"/>
                  <a:pt x="4" y="0"/>
                  <a:pt x="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4"/>
                  <a:pt x="0" y="4"/>
                  <a:pt x="0" y="52"/>
                </a:cubicBezTo>
                <a:cubicBezTo>
                  <a:pt x="0" y="66"/>
                  <a:pt x="0" y="85"/>
                  <a:pt x="0" y="110"/>
                </a:cubicBezTo>
                <a:cubicBezTo>
                  <a:pt x="0" y="113"/>
                  <a:pt x="0" y="115"/>
                  <a:pt x="0" y="118"/>
                </a:cubicBezTo>
                <a:cubicBezTo>
                  <a:pt x="5" y="118"/>
                  <a:pt x="5" y="118"/>
                  <a:pt x="5" y="118"/>
                </a:cubicBezTo>
                <a:cubicBezTo>
                  <a:pt x="4" y="116"/>
                  <a:pt x="4" y="113"/>
                  <a:pt x="4" y="110"/>
                </a:cubicBezTo>
                <a:cubicBezTo>
                  <a:pt x="4" y="85"/>
                  <a:pt x="4" y="66"/>
                  <a:pt x="4" y="52"/>
                </a:cubicBezTo>
                <a:cubicBezTo>
                  <a:pt x="4" y="5"/>
                  <a:pt x="4" y="4"/>
                  <a:pt x="4" y="2"/>
                </a:cubicBezTo>
                <a:lnTo>
                  <a:pt x="4" y="1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FBB77718-89BF-43C6-B159-91C289100C7C}"/>
              </a:ext>
            </a:extLst>
          </p:cNvPr>
          <p:cNvSpPr>
            <a:spLocks noEditPoints="1"/>
          </p:cNvSpPr>
          <p:nvPr/>
        </p:nvSpPr>
        <p:spPr bwMode="auto">
          <a:xfrm>
            <a:off x="1035686" y="3583548"/>
            <a:ext cx="556937" cy="239465"/>
          </a:xfrm>
          <a:custGeom>
            <a:avLst/>
            <a:gdLst>
              <a:gd name="T0" fmla="*/ 83 w 102"/>
              <a:gd name="T1" fmla="*/ 12 h 44"/>
              <a:gd name="T2" fmla="*/ 63 w 102"/>
              <a:gd name="T3" fmla="*/ 0 h 44"/>
              <a:gd name="T4" fmla="*/ 39 w 102"/>
              <a:gd name="T5" fmla="*/ 0 h 44"/>
              <a:gd name="T6" fmla="*/ 19 w 102"/>
              <a:gd name="T7" fmla="*/ 12 h 44"/>
              <a:gd name="T8" fmla="*/ 0 w 102"/>
              <a:gd name="T9" fmla="*/ 44 h 44"/>
              <a:gd name="T10" fmla="*/ 102 w 102"/>
              <a:gd name="T11" fmla="*/ 44 h 44"/>
              <a:gd name="T12" fmla="*/ 83 w 102"/>
              <a:gd name="T13" fmla="*/ 12 h 44"/>
              <a:gd name="T14" fmla="*/ 63 w 102"/>
              <a:gd name="T15" fmla="*/ 6 h 44"/>
              <a:gd name="T16" fmla="*/ 64 w 102"/>
              <a:gd name="T17" fmla="*/ 6 h 44"/>
              <a:gd name="T18" fmla="*/ 85 w 102"/>
              <a:gd name="T19" fmla="*/ 27 h 44"/>
              <a:gd name="T20" fmla="*/ 92 w 102"/>
              <a:gd name="T21" fmla="*/ 38 h 44"/>
              <a:gd name="T22" fmla="*/ 10 w 102"/>
              <a:gd name="T23" fmla="*/ 38 h 44"/>
              <a:gd name="T24" fmla="*/ 63 w 102"/>
              <a:gd name="T25" fmla="*/ 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" h="44">
                <a:moveTo>
                  <a:pt x="83" y="12"/>
                </a:moveTo>
                <a:cubicBezTo>
                  <a:pt x="79" y="4"/>
                  <a:pt x="72" y="0"/>
                  <a:pt x="63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1" y="0"/>
                  <a:pt x="23" y="4"/>
                  <a:pt x="19" y="12"/>
                </a:cubicBezTo>
                <a:cubicBezTo>
                  <a:pt x="0" y="44"/>
                  <a:pt x="0" y="44"/>
                  <a:pt x="0" y="44"/>
                </a:cubicBezTo>
                <a:cubicBezTo>
                  <a:pt x="102" y="44"/>
                  <a:pt x="102" y="44"/>
                  <a:pt x="102" y="44"/>
                </a:cubicBezTo>
                <a:lnTo>
                  <a:pt x="83" y="12"/>
                </a:lnTo>
                <a:close/>
                <a:moveTo>
                  <a:pt x="63" y="6"/>
                </a:moveTo>
                <a:cubicBezTo>
                  <a:pt x="64" y="6"/>
                  <a:pt x="64" y="6"/>
                  <a:pt x="64" y="6"/>
                </a:cubicBezTo>
                <a:cubicBezTo>
                  <a:pt x="75" y="6"/>
                  <a:pt x="78" y="15"/>
                  <a:pt x="85" y="27"/>
                </a:cubicBezTo>
                <a:cubicBezTo>
                  <a:pt x="92" y="38"/>
                  <a:pt x="92" y="38"/>
                  <a:pt x="92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31" y="1"/>
                  <a:pt x="24" y="6"/>
                  <a:pt x="63" y="6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3">
            <a:extLst>
              <a:ext uri="{FF2B5EF4-FFF2-40B4-BE49-F238E27FC236}">
                <a16:creationId xmlns:a16="http://schemas.microsoft.com/office/drawing/2014/main" id="{1A3EC46F-5D1E-4370-9925-28B73306C58C}"/>
              </a:ext>
            </a:extLst>
          </p:cNvPr>
          <p:cNvSpPr>
            <a:spLocks/>
          </p:cNvSpPr>
          <p:nvPr/>
        </p:nvSpPr>
        <p:spPr bwMode="auto">
          <a:xfrm>
            <a:off x="1220727" y="3436603"/>
            <a:ext cx="185041" cy="168714"/>
          </a:xfrm>
          <a:custGeom>
            <a:avLst/>
            <a:gdLst>
              <a:gd name="T0" fmla="*/ 24 w 34"/>
              <a:gd name="T1" fmla="*/ 7 h 31"/>
              <a:gd name="T2" fmla="*/ 17 w 34"/>
              <a:gd name="T3" fmla="*/ 0 h 31"/>
              <a:gd name="T4" fmla="*/ 10 w 34"/>
              <a:gd name="T5" fmla="*/ 7 h 31"/>
              <a:gd name="T6" fmla="*/ 0 w 34"/>
              <a:gd name="T7" fmla="*/ 19 h 31"/>
              <a:gd name="T8" fmla="*/ 5 w 34"/>
              <a:gd name="T9" fmla="*/ 31 h 31"/>
              <a:gd name="T10" fmla="*/ 29 w 34"/>
              <a:gd name="T11" fmla="*/ 31 h 31"/>
              <a:gd name="T12" fmla="*/ 34 w 34"/>
              <a:gd name="T13" fmla="*/ 19 h 31"/>
              <a:gd name="T14" fmla="*/ 24 w 34"/>
              <a:gd name="T15" fmla="*/ 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1">
                <a:moveTo>
                  <a:pt x="24" y="7"/>
                </a:moveTo>
                <a:cubicBezTo>
                  <a:pt x="18" y="4"/>
                  <a:pt x="17" y="0"/>
                  <a:pt x="17" y="0"/>
                </a:cubicBezTo>
                <a:cubicBezTo>
                  <a:pt x="17" y="0"/>
                  <a:pt x="16" y="4"/>
                  <a:pt x="10" y="7"/>
                </a:cubicBezTo>
                <a:cubicBezTo>
                  <a:pt x="3" y="10"/>
                  <a:pt x="0" y="14"/>
                  <a:pt x="0" y="19"/>
                </a:cubicBezTo>
                <a:cubicBezTo>
                  <a:pt x="0" y="24"/>
                  <a:pt x="2" y="28"/>
                  <a:pt x="5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32" y="28"/>
                  <a:pt x="34" y="24"/>
                  <a:pt x="34" y="19"/>
                </a:cubicBezTo>
                <a:cubicBezTo>
                  <a:pt x="34" y="14"/>
                  <a:pt x="32" y="10"/>
                  <a:pt x="24" y="7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15">
            <a:extLst>
              <a:ext uri="{FF2B5EF4-FFF2-40B4-BE49-F238E27FC236}">
                <a16:creationId xmlns:a16="http://schemas.microsoft.com/office/drawing/2014/main" id="{AF196F31-7EF7-41A3-A90B-89FC6D898059}"/>
              </a:ext>
            </a:extLst>
          </p:cNvPr>
          <p:cNvSpPr>
            <a:spLocks noEditPoints="1"/>
          </p:cNvSpPr>
          <p:nvPr/>
        </p:nvSpPr>
        <p:spPr bwMode="auto">
          <a:xfrm>
            <a:off x="1035686" y="4561362"/>
            <a:ext cx="556937" cy="239465"/>
          </a:xfrm>
          <a:custGeom>
            <a:avLst/>
            <a:gdLst>
              <a:gd name="T0" fmla="*/ 0 w 102"/>
              <a:gd name="T1" fmla="*/ 0 h 44"/>
              <a:gd name="T2" fmla="*/ 19 w 102"/>
              <a:gd name="T3" fmla="*/ 33 h 44"/>
              <a:gd name="T4" fmla="*/ 39 w 102"/>
              <a:gd name="T5" fmla="*/ 44 h 44"/>
              <a:gd name="T6" fmla="*/ 63 w 102"/>
              <a:gd name="T7" fmla="*/ 44 h 44"/>
              <a:gd name="T8" fmla="*/ 83 w 102"/>
              <a:gd name="T9" fmla="*/ 33 h 44"/>
              <a:gd name="T10" fmla="*/ 102 w 102"/>
              <a:gd name="T11" fmla="*/ 0 h 44"/>
              <a:gd name="T12" fmla="*/ 0 w 102"/>
              <a:gd name="T13" fmla="*/ 0 h 44"/>
              <a:gd name="T14" fmla="*/ 75 w 102"/>
              <a:gd name="T15" fmla="*/ 34 h 44"/>
              <a:gd name="T16" fmla="*/ 75 w 102"/>
              <a:gd name="T17" fmla="*/ 34 h 44"/>
              <a:gd name="T18" fmla="*/ 63 w 102"/>
              <a:gd name="T19" fmla="*/ 38 h 44"/>
              <a:gd name="T20" fmla="*/ 15 w 102"/>
              <a:gd name="T21" fmla="*/ 14 h 44"/>
              <a:gd name="T22" fmla="*/ 15 w 102"/>
              <a:gd name="T23" fmla="*/ 14 h 44"/>
              <a:gd name="T24" fmla="*/ 15 w 102"/>
              <a:gd name="T25" fmla="*/ 14 h 44"/>
              <a:gd name="T26" fmla="*/ 15 w 102"/>
              <a:gd name="T27" fmla="*/ 14 h 44"/>
              <a:gd name="T28" fmla="*/ 10 w 102"/>
              <a:gd name="T29" fmla="*/ 6 h 44"/>
              <a:gd name="T30" fmla="*/ 92 w 102"/>
              <a:gd name="T31" fmla="*/ 6 h 44"/>
              <a:gd name="T32" fmla="*/ 75 w 102"/>
              <a:gd name="T33" fmla="*/ 3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2" h="44">
                <a:moveTo>
                  <a:pt x="0" y="0"/>
                </a:moveTo>
                <a:cubicBezTo>
                  <a:pt x="19" y="33"/>
                  <a:pt x="19" y="33"/>
                  <a:pt x="19" y="33"/>
                </a:cubicBezTo>
                <a:cubicBezTo>
                  <a:pt x="23" y="40"/>
                  <a:pt x="31" y="44"/>
                  <a:pt x="39" y="44"/>
                </a:cubicBezTo>
                <a:cubicBezTo>
                  <a:pt x="63" y="44"/>
                  <a:pt x="63" y="44"/>
                  <a:pt x="63" y="44"/>
                </a:cubicBezTo>
                <a:cubicBezTo>
                  <a:pt x="72" y="44"/>
                  <a:pt x="79" y="40"/>
                  <a:pt x="83" y="33"/>
                </a:cubicBezTo>
                <a:cubicBezTo>
                  <a:pt x="102" y="0"/>
                  <a:pt x="102" y="0"/>
                  <a:pt x="102" y="0"/>
                </a:cubicBezTo>
                <a:lnTo>
                  <a:pt x="0" y="0"/>
                </a:lnTo>
                <a:close/>
                <a:moveTo>
                  <a:pt x="75" y="34"/>
                </a:moveTo>
                <a:cubicBezTo>
                  <a:pt x="75" y="34"/>
                  <a:pt x="75" y="34"/>
                  <a:pt x="75" y="34"/>
                </a:cubicBezTo>
                <a:cubicBezTo>
                  <a:pt x="72" y="36"/>
                  <a:pt x="68" y="38"/>
                  <a:pt x="63" y="38"/>
                </a:cubicBezTo>
                <a:cubicBezTo>
                  <a:pt x="25" y="38"/>
                  <a:pt x="31" y="4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0" y="6"/>
                  <a:pt x="10" y="6"/>
                  <a:pt x="10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77" y="32"/>
                  <a:pt x="78" y="31"/>
                  <a:pt x="75" y="3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16">
            <a:extLst>
              <a:ext uri="{FF2B5EF4-FFF2-40B4-BE49-F238E27FC236}">
                <a16:creationId xmlns:a16="http://schemas.microsoft.com/office/drawing/2014/main" id="{A5359F0C-9B08-407D-8E0F-B33E4D3E9751}"/>
              </a:ext>
            </a:extLst>
          </p:cNvPr>
          <p:cNvSpPr>
            <a:spLocks/>
          </p:cNvSpPr>
          <p:nvPr/>
        </p:nvSpPr>
        <p:spPr bwMode="auto">
          <a:xfrm>
            <a:off x="1220727" y="4789942"/>
            <a:ext cx="185041" cy="168714"/>
          </a:xfrm>
          <a:custGeom>
            <a:avLst/>
            <a:gdLst>
              <a:gd name="T0" fmla="*/ 10 w 34"/>
              <a:gd name="T1" fmla="*/ 24 h 31"/>
              <a:gd name="T2" fmla="*/ 17 w 34"/>
              <a:gd name="T3" fmla="*/ 31 h 31"/>
              <a:gd name="T4" fmla="*/ 24 w 34"/>
              <a:gd name="T5" fmla="*/ 24 h 31"/>
              <a:gd name="T6" fmla="*/ 34 w 34"/>
              <a:gd name="T7" fmla="*/ 12 h 31"/>
              <a:gd name="T8" fmla="*/ 29 w 34"/>
              <a:gd name="T9" fmla="*/ 0 h 31"/>
              <a:gd name="T10" fmla="*/ 5 w 34"/>
              <a:gd name="T11" fmla="*/ 0 h 31"/>
              <a:gd name="T12" fmla="*/ 0 w 34"/>
              <a:gd name="T13" fmla="*/ 12 h 31"/>
              <a:gd name="T14" fmla="*/ 10 w 34"/>
              <a:gd name="T15" fmla="*/ 2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1">
                <a:moveTo>
                  <a:pt x="10" y="24"/>
                </a:moveTo>
                <a:cubicBezTo>
                  <a:pt x="16" y="27"/>
                  <a:pt x="17" y="31"/>
                  <a:pt x="17" y="31"/>
                </a:cubicBezTo>
                <a:cubicBezTo>
                  <a:pt x="17" y="31"/>
                  <a:pt x="18" y="27"/>
                  <a:pt x="24" y="24"/>
                </a:cubicBezTo>
                <a:cubicBezTo>
                  <a:pt x="32" y="21"/>
                  <a:pt x="34" y="17"/>
                  <a:pt x="34" y="12"/>
                </a:cubicBezTo>
                <a:cubicBezTo>
                  <a:pt x="34" y="7"/>
                  <a:pt x="32" y="3"/>
                  <a:pt x="29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3"/>
                  <a:pt x="0" y="7"/>
                  <a:pt x="0" y="12"/>
                </a:cubicBezTo>
                <a:cubicBezTo>
                  <a:pt x="0" y="17"/>
                  <a:pt x="2" y="21"/>
                  <a:pt x="10" y="2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id="{4AFEEEA3-F735-4182-AED5-DC765A2FB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363" y="-296872"/>
            <a:ext cx="27211" cy="3308969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83B91513-2AD8-4695-A419-91890C42BD11}"/>
              </a:ext>
            </a:extLst>
          </p:cNvPr>
          <p:cNvSpPr>
            <a:spLocks/>
          </p:cNvSpPr>
          <p:nvPr/>
        </p:nvSpPr>
        <p:spPr bwMode="auto">
          <a:xfrm>
            <a:off x="981262" y="3926417"/>
            <a:ext cx="59866" cy="38097"/>
          </a:xfrm>
          <a:custGeom>
            <a:avLst/>
            <a:gdLst>
              <a:gd name="T0" fmla="*/ 11 w 11"/>
              <a:gd name="T1" fmla="*/ 4 h 7"/>
              <a:gd name="T2" fmla="*/ 4 w 11"/>
              <a:gd name="T3" fmla="*/ 6 h 7"/>
              <a:gd name="T4" fmla="*/ 0 w 11"/>
              <a:gd name="T5" fmla="*/ 7 h 7"/>
              <a:gd name="T6" fmla="*/ 0 w 11"/>
              <a:gd name="T7" fmla="*/ 5 h 7"/>
              <a:gd name="T8" fmla="*/ 1 w 11"/>
              <a:gd name="T9" fmla="*/ 0 h 7"/>
              <a:gd name="T10" fmla="*/ 10 w 11"/>
              <a:gd name="T11" fmla="*/ 3 h 7"/>
              <a:gd name="T12" fmla="*/ 11 w 11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4"/>
                </a:moveTo>
                <a:cubicBezTo>
                  <a:pt x="9" y="5"/>
                  <a:pt x="6" y="5"/>
                  <a:pt x="4" y="6"/>
                </a:cubicBezTo>
                <a:cubicBezTo>
                  <a:pt x="2" y="6"/>
                  <a:pt x="1" y="7"/>
                  <a:pt x="0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2"/>
                  <a:pt x="1" y="0"/>
                </a:cubicBezTo>
                <a:cubicBezTo>
                  <a:pt x="4" y="1"/>
                  <a:pt x="7" y="2"/>
                  <a:pt x="10" y="3"/>
                </a:cubicBezTo>
                <a:cubicBezTo>
                  <a:pt x="11" y="3"/>
                  <a:pt x="11" y="3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21">
            <a:extLst>
              <a:ext uri="{FF2B5EF4-FFF2-40B4-BE49-F238E27FC236}">
                <a16:creationId xmlns:a16="http://schemas.microsoft.com/office/drawing/2014/main" id="{BAFC65CF-D3A4-4305-BE1E-9C9C59C646E5}"/>
              </a:ext>
            </a:extLst>
          </p:cNvPr>
          <p:cNvSpPr>
            <a:spLocks/>
          </p:cNvSpPr>
          <p:nvPr/>
        </p:nvSpPr>
        <p:spPr bwMode="auto">
          <a:xfrm>
            <a:off x="981262" y="4425303"/>
            <a:ext cx="59866" cy="38097"/>
          </a:xfrm>
          <a:custGeom>
            <a:avLst/>
            <a:gdLst>
              <a:gd name="T0" fmla="*/ 11 w 11"/>
              <a:gd name="T1" fmla="*/ 4 h 7"/>
              <a:gd name="T2" fmla="*/ 4 w 11"/>
              <a:gd name="T3" fmla="*/ 6 h 7"/>
              <a:gd name="T4" fmla="*/ 1 w 11"/>
              <a:gd name="T5" fmla="*/ 7 h 7"/>
              <a:gd name="T6" fmla="*/ 0 w 11"/>
              <a:gd name="T7" fmla="*/ 2 h 7"/>
              <a:gd name="T8" fmla="*/ 0 w 11"/>
              <a:gd name="T9" fmla="*/ 0 h 7"/>
              <a:gd name="T10" fmla="*/ 10 w 11"/>
              <a:gd name="T11" fmla="*/ 3 h 7"/>
              <a:gd name="T12" fmla="*/ 11 w 11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4"/>
                </a:moveTo>
                <a:cubicBezTo>
                  <a:pt x="9" y="5"/>
                  <a:pt x="6" y="6"/>
                  <a:pt x="4" y="6"/>
                </a:cubicBezTo>
                <a:cubicBezTo>
                  <a:pt x="3" y="7"/>
                  <a:pt x="2" y="7"/>
                  <a:pt x="1" y="7"/>
                </a:cubicBezTo>
                <a:cubicBezTo>
                  <a:pt x="0" y="6"/>
                  <a:pt x="0" y="4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3" y="1"/>
                  <a:pt x="7" y="2"/>
                  <a:pt x="10" y="3"/>
                </a:cubicBezTo>
                <a:cubicBezTo>
                  <a:pt x="11" y="4"/>
                  <a:pt x="11" y="4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22">
            <a:extLst>
              <a:ext uri="{FF2B5EF4-FFF2-40B4-BE49-F238E27FC236}">
                <a16:creationId xmlns:a16="http://schemas.microsoft.com/office/drawing/2014/main" id="{4C516C1E-EA41-45A4-B34B-E04FBE480003}"/>
              </a:ext>
            </a:extLst>
          </p:cNvPr>
          <p:cNvSpPr>
            <a:spLocks/>
          </p:cNvSpPr>
          <p:nvPr/>
        </p:nvSpPr>
        <p:spPr bwMode="auto">
          <a:xfrm>
            <a:off x="1587180" y="4425303"/>
            <a:ext cx="59866" cy="38097"/>
          </a:xfrm>
          <a:custGeom>
            <a:avLst/>
            <a:gdLst>
              <a:gd name="T0" fmla="*/ 11 w 11"/>
              <a:gd name="T1" fmla="*/ 0 h 7"/>
              <a:gd name="T2" fmla="*/ 11 w 11"/>
              <a:gd name="T3" fmla="*/ 2 h 7"/>
              <a:gd name="T4" fmla="*/ 11 w 11"/>
              <a:gd name="T5" fmla="*/ 7 h 7"/>
              <a:gd name="T6" fmla="*/ 1 w 11"/>
              <a:gd name="T7" fmla="*/ 4 h 7"/>
              <a:gd name="T8" fmla="*/ 0 w 11"/>
              <a:gd name="T9" fmla="*/ 4 h 7"/>
              <a:gd name="T10" fmla="*/ 6 w 11"/>
              <a:gd name="T11" fmla="*/ 2 h 7"/>
              <a:gd name="T12" fmla="*/ 11 w 11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0"/>
                </a:moveTo>
                <a:cubicBezTo>
                  <a:pt x="11" y="2"/>
                  <a:pt x="11" y="2"/>
                  <a:pt x="11" y="2"/>
                </a:cubicBezTo>
                <a:cubicBezTo>
                  <a:pt x="11" y="4"/>
                  <a:pt x="11" y="6"/>
                  <a:pt x="11" y="7"/>
                </a:cubicBezTo>
                <a:cubicBezTo>
                  <a:pt x="7" y="6"/>
                  <a:pt x="4" y="5"/>
                  <a:pt x="1" y="4"/>
                </a:cubicBezTo>
                <a:cubicBezTo>
                  <a:pt x="1" y="4"/>
                  <a:pt x="0" y="4"/>
                  <a:pt x="0" y="4"/>
                </a:cubicBezTo>
                <a:cubicBezTo>
                  <a:pt x="2" y="3"/>
                  <a:pt x="4" y="3"/>
                  <a:pt x="6" y="2"/>
                </a:cubicBezTo>
                <a:cubicBezTo>
                  <a:pt x="8" y="1"/>
                  <a:pt x="9" y="1"/>
                  <a:pt x="11" y="0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23">
            <a:extLst>
              <a:ext uri="{FF2B5EF4-FFF2-40B4-BE49-F238E27FC236}">
                <a16:creationId xmlns:a16="http://schemas.microsoft.com/office/drawing/2014/main" id="{725E4F9F-771F-4FBC-BF27-C6E0CEB4517A}"/>
              </a:ext>
            </a:extLst>
          </p:cNvPr>
          <p:cNvSpPr>
            <a:spLocks/>
          </p:cNvSpPr>
          <p:nvPr/>
        </p:nvSpPr>
        <p:spPr bwMode="auto">
          <a:xfrm>
            <a:off x="1587180" y="3926417"/>
            <a:ext cx="59866" cy="38097"/>
          </a:xfrm>
          <a:custGeom>
            <a:avLst/>
            <a:gdLst>
              <a:gd name="T0" fmla="*/ 11 w 11"/>
              <a:gd name="T1" fmla="*/ 5 h 7"/>
              <a:gd name="T2" fmla="*/ 11 w 11"/>
              <a:gd name="T3" fmla="*/ 7 h 7"/>
              <a:gd name="T4" fmla="*/ 1 w 11"/>
              <a:gd name="T5" fmla="*/ 4 h 7"/>
              <a:gd name="T6" fmla="*/ 0 w 11"/>
              <a:gd name="T7" fmla="*/ 3 h 7"/>
              <a:gd name="T8" fmla="*/ 8 w 11"/>
              <a:gd name="T9" fmla="*/ 1 h 7"/>
              <a:gd name="T10" fmla="*/ 10 w 11"/>
              <a:gd name="T11" fmla="*/ 0 h 7"/>
              <a:gd name="T12" fmla="*/ 11 w 11"/>
              <a:gd name="T13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5"/>
                </a:moveTo>
                <a:cubicBezTo>
                  <a:pt x="11" y="7"/>
                  <a:pt x="11" y="7"/>
                  <a:pt x="11" y="7"/>
                </a:cubicBezTo>
                <a:cubicBezTo>
                  <a:pt x="8" y="6"/>
                  <a:pt x="4" y="5"/>
                  <a:pt x="1" y="4"/>
                </a:cubicBezTo>
                <a:cubicBezTo>
                  <a:pt x="1" y="4"/>
                  <a:pt x="0" y="4"/>
                  <a:pt x="0" y="3"/>
                </a:cubicBezTo>
                <a:cubicBezTo>
                  <a:pt x="3" y="3"/>
                  <a:pt x="5" y="2"/>
                  <a:pt x="8" y="1"/>
                </a:cubicBezTo>
                <a:cubicBezTo>
                  <a:pt x="9" y="1"/>
                  <a:pt x="10" y="1"/>
                  <a:pt x="10" y="0"/>
                </a:cubicBezTo>
                <a:cubicBezTo>
                  <a:pt x="11" y="2"/>
                  <a:pt x="11" y="4"/>
                  <a:pt x="11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24">
            <a:extLst>
              <a:ext uri="{FF2B5EF4-FFF2-40B4-BE49-F238E27FC236}">
                <a16:creationId xmlns:a16="http://schemas.microsoft.com/office/drawing/2014/main" id="{DD82BCF1-D479-46E5-983B-E1564BF639FC}"/>
              </a:ext>
            </a:extLst>
          </p:cNvPr>
          <p:cNvSpPr>
            <a:spLocks/>
          </p:cNvSpPr>
          <p:nvPr/>
        </p:nvSpPr>
        <p:spPr bwMode="auto">
          <a:xfrm>
            <a:off x="1296920" y="4719192"/>
            <a:ext cx="32654" cy="48982"/>
          </a:xfrm>
          <a:custGeom>
            <a:avLst/>
            <a:gdLst>
              <a:gd name="T0" fmla="*/ 6 w 6"/>
              <a:gd name="T1" fmla="*/ 9 h 9"/>
              <a:gd name="T2" fmla="*/ 0 w 6"/>
              <a:gd name="T3" fmla="*/ 9 h 9"/>
              <a:gd name="T4" fmla="*/ 2 w 6"/>
              <a:gd name="T5" fmla="*/ 2 h 9"/>
              <a:gd name="T6" fmla="*/ 3 w 6"/>
              <a:gd name="T7" fmla="*/ 0 h 9"/>
              <a:gd name="T8" fmla="*/ 5 w 6"/>
              <a:gd name="T9" fmla="*/ 6 h 9"/>
              <a:gd name="T10" fmla="*/ 6 w 6"/>
              <a:gd name="T11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" h="9">
                <a:moveTo>
                  <a:pt x="6" y="9"/>
                </a:moveTo>
                <a:cubicBezTo>
                  <a:pt x="0" y="9"/>
                  <a:pt x="0" y="9"/>
                  <a:pt x="0" y="9"/>
                </a:cubicBezTo>
                <a:cubicBezTo>
                  <a:pt x="1" y="7"/>
                  <a:pt x="2" y="4"/>
                  <a:pt x="2" y="2"/>
                </a:cubicBezTo>
                <a:cubicBezTo>
                  <a:pt x="3" y="1"/>
                  <a:pt x="3" y="1"/>
                  <a:pt x="3" y="0"/>
                </a:cubicBezTo>
                <a:cubicBezTo>
                  <a:pt x="4" y="2"/>
                  <a:pt x="4" y="4"/>
                  <a:pt x="5" y="6"/>
                </a:cubicBezTo>
                <a:cubicBezTo>
                  <a:pt x="5" y="7"/>
                  <a:pt x="6" y="8"/>
                  <a:pt x="6" y="9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25">
            <a:extLst>
              <a:ext uri="{FF2B5EF4-FFF2-40B4-BE49-F238E27FC236}">
                <a16:creationId xmlns:a16="http://schemas.microsoft.com/office/drawing/2014/main" id="{D68A20EE-CC5C-46DB-A875-3A191059E101}"/>
              </a:ext>
            </a:extLst>
          </p:cNvPr>
          <p:cNvSpPr>
            <a:spLocks noEditPoints="1"/>
          </p:cNvSpPr>
          <p:nvPr/>
        </p:nvSpPr>
        <p:spPr bwMode="auto">
          <a:xfrm>
            <a:off x="981262" y="3616202"/>
            <a:ext cx="665784" cy="1151972"/>
          </a:xfrm>
          <a:custGeom>
            <a:avLst/>
            <a:gdLst>
              <a:gd name="T0" fmla="*/ 104 w 122"/>
              <a:gd name="T1" fmla="*/ 48 h 212"/>
              <a:gd name="T2" fmla="*/ 35 w 122"/>
              <a:gd name="T3" fmla="*/ 8 h 212"/>
              <a:gd name="T4" fmla="*/ 45 w 122"/>
              <a:gd name="T5" fmla="*/ 14 h 212"/>
              <a:gd name="T6" fmla="*/ 47 w 122"/>
              <a:gd name="T7" fmla="*/ 27 h 212"/>
              <a:gd name="T8" fmla="*/ 49 w 122"/>
              <a:gd name="T9" fmla="*/ 26 h 212"/>
              <a:gd name="T10" fmla="*/ 95 w 122"/>
              <a:gd name="T11" fmla="*/ 20 h 212"/>
              <a:gd name="T12" fmla="*/ 72 w 122"/>
              <a:gd name="T13" fmla="*/ 0 h 212"/>
              <a:gd name="T14" fmla="*/ 72 w 122"/>
              <a:gd name="T15" fmla="*/ 32 h 212"/>
              <a:gd name="T16" fmla="*/ 98 w 122"/>
              <a:gd name="T17" fmla="*/ 29 h 212"/>
              <a:gd name="T18" fmla="*/ 23 w 122"/>
              <a:gd name="T19" fmla="*/ 181 h 212"/>
              <a:gd name="T20" fmla="*/ 100 w 122"/>
              <a:gd name="T21" fmla="*/ 86 h 212"/>
              <a:gd name="T22" fmla="*/ 95 w 122"/>
              <a:gd name="T23" fmla="*/ 48 h 212"/>
              <a:gd name="T24" fmla="*/ 65 w 122"/>
              <a:gd name="T25" fmla="*/ 48 h 212"/>
              <a:gd name="T26" fmla="*/ 43 w 122"/>
              <a:gd name="T27" fmla="*/ 53 h 212"/>
              <a:gd name="T28" fmla="*/ 40 w 122"/>
              <a:gd name="T29" fmla="*/ 68 h 212"/>
              <a:gd name="T30" fmla="*/ 1 w 122"/>
              <a:gd name="T31" fmla="*/ 73 h 212"/>
              <a:gd name="T32" fmla="*/ 0 w 122"/>
              <a:gd name="T33" fmla="*/ 115 h 212"/>
              <a:gd name="T34" fmla="*/ 3 w 122"/>
              <a:gd name="T35" fmla="*/ 141 h 212"/>
              <a:gd name="T36" fmla="*/ 30 w 122"/>
              <a:gd name="T37" fmla="*/ 142 h 212"/>
              <a:gd name="T38" fmla="*/ 29 w 122"/>
              <a:gd name="T39" fmla="*/ 165 h 212"/>
              <a:gd name="T40" fmla="*/ 65 w 122"/>
              <a:gd name="T41" fmla="*/ 166 h 212"/>
              <a:gd name="T42" fmla="*/ 95 w 122"/>
              <a:gd name="T43" fmla="*/ 166 h 212"/>
              <a:gd name="T44" fmla="*/ 101 w 122"/>
              <a:gd name="T45" fmla="*/ 128 h 212"/>
              <a:gd name="T46" fmla="*/ 122 w 122"/>
              <a:gd name="T47" fmla="*/ 140 h 212"/>
              <a:gd name="T48" fmla="*/ 117 w 122"/>
              <a:gd name="T49" fmla="*/ 97 h 212"/>
              <a:gd name="T50" fmla="*/ 107 w 122"/>
              <a:gd name="T51" fmla="*/ 106 h 212"/>
              <a:gd name="T52" fmla="*/ 61 w 122"/>
              <a:gd name="T53" fmla="*/ 111 h 212"/>
              <a:gd name="T54" fmla="*/ 57 w 122"/>
              <a:gd name="T55" fmla="*/ 107 h 212"/>
              <a:gd name="T56" fmla="*/ 66 w 122"/>
              <a:gd name="T57" fmla="*/ 87 h 212"/>
              <a:gd name="T58" fmla="*/ 65 w 122"/>
              <a:gd name="T59" fmla="*/ 107 h 212"/>
              <a:gd name="T60" fmla="*/ 65 w 122"/>
              <a:gd name="T61" fmla="*/ 145 h 212"/>
              <a:gd name="T62" fmla="*/ 30 w 122"/>
              <a:gd name="T63" fmla="*/ 112 h 212"/>
              <a:gd name="T64" fmla="*/ 67 w 122"/>
              <a:gd name="T65" fmla="*/ 74 h 212"/>
              <a:gd name="T66" fmla="*/ 92 w 122"/>
              <a:gd name="T67" fmla="*/ 112 h 212"/>
              <a:gd name="T68" fmla="*/ 94 w 122"/>
              <a:gd name="T69" fmla="*/ 76 h 212"/>
              <a:gd name="T70" fmla="*/ 74 w 122"/>
              <a:gd name="T71" fmla="*/ 91 h 212"/>
              <a:gd name="T72" fmla="*/ 61 w 122"/>
              <a:gd name="T73" fmla="*/ 62 h 212"/>
              <a:gd name="T74" fmla="*/ 60 w 122"/>
              <a:gd name="T75" fmla="*/ 60 h 212"/>
              <a:gd name="T76" fmla="*/ 48 w 122"/>
              <a:gd name="T77" fmla="*/ 92 h 212"/>
              <a:gd name="T78" fmla="*/ 28 w 122"/>
              <a:gd name="T79" fmla="*/ 76 h 212"/>
              <a:gd name="T80" fmla="*/ 17 w 122"/>
              <a:gd name="T81" fmla="*/ 105 h 212"/>
              <a:gd name="T82" fmla="*/ 15 w 122"/>
              <a:gd name="T83" fmla="*/ 76 h 212"/>
              <a:gd name="T84" fmla="*/ 9 w 122"/>
              <a:gd name="T85" fmla="*/ 120 h 212"/>
              <a:gd name="T86" fmla="*/ 24 w 122"/>
              <a:gd name="T87" fmla="*/ 114 h 212"/>
              <a:gd name="T88" fmla="*/ 45 w 122"/>
              <a:gd name="T89" fmla="*/ 120 h 212"/>
              <a:gd name="T90" fmla="*/ 44 w 122"/>
              <a:gd name="T91" fmla="*/ 124 h 212"/>
              <a:gd name="T92" fmla="*/ 50 w 122"/>
              <a:gd name="T93" fmla="*/ 157 h 212"/>
              <a:gd name="T94" fmla="*/ 92 w 122"/>
              <a:gd name="T95" fmla="*/ 153 h 212"/>
              <a:gd name="T96" fmla="*/ 75 w 122"/>
              <a:gd name="T97" fmla="*/ 125 h 212"/>
              <a:gd name="T98" fmla="*/ 78 w 122"/>
              <a:gd name="T99" fmla="*/ 124 h 212"/>
              <a:gd name="T100" fmla="*/ 99 w 122"/>
              <a:gd name="T101" fmla="*/ 115 h 212"/>
              <a:gd name="T102" fmla="*/ 107 w 122"/>
              <a:gd name="T103" fmla="*/ 138 h 212"/>
              <a:gd name="T104" fmla="*/ 97 w 122"/>
              <a:gd name="T105" fmla="*/ 189 h 212"/>
              <a:gd name="T106" fmla="*/ 75 w 122"/>
              <a:gd name="T107" fmla="*/ 180 h 212"/>
              <a:gd name="T108" fmla="*/ 73 w 122"/>
              <a:gd name="T109" fmla="*/ 197 h 212"/>
              <a:gd name="T110" fmla="*/ 88 w 122"/>
              <a:gd name="T111" fmla="*/ 204 h 212"/>
              <a:gd name="T112" fmla="*/ 60 w 122"/>
              <a:gd name="T113" fmla="*/ 180 h 212"/>
              <a:gd name="T114" fmla="*/ 56 w 122"/>
              <a:gd name="T115" fmla="*/ 198 h 212"/>
              <a:gd name="T116" fmla="*/ 43 w 122"/>
              <a:gd name="T117" fmla="*/ 182 h 212"/>
              <a:gd name="T118" fmla="*/ 30 w 122"/>
              <a:gd name="T119" fmla="*/ 194 h 212"/>
              <a:gd name="T120" fmla="*/ 108 w 122"/>
              <a:gd name="T121" fmla="*/ 158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2" h="212">
                <a:moveTo>
                  <a:pt x="14" y="48"/>
                </a:moveTo>
                <a:cubicBezTo>
                  <a:pt x="13" y="48"/>
                  <a:pt x="13" y="48"/>
                  <a:pt x="12" y="48"/>
                </a:cubicBezTo>
                <a:cubicBezTo>
                  <a:pt x="13" y="51"/>
                  <a:pt x="14" y="54"/>
                  <a:pt x="15" y="57"/>
                </a:cubicBezTo>
                <a:cubicBezTo>
                  <a:pt x="15" y="56"/>
                  <a:pt x="15" y="56"/>
                  <a:pt x="15" y="56"/>
                </a:cubicBezTo>
                <a:cubicBezTo>
                  <a:pt x="16" y="53"/>
                  <a:pt x="17" y="51"/>
                  <a:pt x="18" y="48"/>
                </a:cubicBezTo>
                <a:lnTo>
                  <a:pt x="14" y="48"/>
                </a:lnTo>
                <a:close/>
                <a:moveTo>
                  <a:pt x="58" y="0"/>
                </a:moveTo>
                <a:cubicBezTo>
                  <a:pt x="58" y="1"/>
                  <a:pt x="58" y="1"/>
                  <a:pt x="58" y="2"/>
                </a:cubicBezTo>
                <a:cubicBezTo>
                  <a:pt x="59" y="4"/>
                  <a:pt x="60" y="7"/>
                  <a:pt x="61" y="9"/>
                </a:cubicBezTo>
                <a:cubicBezTo>
                  <a:pt x="61" y="10"/>
                  <a:pt x="61" y="10"/>
                  <a:pt x="61" y="10"/>
                </a:cubicBezTo>
                <a:cubicBezTo>
                  <a:pt x="62" y="7"/>
                  <a:pt x="63" y="3"/>
                  <a:pt x="64" y="0"/>
                </a:cubicBezTo>
                <a:lnTo>
                  <a:pt x="58" y="0"/>
                </a:lnTo>
                <a:close/>
                <a:moveTo>
                  <a:pt x="108" y="48"/>
                </a:moveTo>
                <a:cubicBezTo>
                  <a:pt x="104" y="48"/>
                  <a:pt x="104" y="48"/>
                  <a:pt x="104" y="48"/>
                </a:cubicBezTo>
                <a:cubicBezTo>
                  <a:pt x="105" y="50"/>
                  <a:pt x="106" y="53"/>
                  <a:pt x="107" y="55"/>
                </a:cubicBezTo>
                <a:cubicBezTo>
                  <a:pt x="107" y="56"/>
                  <a:pt x="107" y="56"/>
                  <a:pt x="107" y="57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109" y="53"/>
                  <a:pt x="109" y="51"/>
                  <a:pt x="110" y="48"/>
                </a:cubicBezTo>
                <a:cubicBezTo>
                  <a:pt x="109" y="48"/>
                  <a:pt x="109" y="48"/>
                  <a:pt x="108" y="48"/>
                </a:cubicBezTo>
                <a:close/>
                <a:moveTo>
                  <a:pt x="49" y="26"/>
                </a:moveTo>
                <a:cubicBezTo>
                  <a:pt x="49" y="26"/>
                  <a:pt x="48" y="26"/>
                  <a:pt x="48" y="26"/>
                </a:cubicBezTo>
                <a:cubicBezTo>
                  <a:pt x="44" y="25"/>
                  <a:pt x="40" y="23"/>
                  <a:pt x="37" y="22"/>
                </a:cubicBezTo>
                <a:cubicBezTo>
                  <a:pt x="36" y="22"/>
                  <a:pt x="36" y="22"/>
                  <a:pt x="36" y="21"/>
                </a:cubicBezTo>
                <a:cubicBezTo>
                  <a:pt x="38" y="20"/>
                  <a:pt x="40" y="20"/>
                  <a:pt x="43" y="19"/>
                </a:cubicBezTo>
                <a:cubicBezTo>
                  <a:pt x="45" y="18"/>
                  <a:pt x="48" y="18"/>
                  <a:pt x="50" y="17"/>
                </a:cubicBezTo>
                <a:cubicBezTo>
                  <a:pt x="52" y="16"/>
                  <a:pt x="55" y="15"/>
                  <a:pt x="57" y="14"/>
                </a:cubicBezTo>
                <a:cubicBezTo>
                  <a:pt x="53" y="13"/>
                  <a:pt x="50" y="12"/>
                  <a:pt x="46" y="11"/>
                </a:cubicBezTo>
                <a:cubicBezTo>
                  <a:pt x="43" y="10"/>
                  <a:pt x="39" y="9"/>
                  <a:pt x="35" y="8"/>
                </a:cubicBezTo>
                <a:cubicBezTo>
                  <a:pt x="37" y="7"/>
                  <a:pt x="39" y="6"/>
                  <a:pt x="40" y="6"/>
                </a:cubicBezTo>
                <a:cubicBezTo>
                  <a:pt x="42" y="5"/>
                  <a:pt x="43" y="5"/>
                  <a:pt x="45" y="4"/>
                </a:cubicBezTo>
                <a:cubicBezTo>
                  <a:pt x="46" y="4"/>
                  <a:pt x="48" y="3"/>
                  <a:pt x="49" y="3"/>
                </a:cubicBezTo>
                <a:cubicBezTo>
                  <a:pt x="50" y="2"/>
                  <a:pt x="50" y="1"/>
                  <a:pt x="50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1"/>
                  <a:pt x="49" y="1"/>
                  <a:pt x="49" y="1"/>
                </a:cubicBezTo>
                <a:cubicBezTo>
                  <a:pt x="48" y="0"/>
                  <a:pt x="48" y="0"/>
                  <a:pt x="48" y="0"/>
                </a:cubicBezTo>
                <a:cubicBezTo>
                  <a:pt x="47" y="0"/>
                  <a:pt x="45" y="0"/>
                  <a:pt x="44" y="1"/>
                </a:cubicBezTo>
                <a:cubicBezTo>
                  <a:pt x="45" y="1"/>
                  <a:pt x="46" y="1"/>
                  <a:pt x="47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3" y="4"/>
                  <a:pt x="39" y="5"/>
                  <a:pt x="35" y="6"/>
                </a:cubicBezTo>
                <a:cubicBezTo>
                  <a:pt x="35" y="7"/>
                  <a:pt x="34" y="8"/>
                  <a:pt x="34" y="9"/>
                </a:cubicBezTo>
                <a:cubicBezTo>
                  <a:pt x="33" y="10"/>
                  <a:pt x="33" y="10"/>
                  <a:pt x="33" y="10"/>
                </a:cubicBezTo>
                <a:cubicBezTo>
                  <a:pt x="37" y="11"/>
                  <a:pt x="41" y="13"/>
                  <a:pt x="45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4" y="15"/>
                  <a:pt x="32" y="19"/>
                  <a:pt x="30" y="20"/>
                </a:cubicBezTo>
                <a:cubicBezTo>
                  <a:pt x="29" y="19"/>
                  <a:pt x="29" y="19"/>
                  <a:pt x="28" y="19"/>
                </a:cubicBezTo>
                <a:cubicBezTo>
                  <a:pt x="27" y="20"/>
                  <a:pt x="27" y="20"/>
                  <a:pt x="27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7" y="21"/>
                  <a:pt x="27" y="21"/>
                  <a:pt x="27" y="21"/>
                </a:cubicBezTo>
                <a:cubicBezTo>
                  <a:pt x="20" y="32"/>
                  <a:pt x="20" y="32"/>
                  <a:pt x="20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0"/>
                  <a:pt x="24" y="27"/>
                  <a:pt x="25" y="25"/>
                </a:cubicBezTo>
                <a:cubicBezTo>
                  <a:pt x="26" y="24"/>
                  <a:pt x="31" y="22"/>
                  <a:pt x="34" y="22"/>
                </a:cubicBezTo>
                <a:cubicBezTo>
                  <a:pt x="38" y="23"/>
                  <a:pt x="42" y="25"/>
                  <a:pt x="47" y="27"/>
                </a:cubicBezTo>
                <a:cubicBezTo>
                  <a:pt x="47" y="27"/>
                  <a:pt x="47" y="27"/>
                  <a:pt x="47" y="27"/>
                </a:cubicBezTo>
                <a:cubicBezTo>
                  <a:pt x="47" y="27"/>
                  <a:pt x="47" y="27"/>
                  <a:pt x="47" y="27"/>
                </a:cubicBezTo>
                <a:cubicBezTo>
                  <a:pt x="42" y="29"/>
                  <a:pt x="37" y="30"/>
                  <a:pt x="33" y="32"/>
                </a:cubicBezTo>
                <a:cubicBezTo>
                  <a:pt x="32" y="32"/>
                  <a:pt x="32" y="32"/>
                  <a:pt x="32" y="32"/>
                </a:cubicBezTo>
                <a:cubicBezTo>
                  <a:pt x="41" y="32"/>
                  <a:pt x="41" y="32"/>
                  <a:pt x="41" y="32"/>
                </a:cubicBezTo>
                <a:cubicBezTo>
                  <a:pt x="42" y="32"/>
                  <a:pt x="43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7" y="32"/>
                  <a:pt x="47" y="32"/>
                  <a:pt x="47" y="32"/>
                </a:cubicBezTo>
                <a:cubicBezTo>
                  <a:pt x="48" y="32"/>
                  <a:pt x="48" y="31"/>
                  <a:pt x="48" y="30"/>
                </a:cubicBezTo>
                <a:cubicBezTo>
                  <a:pt x="48" y="29"/>
                  <a:pt x="48" y="29"/>
                  <a:pt x="49" y="28"/>
                </a:cubicBezTo>
                <a:cubicBezTo>
                  <a:pt x="49" y="29"/>
                  <a:pt x="49" y="29"/>
                  <a:pt x="49" y="29"/>
                </a:cubicBezTo>
                <a:cubicBezTo>
                  <a:pt x="49" y="30"/>
                  <a:pt x="50" y="31"/>
                  <a:pt x="50" y="32"/>
                </a:cubicBezTo>
                <a:cubicBezTo>
                  <a:pt x="51" y="32"/>
                  <a:pt x="51" y="32"/>
                  <a:pt x="51" y="32"/>
                </a:cubicBezTo>
                <a:cubicBezTo>
                  <a:pt x="51" y="32"/>
                  <a:pt x="51" y="31"/>
                  <a:pt x="51" y="31"/>
                </a:cubicBezTo>
                <a:cubicBezTo>
                  <a:pt x="50" y="29"/>
                  <a:pt x="50" y="28"/>
                  <a:pt x="49" y="26"/>
                </a:cubicBezTo>
                <a:close/>
                <a:moveTo>
                  <a:pt x="62" y="20"/>
                </a:moveTo>
                <a:cubicBezTo>
                  <a:pt x="62" y="20"/>
                  <a:pt x="61" y="19"/>
                  <a:pt x="61" y="19"/>
                </a:cubicBezTo>
                <a:cubicBezTo>
                  <a:pt x="61" y="19"/>
                  <a:pt x="61" y="20"/>
                  <a:pt x="61" y="20"/>
                </a:cubicBezTo>
                <a:cubicBezTo>
                  <a:pt x="59" y="24"/>
                  <a:pt x="58" y="28"/>
                  <a:pt x="57" y="32"/>
                </a:cubicBezTo>
                <a:cubicBezTo>
                  <a:pt x="60" y="32"/>
                  <a:pt x="60" y="32"/>
                  <a:pt x="60" y="32"/>
                </a:cubicBezTo>
                <a:cubicBezTo>
                  <a:pt x="60" y="32"/>
                  <a:pt x="61" y="31"/>
                  <a:pt x="61" y="30"/>
                </a:cubicBezTo>
                <a:cubicBezTo>
                  <a:pt x="61" y="30"/>
                  <a:pt x="61" y="30"/>
                  <a:pt x="61" y="30"/>
                </a:cubicBezTo>
                <a:cubicBezTo>
                  <a:pt x="61" y="30"/>
                  <a:pt x="62" y="31"/>
                  <a:pt x="62" y="32"/>
                </a:cubicBezTo>
                <a:cubicBezTo>
                  <a:pt x="66" y="32"/>
                  <a:pt x="66" y="32"/>
                  <a:pt x="66" y="32"/>
                </a:cubicBezTo>
                <a:cubicBezTo>
                  <a:pt x="64" y="28"/>
                  <a:pt x="63" y="24"/>
                  <a:pt x="62" y="20"/>
                </a:cubicBezTo>
                <a:close/>
                <a:moveTo>
                  <a:pt x="95" y="21"/>
                </a:moveTo>
                <a:cubicBezTo>
                  <a:pt x="95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4" y="19"/>
                  <a:pt x="94" y="19"/>
                  <a:pt x="94" y="19"/>
                </a:cubicBezTo>
                <a:cubicBezTo>
                  <a:pt x="93" y="19"/>
                  <a:pt x="93" y="19"/>
                  <a:pt x="92" y="20"/>
                </a:cubicBezTo>
                <a:cubicBezTo>
                  <a:pt x="90" y="19"/>
                  <a:pt x="78" y="15"/>
                  <a:pt x="77" y="14"/>
                </a:cubicBezTo>
                <a:cubicBezTo>
                  <a:pt x="77" y="14"/>
                  <a:pt x="77" y="14"/>
                  <a:pt x="77" y="14"/>
                </a:cubicBezTo>
                <a:cubicBezTo>
                  <a:pt x="81" y="13"/>
                  <a:pt x="85" y="11"/>
                  <a:pt x="89" y="10"/>
                </a:cubicBezTo>
                <a:cubicBezTo>
                  <a:pt x="88" y="9"/>
                  <a:pt x="88" y="9"/>
                  <a:pt x="88" y="9"/>
                </a:cubicBezTo>
                <a:cubicBezTo>
                  <a:pt x="88" y="8"/>
                  <a:pt x="87" y="7"/>
                  <a:pt x="87" y="6"/>
                </a:cubicBezTo>
                <a:cubicBezTo>
                  <a:pt x="83" y="5"/>
                  <a:pt x="79" y="4"/>
                  <a:pt x="75" y="2"/>
                </a:cubicBezTo>
                <a:cubicBezTo>
                  <a:pt x="76" y="2"/>
                  <a:pt x="77" y="1"/>
                  <a:pt x="79" y="1"/>
                </a:cubicBezTo>
                <a:cubicBezTo>
                  <a:pt x="77" y="0"/>
                  <a:pt x="75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3" y="1"/>
                  <a:pt x="73" y="2"/>
                  <a:pt x="73" y="2"/>
                </a:cubicBezTo>
                <a:cubicBezTo>
                  <a:pt x="74" y="3"/>
                  <a:pt x="74" y="3"/>
                  <a:pt x="74" y="3"/>
                </a:cubicBezTo>
                <a:cubicBezTo>
                  <a:pt x="78" y="4"/>
                  <a:pt x="82" y="6"/>
                  <a:pt x="85" y="7"/>
                </a:cubicBezTo>
                <a:cubicBezTo>
                  <a:pt x="86" y="7"/>
                  <a:pt x="86" y="7"/>
                  <a:pt x="87" y="8"/>
                </a:cubicBezTo>
                <a:cubicBezTo>
                  <a:pt x="80" y="10"/>
                  <a:pt x="72" y="12"/>
                  <a:pt x="65" y="14"/>
                </a:cubicBezTo>
                <a:cubicBezTo>
                  <a:pt x="66" y="15"/>
                  <a:pt x="66" y="15"/>
                  <a:pt x="67" y="15"/>
                </a:cubicBezTo>
                <a:cubicBezTo>
                  <a:pt x="73" y="17"/>
                  <a:pt x="79" y="19"/>
                  <a:pt x="85" y="21"/>
                </a:cubicBezTo>
                <a:cubicBezTo>
                  <a:pt x="85" y="21"/>
                  <a:pt x="86" y="21"/>
                  <a:pt x="87" y="21"/>
                </a:cubicBezTo>
                <a:cubicBezTo>
                  <a:pt x="87" y="22"/>
                  <a:pt x="86" y="22"/>
                  <a:pt x="86" y="22"/>
                </a:cubicBezTo>
                <a:cubicBezTo>
                  <a:pt x="83" y="23"/>
                  <a:pt x="80" y="24"/>
                  <a:pt x="76" y="25"/>
                </a:cubicBezTo>
                <a:cubicBezTo>
                  <a:pt x="75" y="26"/>
                  <a:pt x="74" y="26"/>
                  <a:pt x="73" y="26"/>
                </a:cubicBezTo>
                <a:cubicBezTo>
                  <a:pt x="72" y="28"/>
                  <a:pt x="72" y="30"/>
                  <a:pt x="71" y="32"/>
                </a:cubicBezTo>
                <a:cubicBezTo>
                  <a:pt x="72" y="32"/>
                  <a:pt x="72" y="32"/>
                  <a:pt x="72" y="32"/>
                </a:cubicBezTo>
                <a:cubicBezTo>
                  <a:pt x="73" y="30"/>
                  <a:pt x="73" y="29"/>
                  <a:pt x="74" y="28"/>
                </a:cubicBezTo>
                <a:cubicBezTo>
                  <a:pt x="74" y="30"/>
                  <a:pt x="75" y="31"/>
                  <a:pt x="75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80" y="32"/>
                  <a:pt x="80" y="32"/>
                  <a:pt x="81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88" y="31"/>
                  <a:pt x="86" y="31"/>
                  <a:pt x="85" y="30"/>
                </a:cubicBezTo>
                <a:cubicBezTo>
                  <a:pt x="83" y="30"/>
                  <a:pt x="82" y="29"/>
                  <a:pt x="80" y="29"/>
                </a:cubicBezTo>
                <a:cubicBezTo>
                  <a:pt x="78" y="28"/>
                  <a:pt x="77" y="28"/>
                  <a:pt x="75" y="27"/>
                </a:cubicBezTo>
                <a:cubicBezTo>
                  <a:pt x="80" y="25"/>
                  <a:pt x="84" y="23"/>
                  <a:pt x="89" y="22"/>
                </a:cubicBezTo>
                <a:cubicBezTo>
                  <a:pt x="91" y="23"/>
                  <a:pt x="94" y="23"/>
                  <a:pt x="97" y="24"/>
                </a:cubicBezTo>
                <a:cubicBezTo>
                  <a:pt x="98" y="26"/>
                  <a:pt x="98" y="27"/>
                  <a:pt x="98" y="29"/>
                </a:cubicBezTo>
                <a:cubicBezTo>
                  <a:pt x="99" y="30"/>
                  <a:pt x="99" y="31"/>
                  <a:pt x="100" y="32"/>
                </a:cubicBezTo>
                <a:cubicBezTo>
                  <a:pt x="102" y="32"/>
                  <a:pt x="102" y="32"/>
                  <a:pt x="102" y="32"/>
                </a:cubicBezTo>
                <a:lnTo>
                  <a:pt x="95" y="21"/>
                </a:lnTo>
                <a:close/>
                <a:moveTo>
                  <a:pt x="16" y="158"/>
                </a:moveTo>
                <a:cubicBezTo>
                  <a:pt x="16" y="158"/>
                  <a:pt x="15" y="157"/>
                  <a:pt x="15" y="157"/>
                </a:cubicBezTo>
                <a:cubicBezTo>
                  <a:pt x="14" y="160"/>
                  <a:pt x="13" y="163"/>
                  <a:pt x="12" y="165"/>
                </a:cubicBezTo>
                <a:cubicBezTo>
                  <a:pt x="13" y="166"/>
                  <a:pt x="13" y="166"/>
                  <a:pt x="14" y="166"/>
                </a:cubicBezTo>
                <a:cubicBezTo>
                  <a:pt x="18" y="166"/>
                  <a:pt x="18" y="166"/>
                  <a:pt x="18" y="166"/>
                </a:cubicBezTo>
                <a:cubicBezTo>
                  <a:pt x="17" y="163"/>
                  <a:pt x="16" y="161"/>
                  <a:pt x="16" y="158"/>
                </a:cubicBezTo>
                <a:close/>
                <a:moveTo>
                  <a:pt x="23" y="181"/>
                </a:moveTo>
                <a:cubicBezTo>
                  <a:pt x="23" y="180"/>
                  <a:pt x="23" y="180"/>
                  <a:pt x="23" y="180"/>
                </a:cubicBezTo>
                <a:cubicBezTo>
                  <a:pt x="20" y="180"/>
                  <a:pt x="20" y="180"/>
                  <a:pt x="20" y="180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4" y="185"/>
                  <a:pt x="23" y="183"/>
                  <a:pt x="23" y="181"/>
                </a:cubicBezTo>
                <a:close/>
                <a:moveTo>
                  <a:pt x="122" y="72"/>
                </a:moveTo>
                <a:cubicBezTo>
                  <a:pt x="121" y="72"/>
                  <a:pt x="121" y="72"/>
                  <a:pt x="120" y="73"/>
                </a:cubicBezTo>
                <a:cubicBezTo>
                  <a:pt x="119" y="73"/>
                  <a:pt x="119" y="73"/>
                  <a:pt x="119" y="74"/>
                </a:cubicBezTo>
                <a:cubicBezTo>
                  <a:pt x="118" y="77"/>
                  <a:pt x="116" y="81"/>
                  <a:pt x="115" y="85"/>
                </a:cubicBezTo>
                <a:cubicBezTo>
                  <a:pt x="115" y="85"/>
                  <a:pt x="115" y="86"/>
                  <a:pt x="114" y="86"/>
                </a:cubicBezTo>
                <a:cubicBezTo>
                  <a:pt x="113" y="84"/>
                  <a:pt x="113" y="81"/>
                  <a:pt x="112" y="79"/>
                </a:cubicBezTo>
                <a:cubicBezTo>
                  <a:pt x="111" y="77"/>
                  <a:pt x="110" y="74"/>
                  <a:pt x="110" y="72"/>
                </a:cubicBezTo>
                <a:cubicBezTo>
                  <a:pt x="109" y="69"/>
                  <a:pt x="108" y="67"/>
                  <a:pt x="107" y="65"/>
                </a:cubicBezTo>
                <a:cubicBezTo>
                  <a:pt x="107" y="65"/>
                  <a:pt x="107" y="65"/>
                  <a:pt x="107" y="65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5" y="72"/>
                  <a:pt x="103" y="78"/>
                  <a:pt x="101" y="85"/>
                </a:cubicBezTo>
                <a:cubicBezTo>
                  <a:pt x="101" y="85"/>
                  <a:pt x="101" y="86"/>
                  <a:pt x="100" y="8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98" y="81"/>
                  <a:pt x="97" y="77"/>
                  <a:pt x="95" y="73"/>
                </a:cubicBezTo>
                <a:cubicBezTo>
                  <a:pt x="95" y="72"/>
                  <a:pt x="94" y="72"/>
                  <a:pt x="94" y="72"/>
                </a:cubicBezTo>
                <a:cubicBezTo>
                  <a:pt x="90" y="71"/>
                  <a:pt x="86" y="69"/>
                  <a:pt x="82" y="68"/>
                </a:cubicBezTo>
                <a:cubicBezTo>
                  <a:pt x="82" y="68"/>
                  <a:pt x="82" y="68"/>
                  <a:pt x="82" y="67"/>
                </a:cubicBezTo>
                <a:cubicBezTo>
                  <a:pt x="84" y="67"/>
                  <a:pt x="86" y="66"/>
                  <a:pt x="89" y="65"/>
                </a:cubicBezTo>
                <a:cubicBezTo>
                  <a:pt x="91" y="64"/>
                  <a:pt x="94" y="64"/>
                  <a:pt x="96" y="63"/>
                </a:cubicBezTo>
                <a:cubicBezTo>
                  <a:pt x="99" y="62"/>
                  <a:pt x="101" y="62"/>
                  <a:pt x="103" y="61"/>
                </a:cubicBezTo>
                <a:cubicBezTo>
                  <a:pt x="103" y="60"/>
                  <a:pt x="103" y="60"/>
                  <a:pt x="103" y="60"/>
                </a:cubicBezTo>
                <a:cubicBezTo>
                  <a:pt x="98" y="59"/>
                  <a:pt x="93" y="57"/>
                  <a:pt x="89" y="56"/>
                </a:cubicBezTo>
                <a:cubicBezTo>
                  <a:pt x="87" y="55"/>
                  <a:pt x="85" y="55"/>
                  <a:pt x="83" y="54"/>
                </a:cubicBezTo>
                <a:cubicBezTo>
                  <a:pt x="83" y="54"/>
                  <a:pt x="82" y="54"/>
                  <a:pt x="81" y="54"/>
                </a:cubicBezTo>
                <a:cubicBezTo>
                  <a:pt x="83" y="53"/>
                  <a:pt x="85" y="52"/>
                  <a:pt x="86" y="52"/>
                </a:cubicBezTo>
                <a:cubicBezTo>
                  <a:pt x="88" y="51"/>
                  <a:pt x="89" y="51"/>
                  <a:pt x="91" y="50"/>
                </a:cubicBezTo>
                <a:cubicBezTo>
                  <a:pt x="92" y="50"/>
                  <a:pt x="94" y="49"/>
                  <a:pt x="95" y="48"/>
                </a:cubicBezTo>
                <a:cubicBezTo>
                  <a:pt x="95" y="48"/>
                  <a:pt x="95" y="48"/>
                  <a:pt x="95" y="48"/>
                </a:cubicBezTo>
                <a:cubicBezTo>
                  <a:pt x="93" y="48"/>
                  <a:pt x="93" y="48"/>
                  <a:pt x="93" y="48"/>
                </a:cubicBezTo>
                <a:cubicBezTo>
                  <a:pt x="92" y="49"/>
                  <a:pt x="82" y="52"/>
                  <a:pt x="80" y="53"/>
                </a:cubicBezTo>
                <a:cubicBezTo>
                  <a:pt x="77" y="52"/>
                  <a:pt x="74" y="51"/>
                  <a:pt x="71" y="50"/>
                </a:cubicBezTo>
                <a:cubicBezTo>
                  <a:pt x="71" y="50"/>
                  <a:pt x="71" y="49"/>
                  <a:pt x="70" y="48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50"/>
                  <a:pt x="68" y="51"/>
                  <a:pt x="69" y="53"/>
                </a:cubicBezTo>
                <a:cubicBezTo>
                  <a:pt x="70" y="54"/>
                  <a:pt x="72" y="54"/>
                  <a:pt x="74" y="55"/>
                </a:cubicBezTo>
                <a:cubicBezTo>
                  <a:pt x="74" y="55"/>
                  <a:pt x="74" y="55"/>
                  <a:pt x="74" y="55"/>
                </a:cubicBezTo>
                <a:cubicBezTo>
                  <a:pt x="71" y="56"/>
                  <a:pt x="64" y="59"/>
                  <a:pt x="63" y="59"/>
                </a:cubicBezTo>
                <a:cubicBezTo>
                  <a:pt x="63" y="58"/>
                  <a:pt x="63" y="56"/>
                  <a:pt x="64" y="55"/>
                </a:cubicBezTo>
                <a:cubicBezTo>
                  <a:pt x="64" y="54"/>
                  <a:pt x="65" y="52"/>
                  <a:pt x="65" y="51"/>
                </a:cubicBezTo>
                <a:cubicBezTo>
                  <a:pt x="66" y="50"/>
                  <a:pt x="66" y="49"/>
                  <a:pt x="66" y="48"/>
                </a:cubicBezTo>
                <a:cubicBezTo>
                  <a:pt x="65" y="48"/>
                  <a:pt x="65" y="48"/>
                  <a:pt x="65" y="48"/>
                </a:cubicBezTo>
                <a:cubicBezTo>
                  <a:pt x="64" y="52"/>
                  <a:pt x="63" y="55"/>
                  <a:pt x="61" y="59"/>
                </a:cubicBezTo>
                <a:cubicBezTo>
                  <a:pt x="61" y="59"/>
                  <a:pt x="61" y="58"/>
                  <a:pt x="61" y="58"/>
                </a:cubicBezTo>
                <a:cubicBezTo>
                  <a:pt x="59" y="55"/>
                  <a:pt x="58" y="51"/>
                  <a:pt x="57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7" y="51"/>
                  <a:pt x="58" y="55"/>
                  <a:pt x="60" y="58"/>
                </a:cubicBezTo>
                <a:cubicBezTo>
                  <a:pt x="60" y="59"/>
                  <a:pt x="60" y="59"/>
                  <a:pt x="60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6" y="58"/>
                  <a:pt x="52" y="56"/>
                  <a:pt x="48" y="55"/>
                </a:cubicBezTo>
                <a:cubicBezTo>
                  <a:pt x="49" y="54"/>
                  <a:pt x="50" y="54"/>
                  <a:pt x="51" y="54"/>
                </a:cubicBezTo>
                <a:cubicBezTo>
                  <a:pt x="52" y="53"/>
                  <a:pt x="53" y="53"/>
                  <a:pt x="53" y="53"/>
                </a:cubicBezTo>
                <a:cubicBezTo>
                  <a:pt x="54" y="51"/>
                  <a:pt x="55" y="50"/>
                  <a:pt x="55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49"/>
                  <a:pt x="51" y="50"/>
                  <a:pt x="51" y="50"/>
                </a:cubicBezTo>
                <a:cubicBezTo>
                  <a:pt x="48" y="51"/>
                  <a:pt x="46" y="52"/>
                  <a:pt x="43" y="53"/>
                </a:cubicBezTo>
                <a:cubicBezTo>
                  <a:pt x="38" y="51"/>
                  <a:pt x="34" y="50"/>
                  <a:pt x="29" y="48"/>
                </a:cubicBezTo>
                <a:cubicBezTo>
                  <a:pt x="29" y="48"/>
                  <a:pt x="29" y="48"/>
                  <a:pt x="29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32" y="50"/>
                  <a:pt x="36" y="51"/>
                  <a:pt x="41" y="53"/>
                </a:cubicBezTo>
                <a:cubicBezTo>
                  <a:pt x="41" y="54"/>
                  <a:pt x="41" y="54"/>
                  <a:pt x="41" y="54"/>
                </a:cubicBezTo>
                <a:cubicBezTo>
                  <a:pt x="34" y="56"/>
                  <a:pt x="26" y="58"/>
                  <a:pt x="19" y="60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2" y="62"/>
                  <a:pt x="23" y="62"/>
                </a:cubicBezTo>
                <a:cubicBezTo>
                  <a:pt x="25" y="63"/>
                  <a:pt x="26" y="63"/>
                  <a:pt x="28" y="63"/>
                </a:cubicBezTo>
                <a:cubicBezTo>
                  <a:pt x="29" y="64"/>
                  <a:pt x="30" y="64"/>
                  <a:pt x="32" y="65"/>
                </a:cubicBezTo>
                <a:cubicBezTo>
                  <a:pt x="33" y="65"/>
                  <a:pt x="35" y="66"/>
                  <a:pt x="36" y="66"/>
                </a:cubicBezTo>
                <a:cubicBezTo>
                  <a:pt x="38" y="67"/>
                  <a:pt x="39" y="67"/>
                  <a:pt x="41" y="67"/>
                </a:cubicBezTo>
                <a:cubicBezTo>
                  <a:pt x="41" y="68"/>
                  <a:pt x="40" y="68"/>
                  <a:pt x="40" y="68"/>
                </a:cubicBezTo>
                <a:cubicBezTo>
                  <a:pt x="37" y="69"/>
                  <a:pt x="34" y="70"/>
                  <a:pt x="30" y="71"/>
                </a:cubicBezTo>
                <a:cubicBezTo>
                  <a:pt x="29" y="72"/>
                  <a:pt x="28" y="72"/>
                  <a:pt x="27" y="73"/>
                </a:cubicBezTo>
                <a:cubicBezTo>
                  <a:pt x="25" y="77"/>
                  <a:pt x="24" y="82"/>
                  <a:pt x="22" y="86"/>
                </a:cubicBezTo>
                <a:cubicBezTo>
                  <a:pt x="22" y="86"/>
                  <a:pt x="22" y="85"/>
                  <a:pt x="22" y="85"/>
                </a:cubicBezTo>
                <a:cubicBezTo>
                  <a:pt x="20" y="79"/>
                  <a:pt x="18" y="72"/>
                  <a:pt x="16" y="66"/>
                </a:cubicBezTo>
                <a:cubicBezTo>
                  <a:pt x="16" y="66"/>
                  <a:pt x="15" y="65"/>
                  <a:pt x="15" y="64"/>
                </a:cubicBezTo>
                <a:cubicBezTo>
                  <a:pt x="13" y="72"/>
                  <a:pt x="10" y="79"/>
                  <a:pt x="8" y="86"/>
                </a:cubicBezTo>
                <a:cubicBezTo>
                  <a:pt x="8" y="86"/>
                  <a:pt x="8" y="86"/>
                  <a:pt x="8" y="86"/>
                </a:cubicBezTo>
                <a:cubicBezTo>
                  <a:pt x="7" y="84"/>
                  <a:pt x="7" y="83"/>
                  <a:pt x="6" y="82"/>
                </a:cubicBezTo>
                <a:cubicBezTo>
                  <a:pt x="5" y="79"/>
                  <a:pt x="4" y="77"/>
                  <a:pt x="3" y="74"/>
                </a:cubicBezTo>
                <a:cubicBezTo>
                  <a:pt x="3" y="73"/>
                  <a:pt x="3" y="73"/>
                  <a:pt x="3" y="73"/>
                </a:cubicBezTo>
                <a:cubicBezTo>
                  <a:pt x="2" y="72"/>
                  <a:pt x="1" y="72"/>
                  <a:pt x="0" y="71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3"/>
                  <a:pt x="0" y="73"/>
                  <a:pt x="1" y="73"/>
                </a:cubicBezTo>
                <a:cubicBezTo>
                  <a:pt x="1" y="74"/>
                  <a:pt x="0" y="74"/>
                  <a:pt x="0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80"/>
                  <a:pt x="1" y="78"/>
                  <a:pt x="2" y="76"/>
                </a:cubicBezTo>
                <a:cubicBezTo>
                  <a:pt x="2" y="76"/>
                  <a:pt x="2" y="75"/>
                  <a:pt x="2" y="75"/>
                </a:cubicBezTo>
                <a:cubicBezTo>
                  <a:pt x="3" y="75"/>
                  <a:pt x="3" y="75"/>
                  <a:pt x="3" y="75"/>
                </a:cubicBezTo>
                <a:cubicBezTo>
                  <a:pt x="4" y="79"/>
                  <a:pt x="6" y="84"/>
                  <a:pt x="7" y="88"/>
                </a:cubicBezTo>
                <a:cubicBezTo>
                  <a:pt x="7" y="90"/>
                  <a:pt x="5" y="96"/>
                  <a:pt x="5" y="97"/>
                </a:cubicBezTo>
                <a:cubicBezTo>
                  <a:pt x="3" y="97"/>
                  <a:pt x="1" y="98"/>
                  <a:pt x="0" y="98"/>
                </a:cubicBezTo>
                <a:cubicBezTo>
                  <a:pt x="0" y="102"/>
                  <a:pt x="0" y="102"/>
                  <a:pt x="0" y="102"/>
                </a:cubicBezTo>
                <a:cubicBezTo>
                  <a:pt x="2" y="102"/>
                  <a:pt x="12" y="106"/>
                  <a:pt x="14" y="107"/>
                </a:cubicBezTo>
                <a:cubicBezTo>
                  <a:pt x="9" y="109"/>
                  <a:pt x="4" y="110"/>
                  <a:pt x="0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5"/>
                  <a:pt x="0" y="115"/>
                  <a:pt x="0" y="115"/>
                </a:cubicBezTo>
                <a:cubicBezTo>
                  <a:pt x="1" y="116"/>
                  <a:pt x="3" y="116"/>
                  <a:pt x="5" y="117"/>
                </a:cubicBezTo>
                <a:cubicBezTo>
                  <a:pt x="5" y="118"/>
                  <a:pt x="6" y="119"/>
                  <a:pt x="6" y="121"/>
                </a:cubicBezTo>
                <a:cubicBezTo>
                  <a:pt x="7" y="122"/>
                  <a:pt x="7" y="124"/>
                  <a:pt x="7" y="125"/>
                </a:cubicBezTo>
                <a:cubicBezTo>
                  <a:pt x="6" y="130"/>
                  <a:pt x="4" y="134"/>
                  <a:pt x="3" y="138"/>
                </a:cubicBezTo>
                <a:cubicBezTo>
                  <a:pt x="2" y="139"/>
                  <a:pt x="2" y="139"/>
                  <a:pt x="2" y="139"/>
                </a:cubicBezTo>
                <a:cubicBezTo>
                  <a:pt x="1" y="136"/>
                  <a:pt x="1" y="133"/>
                  <a:pt x="0" y="131"/>
                </a:cubicBezTo>
                <a:cubicBezTo>
                  <a:pt x="0" y="140"/>
                  <a:pt x="0" y="140"/>
                  <a:pt x="0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42"/>
                  <a:pt x="1" y="141"/>
                  <a:pt x="2" y="141"/>
                </a:cubicBezTo>
                <a:cubicBezTo>
                  <a:pt x="2" y="141"/>
                  <a:pt x="2" y="141"/>
                  <a:pt x="3" y="141"/>
                </a:cubicBezTo>
                <a:cubicBezTo>
                  <a:pt x="3" y="140"/>
                  <a:pt x="3" y="140"/>
                  <a:pt x="3" y="139"/>
                </a:cubicBezTo>
                <a:cubicBezTo>
                  <a:pt x="5" y="136"/>
                  <a:pt x="6" y="132"/>
                  <a:pt x="7" y="129"/>
                </a:cubicBezTo>
                <a:cubicBezTo>
                  <a:pt x="7" y="128"/>
                  <a:pt x="8" y="128"/>
                  <a:pt x="8" y="127"/>
                </a:cubicBezTo>
                <a:cubicBezTo>
                  <a:pt x="8" y="127"/>
                  <a:pt x="8" y="127"/>
                  <a:pt x="8" y="127"/>
                </a:cubicBezTo>
                <a:cubicBezTo>
                  <a:pt x="8" y="128"/>
                  <a:pt x="8" y="128"/>
                  <a:pt x="8" y="128"/>
                </a:cubicBezTo>
                <a:cubicBezTo>
                  <a:pt x="10" y="135"/>
                  <a:pt x="13" y="142"/>
                  <a:pt x="15" y="149"/>
                </a:cubicBezTo>
                <a:cubicBezTo>
                  <a:pt x="16" y="147"/>
                  <a:pt x="16" y="145"/>
                  <a:pt x="17" y="143"/>
                </a:cubicBezTo>
                <a:cubicBezTo>
                  <a:pt x="17" y="142"/>
                  <a:pt x="18" y="140"/>
                  <a:pt x="19" y="138"/>
                </a:cubicBezTo>
                <a:cubicBezTo>
                  <a:pt x="19" y="136"/>
                  <a:pt x="20" y="134"/>
                  <a:pt x="20" y="133"/>
                </a:cubicBezTo>
                <a:cubicBezTo>
                  <a:pt x="21" y="131"/>
                  <a:pt x="21" y="129"/>
                  <a:pt x="22" y="127"/>
                </a:cubicBezTo>
                <a:cubicBezTo>
                  <a:pt x="23" y="129"/>
                  <a:pt x="23" y="130"/>
                  <a:pt x="24" y="132"/>
                </a:cubicBezTo>
                <a:cubicBezTo>
                  <a:pt x="24" y="133"/>
                  <a:pt x="25" y="135"/>
                  <a:pt x="25" y="136"/>
                </a:cubicBezTo>
                <a:cubicBezTo>
                  <a:pt x="26" y="138"/>
                  <a:pt x="27" y="139"/>
                  <a:pt x="27" y="141"/>
                </a:cubicBezTo>
                <a:cubicBezTo>
                  <a:pt x="28" y="141"/>
                  <a:pt x="29" y="142"/>
                  <a:pt x="30" y="142"/>
                </a:cubicBezTo>
                <a:cubicBezTo>
                  <a:pt x="33" y="143"/>
                  <a:pt x="36" y="144"/>
                  <a:pt x="39" y="145"/>
                </a:cubicBezTo>
                <a:cubicBezTo>
                  <a:pt x="40" y="145"/>
                  <a:pt x="40" y="145"/>
                  <a:pt x="41" y="146"/>
                </a:cubicBezTo>
                <a:cubicBezTo>
                  <a:pt x="33" y="148"/>
                  <a:pt x="26" y="150"/>
                  <a:pt x="19" y="153"/>
                </a:cubicBezTo>
                <a:cubicBezTo>
                  <a:pt x="19" y="153"/>
                  <a:pt x="19" y="153"/>
                  <a:pt x="19" y="153"/>
                </a:cubicBezTo>
                <a:cubicBezTo>
                  <a:pt x="21" y="154"/>
                  <a:pt x="24" y="154"/>
                  <a:pt x="26" y="155"/>
                </a:cubicBezTo>
                <a:cubicBezTo>
                  <a:pt x="29" y="156"/>
                  <a:pt x="31" y="157"/>
                  <a:pt x="33" y="158"/>
                </a:cubicBezTo>
                <a:cubicBezTo>
                  <a:pt x="36" y="158"/>
                  <a:pt x="38" y="159"/>
                  <a:pt x="41" y="160"/>
                </a:cubicBezTo>
                <a:cubicBezTo>
                  <a:pt x="41" y="160"/>
                  <a:pt x="40" y="160"/>
                  <a:pt x="40" y="160"/>
                </a:cubicBezTo>
                <a:cubicBezTo>
                  <a:pt x="36" y="162"/>
                  <a:pt x="33" y="163"/>
                  <a:pt x="29" y="164"/>
                </a:cubicBezTo>
                <a:cubicBezTo>
                  <a:pt x="29" y="164"/>
                  <a:pt x="28" y="165"/>
                  <a:pt x="27" y="165"/>
                </a:cubicBezTo>
                <a:cubicBezTo>
                  <a:pt x="27" y="166"/>
                  <a:pt x="27" y="166"/>
                  <a:pt x="27" y="166"/>
                </a:cubicBezTo>
                <a:cubicBezTo>
                  <a:pt x="30" y="166"/>
                  <a:pt x="30" y="166"/>
                  <a:pt x="30" y="166"/>
                </a:cubicBezTo>
                <a:cubicBezTo>
                  <a:pt x="29" y="166"/>
                  <a:pt x="29" y="166"/>
                  <a:pt x="29" y="166"/>
                </a:cubicBezTo>
                <a:cubicBezTo>
                  <a:pt x="29" y="165"/>
                  <a:pt x="29" y="165"/>
                  <a:pt x="29" y="165"/>
                </a:cubicBezTo>
                <a:cubicBezTo>
                  <a:pt x="29" y="165"/>
                  <a:pt x="29" y="165"/>
                  <a:pt x="29" y="165"/>
                </a:cubicBezTo>
                <a:cubicBezTo>
                  <a:pt x="34" y="164"/>
                  <a:pt x="38" y="162"/>
                  <a:pt x="43" y="160"/>
                </a:cubicBezTo>
                <a:cubicBezTo>
                  <a:pt x="45" y="161"/>
                  <a:pt x="48" y="162"/>
                  <a:pt x="51" y="163"/>
                </a:cubicBezTo>
                <a:cubicBezTo>
                  <a:pt x="51" y="163"/>
                  <a:pt x="52" y="164"/>
                  <a:pt x="52" y="166"/>
                </a:cubicBezTo>
                <a:cubicBezTo>
                  <a:pt x="55" y="166"/>
                  <a:pt x="55" y="166"/>
                  <a:pt x="55" y="166"/>
                </a:cubicBezTo>
                <a:cubicBezTo>
                  <a:pt x="55" y="164"/>
                  <a:pt x="54" y="162"/>
                  <a:pt x="53" y="161"/>
                </a:cubicBezTo>
                <a:cubicBezTo>
                  <a:pt x="52" y="160"/>
                  <a:pt x="50" y="159"/>
                  <a:pt x="48" y="159"/>
                </a:cubicBezTo>
                <a:cubicBezTo>
                  <a:pt x="48" y="158"/>
                  <a:pt x="48" y="158"/>
                  <a:pt x="48" y="158"/>
                </a:cubicBezTo>
                <a:cubicBezTo>
                  <a:pt x="51" y="157"/>
                  <a:pt x="58" y="155"/>
                  <a:pt x="60" y="155"/>
                </a:cubicBezTo>
                <a:cubicBezTo>
                  <a:pt x="60" y="155"/>
                  <a:pt x="60" y="155"/>
                  <a:pt x="60" y="155"/>
                </a:cubicBezTo>
                <a:cubicBezTo>
                  <a:pt x="58" y="159"/>
                  <a:pt x="57" y="162"/>
                  <a:pt x="56" y="166"/>
                </a:cubicBezTo>
                <a:cubicBezTo>
                  <a:pt x="57" y="166"/>
                  <a:pt x="57" y="166"/>
                  <a:pt x="57" y="166"/>
                </a:cubicBezTo>
                <a:cubicBezTo>
                  <a:pt x="58" y="162"/>
                  <a:pt x="61" y="155"/>
                  <a:pt x="61" y="154"/>
                </a:cubicBezTo>
                <a:cubicBezTo>
                  <a:pt x="63" y="158"/>
                  <a:pt x="64" y="162"/>
                  <a:pt x="65" y="166"/>
                </a:cubicBezTo>
                <a:cubicBezTo>
                  <a:pt x="66" y="166"/>
                  <a:pt x="66" y="166"/>
                  <a:pt x="66" y="166"/>
                </a:cubicBezTo>
                <a:cubicBezTo>
                  <a:pt x="65" y="163"/>
                  <a:pt x="63" y="156"/>
                  <a:pt x="63" y="155"/>
                </a:cubicBezTo>
                <a:cubicBezTo>
                  <a:pt x="64" y="155"/>
                  <a:pt x="70" y="157"/>
                  <a:pt x="74" y="158"/>
                </a:cubicBezTo>
                <a:cubicBezTo>
                  <a:pt x="74" y="158"/>
                  <a:pt x="74" y="158"/>
                  <a:pt x="74" y="159"/>
                </a:cubicBezTo>
                <a:cubicBezTo>
                  <a:pt x="72" y="159"/>
                  <a:pt x="71" y="160"/>
                  <a:pt x="69" y="161"/>
                </a:cubicBezTo>
                <a:cubicBezTo>
                  <a:pt x="68" y="162"/>
                  <a:pt x="68" y="164"/>
                  <a:pt x="67" y="165"/>
                </a:cubicBezTo>
                <a:cubicBezTo>
                  <a:pt x="67" y="166"/>
                  <a:pt x="67" y="166"/>
                  <a:pt x="67" y="166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70" y="165"/>
                  <a:pt x="71" y="165"/>
                  <a:pt x="71" y="164"/>
                </a:cubicBezTo>
                <a:cubicBezTo>
                  <a:pt x="71" y="164"/>
                  <a:pt x="71" y="163"/>
                  <a:pt x="71" y="163"/>
                </a:cubicBezTo>
                <a:cubicBezTo>
                  <a:pt x="74" y="162"/>
                  <a:pt x="77" y="161"/>
                  <a:pt x="80" y="160"/>
                </a:cubicBezTo>
                <a:cubicBezTo>
                  <a:pt x="84" y="162"/>
                  <a:pt x="89" y="164"/>
                  <a:pt x="93" y="165"/>
                </a:cubicBezTo>
                <a:cubicBezTo>
                  <a:pt x="93" y="166"/>
                  <a:pt x="93" y="166"/>
                  <a:pt x="93" y="166"/>
                </a:cubicBezTo>
                <a:cubicBezTo>
                  <a:pt x="95" y="166"/>
                  <a:pt x="95" y="166"/>
                  <a:pt x="95" y="166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91" y="163"/>
                  <a:pt x="86" y="162"/>
                  <a:pt x="82" y="160"/>
                </a:cubicBezTo>
                <a:cubicBezTo>
                  <a:pt x="82" y="160"/>
                  <a:pt x="82" y="160"/>
                  <a:pt x="82" y="160"/>
                </a:cubicBezTo>
                <a:cubicBezTo>
                  <a:pt x="85" y="159"/>
                  <a:pt x="89" y="158"/>
                  <a:pt x="93" y="156"/>
                </a:cubicBezTo>
                <a:cubicBezTo>
                  <a:pt x="96" y="155"/>
                  <a:pt x="100" y="154"/>
                  <a:pt x="103" y="153"/>
                </a:cubicBezTo>
                <a:cubicBezTo>
                  <a:pt x="103" y="153"/>
                  <a:pt x="103" y="153"/>
                  <a:pt x="103" y="152"/>
                </a:cubicBezTo>
                <a:cubicBezTo>
                  <a:pt x="98" y="151"/>
                  <a:pt x="94" y="150"/>
                  <a:pt x="90" y="148"/>
                </a:cubicBezTo>
                <a:cubicBezTo>
                  <a:pt x="87" y="148"/>
                  <a:pt x="85" y="147"/>
                  <a:pt x="83" y="146"/>
                </a:cubicBezTo>
                <a:cubicBezTo>
                  <a:pt x="83" y="146"/>
                  <a:pt x="82" y="146"/>
                  <a:pt x="82" y="146"/>
                </a:cubicBezTo>
                <a:cubicBezTo>
                  <a:pt x="82" y="145"/>
                  <a:pt x="82" y="145"/>
                  <a:pt x="83" y="145"/>
                </a:cubicBezTo>
                <a:cubicBezTo>
                  <a:pt x="86" y="144"/>
                  <a:pt x="90" y="143"/>
                  <a:pt x="94" y="141"/>
                </a:cubicBezTo>
                <a:cubicBezTo>
                  <a:pt x="94" y="141"/>
                  <a:pt x="95" y="141"/>
                  <a:pt x="95" y="141"/>
                </a:cubicBezTo>
                <a:cubicBezTo>
                  <a:pt x="97" y="136"/>
                  <a:pt x="98" y="132"/>
                  <a:pt x="100" y="127"/>
                </a:cubicBezTo>
                <a:cubicBezTo>
                  <a:pt x="100" y="127"/>
                  <a:pt x="101" y="128"/>
                  <a:pt x="101" y="128"/>
                </a:cubicBezTo>
                <a:cubicBezTo>
                  <a:pt x="102" y="131"/>
                  <a:pt x="102" y="134"/>
                  <a:pt x="103" y="137"/>
                </a:cubicBezTo>
                <a:cubicBezTo>
                  <a:pt x="104" y="140"/>
                  <a:pt x="106" y="144"/>
                  <a:pt x="107" y="148"/>
                </a:cubicBezTo>
                <a:cubicBezTo>
                  <a:pt x="107" y="148"/>
                  <a:pt x="107" y="148"/>
                  <a:pt x="107" y="149"/>
                </a:cubicBezTo>
                <a:cubicBezTo>
                  <a:pt x="108" y="149"/>
                  <a:pt x="108" y="148"/>
                  <a:pt x="108" y="148"/>
                </a:cubicBezTo>
                <a:cubicBezTo>
                  <a:pt x="110" y="142"/>
                  <a:pt x="112" y="135"/>
                  <a:pt x="114" y="129"/>
                </a:cubicBezTo>
                <a:cubicBezTo>
                  <a:pt x="114" y="128"/>
                  <a:pt x="114" y="128"/>
                  <a:pt x="114" y="127"/>
                </a:cubicBezTo>
                <a:cubicBezTo>
                  <a:pt x="115" y="129"/>
                  <a:pt x="116" y="130"/>
                  <a:pt x="116" y="132"/>
                </a:cubicBezTo>
                <a:cubicBezTo>
                  <a:pt x="117" y="133"/>
                  <a:pt x="117" y="135"/>
                  <a:pt x="118" y="136"/>
                </a:cubicBezTo>
                <a:cubicBezTo>
                  <a:pt x="118" y="138"/>
                  <a:pt x="119" y="139"/>
                  <a:pt x="119" y="141"/>
                </a:cubicBezTo>
                <a:cubicBezTo>
                  <a:pt x="120" y="141"/>
                  <a:pt x="121" y="141"/>
                  <a:pt x="122" y="142"/>
                </a:cubicBezTo>
                <a:cubicBezTo>
                  <a:pt x="122" y="141"/>
                  <a:pt x="122" y="141"/>
                  <a:pt x="122" y="141"/>
                </a:cubicBezTo>
                <a:cubicBezTo>
                  <a:pt x="122" y="141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31"/>
                  <a:pt x="122" y="131"/>
                  <a:pt x="122" y="131"/>
                </a:cubicBezTo>
                <a:cubicBezTo>
                  <a:pt x="122" y="133"/>
                  <a:pt x="121" y="135"/>
                  <a:pt x="121" y="137"/>
                </a:cubicBezTo>
                <a:cubicBezTo>
                  <a:pt x="120" y="138"/>
                  <a:pt x="120" y="138"/>
                  <a:pt x="120" y="139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18" y="134"/>
                  <a:pt x="116" y="130"/>
                  <a:pt x="115" y="125"/>
                </a:cubicBezTo>
                <a:cubicBezTo>
                  <a:pt x="116" y="122"/>
                  <a:pt x="117" y="120"/>
                  <a:pt x="117" y="117"/>
                </a:cubicBezTo>
                <a:cubicBezTo>
                  <a:pt x="119" y="116"/>
                  <a:pt x="121" y="116"/>
                  <a:pt x="122" y="115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18" y="110"/>
                  <a:pt x="114" y="109"/>
                  <a:pt x="109" y="107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113" y="105"/>
                  <a:pt x="118" y="103"/>
                  <a:pt x="122" y="102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1" y="98"/>
                  <a:pt x="119" y="97"/>
                  <a:pt x="117" y="97"/>
                </a:cubicBezTo>
                <a:cubicBezTo>
                  <a:pt x="117" y="94"/>
                  <a:pt x="116" y="91"/>
                  <a:pt x="115" y="88"/>
                </a:cubicBezTo>
                <a:cubicBezTo>
                  <a:pt x="116" y="84"/>
                  <a:pt x="119" y="76"/>
                  <a:pt x="120" y="75"/>
                </a:cubicBezTo>
                <a:cubicBezTo>
                  <a:pt x="121" y="76"/>
                  <a:pt x="121" y="78"/>
                  <a:pt x="122" y="79"/>
                </a:cubicBezTo>
                <a:cubicBezTo>
                  <a:pt x="122" y="80"/>
                  <a:pt x="122" y="81"/>
                  <a:pt x="122" y="82"/>
                </a:cubicBezTo>
                <a:cubicBezTo>
                  <a:pt x="122" y="74"/>
                  <a:pt x="122" y="74"/>
                  <a:pt x="122" y="74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2" y="73"/>
                  <a:pt x="122" y="73"/>
                </a:cubicBezTo>
                <a:lnTo>
                  <a:pt x="122" y="72"/>
                </a:lnTo>
                <a:close/>
                <a:moveTo>
                  <a:pt x="107" y="76"/>
                </a:moveTo>
                <a:cubicBezTo>
                  <a:pt x="108" y="76"/>
                  <a:pt x="108" y="76"/>
                  <a:pt x="108" y="76"/>
                </a:cubicBezTo>
                <a:cubicBezTo>
                  <a:pt x="109" y="81"/>
                  <a:pt x="111" y="86"/>
                  <a:pt x="113" y="91"/>
                </a:cubicBezTo>
                <a:cubicBezTo>
                  <a:pt x="112" y="92"/>
                  <a:pt x="108" y="104"/>
                  <a:pt x="108" y="105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5" y="101"/>
                  <a:pt x="104" y="96"/>
                  <a:pt x="102" y="92"/>
                </a:cubicBezTo>
                <a:cubicBezTo>
                  <a:pt x="104" y="86"/>
                  <a:pt x="105" y="81"/>
                  <a:pt x="107" y="76"/>
                </a:cubicBezTo>
                <a:close/>
                <a:moveTo>
                  <a:pt x="101" y="94"/>
                </a:moveTo>
                <a:cubicBezTo>
                  <a:pt x="102" y="94"/>
                  <a:pt x="102" y="94"/>
                  <a:pt x="102" y="94"/>
                </a:cubicBezTo>
                <a:cubicBezTo>
                  <a:pt x="103" y="98"/>
                  <a:pt x="104" y="101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5" y="105"/>
                  <a:pt x="105" y="105"/>
                  <a:pt x="105" y="105"/>
                </a:cubicBezTo>
                <a:cubicBezTo>
                  <a:pt x="103" y="105"/>
                  <a:pt x="95" y="102"/>
                  <a:pt x="94" y="101"/>
                </a:cubicBezTo>
                <a:cubicBezTo>
                  <a:pt x="96" y="100"/>
                  <a:pt x="98" y="100"/>
                  <a:pt x="99" y="99"/>
                </a:cubicBezTo>
                <a:cubicBezTo>
                  <a:pt x="100" y="97"/>
                  <a:pt x="101" y="95"/>
                  <a:pt x="101" y="94"/>
                </a:cubicBezTo>
                <a:close/>
                <a:moveTo>
                  <a:pt x="66" y="127"/>
                </a:moveTo>
                <a:cubicBezTo>
                  <a:pt x="66" y="125"/>
                  <a:pt x="65" y="123"/>
                  <a:pt x="65" y="122"/>
                </a:cubicBezTo>
                <a:cubicBezTo>
                  <a:pt x="64" y="120"/>
                  <a:pt x="64" y="118"/>
                  <a:pt x="63" y="116"/>
                </a:cubicBezTo>
                <a:cubicBezTo>
                  <a:pt x="62" y="115"/>
                  <a:pt x="62" y="113"/>
                  <a:pt x="61" y="111"/>
                </a:cubicBezTo>
                <a:cubicBezTo>
                  <a:pt x="61" y="112"/>
                  <a:pt x="61" y="112"/>
                  <a:pt x="60" y="113"/>
                </a:cubicBezTo>
                <a:cubicBezTo>
                  <a:pt x="59" y="119"/>
                  <a:pt x="57" y="125"/>
                  <a:pt x="55" y="130"/>
                </a:cubicBezTo>
                <a:cubicBezTo>
                  <a:pt x="55" y="131"/>
                  <a:pt x="55" y="132"/>
                  <a:pt x="54" y="132"/>
                </a:cubicBezTo>
                <a:cubicBezTo>
                  <a:pt x="54" y="132"/>
                  <a:pt x="54" y="132"/>
                  <a:pt x="54" y="132"/>
                </a:cubicBezTo>
                <a:cubicBezTo>
                  <a:pt x="54" y="132"/>
                  <a:pt x="54" y="132"/>
                  <a:pt x="54" y="132"/>
                </a:cubicBezTo>
                <a:cubicBezTo>
                  <a:pt x="52" y="127"/>
                  <a:pt x="51" y="123"/>
                  <a:pt x="49" y="119"/>
                </a:cubicBezTo>
                <a:cubicBezTo>
                  <a:pt x="48" y="118"/>
                  <a:pt x="46" y="118"/>
                  <a:pt x="45" y="117"/>
                </a:cubicBezTo>
                <a:cubicBezTo>
                  <a:pt x="43" y="116"/>
                  <a:pt x="42" y="116"/>
                  <a:pt x="40" y="115"/>
                </a:cubicBezTo>
                <a:cubicBezTo>
                  <a:pt x="39" y="115"/>
                  <a:pt x="37" y="114"/>
                  <a:pt x="36" y="114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43" y="111"/>
                  <a:pt x="50" y="109"/>
                  <a:pt x="56" y="107"/>
                </a:cubicBezTo>
                <a:cubicBezTo>
                  <a:pt x="57" y="107"/>
                  <a:pt x="57" y="107"/>
                  <a:pt x="57" y="107"/>
                </a:cubicBezTo>
                <a:cubicBezTo>
                  <a:pt x="57" y="107"/>
                  <a:pt x="57" y="107"/>
                  <a:pt x="57" y="107"/>
                </a:cubicBezTo>
                <a:cubicBezTo>
                  <a:pt x="50" y="104"/>
                  <a:pt x="43" y="102"/>
                  <a:pt x="36" y="100"/>
                </a:cubicBezTo>
                <a:cubicBezTo>
                  <a:pt x="36" y="99"/>
                  <a:pt x="36" y="99"/>
                  <a:pt x="36" y="99"/>
                </a:cubicBezTo>
                <a:cubicBezTo>
                  <a:pt x="40" y="98"/>
                  <a:pt x="44" y="97"/>
                  <a:pt x="48" y="95"/>
                </a:cubicBezTo>
                <a:cubicBezTo>
                  <a:pt x="48" y="95"/>
                  <a:pt x="49" y="95"/>
                  <a:pt x="49" y="95"/>
                </a:cubicBezTo>
                <a:cubicBezTo>
                  <a:pt x="51" y="90"/>
                  <a:pt x="52" y="86"/>
                  <a:pt x="54" y="81"/>
                </a:cubicBezTo>
                <a:cubicBezTo>
                  <a:pt x="54" y="81"/>
                  <a:pt x="54" y="81"/>
                  <a:pt x="54" y="81"/>
                </a:cubicBezTo>
                <a:cubicBezTo>
                  <a:pt x="55" y="81"/>
                  <a:pt x="55" y="82"/>
                  <a:pt x="55" y="82"/>
                </a:cubicBezTo>
                <a:cubicBezTo>
                  <a:pt x="56" y="86"/>
                  <a:pt x="57" y="91"/>
                  <a:pt x="59" y="95"/>
                </a:cubicBezTo>
                <a:cubicBezTo>
                  <a:pt x="59" y="97"/>
                  <a:pt x="60" y="99"/>
                  <a:pt x="61" y="102"/>
                </a:cubicBezTo>
                <a:cubicBezTo>
                  <a:pt x="61" y="102"/>
                  <a:pt x="61" y="102"/>
                  <a:pt x="61" y="102"/>
                </a:cubicBezTo>
                <a:cubicBezTo>
                  <a:pt x="61" y="102"/>
                  <a:pt x="61" y="102"/>
                  <a:pt x="61" y="102"/>
                </a:cubicBezTo>
                <a:cubicBezTo>
                  <a:pt x="62" y="101"/>
                  <a:pt x="62" y="101"/>
                  <a:pt x="62" y="101"/>
                </a:cubicBezTo>
                <a:cubicBezTo>
                  <a:pt x="63" y="96"/>
                  <a:pt x="65" y="92"/>
                  <a:pt x="66" y="87"/>
                </a:cubicBezTo>
                <a:cubicBezTo>
                  <a:pt x="67" y="85"/>
                  <a:pt x="67" y="84"/>
                  <a:pt x="68" y="82"/>
                </a:cubicBezTo>
                <a:cubicBezTo>
                  <a:pt x="68" y="82"/>
                  <a:pt x="68" y="82"/>
                  <a:pt x="68" y="81"/>
                </a:cubicBezTo>
                <a:cubicBezTo>
                  <a:pt x="69" y="83"/>
                  <a:pt x="69" y="84"/>
                  <a:pt x="70" y="86"/>
                </a:cubicBezTo>
                <a:cubicBezTo>
                  <a:pt x="70" y="87"/>
                  <a:pt x="71" y="89"/>
                  <a:pt x="71" y="90"/>
                </a:cubicBezTo>
                <a:cubicBezTo>
                  <a:pt x="72" y="92"/>
                  <a:pt x="73" y="93"/>
                  <a:pt x="73" y="95"/>
                </a:cubicBezTo>
                <a:cubicBezTo>
                  <a:pt x="75" y="95"/>
                  <a:pt x="76" y="96"/>
                  <a:pt x="78" y="96"/>
                </a:cubicBezTo>
                <a:cubicBezTo>
                  <a:pt x="79" y="97"/>
                  <a:pt x="81" y="97"/>
                  <a:pt x="82" y="98"/>
                </a:cubicBezTo>
                <a:cubicBezTo>
                  <a:pt x="84" y="99"/>
                  <a:pt x="85" y="99"/>
                  <a:pt x="87" y="100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79" y="102"/>
                  <a:pt x="73" y="104"/>
                  <a:pt x="66" y="106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5" y="107"/>
                  <a:pt x="65" y="107"/>
                  <a:pt x="65" y="107"/>
                </a:cubicBezTo>
                <a:cubicBezTo>
                  <a:pt x="69" y="108"/>
                  <a:pt x="72" y="109"/>
                  <a:pt x="76" y="110"/>
                </a:cubicBezTo>
                <a:cubicBezTo>
                  <a:pt x="79" y="111"/>
                  <a:pt x="83" y="112"/>
                  <a:pt x="87" y="113"/>
                </a:cubicBezTo>
                <a:cubicBezTo>
                  <a:pt x="86" y="114"/>
                  <a:pt x="86" y="114"/>
                  <a:pt x="86" y="114"/>
                </a:cubicBezTo>
                <a:cubicBezTo>
                  <a:pt x="84" y="115"/>
                  <a:pt x="83" y="115"/>
                  <a:pt x="81" y="116"/>
                </a:cubicBezTo>
                <a:cubicBezTo>
                  <a:pt x="79" y="117"/>
                  <a:pt x="77" y="117"/>
                  <a:pt x="74" y="118"/>
                </a:cubicBezTo>
                <a:cubicBezTo>
                  <a:pt x="74" y="118"/>
                  <a:pt x="74" y="118"/>
                  <a:pt x="73" y="119"/>
                </a:cubicBezTo>
                <a:cubicBezTo>
                  <a:pt x="71" y="123"/>
                  <a:pt x="70" y="128"/>
                  <a:pt x="68" y="132"/>
                </a:cubicBezTo>
                <a:cubicBezTo>
                  <a:pt x="67" y="130"/>
                  <a:pt x="67" y="129"/>
                  <a:pt x="66" y="127"/>
                </a:cubicBezTo>
                <a:close/>
                <a:moveTo>
                  <a:pt x="69" y="145"/>
                </a:moveTo>
                <a:cubicBezTo>
                  <a:pt x="71" y="146"/>
                  <a:pt x="72" y="146"/>
                  <a:pt x="74" y="147"/>
                </a:cubicBezTo>
                <a:cubicBezTo>
                  <a:pt x="74" y="147"/>
                  <a:pt x="74" y="147"/>
                  <a:pt x="74" y="147"/>
                </a:cubicBezTo>
                <a:cubicBezTo>
                  <a:pt x="70" y="149"/>
                  <a:pt x="67" y="150"/>
                  <a:pt x="63" y="151"/>
                </a:cubicBezTo>
                <a:cubicBezTo>
                  <a:pt x="63" y="150"/>
                  <a:pt x="63" y="149"/>
                  <a:pt x="63" y="148"/>
                </a:cubicBezTo>
                <a:cubicBezTo>
                  <a:pt x="64" y="147"/>
                  <a:pt x="64" y="146"/>
                  <a:pt x="65" y="145"/>
                </a:cubicBezTo>
                <a:cubicBezTo>
                  <a:pt x="65" y="144"/>
                  <a:pt x="65" y="143"/>
                  <a:pt x="66" y="142"/>
                </a:cubicBezTo>
                <a:cubicBezTo>
                  <a:pt x="66" y="141"/>
                  <a:pt x="66" y="140"/>
                  <a:pt x="67" y="140"/>
                </a:cubicBezTo>
                <a:cubicBezTo>
                  <a:pt x="67" y="140"/>
                  <a:pt x="68" y="141"/>
                  <a:pt x="68" y="142"/>
                </a:cubicBezTo>
                <a:cubicBezTo>
                  <a:pt x="68" y="143"/>
                  <a:pt x="68" y="144"/>
                  <a:pt x="69" y="145"/>
                </a:cubicBezTo>
                <a:close/>
                <a:moveTo>
                  <a:pt x="56" y="140"/>
                </a:moveTo>
                <a:cubicBezTo>
                  <a:pt x="57" y="143"/>
                  <a:pt x="58" y="147"/>
                  <a:pt x="60" y="151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58" y="151"/>
                  <a:pt x="50" y="148"/>
                  <a:pt x="48" y="147"/>
                </a:cubicBezTo>
                <a:cubicBezTo>
                  <a:pt x="49" y="147"/>
                  <a:pt x="49" y="147"/>
                  <a:pt x="49" y="147"/>
                </a:cubicBezTo>
                <a:cubicBezTo>
                  <a:pt x="50" y="146"/>
                  <a:pt x="51" y="146"/>
                  <a:pt x="53" y="145"/>
                </a:cubicBezTo>
                <a:cubicBezTo>
                  <a:pt x="53" y="145"/>
                  <a:pt x="53" y="145"/>
                  <a:pt x="53" y="145"/>
                </a:cubicBezTo>
                <a:cubicBezTo>
                  <a:pt x="54" y="143"/>
                  <a:pt x="55" y="141"/>
                  <a:pt x="55" y="140"/>
                </a:cubicBezTo>
                <a:lnTo>
                  <a:pt x="56" y="140"/>
                </a:lnTo>
                <a:close/>
                <a:moveTo>
                  <a:pt x="30" y="112"/>
                </a:moveTo>
                <a:cubicBezTo>
                  <a:pt x="28" y="111"/>
                  <a:pt x="18" y="107"/>
                  <a:pt x="17" y="107"/>
                </a:cubicBezTo>
                <a:cubicBezTo>
                  <a:pt x="18" y="106"/>
                  <a:pt x="28" y="102"/>
                  <a:pt x="30" y="102"/>
                </a:cubicBezTo>
                <a:cubicBezTo>
                  <a:pt x="35" y="103"/>
                  <a:pt x="41" y="105"/>
                  <a:pt x="46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0" y="109"/>
                  <a:pt x="35" y="110"/>
                  <a:pt x="30" y="112"/>
                </a:cubicBezTo>
                <a:close/>
                <a:moveTo>
                  <a:pt x="53" y="68"/>
                </a:moveTo>
                <a:cubicBezTo>
                  <a:pt x="52" y="68"/>
                  <a:pt x="50" y="67"/>
                  <a:pt x="48" y="67"/>
                </a:cubicBezTo>
                <a:cubicBezTo>
                  <a:pt x="48" y="66"/>
                  <a:pt x="48" y="66"/>
                  <a:pt x="48" y="66"/>
                </a:cubicBezTo>
                <a:cubicBezTo>
                  <a:pt x="52" y="65"/>
                  <a:pt x="55" y="64"/>
                  <a:pt x="59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59" y="64"/>
                  <a:pt x="58" y="69"/>
                  <a:pt x="56" y="73"/>
                </a:cubicBezTo>
                <a:cubicBezTo>
                  <a:pt x="56" y="73"/>
                  <a:pt x="56" y="74"/>
                  <a:pt x="55" y="74"/>
                </a:cubicBezTo>
                <a:cubicBezTo>
                  <a:pt x="55" y="72"/>
                  <a:pt x="54" y="70"/>
                  <a:pt x="53" y="68"/>
                </a:cubicBezTo>
                <a:close/>
                <a:moveTo>
                  <a:pt x="67" y="74"/>
                </a:moveTo>
                <a:cubicBezTo>
                  <a:pt x="65" y="70"/>
                  <a:pt x="64" y="66"/>
                  <a:pt x="63" y="62"/>
                </a:cubicBezTo>
                <a:cubicBezTo>
                  <a:pt x="63" y="62"/>
                  <a:pt x="63" y="62"/>
                  <a:pt x="63" y="62"/>
                </a:cubicBezTo>
                <a:cubicBezTo>
                  <a:pt x="67" y="64"/>
                  <a:pt x="70" y="65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2" y="67"/>
                  <a:pt x="71" y="68"/>
                  <a:pt x="69" y="68"/>
                </a:cubicBezTo>
                <a:cubicBezTo>
                  <a:pt x="68" y="70"/>
                  <a:pt x="68" y="72"/>
                  <a:pt x="67" y="74"/>
                </a:cubicBezTo>
                <a:cubicBezTo>
                  <a:pt x="67" y="74"/>
                  <a:pt x="67" y="74"/>
                  <a:pt x="67" y="74"/>
                </a:cubicBezTo>
                <a:close/>
                <a:moveTo>
                  <a:pt x="84" y="109"/>
                </a:moveTo>
                <a:cubicBezTo>
                  <a:pt x="82" y="108"/>
                  <a:pt x="79" y="108"/>
                  <a:pt x="76" y="107"/>
                </a:cubicBezTo>
                <a:cubicBezTo>
                  <a:pt x="82" y="105"/>
                  <a:pt x="87" y="103"/>
                  <a:pt x="92" y="102"/>
                </a:cubicBezTo>
                <a:cubicBezTo>
                  <a:pt x="97" y="103"/>
                  <a:pt x="101" y="105"/>
                  <a:pt x="106" y="107"/>
                </a:cubicBezTo>
                <a:cubicBezTo>
                  <a:pt x="106" y="107"/>
                  <a:pt x="105" y="107"/>
                  <a:pt x="105" y="107"/>
                </a:cubicBezTo>
                <a:cubicBezTo>
                  <a:pt x="101" y="109"/>
                  <a:pt x="97" y="110"/>
                  <a:pt x="92" y="112"/>
                </a:cubicBezTo>
                <a:cubicBezTo>
                  <a:pt x="92" y="112"/>
                  <a:pt x="92" y="112"/>
                  <a:pt x="92" y="112"/>
                </a:cubicBezTo>
                <a:cubicBezTo>
                  <a:pt x="89" y="111"/>
                  <a:pt x="87" y="110"/>
                  <a:pt x="84" y="109"/>
                </a:cubicBezTo>
                <a:close/>
                <a:moveTo>
                  <a:pt x="94" y="76"/>
                </a:moveTo>
                <a:cubicBezTo>
                  <a:pt x="94" y="76"/>
                  <a:pt x="94" y="75"/>
                  <a:pt x="95" y="75"/>
                </a:cubicBezTo>
                <a:cubicBezTo>
                  <a:pt x="95" y="75"/>
                  <a:pt x="95" y="75"/>
                  <a:pt x="95" y="75"/>
                </a:cubicBezTo>
                <a:cubicBezTo>
                  <a:pt x="97" y="79"/>
                  <a:pt x="98" y="84"/>
                  <a:pt x="100" y="88"/>
                </a:cubicBezTo>
                <a:cubicBezTo>
                  <a:pt x="99" y="91"/>
                  <a:pt x="98" y="94"/>
                  <a:pt x="97" y="97"/>
                </a:cubicBezTo>
                <a:cubicBezTo>
                  <a:pt x="94" y="98"/>
                  <a:pt x="92" y="98"/>
                  <a:pt x="89" y="99"/>
                </a:cubicBezTo>
                <a:cubicBezTo>
                  <a:pt x="84" y="98"/>
                  <a:pt x="80" y="96"/>
                  <a:pt x="75" y="94"/>
                </a:cubicBezTo>
                <a:cubicBezTo>
                  <a:pt x="75" y="94"/>
                  <a:pt x="75" y="94"/>
                  <a:pt x="75" y="94"/>
                </a:cubicBezTo>
                <a:cubicBezTo>
                  <a:pt x="75" y="94"/>
                  <a:pt x="75" y="94"/>
                  <a:pt x="75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80" y="92"/>
                  <a:pt x="85" y="91"/>
                  <a:pt x="89" y="89"/>
                </a:cubicBezTo>
                <a:cubicBezTo>
                  <a:pt x="90" y="89"/>
                  <a:pt x="90" y="89"/>
                  <a:pt x="90" y="88"/>
                </a:cubicBezTo>
                <a:cubicBezTo>
                  <a:pt x="91" y="84"/>
                  <a:pt x="93" y="80"/>
                  <a:pt x="94" y="76"/>
                </a:cubicBezTo>
                <a:close/>
                <a:moveTo>
                  <a:pt x="78" y="89"/>
                </a:moveTo>
                <a:cubicBezTo>
                  <a:pt x="79" y="86"/>
                  <a:pt x="80" y="84"/>
                  <a:pt x="81" y="81"/>
                </a:cubicBezTo>
                <a:cubicBezTo>
                  <a:pt x="81" y="81"/>
                  <a:pt x="81" y="81"/>
                  <a:pt x="81" y="81"/>
                </a:cubicBezTo>
                <a:cubicBezTo>
                  <a:pt x="84" y="80"/>
                  <a:pt x="87" y="79"/>
                  <a:pt x="90" y="78"/>
                </a:cubicBezTo>
                <a:cubicBezTo>
                  <a:pt x="90" y="78"/>
                  <a:pt x="90" y="78"/>
                  <a:pt x="90" y="78"/>
                </a:cubicBezTo>
                <a:cubicBezTo>
                  <a:pt x="89" y="81"/>
                  <a:pt x="88" y="84"/>
                  <a:pt x="87" y="87"/>
                </a:cubicBezTo>
                <a:cubicBezTo>
                  <a:pt x="85" y="87"/>
                  <a:pt x="80" y="89"/>
                  <a:pt x="79" y="89"/>
                </a:cubicBezTo>
                <a:lnTo>
                  <a:pt x="78" y="89"/>
                </a:lnTo>
                <a:close/>
                <a:moveTo>
                  <a:pt x="93" y="73"/>
                </a:moveTo>
                <a:cubicBezTo>
                  <a:pt x="93" y="74"/>
                  <a:pt x="93" y="73"/>
                  <a:pt x="92" y="74"/>
                </a:cubicBezTo>
                <a:cubicBezTo>
                  <a:pt x="89" y="75"/>
                  <a:pt x="85" y="76"/>
                  <a:pt x="81" y="77"/>
                </a:cubicBezTo>
                <a:cubicBezTo>
                  <a:pt x="80" y="78"/>
                  <a:pt x="79" y="78"/>
                  <a:pt x="79" y="78"/>
                </a:cubicBezTo>
                <a:cubicBezTo>
                  <a:pt x="78" y="79"/>
                  <a:pt x="78" y="79"/>
                  <a:pt x="78" y="80"/>
                </a:cubicBezTo>
                <a:cubicBezTo>
                  <a:pt x="77" y="83"/>
                  <a:pt x="76" y="87"/>
                  <a:pt x="74" y="91"/>
                </a:cubicBezTo>
                <a:cubicBezTo>
                  <a:pt x="74" y="92"/>
                  <a:pt x="74" y="92"/>
                  <a:pt x="74" y="93"/>
                </a:cubicBezTo>
                <a:cubicBezTo>
                  <a:pt x="73" y="91"/>
                  <a:pt x="70" y="84"/>
                  <a:pt x="69" y="79"/>
                </a:cubicBezTo>
                <a:cubicBezTo>
                  <a:pt x="69" y="76"/>
                  <a:pt x="70" y="74"/>
                  <a:pt x="71" y="71"/>
                </a:cubicBezTo>
                <a:cubicBezTo>
                  <a:pt x="74" y="70"/>
                  <a:pt x="77" y="69"/>
                  <a:pt x="80" y="68"/>
                </a:cubicBezTo>
                <a:cubicBezTo>
                  <a:pt x="84" y="70"/>
                  <a:pt x="89" y="71"/>
                  <a:pt x="93" y="73"/>
                </a:cubicBezTo>
                <a:close/>
                <a:moveTo>
                  <a:pt x="76" y="55"/>
                </a:moveTo>
                <a:cubicBezTo>
                  <a:pt x="82" y="57"/>
                  <a:pt x="87" y="59"/>
                  <a:pt x="92" y="60"/>
                </a:cubicBezTo>
                <a:cubicBezTo>
                  <a:pt x="92" y="61"/>
                  <a:pt x="92" y="61"/>
                  <a:pt x="91" y="61"/>
                </a:cubicBezTo>
                <a:cubicBezTo>
                  <a:pt x="87" y="62"/>
                  <a:pt x="83" y="64"/>
                  <a:pt x="79" y="65"/>
                </a:cubicBezTo>
                <a:cubicBezTo>
                  <a:pt x="78" y="65"/>
                  <a:pt x="77" y="66"/>
                  <a:pt x="76" y="66"/>
                </a:cubicBezTo>
                <a:cubicBezTo>
                  <a:pt x="72" y="64"/>
                  <a:pt x="67" y="62"/>
                  <a:pt x="62" y="61"/>
                </a:cubicBezTo>
                <a:cubicBezTo>
                  <a:pt x="64" y="60"/>
                  <a:pt x="74" y="56"/>
                  <a:pt x="76" y="55"/>
                </a:cubicBezTo>
                <a:close/>
                <a:moveTo>
                  <a:pt x="61" y="63"/>
                </a:moveTo>
                <a:cubicBezTo>
                  <a:pt x="61" y="62"/>
                  <a:pt x="61" y="62"/>
                  <a:pt x="61" y="62"/>
                </a:cubicBezTo>
                <a:cubicBezTo>
                  <a:pt x="61" y="62"/>
                  <a:pt x="61" y="62"/>
                  <a:pt x="61" y="62"/>
                </a:cubicBezTo>
                <a:cubicBezTo>
                  <a:pt x="61" y="63"/>
                  <a:pt x="61" y="63"/>
                  <a:pt x="61" y="63"/>
                </a:cubicBezTo>
                <a:cubicBezTo>
                  <a:pt x="63" y="67"/>
                  <a:pt x="65" y="71"/>
                  <a:pt x="66" y="76"/>
                </a:cubicBezTo>
                <a:cubicBezTo>
                  <a:pt x="66" y="77"/>
                  <a:pt x="62" y="90"/>
                  <a:pt x="61" y="91"/>
                </a:cubicBezTo>
                <a:cubicBezTo>
                  <a:pt x="61" y="91"/>
                  <a:pt x="61" y="91"/>
                  <a:pt x="61" y="91"/>
                </a:cubicBezTo>
                <a:cubicBezTo>
                  <a:pt x="59" y="86"/>
                  <a:pt x="58" y="81"/>
                  <a:pt x="56" y="76"/>
                </a:cubicBezTo>
                <a:cubicBezTo>
                  <a:pt x="58" y="71"/>
                  <a:pt x="59" y="67"/>
                  <a:pt x="61" y="63"/>
                </a:cubicBezTo>
                <a:close/>
                <a:moveTo>
                  <a:pt x="30" y="61"/>
                </a:moveTo>
                <a:cubicBezTo>
                  <a:pt x="30" y="60"/>
                  <a:pt x="31" y="60"/>
                  <a:pt x="31" y="60"/>
                </a:cubicBezTo>
                <a:cubicBezTo>
                  <a:pt x="35" y="59"/>
                  <a:pt x="40" y="57"/>
                  <a:pt x="44" y="56"/>
                </a:cubicBezTo>
                <a:cubicBezTo>
                  <a:pt x="45" y="56"/>
                  <a:pt x="45" y="55"/>
                  <a:pt x="46" y="55"/>
                </a:cubicBezTo>
                <a:cubicBezTo>
                  <a:pt x="47" y="55"/>
                  <a:pt x="47" y="55"/>
                  <a:pt x="47" y="55"/>
                </a:cubicBezTo>
                <a:cubicBezTo>
                  <a:pt x="51" y="57"/>
                  <a:pt x="55" y="59"/>
                  <a:pt x="59" y="60"/>
                </a:cubicBezTo>
                <a:cubicBezTo>
                  <a:pt x="60" y="60"/>
                  <a:pt x="60" y="60"/>
                  <a:pt x="60" y="60"/>
                </a:cubicBezTo>
                <a:cubicBezTo>
                  <a:pt x="60" y="61"/>
                  <a:pt x="60" y="61"/>
                  <a:pt x="60" y="61"/>
                </a:cubicBezTo>
                <a:cubicBezTo>
                  <a:pt x="55" y="63"/>
                  <a:pt x="51" y="64"/>
                  <a:pt x="46" y="66"/>
                </a:cubicBezTo>
                <a:cubicBezTo>
                  <a:pt x="41" y="64"/>
                  <a:pt x="36" y="62"/>
                  <a:pt x="30" y="61"/>
                </a:cubicBezTo>
                <a:close/>
                <a:moveTo>
                  <a:pt x="31" y="72"/>
                </a:moveTo>
                <a:cubicBezTo>
                  <a:pt x="32" y="72"/>
                  <a:pt x="33" y="72"/>
                  <a:pt x="34" y="71"/>
                </a:cubicBezTo>
                <a:cubicBezTo>
                  <a:pt x="34" y="71"/>
                  <a:pt x="35" y="71"/>
                  <a:pt x="36" y="71"/>
                </a:cubicBezTo>
                <a:cubicBezTo>
                  <a:pt x="37" y="70"/>
                  <a:pt x="37" y="70"/>
                  <a:pt x="38" y="70"/>
                </a:cubicBezTo>
                <a:cubicBezTo>
                  <a:pt x="39" y="69"/>
                  <a:pt x="40" y="69"/>
                  <a:pt x="40" y="69"/>
                </a:cubicBezTo>
                <a:cubicBezTo>
                  <a:pt x="41" y="69"/>
                  <a:pt x="42" y="68"/>
                  <a:pt x="43" y="68"/>
                </a:cubicBezTo>
                <a:cubicBezTo>
                  <a:pt x="46" y="69"/>
                  <a:pt x="48" y="70"/>
                  <a:pt x="51" y="71"/>
                </a:cubicBezTo>
                <a:cubicBezTo>
                  <a:pt x="52" y="72"/>
                  <a:pt x="53" y="75"/>
                  <a:pt x="54" y="79"/>
                </a:cubicBezTo>
                <a:cubicBezTo>
                  <a:pt x="53" y="81"/>
                  <a:pt x="49" y="91"/>
                  <a:pt x="49" y="93"/>
                </a:cubicBezTo>
                <a:cubicBezTo>
                  <a:pt x="48" y="92"/>
                  <a:pt x="48" y="92"/>
                  <a:pt x="48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7" y="88"/>
                  <a:pt x="46" y="84"/>
                  <a:pt x="44" y="80"/>
                </a:cubicBezTo>
                <a:cubicBezTo>
                  <a:pt x="44" y="79"/>
                  <a:pt x="44" y="79"/>
                  <a:pt x="44" y="78"/>
                </a:cubicBezTo>
                <a:cubicBezTo>
                  <a:pt x="41" y="77"/>
                  <a:pt x="39" y="77"/>
                  <a:pt x="36" y="76"/>
                </a:cubicBezTo>
                <a:cubicBezTo>
                  <a:pt x="34" y="75"/>
                  <a:pt x="32" y="74"/>
                  <a:pt x="29" y="73"/>
                </a:cubicBezTo>
                <a:cubicBezTo>
                  <a:pt x="30" y="73"/>
                  <a:pt x="31" y="72"/>
                  <a:pt x="31" y="72"/>
                </a:cubicBezTo>
                <a:close/>
                <a:moveTo>
                  <a:pt x="44" y="89"/>
                </a:moveTo>
                <a:cubicBezTo>
                  <a:pt x="43" y="89"/>
                  <a:pt x="43" y="89"/>
                  <a:pt x="43" y="89"/>
                </a:cubicBezTo>
                <a:cubicBezTo>
                  <a:pt x="41" y="89"/>
                  <a:pt x="38" y="88"/>
                  <a:pt x="35" y="87"/>
                </a:cubicBezTo>
                <a:cubicBezTo>
                  <a:pt x="34" y="84"/>
                  <a:pt x="33" y="81"/>
                  <a:pt x="32" y="78"/>
                </a:cubicBezTo>
                <a:cubicBezTo>
                  <a:pt x="33" y="78"/>
                  <a:pt x="33" y="78"/>
                  <a:pt x="33" y="78"/>
                </a:cubicBezTo>
                <a:cubicBezTo>
                  <a:pt x="36" y="79"/>
                  <a:pt x="38" y="80"/>
                  <a:pt x="41" y="81"/>
                </a:cubicBezTo>
                <a:cubicBezTo>
                  <a:pt x="42" y="84"/>
                  <a:pt x="43" y="86"/>
                  <a:pt x="44" y="89"/>
                </a:cubicBezTo>
                <a:close/>
                <a:moveTo>
                  <a:pt x="27" y="75"/>
                </a:moveTo>
                <a:cubicBezTo>
                  <a:pt x="28" y="75"/>
                  <a:pt x="28" y="75"/>
                  <a:pt x="28" y="76"/>
                </a:cubicBezTo>
                <a:cubicBezTo>
                  <a:pt x="29" y="79"/>
                  <a:pt x="31" y="83"/>
                  <a:pt x="32" y="87"/>
                </a:cubicBezTo>
                <a:cubicBezTo>
                  <a:pt x="32" y="88"/>
                  <a:pt x="32" y="88"/>
                  <a:pt x="33" y="89"/>
                </a:cubicBezTo>
                <a:cubicBezTo>
                  <a:pt x="35" y="90"/>
                  <a:pt x="37" y="91"/>
                  <a:pt x="40" y="92"/>
                </a:cubicBezTo>
                <a:cubicBezTo>
                  <a:pt x="42" y="93"/>
                  <a:pt x="45" y="93"/>
                  <a:pt x="47" y="94"/>
                </a:cubicBezTo>
                <a:cubicBezTo>
                  <a:pt x="47" y="95"/>
                  <a:pt x="47" y="95"/>
                  <a:pt x="47" y="95"/>
                </a:cubicBezTo>
                <a:cubicBezTo>
                  <a:pt x="42" y="96"/>
                  <a:pt x="38" y="98"/>
                  <a:pt x="34" y="99"/>
                </a:cubicBezTo>
                <a:cubicBezTo>
                  <a:pt x="31" y="99"/>
                  <a:pt x="28" y="98"/>
                  <a:pt x="25" y="97"/>
                </a:cubicBezTo>
                <a:cubicBezTo>
                  <a:pt x="24" y="94"/>
                  <a:pt x="23" y="91"/>
                  <a:pt x="23" y="88"/>
                </a:cubicBezTo>
                <a:cubicBezTo>
                  <a:pt x="24" y="84"/>
                  <a:pt x="26" y="79"/>
                  <a:pt x="27" y="75"/>
                </a:cubicBezTo>
                <a:close/>
                <a:moveTo>
                  <a:pt x="22" y="96"/>
                </a:moveTo>
                <a:cubicBezTo>
                  <a:pt x="22" y="97"/>
                  <a:pt x="23" y="98"/>
                  <a:pt x="23" y="99"/>
                </a:cubicBezTo>
                <a:cubicBezTo>
                  <a:pt x="25" y="100"/>
                  <a:pt x="26" y="100"/>
                  <a:pt x="28" y="101"/>
                </a:cubicBezTo>
                <a:cubicBezTo>
                  <a:pt x="28" y="101"/>
                  <a:pt x="28" y="101"/>
                  <a:pt x="28" y="101"/>
                </a:cubicBezTo>
                <a:cubicBezTo>
                  <a:pt x="24" y="103"/>
                  <a:pt x="21" y="104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8" y="101"/>
                  <a:pt x="19" y="98"/>
                  <a:pt x="20" y="95"/>
                </a:cubicBezTo>
                <a:cubicBezTo>
                  <a:pt x="20" y="94"/>
                  <a:pt x="21" y="94"/>
                  <a:pt x="21" y="94"/>
                </a:cubicBezTo>
                <a:cubicBezTo>
                  <a:pt x="21" y="94"/>
                  <a:pt x="22" y="95"/>
                  <a:pt x="22" y="96"/>
                </a:cubicBezTo>
                <a:close/>
                <a:moveTo>
                  <a:pt x="13" y="105"/>
                </a:moveTo>
                <a:cubicBezTo>
                  <a:pt x="12" y="105"/>
                  <a:pt x="3" y="102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4" y="100"/>
                  <a:pt x="5" y="100"/>
                  <a:pt x="7" y="99"/>
                </a:cubicBezTo>
                <a:cubicBezTo>
                  <a:pt x="8" y="97"/>
                  <a:pt x="8" y="95"/>
                  <a:pt x="9" y="94"/>
                </a:cubicBezTo>
                <a:cubicBezTo>
                  <a:pt x="10" y="94"/>
                  <a:pt x="10" y="94"/>
                  <a:pt x="10" y="94"/>
                </a:cubicBezTo>
                <a:cubicBezTo>
                  <a:pt x="11" y="98"/>
                  <a:pt x="12" y="101"/>
                  <a:pt x="13" y="105"/>
                </a:cubicBezTo>
                <a:close/>
                <a:moveTo>
                  <a:pt x="10" y="92"/>
                </a:moveTo>
                <a:cubicBezTo>
                  <a:pt x="11" y="86"/>
                  <a:pt x="13" y="81"/>
                  <a:pt x="15" y="76"/>
                </a:cubicBezTo>
                <a:cubicBezTo>
                  <a:pt x="15" y="76"/>
                  <a:pt x="15" y="76"/>
                  <a:pt x="15" y="76"/>
                </a:cubicBezTo>
                <a:cubicBezTo>
                  <a:pt x="17" y="81"/>
                  <a:pt x="19" y="86"/>
                  <a:pt x="20" y="91"/>
                </a:cubicBezTo>
                <a:cubicBezTo>
                  <a:pt x="20" y="93"/>
                  <a:pt x="16" y="104"/>
                  <a:pt x="15" y="106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3" y="101"/>
                  <a:pt x="11" y="96"/>
                  <a:pt x="10" y="92"/>
                </a:cubicBezTo>
                <a:close/>
                <a:moveTo>
                  <a:pt x="9" y="120"/>
                </a:moveTo>
                <a:cubicBezTo>
                  <a:pt x="8" y="118"/>
                  <a:pt x="8" y="116"/>
                  <a:pt x="7" y="114"/>
                </a:cubicBezTo>
                <a:cubicBezTo>
                  <a:pt x="5" y="114"/>
                  <a:pt x="4" y="113"/>
                  <a:pt x="2" y="112"/>
                </a:cubicBezTo>
                <a:cubicBezTo>
                  <a:pt x="2" y="112"/>
                  <a:pt x="2" y="112"/>
                  <a:pt x="2" y="112"/>
                </a:cubicBezTo>
                <a:cubicBezTo>
                  <a:pt x="6" y="111"/>
                  <a:pt x="9" y="110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2" y="112"/>
                  <a:pt x="11" y="116"/>
                  <a:pt x="10" y="119"/>
                </a:cubicBezTo>
                <a:lnTo>
                  <a:pt x="9" y="120"/>
                </a:lnTo>
                <a:close/>
                <a:moveTo>
                  <a:pt x="15" y="138"/>
                </a:moveTo>
                <a:cubicBezTo>
                  <a:pt x="15" y="138"/>
                  <a:pt x="15" y="138"/>
                  <a:pt x="15" y="138"/>
                </a:cubicBezTo>
                <a:cubicBezTo>
                  <a:pt x="15" y="137"/>
                  <a:pt x="15" y="137"/>
                  <a:pt x="15" y="137"/>
                </a:cubicBezTo>
                <a:cubicBezTo>
                  <a:pt x="13" y="132"/>
                  <a:pt x="11" y="127"/>
                  <a:pt x="10" y="122"/>
                </a:cubicBezTo>
                <a:cubicBezTo>
                  <a:pt x="11" y="117"/>
                  <a:pt x="13" y="112"/>
                  <a:pt x="15" y="108"/>
                </a:cubicBezTo>
                <a:cubicBezTo>
                  <a:pt x="15" y="108"/>
                  <a:pt x="15" y="108"/>
                  <a:pt x="15" y="108"/>
                </a:cubicBezTo>
                <a:cubicBezTo>
                  <a:pt x="17" y="112"/>
                  <a:pt x="19" y="117"/>
                  <a:pt x="20" y="122"/>
                </a:cubicBezTo>
                <a:cubicBezTo>
                  <a:pt x="20" y="123"/>
                  <a:pt x="16" y="137"/>
                  <a:pt x="15" y="138"/>
                </a:cubicBezTo>
                <a:close/>
                <a:moveTo>
                  <a:pt x="21" y="120"/>
                </a:moveTo>
                <a:cubicBezTo>
                  <a:pt x="20" y="119"/>
                  <a:pt x="17" y="111"/>
                  <a:pt x="17" y="108"/>
                </a:cubicBezTo>
                <a:cubicBezTo>
                  <a:pt x="17" y="108"/>
                  <a:pt x="17" y="108"/>
                  <a:pt x="17" y="108"/>
                </a:cubicBezTo>
                <a:cubicBezTo>
                  <a:pt x="19" y="109"/>
                  <a:pt x="27" y="112"/>
                  <a:pt x="28" y="112"/>
                </a:cubicBezTo>
                <a:cubicBezTo>
                  <a:pt x="28" y="113"/>
                  <a:pt x="28" y="113"/>
                  <a:pt x="28" y="113"/>
                </a:cubicBezTo>
                <a:cubicBezTo>
                  <a:pt x="26" y="113"/>
                  <a:pt x="25" y="114"/>
                  <a:pt x="24" y="114"/>
                </a:cubicBezTo>
                <a:cubicBezTo>
                  <a:pt x="24" y="114"/>
                  <a:pt x="23" y="114"/>
                  <a:pt x="23" y="115"/>
                </a:cubicBezTo>
                <a:cubicBezTo>
                  <a:pt x="22" y="116"/>
                  <a:pt x="22" y="118"/>
                  <a:pt x="21" y="120"/>
                </a:cubicBezTo>
                <a:close/>
                <a:moveTo>
                  <a:pt x="28" y="139"/>
                </a:moveTo>
                <a:cubicBezTo>
                  <a:pt x="27" y="138"/>
                  <a:pt x="27" y="138"/>
                  <a:pt x="27" y="138"/>
                </a:cubicBezTo>
                <a:cubicBezTo>
                  <a:pt x="26" y="134"/>
                  <a:pt x="24" y="130"/>
                  <a:pt x="23" y="125"/>
                </a:cubicBezTo>
                <a:cubicBezTo>
                  <a:pt x="23" y="122"/>
                  <a:pt x="24" y="120"/>
                  <a:pt x="25" y="117"/>
                </a:cubicBezTo>
                <a:cubicBezTo>
                  <a:pt x="28" y="116"/>
                  <a:pt x="31" y="115"/>
                  <a:pt x="33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8" y="116"/>
                  <a:pt x="42" y="117"/>
                  <a:pt x="46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6" y="120"/>
                  <a:pt x="45" y="120"/>
                  <a:pt x="45" y="120"/>
                </a:cubicBezTo>
                <a:cubicBezTo>
                  <a:pt x="44" y="120"/>
                  <a:pt x="43" y="121"/>
                  <a:pt x="42" y="121"/>
                </a:cubicBezTo>
                <a:cubicBezTo>
                  <a:pt x="41" y="121"/>
                  <a:pt x="41" y="121"/>
                  <a:pt x="40" y="122"/>
                </a:cubicBezTo>
                <a:cubicBezTo>
                  <a:pt x="39" y="122"/>
                  <a:pt x="38" y="122"/>
                  <a:pt x="37" y="123"/>
                </a:cubicBezTo>
                <a:cubicBezTo>
                  <a:pt x="37" y="123"/>
                  <a:pt x="36" y="123"/>
                  <a:pt x="35" y="123"/>
                </a:cubicBezTo>
                <a:cubicBezTo>
                  <a:pt x="34" y="124"/>
                  <a:pt x="33" y="124"/>
                  <a:pt x="33" y="124"/>
                </a:cubicBezTo>
                <a:cubicBezTo>
                  <a:pt x="32" y="126"/>
                  <a:pt x="32" y="127"/>
                  <a:pt x="31" y="129"/>
                </a:cubicBezTo>
                <a:cubicBezTo>
                  <a:pt x="30" y="131"/>
                  <a:pt x="30" y="132"/>
                  <a:pt x="29" y="134"/>
                </a:cubicBezTo>
                <a:cubicBezTo>
                  <a:pt x="29" y="135"/>
                  <a:pt x="28" y="137"/>
                  <a:pt x="28" y="139"/>
                </a:cubicBezTo>
                <a:close/>
                <a:moveTo>
                  <a:pt x="44" y="124"/>
                </a:moveTo>
                <a:cubicBezTo>
                  <a:pt x="43" y="127"/>
                  <a:pt x="42" y="130"/>
                  <a:pt x="41" y="132"/>
                </a:cubicBezTo>
                <a:cubicBezTo>
                  <a:pt x="40" y="133"/>
                  <a:pt x="34" y="135"/>
                  <a:pt x="33" y="135"/>
                </a:cubicBezTo>
                <a:cubicBezTo>
                  <a:pt x="32" y="135"/>
                  <a:pt x="32" y="135"/>
                  <a:pt x="32" y="135"/>
                </a:cubicBezTo>
                <a:cubicBezTo>
                  <a:pt x="33" y="132"/>
                  <a:pt x="34" y="130"/>
                  <a:pt x="35" y="127"/>
                </a:cubicBezTo>
                <a:cubicBezTo>
                  <a:pt x="38" y="126"/>
                  <a:pt x="41" y="125"/>
                  <a:pt x="44" y="124"/>
                </a:cubicBezTo>
                <a:close/>
                <a:moveTo>
                  <a:pt x="29" y="140"/>
                </a:moveTo>
                <a:cubicBezTo>
                  <a:pt x="29" y="140"/>
                  <a:pt x="30" y="140"/>
                  <a:pt x="30" y="140"/>
                </a:cubicBezTo>
                <a:cubicBezTo>
                  <a:pt x="34" y="139"/>
                  <a:pt x="37" y="137"/>
                  <a:pt x="41" y="136"/>
                </a:cubicBezTo>
                <a:cubicBezTo>
                  <a:pt x="42" y="136"/>
                  <a:pt x="43" y="136"/>
                  <a:pt x="43" y="135"/>
                </a:cubicBezTo>
                <a:cubicBezTo>
                  <a:pt x="44" y="135"/>
                  <a:pt x="44" y="135"/>
                  <a:pt x="44" y="134"/>
                </a:cubicBezTo>
                <a:cubicBezTo>
                  <a:pt x="45" y="130"/>
                  <a:pt x="47" y="126"/>
                  <a:pt x="48" y="122"/>
                </a:cubicBezTo>
                <a:cubicBezTo>
                  <a:pt x="48" y="122"/>
                  <a:pt x="48" y="121"/>
                  <a:pt x="49" y="121"/>
                </a:cubicBezTo>
                <a:cubicBezTo>
                  <a:pt x="49" y="121"/>
                  <a:pt x="49" y="121"/>
                  <a:pt x="49" y="121"/>
                </a:cubicBezTo>
                <a:cubicBezTo>
                  <a:pt x="49" y="122"/>
                  <a:pt x="53" y="133"/>
                  <a:pt x="54" y="134"/>
                </a:cubicBezTo>
                <a:cubicBezTo>
                  <a:pt x="53" y="137"/>
                  <a:pt x="52" y="140"/>
                  <a:pt x="51" y="143"/>
                </a:cubicBezTo>
                <a:cubicBezTo>
                  <a:pt x="48" y="144"/>
                  <a:pt x="46" y="144"/>
                  <a:pt x="43" y="145"/>
                </a:cubicBezTo>
                <a:cubicBezTo>
                  <a:pt x="38" y="144"/>
                  <a:pt x="34" y="142"/>
                  <a:pt x="29" y="140"/>
                </a:cubicBezTo>
                <a:close/>
                <a:moveTo>
                  <a:pt x="59" y="153"/>
                </a:moveTo>
                <a:cubicBezTo>
                  <a:pt x="56" y="154"/>
                  <a:pt x="53" y="156"/>
                  <a:pt x="50" y="157"/>
                </a:cubicBezTo>
                <a:cubicBezTo>
                  <a:pt x="49" y="157"/>
                  <a:pt x="47" y="158"/>
                  <a:pt x="46" y="158"/>
                </a:cubicBezTo>
                <a:cubicBezTo>
                  <a:pt x="41" y="156"/>
                  <a:pt x="36" y="155"/>
                  <a:pt x="30" y="153"/>
                </a:cubicBezTo>
                <a:cubicBezTo>
                  <a:pt x="31" y="153"/>
                  <a:pt x="31" y="153"/>
                  <a:pt x="31" y="153"/>
                </a:cubicBezTo>
                <a:cubicBezTo>
                  <a:pt x="36" y="151"/>
                  <a:pt x="41" y="149"/>
                  <a:pt x="46" y="148"/>
                </a:cubicBezTo>
                <a:cubicBezTo>
                  <a:pt x="46" y="148"/>
                  <a:pt x="46" y="148"/>
                  <a:pt x="46" y="148"/>
                </a:cubicBezTo>
                <a:cubicBezTo>
                  <a:pt x="51" y="149"/>
                  <a:pt x="55" y="151"/>
                  <a:pt x="60" y="153"/>
                </a:cubicBezTo>
                <a:cubicBezTo>
                  <a:pt x="60" y="153"/>
                  <a:pt x="60" y="153"/>
                  <a:pt x="59" y="153"/>
                </a:cubicBezTo>
                <a:close/>
                <a:moveTo>
                  <a:pt x="61" y="151"/>
                </a:moveTo>
                <a:cubicBezTo>
                  <a:pt x="59" y="146"/>
                  <a:pt x="58" y="142"/>
                  <a:pt x="56" y="138"/>
                </a:cubicBezTo>
                <a:cubicBezTo>
                  <a:pt x="58" y="133"/>
                  <a:pt x="59" y="128"/>
                  <a:pt x="61" y="123"/>
                </a:cubicBezTo>
                <a:cubicBezTo>
                  <a:pt x="61" y="122"/>
                  <a:pt x="61" y="122"/>
                  <a:pt x="61" y="122"/>
                </a:cubicBezTo>
                <a:cubicBezTo>
                  <a:pt x="63" y="127"/>
                  <a:pt x="65" y="132"/>
                  <a:pt x="66" y="138"/>
                </a:cubicBezTo>
                <a:cubicBezTo>
                  <a:pt x="65" y="142"/>
                  <a:pt x="63" y="147"/>
                  <a:pt x="61" y="151"/>
                </a:cubicBezTo>
                <a:close/>
                <a:moveTo>
                  <a:pt x="92" y="153"/>
                </a:moveTo>
                <a:cubicBezTo>
                  <a:pt x="92" y="153"/>
                  <a:pt x="92" y="153"/>
                  <a:pt x="92" y="153"/>
                </a:cubicBezTo>
                <a:cubicBezTo>
                  <a:pt x="87" y="155"/>
                  <a:pt x="81" y="156"/>
                  <a:pt x="76" y="158"/>
                </a:cubicBezTo>
                <a:cubicBezTo>
                  <a:pt x="72" y="156"/>
                  <a:pt x="67" y="155"/>
                  <a:pt x="62" y="153"/>
                </a:cubicBezTo>
                <a:cubicBezTo>
                  <a:pt x="63" y="153"/>
                  <a:pt x="63" y="153"/>
                  <a:pt x="63" y="153"/>
                </a:cubicBezTo>
                <a:cubicBezTo>
                  <a:pt x="67" y="151"/>
                  <a:pt x="71" y="149"/>
                  <a:pt x="76" y="148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77" y="148"/>
                  <a:pt x="91" y="152"/>
                  <a:pt x="92" y="153"/>
                </a:cubicBezTo>
                <a:close/>
                <a:moveTo>
                  <a:pt x="92" y="141"/>
                </a:moveTo>
                <a:cubicBezTo>
                  <a:pt x="89" y="142"/>
                  <a:pt x="86" y="143"/>
                  <a:pt x="82" y="144"/>
                </a:cubicBezTo>
                <a:cubicBezTo>
                  <a:pt x="81" y="145"/>
                  <a:pt x="81" y="145"/>
                  <a:pt x="80" y="145"/>
                </a:cubicBezTo>
                <a:cubicBezTo>
                  <a:pt x="77" y="144"/>
                  <a:pt x="74" y="144"/>
                  <a:pt x="71" y="143"/>
                </a:cubicBezTo>
                <a:cubicBezTo>
                  <a:pt x="70" y="140"/>
                  <a:pt x="69" y="137"/>
                  <a:pt x="69" y="134"/>
                </a:cubicBezTo>
                <a:cubicBezTo>
                  <a:pt x="69" y="132"/>
                  <a:pt x="73" y="122"/>
                  <a:pt x="74" y="121"/>
                </a:cubicBezTo>
                <a:cubicBezTo>
                  <a:pt x="74" y="122"/>
                  <a:pt x="75" y="124"/>
                  <a:pt x="75" y="125"/>
                </a:cubicBezTo>
                <a:cubicBezTo>
                  <a:pt x="76" y="127"/>
                  <a:pt x="76" y="129"/>
                  <a:pt x="77" y="130"/>
                </a:cubicBezTo>
                <a:cubicBezTo>
                  <a:pt x="77" y="132"/>
                  <a:pt x="78" y="134"/>
                  <a:pt x="79" y="135"/>
                </a:cubicBezTo>
                <a:cubicBezTo>
                  <a:pt x="81" y="136"/>
                  <a:pt x="83" y="137"/>
                  <a:pt x="86" y="138"/>
                </a:cubicBezTo>
                <a:cubicBezTo>
                  <a:pt x="88" y="138"/>
                  <a:pt x="91" y="139"/>
                  <a:pt x="93" y="140"/>
                </a:cubicBezTo>
                <a:cubicBezTo>
                  <a:pt x="93" y="141"/>
                  <a:pt x="92" y="141"/>
                  <a:pt x="92" y="141"/>
                </a:cubicBezTo>
                <a:close/>
                <a:moveTo>
                  <a:pt x="78" y="124"/>
                </a:moveTo>
                <a:cubicBezTo>
                  <a:pt x="79" y="124"/>
                  <a:pt x="79" y="124"/>
                  <a:pt x="79" y="124"/>
                </a:cubicBezTo>
                <a:cubicBezTo>
                  <a:pt x="82" y="125"/>
                  <a:pt x="84" y="126"/>
                  <a:pt x="87" y="127"/>
                </a:cubicBezTo>
                <a:cubicBezTo>
                  <a:pt x="88" y="130"/>
                  <a:pt x="89" y="132"/>
                  <a:pt x="90" y="135"/>
                </a:cubicBezTo>
                <a:cubicBezTo>
                  <a:pt x="89" y="135"/>
                  <a:pt x="85" y="134"/>
                  <a:pt x="81" y="133"/>
                </a:cubicBezTo>
                <a:cubicBezTo>
                  <a:pt x="81" y="132"/>
                  <a:pt x="81" y="131"/>
                  <a:pt x="80" y="130"/>
                </a:cubicBezTo>
                <a:cubicBezTo>
                  <a:pt x="80" y="130"/>
                  <a:pt x="80" y="129"/>
                  <a:pt x="80" y="128"/>
                </a:cubicBezTo>
                <a:cubicBezTo>
                  <a:pt x="79" y="128"/>
                  <a:pt x="79" y="127"/>
                  <a:pt x="79" y="126"/>
                </a:cubicBezTo>
                <a:cubicBezTo>
                  <a:pt x="79" y="125"/>
                  <a:pt x="78" y="125"/>
                  <a:pt x="78" y="124"/>
                </a:cubicBezTo>
                <a:close/>
                <a:moveTo>
                  <a:pt x="95" y="139"/>
                </a:moveTo>
                <a:cubicBezTo>
                  <a:pt x="94" y="138"/>
                  <a:pt x="94" y="137"/>
                  <a:pt x="94" y="136"/>
                </a:cubicBezTo>
                <a:cubicBezTo>
                  <a:pt x="93" y="136"/>
                  <a:pt x="93" y="135"/>
                  <a:pt x="93" y="134"/>
                </a:cubicBezTo>
                <a:cubicBezTo>
                  <a:pt x="93" y="133"/>
                  <a:pt x="92" y="132"/>
                  <a:pt x="92" y="131"/>
                </a:cubicBezTo>
                <a:cubicBezTo>
                  <a:pt x="92" y="131"/>
                  <a:pt x="92" y="130"/>
                  <a:pt x="91" y="129"/>
                </a:cubicBezTo>
                <a:cubicBezTo>
                  <a:pt x="91" y="128"/>
                  <a:pt x="91" y="127"/>
                  <a:pt x="91" y="126"/>
                </a:cubicBezTo>
                <a:cubicBezTo>
                  <a:pt x="90" y="126"/>
                  <a:pt x="90" y="125"/>
                  <a:pt x="90" y="124"/>
                </a:cubicBezTo>
                <a:cubicBezTo>
                  <a:pt x="85" y="122"/>
                  <a:pt x="80" y="121"/>
                  <a:pt x="75" y="119"/>
                </a:cubicBezTo>
                <a:cubicBezTo>
                  <a:pt x="76" y="118"/>
                  <a:pt x="85" y="115"/>
                  <a:pt x="89" y="114"/>
                </a:cubicBezTo>
                <a:cubicBezTo>
                  <a:pt x="91" y="115"/>
                  <a:pt x="94" y="116"/>
                  <a:pt x="97" y="117"/>
                </a:cubicBezTo>
                <a:cubicBezTo>
                  <a:pt x="98" y="119"/>
                  <a:pt x="99" y="122"/>
                  <a:pt x="100" y="125"/>
                </a:cubicBezTo>
                <a:cubicBezTo>
                  <a:pt x="98" y="130"/>
                  <a:pt x="97" y="134"/>
                  <a:pt x="95" y="139"/>
                </a:cubicBezTo>
                <a:close/>
                <a:moveTo>
                  <a:pt x="101" y="120"/>
                </a:moveTo>
                <a:cubicBezTo>
                  <a:pt x="101" y="118"/>
                  <a:pt x="100" y="116"/>
                  <a:pt x="99" y="115"/>
                </a:cubicBezTo>
                <a:cubicBezTo>
                  <a:pt x="98" y="114"/>
                  <a:pt x="96" y="113"/>
                  <a:pt x="94" y="112"/>
                </a:cubicBezTo>
                <a:cubicBezTo>
                  <a:pt x="94" y="112"/>
                  <a:pt x="94" y="112"/>
                  <a:pt x="94" y="112"/>
                </a:cubicBezTo>
                <a:cubicBezTo>
                  <a:pt x="98" y="111"/>
                  <a:pt x="102" y="110"/>
                  <a:pt x="105" y="108"/>
                </a:cubicBezTo>
                <a:cubicBezTo>
                  <a:pt x="105" y="108"/>
                  <a:pt x="105" y="108"/>
                  <a:pt x="105" y="108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4" y="112"/>
                  <a:pt x="103" y="116"/>
                  <a:pt x="102" y="120"/>
                </a:cubicBezTo>
                <a:lnTo>
                  <a:pt x="101" y="120"/>
                </a:lnTo>
                <a:close/>
                <a:moveTo>
                  <a:pt x="109" y="108"/>
                </a:moveTo>
                <a:cubicBezTo>
                  <a:pt x="112" y="109"/>
                  <a:pt x="119" y="112"/>
                  <a:pt x="121" y="112"/>
                </a:cubicBezTo>
                <a:cubicBezTo>
                  <a:pt x="119" y="113"/>
                  <a:pt x="117" y="114"/>
                  <a:pt x="115" y="114"/>
                </a:cubicBezTo>
                <a:cubicBezTo>
                  <a:pt x="114" y="116"/>
                  <a:pt x="114" y="118"/>
                  <a:pt x="113" y="120"/>
                </a:cubicBezTo>
                <a:cubicBezTo>
                  <a:pt x="112" y="119"/>
                  <a:pt x="110" y="110"/>
                  <a:pt x="109" y="108"/>
                </a:cubicBezTo>
                <a:close/>
                <a:moveTo>
                  <a:pt x="113" y="122"/>
                </a:moveTo>
                <a:cubicBezTo>
                  <a:pt x="112" y="124"/>
                  <a:pt x="108" y="137"/>
                  <a:pt x="107" y="138"/>
                </a:cubicBezTo>
                <a:cubicBezTo>
                  <a:pt x="107" y="138"/>
                  <a:pt x="107" y="138"/>
                  <a:pt x="107" y="138"/>
                </a:cubicBezTo>
                <a:cubicBezTo>
                  <a:pt x="107" y="137"/>
                  <a:pt x="107" y="137"/>
                  <a:pt x="107" y="137"/>
                </a:cubicBezTo>
                <a:cubicBezTo>
                  <a:pt x="105" y="132"/>
                  <a:pt x="104" y="127"/>
                  <a:pt x="102" y="122"/>
                </a:cubicBezTo>
                <a:cubicBezTo>
                  <a:pt x="104" y="117"/>
                  <a:pt x="105" y="112"/>
                  <a:pt x="107" y="108"/>
                </a:cubicBezTo>
                <a:cubicBezTo>
                  <a:pt x="107" y="108"/>
                  <a:pt x="107" y="108"/>
                  <a:pt x="107" y="108"/>
                </a:cubicBezTo>
                <a:cubicBezTo>
                  <a:pt x="109" y="113"/>
                  <a:pt x="111" y="117"/>
                  <a:pt x="113" y="122"/>
                </a:cubicBezTo>
                <a:close/>
                <a:moveTo>
                  <a:pt x="115" y="99"/>
                </a:moveTo>
                <a:cubicBezTo>
                  <a:pt x="117" y="100"/>
                  <a:pt x="119" y="100"/>
                  <a:pt x="121" y="101"/>
                </a:cubicBezTo>
                <a:cubicBezTo>
                  <a:pt x="120" y="101"/>
                  <a:pt x="120" y="101"/>
                  <a:pt x="120" y="101"/>
                </a:cubicBezTo>
                <a:cubicBezTo>
                  <a:pt x="117" y="103"/>
                  <a:pt x="113" y="104"/>
                  <a:pt x="109" y="105"/>
                </a:cubicBezTo>
                <a:cubicBezTo>
                  <a:pt x="110" y="101"/>
                  <a:pt x="112" y="97"/>
                  <a:pt x="113" y="93"/>
                </a:cubicBezTo>
                <a:cubicBezTo>
                  <a:pt x="114" y="94"/>
                  <a:pt x="114" y="95"/>
                  <a:pt x="114" y="96"/>
                </a:cubicBezTo>
                <a:cubicBezTo>
                  <a:pt x="115" y="97"/>
                  <a:pt x="115" y="98"/>
                  <a:pt x="115" y="99"/>
                </a:cubicBezTo>
                <a:close/>
                <a:moveTo>
                  <a:pt x="97" y="189"/>
                </a:moveTo>
                <a:cubicBezTo>
                  <a:pt x="94" y="190"/>
                  <a:pt x="91" y="191"/>
                  <a:pt x="89" y="192"/>
                </a:cubicBezTo>
                <a:cubicBezTo>
                  <a:pt x="86" y="191"/>
                  <a:pt x="84" y="190"/>
                  <a:pt x="82" y="189"/>
                </a:cubicBezTo>
                <a:cubicBezTo>
                  <a:pt x="80" y="188"/>
                  <a:pt x="77" y="188"/>
                  <a:pt x="75" y="187"/>
                </a:cubicBezTo>
                <a:cubicBezTo>
                  <a:pt x="76" y="186"/>
                  <a:pt x="77" y="186"/>
                  <a:pt x="78" y="185"/>
                </a:cubicBezTo>
                <a:cubicBezTo>
                  <a:pt x="79" y="185"/>
                  <a:pt x="80" y="185"/>
                  <a:pt x="81" y="185"/>
                </a:cubicBezTo>
                <a:cubicBezTo>
                  <a:pt x="82" y="184"/>
                  <a:pt x="83" y="184"/>
                  <a:pt x="84" y="184"/>
                </a:cubicBezTo>
                <a:cubicBezTo>
                  <a:pt x="85" y="183"/>
                  <a:pt x="86" y="183"/>
                  <a:pt x="87" y="183"/>
                </a:cubicBezTo>
                <a:cubicBezTo>
                  <a:pt x="88" y="182"/>
                  <a:pt x="89" y="182"/>
                  <a:pt x="90" y="182"/>
                </a:cubicBezTo>
                <a:cubicBezTo>
                  <a:pt x="90" y="181"/>
                  <a:pt x="90" y="180"/>
                  <a:pt x="90" y="180"/>
                </a:cubicBezTo>
                <a:cubicBezTo>
                  <a:pt x="84" y="180"/>
                  <a:pt x="84" y="180"/>
                  <a:pt x="84" y="180"/>
                </a:cubicBezTo>
                <a:cubicBezTo>
                  <a:pt x="82" y="181"/>
                  <a:pt x="80" y="181"/>
                  <a:pt x="79" y="182"/>
                </a:cubicBezTo>
                <a:cubicBezTo>
                  <a:pt x="78" y="181"/>
                  <a:pt x="78" y="181"/>
                  <a:pt x="78" y="181"/>
                </a:cubicBezTo>
                <a:cubicBezTo>
                  <a:pt x="79" y="181"/>
                  <a:pt x="79" y="180"/>
                  <a:pt x="79" y="180"/>
                </a:cubicBezTo>
                <a:cubicBezTo>
                  <a:pt x="75" y="180"/>
                  <a:pt x="75" y="180"/>
                  <a:pt x="75" y="180"/>
                </a:cubicBezTo>
                <a:cubicBezTo>
                  <a:pt x="75" y="181"/>
                  <a:pt x="75" y="182"/>
                  <a:pt x="74" y="183"/>
                </a:cubicBezTo>
                <a:cubicBezTo>
                  <a:pt x="74" y="184"/>
                  <a:pt x="74" y="185"/>
                  <a:pt x="74" y="185"/>
                </a:cubicBezTo>
                <a:cubicBezTo>
                  <a:pt x="73" y="185"/>
                  <a:pt x="73" y="185"/>
                  <a:pt x="73" y="185"/>
                </a:cubicBezTo>
                <a:cubicBezTo>
                  <a:pt x="73" y="185"/>
                  <a:pt x="73" y="185"/>
                  <a:pt x="73" y="185"/>
                </a:cubicBezTo>
                <a:cubicBezTo>
                  <a:pt x="73" y="184"/>
                  <a:pt x="73" y="184"/>
                  <a:pt x="73" y="184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1"/>
                  <a:pt x="71" y="182"/>
                  <a:pt x="71" y="183"/>
                </a:cubicBezTo>
                <a:cubicBezTo>
                  <a:pt x="72" y="184"/>
                  <a:pt x="73" y="186"/>
                  <a:pt x="73" y="187"/>
                </a:cubicBezTo>
                <a:cubicBezTo>
                  <a:pt x="74" y="187"/>
                  <a:pt x="75" y="188"/>
                  <a:pt x="76" y="188"/>
                </a:cubicBezTo>
                <a:cubicBezTo>
                  <a:pt x="79" y="189"/>
                  <a:pt x="82" y="190"/>
                  <a:pt x="85" y="191"/>
                </a:cubicBezTo>
                <a:cubicBezTo>
                  <a:pt x="86" y="192"/>
                  <a:pt x="86" y="192"/>
                  <a:pt x="87" y="192"/>
                </a:cubicBezTo>
                <a:cubicBezTo>
                  <a:pt x="84" y="193"/>
                  <a:pt x="82" y="194"/>
                  <a:pt x="79" y="194"/>
                </a:cubicBezTo>
                <a:cubicBezTo>
                  <a:pt x="77" y="195"/>
                  <a:pt x="75" y="196"/>
                  <a:pt x="73" y="197"/>
                </a:cubicBezTo>
                <a:cubicBezTo>
                  <a:pt x="70" y="197"/>
                  <a:pt x="68" y="198"/>
                  <a:pt x="65" y="199"/>
                </a:cubicBezTo>
                <a:cubicBezTo>
                  <a:pt x="69" y="200"/>
                  <a:pt x="72" y="201"/>
                  <a:pt x="76" y="202"/>
                </a:cubicBezTo>
                <a:cubicBezTo>
                  <a:pt x="79" y="204"/>
                  <a:pt x="83" y="205"/>
                  <a:pt x="87" y="206"/>
                </a:cubicBezTo>
                <a:cubicBezTo>
                  <a:pt x="86" y="206"/>
                  <a:pt x="86" y="206"/>
                  <a:pt x="86" y="206"/>
                </a:cubicBezTo>
                <a:cubicBezTo>
                  <a:pt x="84" y="207"/>
                  <a:pt x="83" y="207"/>
                  <a:pt x="81" y="208"/>
                </a:cubicBezTo>
                <a:cubicBezTo>
                  <a:pt x="78" y="209"/>
                  <a:pt x="76" y="210"/>
                  <a:pt x="73" y="211"/>
                </a:cubicBezTo>
                <a:cubicBezTo>
                  <a:pt x="73" y="211"/>
                  <a:pt x="73" y="212"/>
                  <a:pt x="73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4" y="212"/>
                  <a:pt x="75" y="212"/>
                  <a:pt x="76" y="212"/>
                </a:cubicBezTo>
                <a:cubicBezTo>
                  <a:pt x="76" y="212"/>
                  <a:pt x="76" y="212"/>
                  <a:pt x="75" y="212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9" y="210"/>
                  <a:pt x="82" y="209"/>
                  <a:pt x="85" y="208"/>
                </a:cubicBezTo>
                <a:cubicBezTo>
                  <a:pt x="85" y="208"/>
                  <a:pt x="85" y="208"/>
                  <a:pt x="85" y="208"/>
                </a:cubicBezTo>
                <a:cubicBezTo>
                  <a:pt x="86" y="207"/>
                  <a:pt x="87" y="205"/>
                  <a:pt x="88" y="204"/>
                </a:cubicBezTo>
                <a:cubicBezTo>
                  <a:pt x="89" y="203"/>
                  <a:pt x="89" y="203"/>
                  <a:pt x="89" y="203"/>
                </a:cubicBezTo>
                <a:cubicBezTo>
                  <a:pt x="85" y="202"/>
                  <a:pt x="81" y="201"/>
                  <a:pt x="77" y="199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82" y="197"/>
                  <a:pt x="87" y="195"/>
                  <a:pt x="92" y="194"/>
                </a:cubicBezTo>
                <a:cubicBezTo>
                  <a:pt x="92" y="194"/>
                  <a:pt x="93" y="194"/>
                  <a:pt x="94" y="194"/>
                </a:cubicBezTo>
                <a:cubicBezTo>
                  <a:pt x="94" y="193"/>
                  <a:pt x="94" y="193"/>
                  <a:pt x="94" y="193"/>
                </a:cubicBezTo>
                <a:cubicBezTo>
                  <a:pt x="94" y="193"/>
                  <a:pt x="94" y="193"/>
                  <a:pt x="94" y="193"/>
                </a:cubicBezTo>
                <a:cubicBezTo>
                  <a:pt x="94" y="193"/>
                  <a:pt x="94" y="193"/>
                  <a:pt x="94" y="193"/>
                </a:cubicBezTo>
                <a:lnTo>
                  <a:pt x="97" y="189"/>
                </a:lnTo>
                <a:close/>
                <a:moveTo>
                  <a:pt x="62" y="180"/>
                </a:moveTo>
                <a:cubicBezTo>
                  <a:pt x="62" y="181"/>
                  <a:pt x="62" y="182"/>
                  <a:pt x="61" y="183"/>
                </a:cubicBezTo>
                <a:cubicBezTo>
                  <a:pt x="61" y="183"/>
                  <a:pt x="61" y="183"/>
                  <a:pt x="61" y="183"/>
                </a:cubicBezTo>
                <a:cubicBezTo>
                  <a:pt x="61" y="182"/>
                  <a:pt x="60" y="181"/>
                  <a:pt x="60" y="180"/>
                </a:cubicBezTo>
                <a:cubicBezTo>
                  <a:pt x="56" y="180"/>
                  <a:pt x="56" y="180"/>
                  <a:pt x="56" y="180"/>
                </a:cubicBezTo>
                <a:cubicBezTo>
                  <a:pt x="57" y="182"/>
                  <a:pt x="58" y="184"/>
                  <a:pt x="58" y="186"/>
                </a:cubicBezTo>
                <a:cubicBezTo>
                  <a:pt x="59" y="189"/>
                  <a:pt x="60" y="191"/>
                  <a:pt x="61" y="194"/>
                </a:cubicBezTo>
                <a:cubicBezTo>
                  <a:pt x="61" y="195"/>
                  <a:pt x="61" y="195"/>
                  <a:pt x="61" y="195"/>
                </a:cubicBezTo>
                <a:cubicBezTo>
                  <a:pt x="61" y="194"/>
                  <a:pt x="61" y="194"/>
                  <a:pt x="61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3" y="189"/>
                  <a:pt x="65" y="184"/>
                  <a:pt x="66" y="180"/>
                </a:cubicBezTo>
                <a:lnTo>
                  <a:pt x="62" y="180"/>
                </a:lnTo>
                <a:close/>
                <a:moveTo>
                  <a:pt x="48" y="210"/>
                </a:moveTo>
                <a:cubicBezTo>
                  <a:pt x="44" y="209"/>
                  <a:pt x="40" y="208"/>
                  <a:pt x="36" y="206"/>
                </a:cubicBezTo>
                <a:cubicBezTo>
                  <a:pt x="36" y="206"/>
                  <a:pt x="36" y="206"/>
                  <a:pt x="36" y="206"/>
                </a:cubicBezTo>
                <a:cubicBezTo>
                  <a:pt x="43" y="204"/>
                  <a:pt x="50" y="201"/>
                  <a:pt x="57" y="199"/>
                </a:cubicBezTo>
                <a:cubicBezTo>
                  <a:pt x="57" y="199"/>
                  <a:pt x="56" y="199"/>
                  <a:pt x="56" y="199"/>
                </a:cubicBezTo>
                <a:cubicBezTo>
                  <a:pt x="56" y="198"/>
                  <a:pt x="56" y="198"/>
                  <a:pt x="56" y="198"/>
                </a:cubicBezTo>
                <a:cubicBezTo>
                  <a:pt x="49" y="197"/>
                  <a:pt x="43" y="195"/>
                  <a:pt x="37" y="193"/>
                </a:cubicBezTo>
                <a:cubicBezTo>
                  <a:pt x="37" y="193"/>
                  <a:pt x="36" y="192"/>
                  <a:pt x="36" y="192"/>
                </a:cubicBezTo>
                <a:cubicBezTo>
                  <a:pt x="37" y="191"/>
                  <a:pt x="39" y="191"/>
                  <a:pt x="40" y="190"/>
                </a:cubicBezTo>
                <a:cubicBezTo>
                  <a:pt x="42" y="190"/>
                  <a:pt x="43" y="189"/>
                  <a:pt x="45" y="189"/>
                </a:cubicBezTo>
                <a:cubicBezTo>
                  <a:pt x="46" y="188"/>
                  <a:pt x="48" y="188"/>
                  <a:pt x="49" y="187"/>
                </a:cubicBezTo>
                <a:cubicBezTo>
                  <a:pt x="50" y="185"/>
                  <a:pt x="51" y="183"/>
                  <a:pt x="52" y="180"/>
                </a:cubicBezTo>
                <a:cubicBezTo>
                  <a:pt x="52" y="180"/>
                  <a:pt x="52" y="180"/>
                  <a:pt x="52" y="180"/>
                </a:cubicBezTo>
                <a:cubicBezTo>
                  <a:pt x="51" y="180"/>
                  <a:pt x="51" y="180"/>
                  <a:pt x="51" y="180"/>
                </a:cubicBezTo>
                <a:cubicBezTo>
                  <a:pt x="50" y="181"/>
                  <a:pt x="50" y="183"/>
                  <a:pt x="49" y="185"/>
                </a:cubicBezTo>
                <a:cubicBezTo>
                  <a:pt x="49" y="185"/>
                  <a:pt x="49" y="185"/>
                  <a:pt x="49" y="185"/>
                </a:cubicBezTo>
                <a:cubicBezTo>
                  <a:pt x="48" y="183"/>
                  <a:pt x="47" y="182"/>
                  <a:pt x="47" y="180"/>
                </a:cubicBezTo>
                <a:cubicBezTo>
                  <a:pt x="43" y="180"/>
                  <a:pt x="43" y="180"/>
                  <a:pt x="43" y="180"/>
                </a:cubicBezTo>
                <a:cubicBezTo>
                  <a:pt x="44" y="180"/>
                  <a:pt x="44" y="181"/>
                  <a:pt x="44" y="181"/>
                </a:cubicBezTo>
                <a:cubicBezTo>
                  <a:pt x="43" y="182"/>
                  <a:pt x="43" y="182"/>
                  <a:pt x="43" y="182"/>
                </a:cubicBezTo>
                <a:cubicBezTo>
                  <a:pt x="42" y="181"/>
                  <a:pt x="40" y="180"/>
                  <a:pt x="38" y="180"/>
                </a:cubicBezTo>
                <a:cubicBezTo>
                  <a:pt x="32" y="180"/>
                  <a:pt x="32" y="180"/>
                  <a:pt x="32" y="180"/>
                </a:cubicBezTo>
                <a:cubicBezTo>
                  <a:pt x="32" y="180"/>
                  <a:pt x="32" y="181"/>
                  <a:pt x="33" y="182"/>
                </a:cubicBezTo>
                <a:cubicBezTo>
                  <a:pt x="37" y="183"/>
                  <a:pt x="42" y="185"/>
                  <a:pt x="47" y="186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2" y="188"/>
                  <a:pt x="38" y="190"/>
                  <a:pt x="34" y="192"/>
                </a:cubicBezTo>
                <a:cubicBezTo>
                  <a:pt x="31" y="191"/>
                  <a:pt x="28" y="190"/>
                  <a:pt x="26" y="189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8" y="193"/>
                  <a:pt x="28" y="193"/>
                  <a:pt x="28" y="194"/>
                </a:cubicBezTo>
                <a:cubicBezTo>
                  <a:pt x="28" y="194"/>
                  <a:pt x="28" y="194"/>
                  <a:pt x="28" y="194"/>
                </a:cubicBezTo>
                <a:cubicBezTo>
                  <a:pt x="29" y="194"/>
                  <a:pt x="29" y="194"/>
                  <a:pt x="29" y="194"/>
                </a:cubicBezTo>
                <a:cubicBezTo>
                  <a:pt x="29" y="194"/>
                  <a:pt x="30" y="194"/>
                  <a:pt x="30" y="194"/>
                </a:cubicBezTo>
                <a:cubicBezTo>
                  <a:pt x="35" y="195"/>
                  <a:pt x="40" y="197"/>
                  <a:pt x="45" y="199"/>
                </a:cubicBezTo>
                <a:cubicBezTo>
                  <a:pt x="46" y="199"/>
                  <a:pt x="46" y="199"/>
                  <a:pt x="46" y="199"/>
                </a:cubicBezTo>
                <a:cubicBezTo>
                  <a:pt x="45" y="199"/>
                  <a:pt x="38" y="202"/>
                  <a:pt x="34" y="203"/>
                </a:cubicBezTo>
                <a:cubicBezTo>
                  <a:pt x="34" y="204"/>
                  <a:pt x="34" y="204"/>
                  <a:pt x="34" y="204"/>
                </a:cubicBezTo>
                <a:cubicBezTo>
                  <a:pt x="35" y="205"/>
                  <a:pt x="36" y="206"/>
                  <a:pt x="37" y="207"/>
                </a:cubicBezTo>
                <a:cubicBezTo>
                  <a:pt x="40" y="209"/>
                  <a:pt x="43" y="210"/>
                  <a:pt x="47" y="211"/>
                </a:cubicBezTo>
                <a:cubicBezTo>
                  <a:pt x="47" y="211"/>
                  <a:pt x="47" y="211"/>
                  <a:pt x="47" y="211"/>
                </a:cubicBezTo>
                <a:cubicBezTo>
                  <a:pt x="47" y="212"/>
                  <a:pt x="46" y="212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7" y="212"/>
                  <a:pt x="48" y="212"/>
                  <a:pt x="49" y="212"/>
                </a:cubicBezTo>
                <a:cubicBezTo>
                  <a:pt x="50" y="212"/>
                  <a:pt x="50" y="212"/>
                  <a:pt x="50" y="212"/>
                </a:cubicBezTo>
                <a:cubicBezTo>
                  <a:pt x="50" y="212"/>
                  <a:pt x="49" y="211"/>
                  <a:pt x="49" y="211"/>
                </a:cubicBezTo>
                <a:cubicBezTo>
                  <a:pt x="49" y="211"/>
                  <a:pt x="48" y="211"/>
                  <a:pt x="48" y="210"/>
                </a:cubicBezTo>
                <a:close/>
                <a:moveTo>
                  <a:pt x="108" y="158"/>
                </a:moveTo>
                <a:cubicBezTo>
                  <a:pt x="108" y="157"/>
                  <a:pt x="108" y="157"/>
                  <a:pt x="107" y="157"/>
                </a:cubicBezTo>
                <a:cubicBezTo>
                  <a:pt x="106" y="160"/>
                  <a:pt x="105" y="163"/>
                  <a:pt x="104" y="166"/>
                </a:cubicBezTo>
                <a:cubicBezTo>
                  <a:pt x="108" y="166"/>
                  <a:pt x="108" y="166"/>
                  <a:pt x="108" y="166"/>
                </a:cubicBezTo>
                <a:cubicBezTo>
                  <a:pt x="109" y="166"/>
                  <a:pt x="109" y="166"/>
                  <a:pt x="110" y="165"/>
                </a:cubicBezTo>
                <a:cubicBezTo>
                  <a:pt x="109" y="163"/>
                  <a:pt x="109" y="160"/>
                  <a:pt x="108" y="158"/>
                </a:cubicBezTo>
                <a:close/>
                <a:moveTo>
                  <a:pt x="102" y="180"/>
                </a:moveTo>
                <a:cubicBezTo>
                  <a:pt x="99" y="180"/>
                  <a:pt x="99" y="180"/>
                  <a:pt x="99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99" y="182"/>
                  <a:pt x="98" y="185"/>
                  <a:pt x="98" y="187"/>
                </a:cubicBezTo>
                <a:lnTo>
                  <a:pt x="102" y="18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26">
            <a:extLst>
              <a:ext uri="{FF2B5EF4-FFF2-40B4-BE49-F238E27FC236}">
                <a16:creationId xmlns:a16="http://schemas.microsoft.com/office/drawing/2014/main" id="{B7A38A14-4042-480E-BAAA-270415453D2F}"/>
              </a:ext>
            </a:extLst>
          </p:cNvPr>
          <p:cNvSpPr>
            <a:spLocks noEditPoints="1"/>
          </p:cNvSpPr>
          <p:nvPr/>
        </p:nvSpPr>
        <p:spPr bwMode="auto">
          <a:xfrm>
            <a:off x="1696028" y="2676484"/>
            <a:ext cx="736536" cy="705696"/>
          </a:xfrm>
          <a:custGeom>
            <a:avLst/>
            <a:gdLst>
              <a:gd name="T0" fmla="*/ 115 w 135"/>
              <a:gd name="T1" fmla="*/ 0 h 130"/>
              <a:gd name="T2" fmla="*/ 21 w 135"/>
              <a:gd name="T3" fmla="*/ 0 h 130"/>
              <a:gd name="T4" fmla="*/ 0 w 135"/>
              <a:gd name="T5" fmla="*/ 20 h 130"/>
              <a:gd name="T6" fmla="*/ 0 w 135"/>
              <a:gd name="T7" fmla="*/ 109 h 130"/>
              <a:gd name="T8" fmla="*/ 21 w 135"/>
              <a:gd name="T9" fmla="*/ 130 h 130"/>
              <a:gd name="T10" fmla="*/ 115 w 135"/>
              <a:gd name="T11" fmla="*/ 130 h 130"/>
              <a:gd name="T12" fmla="*/ 135 w 135"/>
              <a:gd name="T13" fmla="*/ 109 h 130"/>
              <a:gd name="T14" fmla="*/ 135 w 135"/>
              <a:gd name="T15" fmla="*/ 20 h 130"/>
              <a:gd name="T16" fmla="*/ 115 w 135"/>
              <a:gd name="T17" fmla="*/ 0 h 130"/>
              <a:gd name="T18" fmla="*/ 128 w 135"/>
              <a:gd name="T19" fmla="*/ 114 h 130"/>
              <a:gd name="T20" fmla="*/ 115 w 135"/>
              <a:gd name="T21" fmla="*/ 124 h 130"/>
              <a:gd name="T22" fmla="*/ 91 w 135"/>
              <a:gd name="T23" fmla="*/ 124 h 130"/>
              <a:gd name="T24" fmla="*/ 44 w 135"/>
              <a:gd name="T25" fmla="*/ 124 h 130"/>
              <a:gd name="T26" fmla="*/ 40 w 135"/>
              <a:gd name="T27" fmla="*/ 124 h 130"/>
              <a:gd name="T28" fmla="*/ 19 w 135"/>
              <a:gd name="T29" fmla="*/ 123 h 130"/>
              <a:gd name="T30" fmla="*/ 6 w 135"/>
              <a:gd name="T31" fmla="*/ 109 h 130"/>
              <a:gd name="T32" fmla="*/ 7 w 135"/>
              <a:gd name="T33" fmla="*/ 15 h 130"/>
              <a:gd name="T34" fmla="*/ 21 w 135"/>
              <a:gd name="T35" fmla="*/ 6 h 130"/>
              <a:gd name="T36" fmla="*/ 44 w 135"/>
              <a:gd name="T37" fmla="*/ 6 h 130"/>
              <a:gd name="T38" fmla="*/ 91 w 135"/>
              <a:gd name="T39" fmla="*/ 6 h 130"/>
              <a:gd name="T40" fmla="*/ 95 w 135"/>
              <a:gd name="T41" fmla="*/ 6 h 130"/>
              <a:gd name="T42" fmla="*/ 117 w 135"/>
              <a:gd name="T43" fmla="*/ 6 h 130"/>
              <a:gd name="T44" fmla="*/ 129 w 135"/>
              <a:gd name="T45" fmla="*/ 20 h 130"/>
              <a:gd name="T46" fmla="*/ 128 w 135"/>
              <a:gd name="T47" fmla="*/ 114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5" h="130">
                <a:moveTo>
                  <a:pt x="115" y="0"/>
                </a:moveTo>
                <a:cubicBezTo>
                  <a:pt x="21" y="0"/>
                  <a:pt x="21" y="0"/>
                  <a:pt x="21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20"/>
                  <a:pt x="9" y="130"/>
                  <a:pt x="21" y="130"/>
                </a:cubicBezTo>
                <a:cubicBezTo>
                  <a:pt x="115" y="130"/>
                  <a:pt x="115" y="130"/>
                  <a:pt x="115" y="130"/>
                </a:cubicBezTo>
                <a:cubicBezTo>
                  <a:pt x="126" y="130"/>
                  <a:pt x="135" y="120"/>
                  <a:pt x="135" y="109"/>
                </a:cubicBezTo>
                <a:cubicBezTo>
                  <a:pt x="135" y="20"/>
                  <a:pt x="135" y="20"/>
                  <a:pt x="135" y="20"/>
                </a:cubicBezTo>
                <a:cubicBezTo>
                  <a:pt x="135" y="9"/>
                  <a:pt x="126" y="0"/>
                  <a:pt x="115" y="0"/>
                </a:cubicBezTo>
                <a:close/>
                <a:moveTo>
                  <a:pt x="128" y="114"/>
                </a:moveTo>
                <a:cubicBezTo>
                  <a:pt x="126" y="120"/>
                  <a:pt x="121" y="124"/>
                  <a:pt x="115" y="124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70" y="124"/>
                  <a:pt x="55" y="124"/>
                  <a:pt x="44" y="124"/>
                </a:cubicBezTo>
                <a:cubicBezTo>
                  <a:pt x="40" y="124"/>
                  <a:pt x="40" y="124"/>
                  <a:pt x="40" y="124"/>
                </a:cubicBezTo>
                <a:cubicBezTo>
                  <a:pt x="18" y="124"/>
                  <a:pt x="20" y="124"/>
                  <a:pt x="19" y="123"/>
                </a:cubicBezTo>
                <a:cubicBezTo>
                  <a:pt x="12" y="122"/>
                  <a:pt x="6" y="116"/>
                  <a:pt x="6" y="109"/>
                </a:cubicBezTo>
                <a:cubicBezTo>
                  <a:pt x="6" y="12"/>
                  <a:pt x="6" y="19"/>
                  <a:pt x="7" y="15"/>
                </a:cubicBezTo>
                <a:cubicBezTo>
                  <a:pt x="9" y="10"/>
                  <a:pt x="15" y="6"/>
                  <a:pt x="21" y="6"/>
                </a:cubicBezTo>
                <a:cubicBezTo>
                  <a:pt x="44" y="6"/>
                  <a:pt x="44" y="6"/>
                  <a:pt x="44" y="6"/>
                </a:cubicBezTo>
                <a:cubicBezTo>
                  <a:pt x="66" y="6"/>
                  <a:pt x="81" y="6"/>
                  <a:pt x="91" y="6"/>
                </a:cubicBezTo>
                <a:cubicBezTo>
                  <a:pt x="95" y="6"/>
                  <a:pt x="95" y="6"/>
                  <a:pt x="95" y="6"/>
                </a:cubicBezTo>
                <a:cubicBezTo>
                  <a:pt x="118" y="6"/>
                  <a:pt x="116" y="6"/>
                  <a:pt x="117" y="6"/>
                </a:cubicBezTo>
                <a:cubicBezTo>
                  <a:pt x="124" y="7"/>
                  <a:pt x="129" y="13"/>
                  <a:pt x="129" y="20"/>
                </a:cubicBezTo>
                <a:cubicBezTo>
                  <a:pt x="129" y="117"/>
                  <a:pt x="129" y="111"/>
                  <a:pt x="128" y="11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27">
            <a:extLst>
              <a:ext uri="{FF2B5EF4-FFF2-40B4-BE49-F238E27FC236}">
                <a16:creationId xmlns:a16="http://schemas.microsoft.com/office/drawing/2014/main" id="{C7C404BE-AB79-4F84-8D0F-ACBD83FA576B}"/>
              </a:ext>
            </a:extLst>
          </p:cNvPr>
          <p:cNvSpPr>
            <a:spLocks noEditPoints="1"/>
          </p:cNvSpPr>
          <p:nvPr/>
        </p:nvSpPr>
        <p:spPr bwMode="auto">
          <a:xfrm>
            <a:off x="1908281" y="2709138"/>
            <a:ext cx="312030" cy="640388"/>
          </a:xfrm>
          <a:custGeom>
            <a:avLst/>
            <a:gdLst>
              <a:gd name="T0" fmla="*/ 57 w 57"/>
              <a:gd name="T1" fmla="*/ 67 h 118"/>
              <a:gd name="T2" fmla="*/ 57 w 57"/>
              <a:gd name="T3" fmla="*/ 7 h 118"/>
              <a:gd name="T4" fmla="*/ 56 w 57"/>
              <a:gd name="T5" fmla="*/ 0 h 118"/>
              <a:gd name="T6" fmla="*/ 52 w 57"/>
              <a:gd name="T7" fmla="*/ 0 h 118"/>
              <a:gd name="T8" fmla="*/ 53 w 57"/>
              <a:gd name="T9" fmla="*/ 7 h 118"/>
              <a:gd name="T10" fmla="*/ 53 w 57"/>
              <a:gd name="T11" fmla="*/ 67 h 118"/>
              <a:gd name="T12" fmla="*/ 53 w 57"/>
              <a:gd name="T13" fmla="*/ 115 h 118"/>
              <a:gd name="T14" fmla="*/ 52 w 57"/>
              <a:gd name="T15" fmla="*/ 116 h 118"/>
              <a:gd name="T16" fmla="*/ 52 w 57"/>
              <a:gd name="T17" fmla="*/ 118 h 118"/>
              <a:gd name="T18" fmla="*/ 56 w 57"/>
              <a:gd name="T19" fmla="*/ 118 h 118"/>
              <a:gd name="T20" fmla="*/ 57 w 57"/>
              <a:gd name="T21" fmla="*/ 116 h 118"/>
              <a:gd name="T22" fmla="*/ 57 w 57"/>
              <a:gd name="T23" fmla="*/ 116 h 118"/>
              <a:gd name="T24" fmla="*/ 57 w 57"/>
              <a:gd name="T25" fmla="*/ 67 h 118"/>
              <a:gd name="T26" fmla="*/ 5 w 57"/>
              <a:gd name="T27" fmla="*/ 1 h 118"/>
              <a:gd name="T28" fmla="*/ 5 w 57"/>
              <a:gd name="T29" fmla="*/ 0 h 118"/>
              <a:gd name="T30" fmla="*/ 1 w 57"/>
              <a:gd name="T31" fmla="*/ 0 h 118"/>
              <a:gd name="T32" fmla="*/ 1 w 57"/>
              <a:gd name="T33" fmla="*/ 1 h 118"/>
              <a:gd name="T34" fmla="*/ 1 w 57"/>
              <a:gd name="T35" fmla="*/ 1 h 118"/>
              <a:gd name="T36" fmla="*/ 0 w 57"/>
              <a:gd name="T37" fmla="*/ 52 h 118"/>
              <a:gd name="T38" fmla="*/ 0 w 57"/>
              <a:gd name="T39" fmla="*/ 110 h 118"/>
              <a:gd name="T40" fmla="*/ 1 w 57"/>
              <a:gd name="T41" fmla="*/ 118 h 118"/>
              <a:gd name="T42" fmla="*/ 5 w 57"/>
              <a:gd name="T43" fmla="*/ 118 h 118"/>
              <a:gd name="T44" fmla="*/ 4 w 57"/>
              <a:gd name="T45" fmla="*/ 110 h 118"/>
              <a:gd name="T46" fmla="*/ 4 w 57"/>
              <a:gd name="T47" fmla="*/ 52 h 118"/>
              <a:gd name="T48" fmla="*/ 5 w 57"/>
              <a:gd name="T49" fmla="*/ 2 h 118"/>
              <a:gd name="T50" fmla="*/ 5 w 57"/>
              <a:gd name="T51" fmla="*/ 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" h="118">
                <a:moveTo>
                  <a:pt x="57" y="67"/>
                </a:moveTo>
                <a:cubicBezTo>
                  <a:pt x="57" y="52"/>
                  <a:pt x="57" y="33"/>
                  <a:pt x="57" y="7"/>
                </a:cubicBezTo>
                <a:cubicBezTo>
                  <a:pt x="57" y="5"/>
                  <a:pt x="57" y="2"/>
                  <a:pt x="5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3" y="2"/>
                  <a:pt x="53" y="4"/>
                  <a:pt x="53" y="7"/>
                </a:cubicBezTo>
                <a:cubicBezTo>
                  <a:pt x="53" y="33"/>
                  <a:pt x="53" y="52"/>
                  <a:pt x="53" y="67"/>
                </a:cubicBezTo>
                <a:cubicBezTo>
                  <a:pt x="53" y="113"/>
                  <a:pt x="53" y="113"/>
                  <a:pt x="53" y="115"/>
                </a:cubicBezTo>
                <a:cubicBezTo>
                  <a:pt x="52" y="116"/>
                  <a:pt x="52" y="116"/>
                  <a:pt x="52" y="116"/>
                </a:cubicBezTo>
                <a:cubicBezTo>
                  <a:pt x="52" y="116"/>
                  <a:pt x="52" y="117"/>
                  <a:pt x="52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7"/>
                  <a:pt x="56" y="117"/>
                  <a:pt x="57" y="116"/>
                </a:cubicBezTo>
                <a:cubicBezTo>
                  <a:pt x="57" y="116"/>
                  <a:pt x="57" y="116"/>
                  <a:pt x="57" y="116"/>
                </a:cubicBezTo>
                <a:cubicBezTo>
                  <a:pt x="57" y="113"/>
                  <a:pt x="57" y="113"/>
                  <a:pt x="57" y="67"/>
                </a:cubicBezTo>
                <a:close/>
                <a:moveTo>
                  <a:pt x="5" y="1"/>
                </a:moveTo>
                <a:cubicBezTo>
                  <a:pt x="5" y="1"/>
                  <a:pt x="5" y="0"/>
                  <a:pt x="5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4"/>
                  <a:pt x="0" y="4"/>
                  <a:pt x="0" y="52"/>
                </a:cubicBezTo>
                <a:cubicBezTo>
                  <a:pt x="0" y="66"/>
                  <a:pt x="0" y="85"/>
                  <a:pt x="0" y="110"/>
                </a:cubicBezTo>
                <a:cubicBezTo>
                  <a:pt x="0" y="113"/>
                  <a:pt x="1" y="115"/>
                  <a:pt x="1" y="118"/>
                </a:cubicBezTo>
                <a:cubicBezTo>
                  <a:pt x="5" y="118"/>
                  <a:pt x="5" y="118"/>
                  <a:pt x="5" y="118"/>
                </a:cubicBezTo>
                <a:cubicBezTo>
                  <a:pt x="5" y="116"/>
                  <a:pt x="4" y="113"/>
                  <a:pt x="4" y="110"/>
                </a:cubicBezTo>
                <a:cubicBezTo>
                  <a:pt x="4" y="85"/>
                  <a:pt x="4" y="66"/>
                  <a:pt x="4" y="52"/>
                </a:cubicBezTo>
                <a:cubicBezTo>
                  <a:pt x="4" y="5"/>
                  <a:pt x="4" y="4"/>
                  <a:pt x="5" y="2"/>
                </a:cubicBezTo>
                <a:lnTo>
                  <a:pt x="5" y="1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F682FB57-B28D-43C3-BDF8-F609B614E1A9}"/>
              </a:ext>
            </a:extLst>
          </p:cNvPr>
          <p:cNvSpPr>
            <a:spLocks noEditPoints="1"/>
          </p:cNvSpPr>
          <p:nvPr/>
        </p:nvSpPr>
        <p:spPr bwMode="auto">
          <a:xfrm>
            <a:off x="1783106" y="2415249"/>
            <a:ext cx="562380" cy="239465"/>
          </a:xfrm>
          <a:custGeom>
            <a:avLst/>
            <a:gdLst>
              <a:gd name="T0" fmla="*/ 84 w 103"/>
              <a:gd name="T1" fmla="*/ 11 h 44"/>
              <a:gd name="T2" fmla="*/ 64 w 103"/>
              <a:gd name="T3" fmla="*/ 0 h 44"/>
              <a:gd name="T4" fmla="*/ 39 w 103"/>
              <a:gd name="T5" fmla="*/ 0 h 44"/>
              <a:gd name="T6" fmla="*/ 19 w 103"/>
              <a:gd name="T7" fmla="*/ 11 h 44"/>
              <a:gd name="T8" fmla="*/ 0 w 103"/>
              <a:gd name="T9" fmla="*/ 44 h 44"/>
              <a:gd name="T10" fmla="*/ 103 w 103"/>
              <a:gd name="T11" fmla="*/ 44 h 44"/>
              <a:gd name="T12" fmla="*/ 84 w 103"/>
              <a:gd name="T13" fmla="*/ 11 h 44"/>
              <a:gd name="T14" fmla="*/ 64 w 103"/>
              <a:gd name="T15" fmla="*/ 6 h 44"/>
              <a:gd name="T16" fmla="*/ 64 w 103"/>
              <a:gd name="T17" fmla="*/ 6 h 44"/>
              <a:gd name="T18" fmla="*/ 86 w 103"/>
              <a:gd name="T19" fmla="*/ 27 h 44"/>
              <a:gd name="T20" fmla="*/ 93 w 103"/>
              <a:gd name="T21" fmla="*/ 38 h 44"/>
              <a:gd name="T22" fmla="*/ 11 w 103"/>
              <a:gd name="T23" fmla="*/ 38 h 44"/>
              <a:gd name="T24" fmla="*/ 64 w 103"/>
              <a:gd name="T25" fmla="*/ 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3" h="44">
                <a:moveTo>
                  <a:pt x="84" y="11"/>
                </a:moveTo>
                <a:cubicBezTo>
                  <a:pt x="80" y="4"/>
                  <a:pt x="72" y="0"/>
                  <a:pt x="64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1" y="0"/>
                  <a:pt x="23" y="4"/>
                  <a:pt x="19" y="11"/>
                </a:cubicBezTo>
                <a:cubicBezTo>
                  <a:pt x="0" y="44"/>
                  <a:pt x="0" y="44"/>
                  <a:pt x="0" y="44"/>
                </a:cubicBezTo>
                <a:cubicBezTo>
                  <a:pt x="103" y="44"/>
                  <a:pt x="103" y="44"/>
                  <a:pt x="103" y="44"/>
                </a:cubicBezTo>
                <a:lnTo>
                  <a:pt x="84" y="11"/>
                </a:lnTo>
                <a:close/>
                <a:moveTo>
                  <a:pt x="64" y="6"/>
                </a:moveTo>
                <a:cubicBezTo>
                  <a:pt x="64" y="6"/>
                  <a:pt x="64" y="6"/>
                  <a:pt x="64" y="6"/>
                </a:cubicBezTo>
                <a:cubicBezTo>
                  <a:pt x="76" y="6"/>
                  <a:pt x="79" y="15"/>
                  <a:pt x="86" y="27"/>
                </a:cubicBezTo>
                <a:cubicBezTo>
                  <a:pt x="93" y="38"/>
                  <a:pt x="93" y="38"/>
                  <a:pt x="93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32" y="1"/>
                  <a:pt x="25" y="6"/>
                  <a:pt x="64" y="6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31">
            <a:extLst>
              <a:ext uri="{FF2B5EF4-FFF2-40B4-BE49-F238E27FC236}">
                <a16:creationId xmlns:a16="http://schemas.microsoft.com/office/drawing/2014/main" id="{F20CE94D-AB21-45DC-BBD1-03E959B560E7}"/>
              </a:ext>
            </a:extLst>
          </p:cNvPr>
          <p:cNvSpPr>
            <a:spLocks/>
          </p:cNvSpPr>
          <p:nvPr/>
        </p:nvSpPr>
        <p:spPr bwMode="auto">
          <a:xfrm>
            <a:off x="1973590" y="2268304"/>
            <a:ext cx="186855" cy="168714"/>
          </a:xfrm>
          <a:custGeom>
            <a:avLst/>
            <a:gdLst>
              <a:gd name="T0" fmla="*/ 23 w 34"/>
              <a:gd name="T1" fmla="*/ 6 h 31"/>
              <a:gd name="T2" fmla="*/ 17 w 34"/>
              <a:gd name="T3" fmla="*/ 0 h 31"/>
              <a:gd name="T4" fmla="*/ 10 w 34"/>
              <a:gd name="T5" fmla="*/ 6 h 31"/>
              <a:gd name="T6" fmla="*/ 0 w 34"/>
              <a:gd name="T7" fmla="*/ 19 h 31"/>
              <a:gd name="T8" fmla="*/ 5 w 34"/>
              <a:gd name="T9" fmla="*/ 31 h 31"/>
              <a:gd name="T10" fmla="*/ 28 w 34"/>
              <a:gd name="T11" fmla="*/ 31 h 31"/>
              <a:gd name="T12" fmla="*/ 34 w 34"/>
              <a:gd name="T13" fmla="*/ 19 h 31"/>
              <a:gd name="T14" fmla="*/ 23 w 34"/>
              <a:gd name="T15" fmla="*/ 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1">
                <a:moveTo>
                  <a:pt x="23" y="6"/>
                </a:moveTo>
                <a:cubicBezTo>
                  <a:pt x="17" y="4"/>
                  <a:pt x="17" y="0"/>
                  <a:pt x="17" y="0"/>
                </a:cubicBezTo>
                <a:cubicBezTo>
                  <a:pt x="17" y="0"/>
                  <a:pt x="16" y="4"/>
                  <a:pt x="10" y="6"/>
                </a:cubicBezTo>
                <a:cubicBezTo>
                  <a:pt x="2" y="10"/>
                  <a:pt x="0" y="14"/>
                  <a:pt x="0" y="19"/>
                </a:cubicBezTo>
                <a:cubicBezTo>
                  <a:pt x="0" y="24"/>
                  <a:pt x="2" y="28"/>
                  <a:pt x="5" y="31"/>
                </a:cubicBezTo>
                <a:cubicBezTo>
                  <a:pt x="28" y="31"/>
                  <a:pt x="28" y="31"/>
                  <a:pt x="28" y="31"/>
                </a:cubicBezTo>
                <a:cubicBezTo>
                  <a:pt x="32" y="28"/>
                  <a:pt x="34" y="24"/>
                  <a:pt x="34" y="19"/>
                </a:cubicBezTo>
                <a:cubicBezTo>
                  <a:pt x="34" y="14"/>
                  <a:pt x="31" y="10"/>
                  <a:pt x="23" y="6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33">
            <a:extLst>
              <a:ext uri="{FF2B5EF4-FFF2-40B4-BE49-F238E27FC236}">
                <a16:creationId xmlns:a16="http://schemas.microsoft.com/office/drawing/2014/main" id="{4D0E7250-D72B-4B39-9611-7BB493162E9B}"/>
              </a:ext>
            </a:extLst>
          </p:cNvPr>
          <p:cNvSpPr>
            <a:spLocks noEditPoints="1"/>
          </p:cNvSpPr>
          <p:nvPr/>
        </p:nvSpPr>
        <p:spPr bwMode="auto">
          <a:xfrm>
            <a:off x="1783106" y="3393064"/>
            <a:ext cx="562380" cy="239465"/>
          </a:xfrm>
          <a:custGeom>
            <a:avLst/>
            <a:gdLst>
              <a:gd name="T0" fmla="*/ 0 w 103"/>
              <a:gd name="T1" fmla="*/ 0 h 44"/>
              <a:gd name="T2" fmla="*/ 19 w 103"/>
              <a:gd name="T3" fmla="*/ 33 h 44"/>
              <a:gd name="T4" fmla="*/ 39 w 103"/>
              <a:gd name="T5" fmla="*/ 44 h 44"/>
              <a:gd name="T6" fmla="*/ 64 w 103"/>
              <a:gd name="T7" fmla="*/ 44 h 44"/>
              <a:gd name="T8" fmla="*/ 84 w 103"/>
              <a:gd name="T9" fmla="*/ 33 h 44"/>
              <a:gd name="T10" fmla="*/ 103 w 103"/>
              <a:gd name="T11" fmla="*/ 0 h 44"/>
              <a:gd name="T12" fmla="*/ 0 w 103"/>
              <a:gd name="T13" fmla="*/ 0 h 44"/>
              <a:gd name="T14" fmla="*/ 76 w 103"/>
              <a:gd name="T15" fmla="*/ 34 h 44"/>
              <a:gd name="T16" fmla="*/ 76 w 103"/>
              <a:gd name="T17" fmla="*/ 34 h 44"/>
              <a:gd name="T18" fmla="*/ 64 w 103"/>
              <a:gd name="T19" fmla="*/ 38 h 44"/>
              <a:gd name="T20" fmla="*/ 15 w 103"/>
              <a:gd name="T21" fmla="*/ 14 h 44"/>
              <a:gd name="T22" fmla="*/ 15 w 103"/>
              <a:gd name="T23" fmla="*/ 14 h 44"/>
              <a:gd name="T24" fmla="*/ 15 w 103"/>
              <a:gd name="T25" fmla="*/ 14 h 44"/>
              <a:gd name="T26" fmla="*/ 15 w 103"/>
              <a:gd name="T27" fmla="*/ 14 h 44"/>
              <a:gd name="T28" fmla="*/ 11 w 103"/>
              <a:gd name="T29" fmla="*/ 6 h 44"/>
              <a:gd name="T30" fmla="*/ 93 w 103"/>
              <a:gd name="T31" fmla="*/ 6 h 44"/>
              <a:gd name="T32" fmla="*/ 76 w 103"/>
              <a:gd name="T33" fmla="*/ 3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" h="44">
                <a:moveTo>
                  <a:pt x="0" y="0"/>
                </a:moveTo>
                <a:cubicBezTo>
                  <a:pt x="19" y="33"/>
                  <a:pt x="19" y="33"/>
                  <a:pt x="19" y="33"/>
                </a:cubicBezTo>
                <a:cubicBezTo>
                  <a:pt x="23" y="40"/>
                  <a:pt x="31" y="44"/>
                  <a:pt x="39" y="44"/>
                </a:cubicBezTo>
                <a:cubicBezTo>
                  <a:pt x="64" y="44"/>
                  <a:pt x="64" y="44"/>
                  <a:pt x="64" y="44"/>
                </a:cubicBezTo>
                <a:cubicBezTo>
                  <a:pt x="72" y="44"/>
                  <a:pt x="80" y="40"/>
                  <a:pt x="84" y="33"/>
                </a:cubicBezTo>
                <a:cubicBezTo>
                  <a:pt x="103" y="0"/>
                  <a:pt x="103" y="0"/>
                  <a:pt x="103" y="0"/>
                </a:cubicBezTo>
                <a:lnTo>
                  <a:pt x="0" y="0"/>
                </a:lnTo>
                <a:close/>
                <a:moveTo>
                  <a:pt x="76" y="34"/>
                </a:moveTo>
                <a:cubicBezTo>
                  <a:pt x="76" y="34"/>
                  <a:pt x="76" y="34"/>
                  <a:pt x="76" y="34"/>
                </a:cubicBezTo>
                <a:cubicBezTo>
                  <a:pt x="73" y="36"/>
                  <a:pt x="69" y="38"/>
                  <a:pt x="64" y="38"/>
                </a:cubicBezTo>
                <a:cubicBezTo>
                  <a:pt x="26" y="38"/>
                  <a:pt x="31" y="4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1" y="6"/>
                  <a:pt x="11" y="6"/>
                  <a:pt x="11" y="6"/>
                </a:cubicBezTo>
                <a:cubicBezTo>
                  <a:pt x="93" y="6"/>
                  <a:pt x="93" y="6"/>
                  <a:pt x="93" y="6"/>
                </a:cubicBezTo>
                <a:cubicBezTo>
                  <a:pt x="78" y="32"/>
                  <a:pt x="78" y="31"/>
                  <a:pt x="76" y="3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34">
            <a:extLst>
              <a:ext uri="{FF2B5EF4-FFF2-40B4-BE49-F238E27FC236}">
                <a16:creationId xmlns:a16="http://schemas.microsoft.com/office/drawing/2014/main" id="{BBDF6000-005C-49AB-AE8A-CEF79F6C127B}"/>
              </a:ext>
            </a:extLst>
          </p:cNvPr>
          <p:cNvSpPr>
            <a:spLocks/>
          </p:cNvSpPr>
          <p:nvPr/>
        </p:nvSpPr>
        <p:spPr bwMode="auto">
          <a:xfrm>
            <a:off x="1973590" y="3616202"/>
            <a:ext cx="186855" cy="174156"/>
          </a:xfrm>
          <a:custGeom>
            <a:avLst/>
            <a:gdLst>
              <a:gd name="T0" fmla="*/ 10 w 34"/>
              <a:gd name="T1" fmla="*/ 25 h 32"/>
              <a:gd name="T2" fmla="*/ 17 w 34"/>
              <a:gd name="T3" fmla="*/ 32 h 32"/>
              <a:gd name="T4" fmla="*/ 23 w 34"/>
              <a:gd name="T5" fmla="*/ 25 h 32"/>
              <a:gd name="T6" fmla="*/ 34 w 34"/>
              <a:gd name="T7" fmla="*/ 12 h 32"/>
              <a:gd name="T8" fmla="*/ 28 w 34"/>
              <a:gd name="T9" fmla="*/ 0 h 32"/>
              <a:gd name="T10" fmla="*/ 5 w 34"/>
              <a:gd name="T11" fmla="*/ 0 h 32"/>
              <a:gd name="T12" fmla="*/ 0 w 34"/>
              <a:gd name="T13" fmla="*/ 12 h 32"/>
              <a:gd name="T14" fmla="*/ 10 w 34"/>
              <a:gd name="T15" fmla="*/ 25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2">
                <a:moveTo>
                  <a:pt x="10" y="25"/>
                </a:moveTo>
                <a:cubicBezTo>
                  <a:pt x="16" y="28"/>
                  <a:pt x="17" y="32"/>
                  <a:pt x="17" y="32"/>
                </a:cubicBezTo>
                <a:cubicBezTo>
                  <a:pt x="17" y="32"/>
                  <a:pt x="17" y="28"/>
                  <a:pt x="23" y="25"/>
                </a:cubicBezTo>
                <a:cubicBezTo>
                  <a:pt x="31" y="22"/>
                  <a:pt x="34" y="18"/>
                  <a:pt x="34" y="12"/>
                </a:cubicBezTo>
                <a:cubicBezTo>
                  <a:pt x="34" y="8"/>
                  <a:pt x="32" y="4"/>
                  <a:pt x="28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4"/>
                  <a:pt x="0" y="8"/>
                  <a:pt x="0" y="12"/>
                </a:cubicBezTo>
                <a:cubicBezTo>
                  <a:pt x="0" y="18"/>
                  <a:pt x="2" y="22"/>
                  <a:pt x="10" y="2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35">
            <a:extLst>
              <a:ext uri="{FF2B5EF4-FFF2-40B4-BE49-F238E27FC236}">
                <a16:creationId xmlns:a16="http://schemas.microsoft.com/office/drawing/2014/main" id="{72F794ED-C651-43DC-B678-C4A78819D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597" y="-296872"/>
            <a:ext cx="27211" cy="2140671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38">
            <a:extLst>
              <a:ext uri="{FF2B5EF4-FFF2-40B4-BE49-F238E27FC236}">
                <a16:creationId xmlns:a16="http://schemas.microsoft.com/office/drawing/2014/main" id="{78ED71CE-CA83-4C8F-90C9-78F83C10BC21}"/>
              </a:ext>
            </a:extLst>
          </p:cNvPr>
          <p:cNvSpPr>
            <a:spLocks/>
          </p:cNvSpPr>
          <p:nvPr/>
        </p:nvSpPr>
        <p:spPr bwMode="auto">
          <a:xfrm>
            <a:off x="1728682" y="2758119"/>
            <a:ext cx="65309" cy="36283"/>
          </a:xfrm>
          <a:custGeom>
            <a:avLst/>
            <a:gdLst>
              <a:gd name="T0" fmla="*/ 11 w 12"/>
              <a:gd name="T1" fmla="*/ 4 h 7"/>
              <a:gd name="T2" fmla="*/ 4 w 12"/>
              <a:gd name="T3" fmla="*/ 6 h 7"/>
              <a:gd name="T4" fmla="*/ 0 w 12"/>
              <a:gd name="T5" fmla="*/ 7 h 7"/>
              <a:gd name="T6" fmla="*/ 0 w 12"/>
              <a:gd name="T7" fmla="*/ 5 h 7"/>
              <a:gd name="T8" fmla="*/ 1 w 12"/>
              <a:gd name="T9" fmla="*/ 0 h 7"/>
              <a:gd name="T10" fmla="*/ 11 w 12"/>
              <a:gd name="T11" fmla="*/ 3 h 7"/>
              <a:gd name="T12" fmla="*/ 11 w 12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" h="7">
                <a:moveTo>
                  <a:pt x="11" y="4"/>
                </a:moveTo>
                <a:cubicBezTo>
                  <a:pt x="9" y="4"/>
                  <a:pt x="7" y="5"/>
                  <a:pt x="4" y="6"/>
                </a:cubicBezTo>
                <a:cubicBezTo>
                  <a:pt x="3" y="6"/>
                  <a:pt x="2" y="7"/>
                  <a:pt x="0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1" y="2"/>
                  <a:pt x="1" y="0"/>
                </a:cubicBezTo>
                <a:cubicBezTo>
                  <a:pt x="4" y="1"/>
                  <a:pt x="8" y="2"/>
                  <a:pt x="11" y="3"/>
                </a:cubicBezTo>
                <a:cubicBezTo>
                  <a:pt x="11" y="3"/>
                  <a:pt x="12" y="3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39">
            <a:extLst>
              <a:ext uri="{FF2B5EF4-FFF2-40B4-BE49-F238E27FC236}">
                <a16:creationId xmlns:a16="http://schemas.microsoft.com/office/drawing/2014/main" id="{933E413F-2F8E-411D-866D-54705005A3E3}"/>
              </a:ext>
            </a:extLst>
          </p:cNvPr>
          <p:cNvSpPr>
            <a:spLocks/>
          </p:cNvSpPr>
          <p:nvPr/>
        </p:nvSpPr>
        <p:spPr bwMode="auto">
          <a:xfrm>
            <a:off x="1728682" y="3257005"/>
            <a:ext cx="59866" cy="38097"/>
          </a:xfrm>
          <a:custGeom>
            <a:avLst/>
            <a:gdLst>
              <a:gd name="T0" fmla="*/ 11 w 11"/>
              <a:gd name="T1" fmla="*/ 4 h 7"/>
              <a:gd name="T2" fmla="*/ 4 w 11"/>
              <a:gd name="T3" fmla="*/ 6 h 7"/>
              <a:gd name="T4" fmla="*/ 1 w 11"/>
              <a:gd name="T5" fmla="*/ 7 h 7"/>
              <a:gd name="T6" fmla="*/ 0 w 11"/>
              <a:gd name="T7" fmla="*/ 2 h 7"/>
              <a:gd name="T8" fmla="*/ 0 w 11"/>
              <a:gd name="T9" fmla="*/ 0 h 7"/>
              <a:gd name="T10" fmla="*/ 11 w 11"/>
              <a:gd name="T11" fmla="*/ 3 h 7"/>
              <a:gd name="T12" fmla="*/ 11 w 11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4"/>
                </a:moveTo>
                <a:cubicBezTo>
                  <a:pt x="9" y="5"/>
                  <a:pt x="7" y="5"/>
                  <a:pt x="4" y="6"/>
                </a:cubicBezTo>
                <a:cubicBezTo>
                  <a:pt x="3" y="7"/>
                  <a:pt x="2" y="7"/>
                  <a:pt x="1" y="7"/>
                </a:cubicBezTo>
                <a:cubicBezTo>
                  <a:pt x="1" y="6"/>
                  <a:pt x="0" y="4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4" y="1"/>
                  <a:pt x="7" y="2"/>
                  <a:pt x="11" y="3"/>
                </a:cubicBezTo>
                <a:cubicBezTo>
                  <a:pt x="11" y="3"/>
                  <a:pt x="11" y="4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0">
            <a:extLst>
              <a:ext uri="{FF2B5EF4-FFF2-40B4-BE49-F238E27FC236}">
                <a16:creationId xmlns:a16="http://schemas.microsoft.com/office/drawing/2014/main" id="{1901C972-978B-48CD-A679-7A279E4E173A}"/>
              </a:ext>
            </a:extLst>
          </p:cNvPr>
          <p:cNvSpPr>
            <a:spLocks/>
          </p:cNvSpPr>
          <p:nvPr/>
        </p:nvSpPr>
        <p:spPr bwMode="auto">
          <a:xfrm>
            <a:off x="2340044" y="3257005"/>
            <a:ext cx="59866" cy="38097"/>
          </a:xfrm>
          <a:custGeom>
            <a:avLst/>
            <a:gdLst>
              <a:gd name="T0" fmla="*/ 11 w 11"/>
              <a:gd name="T1" fmla="*/ 0 h 7"/>
              <a:gd name="T2" fmla="*/ 11 w 11"/>
              <a:gd name="T3" fmla="*/ 2 h 7"/>
              <a:gd name="T4" fmla="*/ 10 w 11"/>
              <a:gd name="T5" fmla="*/ 7 h 7"/>
              <a:gd name="T6" fmla="*/ 0 w 11"/>
              <a:gd name="T7" fmla="*/ 4 h 7"/>
              <a:gd name="T8" fmla="*/ 0 w 11"/>
              <a:gd name="T9" fmla="*/ 4 h 7"/>
              <a:gd name="T10" fmla="*/ 5 w 11"/>
              <a:gd name="T11" fmla="*/ 2 h 7"/>
              <a:gd name="T12" fmla="*/ 11 w 11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0"/>
                </a:moveTo>
                <a:cubicBezTo>
                  <a:pt x="11" y="2"/>
                  <a:pt x="11" y="2"/>
                  <a:pt x="11" y="2"/>
                </a:cubicBezTo>
                <a:cubicBezTo>
                  <a:pt x="11" y="4"/>
                  <a:pt x="11" y="6"/>
                  <a:pt x="10" y="7"/>
                </a:cubicBezTo>
                <a:cubicBezTo>
                  <a:pt x="7" y="6"/>
                  <a:pt x="4" y="5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2" y="3"/>
                  <a:pt x="4" y="2"/>
                  <a:pt x="5" y="2"/>
                </a:cubicBezTo>
                <a:cubicBezTo>
                  <a:pt x="7" y="1"/>
                  <a:pt x="9" y="1"/>
                  <a:pt x="11" y="0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1">
            <a:extLst>
              <a:ext uri="{FF2B5EF4-FFF2-40B4-BE49-F238E27FC236}">
                <a16:creationId xmlns:a16="http://schemas.microsoft.com/office/drawing/2014/main" id="{4CBCBB12-AEE4-44D8-B4AE-26DB91AD6439}"/>
              </a:ext>
            </a:extLst>
          </p:cNvPr>
          <p:cNvSpPr>
            <a:spLocks/>
          </p:cNvSpPr>
          <p:nvPr/>
        </p:nvSpPr>
        <p:spPr bwMode="auto">
          <a:xfrm>
            <a:off x="2340044" y="2758119"/>
            <a:ext cx="59866" cy="36283"/>
          </a:xfrm>
          <a:custGeom>
            <a:avLst/>
            <a:gdLst>
              <a:gd name="T0" fmla="*/ 11 w 11"/>
              <a:gd name="T1" fmla="*/ 5 h 7"/>
              <a:gd name="T2" fmla="*/ 11 w 11"/>
              <a:gd name="T3" fmla="*/ 7 h 7"/>
              <a:gd name="T4" fmla="*/ 0 w 11"/>
              <a:gd name="T5" fmla="*/ 4 h 7"/>
              <a:gd name="T6" fmla="*/ 0 w 11"/>
              <a:gd name="T7" fmla="*/ 3 h 7"/>
              <a:gd name="T8" fmla="*/ 7 w 11"/>
              <a:gd name="T9" fmla="*/ 1 h 7"/>
              <a:gd name="T10" fmla="*/ 10 w 11"/>
              <a:gd name="T11" fmla="*/ 0 h 7"/>
              <a:gd name="T12" fmla="*/ 11 w 11"/>
              <a:gd name="T13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5"/>
                </a:moveTo>
                <a:cubicBezTo>
                  <a:pt x="11" y="7"/>
                  <a:pt x="11" y="7"/>
                  <a:pt x="11" y="7"/>
                </a:cubicBezTo>
                <a:cubicBezTo>
                  <a:pt x="7" y="6"/>
                  <a:pt x="4" y="5"/>
                  <a:pt x="0" y="4"/>
                </a:cubicBezTo>
                <a:cubicBezTo>
                  <a:pt x="0" y="4"/>
                  <a:pt x="0" y="4"/>
                  <a:pt x="0" y="3"/>
                </a:cubicBezTo>
                <a:cubicBezTo>
                  <a:pt x="2" y="3"/>
                  <a:pt x="5" y="2"/>
                  <a:pt x="7" y="1"/>
                </a:cubicBezTo>
                <a:cubicBezTo>
                  <a:pt x="8" y="1"/>
                  <a:pt x="9" y="0"/>
                  <a:pt x="10" y="0"/>
                </a:cubicBezTo>
                <a:cubicBezTo>
                  <a:pt x="11" y="2"/>
                  <a:pt x="11" y="4"/>
                  <a:pt x="11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42">
            <a:extLst>
              <a:ext uri="{FF2B5EF4-FFF2-40B4-BE49-F238E27FC236}">
                <a16:creationId xmlns:a16="http://schemas.microsoft.com/office/drawing/2014/main" id="{B3B517D3-688E-4FDA-B74B-2246BAEEE3B2}"/>
              </a:ext>
            </a:extLst>
          </p:cNvPr>
          <p:cNvSpPr>
            <a:spLocks/>
          </p:cNvSpPr>
          <p:nvPr/>
        </p:nvSpPr>
        <p:spPr bwMode="auto">
          <a:xfrm>
            <a:off x="2051597" y="3550893"/>
            <a:ext cx="32654" cy="48982"/>
          </a:xfrm>
          <a:custGeom>
            <a:avLst/>
            <a:gdLst>
              <a:gd name="T0" fmla="*/ 6 w 6"/>
              <a:gd name="T1" fmla="*/ 9 h 9"/>
              <a:gd name="T2" fmla="*/ 0 w 6"/>
              <a:gd name="T3" fmla="*/ 9 h 9"/>
              <a:gd name="T4" fmla="*/ 2 w 6"/>
              <a:gd name="T5" fmla="*/ 2 h 9"/>
              <a:gd name="T6" fmla="*/ 3 w 6"/>
              <a:gd name="T7" fmla="*/ 0 h 9"/>
              <a:gd name="T8" fmla="*/ 5 w 6"/>
              <a:gd name="T9" fmla="*/ 6 h 9"/>
              <a:gd name="T10" fmla="*/ 6 w 6"/>
              <a:gd name="T11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" h="9">
                <a:moveTo>
                  <a:pt x="6" y="9"/>
                </a:moveTo>
                <a:cubicBezTo>
                  <a:pt x="0" y="9"/>
                  <a:pt x="0" y="9"/>
                  <a:pt x="0" y="9"/>
                </a:cubicBezTo>
                <a:cubicBezTo>
                  <a:pt x="1" y="7"/>
                  <a:pt x="1" y="4"/>
                  <a:pt x="2" y="2"/>
                </a:cubicBezTo>
                <a:cubicBezTo>
                  <a:pt x="2" y="1"/>
                  <a:pt x="2" y="1"/>
                  <a:pt x="3" y="0"/>
                </a:cubicBezTo>
                <a:cubicBezTo>
                  <a:pt x="4" y="2"/>
                  <a:pt x="4" y="4"/>
                  <a:pt x="5" y="6"/>
                </a:cubicBezTo>
                <a:cubicBezTo>
                  <a:pt x="5" y="7"/>
                  <a:pt x="5" y="8"/>
                  <a:pt x="6" y="9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43">
            <a:extLst>
              <a:ext uri="{FF2B5EF4-FFF2-40B4-BE49-F238E27FC236}">
                <a16:creationId xmlns:a16="http://schemas.microsoft.com/office/drawing/2014/main" id="{A40EE2EF-7DA8-440E-9D0C-CF741C34E9CF}"/>
              </a:ext>
            </a:extLst>
          </p:cNvPr>
          <p:cNvSpPr>
            <a:spLocks noEditPoints="1"/>
          </p:cNvSpPr>
          <p:nvPr/>
        </p:nvSpPr>
        <p:spPr bwMode="auto">
          <a:xfrm>
            <a:off x="1728682" y="2447904"/>
            <a:ext cx="671227" cy="1151972"/>
          </a:xfrm>
          <a:custGeom>
            <a:avLst/>
            <a:gdLst>
              <a:gd name="T0" fmla="*/ 105 w 123"/>
              <a:gd name="T1" fmla="*/ 48 h 212"/>
              <a:gd name="T2" fmla="*/ 36 w 123"/>
              <a:gd name="T3" fmla="*/ 8 h 212"/>
              <a:gd name="T4" fmla="*/ 45 w 123"/>
              <a:gd name="T5" fmla="*/ 14 h 212"/>
              <a:gd name="T6" fmla="*/ 47 w 123"/>
              <a:gd name="T7" fmla="*/ 27 h 212"/>
              <a:gd name="T8" fmla="*/ 50 w 123"/>
              <a:gd name="T9" fmla="*/ 26 h 212"/>
              <a:gd name="T10" fmla="*/ 95 w 123"/>
              <a:gd name="T11" fmla="*/ 20 h 212"/>
              <a:gd name="T12" fmla="*/ 73 w 123"/>
              <a:gd name="T13" fmla="*/ 0 h 212"/>
              <a:gd name="T14" fmla="*/ 73 w 123"/>
              <a:gd name="T15" fmla="*/ 32 h 212"/>
              <a:gd name="T16" fmla="*/ 99 w 123"/>
              <a:gd name="T17" fmla="*/ 29 h 212"/>
              <a:gd name="T18" fmla="*/ 23 w 123"/>
              <a:gd name="T19" fmla="*/ 180 h 212"/>
              <a:gd name="T20" fmla="*/ 100 w 123"/>
              <a:gd name="T21" fmla="*/ 85 h 212"/>
              <a:gd name="T22" fmla="*/ 96 w 123"/>
              <a:gd name="T23" fmla="*/ 48 h 212"/>
              <a:gd name="T24" fmla="*/ 66 w 123"/>
              <a:gd name="T25" fmla="*/ 48 h 212"/>
              <a:gd name="T26" fmla="*/ 43 w 123"/>
              <a:gd name="T27" fmla="*/ 53 h 212"/>
              <a:gd name="T28" fmla="*/ 41 w 123"/>
              <a:gd name="T29" fmla="*/ 68 h 212"/>
              <a:gd name="T30" fmla="*/ 1 w 123"/>
              <a:gd name="T31" fmla="*/ 73 h 212"/>
              <a:gd name="T32" fmla="*/ 0 w 123"/>
              <a:gd name="T33" fmla="*/ 115 h 212"/>
              <a:gd name="T34" fmla="*/ 3 w 123"/>
              <a:gd name="T35" fmla="*/ 141 h 212"/>
              <a:gd name="T36" fmla="*/ 31 w 123"/>
              <a:gd name="T37" fmla="*/ 142 h 212"/>
              <a:gd name="T38" fmla="*/ 30 w 123"/>
              <a:gd name="T39" fmla="*/ 165 h 212"/>
              <a:gd name="T40" fmla="*/ 66 w 123"/>
              <a:gd name="T41" fmla="*/ 166 h 212"/>
              <a:gd name="T42" fmla="*/ 96 w 123"/>
              <a:gd name="T43" fmla="*/ 166 h 212"/>
              <a:gd name="T44" fmla="*/ 101 w 123"/>
              <a:gd name="T45" fmla="*/ 128 h 212"/>
              <a:gd name="T46" fmla="*/ 122 w 123"/>
              <a:gd name="T47" fmla="*/ 140 h 212"/>
              <a:gd name="T48" fmla="*/ 118 w 123"/>
              <a:gd name="T49" fmla="*/ 97 h 212"/>
              <a:gd name="T50" fmla="*/ 108 w 123"/>
              <a:gd name="T51" fmla="*/ 106 h 212"/>
              <a:gd name="T52" fmla="*/ 62 w 123"/>
              <a:gd name="T53" fmla="*/ 111 h 212"/>
              <a:gd name="T54" fmla="*/ 57 w 123"/>
              <a:gd name="T55" fmla="*/ 107 h 212"/>
              <a:gd name="T56" fmla="*/ 67 w 123"/>
              <a:gd name="T57" fmla="*/ 87 h 212"/>
              <a:gd name="T58" fmla="*/ 66 w 123"/>
              <a:gd name="T59" fmla="*/ 107 h 212"/>
              <a:gd name="T60" fmla="*/ 65 w 123"/>
              <a:gd name="T61" fmla="*/ 145 h 212"/>
              <a:gd name="T62" fmla="*/ 17 w 123"/>
              <a:gd name="T63" fmla="*/ 107 h 212"/>
              <a:gd name="T64" fmla="*/ 63 w 123"/>
              <a:gd name="T65" fmla="*/ 62 h 212"/>
              <a:gd name="T66" fmla="*/ 85 w 123"/>
              <a:gd name="T67" fmla="*/ 109 h 212"/>
              <a:gd name="T68" fmla="*/ 79 w 123"/>
              <a:gd name="T69" fmla="*/ 89 h 212"/>
              <a:gd name="T70" fmla="*/ 69 w 123"/>
              <a:gd name="T71" fmla="*/ 79 h 212"/>
              <a:gd name="T72" fmla="*/ 62 w 123"/>
              <a:gd name="T73" fmla="*/ 62 h 212"/>
              <a:gd name="T74" fmla="*/ 47 w 123"/>
              <a:gd name="T75" fmla="*/ 66 h 212"/>
              <a:gd name="T76" fmla="*/ 44 w 123"/>
              <a:gd name="T77" fmla="*/ 78 h 212"/>
              <a:gd name="T78" fmla="*/ 33 w 123"/>
              <a:gd name="T79" fmla="*/ 89 h 212"/>
              <a:gd name="T80" fmla="*/ 17 w 123"/>
              <a:gd name="T81" fmla="*/ 105 h 212"/>
              <a:gd name="T82" fmla="*/ 21 w 123"/>
              <a:gd name="T83" fmla="*/ 91 h 212"/>
              <a:gd name="T84" fmla="*/ 15 w 123"/>
              <a:gd name="T85" fmla="*/ 138 h 212"/>
              <a:gd name="T86" fmla="*/ 21 w 123"/>
              <a:gd name="T87" fmla="*/ 120 h 212"/>
              <a:gd name="T88" fmla="*/ 40 w 123"/>
              <a:gd name="T89" fmla="*/ 122 h 212"/>
              <a:gd name="T90" fmla="*/ 30 w 123"/>
              <a:gd name="T91" fmla="*/ 140 h 212"/>
              <a:gd name="T92" fmla="*/ 47 w 123"/>
              <a:gd name="T93" fmla="*/ 158 h 212"/>
              <a:gd name="T94" fmla="*/ 93 w 123"/>
              <a:gd name="T95" fmla="*/ 153 h 212"/>
              <a:gd name="T96" fmla="*/ 76 w 123"/>
              <a:gd name="T97" fmla="*/ 125 h 212"/>
              <a:gd name="T98" fmla="*/ 79 w 123"/>
              <a:gd name="T99" fmla="*/ 124 h 212"/>
              <a:gd name="T100" fmla="*/ 100 w 123"/>
              <a:gd name="T101" fmla="*/ 114 h 212"/>
              <a:gd name="T102" fmla="*/ 113 w 123"/>
              <a:gd name="T103" fmla="*/ 122 h 212"/>
              <a:gd name="T104" fmla="*/ 116 w 123"/>
              <a:gd name="T105" fmla="*/ 99 h 212"/>
              <a:gd name="T106" fmla="*/ 79 w 123"/>
              <a:gd name="T107" fmla="*/ 180 h 212"/>
              <a:gd name="T108" fmla="*/ 80 w 123"/>
              <a:gd name="T109" fmla="*/ 194 h 212"/>
              <a:gd name="T110" fmla="*/ 86 w 123"/>
              <a:gd name="T111" fmla="*/ 208 h 212"/>
              <a:gd name="T112" fmla="*/ 62 w 123"/>
              <a:gd name="T113" fmla="*/ 183 h 212"/>
              <a:gd name="T114" fmla="*/ 57 w 123"/>
              <a:gd name="T115" fmla="*/ 199 h 212"/>
              <a:gd name="T116" fmla="*/ 45 w 123"/>
              <a:gd name="T117" fmla="*/ 181 h 212"/>
              <a:gd name="T118" fmla="*/ 29 w 123"/>
              <a:gd name="T119" fmla="*/ 194 h 212"/>
              <a:gd name="T120" fmla="*/ 48 w 123"/>
              <a:gd name="T121" fmla="*/ 21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3" h="212">
                <a:moveTo>
                  <a:pt x="15" y="48"/>
                </a:moveTo>
                <a:cubicBezTo>
                  <a:pt x="14" y="48"/>
                  <a:pt x="13" y="48"/>
                  <a:pt x="13" y="48"/>
                </a:cubicBezTo>
                <a:cubicBezTo>
                  <a:pt x="14" y="51"/>
                  <a:pt x="15" y="54"/>
                  <a:pt x="15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7" y="53"/>
                  <a:pt x="18" y="51"/>
                  <a:pt x="18" y="48"/>
                </a:cubicBezTo>
                <a:lnTo>
                  <a:pt x="15" y="48"/>
                </a:lnTo>
                <a:close/>
                <a:moveTo>
                  <a:pt x="58" y="0"/>
                </a:moveTo>
                <a:cubicBezTo>
                  <a:pt x="59" y="0"/>
                  <a:pt x="59" y="1"/>
                  <a:pt x="59" y="2"/>
                </a:cubicBezTo>
                <a:cubicBezTo>
                  <a:pt x="60" y="4"/>
                  <a:pt x="61" y="7"/>
                  <a:pt x="61" y="9"/>
                </a:cubicBezTo>
                <a:cubicBezTo>
                  <a:pt x="61" y="9"/>
                  <a:pt x="61" y="10"/>
                  <a:pt x="62" y="10"/>
                </a:cubicBezTo>
                <a:cubicBezTo>
                  <a:pt x="63" y="7"/>
                  <a:pt x="64" y="3"/>
                  <a:pt x="65" y="0"/>
                </a:cubicBezTo>
                <a:lnTo>
                  <a:pt x="58" y="0"/>
                </a:lnTo>
                <a:close/>
                <a:moveTo>
                  <a:pt x="109" y="48"/>
                </a:moveTo>
                <a:cubicBezTo>
                  <a:pt x="105" y="48"/>
                  <a:pt x="105" y="48"/>
                  <a:pt x="105" y="48"/>
                </a:cubicBezTo>
                <a:cubicBezTo>
                  <a:pt x="106" y="50"/>
                  <a:pt x="107" y="53"/>
                  <a:pt x="107" y="55"/>
                </a:cubicBezTo>
                <a:cubicBezTo>
                  <a:pt x="107" y="56"/>
                  <a:pt x="108" y="56"/>
                  <a:pt x="108" y="57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109" y="53"/>
                  <a:pt x="110" y="51"/>
                  <a:pt x="111" y="48"/>
                </a:cubicBezTo>
                <a:cubicBezTo>
                  <a:pt x="110" y="48"/>
                  <a:pt x="109" y="48"/>
                  <a:pt x="109" y="48"/>
                </a:cubicBezTo>
                <a:close/>
                <a:moveTo>
                  <a:pt x="50" y="26"/>
                </a:moveTo>
                <a:cubicBezTo>
                  <a:pt x="49" y="26"/>
                  <a:pt x="49" y="26"/>
                  <a:pt x="48" y="26"/>
                </a:cubicBezTo>
                <a:cubicBezTo>
                  <a:pt x="45" y="24"/>
                  <a:pt x="41" y="23"/>
                  <a:pt x="37" y="22"/>
                </a:cubicBezTo>
                <a:cubicBezTo>
                  <a:pt x="37" y="22"/>
                  <a:pt x="36" y="22"/>
                  <a:pt x="36" y="21"/>
                </a:cubicBezTo>
                <a:cubicBezTo>
                  <a:pt x="39" y="20"/>
                  <a:pt x="41" y="20"/>
                  <a:pt x="43" y="19"/>
                </a:cubicBezTo>
                <a:cubicBezTo>
                  <a:pt x="46" y="18"/>
                  <a:pt x="48" y="17"/>
                  <a:pt x="50" y="17"/>
                </a:cubicBezTo>
                <a:cubicBezTo>
                  <a:pt x="53" y="16"/>
                  <a:pt x="55" y="15"/>
                  <a:pt x="58" y="14"/>
                </a:cubicBezTo>
                <a:cubicBezTo>
                  <a:pt x="54" y="13"/>
                  <a:pt x="50" y="12"/>
                  <a:pt x="47" y="11"/>
                </a:cubicBezTo>
                <a:cubicBezTo>
                  <a:pt x="43" y="10"/>
                  <a:pt x="40" y="9"/>
                  <a:pt x="36" y="8"/>
                </a:cubicBezTo>
                <a:cubicBezTo>
                  <a:pt x="38" y="7"/>
                  <a:pt x="39" y="6"/>
                  <a:pt x="41" y="6"/>
                </a:cubicBezTo>
                <a:cubicBezTo>
                  <a:pt x="42" y="5"/>
                  <a:pt x="44" y="5"/>
                  <a:pt x="45" y="4"/>
                </a:cubicBezTo>
                <a:cubicBezTo>
                  <a:pt x="47" y="3"/>
                  <a:pt x="48" y="3"/>
                  <a:pt x="50" y="2"/>
                </a:cubicBezTo>
                <a:cubicBezTo>
                  <a:pt x="50" y="2"/>
                  <a:pt x="50" y="1"/>
                  <a:pt x="51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0"/>
                  <a:pt x="49" y="0"/>
                  <a:pt x="49" y="0"/>
                </a:cubicBezTo>
                <a:cubicBezTo>
                  <a:pt x="47" y="0"/>
                  <a:pt x="46" y="0"/>
                  <a:pt x="44" y="1"/>
                </a:cubicBezTo>
                <a:cubicBezTo>
                  <a:pt x="45" y="1"/>
                  <a:pt x="47" y="1"/>
                  <a:pt x="48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4" y="4"/>
                  <a:pt x="40" y="5"/>
                  <a:pt x="36" y="6"/>
                </a:cubicBezTo>
                <a:cubicBezTo>
                  <a:pt x="35" y="7"/>
                  <a:pt x="35" y="8"/>
                  <a:pt x="34" y="8"/>
                </a:cubicBezTo>
                <a:cubicBezTo>
                  <a:pt x="34" y="10"/>
                  <a:pt x="34" y="10"/>
                  <a:pt x="34" y="10"/>
                </a:cubicBezTo>
                <a:cubicBezTo>
                  <a:pt x="37" y="11"/>
                  <a:pt x="41" y="13"/>
                  <a:pt x="45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5" y="15"/>
                  <a:pt x="33" y="19"/>
                  <a:pt x="31" y="19"/>
                </a:cubicBezTo>
                <a:cubicBezTo>
                  <a:pt x="30" y="19"/>
                  <a:pt x="29" y="19"/>
                  <a:pt x="29" y="19"/>
                </a:cubicBezTo>
                <a:cubicBezTo>
                  <a:pt x="28" y="20"/>
                  <a:pt x="28" y="20"/>
                  <a:pt x="28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7" y="21"/>
                  <a:pt x="27" y="21"/>
                  <a:pt x="27" y="21"/>
                </a:cubicBezTo>
                <a:cubicBezTo>
                  <a:pt x="21" y="32"/>
                  <a:pt x="21" y="32"/>
                  <a:pt x="21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4" y="30"/>
                  <a:pt x="25" y="27"/>
                  <a:pt x="26" y="24"/>
                </a:cubicBezTo>
                <a:cubicBezTo>
                  <a:pt x="27" y="24"/>
                  <a:pt x="31" y="22"/>
                  <a:pt x="34" y="22"/>
                </a:cubicBezTo>
                <a:cubicBezTo>
                  <a:pt x="39" y="23"/>
                  <a:pt x="43" y="25"/>
                  <a:pt x="47" y="26"/>
                </a:cubicBezTo>
                <a:cubicBezTo>
                  <a:pt x="48" y="27"/>
                  <a:pt x="48" y="27"/>
                  <a:pt x="48" y="27"/>
                </a:cubicBezTo>
                <a:cubicBezTo>
                  <a:pt x="47" y="27"/>
                  <a:pt x="47" y="27"/>
                  <a:pt x="47" y="27"/>
                </a:cubicBezTo>
                <a:cubicBezTo>
                  <a:pt x="43" y="29"/>
                  <a:pt x="38" y="30"/>
                  <a:pt x="33" y="32"/>
                </a:cubicBezTo>
                <a:cubicBezTo>
                  <a:pt x="33" y="32"/>
                  <a:pt x="33" y="32"/>
                  <a:pt x="33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43" y="32"/>
                  <a:pt x="44" y="32"/>
                  <a:pt x="44" y="32"/>
                </a:cubicBezTo>
                <a:cubicBezTo>
                  <a:pt x="45" y="32"/>
                  <a:pt x="45" y="32"/>
                  <a:pt x="45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1"/>
                  <a:pt x="48" y="31"/>
                  <a:pt x="49" y="30"/>
                </a:cubicBezTo>
                <a:cubicBezTo>
                  <a:pt x="49" y="29"/>
                  <a:pt x="49" y="29"/>
                  <a:pt x="49" y="28"/>
                </a:cubicBezTo>
                <a:cubicBezTo>
                  <a:pt x="50" y="29"/>
                  <a:pt x="50" y="29"/>
                  <a:pt x="50" y="29"/>
                </a:cubicBezTo>
                <a:cubicBezTo>
                  <a:pt x="50" y="30"/>
                  <a:pt x="50" y="31"/>
                  <a:pt x="51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32"/>
                  <a:pt x="52" y="31"/>
                  <a:pt x="51" y="31"/>
                </a:cubicBezTo>
                <a:cubicBezTo>
                  <a:pt x="51" y="29"/>
                  <a:pt x="50" y="28"/>
                  <a:pt x="50" y="26"/>
                </a:cubicBezTo>
                <a:close/>
                <a:moveTo>
                  <a:pt x="62" y="20"/>
                </a:moveTo>
                <a:cubicBezTo>
                  <a:pt x="62" y="20"/>
                  <a:pt x="62" y="19"/>
                  <a:pt x="62" y="19"/>
                </a:cubicBezTo>
                <a:cubicBezTo>
                  <a:pt x="61" y="19"/>
                  <a:pt x="61" y="20"/>
                  <a:pt x="61" y="20"/>
                </a:cubicBezTo>
                <a:cubicBezTo>
                  <a:pt x="60" y="24"/>
                  <a:pt x="59" y="28"/>
                  <a:pt x="57" y="32"/>
                </a:cubicBezTo>
                <a:cubicBezTo>
                  <a:pt x="61" y="32"/>
                  <a:pt x="61" y="32"/>
                  <a:pt x="61" y="32"/>
                </a:cubicBezTo>
                <a:cubicBezTo>
                  <a:pt x="61" y="32"/>
                  <a:pt x="61" y="31"/>
                  <a:pt x="62" y="30"/>
                </a:cubicBezTo>
                <a:cubicBezTo>
                  <a:pt x="62" y="30"/>
                  <a:pt x="62" y="30"/>
                  <a:pt x="62" y="30"/>
                </a:cubicBezTo>
                <a:cubicBezTo>
                  <a:pt x="62" y="30"/>
                  <a:pt x="62" y="31"/>
                  <a:pt x="63" y="32"/>
                </a:cubicBezTo>
                <a:cubicBezTo>
                  <a:pt x="66" y="32"/>
                  <a:pt x="66" y="32"/>
                  <a:pt x="66" y="32"/>
                </a:cubicBezTo>
                <a:cubicBezTo>
                  <a:pt x="65" y="28"/>
                  <a:pt x="64" y="24"/>
                  <a:pt x="62" y="20"/>
                </a:cubicBezTo>
                <a:close/>
                <a:moveTo>
                  <a:pt x="96" y="21"/>
                </a:moveTo>
                <a:cubicBezTo>
                  <a:pt x="95" y="20"/>
                  <a:pt x="95" y="20"/>
                  <a:pt x="95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5" y="19"/>
                  <a:pt x="95" y="19"/>
                  <a:pt x="95" y="19"/>
                </a:cubicBezTo>
                <a:cubicBezTo>
                  <a:pt x="94" y="19"/>
                  <a:pt x="93" y="19"/>
                  <a:pt x="93" y="19"/>
                </a:cubicBezTo>
                <a:cubicBezTo>
                  <a:pt x="91" y="19"/>
                  <a:pt x="78" y="15"/>
                  <a:pt x="77" y="14"/>
                </a:cubicBezTo>
                <a:cubicBezTo>
                  <a:pt x="78" y="14"/>
                  <a:pt x="78" y="14"/>
                  <a:pt x="78" y="14"/>
                </a:cubicBezTo>
                <a:cubicBezTo>
                  <a:pt x="82" y="13"/>
                  <a:pt x="86" y="11"/>
                  <a:pt x="90" y="10"/>
                </a:cubicBezTo>
                <a:cubicBezTo>
                  <a:pt x="89" y="8"/>
                  <a:pt x="89" y="8"/>
                  <a:pt x="89" y="8"/>
                </a:cubicBezTo>
                <a:cubicBezTo>
                  <a:pt x="88" y="8"/>
                  <a:pt x="88" y="7"/>
                  <a:pt x="87" y="6"/>
                </a:cubicBezTo>
                <a:cubicBezTo>
                  <a:pt x="84" y="5"/>
                  <a:pt x="80" y="4"/>
                  <a:pt x="76" y="2"/>
                </a:cubicBezTo>
                <a:cubicBezTo>
                  <a:pt x="77" y="1"/>
                  <a:pt x="78" y="1"/>
                  <a:pt x="79" y="1"/>
                </a:cubicBezTo>
                <a:cubicBezTo>
                  <a:pt x="78" y="0"/>
                  <a:pt x="76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1"/>
                  <a:pt x="73" y="2"/>
                  <a:pt x="74" y="2"/>
                </a:cubicBezTo>
                <a:cubicBezTo>
                  <a:pt x="74" y="3"/>
                  <a:pt x="75" y="3"/>
                  <a:pt x="75" y="3"/>
                </a:cubicBezTo>
                <a:cubicBezTo>
                  <a:pt x="79" y="4"/>
                  <a:pt x="82" y="5"/>
                  <a:pt x="86" y="7"/>
                </a:cubicBezTo>
                <a:cubicBezTo>
                  <a:pt x="86" y="7"/>
                  <a:pt x="87" y="7"/>
                  <a:pt x="87" y="8"/>
                </a:cubicBezTo>
                <a:cubicBezTo>
                  <a:pt x="80" y="10"/>
                  <a:pt x="73" y="12"/>
                  <a:pt x="66" y="14"/>
                </a:cubicBezTo>
                <a:cubicBezTo>
                  <a:pt x="66" y="15"/>
                  <a:pt x="67" y="15"/>
                  <a:pt x="67" y="15"/>
                </a:cubicBezTo>
                <a:cubicBezTo>
                  <a:pt x="73" y="17"/>
                  <a:pt x="79" y="19"/>
                  <a:pt x="85" y="21"/>
                </a:cubicBezTo>
                <a:cubicBezTo>
                  <a:pt x="86" y="21"/>
                  <a:pt x="87" y="21"/>
                  <a:pt x="87" y="21"/>
                </a:cubicBezTo>
                <a:cubicBezTo>
                  <a:pt x="87" y="21"/>
                  <a:pt x="87" y="22"/>
                  <a:pt x="87" y="22"/>
                </a:cubicBezTo>
                <a:cubicBezTo>
                  <a:pt x="83" y="23"/>
                  <a:pt x="80" y="24"/>
                  <a:pt x="77" y="25"/>
                </a:cubicBezTo>
                <a:cubicBezTo>
                  <a:pt x="76" y="25"/>
                  <a:pt x="75" y="26"/>
                  <a:pt x="74" y="26"/>
                </a:cubicBezTo>
                <a:cubicBezTo>
                  <a:pt x="73" y="28"/>
                  <a:pt x="72" y="30"/>
                  <a:pt x="72" y="32"/>
                </a:cubicBezTo>
                <a:cubicBezTo>
                  <a:pt x="73" y="32"/>
                  <a:pt x="73" y="32"/>
                  <a:pt x="73" y="32"/>
                </a:cubicBezTo>
                <a:cubicBezTo>
                  <a:pt x="73" y="30"/>
                  <a:pt x="74" y="29"/>
                  <a:pt x="74" y="28"/>
                </a:cubicBezTo>
                <a:cubicBezTo>
                  <a:pt x="75" y="30"/>
                  <a:pt x="75" y="31"/>
                  <a:pt x="76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80" y="32"/>
                  <a:pt x="81" y="32"/>
                  <a:pt x="82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89" y="31"/>
                  <a:pt x="87" y="31"/>
                  <a:pt x="85" y="30"/>
                </a:cubicBezTo>
                <a:cubicBezTo>
                  <a:pt x="84" y="30"/>
                  <a:pt x="82" y="29"/>
                  <a:pt x="81" y="29"/>
                </a:cubicBezTo>
                <a:cubicBezTo>
                  <a:pt x="79" y="28"/>
                  <a:pt x="77" y="28"/>
                  <a:pt x="76" y="27"/>
                </a:cubicBezTo>
                <a:cubicBezTo>
                  <a:pt x="80" y="25"/>
                  <a:pt x="85" y="23"/>
                  <a:pt x="89" y="22"/>
                </a:cubicBezTo>
                <a:cubicBezTo>
                  <a:pt x="92" y="23"/>
                  <a:pt x="95" y="23"/>
                  <a:pt x="98" y="24"/>
                </a:cubicBezTo>
                <a:cubicBezTo>
                  <a:pt x="98" y="26"/>
                  <a:pt x="99" y="27"/>
                  <a:pt x="99" y="29"/>
                </a:cubicBezTo>
                <a:cubicBezTo>
                  <a:pt x="99" y="30"/>
                  <a:pt x="100" y="31"/>
                  <a:pt x="100" y="32"/>
                </a:cubicBezTo>
                <a:cubicBezTo>
                  <a:pt x="103" y="32"/>
                  <a:pt x="103" y="32"/>
                  <a:pt x="103" y="32"/>
                </a:cubicBezTo>
                <a:lnTo>
                  <a:pt x="96" y="21"/>
                </a:lnTo>
                <a:close/>
                <a:moveTo>
                  <a:pt x="16" y="158"/>
                </a:moveTo>
                <a:cubicBezTo>
                  <a:pt x="16" y="158"/>
                  <a:pt x="16" y="157"/>
                  <a:pt x="15" y="157"/>
                </a:cubicBezTo>
                <a:cubicBezTo>
                  <a:pt x="15" y="160"/>
                  <a:pt x="14" y="163"/>
                  <a:pt x="13" y="165"/>
                </a:cubicBezTo>
                <a:cubicBezTo>
                  <a:pt x="13" y="166"/>
                  <a:pt x="14" y="166"/>
                  <a:pt x="15" y="166"/>
                </a:cubicBezTo>
                <a:cubicBezTo>
                  <a:pt x="18" y="166"/>
                  <a:pt x="18" y="166"/>
                  <a:pt x="18" y="166"/>
                </a:cubicBezTo>
                <a:cubicBezTo>
                  <a:pt x="18" y="163"/>
                  <a:pt x="17" y="161"/>
                  <a:pt x="16" y="158"/>
                </a:cubicBezTo>
                <a:close/>
                <a:moveTo>
                  <a:pt x="23" y="180"/>
                </a:moveTo>
                <a:cubicBezTo>
                  <a:pt x="23" y="180"/>
                  <a:pt x="23" y="180"/>
                  <a:pt x="23" y="180"/>
                </a:cubicBezTo>
                <a:cubicBezTo>
                  <a:pt x="21" y="180"/>
                  <a:pt x="21" y="180"/>
                  <a:pt x="21" y="180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5" y="185"/>
                  <a:pt x="24" y="183"/>
                  <a:pt x="23" y="180"/>
                </a:cubicBezTo>
                <a:close/>
                <a:moveTo>
                  <a:pt x="123" y="72"/>
                </a:moveTo>
                <a:cubicBezTo>
                  <a:pt x="122" y="72"/>
                  <a:pt x="121" y="72"/>
                  <a:pt x="120" y="73"/>
                </a:cubicBezTo>
                <a:cubicBezTo>
                  <a:pt x="120" y="73"/>
                  <a:pt x="120" y="73"/>
                  <a:pt x="120" y="74"/>
                </a:cubicBezTo>
                <a:cubicBezTo>
                  <a:pt x="118" y="77"/>
                  <a:pt x="117" y="81"/>
                  <a:pt x="116" y="85"/>
                </a:cubicBezTo>
                <a:cubicBezTo>
                  <a:pt x="116" y="85"/>
                  <a:pt x="115" y="86"/>
                  <a:pt x="115" y="86"/>
                </a:cubicBezTo>
                <a:cubicBezTo>
                  <a:pt x="114" y="84"/>
                  <a:pt x="113" y="81"/>
                  <a:pt x="113" y="79"/>
                </a:cubicBezTo>
                <a:cubicBezTo>
                  <a:pt x="112" y="77"/>
                  <a:pt x="111" y="74"/>
                  <a:pt x="110" y="72"/>
                </a:cubicBezTo>
                <a:cubicBezTo>
                  <a:pt x="110" y="69"/>
                  <a:pt x="109" y="67"/>
                  <a:pt x="108" y="64"/>
                </a:cubicBezTo>
                <a:cubicBezTo>
                  <a:pt x="108" y="65"/>
                  <a:pt x="108" y="65"/>
                  <a:pt x="108" y="65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5" y="72"/>
                  <a:pt x="103" y="78"/>
                  <a:pt x="102" y="84"/>
                </a:cubicBezTo>
                <a:cubicBezTo>
                  <a:pt x="101" y="85"/>
                  <a:pt x="101" y="86"/>
                  <a:pt x="101" y="86"/>
                </a:cubicBezTo>
                <a:cubicBezTo>
                  <a:pt x="101" y="86"/>
                  <a:pt x="101" y="86"/>
                  <a:pt x="101" y="86"/>
                </a:cubicBezTo>
                <a:cubicBezTo>
                  <a:pt x="100" y="85"/>
                  <a:pt x="100" y="85"/>
                  <a:pt x="100" y="85"/>
                </a:cubicBezTo>
                <a:cubicBezTo>
                  <a:pt x="99" y="81"/>
                  <a:pt x="97" y="77"/>
                  <a:pt x="96" y="73"/>
                </a:cubicBezTo>
                <a:cubicBezTo>
                  <a:pt x="95" y="72"/>
                  <a:pt x="95" y="72"/>
                  <a:pt x="94" y="72"/>
                </a:cubicBezTo>
                <a:cubicBezTo>
                  <a:pt x="91" y="71"/>
                  <a:pt x="87" y="69"/>
                  <a:pt x="83" y="68"/>
                </a:cubicBezTo>
                <a:cubicBezTo>
                  <a:pt x="83" y="68"/>
                  <a:pt x="82" y="68"/>
                  <a:pt x="82" y="67"/>
                </a:cubicBezTo>
                <a:cubicBezTo>
                  <a:pt x="85" y="67"/>
                  <a:pt x="87" y="66"/>
                  <a:pt x="89" y="65"/>
                </a:cubicBezTo>
                <a:cubicBezTo>
                  <a:pt x="92" y="64"/>
                  <a:pt x="94" y="64"/>
                  <a:pt x="97" y="63"/>
                </a:cubicBezTo>
                <a:cubicBezTo>
                  <a:pt x="99" y="62"/>
                  <a:pt x="101" y="61"/>
                  <a:pt x="104" y="61"/>
                </a:cubicBezTo>
                <a:cubicBezTo>
                  <a:pt x="104" y="60"/>
                  <a:pt x="103" y="60"/>
                  <a:pt x="103" y="60"/>
                </a:cubicBezTo>
                <a:cubicBezTo>
                  <a:pt x="98" y="59"/>
                  <a:pt x="94" y="57"/>
                  <a:pt x="89" y="56"/>
                </a:cubicBezTo>
                <a:cubicBezTo>
                  <a:pt x="87" y="55"/>
                  <a:pt x="85" y="55"/>
                  <a:pt x="84" y="54"/>
                </a:cubicBezTo>
                <a:cubicBezTo>
                  <a:pt x="83" y="54"/>
                  <a:pt x="83" y="54"/>
                  <a:pt x="82" y="53"/>
                </a:cubicBezTo>
                <a:cubicBezTo>
                  <a:pt x="84" y="53"/>
                  <a:pt x="85" y="52"/>
                  <a:pt x="87" y="52"/>
                </a:cubicBezTo>
                <a:cubicBezTo>
                  <a:pt x="88" y="51"/>
                  <a:pt x="90" y="51"/>
                  <a:pt x="91" y="50"/>
                </a:cubicBezTo>
                <a:cubicBezTo>
                  <a:pt x="93" y="49"/>
                  <a:pt x="94" y="49"/>
                  <a:pt x="96" y="48"/>
                </a:cubicBezTo>
                <a:cubicBezTo>
                  <a:pt x="96" y="48"/>
                  <a:pt x="96" y="48"/>
                  <a:pt x="96" y="48"/>
                </a:cubicBezTo>
                <a:cubicBezTo>
                  <a:pt x="94" y="48"/>
                  <a:pt x="94" y="48"/>
                  <a:pt x="94" y="48"/>
                </a:cubicBezTo>
                <a:cubicBezTo>
                  <a:pt x="92" y="49"/>
                  <a:pt x="82" y="52"/>
                  <a:pt x="80" y="53"/>
                </a:cubicBezTo>
                <a:cubicBezTo>
                  <a:pt x="77" y="52"/>
                  <a:pt x="75" y="51"/>
                  <a:pt x="72" y="50"/>
                </a:cubicBezTo>
                <a:cubicBezTo>
                  <a:pt x="71" y="50"/>
                  <a:pt x="71" y="49"/>
                  <a:pt x="71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49"/>
                  <a:pt x="69" y="51"/>
                  <a:pt x="69" y="53"/>
                </a:cubicBezTo>
                <a:cubicBezTo>
                  <a:pt x="71" y="53"/>
                  <a:pt x="73" y="54"/>
                  <a:pt x="75" y="55"/>
                </a:cubicBezTo>
                <a:cubicBezTo>
                  <a:pt x="75" y="55"/>
                  <a:pt x="75" y="55"/>
                  <a:pt x="75" y="55"/>
                </a:cubicBezTo>
                <a:cubicBezTo>
                  <a:pt x="71" y="56"/>
                  <a:pt x="65" y="59"/>
                  <a:pt x="63" y="59"/>
                </a:cubicBezTo>
                <a:cubicBezTo>
                  <a:pt x="63" y="57"/>
                  <a:pt x="64" y="56"/>
                  <a:pt x="64" y="55"/>
                </a:cubicBezTo>
                <a:cubicBezTo>
                  <a:pt x="65" y="54"/>
                  <a:pt x="65" y="52"/>
                  <a:pt x="66" y="51"/>
                </a:cubicBezTo>
                <a:cubicBezTo>
                  <a:pt x="66" y="50"/>
                  <a:pt x="67" y="49"/>
                  <a:pt x="67" y="48"/>
                </a:cubicBezTo>
                <a:cubicBezTo>
                  <a:pt x="66" y="48"/>
                  <a:pt x="66" y="48"/>
                  <a:pt x="66" y="48"/>
                </a:cubicBezTo>
                <a:cubicBezTo>
                  <a:pt x="65" y="51"/>
                  <a:pt x="63" y="55"/>
                  <a:pt x="62" y="59"/>
                </a:cubicBezTo>
                <a:cubicBezTo>
                  <a:pt x="62" y="59"/>
                  <a:pt x="61" y="58"/>
                  <a:pt x="61" y="58"/>
                </a:cubicBezTo>
                <a:cubicBezTo>
                  <a:pt x="60" y="55"/>
                  <a:pt x="59" y="51"/>
                  <a:pt x="58" y="48"/>
                </a:cubicBezTo>
                <a:cubicBezTo>
                  <a:pt x="57" y="48"/>
                  <a:pt x="57" y="48"/>
                  <a:pt x="57" y="48"/>
                </a:cubicBezTo>
                <a:cubicBezTo>
                  <a:pt x="58" y="51"/>
                  <a:pt x="59" y="55"/>
                  <a:pt x="60" y="58"/>
                </a:cubicBezTo>
                <a:cubicBezTo>
                  <a:pt x="60" y="59"/>
                  <a:pt x="60" y="59"/>
                  <a:pt x="60" y="59"/>
                </a:cubicBezTo>
                <a:cubicBezTo>
                  <a:pt x="60" y="59"/>
                  <a:pt x="60" y="59"/>
                  <a:pt x="60" y="59"/>
                </a:cubicBezTo>
                <a:cubicBezTo>
                  <a:pt x="56" y="58"/>
                  <a:pt x="52" y="56"/>
                  <a:pt x="48" y="55"/>
                </a:cubicBezTo>
                <a:cubicBezTo>
                  <a:pt x="50" y="54"/>
                  <a:pt x="51" y="54"/>
                  <a:pt x="51" y="54"/>
                </a:cubicBezTo>
                <a:cubicBezTo>
                  <a:pt x="52" y="53"/>
                  <a:pt x="53" y="53"/>
                  <a:pt x="54" y="53"/>
                </a:cubicBezTo>
                <a:cubicBezTo>
                  <a:pt x="55" y="51"/>
                  <a:pt x="55" y="49"/>
                  <a:pt x="56" y="48"/>
                </a:cubicBezTo>
                <a:cubicBezTo>
                  <a:pt x="53" y="48"/>
                  <a:pt x="53" y="48"/>
                  <a:pt x="53" y="48"/>
                </a:cubicBezTo>
                <a:cubicBezTo>
                  <a:pt x="52" y="49"/>
                  <a:pt x="52" y="50"/>
                  <a:pt x="52" y="50"/>
                </a:cubicBezTo>
                <a:cubicBezTo>
                  <a:pt x="49" y="51"/>
                  <a:pt x="46" y="52"/>
                  <a:pt x="43" y="53"/>
                </a:cubicBezTo>
                <a:cubicBezTo>
                  <a:pt x="39" y="51"/>
                  <a:pt x="34" y="50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32" y="50"/>
                  <a:pt x="37" y="51"/>
                  <a:pt x="41" y="53"/>
                </a:cubicBezTo>
                <a:cubicBezTo>
                  <a:pt x="41" y="54"/>
                  <a:pt x="41" y="54"/>
                  <a:pt x="41" y="54"/>
                </a:cubicBezTo>
                <a:cubicBezTo>
                  <a:pt x="34" y="56"/>
                  <a:pt x="27" y="58"/>
                  <a:pt x="20" y="60"/>
                </a:cubicBezTo>
                <a:cubicBezTo>
                  <a:pt x="20" y="61"/>
                  <a:pt x="20" y="61"/>
                  <a:pt x="20" y="61"/>
                </a:cubicBezTo>
                <a:cubicBezTo>
                  <a:pt x="21" y="61"/>
                  <a:pt x="23" y="62"/>
                  <a:pt x="24" y="62"/>
                </a:cubicBezTo>
                <a:cubicBezTo>
                  <a:pt x="25" y="62"/>
                  <a:pt x="27" y="63"/>
                  <a:pt x="28" y="63"/>
                </a:cubicBezTo>
                <a:cubicBezTo>
                  <a:pt x="30" y="64"/>
                  <a:pt x="31" y="64"/>
                  <a:pt x="33" y="65"/>
                </a:cubicBezTo>
                <a:cubicBezTo>
                  <a:pt x="34" y="65"/>
                  <a:pt x="35" y="66"/>
                  <a:pt x="37" y="66"/>
                </a:cubicBezTo>
                <a:cubicBezTo>
                  <a:pt x="38" y="66"/>
                  <a:pt x="40" y="67"/>
                  <a:pt x="41" y="67"/>
                </a:cubicBezTo>
                <a:cubicBezTo>
                  <a:pt x="41" y="68"/>
                  <a:pt x="41" y="68"/>
                  <a:pt x="41" y="68"/>
                </a:cubicBezTo>
                <a:cubicBezTo>
                  <a:pt x="37" y="69"/>
                  <a:pt x="34" y="70"/>
                  <a:pt x="31" y="71"/>
                </a:cubicBezTo>
                <a:cubicBezTo>
                  <a:pt x="30" y="72"/>
                  <a:pt x="29" y="72"/>
                  <a:pt x="28" y="73"/>
                </a:cubicBezTo>
                <a:cubicBezTo>
                  <a:pt x="26" y="77"/>
                  <a:pt x="25" y="82"/>
                  <a:pt x="23" y="86"/>
                </a:cubicBezTo>
                <a:cubicBezTo>
                  <a:pt x="22" y="86"/>
                  <a:pt x="22" y="85"/>
                  <a:pt x="22" y="85"/>
                </a:cubicBezTo>
                <a:cubicBezTo>
                  <a:pt x="20" y="79"/>
                  <a:pt x="18" y="72"/>
                  <a:pt x="16" y="66"/>
                </a:cubicBezTo>
                <a:cubicBezTo>
                  <a:pt x="16" y="66"/>
                  <a:pt x="16" y="65"/>
                  <a:pt x="16" y="64"/>
                </a:cubicBezTo>
                <a:cubicBezTo>
                  <a:pt x="13" y="72"/>
                  <a:pt x="11" y="79"/>
                  <a:pt x="9" y="86"/>
                </a:cubicBezTo>
                <a:cubicBezTo>
                  <a:pt x="8" y="86"/>
                  <a:pt x="8" y="86"/>
                  <a:pt x="8" y="86"/>
                </a:cubicBezTo>
                <a:cubicBezTo>
                  <a:pt x="8" y="84"/>
                  <a:pt x="7" y="83"/>
                  <a:pt x="7" y="82"/>
                </a:cubicBezTo>
                <a:cubicBezTo>
                  <a:pt x="6" y="79"/>
                  <a:pt x="5" y="76"/>
                  <a:pt x="4" y="74"/>
                </a:cubicBezTo>
                <a:cubicBezTo>
                  <a:pt x="4" y="73"/>
                  <a:pt x="4" y="73"/>
                  <a:pt x="3" y="73"/>
                </a:cubicBezTo>
                <a:cubicBezTo>
                  <a:pt x="2" y="72"/>
                  <a:pt x="1" y="72"/>
                  <a:pt x="0" y="71"/>
                </a:cubicBezTo>
                <a:cubicBezTo>
                  <a:pt x="0" y="73"/>
                  <a:pt x="0" y="73"/>
                  <a:pt x="0" y="73"/>
                </a:cubicBezTo>
                <a:cubicBezTo>
                  <a:pt x="1" y="73"/>
                  <a:pt x="1" y="73"/>
                  <a:pt x="1" y="73"/>
                </a:cubicBezTo>
                <a:cubicBezTo>
                  <a:pt x="1" y="74"/>
                  <a:pt x="1" y="73"/>
                  <a:pt x="0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2"/>
                  <a:pt x="0" y="82"/>
                  <a:pt x="0" y="82"/>
                </a:cubicBezTo>
                <a:cubicBezTo>
                  <a:pt x="1" y="80"/>
                  <a:pt x="2" y="78"/>
                  <a:pt x="2" y="76"/>
                </a:cubicBezTo>
                <a:cubicBezTo>
                  <a:pt x="3" y="76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cubicBezTo>
                  <a:pt x="5" y="79"/>
                  <a:pt x="6" y="84"/>
                  <a:pt x="8" y="88"/>
                </a:cubicBezTo>
                <a:cubicBezTo>
                  <a:pt x="8" y="90"/>
                  <a:pt x="6" y="96"/>
                  <a:pt x="5" y="97"/>
                </a:cubicBezTo>
                <a:cubicBezTo>
                  <a:pt x="4" y="97"/>
                  <a:pt x="2" y="98"/>
                  <a:pt x="0" y="98"/>
                </a:cubicBezTo>
                <a:cubicBezTo>
                  <a:pt x="0" y="102"/>
                  <a:pt x="0" y="102"/>
                  <a:pt x="0" y="102"/>
                </a:cubicBezTo>
                <a:cubicBezTo>
                  <a:pt x="2" y="102"/>
                  <a:pt x="12" y="106"/>
                  <a:pt x="14" y="107"/>
                </a:cubicBezTo>
                <a:cubicBezTo>
                  <a:pt x="9" y="109"/>
                  <a:pt x="5" y="110"/>
                  <a:pt x="0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5"/>
                  <a:pt x="0" y="115"/>
                  <a:pt x="0" y="115"/>
                </a:cubicBezTo>
                <a:cubicBezTo>
                  <a:pt x="2" y="116"/>
                  <a:pt x="4" y="116"/>
                  <a:pt x="5" y="117"/>
                </a:cubicBezTo>
                <a:cubicBezTo>
                  <a:pt x="6" y="118"/>
                  <a:pt x="6" y="119"/>
                  <a:pt x="7" y="121"/>
                </a:cubicBezTo>
                <a:cubicBezTo>
                  <a:pt x="7" y="122"/>
                  <a:pt x="8" y="124"/>
                  <a:pt x="8" y="125"/>
                </a:cubicBezTo>
                <a:cubicBezTo>
                  <a:pt x="6" y="130"/>
                  <a:pt x="5" y="134"/>
                  <a:pt x="3" y="138"/>
                </a:cubicBezTo>
                <a:cubicBezTo>
                  <a:pt x="3" y="139"/>
                  <a:pt x="3" y="139"/>
                  <a:pt x="3" y="139"/>
                </a:cubicBezTo>
                <a:cubicBezTo>
                  <a:pt x="2" y="136"/>
                  <a:pt x="1" y="133"/>
                  <a:pt x="0" y="131"/>
                </a:cubicBezTo>
                <a:cubicBezTo>
                  <a:pt x="0" y="140"/>
                  <a:pt x="0" y="140"/>
                  <a:pt x="0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2"/>
                  <a:pt x="0" y="142"/>
                  <a:pt x="0" y="142"/>
                </a:cubicBezTo>
                <a:cubicBezTo>
                  <a:pt x="1" y="142"/>
                  <a:pt x="1" y="141"/>
                  <a:pt x="2" y="141"/>
                </a:cubicBezTo>
                <a:cubicBezTo>
                  <a:pt x="3" y="141"/>
                  <a:pt x="3" y="141"/>
                  <a:pt x="3" y="141"/>
                </a:cubicBezTo>
                <a:cubicBezTo>
                  <a:pt x="4" y="140"/>
                  <a:pt x="4" y="140"/>
                  <a:pt x="4" y="139"/>
                </a:cubicBezTo>
                <a:cubicBezTo>
                  <a:pt x="5" y="136"/>
                  <a:pt x="7" y="132"/>
                  <a:pt x="8" y="129"/>
                </a:cubicBezTo>
                <a:cubicBezTo>
                  <a:pt x="8" y="128"/>
                  <a:pt x="8" y="128"/>
                  <a:pt x="8" y="127"/>
                </a:cubicBezTo>
                <a:cubicBezTo>
                  <a:pt x="9" y="127"/>
                  <a:pt x="9" y="127"/>
                  <a:pt x="9" y="127"/>
                </a:cubicBezTo>
                <a:cubicBezTo>
                  <a:pt x="9" y="128"/>
                  <a:pt x="9" y="128"/>
                  <a:pt x="9" y="128"/>
                </a:cubicBezTo>
                <a:cubicBezTo>
                  <a:pt x="11" y="135"/>
                  <a:pt x="13" y="142"/>
                  <a:pt x="16" y="149"/>
                </a:cubicBezTo>
                <a:cubicBezTo>
                  <a:pt x="16" y="147"/>
                  <a:pt x="17" y="145"/>
                  <a:pt x="17" y="143"/>
                </a:cubicBezTo>
                <a:cubicBezTo>
                  <a:pt x="18" y="142"/>
                  <a:pt x="19" y="140"/>
                  <a:pt x="19" y="138"/>
                </a:cubicBezTo>
                <a:cubicBezTo>
                  <a:pt x="20" y="136"/>
                  <a:pt x="20" y="134"/>
                  <a:pt x="21" y="132"/>
                </a:cubicBezTo>
                <a:cubicBezTo>
                  <a:pt x="21" y="131"/>
                  <a:pt x="22" y="129"/>
                  <a:pt x="23" y="127"/>
                </a:cubicBezTo>
                <a:cubicBezTo>
                  <a:pt x="23" y="128"/>
                  <a:pt x="24" y="130"/>
                  <a:pt x="24" y="131"/>
                </a:cubicBezTo>
                <a:cubicBezTo>
                  <a:pt x="25" y="133"/>
                  <a:pt x="26" y="135"/>
                  <a:pt x="26" y="136"/>
                </a:cubicBezTo>
                <a:cubicBezTo>
                  <a:pt x="27" y="138"/>
                  <a:pt x="27" y="139"/>
                  <a:pt x="28" y="141"/>
                </a:cubicBezTo>
                <a:cubicBezTo>
                  <a:pt x="29" y="141"/>
                  <a:pt x="30" y="141"/>
                  <a:pt x="31" y="142"/>
                </a:cubicBezTo>
                <a:cubicBezTo>
                  <a:pt x="34" y="143"/>
                  <a:pt x="37" y="144"/>
                  <a:pt x="40" y="145"/>
                </a:cubicBezTo>
                <a:cubicBezTo>
                  <a:pt x="40" y="145"/>
                  <a:pt x="41" y="145"/>
                  <a:pt x="41" y="146"/>
                </a:cubicBezTo>
                <a:cubicBezTo>
                  <a:pt x="34" y="148"/>
                  <a:pt x="27" y="150"/>
                  <a:pt x="20" y="153"/>
                </a:cubicBezTo>
                <a:cubicBezTo>
                  <a:pt x="20" y="153"/>
                  <a:pt x="20" y="153"/>
                  <a:pt x="20" y="153"/>
                </a:cubicBezTo>
                <a:cubicBezTo>
                  <a:pt x="22" y="154"/>
                  <a:pt x="24" y="154"/>
                  <a:pt x="27" y="155"/>
                </a:cubicBezTo>
                <a:cubicBezTo>
                  <a:pt x="29" y="156"/>
                  <a:pt x="32" y="157"/>
                  <a:pt x="34" y="157"/>
                </a:cubicBezTo>
                <a:cubicBezTo>
                  <a:pt x="36" y="158"/>
                  <a:pt x="39" y="159"/>
                  <a:pt x="41" y="160"/>
                </a:cubicBezTo>
                <a:cubicBezTo>
                  <a:pt x="41" y="160"/>
                  <a:pt x="41" y="160"/>
                  <a:pt x="41" y="160"/>
                </a:cubicBezTo>
                <a:cubicBezTo>
                  <a:pt x="37" y="162"/>
                  <a:pt x="34" y="163"/>
                  <a:pt x="30" y="164"/>
                </a:cubicBezTo>
                <a:cubicBezTo>
                  <a:pt x="29" y="164"/>
                  <a:pt x="29" y="165"/>
                  <a:pt x="28" y="165"/>
                </a:cubicBezTo>
                <a:cubicBezTo>
                  <a:pt x="27" y="166"/>
                  <a:pt x="27" y="166"/>
                  <a:pt x="27" y="166"/>
                </a:cubicBezTo>
                <a:cubicBezTo>
                  <a:pt x="30" y="166"/>
                  <a:pt x="30" y="166"/>
                  <a:pt x="30" y="166"/>
                </a:cubicBezTo>
                <a:cubicBezTo>
                  <a:pt x="30" y="166"/>
                  <a:pt x="30" y="166"/>
                  <a:pt x="30" y="166"/>
                </a:cubicBezTo>
                <a:cubicBezTo>
                  <a:pt x="30" y="165"/>
                  <a:pt x="30" y="165"/>
                  <a:pt x="30" y="165"/>
                </a:cubicBezTo>
                <a:cubicBezTo>
                  <a:pt x="30" y="165"/>
                  <a:pt x="30" y="165"/>
                  <a:pt x="30" y="165"/>
                </a:cubicBezTo>
                <a:cubicBezTo>
                  <a:pt x="34" y="164"/>
                  <a:pt x="39" y="162"/>
                  <a:pt x="43" y="160"/>
                </a:cubicBezTo>
                <a:cubicBezTo>
                  <a:pt x="46" y="161"/>
                  <a:pt x="49" y="162"/>
                  <a:pt x="52" y="163"/>
                </a:cubicBezTo>
                <a:cubicBezTo>
                  <a:pt x="52" y="163"/>
                  <a:pt x="52" y="164"/>
                  <a:pt x="53" y="166"/>
                </a:cubicBezTo>
                <a:cubicBezTo>
                  <a:pt x="56" y="166"/>
                  <a:pt x="56" y="166"/>
                  <a:pt x="56" y="166"/>
                </a:cubicBezTo>
                <a:cubicBezTo>
                  <a:pt x="55" y="164"/>
                  <a:pt x="55" y="162"/>
                  <a:pt x="54" y="161"/>
                </a:cubicBezTo>
                <a:cubicBezTo>
                  <a:pt x="52" y="160"/>
                  <a:pt x="50" y="159"/>
                  <a:pt x="49" y="159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51" y="157"/>
                  <a:pt x="59" y="155"/>
                  <a:pt x="60" y="155"/>
                </a:cubicBezTo>
                <a:cubicBezTo>
                  <a:pt x="60" y="155"/>
                  <a:pt x="60" y="155"/>
                  <a:pt x="60" y="155"/>
                </a:cubicBezTo>
                <a:cubicBezTo>
                  <a:pt x="59" y="158"/>
                  <a:pt x="58" y="162"/>
                  <a:pt x="56" y="166"/>
                </a:cubicBezTo>
                <a:cubicBezTo>
                  <a:pt x="58" y="166"/>
                  <a:pt x="58" y="166"/>
                  <a:pt x="58" y="166"/>
                </a:cubicBezTo>
                <a:cubicBezTo>
                  <a:pt x="59" y="162"/>
                  <a:pt x="61" y="155"/>
                  <a:pt x="62" y="154"/>
                </a:cubicBezTo>
                <a:cubicBezTo>
                  <a:pt x="63" y="158"/>
                  <a:pt x="65" y="162"/>
                  <a:pt x="66" y="166"/>
                </a:cubicBezTo>
                <a:cubicBezTo>
                  <a:pt x="67" y="166"/>
                  <a:pt x="67" y="166"/>
                  <a:pt x="67" y="166"/>
                </a:cubicBezTo>
                <a:cubicBezTo>
                  <a:pt x="66" y="163"/>
                  <a:pt x="63" y="156"/>
                  <a:pt x="63" y="154"/>
                </a:cubicBezTo>
                <a:cubicBezTo>
                  <a:pt x="65" y="155"/>
                  <a:pt x="71" y="157"/>
                  <a:pt x="74" y="158"/>
                </a:cubicBezTo>
                <a:cubicBezTo>
                  <a:pt x="75" y="158"/>
                  <a:pt x="75" y="158"/>
                  <a:pt x="75" y="159"/>
                </a:cubicBezTo>
                <a:cubicBezTo>
                  <a:pt x="73" y="159"/>
                  <a:pt x="71" y="160"/>
                  <a:pt x="69" y="161"/>
                </a:cubicBezTo>
                <a:cubicBezTo>
                  <a:pt x="69" y="162"/>
                  <a:pt x="68" y="164"/>
                  <a:pt x="68" y="165"/>
                </a:cubicBezTo>
                <a:cubicBezTo>
                  <a:pt x="68" y="166"/>
                  <a:pt x="68" y="166"/>
                  <a:pt x="68" y="166"/>
                </a:cubicBezTo>
                <a:cubicBezTo>
                  <a:pt x="71" y="166"/>
                  <a:pt x="71" y="166"/>
                  <a:pt x="71" y="166"/>
                </a:cubicBezTo>
                <a:cubicBezTo>
                  <a:pt x="71" y="165"/>
                  <a:pt x="71" y="165"/>
                  <a:pt x="71" y="164"/>
                </a:cubicBezTo>
                <a:cubicBezTo>
                  <a:pt x="71" y="164"/>
                  <a:pt x="72" y="163"/>
                  <a:pt x="72" y="163"/>
                </a:cubicBezTo>
                <a:cubicBezTo>
                  <a:pt x="74" y="162"/>
                  <a:pt x="77" y="161"/>
                  <a:pt x="80" y="160"/>
                </a:cubicBezTo>
                <a:cubicBezTo>
                  <a:pt x="85" y="162"/>
                  <a:pt x="89" y="164"/>
                  <a:pt x="94" y="165"/>
                </a:cubicBezTo>
                <a:cubicBezTo>
                  <a:pt x="93" y="166"/>
                  <a:pt x="93" y="166"/>
                  <a:pt x="93" y="166"/>
                </a:cubicBezTo>
                <a:cubicBezTo>
                  <a:pt x="96" y="166"/>
                  <a:pt x="96" y="166"/>
                  <a:pt x="96" y="166"/>
                </a:cubicBezTo>
                <a:cubicBezTo>
                  <a:pt x="96" y="165"/>
                  <a:pt x="96" y="165"/>
                  <a:pt x="96" y="165"/>
                </a:cubicBezTo>
                <a:cubicBezTo>
                  <a:pt x="91" y="163"/>
                  <a:pt x="87" y="162"/>
                  <a:pt x="82" y="160"/>
                </a:cubicBezTo>
                <a:cubicBezTo>
                  <a:pt x="82" y="160"/>
                  <a:pt x="82" y="160"/>
                  <a:pt x="82" y="160"/>
                </a:cubicBezTo>
                <a:cubicBezTo>
                  <a:pt x="86" y="159"/>
                  <a:pt x="89" y="157"/>
                  <a:pt x="93" y="156"/>
                </a:cubicBezTo>
                <a:cubicBezTo>
                  <a:pt x="97" y="155"/>
                  <a:pt x="100" y="154"/>
                  <a:pt x="104" y="153"/>
                </a:cubicBezTo>
                <a:cubicBezTo>
                  <a:pt x="104" y="153"/>
                  <a:pt x="103" y="152"/>
                  <a:pt x="103" y="152"/>
                </a:cubicBezTo>
                <a:cubicBezTo>
                  <a:pt x="99" y="151"/>
                  <a:pt x="95" y="150"/>
                  <a:pt x="90" y="148"/>
                </a:cubicBezTo>
                <a:cubicBezTo>
                  <a:pt x="88" y="148"/>
                  <a:pt x="86" y="147"/>
                  <a:pt x="84" y="146"/>
                </a:cubicBezTo>
                <a:cubicBezTo>
                  <a:pt x="83" y="146"/>
                  <a:pt x="83" y="146"/>
                  <a:pt x="82" y="146"/>
                </a:cubicBezTo>
                <a:cubicBezTo>
                  <a:pt x="82" y="145"/>
                  <a:pt x="83" y="145"/>
                  <a:pt x="83" y="145"/>
                </a:cubicBezTo>
                <a:cubicBezTo>
                  <a:pt x="87" y="144"/>
                  <a:pt x="91" y="143"/>
                  <a:pt x="94" y="141"/>
                </a:cubicBezTo>
                <a:cubicBezTo>
                  <a:pt x="95" y="141"/>
                  <a:pt x="95" y="141"/>
                  <a:pt x="96" y="141"/>
                </a:cubicBezTo>
                <a:cubicBezTo>
                  <a:pt x="97" y="136"/>
                  <a:pt x="99" y="132"/>
                  <a:pt x="101" y="127"/>
                </a:cubicBezTo>
                <a:cubicBezTo>
                  <a:pt x="101" y="127"/>
                  <a:pt x="101" y="128"/>
                  <a:pt x="101" y="128"/>
                </a:cubicBezTo>
                <a:cubicBezTo>
                  <a:pt x="102" y="131"/>
                  <a:pt x="103" y="134"/>
                  <a:pt x="104" y="137"/>
                </a:cubicBezTo>
                <a:cubicBezTo>
                  <a:pt x="105" y="140"/>
                  <a:pt x="106" y="144"/>
                  <a:pt x="107" y="147"/>
                </a:cubicBezTo>
                <a:cubicBezTo>
                  <a:pt x="107" y="148"/>
                  <a:pt x="108" y="148"/>
                  <a:pt x="108" y="149"/>
                </a:cubicBezTo>
                <a:cubicBezTo>
                  <a:pt x="108" y="149"/>
                  <a:pt x="108" y="148"/>
                  <a:pt x="108" y="148"/>
                </a:cubicBezTo>
                <a:cubicBezTo>
                  <a:pt x="110" y="142"/>
                  <a:pt x="112" y="135"/>
                  <a:pt x="114" y="129"/>
                </a:cubicBezTo>
                <a:cubicBezTo>
                  <a:pt x="115" y="128"/>
                  <a:pt x="115" y="128"/>
                  <a:pt x="115" y="127"/>
                </a:cubicBezTo>
                <a:cubicBezTo>
                  <a:pt x="116" y="128"/>
                  <a:pt x="116" y="130"/>
                  <a:pt x="117" y="131"/>
                </a:cubicBezTo>
                <a:cubicBezTo>
                  <a:pt x="117" y="133"/>
                  <a:pt x="118" y="135"/>
                  <a:pt x="118" y="136"/>
                </a:cubicBezTo>
                <a:cubicBezTo>
                  <a:pt x="119" y="138"/>
                  <a:pt x="119" y="139"/>
                  <a:pt x="120" y="141"/>
                </a:cubicBezTo>
                <a:cubicBezTo>
                  <a:pt x="121" y="141"/>
                  <a:pt x="122" y="141"/>
                  <a:pt x="123" y="142"/>
                </a:cubicBezTo>
                <a:cubicBezTo>
                  <a:pt x="123" y="141"/>
                  <a:pt x="123" y="141"/>
                  <a:pt x="123" y="141"/>
                </a:cubicBezTo>
                <a:cubicBezTo>
                  <a:pt x="123" y="141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3" y="140"/>
                  <a:pt x="123" y="140"/>
                  <a:pt x="123" y="140"/>
                </a:cubicBezTo>
                <a:cubicBezTo>
                  <a:pt x="123" y="131"/>
                  <a:pt x="123" y="131"/>
                  <a:pt x="123" y="131"/>
                </a:cubicBezTo>
                <a:cubicBezTo>
                  <a:pt x="122" y="133"/>
                  <a:pt x="122" y="135"/>
                  <a:pt x="121" y="137"/>
                </a:cubicBezTo>
                <a:cubicBezTo>
                  <a:pt x="121" y="138"/>
                  <a:pt x="121" y="138"/>
                  <a:pt x="120" y="139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19" y="134"/>
                  <a:pt x="117" y="130"/>
                  <a:pt x="115" y="125"/>
                </a:cubicBezTo>
                <a:cubicBezTo>
                  <a:pt x="116" y="122"/>
                  <a:pt x="117" y="119"/>
                  <a:pt x="118" y="117"/>
                </a:cubicBezTo>
                <a:cubicBezTo>
                  <a:pt x="120" y="116"/>
                  <a:pt x="121" y="116"/>
                  <a:pt x="123" y="115"/>
                </a:cubicBezTo>
                <a:cubicBezTo>
                  <a:pt x="123" y="112"/>
                  <a:pt x="123" y="112"/>
                  <a:pt x="123" y="112"/>
                </a:cubicBezTo>
                <a:cubicBezTo>
                  <a:pt x="119" y="110"/>
                  <a:pt x="114" y="109"/>
                  <a:pt x="110" y="107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114" y="105"/>
                  <a:pt x="118" y="103"/>
                  <a:pt x="123" y="102"/>
                </a:cubicBezTo>
                <a:cubicBezTo>
                  <a:pt x="123" y="98"/>
                  <a:pt x="123" y="98"/>
                  <a:pt x="123" y="98"/>
                </a:cubicBezTo>
                <a:cubicBezTo>
                  <a:pt x="121" y="98"/>
                  <a:pt x="120" y="97"/>
                  <a:pt x="118" y="97"/>
                </a:cubicBezTo>
                <a:cubicBezTo>
                  <a:pt x="117" y="94"/>
                  <a:pt x="116" y="91"/>
                  <a:pt x="115" y="88"/>
                </a:cubicBezTo>
                <a:cubicBezTo>
                  <a:pt x="117" y="84"/>
                  <a:pt x="120" y="76"/>
                  <a:pt x="120" y="75"/>
                </a:cubicBezTo>
                <a:cubicBezTo>
                  <a:pt x="121" y="76"/>
                  <a:pt x="122" y="78"/>
                  <a:pt x="122" y="79"/>
                </a:cubicBezTo>
                <a:cubicBezTo>
                  <a:pt x="122" y="80"/>
                  <a:pt x="123" y="81"/>
                  <a:pt x="123" y="82"/>
                </a:cubicBezTo>
                <a:cubicBezTo>
                  <a:pt x="123" y="73"/>
                  <a:pt x="123" y="73"/>
                  <a:pt x="123" y="73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3" y="73"/>
                  <a:pt x="123" y="73"/>
                </a:cubicBezTo>
                <a:lnTo>
                  <a:pt x="123" y="72"/>
                </a:lnTo>
                <a:close/>
                <a:moveTo>
                  <a:pt x="108" y="76"/>
                </a:moveTo>
                <a:cubicBezTo>
                  <a:pt x="108" y="76"/>
                  <a:pt x="108" y="76"/>
                  <a:pt x="108" y="76"/>
                </a:cubicBezTo>
                <a:cubicBezTo>
                  <a:pt x="110" y="81"/>
                  <a:pt x="111" y="86"/>
                  <a:pt x="113" y="91"/>
                </a:cubicBezTo>
                <a:cubicBezTo>
                  <a:pt x="113" y="92"/>
                  <a:pt x="109" y="104"/>
                  <a:pt x="108" y="105"/>
                </a:cubicBezTo>
                <a:cubicBezTo>
                  <a:pt x="108" y="106"/>
                  <a:pt x="108" y="106"/>
                  <a:pt x="108" y="106"/>
                </a:cubicBezTo>
                <a:cubicBezTo>
                  <a:pt x="106" y="101"/>
                  <a:pt x="104" y="96"/>
                  <a:pt x="103" y="91"/>
                </a:cubicBezTo>
                <a:cubicBezTo>
                  <a:pt x="104" y="86"/>
                  <a:pt x="106" y="81"/>
                  <a:pt x="108" y="76"/>
                </a:cubicBezTo>
                <a:close/>
                <a:moveTo>
                  <a:pt x="102" y="94"/>
                </a:moveTo>
                <a:cubicBezTo>
                  <a:pt x="102" y="94"/>
                  <a:pt x="102" y="94"/>
                  <a:pt x="102" y="94"/>
                </a:cubicBezTo>
                <a:cubicBezTo>
                  <a:pt x="104" y="98"/>
                  <a:pt x="105" y="101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4" y="105"/>
                  <a:pt x="96" y="102"/>
                  <a:pt x="94" y="101"/>
                </a:cubicBezTo>
                <a:cubicBezTo>
                  <a:pt x="96" y="100"/>
                  <a:pt x="98" y="100"/>
                  <a:pt x="100" y="99"/>
                </a:cubicBezTo>
                <a:cubicBezTo>
                  <a:pt x="101" y="97"/>
                  <a:pt x="101" y="95"/>
                  <a:pt x="102" y="94"/>
                </a:cubicBezTo>
                <a:close/>
                <a:moveTo>
                  <a:pt x="67" y="127"/>
                </a:moveTo>
                <a:cubicBezTo>
                  <a:pt x="66" y="125"/>
                  <a:pt x="66" y="123"/>
                  <a:pt x="65" y="121"/>
                </a:cubicBezTo>
                <a:cubicBezTo>
                  <a:pt x="65" y="120"/>
                  <a:pt x="64" y="118"/>
                  <a:pt x="64" y="116"/>
                </a:cubicBezTo>
                <a:cubicBezTo>
                  <a:pt x="63" y="115"/>
                  <a:pt x="63" y="113"/>
                  <a:pt x="62" y="111"/>
                </a:cubicBezTo>
                <a:cubicBezTo>
                  <a:pt x="61" y="112"/>
                  <a:pt x="61" y="112"/>
                  <a:pt x="61" y="113"/>
                </a:cubicBezTo>
                <a:cubicBezTo>
                  <a:pt x="59" y="119"/>
                  <a:pt x="57" y="125"/>
                  <a:pt x="56" y="130"/>
                </a:cubicBezTo>
                <a:cubicBezTo>
                  <a:pt x="55" y="131"/>
                  <a:pt x="55" y="132"/>
                  <a:pt x="55" y="132"/>
                </a:cubicBezTo>
                <a:cubicBezTo>
                  <a:pt x="55" y="132"/>
                  <a:pt x="55" y="132"/>
                  <a:pt x="55" y="132"/>
                </a:cubicBezTo>
                <a:cubicBezTo>
                  <a:pt x="54" y="131"/>
                  <a:pt x="54" y="131"/>
                  <a:pt x="54" y="131"/>
                </a:cubicBezTo>
                <a:cubicBezTo>
                  <a:pt x="53" y="127"/>
                  <a:pt x="51" y="123"/>
                  <a:pt x="50" y="119"/>
                </a:cubicBezTo>
                <a:cubicBezTo>
                  <a:pt x="48" y="118"/>
                  <a:pt x="47" y="118"/>
                  <a:pt x="45" y="117"/>
                </a:cubicBezTo>
                <a:cubicBezTo>
                  <a:pt x="44" y="116"/>
                  <a:pt x="42" y="116"/>
                  <a:pt x="41" y="115"/>
                </a:cubicBezTo>
                <a:cubicBezTo>
                  <a:pt x="39" y="115"/>
                  <a:pt x="38" y="114"/>
                  <a:pt x="36" y="114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7" y="113"/>
                  <a:pt x="37" y="113"/>
                  <a:pt x="37" y="113"/>
                </a:cubicBezTo>
                <a:cubicBezTo>
                  <a:pt x="44" y="111"/>
                  <a:pt x="50" y="109"/>
                  <a:pt x="57" y="107"/>
                </a:cubicBezTo>
                <a:cubicBezTo>
                  <a:pt x="57" y="107"/>
                  <a:pt x="57" y="107"/>
                  <a:pt x="57" y="107"/>
                </a:cubicBezTo>
                <a:cubicBezTo>
                  <a:pt x="58" y="107"/>
                  <a:pt x="58" y="107"/>
                  <a:pt x="58" y="107"/>
                </a:cubicBezTo>
                <a:cubicBezTo>
                  <a:pt x="50" y="104"/>
                  <a:pt x="43" y="102"/>
                  <a:pt x="36" y="100"/>
                </a:cubicBezTo>
                <a:cubicBezTo>
                  <a:pt x="36" y="99"/>
                  <a:pt x="37" y="99"/>
                  <a:pt x="37" y="99"/>
                </a:cubicBezTo>
                <a:cubicBezTo>
                  <a:pt x="41" y="98"/>
                  <a:pt x="44" y="97"/>
                  <a:pt x="48" y="95"/>
                </a:cubicBezTo>
                <a:cubicBezTo>
                  <a:pt x="49" y="95"/>
                  <a:pt x="49" y="95"/>
                  <a:pt x="50" y="95"/>
                </a:cubicBezTo>
                <a:cubicBezTo>
                  <a:pt x="51" y="90"/>
                  <a:pt x="53" y="86"/>
                  <a:pt x="55" y="81"/>
                </a:cubicBezTo>
                <a:cubicBezTo>
                  <a:pt x="55" y="81"/>
                  <a:pt x="55" y="81"/>
                  <a:pt x="55" y="81"/>
                </a:cubicBezTo>
                <a:cubicBezTo>
                  <a:pt x="55" y="81"/>
                  <a:pt x="55" y="82"/>
                  <a:pt x="55" y="82"/>
                </a:cubicBezTo>
                <a:cubicBezTo>
                  <a:pt x="57" y="86"/>
                  <a:pt x="58" y="91"/>
                  <a:pt x="59" y="95"/>
                </a:cubicBezTo>
                <a:cubicBezTo>
                  <a:pt x="60" y="97"/>
                  <a:pt x="61" y="99"/>
                  <a:pt x="61" y="101"/>
                </a:cubicBezTo>
                <a:cubicBezTo>
                  <a:pt x="62" y="102"/>
                  <a:pt x="62" y="102"/>
                  <a:pt x="62" y="102"/>
                </a:cubicBezTo>
                <a:cubicBezTo>
                  <a:pt x="62" y="102"/>
                  <a:pt x="62" y="102"/>
                  <a:pt x="62" y="102"/>
                </a:cubicBezTo>
                <a:cubicBezTo>
                  <a:pt x="62" y="101"/>
                  <a:pt x="62" y="101"/>
                  <a:pt x="62" y="101"/>
                </a:cubicBezTo>
                <a:cubicBezTo>
                  <a:pt x="64" y="96"/>
                  <a:pt x="65" y="92"/>
                  <a:pt x="67" y="87"/>
                </a:cubicBezTo>
                <a:cubicBezTo>
                  <a:pt x="67" y="85"/>
                  <a:pt x="68" y="84"/>
                  <a:pt x="68" y="82"/>
                </a:cubicBezTo>
                <a:cubicBezTo>
                  <a:pt x="68" y="82"/>
                  <a:pt x="68" y="81"/>
                  <a:pt x="69" y="81"/>
                </a:cubicBezTo>
                <a:cubicBezTo>
                  <a:pt x="69" y="83"/>
                  <a:pt x="70" y="84"/>
                  <a:pt x="70" y="86"/>
                </a:cubicBezTo>
                <a:cubicBezTo>
                  <a:pt x="71" y="87"/>
                  <a:pt x="71" y="89"/>
                  <a:pt x="72" y="90"/>
                </a:cubicBezTo>
                <a:cubicBezTo>
                  <a:pt x="73" y="92"/>
                  <a:pt x="73" y="93"/>
                  <a:pt x="74" y="95"/>
                </a:cubicBezTo>
                <a:cubicBezTo>
                  <a:pt x="75" y="95"/>
                  <a:pt x="77" y="96"/>
                  <a:pt x="78" y="96"/>
                </a:cubicBezTo>
                <a:cubicBezTo>
                  <a:pt x="80" y="97"/>
                  <a:pt x="81" y="97"/>
                  <a:pt x="83" y="98"/>
                </a:cubicBezTo>
                <a:cubicBezTo>
                  <a:pt x="84" y="99"/>
                  <a:pt x="86" y="99"/>
                  <a:pt x="87" y="100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80" y="102"/>
                  <a:pt x="73" y="104"/>
                  <a:pt x="67" y="106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9" y="108"/>
                  <a:pt x="73" y="109"/>
                  <a:pt x="77" y="110"/>
                </a:cubicBezTo>
                <a:cubicBezTo>
                  <a:pt x="80" y="111"/>
                  <a:pt x="84" y="112"/>
                  <a:pt x="87" y="113"/>
                </a:cubicBezTo>
                <a:cubicBezTo>
                  <a:pt x="87" y="114"/>
                  <a:pt x="87" y="114"/>
                  <a:pt x="87" y="114"/>
                </a:cubicBezTo>
                <a:cubicBezTo>
                  <a:pt x="85" y="115"/>
                  <a:pt x="83" y="115"/>
                  <a:pt x="82" y="116"/>
                </a:cubicBezTo>
                <a:cubicBezTo>
                  <a:pt x="79" y="117"/>
                  <a:pt x="77" y="117"/>
                  <a:pt x="75" y="118"/>
                </a:cubicBezTo>
                <a:cubicBezTo>
                  <a:pt x="74" y="118"/>
                  <a:pt x="74" y="118"/>
                  <a:pt x="74" y="119"/>
                </a:cubicBezTo>
                <a:cubicBezTo>
                  <a:pt x="72" y="123"/>
                  <a:pt x="70" y="128"/>
                  <a:pt x="69" y="132"/>
                </a:cubicBezTo>
                <a:cubicBezTo>
                  <a:pt x="68" y="130"/>
                  <a:pt x="67" y="129"/>
                  <a:pt x="67" y="127"/>
                </a:cubicBezTo>
                <a:close/>
                <a:moveTo>
                  <a:pt x="69" y="145"/>
                </a:moveTo>
                <a:cubicBezTo>
                  <a:pt x="71" y="146"/>
                  <a:pt x="73" y="146"/>
                  <a:pt x="75" y="147"/>
                </a:cubicBezTo>
                <a:cubicBezTo>
                  <a:pt x="75" y="147"/>
                  <a:pt x="75" y="147"/>
                  <a:pt x="75" y="147"/>
                </a:cubicBezTo>
                <a:cubicBezTo>
                  <a:pt x="71" y="149"/>
                  <a:pt x="67" y="150"/>
                  <a:pt x="63" y="151"/>
                </a:cubicBezTo>
                <a:cubicBezTo>
                  <a:pt x="63" y="150"/>
                  <a:pt x="64" y="149"/>
                  <a:pt x="64" y="148"/>
                </a:cubicBezTo>
                <a:cubicBezTo>
                  <a:pt x="64" y="147"/>
                  <a:pt x="65" y="146"/>
                  <a:pt x="65" y="145"/>
                </a:cubicBezTo>
                <a:cubicBezTo>
                  <a:pt x="65" y="144"/>
                  <a:pt x="66" y="143"/>
                  <a:pt x="66" y="142"/>
                </a:cubicBezTo>
                <a:cubicBezTo>
                  <a:pt x="67" y="141"/>
                  <a:pt x="67" y="140"/>
                  <a:pt x="67" y="139"/>
                </a:cubicBezTo>
                <a:cubicBezTo>
                  <a:pt x="68" y="140"/>
                  <a:pt x="68" y="141"/>
                  <a:pt x="68" y="142"/>
                </a:cubicBezTo>
                <a:cubicBezTo>
                  <a:pt x="69" y="143"/>
                  <a:pt x="69" y="144"/>
                  <a:pt x="69" y="145"/>
                </a:cubicBezTo>
                <a:close/>
                <a:moveTo>
                  <a:pt x="56" y="140"/>
                </a:moveTo>
                <a:cubicBezTo>
                  <a:pt x="58" y="143"/>
                  <a:pt x="59" y="147"/>
                  <a:pt x="60" y="151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59" y="151"/>
                  <a:pt x="50" y="148"/>
                  <a:pt x="49" y="147"/>
                </a:cubicBezTo>
                <a:cubicBezTo>
                  <a:pt x="49" y="147"/>
                  <a:pt x="49" y="147"/>
                  <a:pt x="49" y="147"/>
                </a:cubicBezTo>
                <a:cubicBezTo>
                  <a:pt x="51" y="146"/>
                  <a:pt x="52" y="146"/>
                  <a:pt x="53" y="145"/>
                </a:cubicBezTo>
                <a:cubicBezTo>
                  <a:pt x="54" y="145"/>
                  <a:pt x="54" y="145"/>
                  <a:pt x="54" y="145"/>
                </a:cubicBezTo>
                <a:cubicBezTo>
                  <a:pt x="55" y="143"/>
                  <a:pt x="55" y="141"/>
                  <a:pt x="56" y="140"/>
                </a:cubicBezTo>
                <a:close/>
                <a:moveTo>
                  <a:pt x="31" y="112"/>
                </a:moveTo>
                <a:cubicBezTo>
                  <a:pt x="29" y="111"/>
                  <a:pt x="18" y="107"/>
                  <a:pt x="17" y="107"/>
                </a:cubicBezTo>
                <a:cubicBezTo>
                  <a:pt x="18" y="106"/>
                  <a:pt x="29" y="102"/>
                  <a:pt x="31" y="102"/>
                </a:cubicBezTo>
                <a:cubicBezTo>
                  <a:pt x="36" y="103"/>
                  <a:pt x="41" y="105"/>
                  <a:pt x="46" y="107"/>
                </a:cubicBezTo>
                <a:cubicBezTo>
                  <a:pt x="46" y="107"/>
                  <a:pt x="46" y="107"/>
                  <a:pt x="46" y="107"/>
                </a:cubicBezTo>
                <a:cubicBezTo>
                  <a:pt x="41" y="109"/>
                  <a:pt x="36" y="110"/>
                  <a:pt x="31" y="112"/>
                </a:cubicBezTo>
                <a:close/>
                <a:moveTo>
                  <a:pt x="54" y="68"/>
                </a:moveTo>
                <a:cubicBezTo>
                  <a:pt x="52" y="68"/>
                  <a:pt x="50" y="67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52" y="65"/>
                  <a:pt x="56" y="63"/>
                  <a:pt x="60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60" y="64"/>
                  <a:pt x="58" y="69"/>
                  <a:pt x="57" y="73"/>
                </a:cubicBezTo>
                <a:cubicBezTo>
                  <a:pt x="56" y="73"/>
                  <a:pt x="56" y="74"/>
                  <a:pt x="56" y="74"/>
                </a:cubicBezTo>
                <a:cubicBezTo>
                  <a:pt x="55" y="72"/>
                  <a:pt x="55" y="70"/>
                  <a:pt x="54" y="68"/>
                </a:cubicBezTo>
                <a:close/>
                <a:moveTo>
                  <a:pt x="67" y="74"/>
                </a:moveTo>
                <a:cubicBezTo>
                  <a:pt x="66" y="70"/>
                  <a:pt x="64" y="66"/>
                  <a:pt x="63" y="62"/>
                </a:cubicBezTo>
                <a:cubicBezTo>
                  <a:pt x="64" y="62"/>
                  <a:pt x="64" y="62"/>
                  <a:pt x="64" y="62"/>
                </a:cubicBezTo>
                <a:cubicBezTo>
                  <a:pt x="67" y="63"/>
                  <a:pt x="71" y="65"/>
                  <a:pt x="74" y="66"/>
                </a:cubicBezTo>
                <a:cubicBezTo>
                  <a:pt x="75" y="66"/>
                  <a:pt x="75" y="66"/>
                  <a:pt x="75" y="66"/>
                </a:cubicBezTo>
                <a:cubicBezTo>
                  <a:pt x="73" y="67"/>
                  <a:pt x="71" y="68"/>
                  <a:pt x="69" y="68"/>
                </a:cubicBezTo>
                <a:cubicBezTo>
                  <a:pt x="69" y="70"/>
                  <a:pt x="68" y="72"/>
                  <a:pt x="67" y="74"/>
                </a:cubicBezTo>
                <a:cubicBezTo>
                  <a:pt x="67" y="74"/>
                  <a:pt x="67" y="74"/>
                  <a:pt x="67" y="74"/>
                </a:cubicBezTo>
                <a:close/>
                <a:moveTo>
                  <a:pt x="85" y="109"/>
                </a:moveTo>
                <a:cubicBezTo>
                  <a:pt x="82" y="108"/>
                  <a:pt x="80" y="108"/>
                  <a:pt x="77" y="107"/>
                </a:cubicBezTo>
                <a:cubicBezTo>
                  <a:pt x="82" y="105"/>
                  <a:pt x="87" y="103"/>
                  <a:pt x="93" y="102"/>
                </a:cubicBezTo>
                <a:cubicBezTo>
                  <a:pt x="97" y="103"/>
                  <a:pt x="102" y="105"/>
                  <a:pt x="106" y="106"/>
                </a:cubicBezTo>
                <a:cubicBezTo>
                  <a:pt x="106" y="107"/>
                  <a:pt x="106" y="107"/>
                  <a:pt x="106" y="107"/>
                </a:cubicBezTo>
                <a:cubicBezTo>
                  <a:pt x="101" y="109"/>
                  <a:pt x="97" y="110"/>
                  <a:pt x="93" y="112"/>
                </a:cubicBezTo>
                <a:cubicBezTo>
                  <a:pt x="92" y="112"/>
                  <a:pt x="92" y="112"/>
                  <a:pt x="92" y="112"/>
                </a:cubicBezTo>
                <a:cubicBezTo>
                  <a:pt x="90" y="111"/>
                  <a:pt x="87" y="110"/>
                  <a:pt x="85" y="109"/>
                </a:cubicBezTo>
                <a:close/>
                <a:moveTo>
                  <a:pt x="95" y="76"/>
                </a:moveTo>
                <a:cubicBezTo>
                  <a:pt x="95" y="76"/>
                  <a:pt x="95" y="75"/>
                  <a:pt x="95" y="75"/>
                </a:cubicBezTo>
                <a:cubicBezTo>
                  <a:pt x="96" y="75"/>
                  <a:pt x="96" y="75"/>
                  <a:pt x="96" y="75"/>
                </a:cubicBezTo>
                <a:cubicBezTo>
                  <a:pt x="97" y="79"/>
                  <a:pt x="99" y="84"/>
                  <a:pt x="100" y="88"/>
                </a:cubicBezTo>
                <a:cubicBezTo>
                  <a:pt x="100" y="91"/>
                  <a:pt x="99" y="94"/>
                  <a:pt x="98" y="97"/>
                </a:cubicBezTo>
                <a:cubicBezTo>
                  <a:pt x="95" y="98"/>
                  <a:pt x="92" y="98"/>
                  <a:pt x="89" y="99"/>
                </a:cubicBezTo>
                <a:cubicBezTo>
                  <a:pt x="85" y="98"/>
                  <a:pt x="80" y="96"/>
                  <a:pt x="76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81" y="92"/>
                  <a:pt x="86" y="91"/>
                  <a:pt x="90" y="89"/>
                </a:cubicBezTo>
                <a:cubicBezTo>
                  <a:pt x="90" y="89"/>
                  <a:pt x="91" y="89"/>
                  <a:pt x="91" y="88"/>
                </a:cubicBezTo>
                <a:cubicBezTo>
                  <a:pt x="92" y="84"/>
                  <a:pt x="93" y="80"/>
                  <a:pt x="95" y="76"/>
                </a:cubicBezTo>
                <a:close/>
                <a:moveTo>
                  <a:pt x="79" y="89"/>
                </a:moveTo>
                <a:cubicBezTo>
                  <a:pt x="80" y="86"/>
                  <a:pt x="81" y="84"/>
                  <a:pt x="82" y="81"/>
                </a:cubicBezTo>
                <a:cubicBezTo>
                  <a:pt x="82" y="81"/>
                  <a:pt x="82" y="81"/>
                  <a:pt x="82" y="81"/>
                </a:cubicBezTo>
                <a:cubicBezTo>
                  <a:pt x="85" y="80"/>
                  <a:pt x="87" y="79"/>
                  <a:pt x="90" y="78"/>
                </a:cubicBezTo>
                <a:cubicBezTo>
                  <a:pt x="90" y="78"/>
                  <a:pt x="90" y="78"/>
                  <a:pt x="90" y="78"/>
                </a:cubicBezTo>
                <a:cubicBezTo>
                  <a:pt x="90" y="81"/>
                  <a:pt x="89" y="84"/>
                  <a:pt x="88" y="86"/>
                </a:cubicBezTo>
                <a:cubicBezTo>
                  <a:pt x="86" y="87"/>
                  <a:pt x="80" y="89"/>
                  <a:pt x="79" y="89"/>
                </a:cubicBezTo>
                <a:close/>
                <a:moveTo>
                  <a:pt x="94" y="73"/>
                </a:moveTo>
                <a:cubicBezTo>
                  <a:pt x="94" y="73"/>
                  <a:pt x="93" y="73"/>
                  <a:pt x="93" y="74"/>
                </a:cubicBezTo>
                <a:cubicBezTo>
                  <a:pt x="89" y="75"/>
                  <a:pt x="85" y="76"/>
                  <a:pt x="82" y="77"/>
                </a:cubicBezTo>
                <a:cubicBezTo>
                  <a:pt x="81" y="77"/>
                  <a:pt x="80" y="78"/>
                  <a:pt x="79" y="78"/>
                </a:cubicBezTo>
                <a:cubicBezTo>
                  <a:pt x="79" y="78"/>
                  <a:pt x="79" y="79"/>
                  <a:pt x="79" y="79"/>
                </a:cubicBezTo>
                <a:cubicBezTo>
                  <a:pt x="77" y="83"/>
                  <a:pt x="76" y="87"/>
                  <a:pt x="75" y="91"/>
                </a:cubicBezTo>
                <a:cubicBezTo>
                  <a:pt x="75" y="92"/>
                  <a:pt x="75" y="92"/>
                  <a:pt x="74" y="93"/>
                </a:cubicBezTo>
                <a:cubicBezTo>
                  <a:pt x="73" y="91"/>
                  <a:pt x="71" y="84"/>
                  <a:pt x="69" y="79"/>
                </a:cubicBezTo>
                <a:cubicBezTo>
                  <a:pt x="70" y="76"/>
                  <a:pt x="71" y="73"/>
                  <a:pt x="72" y="71"/>
                </a:cubicBezTo>
                <a:cubicBezTo>
                  <a:pt x="75" y="70"/>
                  <a:pt x="77" y="69"/>
                  <a:pt x="80" y="68"/>
                </a:cubicBezTo>
                <a:cubicBezTo>
                  <a:pt x="85" y="70"/>
                  <a:pt x="89" y="71"/>
                  <a:pt x="94" y="73"/>
                </a:cubicBezTo>
                <a:close/>
                <a:moveTo>
                  <a:pt x="77" y="55"/>
                </a:moveTo>
                <a:cubicBezTo>
                  <a:pt x="82" y="57"/>
                  <a:pt x="87" y="59"/>
                  <a:pt x="92" y="60"/>
                </a:cubicBezTo>
                <a:cubicBezTo>
                  <a:pt x="93" y="61"/>
                  <a:pt x="92" y="61"/>
                  <a:pt x="92" y="61"/>
                </a:cubicBezTo>
                <a:cubicBezTo>
                  <a:pt x="88" y="62"/>
                  <a:pt x="84" y="64"/>
                  <a:pt x="80" y="65"/>
                </a:cubicBezTo>
                <a:cubicBezTo>
                  <a:pt x="79" y="65"/>
                  <a:pt x="78" y="65"/>
                  <a:pt x="77" y="66"/>
                </a:cubicBezTo>
                <a:cubicBezTo>
                  <a:pt x="72" y="64"/>
                  <a:pt x="68" y="62"/>
                  <a:pt x="63" y="61"/>
                </a:cubicBezTo>
                <a:cubicBezTo>
                  <a:pt x="64" y="60"/>
                  <a:pt x="75" y="56"/>
                  <a:pt x="77" y="55"/>
                </a:cubicBezTo>
                <a:close/>
                <a:moveTo>
                  <a:pt x="61" y="63"/>
                </a:moveTo>
                <a:cubicBezTo>
                  <a:pt x="62" y="62"/>
                  <a:pt x="62" y="62"/>
                  <a:pt x="62" y="62"/>
                </a:cubicBezTo>
                <a:cubicBezTo>
                  <a:pt x="62" y="62"/>
                  <a:pt x="62" y="62"/>
                  <a:pt x="62" y="62"/>
                </a:cubicBezTo>
                <a:cubicBezTo>
                  <a:pt x="62" y="62"/>
                  <a:pt x="62" y="62"/>
                  <a:pt x="62" y="62"/>
                </a:cubicBezTo>
                <a:cubicBezTo>
                  <a:pt x="64" y="67"/>
                  <a:pt x="65" y="71"/>
                  <a:pt x="67" y="76"/>
                </a:cubicBezTo>
                <a:cubicBezTo>
                  <a:pt x="67" y="77"/>
                  <a:pt x="62" y="90"/>
                  <a:pt x="62" y="91"/>
                </a:cubicBezTo>
                <a:cubicBezTo>
                  <a:pt x="62" y="91"/>
                  <a:pt x="62" y="91"/>
                  <a:pt x="62" y="91"/>
                </a:cubicBezTo>
                <a:cubicBezTo>
                  <a:pt x="60" y="86"/>
                  <a:pt x="58" y="81"/>
                  <a:pt x="57" y="76"/>
                </a:cubicBezTo>
                <a:cubicBezTo>
                  <a:pt x="58" y="71"/>
                  <a:pt x="60" y="67"/>
                  <a:pt x="61" y="63"/>
                </a:cubicBezTo>
                <a:close/>
                <a:moveTo>
                  <a:pt x="31" y="61"/>
                </a:moveTo>
                <a:cubicBezTo>
                  <a:pt x="31" y="60"/>
                  <a:pt x="31" y="60"/>
                  <a:pt x="31" y="60"/>
                </a:cubicBezTo>
                <a:cubicBezTo>
                  <a:pt x="36" y="59"/>
                  <a:pt x="40" y="57"/>
                  <a:pt x="45" y="56"/>
                </a:cubicBezTo>
                <a:cubicBezTo>
                  <a:pt x="45" y="56"/>
                  <a:pt x="46" y="55"/>
                  <a:pt x="46" y="55"/>
                </a:cubicBezTo>
                <a:cubicBezTo>
                  <a:pt x="47" y="55"/>
                  <a:pt x="47" y="55"/>
                  <a:pt x="47" y="55"/>
                </a:cubicBezTo>
                <a:cubicBezTo>
                  <a:pt x="52" y="57"/>
                  <a:pt x="56" y="59"/>
                  <a:pt x="60" y="60"/>
                </a:cubicBezTo>
                <a:cubicBezTo>
                  <a:pt x="61" y="60"/>
                  <a:pt x="61" y="60"/>
                  <a:pt x="61" y="60"/>
                </a:cubicBezTo>
                <a:cubicBezTo>
                  <a:pt x="60" y="61"/>
                  <a:pt x="60" y="61"/>
                  <a:pt x="60" y="61"/>
                </a:cubicBezTo>
                <a:cubicBezTo>
                  <a:pt x="56" y="62"/>
                  <a:pt x="51" y="64"/>
                  <a:pt x="47" y="66"/>
                </a:cubicBezTo>
                <a:cubicBezTo>
                  <a:pt x="41" y="64"/>
                  <a:pt x="36" y="62"/>
                  <a:pt x="31" y="61"/>
                </a:cubicBezTo>
                <a:close/>
                <a:moveTo>
                  <a:pt x="32" y="72"/>
                </a:moveTo>
                <a:cubicBezTo>
                  <a:pt x="33" y="72"/>
                  <a:pt x="33" y="72"/>
                  <a:pt x="34" y="71"/>
                </a:cubicBezTo>
                <a:cubicBezTo>
                  <a:pt x="35" y="71"/>
                  <a:pt x="36" y="71"/>
                  <a:pt x="36" y="70"/>
                </a:cubicBezTo>
                <a:cubicBezTo>
                  <a:pt x="37" y="70"/>
                  <a:pt x="38" y="70"/>
                  <a:pt x="39" y="70"/>
                </a:cubicBezTo>
                <a:cubicBezTo>
                  <a:pt x="39" y="69"/>
                  <a:pt x="40" y="69"/>
                  <a:pt x="41" y="69"/>
                </a:cubicBezTo>
                <a:cubicBezTo>
                  <a:pt x="42" y="69"/>
                  <a:pt x="42" y="68"/>
                  <a:pt x="43" y="68"/>
                </a:cubicBezTo>
                <a:cubicBezTo>
                  <a:pt x="46" y="69"/>
                  <a:pt x="49" y="70"/>
                  <a:pt x="52" y="71"/>
                </a:cubicBezTo>
                <a:cubicBezTo>
                  <a:pt x="52" y="72"/>
                  <a:pt x="53" y="75"/>
                  <a:pt x="54" y="79"/>
                </a:cubicBezTo>
                <a:cubicBezTo>
                  <a:pt x="54" y="81"/>
                  <a:pt x="50" y="91"/>
                  <a:pt x="49" y="93"/>
                </a:cubicBezTo>
                <a:cubicBezTo>
                  <a:pt x="49" y="92"/>
                  <a:pt x="49" y="92"/>
                  <a:pt x="49" y="92"/>
                </a:cubicBezTo>
                <a:cubicBezTo>
                  <a:pt x="49" y="91"/>
                  <a:pt x="49" y="91"/>
                  <a:pt x="49" y="91"/>
                </a:cubicBezTo>
                <a:cubicBezTo>
                  <a:pt x="47" y="88"/>
                  <a:pt x="46" y="84"/>
                  <a:pt x="45" y="80"/>
                </a:cubicBezTo>
                <a:cubicBezTo>
                  <a:pt x="45" y="79"/>
                  <a:pt x="45" y="79"/>
                  <a:pt x="44" y="78"/>
                </a:cubicBezTo>
                <a:cubicBezTo>
                  <a:pt x="42" y="77"/>
                  <a:pt x="39" y="76"/>
                  <a:pt x="37" y="76"/>
                </a:cubicBezTo>
                <a:cubicBezTo>
                  <a:pt x="35" y="75"/>
                  <a:pt x="32" y="74"/>
                  <a:pt x="30" y="73"/>
                </a:cubicBezTo>
                <a:cubicBezTo>
                  <a:pt x="30" y="72"/>
                  <a:pt x="31" y="72"/>
                  <a:pt x="32" y="72"/>
                </a:cubicBezTo>
                <a:close/>
                <a:moveTo>
                  <a:pt x="45" y="89"/>
                </a:moveTo>
                <a:cubicBezTo>
                  <a:pt x="44" y="89"/>
                  <a:pt x="44" y="89"/>
                  <a:pt x="44" y="89"/>
                </a:cubicBezTo>
                <a:cubicBezTo>
                  <a:pt x="41" y="88"/>
                  <a:pt x="39" y="88"/>
                  <a:pt x="36" y="87"/>
                </a:cubicBezTo>
                <a:cubicBezTo>
                  <a:pt x="35" y="84"/>
                  <a:pt x="34" y="81"/>
                  <a:pt x="33" y="78"/>
                </a:cubicBezTo>
                <a:cubicBezTo>
                  <a:pt x="33" y="78"/>
                  <a:pt x="33" y="78"/>
                  <a:pt x="33" y="78"/>
                </a:cubicBezTo>
                <a:cubicBezTo>
                  <a:pt x="36" y="79"/>
                  <a:pt x="39" y="80"/>
                  <a:pt x="42" y="81"/>
                </a:cubicBezTo>
                <a:cubicBezTo>
                  <a:pt x="43" y="84"/>
                  <a:pt x="44" y="86"/>
                  <a:pt x="45" y="89"/>
                </a:cubicBezTo>
                <a:close/>
                <a:moveTo>
                  <a:pt x="28" y="75"/>
                </a:moveTo>
                <a:cubicBezTo>
                  <a:pt x="29" y="75"/>
                  <a:pt x="29" y="75"/>
                  <a:pt x="29" y="76"/>
                </a:cubicBezTo>
                <a:cubicBezTo>
                  <a:pt x="30" y="79"/>
                  <a:pt x="31" y="83"/>
                  <a:pt x="32" y="87"/>
                </a:cubicBezTo>
                <a:cubicBezTo>
                  <a:pt x="33" y="88"/>
                  <a:pt x="33" y="88"/>
                  <a:pt x="33" y="89"/>
                </a:cubicBezTo>
                <a:cubicBezTo>
                  <a:pt x="36" y="90"/>
                  <a:pt x="38" y="91"/>
                  <a:pt x="40" y="92"/>
                </a:cubicBezTo>
                <a:cubicBezTo>
                  <a:pt x="43" y="92"/>
                  <a:pt x="45" y="93"/>
                  <a:pt x="48" y="94"/>
                </a:cubicBezTo>
                <a:cubicBezTo>
                  <a:pt x="47" y="94"/>
                  <a:pt x="47" y="94"/>
                  <a:pt x="47" y="94"/>
                </a:cubicBezTo>
                <a:cubicBezTo>
                  <a:pt x="43" y="96"/>
                  <a:pt x="39" y="98"/>
                  <a:pt x="34" y="99"/>
                </a:cubicBezTo>
                <a:cubicBezTo>
                  <a:pt x="31" y="98"/>
                  <a:pt x="29" y="98"/>
                  <a:pt x="26" y="97"/>
                </a:cubicBezTo>
                <a:cubicBezTo>
                  <a:pt x="25" y="94"/>
                  <a:pt x="24" y="91"/>
                  <a:pt x="23" y="88"/>
                </a:cubicBezTo>
                <a:cubicBezTo>
                  <a:pt x="25" y="84"/>
                  <a:pt x="26" y="79"/>
                  <a:pt x="28" y="75"/>
                </a:cubicBezTo>
                <a:close/>
                <a:moveTo>
                  <a:pt x="22" y="96"/>
                </a:moveTo>
                <a:cubicBezTo>
                  <a:pt x="23" y="97"/>
                  <a:pt x="23" y="98"/>
                  <a:pt x="23" y="99"/>
                </a:cubicBezTo>
                <a:cubicBezTo>
                  <a:pt x="25" y="100"/>
                  <a:pt x="27" y="100"/>
                  <a:pt x="29" y="101"/>
                </a:cubicBezTo>
                <a:cubicBezTo>
                  <a:pt x="29" y="101"/>
                  <a:pt x="29" y="101"/>
                  <a:pt x="29" y="101"/>
                </a:cubicBezTo>
                <a:cubicBezTo>
                  <a:pt x="25" y="103"/>
                  <a:pt x="21" y="104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8" y="101"/>
                  <a:pt x="20" y="98"/>
                  <a:pt x="21" y="94"/>
                </a:cubicBezTo>
                <a:cubicBezTo>
                  <a:pt x="21" y="94"/>
                  <a:pt x="21" y="94"/>
                  <a:pt x="21" y="93"/>
                </a:cubicBezTo>
                <a:cubicBezTo>
                  <a:pt x="22" y="94"/>
                  <a:pt x="22" y="95"/>
                  <a:pt x="22" y="96"/>
                </a:cubicBezTo>
                <a:close/>
                <a:moveTo>
                  <a:pt x="14" y="105"/>
                </a:moveTo>
                <a:cubicBezTo>
                  <a:pt x="12" y="105"/>
                  <a:pt x="4" y="102"/>
                  <a:pt x="2" y="101"/>
                </a:cubicBezTo>
                <a:cubicBezTo>
                  <a:pt x="3" y="101"/>
                  <a:pt x="3" y="101"/>
                  <a:pt x="3" y="101"/>
                </a:cubicBezTo>
                <a:cubicBezTo>
                  <a:pt x="4" y="100"/>
                  <a:pt x="6" y="100"/>
                  <a:pt x="8" y="99"/>
                </a:cubicBezTo>
                <a:cubicBezTo>
                  <a:pt x="8" y="97"/>
                  <a:pt x="9" y="95"/>
                  <a:pt x="10" y="94"/>
                </a:cubicBezTo>
                <a:cubicBezTo>
                  <a:pt x="10" y="94"/>
                  <a:pt x="10" y="94"/>
                  <a:pt x="10" y="94"/>
                </a:cubicBezTo>
                <a:cubicBezTo>
                  <a:pt x="11" y="98"/>
                  <a:pt x="13" y="101"/>
                  <a:pt x="14" y="105"/>
                </a:cubicBezTo>
                <a:close/>
                <a:moveTo>
                  <a:pt x="10" y="92"/>
                </a:moveTo>
                <a:cubicBezTo>
                  <a:pt x="12" y="86"/>
                  <a:pt x="14" y="81"/>
                  <a:pt x="15" y="76"/>
                </a:cubicBezTo>
                <a:cubicBezTo>
                  <a:pt x="16" y="76"/>
                  <a:pt x="16" y="76"/>
                  <a:pt x="16" y="76"/>
                </a:cubicBezTo>
                <a:cubicBezTo>
                  <a:pt x="17" y="81"/>
                  <a:pt x="19" y="86"/>
                  <a:pt x="21" y="91"/>
                </a:cubicBezTo>
                <a:cubicBezTo>
                  <a:pt x="20" y="93"/>
                  <a:pt x="16" y="104"/>
                  <a:pt x="16" y="106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4" y="101"/>
                  <a:pt x="12" y="96"/>
                  <a:pt x="10" y="92"/>
                </a:cubicBezTo>
                <a:close/>
                <a:moveTo>
                  <a:pt x="10" y="120"/>
                </a:moveTo>
                <a:cubicBezTo>
                  <a:pt x="9" y="118"/>
                  <a:pt x="9" y="116"/>
                  <a:pt x="8" y="114"/>
                </a:cubicBezTo>
                <a:cubicBezTo>
                  <a:pt x="6" y="114"/>
                  <a:pt x="4" y="113"/>
                  <a:pt x="2" y="112"/>
                </a:cubicBezTo>
                <a:cubicBezTo>
                  <a:pt x="3" y="112"/>
                  <a:pt x="3" y="112"/>
                  <a:pt x="3" y="112"/>
                </a:cubicBezTo>
                <a:cubicBezTo>
                  <a:pt x="6" y="111"/>
                  <a:pt x="10" y="109"/>
                  <a:pt x="13" y="108"/>
                </a:cubicBezTo>
                <a:cubicBezTo>
                  <a:pt x="13" y="108"/>
                  <a:pt x="14" y="108"/>
                  <a:pt x="14" y="108"/>
                </a:cubicBezTo>
                <a:cubicBezTo>
                  <a:pt x="13" y="112"/>
                  <a:pt x="11" y="116"/>
                  <a:pt x="10" y="119"/>
                </a:cubicBezTo>
                <a:lnTo>
                  <a:pt x="10" y="120"/>
                </a:lnTo>
                <a:close/>
                <a:moveTo>
                  <a:pt x="16" y="138"/>
                </a:moveTo>
                <a:cubicBezTo>
                  <a:pt x="15" y="138"/>
                  <a:pt x="15" y="138"/>
                  <a:pt x="15" y="138"/>
                </a:cubicBezTo>
                <a:cubicBezTo>
                  <a:pt x="15" y="137"/>
                  <a:pt x="15" y="137"/>
                  <a:pt x="15" y="137"/>
                </a:cubicBezTo>
                <a:cubicBezTo>
                  <a:pt x="14" y="132"/>
                  <a:pt x="12" y="127"/>
                  <a:pt x="10" y="122"/>
                </a:cubicBezTo>
                <a:cubicBezTo>
                  <a:pt x="12" y="117"/>
                  <a:pt x="14" y="112"/>
                  <a:pt x="15" y="108"/>
                </a:cubicBezTo>
                <a:cubicBezTo>
                  <a:pt x="16" y="108"/>
                  <a:pt x="16" y="108"/>
                  <a:pt x="16" y="108"/>
                </a:cubicBezTo>
                <a:cubicBezTo>
                  <a:pt x="18" y="112"/>
                  <a:pt x="19" y="117"/>
                  <a:pt x="21" y="122"/>
                </a:cubicBezTo>
                <a:cubicBezTo>
                  <a:pt x="20" y="123"/>
                  <a:pt x="16" y="137"/>
                  <a:pt x="16" y="138"/>
                </a:cubicBezTo>
                <a:close/>
                <a:moveTo>
                  <a:pt x="21" y="120"/>
                </a:moveTo>
                <a:cubicBezTo>
                  <a:pt x="21" y="119"/>
                  <a:pt x="18" y="111"/>
                  <a:pt x="17" y="108"/>
                </a:cubicBezTo>
                <a:cubicBezTo>
                  <a:pt x="18" y="108"/>
                  <a:pt x="18" y="108"/>
                  <a:pt x="18" y="108"/>
                </a:cubicBezTo>
                <a:cubicBezTo>
                  <a:pt x="20" y="109"/>
                  <a:pt x="28" y="112"/>
                  <a:pt x="29" y="112"/>
                </a:cubicBezTo>
                <a:cubicBezTo>
                  <a:pt x="28" y="113"/>
                  <a:pt x="28" y="113"/>
                  <a:pt x="28" y="113"/>
                </a:cubicBezTo>
                <a:cubicBezTo>
                  <a:pt x="27" y="113"/>
                  <a:pt x="26" y="113"/>
                  <a:pt x="25" y="114"/>
                </a:cubicBezTo>
                <a:cubicBezTo>
                  <a:pt x="24" y="114"/>
                  <a:pt x="24" y="114"/>
                  <a:pt x="23" y="114"/>
                </a:cubicBezTo>
                <a:cubicBezTo>
                  <a:pt x="23" y="116"/>
                  <a:pt x="22" y="118"/>
                  <a:pt x="21" y="120"/>
                </a:cubicBezTo>
                <a:close/>
                <a:moveTo>
                  <a:pt x="28" y="139"/>
                </a:moveTo>
                <a:cubicBezTo>
                  <a:pt x="28" y="138"/>
                  <a:pt x="28" y="138"/>
                  <a:pt x="28" y="138"/>
                </a:cubicBezTo>
                <a:cubicBezTo>
                  <a:pt x="26" y="134"/>
                  <a:pt x="25" y="130"/>
                  <a:pt x="23" y="125"/>
                </a:cubicBezTo>
                <a:cubicBezTo>
                  <a:pt x="24" y="122"/>
                  <a:pt x="25" y="120"/>
                  <a:pt x="26" y="117"/>
                </a:cubicBezTo>
                <a:cubicBezTo>
                  <a:pt x="28" y="116"/>
                  <a:pt x="31" y="115"/>
                  <a:pt x="34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9" y="116"/>
                  <a:pt x="43" y="117"/>
                  <a:pt x="47" y="118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7" y="120"/>
                  <a:pt x="46" y="120"/>
                  <a:pt x="45" y="120"/>
                </a:cubicBezTo>
                <a:cubicBezTo>
                  <a:pt x="45" y="120"/>
                  <a:pt x="44" y="121"/>
                  <a:pt x="43" y="121"/>
                </a:cubicBezTo>
                <a:cubicBezTo>
                  <a:pt x="42" y="121"/>
                  <a:pt x="41" y="121"/>
                  <a:pt x="40" y="122"/>
                </a:cubicBezTo>
                <a:cubicBezTo>
                  <a:pt x="40" y="122"/>
                  <a:pt x="39" y="122"/>
                  <a:pt x="38" y="122"/>
                </a:cubicBezTo>
                <a:cubicBezTo>
                  <a:pt x="37" y="123"/>
                  <a:pt x="36" y="123"/>
                  <a:pt x="36" y="123"/>
                </a:cubicBezTo>
                <a:cubicBezTo>
                  <a:pt x="35" y="123"/>
                  <a:pt x="34" y="124"/>
                  <a:pt x="33" y="124"/>
                </a:cubicBezTo>
                <a:cubicBezTo>
                  <a:pt x="33" y="126"/>
                  <a:pt x="32" y="127"/>
                  <a:pt x="32" y="129"/>
                </a:cubicBezTo>
                <a:cubicBezTo>
                  <a:pt x="31" y="131"/>
                  <a:pt x="31" y="132"/>
                  <a:pt x="30" y="134"/>
                </a:cubicBezTo>
                <a:cubicBezTo>
                  <a:pt x="29" y="135"/>
                  <a:pt x="29" y="137"/>
                  <a:pt x="28" y="139"/>
                </a:cubicBezTo>
                <a:close/>
                <a:moveTo>
                  <a:pt x="45" y="124"/>
                </a:moveTo>
                <a:cubicBezTo>
                  <a:pt x="44" y="127"/>
                  <a:pt x="43" y="130"/>
                  <a:pt x="42" y="132"/>
                </a:cubicBezTo>
                <a:cubicBezTo>
                  <a:pt x="40" y="133"/>
                  <a:pt x="35" y="135"/>
                  <a:pt x="33" y="135"/>
                </a:cubicBezTo>
                <a:cubicBezTo>
                  <a:pt x="33" y="135"/>
                  <a:pt x="33" y="135"/>
                  <a:pt x="33" y="135"/>
                </a:cubicBezTo>
                <a:cubicBezTo>
                  <a:pt x="34" y="132"/>
                  <a:pt x="35" y="129"/>
                  <a:pt x="36" y="127"/>
                </a:cubicBezTo>
                <a:cubicBezTo>
                  <a:pt x="39" y="126"/>
                  <a:pt x="41" y="125"/>
                  <a:pt x="44" y="124"/>
                </a:cubicBezTo>
                <a:lnTo>
                  <a:pt x="45" y="124"/>
                </a:lnTo>
                <a:close/>
                <a:moveTo>
                  <a:pt x="30" y="140"/>
                </a:moveTo>
                <a:cubicBezTo>
                  <a:pt x="30" y="140"/>
                  <a:pt x="30" y="140"/>
                  <a:pt x="30" y="140"/>
                </a:cubicBezTo>
                <a:cubicBezTo>
                  <a:pt x="34" y="139"/>
                  <a:pt x="38" y="137"/>
                  <a:pt x="42" y="136"/>
                </a:cubicBezTo>
                <a:cubicBezTo>
                  <a:pt x="43" y="136"/>
                  <a:pt x="43" y="136"/>
                  <a:pt x="44" y="135"/>
                </a:cubicBezTo>
                <a:cubicBezTo>
                  <a:pt x="44" y="135"/>
                  <a:pt x="45" y="135"/>
                  <a:pt x="45" y="134"/>
                </a:cubicBezTo>
                <a:cubicBezTo>
                  <a:pt x="46" y="130"/>
                  <a:pt x="47" y="126"/>
                  <a:pt x="49" y="122"/>
                </a:cubicBezTo>
                <a:cubicBezTo>
                  <a:pt x="49" y="122"/>
                  <a:pt x="49" y="121"/>
                  <a:pt x="49" y="121"/>
                </a:cubicBezTo>
                <a:cubicBezTo>
                  <a:pt x="50" y="121"/>
                  <a:pt x="50" y="121"/>
                  <a:pt x="50" y="121"/>
                </a:cubicBezTo>
                <a:cubicBezTo>
                  <a:pt x="50" y="122"/>
                  <a:pt x="54" y="133"/>
                  <a:pt x="54" y="134"/>
                </a:cubicBezTo>
                <a:cubicBezTo>
                  <a:pt x="54" y="137"/>
                  <a:pt x="53" y="140"/>
                  <a:pt x="52" y="143"/>
                </a:cubicBezTo>
                <a:cubicBezTo>
                  <a:pt x="49" y="144"/>
                  <a:pt x="46" y="144"/>
                  <a:pt x="43" y="145"/>
                </a:cubicBezTo>
                <a:cubicBezTo>
                  <a:pt x="39" y="144"/>
                  <a:pt x="34" y="142"/>
                  <a:pt x="30" y="140"/>
                </a:cubicBezTo>
                <a:close/>
                <a:moveTo>
                  <a:pt x="60" y="153"/>
                </a:moveTo>
                <a:cubicBezTo>
                  <a:pt x="57" y="154"/>
                  <a:pt x="54" y="155"/>
                  <a:pt x="51" y="157"/>
                </a:cubicBezTo>
                <a:cubicBezTo>
                  <a:pt x="49" y="157"/>
                  <a:pt x="48" y="158"/>
                  <a:pt x="47" y="158"/>
                </a:cubicBezTo>
                <a:cubicBezTo>
                  <a:pt x="41" y="156"/>
                  <a:pt x="36" y="155"/>
                  <a:pt x="31" y="153"/>
                </a:cubicBezTo>
                <a:cubicBezTo>
                  <a:pt x="31" y="153"/>
                  <a:pt x="31" y="153"/>
                  <a:pt x="31" y="153"/>
                </a:cubicBezTo>
                <a:cubicBezTo>
                  <a:pt x="36" y="151"/>
                  <a:pt x="41" y="149"/>
                  <a:pt x="46" y="148"/>
                </a:cubicBezTo>
                <a:cubicBezTo>
                  <a:pt x="47" y="148"/>
                  <a:pt x="47" y="148"/>
                  <a:pt x="47" y="148"/>
                </a:cubicBezTo>
                <a:cubicBezTo>
                  <a:pt x="51" y="149"/>
                  <a:pt x="56" y="151"/>
                  <a:pt x="60" y="153"/>
                </a:cubicBezTo>
                <a:cubicBezTo>
                  <a:pt x="61" y="153"/>
                  <a:pt x="60" y="153"/>
                  <a:pt x="60" y="153"/>
                </a:cubicBezTo>
                <a:close/>
                <a:moveTo>
                  <a:pt x="61" y="151"/>
                </a:moveTo>
                <a:cubicBezTo>
                  <a:pt x="60" y="146"/>
                  <a:pt x="58" y="142"/>
                  <a:pt x="57" y="137"/>
                </a:cubicBezTo>
                <a:cubicBezTo>
                  <a:pt x="58" y="132"/>
                  <a:pt x="60" y="127"/>
                  <a:pt x="62" y="122"/>
                </a:cubicBezTo>
                <a:cubicBezTo>
                  <a:pt x="62" y="122"/>
                  <a:pt x="62" y="122"/>
                  <a:pt x="62" y="122"/>
                </a:cubicBezTo>
                <a:cubicBezTo>
                  <a:pt x="64" y="127"/>
                  <a:pt x="65" y="132"/>
                  <a:pt x="67" y="137"/>
                </a:cubicBezTo>
                <a:cubicBezTo>
                  <a:pt x="65" y="142"/>
                  <a:pt x="64" y="147"/>
                  <a:pt x="62" y="151"/>
                </a:cubicBezTo>
                <a:lnTo>
                  <a:pt x="61" y="151"/>
                </a:lnTo>
                <a:close/>
                <a:moveTo>
                  <a:pt x="93" y="153"/>
                </a:moveTo>
                <a:cubicBezTo>
                  <a:pt x="92" y="153"/>
                  <a:pt x="92" y="153"/>
                  <a:pt x="92" y="153"/>
                </a:cubicBezTo>
                <a:cubicBezTo>
                  <a:pt x="87" y="155"/>
                  <a:pt x="82" y="156"/>
                  <a:pt x="77" y="158"/>
                </a:cubicBezTo>
                <a:cubicBezTo>
                  <a:pt x="72" y="156"/>
                  <a:pt x="67" y="155"/>
                  <a:pt x="63" y="153"/>
                </a:cubicBezTo>
                <a:cubicBezTo>
                  <a:pt x="63" y="152"/>
                  <a:pt x="63" y="152"/>
                  <a:pt x="63" y="152"/>
                </a:cubicBezTo>
                <a:cubicBezTo>
                  <a:pt x="68" y="151"/>
                  <a:pt x="72" y="149"/>
                  <a:pt x="76" y="148"/>
                </a:cubicBezTo>
                <a:cubicBezTo>
                  <a:pt x="77" y="148"/>
                  <a:pt x="77" y="148"/>
                  <a:pt x="77" y="148"/>
                </a:cubicBezTo>
                <a:cubicBezTo>
                  <a:pt x="78" y="148"/>
                  <a:pt x="91" y="152"/>
                  <a:pt x="93" y="153"/>
                </a:cubicBezTo>
                <a:close/>
                <a:moveTo>
                  <a:pt x="93" y="141"/>
                </a:moveTo>
                <a:cubicBezTo>
                  <a:pt x="89" y="142"/>
                  <a:pt x="86" y="143"/>
                  <a:pt x="83" y="144"/>
                </a:cubicBezTo>
                <a:cubicBezTo>
                  <a:pt x="82" y="145"/>
                  <a:pt x="81" y="145"/>
                  <a:pt x="80" y="145"/>
                </a:cubicBezTo>
                <a:cubicBezTo>
                  <a:pt x="77" y="144"/>
                  <a:pt x="75" y="144"/>
                  <a:pt x="72" y="143"/>
                </a:cubicBezTo>
                <a:cubicBezTo>
                  <a:pt x="71" y="140"/>
                  <a:pt x="70" y="137"/>
                  <a:pt x="69" y="134"/>
                </a:cubicBezTo>
                <a:cubicBezTo>
                  <a:pt x="70" y="132"/>
                  <a:pt x="73" y="122"/>
                  <a:pt x="74" y="121"/>
                </a:cubicBezTo>
                <a:cubicBezTo>
                  <a:pt x="75" y="122"/>
                  <a:pt x="75" y="124"/>
                  <a:pt x="76" y="125"/>
                </a:cubicBezTo>
                <a:cubicBezTo>
                  <a:pt x="76" y="127"/>
                  <a:pt x="77" y="129"/>
                  <a:pt x="77" y="130"/>
                </a:cubicBezTo>
                <a:cubicBezTo>
                  <a:pt x="78" y="132"/>
                  <a:pt x="79" y="133"/>
                  <a:pt x="79" y="135"/>
                </a:cubicBezTo>
                <a:cubicBezTo>
                  <a:pt x="82" y="136"/>
                  <a:pt x="84" y="137"/>
                  <a:pt x="86" y="138"/>
                </a:cubicBezTo>
                <a:cubicBezTo>
                  <a:pt x="89" y="138"/>
                  <a:pt x="91" y="139"/>
                  <a:pt x="94" y="140"/>
                </a:cubicBezTo>
                <a:cubicBezTo>
                  <a:pt x="93" y="141"/>
                  <a:pt x="93" y="141"/>
                  <a:pt x="93" y="141"/>
                </a:cubicBezTo>
                <a:close/>
                <a:moveTo>
                  <a:pt x="79" y="124"/>
                </a:moveTo>
                <a:cubicBezTo>
                  <a:pt x="79" y="124"/>
                  <a:pt x="79" y="124"/>
                  <a:pt x="79" y="124"/>
                </a:cubicBezTo>
                <a:cubicBezTo>
                  <a:pt x="82" y="125"/>
                  <a:pt x="85" y="126"/>
                  <a:pt x="88" y="127"/>
                </a:cubicBezTo>
                <a:cubicBezTo>
                  <a:pt x="89" y="129"/>
                  <a:pt x="90" y="132"/>
                  <a:pt x="91" y="135"/>
                </a:cubicBezTo>
                <a:cubicBezTo>
                  <a:pt x="89" y="135"/>
                  <a:pt x="85" y="134"/>
                  <a:pt x="82" y="133"/>
                </a:cubicBezTo>
                <a:cubicBezTo>
                  <a:pt x="82" y="132"/>
                  <a:pt x="81" y="131"/>
                  <a:pt x="81" y="130"/>
                </a:cubicBezTo>
                <a:cubicBezTo>
                  <a:pt x="81" y="130"/>
                  <a:pt x="81" y="129"/>
                  <a:pt x="80" y="128"/>
                </a:cubicBezTo>
                <a:cubicBezTo>
                  <a:pt x="80" y="128"/>
                  <a:pt x="80" y="127"/>
                  <a:pt x="80" y="126"/>
                </a:cubicBezTo>
                <a:cubicBezTo>
                  <a:pt x="79" y="125"/>
                  <a:pt x="79" y="125"/>
                  <a:pt x="79" y="124"/>
                </a:cubicBezTo>
                <a:close/>
                <a:moveTo>
                  <a:pt x="95" y="139"/>
                </a:moveTo>
                <a:cubicBezTo>
                  <a:pt x="95" y="138"/>
                  <a:pt x="95" y="137"/>
                  <a:pt x="94" y="136"/>
                </a:cubicBezTo>
                <a:cubicBezTo>
                  <a:pt x="94" y="135"/>
                  <a:pt x="94" y="135"/>
                  <a:pt x="94" y="134"/>
                </a:cubicBezTo>
                <a:cubicBezTo>
                  <a:pt x="93" y="133"/>
                  <a:pt x="93" y="132"/>
                  <a:pt x="93" y="131"/>
                </a:cubicBezTo>
                <a:cubicBezTo>
                  <a:pt x="92" y="130"/>
                  <a:pt x="92" y="130"/>
                  <a:pt x="92" y="129"/>
                </a:cubicBezTo>
                <a:cubicBezTo>
                  <a:pt x="92" y="128"/>
                  <a:pt x="91" y="127"/>
                  <a:pt x="91" y="126"/>
                </a:cubicBezTo>
                <a:cubicBezTo>
                  <a:pt x="91" y="126"/>
                  <a:pt x="91" y="125"/>
                  <a:pt x="90" y="124"/>
                </a:cubicBezTo>
                <a:cubicBezTo>
                  <a:pt x="85" y="122"/>
                  <a:pt x="81" y="121"/>
                  <a:pt x="76" y="119"/>
                </a:cubicBezTo>
                <a:cubicBezTo>
                  <a:pt x="77" y="118"/>
                  <a:pt x="86" y="115"/>
                  <a:pt x="89" y="114"/>
                </a:cubicBezTo>
                <a:cubicBezTo>
                  <a:pt x="92" y="115"/>
                  <a:pt x="95" y="116"/>
                  <a:pt x="98" y="117"/>
                </a:cubicBezTo>
                <a:cubicBezTo>
                  <a:pt x="99" y="119"/>
                  <a:pt x="99" y="122"/>
                  <a:pt x="100" y="125"/>
                </a:cubicBezTo>
                <a:cubicBezTo>
                  <a:pt x="99" y="130"/>
                  <a:pt x="97" y="134"/>
                  <a:pt x="95" y="139"/>
                </a:cubicBezTo>
                <a:close/>
                <a:moveTo>
                  <a:pt x="102" y="120"/>
                </a:moveTo>
                <a:cubicBezTo>
                  <a:pt x="101" y="118"/>
                  <a:pt x="101" y="116"/>
                  <a:pt x="100" y="114"/>
                </a:cubicBezTo>
                <a:cubicBezTo>
                  <a:pt x="98" y="114"/>
                  <a:pt x="96" y="113"/>
                  <a:pt x="95" y="112"/>
                </a:cubicBezTo>
                <a:cubicBezTo>
                  <a:pt x="95" y="112"/>
                  <a:pt x="95" y="112"/>
                  <a:pt x="95" y="112"/>
                </a:cubicBezTo>
                <a:cubicBezTo>
                  <a:pt x="99" y="111"/>
                  <a:pt x="102" y="109"/>
                  <a:pt x="106" y="108"/>
                </a:cubicBezTo>
                <a:cubicBezTo>
                  <a:pt x="106" y="108"/>
                  <a:pt x="106" y="108"/>
                  <a:pt x="106" y="108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5" y="112"/>
                  <a:pt x="104" y="116"/>
                  <a:pt x="102" y="119"/>
                </a:cubicBezTo>
                <a:lnTo>
                  <a:pt x="102" y="120"/>
                </a:lnTo>
                <a:close/>
                <a:moveTo>
                  <a:pt x="110" y="108"/>
                </a:moveTo>
                <a:cubicBezTo>
                  <a:pt x="113" y="109"/>
                  <a:pt x="120" y="112"/>
                  <a:pt x="121" y="112"/>
                </a:cubicBezTo>
                <a:cubicBezTo>
                  <a:pt x="119" y="113"/>
                  <a:pt x="117" y="114"/>
                  <a:pt x="116" y="114"/>
                </a:cubicBezTo>
                <a:cubicBezTo>
                  <a:pt x="115" y="116"/>
                  <a:pt x="115" y="118"/>
                  <a:pt x="114" y="120"/>
                </a:cubicBezTo>
                <a:cubicBezTo>
                  <a:pt x="113" y="119"/>
                  <a:pt x="110" y="110"/>
                  <a:pt x="109" y="108"/>
                </a:cubicBezTo>
                <a:lnTo>
                  <a:pt x="110" y="108"/>
                </a:lnTo>
                <a:close/>
                <a:moveTo>
                  <a:pt x="113" y="122"/>
                </a:moveTo>
                <a:cubicBezTo>
                  <a:pt x="113" y="123"/>
                  <a:pt x="108" y="137"/>
                  <a:pt x="108" y="138"/>
                </a:cubicBezTo>
                <a:cubicBezTo>
                  <a:pt x="108" y="138"/>
                  <a:pt x="108" y="138"/>
                  <a:pt x="108" y="138"/>
                </a:cubicBezTo>
                <a:cubicBezTo>
                  <a:pt x="108" y="137"/>
                  <a:pt x="108" y="137"/>
                  <a:pt x="108" y="137"/>
                </a:cubicBezTo>
                <a:cubicBezTo>
                  <a:pt x="106" y="132"/>
                  <a:pt x="104" y="127"/>
                  <a:pt x="103" y="122"/>
                </a:cubicBezTo>
                <a:cubicBezTo>
                  <a:pt x="104" y="117"/>
                  <a:pt x="106" y="112"/>
                  <a:pt x="108" y="108"/>
                </a:cubicBezTo>
                <a:cubicBezTo>
                  <a:pt x="108" y="108"/>
                  <a:pt x="108" y="108"/>
                  <a:pt x="108" y="108"/>
                </a:cubicBezTo>
                <a:cubicBezTo>
                  <a:pt x="110" y="112"/>
                  <a:pt x="111" y="117"/>
                  <a:pt x="113" y="122"/>
                </a:cubicBezTo>
                <a:close/>
                <a:moveTo>
                  <a:pt x="116" y="99"/>
                </a:moveTo>
                <a:cubicBezTo>
                  <a:pt x="118" y="100"/>
                  <a:pt x="119" y="100"/>
                  <a:pt x="121" y="101"/>
                </a:cubicBezTo>
                <a:cubicBezTo>
                  <a:pt x="121" y="101"/>
                  <a:pt x="121" y="101"/>
                  <a:pt x="121" y="101"/>
                </a:cubicBezTo>
                <a:cubicBezTo>
                  <a:pt x="117" y="103"/>
                  <a:pt x="113" y="104"/>
                  <a:pt x="109" y="105"/>
                </a:cubicBezTo>
                <a:cubicBezTo>
                  <a:pt x="111" y="101"/>
                  <a:pt x="112" y="97"/>
                  <a:pt x="114" y="93"/>
                </a:cubicBezTo>
                <a:cubicBezTo>
                  <a:pt x="114" y="94"/>
                  <a:pt x="114" y="95"/>
                  <a:pt x="115" y="96"/>
                </a:cubicBezTo>
                <a:cubicBezTo>
                  <a:pt x="115" y="97"/>
                  <a:pt x="115" y="98"/>
                  <a:pt x="116" y="99"/>
                </a:cubicBezTo>
                <a:close/>
                <a:moveTo>
                  <a:pt x="97" y="189"/>
                </a:moveTo>
                <a:cubicBezTo>
                  <a:pt x="95" y="190"/>
                  <a:pt x="92" y="191"/>
                  <a:pt x="89" y="192"/>
                </a:cubicBezTo>
                <a:cubicBezTo>
                  <a:pt x="87" y="191"/>
                  <a:pt x="85" y="190"/>
                  <a:pt x="82" y="189"/>
                </a:cubicBezTo>
                <a:cubicBezTo>
                  <a:pt x="80" y="188"/>
                  <a:pt x="78" y="188"/>
                  <a:pt x="76" y="187"/>
                </a:cubicBezTo>
                <a:cubicBezTo>
                  <a:pt x="77" y="186"/>
                  <a:pt x="78" y="186"/>
                  <a:pt x="79" y="185"/>
                </a:cubicBezTo>
                <a:cubicBezTo>
                  <a:pt x="80" y="185"/>
                  <a:pt x="81" y="185"/>
                  <a:pt x="82" y="184"/>
                </a:cubicBezTo>
                <a:cubicBezTo>
                  <a:pt x="82" y="184"/>
                  <a:pt x="83" y="184"/>
                  <a:pt x="84" y="183"/>
                </a:cubicBezTo>
                <a:cubicBezTo>
                  <a:pt x="85" y="183"/>
                  <a:pt x="86" y="183"/>
                  <a:pt x="87" y="183"/>
                </a:cubicBezTo>
                <a:cubicBezTo>
                  <a:pt x="88" y="182"/>
                  <a:pt x="89" y="182"/>
                  <a:pt x="90" y="182"/>
                </a:cubicBezTo>
                <a:cubicBezTo>
                  <a:pt x="90" y="181"/>
                  <a:pt x="91" y="180"/>
                  <a:pt x="91" y="180"/>
                </a:cubicBezTo>
                <a:cubicBezTo>
                  <a:pt x="85" y="180"/>
                  <a:pt x="85" y="180"/>
                  <a:pt x="85" y="180"/>
                </a:cubicBezTo>
                <a:cubicBezTo>
                  <a:pt x="83" y="181"/>
                  <a:pt x="80" y="181"/>
                  <a:pt x="79" y="182"/>
                </a:cubicBezTo>
                <a:cubicBezTo>
                  <a:pt x="79" y="181"/>
                  <a:pt x="79" y="181"/>
                  <a:pt x="79" y="181"/>
                </a:cubicBezTo>
                <a:cubicBezTo>
                  <a:pt x="79" y="181"/>
                  <a:pt x="79" y="180"/>
                  <a:pt x="79" y="180"/>
                </a:cubicBezTo>
                <a:cubicBezTo>
                  <a:pt x="76" y="180"/>
                  <a:pt x="76" y="180"/>
                  <a:pt x="76" y="180"/>
                </a:cubicBezTo>
                <a:cubicBezTo>
                  <a:pt x="76" y="181"/>
                  <a:pt x="75" y="182"/>
                  <a:pt x="75" y="183"/>
                </a:cubicBezTo>
                <a:cubicBezTo>
                  <a:pt x="75" y="184"/>
                  <a:pt x="75" y="184"/>
                  <a:pt x="74" y="185"/>
                </a:cubicBezTo>
                <a:cubicBezTo>
                  <a:pt x="74" y="185"/>
                  <a:pt x="74" y="185"/>
                  <a:pt x="74" y="185"/>
                </a:cubicBezTo>
                <a:cubicBezTo>
                  <a:pt x="74" y="185"/>
                  <a:pt x="74" y="185"/>
                  <a:pt x="74" y="185"/>
                </a:cubicBezTo>
                <a:cubicBezTo>
                  <a:pt x="74" y="184"/>
                  <a:pt x="74" y="184"/>
                  <a:pt x="74" y="184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1"/>
                  <a:pt x="72" y="182"/>
                  <a:pt x="72" y="182"/>
                </a:cubicBezTo>
                <a:cubicBezTo>
                  <a:pt x="73" y="184"/>
                  <a:pt x="73" y="185"/>
                  <a:pt x="74" y="187"/>
                </a:cubicBezTo>
                <a:cubicBezTo>
                  <a:pt x="75" y="187"/>
                  <a:pt x="76" y="188"/>
                  <a:pt x="77" y="188"/>
                </a:cubicBezTo>
                <a:cubicBezTo>
                  <a:pt x="80" y="189"/>
                  <a:pt x="83" y="190"/>
                  <a:pt x="86" y="191"/>
                </a:cubicBezTo>
                <a:cubicBezTo>
                  <a:pt x="86" y="191"/>
                  <a:pt x="87" y="192"/>
                  <a:pt x="87" y="192"/>
                </a:cubicBezTo>
                <a:cubicBezTo>
                  <a:pt x="85" y="193"/>
                  <a:pt x="82" y="194"/>
                  <a:pt x="80" y="194"/>
                </a:cubicBezTo>
                <a:cubicBezTo>
                  <a:pt x="78" y="195"/>
                  <a:pt x="75" y="196"/>
                  <a:pt x="73" y="197"/>
                </a:cubicBezTo>
                <a:cubicBezTo>
                  <a:pt x="71" y="197"/>
                  <a:pt x="68" y="198"/>
                  <a:pt x="66" y="199"/>
                </a:cubicBezTo>
                <a:cubicBezTo>
                  <a:pt x="69" y="200"/>
                  <a:pt x="73" y="201"/>
                  <a:pt x="77" y="202"/>
                </a:cubicBezTo>
                <a:cubicBezTo>
                  <a:pt x="80" y="204"/>
                  <a:pt x="84" y="205"/>
                  <a:pt x="87" y="206"/>
                </a:cubicBezTo>
                <a:cubicBezTo>
                  <a:pt x="87" y="206"/>
                  <a:pt x="87" y="206"/>
                  <a:pt x="87" y="206"/>
                </a:cubicBezTo>
                <a:cubicBezTo>
                  <a:pt x="85" y="207"/>
                  <a:pt x="83" y="207"/>
                  <a:pt x="82" y="208"/>
                </a:cubicBezTo>
                <a:cubicBezTo>
                  <a:pt x="79" y="209"/>
                  <a:pt x="76" y="210"/>
                  <a:pt x="74" y="211"/>
                </a:cubicBezTo>
                <a:cubicBezTo>
                  <a:pt x="73" y="211"/>
                  <a:pt x="73" y="212"/>
                  <a:pt x="73" y="212"/>
                </a:cubicBezTo>
                <a:cubicBezTo>
                  <a:pt x="74" y="212"/>
                  <a:pt x="74" y="212"/>
                  <a:pt x="74" y="212"/>
                </a:cubicBezTo>
                <a:cubicBezTo>
                  <a:pt x="75" y="212"/>
                  <a:pt x="76" y="212"/>
                  <a:pt x="77" y="212"/>
                </a:cubicBezTo>
                <a:cubicBezTo>
                  <a:pt x="77" y="212"/>
                  <a:pt x="76" y="212"/>
                  <a:pt x="76" y="212"/>
                </a:cubicBezTo>
                <a:cubicBezTo>
                  <a:pt x="76" y="211"/>
                  <a:pt x="76" y="211"/>
                  <a:pt x="76" y="211"/>
                </a:cubicBezTo>
                <a:cubicBezTo>
                  <a:pt x="79" y="210"/>
                  <a:pt x="82" y="209"/>
                  <a:pt x="86" y="208"/>
                </a:cubicBezTo>
                <a:cubicBezTo>
                  <a:pt x="86" y="208"/>
                  <a:pt x="86" y="208"/>
                  <a:pt x="86" y="208"/>
                </a:cubicBezTo>
                <a:cubicBezTo>
                  <a:pt x="87" y="206"/>
                  <a:pt x="88" y="205"/>
                  <a:pt x="89" y="204"/>
                </a:cubicBezTo>
                <a:cubicBezTo>
                  <a:pt x="89" y="203"/>
                  <a:pt x="89" y="203"/>
                  <a:pt x="89" y="203"/>
                </a:cubicBezTo>
                <a:cubicBezTo>
                  <a:pt x="85" y="202"/>
                  <a:pt x="82" y="200"/>
                  <a:pt x="78" y="199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77" y="199"/>
                  <a:pt x="78" y="199"/>
                  <a:pt x="78" y="199"/>
                </a:cubicBezTo>
                <a:cubicBezTo>
                  <a:pt x="83" y="197"/>
                  <a:pt x="88" y="195"/>
                  <a:pt x="92" y="194"/>
                </a:cubicBezTo>
                <a:cubicBezTo>
                  <a:pt x="93" y="194"/>
                  <a:pt x="93" y="194"/>
                  <a:pt x="94" y="194"/>
                </a:cubicBezTo>
                <a:cubicBezTo>
                  <a:pt x="95" y="193"/>
                  <a:pt x="95" y="193"/>
                  <a:pt x="95" y="193"/>
                </a:cubicBezTo>
                <a:cubicBezTo>
                  <a:pt x="95" y="193"/>
                  <a:pt x="95" y="193"/>
                  <a:pt x="95" y="193"/>
                </a:cubicBezTo>
                <a:cubicBezTo>
                  <a:pt x="95" y="193"/>
                  <a:pt x="95" y="193"/>
                  <a:pt x="95" y="193"/>
                </a:cubicBezTo>
                <a:lnTo>
                  <a:pt x="97" y="189"/>
                </a:lnTo>
                <a:close/>
                <a:moveTo>
                  <a:pt x="63" y="180"/>
                </a:moveTo>
                <a:cubicBezTo>
                  <a:pt x="63" y="181"/>
                  <a:pt x="62" y="182"/>
                  <a:pt x="62" y="183"/>
                </a:cubicBezTo>
                <a:cubicBezTo>
                  <a:pt x="62" y="183"/>
                  <a:pt x="62" y="183"/>
                  <a:pt x="62" y="183"/>
                </a:cubicBezTo>
                <a:cubicBezTo>
                  <a:pt x="61" y="182"/>
                  <a:pt x="61" y="181"/>
                  <a:pt x="60" y="180"/>
                </a:cubicBezTo>
                <a:cubicBezTo>
                  <a:pt x="57" y="180"/>
                  <a:pt x="57" y="180"/>
                  <a:pt x="57" y="180"/>
                </a:cubicBezTo>
                <a:cubicBezTo>
                  <a:pt x="58" y="182"/>
                  <a:pt x="58" y="184"/>
                  <a:pt x="59" y="186"/>
                </a:cubicBezTo>
                <a:cubicBezTo>
                  <a:pt x="60" y="189"/>
                  <a:pt x="61" y="191"/>
                  <a:pt x="61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4" y="189"/>
                  <a:pt x="65" y="184"/>
                  <a:pt x="67" y="180"/>
                </a:cubicBezTo>
                <a:lnTo>
                  <a:pt x="63" y="180"/>
                </a:lnTo>
                <a:close/>
                <a:moveTo>
                  <a:pt x="48" y="210"/>
                </a:moveTo>
                <a:cubicBezTo>
                  <a:pt x="45" y="209"/>
                  <a:pt x="41" y="208"/>
                  <a:pt x="37" y="206"/>
                </a:cubicBezTo>
                <a:cubicBezTo>
                  <a:pt x="37" y="206"/>
                  <a:pt x="36" y="206"/>
                  <a:pt x="36" y="206"/>
                </a:cubicBezTo>
                <a:cubicBezTo>
                  <a:pt x="43" y="203"/>
                  <a:pt x="50" y="201"/>
                  <a:pt x="57" y="199"/>
                </a:cubicBezTo>
                <a:cubicBezTo>
                  <a:pt x="57" y="199"/>
                  <a:pt x="57" y="199"/>
                  <a:pt x="57" y="199"/>
                </a:cubicBezTo>
                <a:cubicBezTo>
                  <a:pt x="56" y="198"/>
                  <a:pt x="56" y="198"/>
                  <a:pt x="56" y="198"/>
                </a:cubicBezTo>
                <a:cubicBezTo>
                  <a:pt x="50" y="196"/>
                  <a:pt x="44" y="195"/>
                  <a:pt x="38" y="193"/>
                </a:cubicBezTo>
                <a:cubicBezTo>
                  <a:pt x="37" y="193"/>
                  <a:pt x="37" y="192"/>
                  <a:pt x="36" y="192"/>
                </a:cubicBezTo>
                <a:cubicBezTo>
                  <a:pt x="38" y="191"/>
                  <a:pt x="39" y="191"/>
                  <a:pt x="41" y="190"/>
                </a:cubicBezTo>
                <a:cubicBezTo>
                  <a:pt x="42" y="190"/>
                  <a:pt x="44" y="189"/>
                  <a:pt x="45" y="189"/>
                </a:cubicBezTo>
                <a:cubicBezTo>
                  <a:pt x="47" y="188"/>
                  <a:pt x="48" y="188"/>
                  <a:pt x="50" y="187"/>
                </a:cubicBezTo>
                <a:cubicBezTo>
                  <a:pt x="51" y="185"/>
                  <a:pt x="51" y="182"/>
                  <a:pt x="52" y="180"/>
                </a:cubicBezTo>
                <a:cubicBezTo>
                  <a:pt x="52" y="180"/>
                  <a:pt x="52" y="180"/>
                  <a:pt x="52" y="180"/>
                </a:cubicBezTo>
                <a:cubicBezTo>
                  <a:pt x="51" y="180"/>
                  <a:pt x="51" y="180"/>
                  <a:pt x="51" y="180"/>
                </a:cubicBezTo>
                <a:cubicBezTo>
                  <a:pt x="51" y="181"/>
                  <a:pt x="50" y="183"/>
                  <a:pt x="50" y="185"/>
                </a:cubicBezTo>
                <a:cubicBezTo>
                  <a:pt x="49" y="185"/>
                  <a:pt x="49" y="185"/>
                  <a:pt x="49" y="185"/>
                </a:cubicBezTo>
                <a:cubicBezTo>
                  <a:pt x="49" y="183"/>
                  <a:pt x="48" y="182"/>
                  <a:pt x="47" y="180"/>
                </a:cubicBezTo>
                <a:cubicBezTo>
                  <a:pt x="44" y="180"/>
                  <a:pt x="44" y="180"/>
                  <a:pt x="44" y="180"/>
                </a:cubicBezTo>
                <a:cubicBezTo>
                  <a:pt x="44" y="180"/>
                  <a:pt x="44" y="181"/>
                  <a:pt x="45" y="181"/>
                </a:cubicBezTo>
                <a:cubicBezTo>
                  <a:pt x="44" y="182"/>
                  <a:pt x="44" y="182"/>
                  <a:pt x="44" y="182"/>
                </a:cubicBezTo>
                <a:cubicBezTo>
                  <a:pt x="42" y="181"/>
                  <a:pt x="40" y="180"/>
                  <a:pt x="38" y="180"/>
                </a:cubicBezTo>
                <a:cubicBezTo>
                  <a:pt x="33" y="180"/>
                  <a:pt x="33" y="180"/>
                  <a:pt x="33" y="180"/>
                </a:cubicBezTo>
                <a:cubicBezTo>
                  <a:pt x="33" y="180"/>
                  <a:pt x="33" y="181"/>
                  <a:pt x="33" y="181"/>
                </a:cubicBezTo>
                <a:cubicBezTo>
                  <a:pt x="38" y="183"/>
                  <a:pt x="43" y="185"/>
                  <a:pt x="48" y="186"/>
                </a:cubicBezTo>
                <a:cubicBezTo>
                  <a:pt x="48" y="187"/>
                  <a:pt x="48" y="187"/>
                  <a:pt x="48" y="187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3" y="188"/>
                  <a:pt x="39" y="190"/>
                  <a:pt x="34" y="192"/>
                </a:cubicBezTo>
                <a:cubicBezTo>
                  <a:pt x="32" y="191"/>
                  <a:pt x="29" y="190"/>
                  <a:pt x="26" y="189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9" y="193"/>
                  <a:pt x="29" y="193"/>
                  <a:pt x="29" y="194"/>
                </a:cubicBezTo>
                <a:cubicBezTo>
                  <a:pt x="29" y="194"/>
                  <a:pt x="29" y="194"/>
                  <a:pt x="29" y="194"/>
                </a:cubicBezTo>
                <a:cubicBezTo>
                  <a:pt x="29" y="194"/>
                  <a:pt x="29" y="194"/>
                  <a:pt x="29" y="194"/>
                </a:cubicBezTo>
                <a:cubicBezTo>
                  <a:pt x="30" y="194"/>
                  <a:pt x="30" y="194"/>
                  <a:pt x="31" y="194"/>
                </a:cubicBezTo>
                <a:cubicBezTo>
                  <a:pt x="36" y="195"/>
                  <a:pt x="40" y="197"/>
                  <a:pt x="45" y="198"/>
                </a:cubicBezTo>
                <a:cubicBezTo>
                  <a:pt x="46" y="199"/>
                  <a:pt x="46" y="199"/>
                  <a:pt x="46" y="199"/>
                </a:cubicBezTo>
                <a:cubicBezTo>
                  <a:pt x="45" y="199"/>
                  <a:pt x="38" y="202"/>
                  <a:pt x="34" y="203"/>
                </a:cubicBezTo>
                <a:cubicBezTo>
                  <a:pt x="34" y="204"/>
                  <a:pt x="34" y="204"/>
                  <a:pt x="34" y="204"/>
                </a:cubicBezTo>
                <a:cubicBezTo>
                  <a:pt x="35" y="205"/>
                  <a:pt x="36" y="206"/>
                  <a:pt x="37" y="207"/>
                </a:cubicBezTo>
                <a:cubicBezTo>
                  <a:pt x="41" y="209"/>
                  <a:pt x="44" y="210"/>
                  <a:pt x="47" y="211"/>
                </a:cubicBezTo>
                <a:cubicBezTo>
                  <a:pt x="48" y="211"/>
                  <a:pt x="48" y="211"/>
                  <a:pt x="48" y="211"/>
                </a:cubicBezTo>
                <a:cubicBezTo>
                  <a:pt x="47" y="212"/>
                  <a:pt x="47" y="212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7" y="212"/>
                  <a:pt x="48" y="212"/>
                  <a:pt x="49" y="212"/>
                </a:cubicBezTo>
                <a:cubicBezTo>
                  <a:pt x="50" y="212"/>
                  <a:pt x="50" y="212"/>
                  <a:pt x="50" y="212"/>
                </a:cubicBezTo>
                <a:cubicBezTo>
                  <a:pt x="50" y="212"/>
                  <a:pt x="50" y="211"/>
                  <a:pt x="50" y="211"/>
                </a:cubicBezTo>
                <a:cubicBezTo>
                  <a:pt x="49" y="211"/>
                  <a:pt x="49" y="211"/>
                  <a:pt x="48" y="210"/>
                </a:cubicBezTo>
                <a:close/>
                <a:moveTo>
                  <a:pt x="108" y="158"/>
                </a:moveTo>
                <a:cubicBezTo>
                  <a:pt x="108" y="157"/>
                  <a:pt x="108" y="157"/>
                  <a:pt x="108" y="157"/>
                </a:cubicBezTo>
                <a:cubicBezTo>
                  <a:pt x="107" y="160"/>
                  <a:pt x="106" y="163"/>
                  <a:pt x="105" y="166"/>
                </a:cubicBezTo>
                <a:cubicBezTo>
                  <a:pt x="109" y="166"/>
                  <a:pt x="109" y="166"/>
                  <a:pt x="109" y="166"/>
                </a:cubicBezTo>
                <a:cubicBezTo>
                  <a:pt x="109" y="166"/>
                  <a:pt x="110" y="166"/>
                  <a:pt x="111" y="165"/>
                </a:cubicBezTo>
                <a:cubicBezTo>
                  <a:pt x="110" y="163"/>
                  <a:pt x="109" y="160"/>
                  <a:pt x="108" y="158"/>
                </a:cubicBezTo>
                <a:close/>
                <a:moveTo>
                  <a:pt x="103" y="180"/>
                </a:moveTo>
                <a:cubicBezTo>
                  <a:pt x="100" y="180"/>
                  <a:pt x="100" y="180"/>
                  <a:pt x="100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100" y="182"/>
                  <a:pt x="99" y="185"/>
                  <a:pt x="98" y="187"/>
                </a:cubicBezTo>
                <a:lnTo>
                  <a:pt x="103" y="18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">
            <a:extLst>
              <a:ext uri="{FF2B5EF4-FFF2-40B4-BE49-F238E27FC236}">
                <a16:creationId xmlns:a16="http://schemas.microsoft.com/office/drawing/2014/main" id="{B1D4C5F5-CE8E-45AC-9636-0C701B5CD67E}"/>
              </a:ext>
            </a:extLst>
          </p:cNvPr>
          <p:cNvSpPr>
            <a:spLocks noEditPoints="1"/>
          </p:cNvSpPr>
          <p:nvPr/>
        </p:nvSpPr>
        <p:spPr bwMode="auto">
          <a:xfrm>
            <a:off x="9270030" y="-411164"/>
            <a:ext cx="1840078" cy="7531816"/>
          </a:xfrm>
          <a:custGeom>
            <a:avLst/>
            <a:gdLst>
              <a:gd name="T0" fmla="*/ 14 w 325"/>
              <a:gd name="T1" fmla="*/ 1337 h 1349"/>
              <a:gd name="T2" fmla="*/ 34 w 325"/>
              <a:gd name="T3" fmla="*/ 1314 h 1349"/>
              <a:gd name="T4" fmla="*/ 57 w 325"/>
              <a:gd name="T5" fmla="*/ 1289 h 1349"/>
              <a:gd name="T6" fmla="*/ 69 w 325"/>
              <a:gd name="T7" fmla="*/ 1277 h 1349"/>
              <a:gd name="T8" fmla="*/ 90 w 325"/>
              <a:gd name="T9" fmla="*/ 1257 h 1349"/>
              <a:gd name="T10" fmla="*/ 112 w 325"/>
              <a:gd name="T11" fmla="*/ 1232 h 1349"/>
              <a:gd name="T12" fmla="*/ 124 w 325"/>
              <a:gd name="T13" fmla="*/ 1222 h 1349"/>
              <a:gd name="T14" fmla="*/ 145 w 325"/>
              <a:gd name="T15" fmla="*/ 1197 h 1349"/>
              <a:gd name="T16" fmla="*/ 156 w 325"/>
              <a:gd name="T17" fmla="*/ 1184 h 1349"/>
              <a:gd name="T18" fmla="*/ 178 w 325"/>
              <a:gd name="T19" fmla="*/ 1162 h 1349"/>
              <a:gd name="T20" fmla="*/ 196 w 325"/>
              <a:gd name="T21" fmla="*/ 1137 h 1349"/>
              <a:gd name="T22" fmla="*/ 214 w 325"/>
              <a:gd name="T23" fmla="*/ 1108 h 1349"/>
              <a:gd name="T24" fmla="*/ 223 w 325"/>
              <a:gd name="T25" fmla="*/ 1094 h 1349"/>
              <a:gd name="T26" fmla="*/ 237 w 325"/>
              <a:gd name="T27" fmla="*/ 1068 h 1349"/>
              <a:gd name="T28" fmla="*/ 247 w 325"/>
              <a:gd name="T29" fmla="*/ 1037 h 1349"/>
              <a:gd name="T30" fmla="*/ 252 w 325"/>
              <a:gd name="T31" fmla="*/ 1020 h 1349"/>
              <a:gd name="T32" fmla="*/ 260 w 325"/>
              <a:gd name="T33" fmla="*/ 990 h 1349"/>
              <a:gd name="T34" fmla="*/ 261 w 325"/>
              <a:gd name="T35" fmla="*/ 960 h 1349"/>
              <a:gd name="T36" fmla="*/ 258 w 325"/>
              <a:gd name="T37" fmla="*/ 926 h 1349"/>
              <a:gd name="T38" fmla="*/ 255 w 325"/>
              <a:gd name="T39" fmla="*/ 893 h 1349"/>
              <a:gd name="T40" fmla="*/ 252 w 325"/>
              <a:gd name="T41" fmla="*/ 881 h 1349"/>
              <a:gd name="T42" fmla="*/ 241 w 325"/>
              <a:gd name="T43" fmla="*/ 847 h 1349"/>
              <a:gd name="T44" fmla="*/ 236 w 325"/>
              <a:gd name="T45" fmla="*/ 832 h 1349"/>
              <a:gd name="T46" fmla="*/ 222 w 325"/>
              <a:gd name="T47" fmla="*/ 807 h 1349"/>
              <a:gd name="T48" fmla="*/ 202 w 325"/>
              <a:gd name="T49" fmla="*/ 780 h 1349"/>
              <a:gd name="T50" fmla="*/ 183 w 325"/>
              <a:gd name="T51" fmla="*/ 753 h 1349"/>
              <a:gd name="T52" fmla="*/ 173 w 325"/>
              <a:gd name="T53" fmla="*/ 741 h 1349"/>
              <a:gd name="T54" fmla="*/ 150 w 325"/>
              <a:gd name="T55" fmla="*/ 721 h 1349"/>
              <a:gd name="T56" fmla="*/ 126 w 325"/>
              <a:gd name="T57" fmla="*/ 696 h 1349"/>
              <a:gd name="T58" fmla="*/ 116 w 325"/>
              <a:gd name="T59" fmla="*/ 684 h 1349"/>
              <a:gd name="T60" fmla="*/ 95 w 325"/>
              <a:gd name="T61" fmla="*/ 664 h 1349"/>
              <a:gd name="T62" fmla="*/ 71 w 325"/>
              <a:gd name="T63" fmla="*/ 639 h 1349"/>
              <a:gd name="T64" fmla="*/ 53 w 325"/>
              <a:gd name="T65" fmla="*/ 611 h 1349"/>
              <a:gd name="T66" fmla="*/ 46 w 325"/>
              <a:gd name="T67" fmla="*/ 599 h 1349"/>
              <a:gd name="T68" fmla="*/ 30 w 325"/>
              <a:gd name="T69" fmla="*/ 572 h 1349"/>
              <a:gd name="T70" fmla="*/ 18 w 325"/>
              <a:gd name="T71" fmla="*/ 540 h 1349"/>
              <a:gd name="T72" fmla="*/ 16 w 325"/>
              <a:gd name="T73" fmla="*/ 525 h 1349"/>
              <a:gd name="T74" fmla="*/ 11 w 325"/>
              <a:gd name="T75" fmla="*/ 495 h 1349"/>
              <a:gd name="T76" fmla="*/ 14 w 325"/>
              <a:gd name="T77" fmla="*/ 463 h 1349"/>
              <a:gd name="T78" fmla="*/ 25 w 325"/>
              <a:gd name="T79" fmla="*/ 430 h 1349"/>
              <a:gd name="T80" fmla="*/ 34 w 325"/>
              <a:gd name="T81" fmla="*/ 417 h 1349"/>
              <a:gd name="T82" fmla="*/ 53 w 325"/>
              <a:gd name="T83" fmla="*/ 395 h 1349"/>
              <a:gd name="T84" fmla="*/ 76 w 325"/>
              <a:gd name="T85" fmla="*/ 370 h 1349"/>
              <a:gd name="T86" fmla="*/ 90 w 325"/>
              <a:gd name="T87" fmla="*/ 360 h 1349"/>
              <a:gd name="T88" fmla="*/ 117 w 325"/>
              <a:gd name="T89" fmla="*/ 346 h 1349"/>
              <a:gd name="T90" fmla="*/ 145 w 325"/>
              <a:gd name="T91" fmla="*/ 328 h 1349"/>
              <a:gd name="T92" fmla="*/ 159 w 325"/>
              <a:gd name="T93" fmla="*/ 323 h 1349"/>
              <a:gd name="T94" fmla="*/ 187 w 325"/>
              <a:gd name="T95" fmla="*/ 306 h 1349"/>
              <a:gd name="T96" fmla="*/ 202 w 325"/>
              <a:gd name="T97" fmla="*/ 298 h 1349"/>
              <a:gd name="T98" fmla="*/ 230 w 325"/>
              <a:gd name="T99" fmla="*/ 285 h 1349"/>
              <a:gd name="T100" fmla="*/ 254 w 325"/>
              <a:gd name="T101" fmla="*/ 267 h 1349"/>
              <a:gd name="T102" fmla="*/ 280 w 325"/>
              <a:gd name="T103" fmla="*/ 243 h 1349"/>
              <a:gd name="T104" fmla="*/ 291 w 325"/>
              <a:gd name="T105" fmla="*/ 234 h 1349"/>
              <a:gd name="T106" fmla="*/ 307 w 325"/>
              <a:gd name="T107" fmla="*/ 208 h 1349"/>
              <a:gd name="T108" fmla="*/ 319 w 325"/>
              <a:gd name="T109" fmla="*/ 175 h 1349"/>
              <a:gd name="T110" fmla="*/ 324 w 325"/>
              <a:gd name="T111" fmla="*/ 161 h 1349"/>
              <a:gd name="T112" fmla="*/ 323 w 325"/>
              <a:gd name="T113" fmla="*/ 130 h 1349"/>
              <a:gd name="T114" fmla="*/ 316 w 325"/>
              <a:gd name="T115" fmla="*/ 98 h 1349"/>
              <a:gd name="T116" fmla="*/ 305 w 325"/>
              <a:gd name="T117" fmla="*/ 66 h 1349"/>
              <a:gd name="T118" fmla="*/ 299 w 325"/>
              <a:gd name="T119" fmla="*/ 53 h 1349"/>
              <a:gd name="T120" fmla="*/ 277 w 325"/>
              <a:gd name="T121" fmla="*/ 30 h 1349"/>
              <a:gd name="T122" fmla="*/ 251 w 325"/>
              <a:gd name="T123" fmla="*/ 8 h 1349"/>
              <a:gd name="T124" fmla="*/ 238 w 325"/>
              <a:gd name="T125" fmla="*/ 0 h 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5" h="1349">
                <a:moveTo>
                  <a:pt x="2" y="1346"/>
                </a:moveTo>
                <a:cubicBezTo>
                  <a:pt x="1" y="1346"/>
                  <a:pt x="1" y="1346"/>
                  <a:pt x="0" y="1347"/>
                </a:cubicBezTo>
                <a:cubicBezTo>
                  <a:pt x="0" y="1347"/>
                  <a:pt x="0" y="1348"/>
                  <a:pt x="0" y="1349"/>
                </a:cubicBezTo>
                <a:cubicBezTo>
                  <a:pt x="1" y="1349"/>
                  <a:pt x="1" y="1349"/>
                  <a:pt x="2" y="1349"/>
                </a:cubicBezTo>
                <a:cubicBezTo>
                  <a:pt x="2" y="1349"/>
                  <a:pt x="2" y="1349"/>
                  <a:pt x="3" y="1349"/>
                </a:cubicBezTo>
                <a:cubicBezTo>
                  <a:pt x="3" y="1348"/>
                  <a:pt x="3" y="1347"/>
                  <a:pt x="3" y="1346"/>
                </a:cubicBezTo>
                <a:cubicBezTo>
                  <a:pt x="2" y="1346"/>
                  <a:pt x="2" y="1346"/>
                  <a:pt x="2" y="1346"/>
                </a:cubicBezTo>
                <a:moveTo>
                  <a:pt x="13" y="1335"/>
                </a:moveTo>
                <a:cubicBezTo>
                  <a:pt x="12" y="1335"/>
                  <a:pt x="12" y="1335"/>
                  <a:pt x="12" y="1335"/>
                </a:cubicBezTo>
                <a:cubicBezTo>
                  <a:pt x="11" y="1336"/>
                  <a:pt x="11" y="1337"/>
                  <a:pt x="12" y="1337"/>
                </a:cubicBezTo>
                <a:cubicBezTo>
                  <a:pt x="13" y="1338"/>
                  <a:pt x="13" y="1338"/>
                  <a:pt x="13" y="1338"/>
                </a:cubicBezTo>
                <a:cubicBezTo>
                  <a:pt x="13" y="1338"/>
                  <a:pt x="13" y="1337"/>
                  <a:pt x="14" y="1337"/>
                </a:cubicBezTo>
                <a:cubicBezTo>
                  <a:pt x="14" y="1337"/>
                  <a:pt x="14" y="1336"/>
                  <a:pt x="14" y="1335"/>
                </a:cubicBezTo>
                <a:cubicBezTo>
                  <a:pt x="13" y="1335"/>
                  <a:pt x="13" y="1335"/>
                  <a:pt x="13" y="1335"/>
                </a:cubicBezTo>
                <a:moveTo>
                  <a:pt x="24" y="1323"/>
                </a:moveTo>
                <a:cubicBezTo>
                  <a:pt x="23" y="1323"/>
                  <a:pt x="23" y="1323"/>
                  <a:pt x="23" y="1324"/>
                </a:cubicBezTo>
                <a:cubicBezTo>
                  <a:pt x="22" y="1324"/>
                  <a:pt x="22" y="1325"/>
                  <a:pt x="23" y="1326"/>
                </a:cubicBezTo>
                <a:cubicBezTo>
                  <a:pt x="24" y="1326"/>
                  <a:pt x="24" y="1326"/>
                  <a:pt x="24" y="1326"/>
                </a:cubicBezTo>
                <a:cubicBezTo>
                  <a:pt x="24" y="1326"/>
                  <a:pt x="25" y="1326"/>
                  <a:pt x="25" y="1326"/>
                </a:cubicBezTo>
                <a:cubicBezTo>
                  <a:pt x="25" y="1325"/>
                  <a:pt x="25" y="1324"/>
                  <a:pt x="25" y="1323"/>
                </a:cubicBezTo>
                <a:cubicBezTo>
                  <a:pt x="25" y="1323"/>
                  <a:pt x="24" y="1323"/>
                  <a:pt x="24" y="1323"/>
                </a:cubicBezTo>
                <a:moveTo>
                  <a:pt x="35" y="1312"/>
                </a:moveTo>
                <a:cubicBezTo>
                  <a:pt x="34" y="1312"/>
                  <a:pt x="34" y="1312"/>
                  <a:pt x="34" y="1312"/>
                </a:cubicBezTo>
                <a:cubicBezTo>
                  <a:pt x="33" y="1313"/>
                  <a:pt x="33" y="1314"/>
                  <a:pt x="34" y="1314"/>
                </a:cubicBezTo>
                <a:cubicBezTo>
                  <a:pt x="35" y="1315"/>
                  <a:pt x="35" y="1315"/>
                  <a:pt x="35" y="1315"/>
                </a:cubicBezTo>
                <a:cubicBezTo>
                  <a:pt x="35" y="1315"/>
                  <a:pt x="36" y="1314"/>
                  <a:pt x="36" y="1314"/>
                </a:cubicBezTo>
                <a:cubicBezTo>
                  <a:pt x="37" y="1314"/>
                  <a:pt x="37" y="1313"/>
                  <a:pt x="36" y="1312"/>
                </a:cubicBezTo>
                <a:cubicBezTo>
                  <a:pt x="36" y="1312"/>
                  <a:pt x="35" y="1312"/>
                  <a:pt x="35" y="1312"/>
                </a:cubicBezTo>
                <a:moveTo>
                  <a:pt x="46" y="1300"/>
                </a:moveTo>
                <a:cubicBezTo>
                  <a:pt x="46" y="1300"/>
                  <a:pt x="45" y="1300"/>
                  <a:pt x="45" y="1301"/>
                </a:cubicBezTo>
                <a:cubicBezTo>
                  <a:pt x="44" y="1301"/>
                  <a:pt x="44" y="1302"/>
                  <a:pt x="45" y="1303"/>
                </a:cubicBezTo>
                <a:cubicBezTo>
                  <a:pt x="46" y="1303"/>
                  <a:pt x="46" y="1303"/>
                  <a:pt x="46" y="1303"/>
                </a:cubicBezTo>
                <a:cubicBezTo>
                  <a:pt x="46" y="1303"/>
                  <a:pt x="47" y="1303"/>
                  <a:pt x="47" y="1303"/>
                </a:cubicBezTo>
                <a:cubicBezTo>
                  <a:pt x="48" y="1302"/>
                  <a:pt x="48" y="1301"/>
                  <a:pt x="47" y="1300"/>
                </a:cubicBezTo>
                <a:cubicBezTo>
                  <a:pt x="47" y="1300"/>
                  <a:pt x="46" y="1300"/>
                  <a:pt x="46" y="1300"/>
                </a:cubicBezTo>
                <a:moveTo>
                  <a:pt x="57" y="1289"/>
                </a:moveTo>
                <a:cubicBezTo>
                  <a:pt x="57" y="1289"/>
                  <a:pt x="56" y="1289"/>
                  <a:pt x="56" y="1289"/>
                </a:cubicBezTo>
                <a:cubicBezTo>
                  <a:pt x="55" y="1290"/>
                  <a:pt x="55" y="1291"/>
                  <a:pt x="56" y="1291"/>
                </a:cubicBezTo>
                <a:cubicBezTo>
                  <a:pt x="56" y="1291"/>
                  <a:pt x="57" y="1292"/>
                  <a:pt x="57" y="1292"/>
                </a:cubicBezTo>
                <a:cubicBezTo>
                  <a:pt x="58" y="1292"/>
                  <a:pt x="58" y="1291"/>
                  <a:pt x="58" y="1291"/>
                </a:cubicBezTo>
                <a:cubicBezTo>
                  <a:pt x="59" y="1291"/>
                  <a:pt x="59" y="1290"/>
                  <a:pt x="58" y="1289"/>
                </a:cubicBezTo>
                <a:cubicBezTo>
                  <a:pt x="58" y="1289"/>
                  <a:pt x="57" y="1289"/>
                  <a:pt x="57" y="1289"/>
                </a:cubicBezTo>
                <a:moveTo>
                  <a:pt x="68" y="1277"/>
                </a:moveTo>
                <a:cubicBezTo>
                  <a:pt x="68" y="1277"/>
                  <a:pt x="67" y="1277"/>
                  <a:pt x="67" y="1278"/>
                </a:cubicBezTo>
                <a:cubicBezTo>
                  <a:pt x="67" y="1278"/>
                  <a:pt x="67" y="1279"/>
                  <a:pt x="67" y="1280"/>
                </a:cubicBezTo>
                <a:cubicBezTo>
                  <a:pt x="67" y="1280"/>
                  <a:pt x="68" y="1280"/>
                  <a:pt x="68" y="1280"/>
                </a:cubicBezTo>
                <a:cubicBezTo>
                  <a:pt x="69" y="1280"/>
                  <a:pt x="69" y="1280"/>
                  <a:pt x="69" y="1280"/>
                </a:cubicBezTo>
                <a:cubicBezTo>
                  <a:pt x="70" y="1279"/>
                  <a:pt x="70" y="1278"/>
                  <a:pt x="69" y="1277"/>
                </a:cubicBezTo>
                <a:cubicBezTo>
                  <a:pt x="69" y="1277"/>
                  <a:pt x="69" y="1277"/>
                  <a:pt x="68" y="1277"/>
                </a:cubicBezTo>
                <a:moveTo>
                  <a:pt x="79" y="1266"/>
                </a:moveTo>
                <a:cubicBezTo>
                  <a:pt x="79" y="1266"/>
                  <a:pt x="79" y="1266"/>
                  <a:pt x="78" y="1266"/>
                </a:cubicBezTo>
                <a:cubicBezTo>
                  <a:pt x="78" y="1267"/>
                  <a:pt x="78" y="1268"/>
                  <a:pt x="78" y="1268"/>
                </a:cubicBezTo>
                <a:cubicBezTo>
                  <a:pt x="79" y="1269"/>
                  <a:pt x="79" y="1269"/>
                  <a:pt x="79" y="1269"/>
                </a:cubicBezTo>
                <a:cubicBezTo>
                  <a:pt x="80" y="1269"/>
                  <a:pt x="80" y="1268"/>
                  <a:pt x="80" y="1268"/>
                </a:cubicBezTo>
                <a:cubicBezTo>
                  <a:pt x="81" y="1268"/>
                  <a:pt x="81" y="1267"/>
                  <a:pt x="80" y="1266"/>
                </a:cubicBezTo>
                <a:cubicBezTo>
                  <a:pt x="80" y="1266"/>
                  <a:pt x="80" y="1266"/>
                  <a:pt x="79" y="1266"/>
                </a:cubicBezTo>
                <a:moveTo>
                  <a:pt x="91" y="1254"/>
                </a:moveTo>
                <a:cubicBezTo>
                  <a:pt x="90" y="1254"/>
                  <a:pt x="90" y="1254"/>
                  <a:pt x="89" y="1255"/>
                </a:cubicBezTo>
                <a:cubicBezTo>
                  <a:pt x="89" y="1255"/>
                  <a:pt x="89" y="1256"/>
                  <a:pt x="89" y="1257"/>
                </a:cubicBezTo>
                <a:cubicBezTo>
                  <a:pt x="90" y="1257"/>
                  <a:pt x="90" y="1257"/>
                  <a:pt x="90" y="1257"/>
                </a:cubicBezTo>
                <a:cubicBezTo>
                  <a:pt x="91" y="1257"/>
                  <a:pt x="91" y="1257"/>
                  <a:pt x="92" y="1257"/>
                </a:cubicBezTo>
                <a:cubicBezTo>
                  <a:pt x="92" y="1256"/>
                  <a:pt x="92" y="1255"/>
                  <a:pt x="92" y="1254"/>
                </a:cubicBezTo>
                <a:cubicBezTo>
                  <a:pt x="91" y="1254"/>
                  <a:pt x="91" y="1254"/>
                  <a:pt x="91" y="1254"/>
                </a:cubicBezTo>
                <a:moveTo>
                  <a:pt x="102" y="1243"/>
                </a:moveTo>
                <a:cubicBezTo>
                  <a:pt x="101" y="1243"/>
                  <a:pt x="101" y="1243"/>
                  <a:pt x="101" y="1243"/>
                </a:cubicBezTo>
                <a:cubicBezTo>
                  <a:pt x="100" y="1244"/>
                  <a:pt x="100" y="1245"/>
                  <a:pt x="101" y="1245"/>
                </a:cubicBezTo>
                <a:cubicBezTo>
                  <a:pt x="102" y="1246"/>
                  <a:pt x="102" y="1246"/>
                  <a:pt x="102" y="1246"/>
                </a:cubicBezTo>
                <a:cubicBezTo>
                  <a:pt x="102" y="1246"/>
                  <a:pt x="102" y="1245"/>
                  <a:pt x="103" y="1245"/>
                </a:cubicBezTo>
                <a:cubicBezTo>
                  <a:pt x="103" y="1245"/>
                  <a:pt x="103" y="1244"/>
                  <a:pt x="103" y="1243"/>
                </a:cubicBezTo>
                <a:cubicBezTo>
                  <a:pt x="102" y="1243"/>
                  <a:pt x="102" y="1243"/>
                  <a:pt x="102" y="1243"/>
                </a:cubicBezTo>
                <a:moveTo>
                  <a:pt x="113" y="1231"/>
                </a:moveTo>
                <a:cubicBezTo>
                  <a:pt x="112" y="1231"/>
                  <a:pt x="112" y="1231"/>
                  <a:pt x="112" y="1232"/>
                </a:cubicBezTo>
                <a:cubicBezTo>
                  <a:pt x="111" y="1232"/>
                  <a:pt x="111" y="1233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3"/>
                  <a:pt x="113" y="1233"/>
                  <a:pt x="113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2"/>
                  <a:pt x="114" y="1232"/>
                  <a:pt x="114" y="1231"/>
                </a:cubicBezTo>
                <a:cubicBezTo>
                  <a:pt x="113" y="1231"/>
                  <a:pt x="113" y="1231"/>
                  <a:pt x="113" y="1231"/>
                </a:cubicBezTo>
                <a:moveTo>
                  <a:pt x="124" y="1219"/>
                </a:moveTo>
                <a:cubicBezTo>
                  <a:pt x="123" y="1219"/>
                  <a:pt x="123" y="1220"/>
                  <a:pt x="123" y="1220"/>
                </a:cubicBezTo>
                <a:cubicBezTo>
                  <a:pt x="122" y="1221"/>
                  <a:pt x="122" y="1222"/>
                  <a:pt x="123" y="1222"/>
                </a:cubicBezTo>
                <a:cubicBezTo>
                  <a:pt x="123" y="1222"/>
                  <a:pt x="123" y="1222"/>
                  <a:pt x="124" y="1222"/>
                </a:cubicBezTo>
                <a:cubicBezTo>
                  <a:pt x="124" y="1222"/>
                  <a:pt x="125" y="1222"/>
                  <a:pt x="125" y="1222"/>
                </a:cubicBezTo>
                <a:cubicBezTo>
                  <a:pt x="125" y="1221"/>
                  <a:pt x="125" y="1220"/>
                  <a:pt x="125" y="1220"/>
                </a:cubicBezTo>
                <a:cubicBezTo>
                  <a:pt x="125" y="1220"/>
                  <a:pt x="124" y="1219"/>
                  <a:pt x="124" y="1219"/>
                </a:cubicBezTo>
                <a:moveTo>
                  <a:pt x="135" y="1208"/>
                </a:moveTo>
                <a:cubicBezTo>
                  <a:pt x="134" y="1208"/>
                  <a:pt x="134" y="1208"/>
                  <a:pt x="134" y="1208"/>
                </a:cubicBezTo>
                <a:cubicBezTo>
                  <a:pt x="133" y="1209"/>
                  <a:pt x="133" y="1210"/>
                  <a:pt x="134" y="1210"/>
                </a:cubicBezTo>
                <a:cubicBezTo>
                  <a:pt x="135" y="1211"/>
                  <a:pt x="135" y="1211"/>
                  <a:pt x="135" y="1211"/>
                </a:cubicBezTo>
                <a:cubicBezTo>
                  <a:pt x="135" y="1211"/>
                  <a:pt x="136" y="1211"/>
                  <a:pt x="136" y="1210"/>
                </a:cubicBezTo>
                <a:cubicBezTo>
                  <a:pt x="136" y="1210"/>
                  <a:pt x="136" y="1209"/>
                  <a:pt x="136" y="1208"/>
                </a:cubicBezTo>
                <a:cubicBezTo>
                  <a:pt x="136" y="1208"/>
                  <a:pt x="135" y="1208"/>
                  <a:pt x="135" y="1208"/>
                </a:cubicBezTo>
                <a:moveTo>
                  <a:pt x="146" y="1196"/>
                </a:moveTo>
                <a:cubicBezTo>
                  <a:pt x="145" y="1196"/>
                  <a:pt x="145" y="1196"/>
                  <a:pt x="145" y="1197"/>
                </a:cubicBezTo>
                <a:cubicBezTo>
                  <a:pt x="144" y="1197"/>
                  <a:pt x="144" y="1198"/>
                  <a:pt x="145" y="1199"/>
                </a:cubicBezTo>
                <a:cubicBezTo>
                  <a:pt x="146" y="1199"/>
                  <a:pt x="146" y="1199"/>
                  <a:pt x="146" y="1199"/>
                </a:cubicBezTo>
                <a:cubicBezTo>
                  <a:pt x="146" y="1199"/>
                  <a:pt x="146" y="1199"/>
                  <a:pt x="147" y="1199"/>
                </a:cubicBezTo>
                <a:cubicBezTo>
                  <a:pt x="147" y="1198"/>
                  <a:pt x="147" y="1197"/>
                  <a:pt x="147" y="1196"/>
                </a:cubicBezTo>
                <a:cubicBezTo>
                  <a:pt x="146" y="1196"/>
                  <a:pt x="146" y="1196"/>
                  <a:pt x="146" y="1196"/>
                </a:cubicBezTo>
                <a:moveTo>
                  <a:pt x="156" y="1184"/>
                </a:moveTo>
                <a:cubicBezTo>
                  <a:pt x="156" y="1184"/>
                  <a:pt x="155" y="1184"/>
                  <a:pt x="155" y="1185"/>
                </a:cubicBezTo>
                <a:cubicBezTo>
                  <a:pt x="155" y="1185"/>
                  <a:pt x="155" y="1186"/>
                  <a:pt x="155" y="1187"/>
                </a:cubicBezTo>
                <a:cubicBezTo>
                  <a:pt x="156" y="1187"/>
                  <a:pt x="156" y="1187"/>
                  <a:pt x="156" y="1187"/>
                </a:cubicBezTo>
                <a:cubicBezTo>
                  <a:pt x="157" y="1187"/>
                  <a:pt x="157" y="1187"/>
                  <a:pt x="157" y="1187"/>
                </a:cubicBezTo>
                <a:cubicBezTo>
                  <a:pt x="158" y="1186"/>
                  <a:pt x="158" y="1185"/>
                  <a:pt x="157" y="1185"/>
                </a:cubicBezTo>
                <a:cubicBezTo>
                  <a:pt x="157" y="1184"/>
                  <a:pt x="157" y="1184"/>
                  <a:pt x="156" y="1184"/>
                </a:cubicBezTo>
                <a:moveTo>
                  <a:pt x="167" y="1172"/>
                </a:moveTo>
                <a:cubicBezTo>
                  <a:pt x="166" y="1172"/>
                  <a:pt x="166" y="1172"/>
                  <a:pt x="166" y="1173"/>
                </a:cubicBezTo>
                <a:cubicBezTo>
                  <a:pt x="165" y="1173"/>
                  <a:pt x="165" y="1174"/>
                  <a:pt x="166" y="1175"/>
                </a:cubicBezTo>
                <a:cubicBezTo>
                  <a:pt x="167" y="1175"/>
                  <a:pt x="167" y="1175"/>
                  <a:pt x="167" y="1175"/>
                </a:cubicBezTo>
                <a:cubicBezTo>
                  <a:pt x="167" y="1175"/>
                  <a:pt x="168" y="1175"/>
                  <a:pt x="168" y="1175"/>
                </a:cubicBezTo>
                <a:cubicBezTo>
                  <a:pt x="168" y="1174"/>
                  <a:pt x="168" y="1173"/>
                  <a:pt x="168" y="1172"/>
                </a:cubicBezTo>
                <a:cubicBezTo>
                  <a:pt x="167" y="1172"/>
                  <a:pt x="167" y="1172"/>
                  <a:pt x="167" y="1172"/>
                </a:cubicBezTo>
                <a:moveTo>
                  <a:pt x="177" y="1160"/>
                </a:moveTo>
                <a:cubicBezTo>
                  <a:pt x="177" y="1160"/>
                  <a:pt x="176" y="1160"/>
                  <a:pt x="176" y="1160"/>
                </a:cubicBezTo>
                <a:cubicBezTo>
                  <a:pt x="175" y="1161"/>
                  <a:pt x="175" y="1162"/>
                  <a:pt x="176" y="1162"/>
                </a:cubicBezTo>
                <a:cubicBezTo>
                  <a:pt x="177" y="1163"/>
                  <a:pt x="177" y="1163"/>
                  <a:pt x="177" y="1163"/>
                </a:cubicBezTo>
                <a:cubicBezTo>
                  <a:pt x="177" y="1163"/>
                  <a:pt x="178" y="1163"/>
                  <a:pt x="178" y="1162"/>
                </a:cubicBezTo>
                <a:cubicBezTo>
                  <a:pt x="179" y="1162"/>
                  <a:pt x="179" y="1161"/>
                  <a:pt x="178" y="1160"/>
                </a:cubicBezTo>
                <a:cubicBezTo>
                  <a:pt x="178" y="1160"/>
                  <a:pt x="177" y="1160"/>
                  <a:pt x="177" y="1160"/>
                </a:cubicBezTo>
                <a:moveTo>
                  <a:pt x="187" y="1147"/>
                </a:moveTo>
                <a:cubicBezTo>
                  <a:pt x="186" y="1147"/>
                  <a:pt x="186" y="1147"/>
                  <a:pt x="186" y="1148"/>
                </a:cubicBezTo>
                <a:cubicBezTo>
                  <a:pt x="185" y="1148"/>
                  <a:pt x="185" y="1149"/>
                  <a:pt x="186" y="1150"/>
                </a:cubicBezTo>
                <a:cubicBezTo>
                  <a:pt x="187" y="1150"/>
                  <a:pt x="187" y="1150"/>
                  <a:pt x="187" y="1150"/>
                </a:cubicBezTo>
                <a:cubicBezTo>
                  <a:pt x="187" y="1150"/>
                  <a:pt x="188" y="1150"/>
                  <a:pt x="188" y="1150"/>
                </a:cubicBezTo>
                <a:cubicBezTo>
                  <a:pt x="189" y="1149"/>
                  <a:pt x="188" y="1148"/>
                  <a:pt x="188" y="1148"/>
                </a:cubicBezTo>
                <a:cubicBezTo>
                  <a:pt x="188" y="1147"/>
                  <a:pt x="187" y="1147"/>
                  <a:pt x="187" y="1147"/>
                </a:cubicBezTo>
                <a:moveTo>
                  <a:pt x="196" y="1134"/>
                </a:moveTo>
                <a:cubicBezTo>
                  <a:pt x="196" y="1134"/>
                  <a:pt x="196" y="1135"/>
                  <a:pt x="195" y="1135"/>
                </a:cubicBezTo>
                <a:cubicBezTo>
                  <a:pt x="195" y="1136"/>
                  <a:pt x="195" y="1137"/>
                  <a:pt x="196" y="1137"/>
                </a:cubicBezTo>
                <a:cubicBezTo>
                  <a:pt x="196" y="1137"/>
                  <a:pt x="196" y="1137"/>
                  <a:pt x="196" y="1137"/>
                </a:cubicBezTo>
                <a:cubicBezTo>
                  <a:pt x="197" y="1137"/>
                  <a:pt x="197" y="1137"/>
                  <a:pt x="198" y="1137"/>
                </a:cubicBezTo>
                <a:cubicBezTo>
                  <a:pt x="198" y="1136"/>
                  <a:pt x="198" y="1135"/>
                  <a:pt x="197" y="1135"/>
                </a:cubicBezTo>
                <a:cubicBezTo>
                  <a:pt x="197" y="1134"/>
                  <a:pt x="197" y="1134"/>
                  <a:pt x="196" y="1134"/>
                </a:cubicBezTo>
                <a:moveTo>
                  <a:pt x="206" y="1121"/>
                </a:moveTo>
                <a:cubicBezTo>
                  <a:pt x="205" y="1121"/>
                  <a:pt x="205" y="1121"/>
                  <a:pt x="204" y="1122"/>
                </a:cubicBezTo>
                <a:cubicBezTo>
                  <a:pt x="204" y="1123"/>
                  <a:pt x="204" y="1124"/>
                  <a:pt x="205" y="1124"/>
                </a:cubicBezTo>
                <a:cubicBezTo>
                  <a:pt x="206" y="1124"/>
                  <a:pt x="206" y="1124"/>
                  <a:pt x="206" y="1124"/>
                </a:cubicBezTo>
                <a:cubicBezTo>
                  <a:pt x="206" y="1124"/>
                  <a:pt x="207" y="1124"/>
                  <a:pt x="207" y="1124"/>
                </a:cubicBezTo>
                <a:cubicBezTo>
                  <a:pt x="207" y="1123"/>
                  <a:pt x="207" y="1122"/>
                  <a:pt x="206" y="1121"/>
                </a:cubicBezTo>
                <a:cubicBezTo>
                  <a:pt x="206" y="1121"/>
                  <a:pt x="206" y="1121"/>
                  <a:pt x="206" y="1121"/>
                </a:cubicBezTo>
                <a:moveTo>
                  <a:pt x="214" y="1108"/>
                </a:moveTo>
                <a:cubicBezTo>
                  <a:pt x="214" y="1108"/>
                  <a:pt x="213" y="1108"/>
                  <a:pt x="213" y="1109"/>
                </a:cubicBezTo>
                <a:cubicBezTo>
                  <a:pt x="213" y="1109"/>
                  <a:pt x="213" y="1110"/>
                  <a:pt x="213" y="1111"/>
                </a:cubicBezTo>
                <a:cubicBezTo>
                  <a:pt x="214" y="1111"/>
                  <a:pt x="214" y="1111"/>
                  <a:pt x="214" y="1111"/>
                </a:cubicBezTo>
                <a:cubicBezTo>
                  <a:pt x="215" y="1111"/>
                  <a:pt x="215" y="1111"/>
                  <a:pt x="216" y="1110"/>
                </a:cubicBezTo>
                <a:cubicBezTo>
                  <a:pt x="216" y="1109"/>
                  <a:pt x="216" y="1108"/>
                  <a:pt x="215" y="1108"/>
                </a:cubicBezTo>
                <a:cubicBezTo>
                  <a:pt x="215" y="1108"/>
                  <a:pt x="215" y="1108"/>
                  <a:pt x="214" y="1108"/>
                </a:cubicBezTo>
                <a:moveTo>
                  <a:pt x="222" y="1094"/>
                </a:moveTo>
                <a:cubicBezTo>
                  <a:pt x="222" y="1094"/>
                  <a:pt x="221" y="1094"/>
                  <a:pt x="221" y="1095"/>
                </a:cubicBezTo>
                <a:cubicBezTo>
                  <a:pt x="221" y="1095"/>
                  <a:pt x="221" y="1096"/>
                  <a:pt x="222" y="1097"/>
                </a:cubicBezTo>
                <a:cubicBezTo>
                  <a:pt x="222" y="1097"/>
                  <a:pt x="222" y="1097"/>
                  <a:pt x="222" y="1097"/>
                </a:cubicBezTo>
                <a:cubicBezTo>
                  <a:pt x="223" y="1097"/>
                  <a:pt x="223" y="1097"/>
                  <a:pt x="224" y="1096"/>
                </a:cubicBezTo>
                <a:cubicBezTo>
                  <a:pt x="224" y="1096"/>
                  <a:pt x="224" y="1095"/>
                  <a:pt x="223" y="1094"/>
                </a:cubicBezTo>
                <a:cubicBezTo>
                  <a:pt x="223" y="1094"/>
                  <a:pt x="223" y="1094"/>
                  <a:pt x="222" y="1094"/>
                </a:cubicBezTo>
                <a:moveTo>
                  <a:pt x="230" y="1080"/>
                </a:moveTo>
                <a:cubicBezTo>
                  <a:pt x="229" y="1080"/>
                  <a:pt x="229" y="1080"/>
                  <a:pt x="229" y="1081"/>
                </a:cubicBezTo>
                <a:cubicBezTo>
                  <a:pt x="228" y="1081"/>
                  <a:pt x="228" y="1082"/>
                  <a:pt x="229" y="1083"/>
                </a:cubicBezTo>
                <a:cubicBezTo>
                  <a:pt x="230" y="1083"/>
                  <a:pt x="230" y="1083"/>
                  <a:pt x="230" y="1083"/>
                </a:cubicBezTo>
                <a:cubicBezTo>
                  <a:pt x="230" y="1083"/>
                  <a:pt x="231" y="1083"/>
                  <a:pt x="231" y="1082"/>
                </a:cubicBezTo>
                <a:cubicBezTo>
                  <a:pt x="232" y="1081"/>
                  <a:pt x="231" y="1080"/>
                  <a:pt x="231" y="1080"/>
                </a:cubicBezTo>
                <a:cubicBezTo>
                  <a:pt x="230" y="1080"/>
                  <a:pt x="230" y="1080"/>
                  <a:pt x="230" y="1080"/>
                </a:cubicBezTo>
                <a:moveTo>
                  <a:pt x="237" y="1065"/>
                </a:moveTo>
                <a:cubicBezTo>
                  <a:pt x="236" y="1065"/>
                  <a:pt x="236" y="1066"/>
                  <a:pt x="235" y="1066"/>
                </a:cubicBezTo>
                <a:cubicBezTo>
                  <a:pt x="235" y="1067"/>
                  <a:pt x="235" y="1068"/>
                  <a:pt x="236" y="1068"/>
                </a:cubicBezTo>
                <a:cubicBezTo>
                  <a:pt x="237" y="1068"/>
                  <a:pt x="237" y="1068"/>
                  <a:pt x="237" y="1068"/>
                </a:cubicBezTo>
                <a:cubicBezTo>
                  <a:pt x="237" y="1068"/>
                  <a:pt x="238" y="1068"/>
                  <a:pt x="238" y="1068"/>
                </a:cubicBezTo>
                <a:cubicBezTo>
                  <a:pt x="238" y="1067"/>
                  <a:pt x="238" y="1066"/>
                  <a:pt x="237" y="1066"/>
                </a:cubicBezTo>
                <a:cubicBezTo>
                  <a:pt x="237" y="1065"/>
                  <a:pt x="237" y="1065"/>
                  <a:pt x="237" y="1065"/>
                </a:cubicBezTo>
                <a:moveTo>
                  <a:pt x="243" y="1051"/>
                </a:moveTo>
                <a:cubicBezTo>
                  <a:pt x="242" y="1051"/>
                  <a:pt x="242" y="1051"/>
                  <a:pt x="241" y="1052"/>
                </a:cubicBezTo>
                <a:cubicBezTo>
                  <a:pt x="241" y="1052"/>
                  <a:pt x="241" y="1053"/>
                  <a:pt x="242" y="1054"/>
                </a:cubicBezTo>
                <a:cubicBezTo>
                  <a:pt x="243" y="1054"/>
                  <a:pt x="243" y="1054"/>
                  <a:pt x="243" y="1054"/>
                </a:cubicBezTo>
                <a:cubicBezTo>
                  <a:pt x="243" y="1054"/>
                  <a:pt x="244" y="1053"/>
                  <a:pt x="244" y="1053"/>
                </a:cubicBezTo>
                <a:cubicBezTo>
                  <a:pt x="244" y="1052"/>
                  <a:pt x="244" y="1051"/>
                  <a:pt x="243" y="1051"/>
                </a:cubicBezTo>
                <a:cubicBezTo>
                  <a:pt x="243" y="1051"/>
                  <a:pt x="243" y="1051"/>
                  <a:pt x="243" y="1051"/>
                </a:cubicBezTo>
                <a:moveTo>
                  <a:pt x="248" y="1035"/>
                </a:moveTo>
                <a:cubicBezTo>
                  <a:pt x="247" y="1035"/>
                  <a:pt x="247" y="1036"/>
                  <a:pt x="247" y="1037"/>
                </a:cubicBezTo>
                <a:cubicBezTo>
                  <a:pt x="246" y="1037"/>
                  <a:pt x="247" y="1038"/>
                  <a:pt x="248" y="1038"/>
                </a:cubicBezTo>
                <a:cubicBezTo>
                  <a:pt x="248" y="1038"/>
                  <a:pt x="248" y="1038"/>
                  <a:pt x="248" y="1038"/>
                </a:cubicBezTo>
                <a:cubicBezTo>
                  <a:pt x="249" y="1038"/>
                  <a:pt x="249" y="1038"/>
                  <a:pt x="249" y="1037"/>
                </a:cubicBezTo>
                <a:cubicBezTo>
                  <a:pt x="250" y="1037"/>
                  <a:pt x="249" y="1036"/>
                  <a:pt x="249" y="1036"/>
                </a:cubicBezTo>
                <a:cubicBezTo>
                  <a:pt x="248" y="1036"/>
                  <a:pt x="248" y="1035"/>
                  <a:pt x="248" y="1035"/>
                </a:cubicBezTo>
                <a:moveTo>
                  <a:pt x="252" y="1020"/>
                </a:moveTo>
                <a:cubicBezTo>
                  <a:pt x="252" y="1020"/>
                  <a:pt x="251" y="1021"/>
                  <a:pt x="251" y="1021"/>
                </a:cubicBezTo>
                <a:cubicBezTo>
                  <a:pt x="251" y="1022"/>
                  <a:pt x="251" y="1023"/>
                  <a:pt x="252" y="1023"/>
                </a:cubicBezTo>
                <a:cubicBezTo>
                  <a:pt x="252" y="1023"/>
                  <a:pt x="252" y="1023"/>
                  <a:pt x="252" y="1023"/>
                </a:cubicBezTo>
                <a:cubicBezTo>
                  <a:pt x="253" y="1023"/>
                  <a:pt x="254" y="1023"/>
                  <a:pt x="254" y="1022"/>
                </a:cubicBezTo>
                <a:cubicBezTo>
                  <a:pt x="254" y="1021"/>
                  <a:pt x="254" y="1020"/>
                  <a:pt x="253" y="1020"/>
                </a:cubicBezTo>
                <a:cubicBezTo>
                  <a:pt x="253" y="1020"/>
                  <a:pt x="253" y="1020"/>
                  <a:pt x="252" y="1020"/>
                </a:cubicBezTo>
                <a:moveTo>
                  <a:pt x="256" y="1004"/>
                </a:moveTo>
                <a:cubicBezTo>
                  <a:pt x="255" y="1004"/>
                  <a:pt x="255" y="1005"/>
                  <a:pt x="254" y="1006"/>
                </a:cubicBezTo>
                <a:cubicBezTo>
                  <a:pt x="254" y="1007"/>
                  <a:pt x="255" y="1007"/>
                  <a:pt x="256" y="1007"/>
                </a:cubicBezTo>
                <a:cubicBezTo>
                  <a:pt x="256" y="1007"/>
                  <a:pt x="256" y="1007"/>
                  <a:pt x="256" y="1007"/>
                </a:cubicBezTo>
                <a:cubicBezTo>
                  <a:pt x="257" y="1007"/>
                  <a:pt x="257" y="1007"/>
                  <a:pt x="257" y="1006"/>
                </a:cubicBezTo>
                <a:cubicBezTo>
                  <a:pt x="258" y="1005"/>
                  <a:pt x="257" y="1005"/>
                  <a:pt x="256" y="1005"/>
                </a:cubicBezTo>
                <a:cubicBezTo>
                  <a:pt x="256" y="1004"/>
                  <a:pt x="256" y="1004"/>
                  <a:pt x="256" y="1004"/>
                </a:cubicBezTo>
                <a:moveTo>
                  <a:pt x="258" y="989"/>
                </a:moveTo>
                <a:cubicBezTo>
                  <a:pt x="258" y="989"/>
                  <a:pt x="257" y="989"/>
                  <a:pt x="257" y="990"/>
                </a:cubicBezTo>
                <a:cubicBezTo>
                  <a:pt x="257" y="991"/>
                  <a:pt x="257" y="992"/>
                  <a:pt x="258" y="992"/>
                </a:cubicBezTo>
                <a:cubicBezTo>
                  <a:pt x="258" y="992"/>
                  <a:pt x="258" y="992"/>
                  <a:pt x="258" y="992"/>
                </a:cubicBezTo>
                <a:cubicBezTo>
                  <a:pt x="259" y="992"/>
                  <a:pt x="260" y="991"/>
                  <a:pt x="260" y="990"/>
                </a:cubicBezTo>
                <a:cubicBezTo>
                  <a:pt x="260" y="990"/>
                  <a:pt x="259" y="989"/>
                  <a:pt x="259" y="989"/>
                </a:cubicBezTo>
                <a:cubicBezTo>
                  <a:pt x="259" y="989"/>
                  <a:pt x="259" y="989"/>
                  <a:pt x="258" y="989"/>
                </a:cubicBezTo>
                <a:moveTo>
                  <a:pt x="260" y="973"/>
                </a:moveTo>
                <a:cubicBezTo>
                  <a:pt x="259" y="973"/>
                  <a:pt x="259" y="973"/>
                  <a:pt x="259" y="974"/>
                </a:cubicBezTo>
                <a:cubicBezTo>
                  <a:pt x="259" y="975"/>
                  <a:pt x="259" y="976"/>
                  <a:pt x="260" y="976"/>
                </a:cubicBezTo>
                <a:cubicBezTo>
                  <a:pt x="260" y="976"/>
                  <a:pt x="260" y="976"/>
                  <a:pt x="260" y="976"/>
                </a:cubicBezTo>
                <a:cubicBezTo>
                  <a:pt x="261" y="976"/>
                  <a:pt x="262" y="975"/>
                  <a:pt x="262" y="974"/>
                </a:cubicBezTo>
                <a:cubicBezTo>
                  <a:pt x="262" y="974"/>
                  <a:pt x="261" y="973"/>
                  <a:pt x="260" y="973"/>
                </a:cubicBezTo>
                <a:cubicBezTo>
                  <a:pt x="260" y="973"/>
                  <a:pt x="260" y="973"/>
                  <a:pt x="260" y="973"/>
                </a:cubicBezTo>
                <a:moveTo>
                  <a:pt x="261" y="957"/>
                </a:moveTo>
                <a:cubicBezTo>
                  <a:pt x="260" y="957"/>
                  <a:pt x="259" y="957"/>
                  <a:pt x="259" y="958"/>
                </a:cubicBezTo>
                <a:cubicBezTo>
                  <a:pt x="259" y="959"/>
                  <a:pt x="260" y="960"/>
                  <a:pt x="261" y="960"/>
                </a:cubicBezTo>
                <a:cubicBezTo>
                  <a:pt x="261" y="960"/>
                  <a:pt x="261" y="960"/>
                  <a:pt x="261" y="960"/>
                </a:cubicBezTo>
                <a:cubicBezTo>
                  <a:pt x="262" y="960"/>
                  <a:pt x="262" y="959"/>
                  <a:pt x="262" y="958"/>
                </a:cubicBezTo>
                <a:cubicBezTo>
                  <a:pt x="262" y="958"/>
                  <a:pt x="262" y="957"/>
                  <a:pt x="261" y="957"/>
                </a:cubicBezTo>
                <a:moveTo>
                  <a:pt x="261" y="941"/>
                </a:moveTo>
                <a:cubicBezTo>
                  <a:pt x="260" y="941"/>
                  <a:pt x="259" y="942"/>
                  <a:pt x="259" y="942"/>
                </a:cubicBezTo>
                <a:cubicBezTo>
                  <a:pt x="259" y="943"/>
                  <a:pt x="260" y="944"/>
                  <a:pt x="261" y="944"/>
                </a:cubicBezTo>
                <a:cubicBezTo>
                  <a:pt x="261" y="944"/>
                  <a:pt x="261" y="944"/>
                  <a:pt x="261" y="944"/>
                </a:cubicBezTo>
                <a:cubicBezTo>
                  <a:pt x="262" y="944"/>
                  <a:pt x="262" y="943"/>
                  <a:pt x="262" y="942"/>
                </a:cubicBezTo>
                <a:cubicBezTo>
                  <a:pt x="262" y="941"/>
                  <a:pt x="262" y="941"/>
                  <a:pt x="261" y="941"/>
                </a:cubicBezTo>
                <a:moveTo>
                  <a:pt x="260" y="925"/>
                </a:moveTo>
                <a:cubicBezTo>
                  <a:pt x="260" y="925"/>
                  <a:pt x="260" y="925"/>
                  <a:pt x="260" y="925"/>
                </a:cubicBezTo>
                <a:cubicBezTo>
                  <a:pt x="259" y="925"/>
                  <a:pt x="258" y="926"/>
                  <a:pt x="258" y="926"/>
                </a:cubicBezTo>
                <a:cubicBezTo>
                  <a:pt x="258" y="927"/>
                  <a:pt x="259" y="928"/>
                  <a:pt x="260" y="928"/>
                </a:cubicBezTo>
                <a:cubicBezTo>
                  <a:pt x="260" y="928"/>
                  <a:pt x="260" y="928"/>
                  <a:pt x="260" y="928"/>
                </a:cubicBezTo>
                <a:cubicBezTo>
                  <a:pt x="261" y="928"/>
                  <a:pt x="261" y="927"/>
                  <a:pt x="261" y="926"/>
                </a:cubicBezTo>
                <a:cubicBezTo>
                  <a:pt x="261" y="925"/>
                  <a:pt x="261" y="925"/>
                  <a:pt x="260" y="925"/>
                </a:cubicBezTo>
                <a:moveTo>
                  <a:pt x="258" y="909"/>
                </a:moveTo>
                <a:cubicBezTo>
                  <a:pt x="258" y="909"/>
                  <a:pt x="258" y="909"/>
                  <a:pt x="258" y="909"/>
                </a:cubicBezTo>
                <a:cubicBezTo>
                  <a:pt x="257" y="909"/>
                  <a:pt x="256" y="910"/>
                  <a:pt x="256" y="911"/>
                </a:cubicBezTo>
                <a:cubicBezTo>
                  <a:pt x="257" y="911"/>
                  <a:pt x="257" y="912"/>
                  <a:pt x="258" y="912"/>
                </a:cubicBezTo>
                <a:cubicBezTo>
                  <a:pt x="258" y="912"/>
                  <a:pt x="258" y="912"/>
                  <a:pt x="258" y="912"/>
                </a:cubicBezTo>
                <a:cubicBezTo>
                  <a:pt x="259" y="912"/>
                  <a:pt x="260" y="911"/>
                  <a:pt x="259" y="910"/>
                </a:cubicBezTo>
                <a:cubicBezTo>
                  <a:pt x="259" y="910"/>
                  <a:pt x="259" y="909"/>
                  <a:pt x="258" y="909"/>
                </a:cubicBezTo>
                <a:moveTo>
                  <a:pt x="255" y="893"/>
                </a:moveTo>
                <a:cubicBezTo>
                  <a:pt x="255" y="893"/>
                  <a:pt x="255" y="893"/>
                  <a:pt x="255" y="893"/>
                </a:cubicBezTo>
                <a:cubicBezTo>
                  <a:pt x="254" y="893"/>
                  <a:pt x="254" y="894"/>
                  <a:pt x="254" y="895"/>
                </a:cubicBezTo>
                <a:cubicBezTo>
                  <a:pt x="254" y="895"/>
                  <a:pt x="254" y="895"/>
                  <a:pt x="254" y="895"/>
                </a:cubicBezTo>
                <a:cubicBezTo>
                  <a:pt x="254" y="896"/>
                  <a:pt x="254" y="896"/>
                  <a:pt x="255" y="896"/>
                </a:cubicBezTo>
                <a:cubicBezTo>
                  <a:pt x="255" y="896"/>
                  <a:pt x="255" y="896"/>
                  <a:pt x="255" y="896"/>
                </a:cubicBezTo>
                <a:cubicBezTo>
                  <a:pt x="256" y="896"/>
                  <a:pt x="257" y="895"/>
                  <a:pt x="257" y="894"/>
                </a:cubicBezTo>
                <a:cubicBezTo>
                  <a:pt x="257" y="894"/>
                  <a:pt x="256" y="893"/>
                  <a:pt x="255" y="893"/>
                </a:cubicBezTo>
                <a:moveTo>
                  <a:pt x="252" y="878"/>
                </a:moveTo>
                <a:cubicBezTo>
                  <a:pt x="251" y="878"/>
                  <a:pt x="251" y="878"/>
                  <a:pt x="251" y="878"/>
                </a:cubicBezTo>
                <a:cubicBezTo>
                  <a:pt x="250" y="878"/>
                  <a:pt x="250" y="879"/>
                  <a:pt x="250" y="879"/>
                </a:cubicBezTo>
                <a:cubicBezTo>
                  <a:pt x="250" y="880"/>
                  <a:pt x="251" y="881"/>
                  <a:pt x="252" y="881"/>
                </a:cubicBezTo>
                <a:cubicBezTo>
                  <a:pt x="252" y="881"/>
                  <a:pt x="252" y="881"/>
                  <a:pt x="252" y="881"/>
                </a:cubicBezTo>
                <a:cubicBezTo>
                  <a:pt x="253" y="880"/>
                  <a:pt x="253" y="880"/>
                  <a:pt x="253" y="879"/>
                </a:cubicBezTo>
                <a:cubicBezTo>
                  <a:pt x="253" y="878"/>
                  <a:pt x="252" y="878"/>
                  <a:pt x="252" y="878"/>
                </a:cubicBezTo>
                <a:moveTo>
                  <a:pt x="247" y="862"/>
                </a:moveTo>
                <a:cubicBezTo>
                  <a:pt x="247" y="862"/>
                  <a:pt x="247" y="862"/>
                  <a:pt x="247" y="862"/>
                </a:cubicBezTo>
                <a:cubicBezTo>
                  <a:pt x="246" y="863"/>
                  <a:pt x="245" y="863"/>
                  <a:pt x="246" y="864"/>
                </a:cubicBezTo>
                <a:cubicBezTo>
                  <a:pt x="246" y="865"/>
                  <a:pt x="246" y="865"/>
                  <a:pt x="247" y="865"/>
                </a:cubicBezTo>
                <a:cubicBezTo>
                  <a:pt x="248" y="865"/>
                  <a:pt x="248" y="865"/>
                  <a:pt x="248" y="865"/>
                </a:cubicBezTo>
                <a:cubicBezTo>
                  <a:pt x="248" y="865"/>
                  <a:pt x="249" y="864"/>
                  <a:pt x="249" y="863"/>
                </a:cubicBezTo>
                <a:cubicBezTo>
                  <a:pt x="249" y="863"/>
                  <a:pt x="249" y="863"/>
                  <a:pt x="249" y="863"/>
                </a:cubicBezTo>
                <a:cubicBezTo>
                  <a:pt x="248" y="863"/>
                  <a:pt x="248" y="862"/>
                  <a:pt x="247" y="862"/>
                </a:cubicBezTo>
                <a:moveTo>
                  <a:pt x="242" y="847"/>
                </a:moveTo>
                <a:cubicBezTo>
                  <a:pt x="242" y="847"/>
                  <a:pt x="241" y="847"/>
                  <a:pt x="241" y="847"/>
                </a:cubicBezTo>
                <a:cubicBezTo>
                  <a:pt x="240" y="848"/>
                  <a:pt x="240" y="848"/>
                  <a:pt x="240" y="849"/>
                </a:cubicBezTo>
                <a:cubicBezTo>
                  <a:pt x="241" y="850"/>
                  <a:pt x="241" y="850"/>
                  <a:pt x="242" y="850"/>
                </a:cubicBezTo>
                <a:cubicBezTo>
                  <a:pt x="242" y="850"/>
                  <a:pt x="242" y="850"/>
                  <a:pt x="242" y="850"/>
                </a:cubicBezTo>
                <a:cubicBezTo>
                  <a:pt x="243" y="850"/>
                  <a:pt x="243" y="849"/>
                  <a:pt x="243" y="848"/>
                </a:cubicBezTo>
                <a:cubicBezTo>
                  <a:pt x="243" y="848"/>
                  <a:pt x="242" y="847"/>
                  <a:pt x="242" y="847"/>
                </a:cubicBezTo>
                <a:moveTo>
                  <a:pt x="236" y="832"/>
                </a:moveTo>
                <a:cubicBezTo>
                  <a:pt x="235" y="832"/>
                  <a:pt x="235" y="832"/>
                  <a:pt x="235" y="833"/>
                </a:cubicBezTo>
                <a:cubicBezTo>
                  <a:pt x="234" y="833"/>
                  <a:pt x="234" y="834"/>
                  <a:pt x="234" y="835"/>
                </a:cubicBezTo>
                <a:cubicBezTo>
                  <a:pt x="235" y="835"/>
                  <a:pt x="235" y="835"/>
                  <a:pt x="236" y="835"/>
                </a:cubicBezTo>
                <a:cubicBezTo>
                  <a:pt x="236" y="835"/>
                  <a:pt x="236" y="835"/>
                  <a:pt x="236" y="835"/>
                </a:cubicBezTo>
                <a:cubicBezTo>
                  <a:pt x="237" y="835"/>
                  <a:pt x="237" y="834"/>
                  <a:pt x="237" y="833"/>
                </a:cubicBezTo>
                <a:cubicBezTo>
                  <a:pt x="237" y="833"/>
                  <a:pt x="236" y="832"/>
                  <a:pt x="236" y="832"/>
                </a:cubicBezTo>
                <a:moveTo>
                  <a:pt x="229" y="818"/>
                </a:moveTo>
                <a:cubicBezTo>
                  <a:pt x="228" y="818"/>
                  <a:pt x="228" y="818"/>
                  <a:pt x="228" y="818"/>
                </a:cubicBezTo>
                <a:cubicBezTo>
                  <a:pt x="227" y="819"/>
                  <a:pt x="227" y="819"/>
                  <a:pt x="227" y="820"/>
                </a:cubicBezTo>
                <a:cubicBezTo>
                  <a:pt x="228" y="821"/>
                  <a:pt x="228" y="821"/>
                  <a:pt x="229" y="821"/>
                </a:cubicBezTo>
                <a:cubicBezTo>
                  <a:pt x="229" y="821"/>
                  <a:pt x="229" y="821"/>
                  <a:pt x="229" y="821"/>
                </a:cubicBezTo>
                <a:cubicBezTo>
                  <a:pt x="230" y="820"/>
                  <a:pt x="230" y="820"/>
                  <a:pt x="230" y="819"/>
                </a:cubicBezTo>
                <a:cubicBezTo>
                  <a:pt x="230" y="818"/>
                  <a:pt x="229" y="818"/>
                  <a:pt x="229" y="818"/>
                </a:cubicBezTo>
                <a:moveTo>
                  <a:pt x="221" y="804"/>
                </a:moveTo>
                <a:cubicBezTo>
                  <a:pt x="221" y="804"/>
                  <a:pt x="220" y="804"/>
                  <a:pt x="220" y="804"/>
                </a:cubicBezTo>
                <a:cubicBezTo>
                  <a:pt x="219" y="805"/>
                  <a:pt x="219" y="806"/>
                  <a:pt x="219" y="806"/>
                </a:cubicBezTo>
                <a:cubicBezTo>
                  <a:pt x="220" y="807"/>
                  <a:pt x="220" y="807"/>
                  <a:pt x="221" y="807"/>
                </a:cubicBezTo>
                <a:cubicBezTo>
                  <a:pt x="222" y="807"/>
                  <a:pt x="222" y="807"/>
                  <a:pt x="222" y="807"/>
                </a:cubicBezTo>
                <a:cubicBezTo>
                  <a:pt x="222" y="806"/>
                  <a:pt x="222" y="806"/>
                  <a:pt x="222" y="805"/>
                </a:cubicBezTo>
                <a:cubicBezTo>
                  <a:pt x="222" y="804"/>
                  <a:pt x="221" y="804"/>
                  <a:pt x="221" y="804"/>
                </a:cubicBezTo>
                <a:moveTo>
                  <a:pt x="212" y="791"/>
                </a:moveTo>
                <a:cubicBezTo>
                  <a:pt x="212" y="791"/>
                  <a:pt x="212" y="791"/>
                  <a:pt x="211" y="791"/>
                </a:cubicBezTo>
                <a:cubicBezTo>
                  <a:pt x="211" y="791"/>
                  <a:pt x="210" y="792"/>
                  <a:pt x="211" y="793"/>
                </a:cubicBezTo>
                <a:cubicBezTo>
                  <a:pt x="211" y="793"/>
                  <a:pt x="212" y="794"/>
                  <a:pt x="212" y="794"/>
                </a:cubicBezTo>
                <a:cubicBezTo>
                  <a:pt x="213" y="793"/>
                  <a:pt x="213" y="793"/>
                  <a:pt x="213" y="793"/>
                </a:cubicBezTo>
                <a:cubicBezTo>
                  <a:pt x="214" y="793"/>
                  <a:pt x="214" y="792"/>
                  <a:pt x="213" y="791"/>
                </a:cubicBezTo>
                <a:cubicBezTo>
                  <a:pt x="213" y="791"/>
                  <a:pt x="213" y="791"/>
                  <a:pt x="212" y="791"/>
                </a:cubicBezTo>
                <a:moveTo>
                  <a:pt x="203" y="778"/>
                </a:moveTo>
                <a:cubicBezTo>
                  <a:pt x="203" y="778"/>
                  <a:pt x="202" y="778"/>
                  <a:pt x="202" y="778"/>
                </a:cubicBezTo>
                <a:cubicBezTo>
                  <a:pt x="201" y="778"/>
                  <a:pt x="201" y="779"/>
                  <a:pt x="202" y="780"/>
                </a:cubicBezTo>
                <a:cubicBezTo>
                  <a:pt x="202" y="780"/>
                  <a:pt x="202" y="781"/>
                  <a:pt x="203" y="781"/>
                </a:cubicBezTo>
                <a:cubicBezTo>
                  <a:pt x="204" y="780"/>
                  <a:pt x="204" y="780"/>
                  <a:pt x="204" y="780"/>
                </a:cubicBezTo>
                <a:cubicBezTo>
                  <a:pt x="204" y="780"/>
                  <a:pt x="205" y="779"/>
                  <a:pt x="204" y="778"/>
                </a:cubicBezTo>
                <a:cubicBezTo>
                  <a:pt x="204" y="778"/>
                  <a:pt x="203" y="778"/>
                  <a:pt x="203" y="778"/>
                </a:cubicBezTo>
                <a:moveTo>
                  <a:pt x="193" y="765"/>
                </a:moveTo>
                <a:cubicBezTo>
                  <a:pt x="193" y="765"/>
                  <a:pt x="192" y="765"/>
                  <a:pt x="192" y="765"/>
                </a:cubicBezTo>
                <a:cubicBezTo>
                  <a:pt x="191" y="766"/>
                  <a:pt x="191" y="767"/>
                  <a:pt x="192" y="767"/>
                </a:cubicBezTo>
                <a:cubicBezTo>
                  <a:pt x="192" y="768"/>
                  <a:pt x="193" y="768"/>
                  <a:pt x="193" y="768"/>
                </a:cubicBezTo>
                <a:cubicBezTo>
                  <a:pt x="193" y="768"/>
                  <a:pt x="194" y="768"/>
                  <a:pt x="194" y="768"/>
                </a:cubicBezTo>
                <a:cubicBezTo>
                  <a:pt x="195" y="767"/>
                  <a:pt x="195" y="766"/>
                  <a:pt x="194" y="766"/>
                </a:cubicBezTo>
                <a:cubicBezTo>
                  <a:pt x="194" y="765"/>
                  <a:pt x="193" y="765"/>
                  <a:pt x="193" y="765"/>
                </a:cubicBezTo>
                <a:moveTo>
                  <a:pt x="183" y="753"/>
                </a:moveTo>
                <a:cubicBezTo>
                  <a:pt x="182" y="753"/>
                  <a:pt x="182" y="753"/>
                  <a:pt x="182" y="753"/>
                </a:cubicBezTo>
                <a:cubicBezTo>
                  <a:pt x="181" y="754"/>
                  <a:pt x="181" y="755"/>
                  <a:pt x="182" y="755"/>
                </a:cubicBezTo>
                <a:cubicBezTo>
                  <a:pt x="182" y="756"/>
                  <a:pt x="182" y="756"/>
                  <a:pt x="183" y="756"/>
                </a:cubicBezTo>
                <a:cubicBezTo>
                  <a:pt x="184" y="755"/>
                  <a:pt x="184" y="755"/>
                  <a:pt x="184" y="755"/>
                </a:cubicBezTo>
                <a:cubicBezTo>
                  <a:pt x="184" y="755"/>
                  <a:pt x="184" y="754"/>
                  <a:pt x="184" y="753"/>
                </a:cubicBezTo>
                <a:cubicBezTo>
                  <a:pt x="183" y="753"/>
                  <a:pt x="183" y="753"/>
                  <a:pt x="183" y="753"/>
                </a:cubicBezTo>
                <a:moveTo>
                  <a:pt x="172" y="741"/>
                </a:moveTo>
                <a:cubicBezTo>
                  <a:pt x="172" y="741"/>
                  <a:pt x="171" y="741"/>
                  <a:pt x="171" y="741"/>
                </a:cubicBezTo>
                <a:cubicBezTo>
                  <a:pt x="170" y="742"/>
                  <a:pt x="170" y="743"/>
                  <a:pt x="171" y="743"/>
                </a:cubicBezTo>
                <a:cubicBezTo>
                  <a:pt x="171" y="744"/>
                  <a:pt x="172" y="744"/>
                  <a:pt x="172" y="744"/>
                </a:cubicBezTo>
                <a:cubicBezTo>
                  <a:pt x="172" y="744"/>
                  <a:pt x="173" y="744"/>
                  <a:pt x="173" y="744"/>
                </a:cubicBezTo>
                <a:cubicBezTo>
                  <a:pt x="174" y="743"/>
                  <a:pt x="174" y="742"/>
                  <a:pt x="173" y="741"/>
                </a:cubicBezTo>
                <a:cubicBezTo>
                  <a:pt x="173" y="741"/>
                  <a:pt x="172" y="741"/>
                  <a:pt x="172" y="741"/>
                </a:cubicBezTo>
                <a:moveTo>
                  <a:pt x="161" y="729"/>
                </a:moveTo>
                <a:cubicBezTo>
                  <a:pt x="161" y="729"/>
                  <a:pt x="160" y="729"/>
                  <a:pt x="160" y="730"/>
                </a:cubicBezTo>
                <a:cubicBezTo>
                  <a:pt x="159" y="730"/>
                  <a:pt x="159" y="731"/>
                  <a:pt x="160" y="732"/>
                </a:cubicBezTo>
                <a:cubicBezTo>
                  <a:pt x="160" y="732"/>
                  <a:pt x="161" y="732"/>
                  <a:pt x="161" y="732"/>
                </a:cubicBezTo>
                <a:cubicBezTo>
                  <a:pt x="161" y="732"/>
                  <a:pt x="162" y="732"/>
                  <a:pt x="162" y="732"/>
                </a:cubicBezTo>
                <a:cubicBezTo>
                  <a:pt x="163" y="731"/>
                  <a:pt x="163" y="730"/>
                  <a:pt x="162" y="730"/>
                </a:cubicBezTo>
                <a:cubicBezTo>
                  <a:pt x="162" y="729"/>
                  <a:pt x="161" y="729"/>
                  <a:pt x="161" y="729"/>
                </a:cubicBezTo>
                <a:moveTo>
                  <a:pt x="150" y="718"/>
                </a:moveTo>
                <a:cubicBezTo>
                  <a:pt x="149" y="718"/>
                  <a:pt x="149" y="718"/>
                  <a:pt x="149" y="718"/>
                </a:cubicBezTo>
                <a:cubicBezTo>
                  <a:pt x="148" y="719"/>
                  <a:pt x="148" y="720"/>
                  <a:pt x="149" y="720"/>
                </a:cubicBezTo>
                <a:cubicBezTo>
                  <a:pt x="150" y="721"/>
                  <a:pt x="150" y="721"/>
                  <a:pt x="150" y="721"/>
                </a:cubicBezTo>
                <a:cubicBezTo>
                  <a:pt x="150" y="721"/>
                  <a:pt x="150" y="721"/>
                  <a:pt x="151" y="720"/>
                </a:cubicBezTo>
                <a:cubicBezTo>
                  <a:pt x="151" y="720"/>
                  <a:pt x="151" y="719"/>
                  <a:pt x="151" y="718"/>
                </a:cubicBezTo>
                <a:cubicBezTo>
                  <a:pt x="150" y="718"/>
                  <a:pt x="150" y="718"/>
                  <a:pt x="150" y="718"/>
                </a:cubicBezTo>
                <a:moveTo>
                  <a:pt x="138" y="707"/>
                </a:moveTo>
                <a:cubicBezTo>
                  <a:pt x="138" y="707"/>
                  <a:pt x="138" y="707"/>
                  <a:pt x="137" y="707"/>
                </a:cubicBezTo>
                <a:cubicBezTo>
                  <a:pt x="137" y="708"/>
                  <a:pt x="137" y="709"/>
                  <a:pt x="137" y="709"/>
                </a:cubicBezTo>
                <a:cubicBezTo>
                  <a:pt x="138" y="709"/>
                  <a:pt x="138" y="710"/>
                  <a:pt x="138" y="710"/>
                </a:cubicBezTo>
                <a:cubicBezTo>
                  <a:pt x="139" y="710"/>
                  <a:pt x="139" y="709"/>
                  <a:pt x="139" y="709"/>
                </a:cubicBezTo>
                <a:cubicBezTo>
                  <a:pt x="140" y="708"/>
                  <a:pt x="140" y="708"/>
                  <a:pt x="139" y="707"/>
                </a:cubicBezTo>
                <a:cubicBezTo>
                  <a:pt x="139" y="707"/>
                  <a:pt x="139" y="707"/>
                  <a:pt x="138" y="707"/>
                </a:cubicBezTo>
                <a:moveTo>
                  <a:pt x="127" y="695"/>
                </a:moveTo>
                <a:cubicBezTo>
                  <a:pt x="127" y="695"/>
                  <a:pt x="126" y="695"/>
                  <a:pt x="126" y="696"/>
                </a:cubicBezTo>
                <a:cubicBezTo>
                  <a:pt x="125" y="696"/>
                  <a:pt x="125" y="697"/>
                  <a:pt x="126" y="698"/>
                </a:cubicBezTo>
                <a:cubicBezTo>
                  <a:pt x="126" y="698"/>
                  <a:pt x="127" y="698"/>
                  <a:pt x="127" y="698"/>
                </a:cubicBezTo>
                <a:cubicBezTo>
                  <a:pt x="127" y="698"/>
                  <a:pt x="128" y="698"/>
                  <a:pt x="128" y="698"/>
                </a:cubicBezTo>
                <a:cubicBezTo>
                  <a:pt x="129" y="697"/>
                  <a:pt x="129" y="696"/>
                  <a:pt x="128" y="696"/>
                </a:cubicBezTo>
                <a:cubicBezTo>
                  <a:pt x="128" y="695"/>
                  <a:pt x="127" y="695"/>
                  <a:pt x="127" y="695"/>
                </a:cubicBezTo>
                <a:moveTo>
                  <a:pt x="116" y="684"/>
                </a:moveTo>
                <a:cubicBezTo>
                  <a:pt x="115" y="684"/>
                  <a:pt x="115" y="684"/>
                  <a:pt x="115" y="684"/>
                </a:cubicBezTo>
                <a:cubicBezTo>
                  <a:pt x="114" y="685"/>
                  <a:pt x="114" y="686"/>
                  <a:pt x="115" y="686"/>
                </a:cubicBezTo>
                <a:cubicBezTo>
                  <a:pt x="115" y="687"/>
                  <a:pt x="115" y="687"/>
                  <a:pt x="116" y="687"/>
                </a:cubicBezTo>
                <a:cubicBezTo>
                  <a:pt x="116" y="687"/>
                  <a:pt x="117" y="687"/>
                  <a:pt x="117" y="687"/>
                </a:cubicBezTo>
                <a:cubicBezTo>
                  <a:pt x="117" y="686"/>
                  <a:pt x="117" y="685"/>
                  <a:pt x="117" y="684"/>
                </a:cubicBezTo>
                <a:cubicBezTo>
                  <a:pt x="117" y="684"/>
                  <a:pt x="116" y="684"/>
                  <a:pt x="116" y="684"/>
                </a:cubicBezTo>
                <a:moveTo>
                  <a:pt x="105" y="673"/>
                </a:moveTo>
                <a:cubicBezTo>
                  <a:pt x="104" y="673"/>
                  <a:pt x="104" y="673"/>
                  <a:pt x="104" y="673"/>
                </a:cubicBezTo>
                <a:cubicBezTo>
                  <a:pt x="103" y="674"/>
                  <a:pt x="103" y="674"/>
                  <a:pt x="103" y="675"/>
                </a:cubicBezTo>
                <a:cubicBezTo>
                  <a:pt x="104" y="675"/>
                  <a:pt x="104" y="676"/>
                  <a:pt x="105" y="676"/>
                </a:cubicBezTo>
                <a:cubicBezTo>
                  <a:pt x="106" y="675"/>
                  <a:pt x="106" y="675"/>
                  <a:pt x="106" y="675"/>
                </a:cubicBezTo>
                <a:cubicBezTo>
                  <a:pt x="106" y="675"/>
                  <a:pt x="106" y="674"/>
                  <a:pt x="106" y="673"/>
                </a:cubicBezTo>
                <a:cubicBezTo>
                  <a:pt x="105" y="673"/>
                  <a:pt x="105" y="673"/>
                  <a:pt x="105" y="673"/>
                </a:cubicBezTo>
                <a:moveTo>
                  <a:pt x="94" y="661"/>
                </a:moveTo>
                <a:cubicBezTo>
                  <a:pt x="93" y="661"/>
                  <a:pt x="93" y="661"/>
                  <a:pt x="92" y="661"/>
                </a:cubicBezTo>
                <a:cubicBezTo>
                  <a:pt x="92" y="662"/>
                  <a:pt x="92" y="663"/>
                  <a:pt x="92" y="663"/>
                </a:cubicBezTo>
                <a:cubicBezTo>
                  <a:pt x="93" y="664"/>
                  <a:pt x="93" y="664"/>
                  <a:pt x="94" y="664"/>
                </a:cubicBezTo>
                <a:cubicBezTo>
                  <a:pt x="95" y="664"/>
                  <a:pt x="95" y="664"/>
                  <a:pt x="95" y="664"/>
                </a:cubicBezTo>
                <a:cubicBezTo>
                  <a:pt x="95" y="663"/>
                  <a:pt x="95" y="662"/>
                  <a:pt x="95" y="661"/>
                </a:cubicBezTo>
                <a:cubicBezTo>
                  <a:pt x="94" y="661"/>
                  <a:pt x="94" y="661"/>
                  <a:pt x="94" y="661"/>
                </a:cubicBezTo>
                <a:moveTo>
                  <a:pt x="83" y="649"/>
                </a:moveTo>
                <a:cubicBezTo>
                  <a:pt x="82" y="649"/>
                  <a:pt x="82" y="649"/>
                  <a:pt x="82" y="649"/>
                </a:cubicBezTo>
                <a:cubicBezTo>
                  <a:pt x="81" y="650"/>
                  <a:pt x="81" y="651"/>
                  <a:pt x="82" y="652"/>
                </a:cubicBezTo>
                <a:cubicBezTo>
                  <a:pt x="82" y="652"/>
                  <a:pt x="82" y="652"/>
                  <a:pt x="83" y="652"/>
                </a:cubicBezTo>
                <a:cubicBezTo>
                  <a:pt x="83" y="652"/>
                  <a:pt x="83" y="652"/>
                  <a:pt x="84" y="652"/>
                </a:cubicBezTo>
                <a:cubicBezTo>
                  <a:pt x="84" y="651"/>
                  <a:pt x="84" y="650"/>
                  <a:pt x="84" y="650"/>
                </a:cubicBezTo>
                <a:cubicBezTo>
                  <a:pt x="84" y="649"/>
                  <a:pt x="83" y="649"/>
                  <a:pt x="83" y="649"/>
                </a:cubicBezTo>
                <a:moveTo>
                  <a:pt x="72" y="637"/>
                </a:moveTo>
                <a:cubicBezTo>
                  <a:pt x="72" y="637"/>
                  <a:pt x="72" y="637"/>
                  <a:pt x="71" y="637"/>
                </a:cubicBezTo>
                <a:cubicBezTo>
                  <a:pt x="71" y="638"/>
                  <a:pt x="71" y="639"/>
                  <a:pt x="71" y="639"/>
                </a:cubicBezTo>
                <a:cubicBezTo>
                  <a:pt x="71" y="640"/>
                  <a:pt x="72" y="640"/>
                  <a:pt x="72" y="640"/>
                </a:cubicBezTo>
                <a:cubicBezTo>
                  <a:pt x="73" y="640"/>
                  <a:pt x="73" y="640"/>
                  <a:pt x="73" y="640"/>
                </a:cubicBezTo>
                <a:cubicBezTo>
                  <a:pt x="74" y="639"/>
                  <a:pt x="74" y="638"/>
                  <a:pt x="74" y="637"/>
                </a:cubicBezTo>
                <a:cubicBezTo>
                  <a:pt x="73" y="637"/>
                  <a:pt x="73" y="637"/>
                  <a:pt x="72" y="637"/>
                </a:cubicBezTo>
                <a:moveTo>
                  <a:pt x="62" y="624"/>
                </a:moveTo>
                <a:cubicBezTo>
                  <a:pt x="62" y="624"/>
                  <a:pt x="62" y="624"/>
                  <a:pt x="62" y="625"/>
                </a:cubicBezTo>
                <a:cubicBezTo>
                  <a:pt x="61" y="625"/>
                  <a:pt x="61" y="626"/>
                  <a:pt x="61" y="627"/>
                </a:cubicBezTo>
                <a:cubicBezTo>
                  <a:pt x="62" y="627"/>
                  <a:pt x="62" y="627"/>
                  <a:pt x="62" y="627"/>
                </a:cubicBezTo>
                <a:cubicBezTo>
                  <a:pt x="63" y="627"/>
                  <a:pt x="63" y="627"/>
                  <a:pt x="63" y="627"/>
                </a:cubicBezTo>
                <a:cubicBezTo>
                  <a:pt x="64" y="627"/>
                  <a:pt x="64" y="626"/>
                  <a:pt x="64" y="625"/>
                </a:cubicBezTo>
                <a:cubicBezTo>
                  <a:pt x="63" y="625"/>
                  <a:pt x="63" y="624"/>
                  <a:pt x="62" y="624"/>
                </a:cubicBezTo>
                <a:moveTo>
                  <a:pt x="53" y="611"/>
                </a:moveTo>
                <a:cubicBezTo>
                  <a:pt x="53" y="611"/>
                  <a:pt x="53" y="611"/>
                  <a:pt x="52" y="612"/>
                </a:cubicBezTo>
                <a:cubicBezTo>
                  <a:pt x="52" y="612"/>
                  <a:pt x="52" y="613"/>
                  <a:pt x="52" y="614"/>
                </a:cubicBezTo>
                <a:cubicBezTo>
                  <a:pt x="52" y="614"/>
                  <a:pt x="53" y="614"/>
                  <a:pt x="53" y="614"/>
                </a:cubicBezTo>
                <a:cubicBezTo>
                  <a:pt x="54" y="614"/>
                  <a:pt x="54" y="614"/>
                  <a:pt x="54" y="614"/>
                </a:cubicBezTo>
                <a:cubicBezTo>
                  <a:pt x="55" y="614"/>
                  <a:pt x="55" y="613"/>
                  <a:pt x="54" y="612"/>
                </a:cubicBezTo>
                <a:cubicBezTo>
                  <a:pt x="54" y="611"/>
                  <a:pt x="54" y="611"/>
                  <a:pt x="53" y="611"/>
                </a:cubicBezTo>
                <a:moveTo>
                  <a:pt x="45" y="598"/>
                </a:moveTo>
                <a:cubicBezTo>
                  <a:pt x="44" y="598"/>
                  <a:pt x="44" y="598"/>
                  <a:pt x="44" y="598"/>
                </a:cubicBezTo>
                <a:cubicBezTo>
                  <a:pt x="43" y="598"/>
                  <a:pt x="43" y="599"/>
                  <a:pt x="43" y="600"/>
                </a:cubicBezTo>
                <a:cubicBezTo>
                  <a:pt x="44" y="601"/>
                  <a:pt x="44" y="601"/>
                  <a:pt x="45" y="601"/>
                </a:cubicBezTo>
                <a:cubicBezTo>
                  <a:pt x="45" y="601"/>
                  <a:pt x="45" y="601"/>
                  <a:pt x="45" y="601"/>
                </a:cubicBezTo>
                <a:cubicBezTo>
                  <a:pt x="46" y="600"/>
                  <a:pt x="46" y="599"/>
                  <a:pt x="46" y="599"/>
                </a:cubicBezTo>
                <a:cubicBezTo>
                  <a:pt x="46" y="598"/>
                  <a:pt x="45" y="598"/>
                  <a:pt x="45" y="598"/>
                </a:cubicBezTo>
                <a:moveTo>
                  <a:pt x="37" y="584"/>
                </a:moveTo>
                <a:cubicBezTo>
                  <a:pt x="37" y="584"/>
                  <a:pt x="36" y="584"/>
                  <a:pt x="36" y="584"/>
                </a:cubicBezTo>
                <a:cubicBezTo>
                  <a:pt x="35" y="584"/>
                  <a:pt x="35" y="585"/>
                  <a:pt x="35" y="586"/>
                </a:cubicBezTo>
                <a:cubicBezTo>
                  <a:pt x="36" y="587"/>
                  <a:pt x="36" y="587"/>
                  <a:pt x="37" y="587"/>
                </a:cubicBezTo>
                <a:cubicBezTo>
                  <a:pt x="37" y="587"/>
                  <a:pt x="37" y="587"/>
                  <a:pt x="37" y="587"/>
                </a:cubicBezTo>
                <a:cubicBezTo>
                  <a:pt x="38" y="586"/>
                  <a:pt x="38" y="585"/>
                  <a:pt x="38" y="585"/>
                </a:cubicBezTo>
                <a:cubicBezTo>
                  <a:pt x="38" y="584"/>
                  <a:pt x="37" y="584"/>
                  <a:pt x="37" y="584"/>
                </a:cubicBezTo>
                <a:moveTo>
                  <a:pt x="30" y="569"/>
                </a:moveTo>
                <a:cubicBezTo>
                  <a:pt x="29" y="569"/>
                  <a:pt x="29" y="570"/>
                  <a:pt x="29" y="570"/>
                </a:cubicBezTo>
                <a:cubicBezTo>
                  <a:pt x="28" y="570"/>
                  <a:pt x="28" y="571"/>
                  <a:pt x="28" y="572"/>
                </a:cubicBezTo>
                <a:cubicBezTo>
                  <a:pt x="29" y="572"/>
                  <a:pt x="29" y="572"/>
                  <a:pt x="30" y="572"/>
                </a:cubicBezTo>
                <a:cubicBezTo>
                  <a:pt x="30" y="572"/>
                  <a:pt x="30" y="572"/>
                  <a:pt x="30" y="572"/>
                </a:cubicBezTo>
                <a:cubicBezTo>
                  <a:pt x="31" y="572"/>
                  <a:pt x="31" y="571"/>
                  <a:pt x="31" y="570"/>
                </a:cubicBezTo>
                <a:cubicBezTo>
                  <a:pt x="31" y="570"/>
                  <a:pt x="30" y="569"/>
                  <a:pt x="30" y="569"/>
                </a:cubicBezTo>
                <a:moveTo>
                  <a:pt x="24" y="555"/>
                </a:moveTo>
                <a:cubicBezTo>
                  <a:pt x="23" y="555"/>
                  <a:pt x="23" y="555"/>
                  <a:pt x="23" y="555"/>
                </a:cubicBezTo>
                <a:cubicBezTo>
                  <a:pt x="22" y="555"/>
                  <a:pt x="22" y="556"/>
                  <a:pt x="22" y="557"/>
                </a:cubicBezTo>
                <a:cubicBezTo>
                  <a:pt x="22" y="557"/>
                  <a:pt x="23" y="558"/>
                  <a:pt x="24" y="558"/>
                </a:cubicBezTo>
                <a:cubicBezTo>
                  <a:pt x="24" y="558"/>
                  <a:pt x="24" y="558"/>
                  <a:pt x="24" y="558"/>
                </a:cubicBezTo>
                <a:cubicBezTo>
                  <a:pt x="25" y="557"/>
                  <a:pt x="25" y="556"/>
                  <a:pt x="25" y="556"/>
                </a:cubicBezTo>
                <a:cubicBezTo>
                  <a:pt x="25" y="555"/>
                  <a:pt x="24" y="555"/>
                  <a:pt x="24" y="555"/>
                </a:cubicBezTo>
                <a:moveTo>
                  <a:pt x="19" y="540"/>
                </a:moveTo>
                <a:cubicBezTo>
                  <a:pt x="18" y="540"/>
                  <a:pt x="18" y="540"/>
                  <a:pt x="18" y="540"/>
                </a:cubicBezTo>
                <a:cubicBezTo>
                  <a:pt x="17" y="540"/>
                  <a:pt x="17" y="541"/>
                  <a:pt x="17" y="541"/>
                </a:cubicBezTo>
                <a:cubicBezTo>
                  <a:pt x="17" y="542"/>
                  <a:pt x="18" y="543"/>
                  <a:pt x="19" y="543"/>
                </a:cubicBezTo>
                <a:cubicBezTo>
                  <a:pt x="19" y="542"/>
                  <a:pt x="19" y="542"/>
                  <a:pt x="19" y="542"/>
                </a:cubicBezTo>
                <a:cubicBezTo>
                  <a:pt x="20" y="542"/>
                  <a:pt x="20" y="541"/>
                  <a:pt x="20" y="541"/>
                </a:cubicBezTo>
                <a:cubicBezTo>
                  <a:pt x="20" y="540"/>
                  <a:pt x="19" y="540"/>
                  <a:pt x="19" y="540"/>
                </a:cubicBezTo>
                <a:moveTo>
                  <a:pt x="15" y="524"/>
                </a:moveTo>
                <a:cubicBezTo>
                  <a:pt x="15" y="524"/>
                  <a:pt x="15" y="524"/>
                  <a:pt x="14" y="524"/>
                </a:cubicBezTo>
                <a:cubicBezTo>
                  <a:pt x="14" y="524"/>
                  <a:pt x="13" y="525"/>
                  <a:pt x="13" y="526"/>
                </a:cubicBezTo>
                <a:cubicBezTo>
                  <a:pt x="13" y="527"/>
                  <a:pt x="14" y="527"/>
                  <a:pt x="15" y="527"/>
                </a:cubicBezTo>
                <a:cubicBezTo>
                  <a:pt x="15" y="527"/>
                  <a:pt x="15" y="527"/>
                  <a:pt x="15" y="527"/>
                </a:cubicBezTo>
                <a:cubicBezTo>
                  <a:pt x="16" y="527"/>
                  <a:pt x="16" y="526"/>
                  <a:pt x="16" y="525"/>
                </a:cubicBezTo>
                <a:cubicBezTo>
                  <a:pt x="16" y="525"/>
                  <a:pt x="16" y="525"/>
                  <a:pt x="16" y="525"/>
                </a:cubicBezTo>
                <a:cubicBezTo>
                  <a:pt x="16" y="525"/>
                  <a:pt x="15" y="524"/>
                  <a:pt x="15" y="524"/>
                </a:cubicBezTo>
                <a:moveTo>
                  <a:pt x="12" y="508"/>
                </a:moveTo>
                <a:cubicBezTo>
                  <a:pt x="12" y="508"/>
                  <a:pt x="12" y="508"/>
                  <a:pt x="12" y="508"/>
                </a:cubicBezTo>
                <a:cubicBezTo>
                  <a:pt x="11" y="508"/>
                  <a:pt x="11" y="509"/>
                  <a:pt x="11" y="510"/>
                </a:cubicBezTo>
                <a:cubicBezTo>
                  <a:pt x="11" y="511"/>
                  <a:pt x="12" y="511"/>
                  <a:pt x="12" y="511"/>
                </a:cubicBezTo>
                <a:cubicBezTo>
                  <a:pt x="12" y="511"/>
                  <a:pt x="12" y="511"/>
                  <a:pt x="12" y="511"/>
                </a:cubicBezTo>
                <a:cubicBezTo>
                  <a:pt x="13" y="511"/>
                  <a:pt x="14" y="510"/>
                  <a:pt x="14" y="510"/>
                </a:cubicBezTo>
                <a:cubicBezTo>
                  <a:pt x="14" y="509"/>
                  <a:pt x="13" y="508"/>
                  <a:pt x="12" y="508"/>
                </a:cubicBezTo>
                <a:moveTo>
                  <a:pt x="11" y="492"/>
                </a:moveTo>
                <a:cubicBezTo>
                  <a:pt x="11" y="492"/>
                  <a:pt x="11" y="492"/>
                  <a:pt x="11" y="492"/>
                </a:cubicBezTo>
                <a:cubicBezTo>
                  <a:pt x="11" y="492"/>
                  <a:pt x="10" y="493"/>
                  <a:pt x="10" y="494"/>
                </a:cubicBezTo>
                <a:cubicBezTo>
                  <a:pt x="10" y="495"/>
                  <a:pt x="11" y="495"/>
                  <a:pt x="11" y="495"/>
                </a:cubicBezTo>
                <a:cubicBezTo>
                  <a:pt x="12" y="495"/>
                  <a:pt x="13" y="495"/>
                  <a:pt x="13" y="494"/>
                </a:cubicBezTo>
                <a:cubicBezTo>
                  <a:pt x="13" y="493"/>
                  <a:pt x="12" y="492"/>
                  <a:pt x="11" y="492"/>
                </a:cubicBezTo>
                <a:moveTo>
                  <a:pt x="12" y="476"/>
                </a:moveTo>
                <a:cubicBezTo>
                  <a:pt x="11" y="476"/>
                  <a:pt x="11" y="477"/>
                  <a:pt x="11" y="478"/>
                </a:cubicBezTo>
                <a:cubicBezTo>
                  <a:pt x="11" y="478"/>
                  <a:pt x="11" y="479"/>
                  <a:pt x="12" y="479"/>
                </a:cubicBezTo>
                <a:cubicBezTo>
                  <a:pt x="12" y="479"/>
                  <a:pt x="12" y="479"/>
                  <a:pt x="12" y="479"/>
                </a:cubicBezTo>
                <a:cubicBezTo>
                  <a:pt x="13" y="479"/>
                  <a:pt x="14" y="479"/>
                  <a:pt x="14" y="478"/>
                </a:cubicBezTo>
                <a:cubicBezTo>
                  <a:pt x="14" y="477"/>
                  <a:pt x="13" y="476"/>
                  <a:pt x="12" y="476"/>
                </a:cubicBezTo>
                <a:cubicBezTo>
                  <a:pt x="12" y="476"/>
                  <a:pt x="12" y="476"/>
                  <a:pt x="12" y="476"/>
                </a:cubicBezTo>
                <a:moveTo>
                  <a:pt x="15" y="461"/>
                </a:moveTo>
                <a:cubicBezTo>
                  <a:pt x="14" y="461"/>
                  <a:pt x="13" y="461"/>
                  <a:pt x="13" y="462"/>
                </a:cubicBezTo>
                <a:cubicBezTo>
                  <a:pt x="13" y="462"/>
                  <a:pt x="14" y="463"/>
                  <a:pt x="14" y="463"/>
                </a:cubicBezTo>
                <a:cubicBezTo>
                  <a:pt x="15" y="464"/>
                  <a:pt x="15" y="464"/>
                  <a:pt x="15" y="464"/>
                </a:cubicBezTo>
                <a:cubicBezTo>
                  <a:pt x="15" y="464"/>
                  <a:pt x="16" y="463"/>
                  <a:pt x="16" y="462"/>
                </a:cubicBezTo>
                <a:cubicBezTo>
                  <a:pt x="16" y="462"/>
                  <a:pt x="16" y="461"/>
                  <a:pt x="15" y="461"/>
                </a:cubicBezTo>
                <a:cubicBezTo>
                  <a:pt x="15" y="461"/>
                  <a:pt x="15" y="461"/>
                  <a:pt x="15" y="461"/>
                </a:cubicBezTo>
                <a:moveTo>
                  <a:pt x="19" y="445"/>
                </a:moveTo>
                <a:cubicBezTo>
                  <a:pt x="19" y="445"/>
                  <a:pt x="18" y="446"/>
                  <a:pt x="18" y="446"/>
                </a:cubicBezTo>
                <a:cubicBezTo>
                  <a:pt x="18" y="447"/>
                  <a:pt x="18" y="448"/>
                  <a:pt x="19" y="448"/>
                </a:cubicBezTo>
                <a:cubicBezTo>
                  <a:pt x="19" y="448"/>
                  <a:pt x="19" y="448"/>
                  <a:pt x="19" y="448"/>
                </a:cubicBezTo>
                <a:cubicBezTo>
                  <a:pt x="20" y="448"/>
                  <a:pt x="20" y="448"/>
                  <a:pt x="21" y="447"/>
                </a:cubicBezTo>
                <a:cubicBezTo>
                  <a:pt x="21" y="446"/>
                  <a:pt x="21" y="446"/>
                  <a:pt x="20" y="445"/>
                </a:cubicBezTo>
                <a:cubicBezTo>
                  <a:pt x="20" y="445"/>
                  <a:pt x="19" y="445"/>
                  <a:pt x="19" y="445"/>
                </a:cubicBezTo>
                <a:moveTo>
                  <a:pt x="25" y="430"/>
                </a:moveTo>
                <a:cubicBezTo>
                  <a:pt x="25" y="430"/>
                  <a:pt x="24" y="431"/>
                  <a:pt x="24" y="431"/>
                </a:cubicBezTo>
                <a:cubicBezTo>
                  <a:pt x="24" y="432"/>
                  <a:pt x="24" y="433"/>
                  <a:pt x="25" y="433"/>
                </a:cubicBezTo>
                <a:cubicBezTo>
                  <a:pt x="26" y="433"/>
                  <a:pt x="26" y="433"/>
                  <a:pt x="26" y="433"/>
                </a:cubicBezTo>
                <a:cubicBezTo>
                  <a:pt x="26" y="433"/>
                  <a:pt x="27" y="433"/>
                  <a:pt x="27" y="433"/>
                </a:cubicBezTo>
                <a:cubicBezTo>
                  <a:pt x="27" y="432"/>
                  <a:pt x="27" y="431"/>
                  <a:pt x="26" y="431"/>
                </a:cubicBezTo>
                <a:cubicBezTo>
                  <a:pt x="26" y="431"/>
                  <a:pt x="26" y="430"/>
                  <a:pt x="25" y="430"/>
                </a:cubicBezTo>
                <a:moveTo>
                  <a:pt x="33" y="417"/>
                </a:moveTo>
                <a:cubicBezTo>
                  <a:pt x="33" y="417"/>
                  <a:pt x="32" y="417"/>
                  <a:pt x="32" y="417"/>
                </a:cubicBezTo>
                <a:cubicBezTo>
                  <a:pt x="32" y="418"/>
                  <a:pt x="32" y="419"/>
                  <a:pt x="33" y="419"/>
                </a:cubicBezTo>
                <a:cubicBezTo>
                  <a:pt x="33" y="420"/>
                  <a:pt x="33" y="420"/>
                  <a:pt x="33" y="420"/>
                </a:cubicBezTo>
                <a:cubicBezTo>
                  <a:pt x="34" y="420"/>
                  <a:pt x="34" y="419"/>
                  <a:pt x="35" y="419"/>
                </a:cubicBezTo>
                <a:cubicBezTo>
                  <a:pt x="35" y="418"/>
                  <a:pt x="35" y="417"/>
                  <a:pt x="34" y="417"/>
                </a:cubicBezTo>
                <a:cubicBezTo>
                  <a:pt x="34" y="417"/>
                  <a:pt x="34" y="417"/>
                  <a:pt x="33" y="417"/>
                </a:cubicBezTo>
                <a:moveTo>
                  <a:pt x="43" y="404"/>
                </a:moveTo>
                <a:cubicBezTo>
                  <a:pt x="42" y="404"/>
                  <a:pt x="42" y="404"/>
                  <a:pt x="42" y="404"/>
                </a:cubicBezTo>
                <a:cubicBezTo>
                  <a:pt x="41" y="405"/>
                  <a:pt x="41" y="406"/>
                  <a:pt x="42" y="406"/>
                </a:cubicBezTo>
                <a:cubicBezTo>
                  <a:pt x="43" y="407"/>
                  <a:pt x="43" y="407"/>
                  <a:pt x="43" y="407"/>
                </a:cubicBezTo>
                <a:cubicBezTo>
                  <a:pt x="43" y="407"/>
                  <a:pt x="44" y="406"/>
                  <a:pt x="44" y="406"/>
                </a:cubicBezTo>
                <a:cubicBezTo>
                  <a:pt x="44" y="405"/>
                  <a:pt x="44" y="404"/>
                  <a:pt x="44" y="404"/>
                </a:cubicBezTo>
                <a:cubicBezTo>
                  <a:pt x="43" y="404"/>
                  <a:pt x="43" y="404"/>
                  <a:pt x="43" y="404"/>
                </a:cubicBezTo>
                <a:moveTo>
                  <a:pt x="53" y="392"/>
                </a:moveTo>
                <a:cubicBezTo>
                  <a:pt x="53" y="392"/>
                  <a:pt x="52" y="392"/>
                  <a:pt x="52" y="392"/>
                </a:cubicBezTo>
                <a:cubicBezTo>
                  <a:pt x="52" y="393"/>
                  <a:pt x="52" y="394"/>
                  <a:pt x="52" y="394"/>
                </a:cubicBezTo>
                <a:cubicBezTo>
                  <a:pt x="52" y="394"/>
                  <a:pt x="53" y="395"/>
                  <a:pt x="53" y="395"/>
                </a:cubicBezTo>
                <a:cubicBezTo>
                  <a:pt x="54" y="395"/>
                  <a:pt x="54" y="394"/>
                  <a:pt x="54" y="394"/>
                </a:cubicBezTo>
                <a:cubicBezTo>
                  <a:pt x="55" y="393"/>
                  <a:pt x="55" y="392"/>
                  <a:pt x="54" y="392"/>
                </a:cubicBezTo>
                <a:cubicBezTo>
                  <a:pt x="54" y="392"/>
                  <a:pt x="54" y="392"/>
                  <a:pt x="53" y="392"/>
                </a:cubicBezTo>
                <a:moveTo>
                  <a:pt x="65" y="380"/>
                </a:moveTo>
                <a:cubicBezTo>
                  <a:pt x="64" y="380"/>
                  <a:pt x="64" y="380"/>
                  <a:pt x="64" y="381"/>
                </a:cubicBezTo>
                <a:cubicBezTo>
                  <a:pt x="63" y="381"/>
                  <a:pt x="63" y="382"/>
                  <a:pt x="64" y="383"/>
                </a:cubicBezTo>
                <a:cubicBezTo>
                  <a:pt x="64" y="383"/>
                  <a:pt x="64" y="383"/>
                  <a:pt x="65" y="383"/>
                </a:cubicBezTo>
                <a:cubicBezTo>
                  <a:pt x="66" y="383"/>
                  <a:pt x="66" y="383"/>
                  <a:pt x="66" y="383"/>
                </a:cubicBezTo>
                <a:cubicBezTo>
                  <a:pt x="66" y="382"/>
                  <a:pt x="66" y="381"/>
                  <a:pt x="66" y="381"/>
                </a:cubicBezTo>
                <a:cubicBezTo>
                  <a:pt x="65" y="380"/>
                  <a:pt x="65" y="380"/>
                  <a:pt x="65" y="380"/>
                </a:cubicBezTo>
                <a:moveTo>
                  <a:pt x="77" y="370"/>
                </a:moveTo>
                <a:cubicBezTo>
                  <a:pt x="77" y="370"/>
                  <a:pt x="76" y="370"/>
                  <a:pt x="76" y="370"/>
                </a:cubicBezTo>
                <a:cubicBezTo>
                  <a:pt x="75" y="371"/>
                  <a:pt x="75" y="372"/>
                  <a:pt x="76" y="372"/>
                </a:cubicBezTo>
                <a:cubicBezTo>
                  <a:pt x="76" y="373"/>
                  <a:pt x="76" y="373"/>
                  <a:pt x="77" y="373"/>
                </a:cubicBezTo>
                <a:cubicBezTo>
                  <a:pt x="78" y="373"/>
                  <a:pt x="78" y="373"/>
                  <a:pt x="78" y="373"/>
                </a:cubicBezTo>
                <a:cubicBezTo>
                  <a:pt x="78" y="372"/>
                  <a:pt x="79" y="371"/>
                  <a:pt x="78" y="371"/>
                </a:cubicBezTo>
                <a:cubicBezTo>
                  <a:pt x="78" y="370"/>
                  <a:pt x="77" y="370"/>
                  <a:pt x="77" y="370"/>
                </a:cubicBezTo>
                <a:moveTo>
                  <a:pt x="90" y="360"/>
                </a:moveTo>
                <a:cubicBezTo>
                  <a:pt x="89" y="360"/>
                  <a:pt x="89" y="360"/>
                  <a:pt x="89" y="361"/>
                </a:cubicBezTo>
                <a:cubicBezTo>
                  <a:pt x="88" y="361"/>
                  <a:pt x="88" y="362"/>
                  <a:pt x="88" y="363"/>
                </a:cubicBezTo>
                <a:cubicBezTo>
                  <a:pt x="89" y="363"/>
                  <a:pt x="89" y="363"/>
                  <a:pt x="90" y="363"/>
                </a:cubicBezTo>
                <a:cubicBezTo>
                  <a:pt x="91" y="363"/>
                  <a:pt x="91" y="363"/>
                  <a:pt x="91" y="363"/>
                </a:cubicBezTo>
                <a:cubicBezTo>
                  <a:pt x="91" y="363"/>
                  <a:pt x="91" y="362"/>
                  <a:pt x="91" y="361"/>
                </a:cubicBezTo>
                <a:cubicBezTo>
                  <a:pt x="91" y="361"/>
                  <a:pt x="90" y="360"/>
                  <a:pt x="90" y="360"/>
                </a:cubicBezTo>
                <a:moveTo>
                  <a:pt x="103" y="351"/>
                </a:moveTo>
                <a:cubicBezTo>
                  <a:pt x="103" y="351"/>
                  <a:pt x="102" y="352"/>
                  <a:pt x="102" y="352"/>
                </a:cubicBezTo>
                <a:cubicBezTo>
                  <a:pt x="101" y="352"/>
                  <a:pt x="101" y="353"/>
                  <a:pt x="102" y="354"/>
                </a:cubicBezTo>
                <a:cubicBezTo>
                  <a:pt x="102" y="354"/>
                  <a:pt x="102" y="354"/>
                  <a:pt x="103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5" y="353"/>
                  <a:pt x="104" y="352"/>
                </a:cubicBezTo>
                <a:cubicBezTo>
                  <a:pt x="104" y="352"/>
                  <a:pt x="103" y="351"/>
                  <a:pt x="103" y="351"/>
                </a:cubicBezTo>
                <a:moveTo>
                  <a:pt x="117" y="343"/>
                </a:moveTo>
                <a:cubicBezTo>
                  <a:pt x="116" y="343"/>
                  <a:pt x="116" y="343"/>
                  <a:pt x="116" y="343"/>
                </a:cubicBezTo>
                <a:cubicBezTo>
                  <a:pt x="115" y="344"/>
                  <a:pt x="115" y="345"/>
                  <a:pt x="115" y="345"/>
                </a:cubicBezTo>
                <a:cubicBezTo>
                  <a:pt x="116" y="346"/>
                  <a:pt x="116" y="346"/>
                  <a:pt x="117" y="346"/>
                </a:cubicBezTo>
                <a:cubicBezTo>
                  <a:pt x="117" y="346"/>
                  <a:pt x="117" y="346"/>
                  <a:pt x="117" y="346"/>
                </a:cubicBezTo>
                <a:cubicBezTo>
                  <a:pt x="118" y="345"/>
                  <a:pt x="118" y="345"/>
                  <a:pt x="118" y="344"/>
                </a:cubicBezTo>
                <a:cubicBezTo>
                  <a:pt x="118" y="343"/>
                  <a:pt x="117" y="343"/>
                  <a:pt x="117" y="343"/>
                </a:cubicBezTo>
                <a:moveTo>
                  <a:pt x="130" y="335"/>
                </a:moveTo>
                <a:cubicBezTo>
                  <a:pt x="130" y="335"/>
                  <a:pt x="130" y="335"/>
                  <a:pt x="130" y="335"/>
                </a:cubicBezTo>
                <a:cubicBezTo>
                  <a:pt x="130" y="335"/>
                  <a:pt x="130" y="335"/>
                  <a:pt x="130" y="335"/>
                </a:cubicBezTo>
                <a:cubicBezTo>
                  <a:pt x="129" y="336"/>
                  <a:pt x="129" y="337"/>
                  <a:pt x="129" y="337"/>
                </a:cubicBezTo>
                <a:cubicBezTo>
                  <a:pt x="129" y="338"/>
                  <a:pt x="130" y="338"/>
                  <a:pt x="131" y="338"/>
                </a:cubicBezTo>
                <a:cubicBezTo>
                  <a:pt x="131" y="338"/>
                  <a:pt x="131" y="338"/>
                  <a:pt x="131" y="338"/>
                </a:cubicBezTo>
                <a:cubicBezTo>
                  <a:pt x="132" y="338"/>
                  <a:pt x="132" y="337"/>
                  <a:pt x="132" y="336"/>
                </a:cubicBezTo>
                <a:cubicBezTo>
                  <a:pt x="132" y="335"/>
                  <a:pt x="131" y="335"/>
                  <a:pt x="130" y="335"/>
                </a:cubicBezTo>
                <a:moveTo>
                  <a:pt x="145" y="328"/>
                </a:moveTo>
                <a:cubicBezTo>
                  <a:pt x="144" y="328"/>
                  <a:pt x="144" y="328"/>
                  <a:pt x="144" y="328"/>
                </a:cubicBezTo>
                <a:cubicBezTo>
                  <a:pt x="143" y="328"/>
                  <a:pt x="143" y="329"/>
                  <a:pt x="143" y="330"/>
                </a:cubicBezTo>
                <a:cubicBezTo>
                  <a:pt x="144" y="330"/>
                  <a:pt x="144" y="331"/>
                  <a:pt x="145" y="331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6" y="330"/>
                  <a:pt x="146" y="329"/>
                  <a:pt x="146" y="328"/>
                </a:cubicBezTo>
                <a:cubicBezTo>
                  <a:pt x="146" y="328"/>
                  <a:pt x="145" y="328"/>
                  <a:pt x="145" y="328"/>
                </a:cubicBezTo>
                <a:moveTo>
                  <a:pt x="159" y="320"/>
                </a:moveTo>
                <a:cubicBezTo>
                  <a:pt x="159" y="320"/>
                  <a:pt x="158" y="320"/>
                  <a:pt x="158" y="320"/>
                </a:cubicBezTo>
                <a:cubicBezTo>
                  <a:pt x="158" y="320"/>
                  <a:pt x="158" y="320"/>
                  <a:pt x="158" y="320"/>
                </a:cubicBezTo>
                <a:cubicBezTo>
                  <a:pt x="157" y="321"/>
                  <a:pt x="157" y="322"/>
                  <a:pt x="158" y="322"/>
                </a:cubicBezTo>
                <a:cubicBezTo>
                  <a:pt x="158" y="323"/>
                  <a:pt x="158" y="323"/>
                  <a:pt x="159" y="323"/>
                </a:cubicBezTo>
                <a:cubicBezTo>
                  <a:pt x="160" y="323"/>
                  <a:pt x="160" y="323"/>
                  <a:pt x="160" y="323"/>
                </a:cubicBezTo>
                <a:cubicBezTo>
                  <a:pt x="160" y="323"/>
                  <a:pt x="161" y="322"/>
                  <a:pt x="160" y="321"/>
                </a:cubicBezTo>
                <a:cubicBezTo>
                  <a:pt x="160" y="321"/>
                  <a:pt x="159" y="320"/>
                  <a:pt x="159" y="320"/>
                </a:cubicBezTo>
                <a:moveTo>
                  <a:pt x="173" y="313"/>
                </a:moveTo>
                <a:cubicBezTo>
                  <a:pt x="173" y="313"/>
                  <a:pt x="173" y="313"/>
                  <a:pt x="172" y="313"/>
                </a:cubicBezTo>
                <a:cubicBezTo>
                  <a:pt x="172" y="314"/>
                  <a:pt x="171" y="315"/>
                  <a:pt x="172" y="315"/>
                </a:cubicBezTo>
                <a:cubicBezTo>
                  <a:pt x="172" y="316"/>
                  <a:pt x="173" y="316"/>
                  <a:pt x="173" y="316"/>
                </a:cubicBezTo>
                <a:cubicBezTo>
                  <a:pt x="174" y="316"/>
                  <a:pt x="174" y="316"/>
                  <a:pt x="174" y="316"/>
                </a:cubicBezTo>
                <a:cubicBezTo>
                  <a:pt x="175" y="316"/>
                  <a:pt x="175" y="315"/>
                  <a:pt x="174" y="314"/>
                </a:cubicBezTo>
                <a:cubicBezTo>
                  <a:pt x="174" y="313"/>
                  <a:pt x="174" y="313"/>
                  <a:pt x="173" y="313"/>
                </a:cubicBezTo>
                <a:moveTo>
                  <a:pt x="187" y="306"/>
                </a:moveTo>
                <a:cubicBezTo>
                  <a:pt x="187" y="306"/>
                  <a:pt x="187" y="306"/>
                  <a:pt x="187" y="306"/>
                </a:cubicBezTo>
                <a:cubicBezTo>
                  <a:pt x="186" y="306"/>
                  <a:pt x="186" y="307"/>
                  <a:pt x="186" y="308"/>
                </a:cubicBezTo>
                <a:cubicBezTo>
                  <a:pt x="186" y="309"/>
                  <a:pt x="187" y="309"/>
                  <a:pt x="187" y="309"/>
                </a:cubicBezTo>
                <a:cubicBezTo>
                  <a:pt x="188" y="309"/>
                  <a:pt x="188" y="309"/>
                  <a:pt x="188" y="309"/>
                </a:cubicBezTo>
                <a:cubicBezTo>
                  <a:pt x="189" y="308"/>
                  <a:pt x="189" y="307"/>
                  <a:pt x="189" y="307"/>
                </a:cubicBezTo>
                <a:cubicBezTo>
                  <a:pt x="188" y="306"/>
                  <a:pt x="188" y="306"/>
                  <a:pt x="187" y="306"/>
                </a:cubicBezTo>
                <a:moveTo>
                  <a:pt x="202" y="298"/>
                </a:moveTo>
                <a:cubicBezTo>
                  <a:pt x="201" y="298"/>
                  <a:pt x="201" y="298"/>
                  <a:pt x="201" y="299"/>
                </a:cubicBezTo>
                <a:cubicBezTo>
                  <a:pt x="200" y="299"/>
                  <a:pt x="200" y="300"/>
                  <a:pt x="200" y="301"/>
                </a:cubicBezTo>
                <a:cubicBezTo>
                  <a:pt x="201" y="301"/>
                  <a:pt x="201" y="301"/>
                  <a:pt x="202" y="301"/>
                </a:cubicBezTo>
                <a:cubicBezTo>
                  <a:pt x="202" y="301"/>
                  <a:pt x="202" y="301"/>
                  <a:pt x="202" y="301"/>
                </a:cubicBezTo>
                <a:cubicBezTo>
                  <a:pt x="203" y="301"/>
                  <a:pt x="203" y="300"/>
                  <a:pt x="203" y="299"/>
                </a:cubicBezTo>
                <a:cubicBezTo>
                  <a:pt x="203" y="299"/>
                  <a:pt x="202" y="298"/>
                  <a:pt x="202" y="298"/>
                </a:cubicBezTo>
                <a:moveTo>
                  <a:pt x="216" y="291"/>
                </a:moveTo>
                <a:cubicBezTo>
                  <a:pt x="215" y="291"/>
                  <a:pt x="215" y="291"/>
                  <a:pt x="215" y="291"/>
                </a:cubicBezTo>
                <a:cubicBezTo>
                  <a:pt x="214" y="291"/>
                  <a:pt x="214" y="292"/>
                  <a:pt x="214" y="293"/>
                </a:cubicBezTo>
                <a:cubicBezTo>
                  <a:pt x="215" y="293"/>
                  <a:pt x="215" y="294"/>
                  <a:pt x="216" y="294"/>
                </a:cubicBezTo>
                <a:cubicBezTo>
                  <a:pt x="216" y="293"/>
                  <a:pt x="216" y="293"/>
                  <a:pt x="216" y="293"/>
                </a:cubicBezTo>
                <a:cubicBezTo>
                  <a:pt x="217" y="293"/>
                  <a:pt x="217" y="292"/>
                  <a:pt x="217" y="291"/>
                </a:cubicBezTo>
                <a:cubicBezTo>
                  <a:pt x="217" y="291"/>
                  <a:pt x="216" y="291"/>
                  <a:pt x="216" y="291"/>
                </a:cubicBezTo>
                <a:moveTo>
                  <a:pt x="229" y="282"/>
                </a:moveTo>
                <a:cubicBezTo>
                  <a:pt x="229" y="282"/>
                  <a:pt x="229" y="282"/>
                  <a:pt x="229" y="283"/>
                </a:cubicBezTo>
                <a:cubicBezTo>
                  <a:pt x="228" y="283"/>
                  <a:pt x="228" y="284"/>
                  <a:pt x="228" y="285"/>
                </a:cubicBezTo>
                <a:cubicBezTo>
                  <a:pt x="228" y="285"/>
                  <a:pt x="229" y="285"/>
                  <a:pt x="229" y="285"/>
                </a:cubicBezTo>
                <a:cubicBezTo>
                  <a:pt x="230" y="285"/>
                  <a:pt x="230" y="285"/>
                  <a:pt x="230" y="285"/>
                </a:cubicBezTo>
                <a:cubicBezTo>
                  <a:pt x="231" y="285"/>
                  <a:pt x="231" y="284"/>
                  <a:pt x="231" y="283"/>
                </a:cubicBezTo>
                <a:cubicBezTo>
                  <a:pt x="230" y="283"/>
                  <a:pt x="230" y="282"/>
                  <a:pt x="229" y="282"/>
                </a:cubicBezTo>
                <a:moveTo>
                  <a:pt x="243" y="274"/>
                </a:moveTo>
                <a:cubicBezTo>
                  <a:pt x="242" y="274"/>
                  <a:pt x="242" y="274"/>
                  <a:pt x="242" y="274"/>
                </a:cubicBezTo>
                <a:cubicBezTo>
                  <a:pt x="241" y="274"/>
                  <a:pt x="241" y="275"/>
                  <a:pt x="241" y="276"/>
                </a:cubicBezTo>
                <a:cubicBezTo>
                  <a:pt x="242" y="276"/>
                  <a:pt x="242" y="277"/>
                  <a:pt x="243" y="277"/>
                </a:cubicBezTo>
                <a:cubicBezTo>
                  <a:pt x="244" y="276"/>
                  <a:pt x="244" y="276"/>
                  <a:pt x="244" y="276"/>
                </a:cubicBezTo>
                <a:cubicBezTo>
                  <a:pt x="244" y="276"/>
                  <a:pt x="244" y="275"/>
                  <a:pt x="244" y="274"/>
                </a:cubicBezTo>
                <a:cubicBezTo>
                  <a:pt x="244" y="274"/>
                  <a:pt x="243" y="274"/>
                  <a:pt x="243" y="274"/>
                </a:cubicBezTo>
                <a:moveTo>
                  <a:pt x="256" y="264"/>
                </a:moveTo>
                <a:cubicBezTo>
                  <a:pt x="255" y="264"/>
                  <a:pt x="255" y="264"/>
                  <a:pt x="255" y="265"/>
                </a:cubicBezTo>
                <a:cubicBezTo>
                  <a:pt x="254" y="265"/>
                  <a:pt x="254" y="266"/>
                  <a:pt x="254" y="267"/>
                </a:cubicBezTo>
                <a:cubicBezTo>
                  <a:pt x="255" y="267"/>
                  <a:pt x="255" y="267"/>
                  <a:pt x="256" y="267"/>
                </a:cubicBezTo>
                <a:cubicBezTo>
                  <a:pt x="257" y="267"/>
                  <a:pt x="257" y="267"/>
                  <a:pt x="257" y="267"/>
                </a:cubicBezTo>
                <a:cubicBezTo>
                  <a:pt x="257" y="266"/>
                  <a:pt x="257" y="266"/>
                  <a:pt x="257" y="265"/>
                </a:cubicBezTo>
                <a:cubicBezTo>
                  <a:pt x="257" y="264"/>
                  <a:pt x="256" y="264"/>
                  <a:pt x="256" y="264"/>
                </a:cubicBezTo>
                <a:moveTo>
                  <a:pt x="268" y="254"/>
                </a:moveTo>
                <a:cubicBezTo>
                  <a:pt x="268" y="254"/>
                  <a:pt x="267" y="254"/>
                  <a:pt x="267" y="255"/>
                </a:cubicBezTo>
                <a:cubicBezTo>
                  <a:pt x="266" y="255"/>
                  <a:pt x="266" y="256"/>
                  <a:pt x="267" y="257"/>
                </a:cubicBezTo>
                <a:cubicBezTo>
                  <a:pt x="267" y="257"/>
                  <a:pt x="268" y="257"/>
                  <a:pt x="268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0" y="256"/>
                  <a:pt x="270" y="255"/>
                  <a:pt x="269" y="255"/>
                </a:cubicBezTo>
                <a:cubicBezTo>
                  <a:pt x="269" y="254"/>
                  <a:pt x="268" y="254"/>
                  <a:pt x="268" y="254"/>
                </a:cubicBezTo>
                <a:moveTo>
                  <a:pt x="280" y="243"/>
                </a:moveTo>
                <a:cubicBezTo>
                  <a:pt x="279" y="243"/>
                  <a:pt x="279" y="243"/>
                  <a:pt x="279" y="244"/>
                </a:cubicBezTo>
                <a:cubicBezTo>
                  <a:pt x="278" y="244"/>
                  <a:pt x="278" y="245"/>
                  <a:pt x="279" y="246"/>
                </a:cubicBezTo>
                <a:cubicBezTo>
                  <a:pt x="279" y="246"/>
                  <a:pt x="279" y="246"/>
                  <a:pt x="280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5"/>
                  <a:pt x="281" y="244"/>
                  <a:pt x="281" y="244"/>
                </a:cubicBezTo>
                <a:cubicBezTo>
                  <a:pt x="280" y="243"/>
                  <a:pt x="280" y="243"/>
                  <a:pt x="280" y="243"/>
                </a:cubicBezTo>
                <a:moveTo>
                  <a:pt x="290" y="231"/>
                </a:moveTo>
                <a:cubicBezTo>
                  <a:pt x="290" y="231"/>
                  <a:pt x="289" y="231"/>
                  <a:pt x="289" y="232"/>
                </a:cubicBezTo>
                <a:cubicBezTo>
                  <a:pt x="289" y="232"/>
                  <a:pt x="289" y="233"/>
                  <a:pt x="289" y="234"/>
                </a:cubicBezTo>
                <a:cubicBezTo>
                  <a:pt x="290" y="234"/>
                  <a:pt x="290" y="234"/>
                  <a:pt x="290" y="234"/>
                </a:cubicBezTo>
                <a:cubicBezTo>
                  <a:pt x="291" y="234"/>
                  <a:pt x="291" y="234"/>
                  <a:pt x="291" y="234"/>
                </a:cubicBezTo>
                <a:cubicBezTo>
                  <a:pt x="292" y="233"/>
                  <a:pt x="292" y="232"/>
                  <a:pt x="291" y="232"/>
                </a:cubicBezTo>
                <a:cubicBezTo>
                  <a:pt x="291" y="231"/>
                  <a:pt x="291" y="231"/>
                  <a:pt x="290" y="231"/>
                </a:cubicBezTo>
                <a:moveTo>
                  <a:pt x="300" y="218"/>
                </a:moveTo>
                <a:cubicBezTo>
                  <a:pt x="299" y="218"/>
                  <a:pt x="299" y="219"/>
                  <a:pt x="299" y="219"/>
                </a:cubicBezTo>
                <a:cubicBezTo>
                  <a:pt x="298" y="220"/>
                  <a:pt x="298" y="221"/>
                  <a:pt x="299" y="221"/>
                </a:cubicBezTo>
                <a:cubicBezTo>
                  <a:pt x="300" y="221"/>
                  <a:pt x="300" y="221"/>
                  <a:pt x="300" y="221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02" y="220"/>
                  <a:pt x="301" y="219"/>
                  <a:pt x="301" y="219"/>
                </a:cubicBezTo>
                <a:cubicBezTo>
                  <a:pt x="300" y="219"/>
                  <a:pt x="300" y="218"/>
                  <a:pt x="300" y="218"/>
                </a:cubicBezTo>
                <a:moveTo>
                  <a:pt x="308" y="205"/>
                </a:moveTo>
                <a:cubicBezTo>
                  <a:pt x="307" y="205"/>
                  <a:pt x="307" y="205"/>
                  <a:pt x="307" y="206"/>
                </a:cubicBezTo>
                <a:cubicBezTo>
                  <a:pt x="306" y="206"/>
                  <a:pt x="307" y="207"/>
                  <a:pt x="307" y="208"/>
                </a:cubicBezTo>
                <a:cubicBezTo>
                  <a:pt x="308" y="208"/>
                  <a:pt x="308" y="208"/>
                  <a:pt x="308" y="208"/>
                </a:cubicBezTo>
                <a:cubicBezTo>
                  <a:pt x="309" y="208"/>
                  <a:pt x="309" y="207"/>
                  <a:pt x="309" y="207"/>
                </a:cubicBezTo>
                <a:cubicBezTo>
                  <a:pt x="310" y="206"/>
                  <a:pt x="309" y="205"/>
                  <a:pt x="309" y="205"/>
                </a:cubicBezTo>
                <a:cubicBezTo>
                  <a:pt x="309" y="205"/>
                  <a:pt x="308" y="205"/>
                  <a:pt x="308" y="205"/>
                </a:cubicBezTo>
                <a:moveTo>
                  <a:pt x="315" y="190"/>
                </a:moveTo>
                <a:cubicBezTo>
                  <a:pt x="314" y="190"/>
                  <a:pt x="313" y="190"/>
                  <a:pt x="313" y="191"/>
                </a:cubicBezTo>
                <a:cubicBezTo>
                  <a:pt x="313" y="192"/>
                  <a:pt x="313" y="193"/>
                  <a:pt x="314" y="193"/>
                </a:cubicBezTo>
                <a:cubicBezTo>
                  <a:pt x="315" y="193"/>
                  <a:pt x="315" y="193"/>
                  <a:pt x="315" y="193"/>
                </a:cubicBezTo>
                <a:cubicBezTo>
                  <a:pt x="315" y="193"/>
                  <a:pt x="316" y="193"/>
                  <a:pt x="316" y="192"/>
                </a:cubicBezTo>
                <a:cubicBezTo>
                  <a:pt x="316" y="191"/>
                  <a:pt x="316" y="191"/>
                  <a:pt x="315" y="190"/>
                </a:cubicBezTo>
                <a:cubicBezTo>
                  <a:pt x="315" y="190"/>
                  <a:pt x="315" y="190"/>
                  <a:pt x="315" y="190"/>
                </a:cubicBezTo>
                <a:moveTo>
                  <a:pt x="319" y="175"/>
                </a:moveTo>
                <a:cubicBezTo>
                  <a:pt x="319" y="175"/>
                  <a:pt x="318" y="175"/>
                  <a:pt x="318" y="176"/>
                </a:cubicBezTo>
                <a:cubicBezTo>
                  <a:pt x="318" y="177"/>
                  <a:pt x="318" y="178"/>
                  <a:pt x="319" y="178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8"/>
                  <a:pt x="321" y="177"/>
                  <a:pt x="321" y="177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1" y="176"/>
                  <a:pt x="320" y="175"/>
                  <a:pt x="320" y="175"/>
                </a:cubicBezTo>
                <a:cubicBezTo>
                  <a:pt x="320" y="175"/>
                  <a:pt x="319" y="175"/>
                  <a:pt x="319" y="175"/>
                </a:cubicBezTo>
                <a:moveTo>
                  <a:pt x="322" y="159"/>
                </a:moveTo>
                <a:cubicBezTo>
                  <a:pt x="321" y="159"/>
                  <a:pt x="321" y="160"/>
                  <a:pt x="321" y="160"/>
                </a:cubicBezTo>
                <a:cubicBezTo>
                  <a:pt x="321" y="161"/>
                  <a:pt x="321" y="162"/>
                  <a:pt x="322" y="162"/>
                </a:cubicBezTo>
                <a:cubicBezTo>
                  <a:pt x="322" y="162"/>
                  <a:pt x="322" y="162"/>
                  <a:pt x="322" y="162"/>
                </a:cubicBezTo>
                <a:cubicBezTo>
                  <a:pt x="323" y="162"/>
                  <a:pt x="324" y="162"/>
                  <a:pt x="324" y="161"/>
                </a:cubicBezTo>
                <a:cubicBezTo>
                  <a:pt x="324" y="160"/>
                  <a:pt x="323" y="159"/>
                  <a:pt x="322" y="159"/>
                </a:cubicBezTo>
                <a:cubicBezTo>
                  <a:pt x="322" y="159"/>
                  <a:pt x="322" y="159"/>
                  <a:pt x="322" y="159"/>
                </a:cubicBezTo>
                <a:moveTo>
                  <a:pt x="323" y="143"/>
                </a:moveTo>
                <a:cubicBezTo>
                  <a:pt x="323" y="143"/>
                  <a:pt x="322" y="144"/>
                  <a:pt x="322" y="145"/>
                </a:cubicBezTo>
                <a:cubicBezTo>
                  <a:pt x="322" y="145"/>
                  <a:pt x="323" y="146"/>
                  <a:pt x="323" y="146"/>
                </a:cubicBezTo>
                <a:cubicBezTo>
                  <a:pt x="324" y="146"/>
                  <a:pt x="325" y="146"/>
                  <a:pt x="325" y="145"/>
                </a:cubicBezTo>
                <a:cubicBezTo>
                  <a:pt x="325" y="144"/>
                  <a:pt x="324" y="143"/>
                  <a:pt x="323" y="143"/>
                </a:cubicBezTo>
                <a:moveTo>
                  <a:pt x="323" y="127"/>
                </a:moveTo>
                <a:cubicBezTo>
                  <a:pt x="323" y="127"/>
                  <a:pt x="323" y="127"/>
                  <a:pt x="323" y="127"/>
                </a:cubicBezTo>
                <a:cubicBezTo>
                  <a:pt x="322" y="127"/>
                  <a:pt x="321" y="128"/>
                  <a:pt x="321" y="129"/>
                </a:cubicBezTo>
                <a:cubicBezTo>
                  <a:pt x="321" y="130"/>
                  <a:pt x="322" y="130"/>
                  <a:pt x="323" y="130"/>
                </a:cubicBezTo>
                <a:cubicBezTo>
                  <a:pt x="323" y="130"/>
                  <a:pt x="323" y="130"/>
                  <a:pt x="323" y="130"/>
                </a:cubicBezTo>
                <a:cubicBezTo>
                  <a:pt x="324" y="130"/>
                  <a:pt x="324" y="129"/>
                  <a:pt x="324" y="129"/>
                </a:cubicBezTo>
                <a:cubicBezTo>
                  <a:pt x="324" y="128"/>
                  <a:pt x="324" y="127"/>
                  <a:pt x="323" y="127"/>
                </a:cubicBezTo>
                <a:moveTo>
                  <a:pt x="321" y="111"/>
                </a:moveTo>
                <a:cubicBezTo>
                  <a:pt x="321" y="111"/>
                  <a:pt x="321" y="111"/>
                  <a:pt x="320" y="111"/>
                </a:cubicBezTo>
                <a:cubicBezTo>
                  <a:pt x="320" y="112"/>
                  <a:pt x="319" y="112"/>
                  <a:pt x="319" y="113"/>
                </a:cubicBezTo>
                <a:cubicBezTo>
                  <a:pt x="319" y="114"/>
                  <a:pt x="320" y="114"/>
                  <a:pt x="321" y="114"/>
                </a:cubicBezTo>
                <a:cubicBezTo>
                  <a:pt x="321" y="114"/>
                  <a:pt x="321" y="114"/>
                  <a:pt x="321" y="114"/>
                </a:cubicBezTo>
                <a:cubicBezTo>
                  <a:pt x="322" y="114"/>
                  <a:pt x="322" y="113"/>
                  <a:pt x="322" y="113"/>
                </a:cubicBezTo>
                <a:cubicBezTo>
                  <a:pt x="322" y="112"/>
                  <a:pt x="321" y="111"/>
                  <a:pt x="321" y="111"/>
                </a:cubicBezTo>
                <a:moveTo>
                  <a:pt x="317" y="96"/>
                </a:moveTo>
                <a:cubicBezTo>
                  <a:pt x="317" y="96"/>
                  <a:pt x="317" y="96"/>
                  <a:pt x="317" y="96"/>
                </a:cubicBezTo>
                <a:cubicBezTo>
                  <a:pt x="316" y="96"/>
                  <a:pt x="315" y="97"/>
                  <a:pt x="316" y="98"/>
                </a:cubicBezTo>
                <a:cubicBezTo>
                  <a:pt x="316" y="98"/>
                  <a:pt x="316" y="99"/>
                  <a:pt x="317" y="99"/>
                </a:cubicBezTo>
                <a:cubicBezTo>
                  <a:pt x="317" y="99"/>
                  <a:pt x="317" y="99"/>
                  <a:pt x="317" y="99"/>
                </a:cubicBezTo>
                <a:cubicBezTo>
                  <a:pt x="318" y="98"/>
                  <a:pt x="319" y="98"/>
                  <a:pt x="319" y="97"/>
                </a:cubicBezTo>
                <a:cubicBezTo>
                  <a:pt x="318" y="96"/>
                  <a:pt x="318" y="96"/>
                  <a:pt x="317" y="96"/>
                </a:cubicBezTo>
                <a:moveTo>
                  <a:pt x="312" y="81"/>
                </a:moveTo>
                <a:cubicBezTo>
                  <a:pt x="312" y="81"/>
                  <a:pt x="312" y="81"/>
                  <a:pt x="311" y="81"/>
                </a:cubicBezTo>
                <a:cubicBezTo>
                  <a:pt x="311" y="81"/>
                  <a:pt x="310" y="82"/>
                  <a:pt x="311" y="83"/>
                </a:cubicBezTo>
                <a:cubicBezTo>
                  <a:pt x="311" y="83"/>
                  <a:pt x="311" y="84"/>
                  <a:pt x="312" y="84"/>
                </a:cubicBezTo>
                <a:cubicBezTo>
                  <a:pt x="312" y="84"/>
                  <a:pt x="312" y="84"/>
                  <a:pt x="312" y="84"/>
                </a:cubicBezTo>
                <a:cubicBezTo>
                  <a:pt x="313" y="83"/>
                  <a:pt x="314" y="82"/>
                  <a:pt x="313" y="82"/>
                </a:cubicBezTo>
                <a:cubicBezTo>
                  <a:pt x="313" y="81"/>
                  <a:pt x="312" y="81"/>
                  <a:pt x="312" y="81"/>
                </a:cubicBezTo>
                <a:moveTo>
                  <a:pt x="305" y="66"/>
                </a:moveTo>
                <a:cubicBezTo>
                  <a:pt x="305" y="66"/>
                  <a:pt x="305" y="66"/>
                  <a:pt x="305" y="66"/>
                </a:cubicBezTo>
                <a:cubicBezTo>
                  <a:pt x="304" y="67"/>
                  <a:pt x="304" y="68"/>
                  <a:pt x="304" y="68"/>
                </a:cubicBezTo>
                <a:cubicBezTo>
                  <a:pt x="304" y="69"/>
                  <a:pt x="305" y="69"/>
                  <a:pt x="305" y="69"/>
                </a:cubicBezTo>
                <a:cubicBezTo>
                  <a:pt x="306" y="69"/>
                  <a:pt x="306" y="69"/>
                  <a:pt x="306" y="69"/>
                </a:cubicBezTo>
                <a:cubicBezTo>
                  <a:pt x="307" y="69"/>
                  <a:pt x="307" y="68"/>
                  <a:pt x="307" y="67"/>
                </a:cubicBezTo>
                <a:cubicBezTo>
                  <a:pt x="306" y="66"/>
                  <a:pt x="306" y="66"/>
                  <a:pt x="305" y="66"/>
                </a:cubicBezTo>
                <a:moveTo>
                  <a:pt x="297" y="52"/>
                </a:moveTo>
                <a:cubicBezTo>
                  <a:pt x="297" y="52"/>
                  <a:pt x="297" y="52"/>
                  <a:pt x="296" y="52"/>
                </a:cubicBezTo>
                <a:cubicBezTo>
                  <a:pt x="296" y="53"/>
                  <a:pt x="296" y="54"/>
                  <a:pt x="296" y="55"/>
                </a:cubicBezTo>
                <a:cubicBezTo>
                  <a:pt x="296" y="55"/>
                  <a:pt x="297" y="55"/>
                  <a:pt x="297" y="55"/>
                </a:cubicBezTo>
                <a:cubicBezTo>
                  <a:pt x="298" y="55"/>
                  <a:pt x="298" y="55"/>
                  <a:pt x="298" y="55"/>
                </a:cubicBezTo>
                <a:cubicBezTo>
                  <a:pt x="299" y="55"/>
                  <a:pt x="299" y="54"/>
                  <a:pt x="299" y="53"/>
                </a:cubicBezTo>
                <a:cubicBezTo>
                  <a:pt x="298" y="52"/>
                  <a:pt x="298" y="52"/>
                  <a:pt x="297" y="52"/>
                </a:cubicBezTo>
                <a:moveTo>
                  <a:pt x="288" y="39"/>
                </a:moveTo>
                <a:cubicBezTo>
                  <a:pt x="288" y="39"/>
                  <a:pt x="287" y="39"/>
                  <a:pt x="287" y="40"/>
                </a:cubicBezTo>
                <a:cubicBezTo>
                  <a:pt x="286" y="40"/>
                  <a:pt x="286" y="41"/>
                  <a:pt x="287" y="42"/>
                </a:cubicBezTo>
                <a:cubicBezTo>
                  <a:pt x="287" y="42"/>
                  <a:pt x="288" y="42"/>
                  <a:pt x="288" y="42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90" y="41"/>
                  <a:pt x="290" y="40"/>
                  <a:pt x="289" y="40"/>
                </a:cubicBezTo>
                <a:cubicBezTo>
                  <a:pt x="289" y="39"/>
                  <a:pt x="288" y="39"/>
                  <a:pt x="288" y="39"/>
                </a:cubicBezTo>
                <a:moveTo>
                  <a:pt x="277" y="27"/>
                </a:moveTo>
                <a:cubicBezTo>
                  <a:pt x="277" y="27"/>
                  <a:pt x="276" y="27"/>
                  <a:pt x="276" y="28"/>
                </a:cubicBezTo>
                <a:cubicBezTo>
                  <a:pt x="276" y="28"/>
                  <a:pt x="276" y="29"/>
                  <a:pt x="276" y="30"/>
                </a:cubicBezTo>
                <a:cubicBezTo>
                  <a:pt x="276" y="30"/>
                  <a:pt x="277" y="30"/>
                  <a:pt x="277" y="30"/>
                </a:cubicBezTo>
                <a:cubicBezTo>
                  <a:pt x="278" y="30"/>
                  <a:pt x="278" y="30"/>
                  <a:pt x="278" y="30"/>
                </a:cubicBezTo>
                <a:cubicBezTo>
                  <a:pt x="279" y="29"/>
                  <a:pt x="279" y="28"/>
                  <a:pt x="278" y="28"/>
                </a:cubicBezTo>
                <a:cubicBezTo>
                  <a:pt x="278" y="27"/>
                  <a:pt x="278" y="27"/>
                  <a:pt x="277" y="27"/>
                </a:cubicBezTo>
                <a:moveTo>
                  <a:pt x="265" y="17"/>
                </a:moveTo>
                <a:cubicBezTo>
                  <a:pt x="265" y="17"/>
                  <a:pt x="264" y="17"/>
                  <a:pt x="264" y="17"/>
                </a:cubicBezTo>
                <a:cubicBezTo>
                  <a:pt x="264" y="18"/>
                  <a:pt x="264" y="19"/>
                  <a:pt x="264" y="19"/>
                </a:cubicBezTo>
                <a:cubicBezTo>
                  <a:pt x="265" y="20"/>
                  <a:pt x="265" y="20"/>
                  <a:pt x="265" y="20"/>
                </a:cubicBezTo>
                <a:cubicBezTo>
                  <a:pt x="266" y="20"/>
                  <a:pt x="266" y="20"/>
                  <a:pt x="266" y="19"/>
                </a:cubicBezTo>
                <a:cubicBezTo>
                  <a:pt x="267" y="19"/>
                  <a:pt x="267" y="18"/>
                  <a:pt x="266" y="17"/>
                </a:cubicBezTo>
                <a:cubicBezTo>
                  <a:pt x="266" y="17"/>
                  <a:pt x="266" y="17"/>
                  <a:pt x="265" y="17"/>
                </a:cubicBezTo>
                <a:moveTo>
                  <a:pt x="252" y="8"/>
                </a:moveTo>
                <a:cubicBezTo>
                  <a:pt x="252" y="8"/>
                  <a:pt x="251" y="8"/>
                  <a:pt x="251" y="8"/>
                </a:cubicBezTo>
                <a:cubicBezTo>
                  <a:pt x="251" y="9"/>
                  <a:pt x="251" y="10"/>
                  <a:pt x="251" y="10"/>
                </a:cubicBezTo>
                <a:cubicBezTo>
                  <a:pt x="252" y="11"/>
                  <a:pt x="252" y="11"/>
                  <a:pt x="252" y="11"/>
                </a:cubicBezTo>
                <a:cubicBezTo>
                  <a:pt x="253" y="11"/>
                  <a:pt x="253" y="10"/>
                  <a:pt x="253" y="10"/>
                </a:cubicBezTo>
                <a:cubicBezTo>
                  <a:pt x="254" y="9"/>
                  <a:pt x="254" y="8"/>
                  <a:pt x="253" y="8"/>
                </a:cubicBezTo>
                <a:cubicBezTo>
                  <a:pt x="253" y="8"/>
                  <a:pt x="252" y="8"/>
                  <a:pt x="252" y="8"/>
                </a:cubicBezTo>
                <a:moveTo>
                  <a:pt x="238" y="0"/>
                </a:moveTo>
                <a:cubicBezTo>
                  <a:pt x="238" y="0"/>
                  <a:pt x="237" y="0"/>
                  <a:pt x="237" y="1"/>
                </a:cubicBezTo>
                <a:cubicBezTo>
                  <a:pt x="236" y="2"/>
                  <a:pt x="237" y="3"/>
                  <a:pt x="237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9" y="3"/>
                  <a:pt x="239" y="3"/>
                  <a:pt x="239" y="2"/>
                </a:cubicBezTo>
                <a:cubicBezTo>
                  <a:pt x="240" y="1"/>
                  <a:pt x="239" y="1"/>
                  <a:pt x="239" y="0"/>
                </a:cubicBezTo>
                <a:cubicBezTo>
                  <a:pt x="239" y="0"/>
                  <a:pt x="238" y="0"/>
                  <a:pt x="238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">
            <a:extLst>
              <a:ext uri="{FF2B5EF4-FFF2-40B4-BE49-F238E27FC236}">
                <a16:creationId xmlns:a16="http://schemas.microsoft.com/office/drawing/2014/main" id="{E54E666B-8487-43A4-A326-C48DD85C4E7B}"/>
              </a:ext>
            </a:extLst>
          </p:cNvPr>
          <p:cNvSpPr>
            <a:spLocks noEditPoints="1"/>
          </p:cNvSpPr>
          <p:nvPr/>
        </p:nvSpPr>
        <p:spPr bwMode="auto">
          <a:xfrm>
            <a:off x="9179719" y="-260191"/>
            <a:ext cx="1290689" cy="7302562"/>
          </a:xfrm>
          <a:custGeom>
            <a:avLst/>
            <a:gdLst>
              <a:gd name="T0" fmla="*/ 43 w 228"/>
              <a:gd name="T1" fmla="*/ 1295 h 1308"/>
              <a:gd name="T2" fmla="*/ 60 w 228"/>
              <a:gd name="T3" fmla="*/ 1265 h 1308"/>
              <a:gd name="T4" fmla="*/ 69 w 228"/>
              <a:gd name="T5" fmla="*/ 1254 h 1308"/>
              <a:gd name="T6" fmla="*/ 81 w 228"/>
              <a:gd name="T7" fmla="*/ 1222 h 1308"/>
              <a:gd name="T8" fmla="*/ 88 w 228"/>
              <a:gd name="T9" fmla="*/ 1209 h 1308"/>
              <a:gd name="T10" fmla="*/ 93 w 228"/>
              <a:gd name="T11" fmla="*/ 1177 h 1308"/>
              <a:gd name="T12" fmla="*/ 98 w 228"/>
              <a:gd name="T13" fmla="*/ 1161 h 1308"/>
              <a:gd name="T14" fmla="*/ 101 w 228"/>
              <a:gd name="T15" fmla="*/ 1132 h 1308"/>
              <a:gd name="T16" fmla="*/ 101 w 228"/>
              <a:gd name="T17" fmla="*/ 1097 h 1308"/>
              <a:gd name="T18" fmla="*/ 101 w 228"/>
              <a:gd name="T19" fmla="*/ 1082 h 1308"/>
              <a:gd name="T20" fmla="*/ 94 w 228"/>
              <a:gd name="T21" fmla="*/ 1049 h 1308"/>
              <a:gd name="T22" fmla="*/ 92 w 228"/>
              <a:gd name="T23" fmla="*/ 1035 h 1308"/>
              <a:gd name="T24" fmla="*/ 81 w 228"/>
              <a:gd name="T25" fmla="*/ 1003 h 1308"/>
              <a:gd name="T26" fmla="*/ 77 w 228"/>
              <a:gd name="T27" fmla="*/ 989 h 1308"/>
              <a:gd name="T28" fmla="*/ 64 w 228"/>
              <a:gd name="T29" fmla="*/ 958 h 1308"/>
              <a:gd name="T30" fmla="*/ 59 w 228"/>
              <a:gd name="T31" fmla="*/ 946 h 1308"/>
              <a:gd name="T32" fmla="*/ 46 w 228"/>
              <a:gd name="T33" fmla="*/ 914 h 1308"/>
              <a:gd name="T34" fmla="*/ 42 w 228"/>
              <a:gd name="T35" fmla="*/ 900 h 1308"/>
              <a:gd name="T36" fmla="*/ 27 w 228"/>
              <a:gd name="T37" fmla="*/ 871 h 1308"/>
              <a:gd name="T38" fmla="*/ 23 w 228"/>
              <a:gd name="T39" fmla="*/ 854 h 1308"/>
              <a:gd name="T40" fmla="*/ 12 w 228"/>
              <a:gd name="T41" fmla="*/ 825 h 1308"/>
              <a:gd name="T42" fmla="*/ 10 w 228"/>
              <a:gd name="T43" fmla="*/ 808 h 1308"/>
              <a:gd name="T44" fmla="*/ 4 w 228"/>
              <a:gd name="T45" fmla="*/ 779 h 1308"/>
              <a:gd name="T46" fmla="*/ 2 w 228"/>
              <a:gd name="T47" fmla="*/ 744 h 1308"/>
              <a:gd name="T48" fmla="*/ 2 w 228"/>
              <a:gd name="T49" fmla="*/ 728 h 1308"/>
              <a:gd name="T50" fmla="*/ 6 w 228"/>
              <a:gd name="T51" fmla="*/ 700 h 1308"/>
              <a:gd name="T52" fmla="*/ 11 w 228"/>
              <a:gd name="T53" fmla="*/ 681 h 1308"/>
              <a:gd name="T54" fmla="*/ 22 w 228"/>
              <a:gd name="T55" fmla="*/ 654 h 1308"/>
              <a:gd name="T56" fmla="*/ 39 w 228"/>
              <a:gd name="T57" fmla="*/ 624 h 1308"/>
              <a:gd name="T58" fmla="*/ 49 w 228"/>
              <a:gd name="T59" fmla="*/ 615 h 1308"/>
              <a:gd name="T60" fmla="*/ 74 w 228"/>
              <a:gd name="T61" fmla="*/ 592 h 1308"/>
              <a:gd name="T62" fmla="*/ 89 w 228"/>
              <a:gd name="T63" fmla="*/ 587 h 1308"/>
              <a:gd name="T64" fmla="*/ 116 w 228"/>
              <a:gd name="T65" fmla="*/ 569 h 1308"/>
              <a:gd name="T66" fmla="*/ 132 w 228"/>
              <a:gd name="T67" fmla="*/ 562 h 1308"/>
              <a:gd name="T68" fmla="*/ 156 w 228"/>
              <a:gd name="T69" fmla="*/ 547 h 1308"/>
              <a:gd name="T70" fmla="*/ 170 w 228"/>
              <a:gd name="T71" fmla="*/ 534 h 1308"/>
              <a:gd name="T72" fmla="*/ 189 w 228"/>
              <a:gd name="T73" fmla="*/ 512 h 1308"/>
              <a:gd name="T74" fmla="*/ 199 w 228"/>
              <a:gd name="T75" fmla="*/ 479 h 1308"/>
              <a:gd name="T76" fmla="*/ 202 w 228"/>
              <a:gd name="T77" fmla="*/ 464 h 1308"/>
              <a:gd name="T78" fmla="*/ 199 w 228"/>
              <a:gd name="T79" fmla="*/ 431 h 1308"/>
              <a:gd name="T80" fmla="*/ 196 w 228"/>
              <a:gd name="T81" fmla="*/ 418 h 1308"/>
              <a:gd name="T82" fmla="*/ 187 w 228"/>
              <a:gd name="T83" fmla="*/ 384 h 1308"/>
              <a:gd name="T84" fmla="*/ 184 w 228"/>
              <a:gd name="T85" fmla="*/ 370 h 1308"/>
              <a:gd name="T86" fmla="*/ 172 w 228"/>
              <a:gd name="T87" fmla="*/ 340 h 1308"/>
              <a:gd name="T88" fmla="*/ 171 w 228"/>
              <a:gd name="T89" fmla="*/ 324 h 1308"/>
              <a:gd name="T90" fmla="*/ 163 w 228"/>
              <a:gd name="T91" fmla="*/ 293 h 1308"/>
              <a:gd name="T92" fmla="*/ 162 w 228"/>
              <a:gd name="T93" fmla="*/ 275 h 1308"/>
              <a:gd name="T94" fmla="*/ 160 w 228"/>
              <a:gd name="T95" fmla="*/ 246 h 1308"/>
              <a:gd name="T96" fmla="*/ 160 w 228"/>
              <a:gd name="T97" fmla="*/ 214 h 1308"/>
              <a:gd name="T98" fmla="*/ 161 w 228"/>
              <a:gd name="T99" fmla="*/ 195 h 1308"/>
              <a:gd name="T100" fmla="*/ 165 w 228"/>
              <a:gd name="T101" fmla="*/ 167 h 1308"/>
              <a:gd name="T102" fmla="*/ 171 w 228"/>
              <a:gd name="T103" fmla="*/ 132 h 1308"/>
              <a:gd name="T104" fmla="*/ 176 w 228"/>
              <a:gd name="T105" fmla="*/ 119 h 1308"/>
              <a:gd name="T106" fmla="*/ 183 w 228"/>
              <a:gd name="T107" fmla="*/ 87 h 1308"/>
              <a:gd name="T108" fmla="*/ 191 w 228"/>
              <a:gd name="T109" fmla="*/ 73 h 1308"/>
              <a:gd name="T110" fmla="*/ 202 w 228"/>
              <a:gd name="T111" fmla="*/ 42 h 1308"/>
              <a:gd name="T112" fmla="*/ 211 w 228"/>
              <a:gd name="T113" fmla="*/ 30 h 1308"/>
              <a:gd name="T114" fmla="*/ 225 w 228"/>
              <a:gd name="T115" fmla="*/ 1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8" h="1308">
                <a:moveTo>
                  <a:pt x="33" y="1305"/>
                </a:moveTo>
                <a:cubicBezTo>
                  <a:pt x="33" y="1305"/>
                  <a:pt x="32" y="1305"/>
                  <a:pt x="32" y="1305"/>
                </a:cubicBezTo>
                <a:cubicBezTo>
                  <a:pt x="31" y="1306"/>
                  <a:pt x="31" y="1307"/>
                  <a:pt x="32" y="1307"/>
                </a:cubicBezTo>
                <a:cubicBezTo>
                  <a:pt x="32" y="1308"/>
                  <a:pt x="33" y="1308"/>
                  <a:pt x="33" y="1308"/>
                </a:cubicBezTo>
                <a:cubicBezTo>
                  <a:pt x="33" y="1308"/>
                  <a:pt x="34" y="1308"/>
                  <a:pt x="34" y="1307"/>
                </a:cubicBezTo>
                <a:cubicBezTo>
                  <a:pt x="35" y="1307"/>
                  <a:pt x="35" y="1306"/>
                  <a:pt x="34" y="1305"/>
                </a:cubicBezTo>
                <a:cubicBezTo>
                  <a:pt x="34" y="1305"/>
                  <a:pt x="33" y="1305"/>
                  <a:pt x="33" y="1305"/>
                </a:cubicBezTo>
                <a:moveTo>
                  <a:pt x="43" y="1292"/>
                </a:moveTo>
                <a:cubicBezTo>
                  <a:pt x="42" y="1292"/>
                  <a:pt x="42" y="1292"/>
                  <a:pt x="42" y="1293"/>
                </a:cubicBezTo>
                <a:cubicBezTo>
                  <a:pt x="41" y="1293"/>
                  <a:pt x="41" y="1294"/>
                  <a:pt x="42" y="1295"/>
                </a:cubicBezTo>
                <a:cubicBezTo>
                  <a:pt x="43" y="1295"/>
                  <a:pt x="43" y="1295"/>
                  <a:pt x="43" y="1295"/>
                </a:cubicBezTo>
                <a:cubicBezTo>
                  <a:pt x="43" y="1295"/>
                  <a:pt x="44" y="1295"/>
                  <a:pt x="44" y="1295"/>
                </a:cubicBezTo>
                <a:cubicBezTo>
                  <a:pt x="45" y="1294"/>
                  <a:pt x="44" y="1293"/>
                  <a:pt x="44" y="1292"/>
                </a:cubicBezTo>
                <a:cubicBezTo>
                  <a:pt x="43" y="1292"/>
                  <a:pt x="43" y="1292"/>
                  <a:pt x="43" y="1292"/>
                </a:cubicBezTo>
                <a:moveTo>
                  <a:pt x="52" y="1279"/>
                </a:moveTo>
                <a:cubicBezTo>
                  <a:pt x="52" y="1279"/>
                  <a:pt x="51" y="1279"/>
                  <a:pt x="51" y="1280"/>
                </a:cubicBezTo>
                <a:cubicBezTo>
                  <a:pt x="50" y="1280"/>
                  <a:pt x="51" y="1281"/>
                  <a:pt x="51" y="1282"/>
                </a:cubicBezTo>
                <a:cubicBezTo>
                  <a:pt x="52" y="1282"/>
                  <a:pt x="52" y="1282"/>
                  <a:pt x="52" y="1282"/>
                </a:cubicBezTo>
                <a:cubicBezTo>
                  <a:pt x="53" y="1282"/>
                  <a:pt x="53" y="1282"/>
                  <a:pt x="53" y="1281"/>
                </a:cubicBezTo>
                <a:cubicBezTo>
                  <a:pt x="54" y="1281"/>
                  <a:pt x="54" y="1280"/>
                  <a:pt x="53" y="1279"/>
                </a:cubicBezTo>
                <a:cubicBezTo>
                  <a:pt x="53" y="1279"/>
                  <a:pt x="52" y="1279"/>
                  <a:pt x="52" y="1279"/>
                </a:cubicBezTo>
                <a:moveTo>
                  <a:pt x="60" y="1265"/>
                </a:moveTo>
                <a:cubicBezTo>
                  <a:pt x="60" y="1265"/>
                  <a:pt x="59" y="1266"/>
                  <a:pt x="59" y="1266"/>
                </a:cubicBezTo>
                <a:cubicBezTo>
                  <a:pt x="59" y="1267"/>
                  <a:pt x="59" y="1268"/>
                  <a:pt x="60" y="1268"/>
                </a:cubicBezTo>
                <a:cubicBezTo>
                  <a:pt x="60" y="1268"/>
                  <a:pt x="60" y="1268"/>
                  <a:pt x="60" y="1268"/>
                </a:cubicBezTo>
                <a:cubicBezTo>
                  <a:pt x="61" y="1268"/>
                  <a:pt x="61" y="1268"/>
                  <a:pt x="62" y="1268"/>
                </a:cubicBezTo>
                <a:cubicBezTo>
                  <a:pt x="62" y="1267"/>
                  <a:pt x="62" y="1266"/>
                  <a:pt x="61" y="1266"/>
                </a:cubicBezTo>
                <a:cubicBezTo>
                  <a:pt x="61" y="1266"/>
                  <a:pt x="61" y="1265"/>
                  <a:pt x="60" y="1265"/>
                </a:cubicBezTo>
                <a:moveTo>
                  <a:pt x="68" y="1251"/>
                </a:moveTo>
                <a:cubicBezTo>
                  <a:pt x="68" y="1251"/>
                  <a:pt x="67" y="1252"/>
                  <a:pt x="67" y="1252"/>
                </a:cubicBezTo>
                <a:cubicBezTo>
                  <a:pt x="66" y="1253"/>
                  <a:pt x="67" y="1254"/>
                  <a:pt x="67" y="1254"/>
                </a:cubicBezTo>
                <a:cubicBezTo>
                  <a:pt x="68" y="1254"/>
                  <a:pt x="68" y="1254"/>
                  <a:pt x="68" y="1254"/>
                </a:cubicBezTo>
                <a:cubicBezTo>
                  <a:pt x="69" y="1254"/>
                  <a:pt x="69" y="1254"/>
                  <a:pt x="69" y="1254"/>
                </a:cubicBezTo>
                <a:cubicBezTo>
                  <a:pt x="70" y="1253"/>
                  <a:pt x="70" y="1252"/>
                  <a:pt x="69" y="1252"/>
                </a:cubicBezTo>
                <a:cubicBezTo>
                  <a:pt x="69" y="1251"/>
                  <a:pt x="68" y="1251"/>
                  <a:pt x="68" y="1251"/>
                </a:cubicBezTo>
                <a:moveTo>
                  <a:pt x="75" y="1237"/>
                </a:moveTo>
                <a:cubicBezTo>
                  <a:pt x="75" y="1237"/>
                  <a:pt x="74" y="1237"/>
                  <a:pt x="74" y="1238"/>
                </a:cubicBezTo>
                <a:cubicBezTo>
                  <a:pt x="73" y="1239"/>
                  <a:pt x="74" y="1240"/>
                  <a:pt x="74" y="1240"/>
                </a:cubicBezTo>
                <a:cubicBezTo>
                  <a:pt x="75" y="1240"/>
                  <a:pt x="75" y="1240"/>
                  <a:pt x="75" y="1240"/>
                </a:cubicBezTo>
                <a:cubicBezTo>
                  <a:pt x="76" y="1240"/>
                  <a:pt x="76" y="1240"/>
                  <a:pt x="76" y="1239"/>
                </a:cubicBezTo>
                <a:cubicBezTo>
                  <a:pt x="76" y="1239"/>
                  <a:pt x="76" y="1239"/>
                  <a:pt x="76" y="1239"/>
                </a:cubicBezTo>
                <a:cubicBezTo>
                  <a:pt x="77" y="1238"/>
                  <a:pt x="76" y="1237"/>
                  <a:pt x="76" y="1237"/>
                </a:cubicBezTo>
                <a:cubicBezTo>
                  <a:pt x="76" y="1237"/>
                  <a:pt x="75" y="1237"/>
                  <a:pt x="75" y="1237"/>
                </a:cubicBezTo>
                <a:moveTo>
                  <a:pt x="81" y="1222"/>
                </a:moveTo>
                <a:cubicBezTo>
                  <a:pt x="81" y="1222"/>
                  <a:pt x="80" y="1223"/>
                  <a:pt x="80" y="1223"/>
                </a:cubicBezTo>
                <a:cubicBezTo>
                  <a:pt x="80" y="1224"/>
                  <a:pt x="80" y="1225"/>
                  <a:pt x="81" y="1225"/>
                </a:cubicBezTo>
                <a:cubicBezTo>
                  <a:pt x="81" y="1225"/>
                  <a:pt x="81" y="1225"/>
                  <a:pt x="81" y="1225"/>
                </a:cubicBezTo>
                <a:cubicBezTo>
                  <a:pt x="82" y="1225"/>
                  <a:pt x="82" y="1225"/>
                  <a:pt x="83" y="1224"/>
                </a:cubicBezTo>
                <a:cubicBezTo>
                  <a:pt x="83" y="1224"/>
                  <a:pt x="83" y="1223"/>
                  <a:pt x="82" y="1222"/>
                </a:cubicBezTo>
                <a:cubicBezTo>
                  <a:pt x="82" y="1222"/>
                  <a:pt x="81" y="1222"/>
                  <a:pt x="81" y="1222"/>
                </a:cubicBezTo>
                <a:moveTo>
                  <a:pt x="87" y="1207"/>
                </a:moveTo>
                <a:cubicBezTo>
                  <a:pt x="86" y="1207"/>
                  <a:pt x="85" y="1208"/>
                  <a:pt x="85" y="1208"/>
                </a:cubicBezTo>
                <a:cubicBezTo>
                  <a:pt x="85" y="1209"/>
                  <a:pt x="85" y="1210"/>
                  <a:pt x="86" y="1210"/>
                </a:cubicBezTo>
                <a:cubicBezTo>
                  <a:pt x="87" y="1210"/>
                  <a:pt x="87" y="1210"/>
                  <a:pt x="87" y="1210"/>
                </a:cubicBezTo>
                <a:cubicBezTo>
                  <a:pt x="87" y="1210"/>
                  <a:pt x="88" y="1210"/>
                  <a:pt x="88" y="1209"/>
                </a:cubicBezTo>
                <a:cubicBezTo>
                  <a:pt x="88" y="1208"/>
                  <a:pt x="88" y="1208"/>
                  <a:pt x="87" y="1207"/>
                </a:cubicBezTo>
                <a:cubicBezTo>
                  <a:pt x="87" y="1207"/>
                  <a:pt x="87" y="1207"/>
                  <a:pt x="87" y="1207"/>
                </a:cubicBezTo>
                <a:moveTo>
                  <a:pt x="91" y="1192"/>
                </a:moveTo>
                <a:cubicBezTo>
                  <a:pt x="91" y="1192"/>
                  <a:pt x="90" y="1192"/>
                  <a:pt x="90" y="1193"/>
                </a:cubicBezTo>
                <a:cubicBezTo>
                  <a:pt x="90" y="1194"/>
                  <a:pt x="90" y="1195"/>
                  <a:pt x="91" y="1195"/>
                </a:cubicBezTo>
                <a:cubicBezTo>
                  <a:pt x="91" y="1195"/>
                  <a:pt x="91" y="1195"/>
                  <a:pt x="91" y="1195"/>
                </a:cubicBezTo>
                <a:cubicBezTo>
                  <a:pt x="92" y="1195"/>
                  <a:pt x="92" y="1194"/>
                  <a:pt x="93" y="1194"/>
                </a:cubicBezTo>
                <a:cubicBezTo>
                  <a:pt x="93" y="1193"/>
                  <a:pt x="92" y="1192"/>
                  <a:pt x="92" y="1192"/>
                </a:cubicBezTo>
                <a:cubicBezTo>
                  <a:pt x="91" y="1192"/>
                  <a:pt x="91" y="1192"/>
                  <a:pt x="91" y="1192"/>
                </a:cubicBezTo>
                <a:moveTo>
                  <a:pt x="95" y="1176"/>
                </a:moveTo>
                <a:cubicBezTo>
                  <a:pt x="94" y="1176"/>
                  <a:pt x="94" y="1177"/>
                  <a:pt x="93" y="1177"/>
                </a:cubicBezTo>
                <a:cubicBezTo>
                  <a:pt x="93" y="1178"/>
                  <a:pt x="94" y="1179"/>
                  <a:pt x="95" y="1179"/>
                </a:cubicBezTo>
                <a:cubicBezTo>
                  <a:pt x="95" y="1179"/>
                  <a:pt x="95" y="1179"/>
                  <a:pt x="95" y="1179"/>
                </a:cubicBezTo>
                <a:cubicBezTo>
                  <a:pt x="96" y="1179"/>
                  <a:pt x="96" y="1179"/>
                  <a:pt x="96" y="1178"/>
                </a:cubicBezTo>
                <a:cubicBezTo>
                  <a:pt x="97" y="1177"/>
                  <a:pt x="96" y="1177"/>
                  <a:pt x="95" y="1176"/>
                </a:cubicBezTo>
                <a:cubicBezTo>
                  <a:pt x="95" y="1176"/>
                  <a:pt x="95" y="1176"/>
                  <a:pt x="95" y="1176"/>
                </a:cubicBezTo>
                <a:moveTo>
                  <a:pt x="98" y="1161"/>
                </a:moveTo>
                <a:cubicBezTo>
                  <a:pt x="97" y="1161"/>
                  <a:pt x="96" y="1161"/>
                  <a:pt x="96" y="1162"/>
                </a:cubicBezTo>
                <a:cubicBezTo>
                  <a:pt x="96" y="1163"/>
                  <a:pt x="97" y="1163"/>
                  <a:pt x="98" y="1164"/>
                </a:cubicBezTo>
                <a:cubicBezTo>
                  <a:pt x="98" y="1164"/>
                  <a:pt x="98" y="1164"/>
                  <a:pt x="98" y="1164"/>
                </a:cubicBezTo>
                <a:cubicBezTo>
                  <a:pt x="99" y="1164"/>
                  <a:pt x="99" y="1163"/>
                  <a:pt x="99" y="1162"/>
                </a:cubicBezTo>
                <a:cubicBezTo>
                  <a:pt x="99" y="1161"/>
                  <a:pt x="99" y="1161"/>
                  <a:pt x="98" y="1161"/>
                </a:cubicBezTo>
                <a:cubicBezTo>
                  <a:pt x="98" y="1161"/>
                  <a:pt x="98" y="1161"/>
                  <a:pt x="98" y="1161"/>
                </a:cubicBezTo>
                <a:moveTo>
                  <a:pt x="100" y="1145"/>
                </a:moveTo>
                <a:cubicBezTo>
                  <a:pt x="99" y="1145"/>
                  <a:pt x="98" y="1145"/>
                  <a:pt x="98" y="1146"/>
                </a:cubicBezTo>
                <a:cubicBezTo>
                  <a:pt x="98" y="1147"/>
                  <a:pt x="99" y="1148"/>
                  <a:pt x="100" y="1148"/>
                </a:cubicBezTo>
                <a:cubicBezTo>
                  <a:pt x="100" y="1148"/>
                  <a:pt x="100" y="1148"/>
                  <a:pt x="100" y="1148"/>
                </a:cubicBezTo>
                <a:cubicBezTo>
                  <a:pt x="101" y="1148"/>
                  <a:pt x="101" y="1147"/>
                  <a:pt x="101" y="1146"/>
                </a:cubicBezTo>
                <a:cubicBezTo>
                  <a:pt x="101" y="1146"/>
                  <a:pt x="101" y="1145"/>
                  <a:pt x="100" y="1145"/>
                </a:cubicBezTo>
                <a:cubicBezTo>
                  <a:pt x="100" y="1145"/>
                  <a:pt x="100" y="1145"/>
                  <a:pt x="100" y="1145"/>
                </a:cubicBezTo>
                <a:moveTo>
                  <a:pt x="101" y="1129"/>
                </a:moveTo>
                <a:cubicBezTo>
                  <a:pt x="100" y="1129"/>
                  <a:pt x="100" y="1129"/>
                  <a:pt x="100" y="1130"/>
                </a:cubicBezTo>
                <a:cubicBezTo>
                  <a:pt x="100" y="1131"/>
                  <a:pt x="100" y="1132"/>
                  <a:pt x="101" y="1132"/>
                </a:cubicBezTo>
                <a:cubicBezTo>
                  <a:pt x="101" y="1132"/>
                  <a:pt x="101" y="1132"/>
                  <a:pt x="101" y="1132"/>
                </a:cubicBezTo>
                <a:cubicBezTo>
                  <a:pt x="102" y="1132"/>
                  <a:pt x="103" y="1131"/>
                  <a:pt x="103" y="1130"/>
                </a:cubicBezTo>
                <a:cubicBezTo>
                  <a:pt x="103" y="1129"/>
                  <a:pt x="102" y="1129"/>
                  <a:pt x="101" y="1129"/>
                </a:cubicBezTo>
                <a:cubicBezTo>
                  <a:pt x="101" y="1129"/>
                  <a:pt x="101" y="1129"/>
                  <a:pt x="101" y="1129"/>
                </a:cubicBezTo>
                <a:moveTo>
                  <a:pt x="101" y="1113"/>
                </a:moveTo>
                <a:cubicBezTo>
                  <a:pt x="101" y="1113"/>
                  <a:pt x="100" y="1113"/>
                  <a:pt x="100" y="1114"/>
                </a:cubicBezTo>
                <a:cubicBezTo>
                  <a:pt x="100" y="1115"/>
                  <a:pt x="101" y="1116"/>
                  <a:pt x="101" y="1116"/>
                </a:cubicBezTo>
                <a:cubicBezTo>
                  <a:pt x="102" y="1116"/>
                  <a:pt x="103" y="1115"/>
                  <a:pt x="103" y="1114"/>
                </a:cubicBezTo>
                <a:cubicBezTo>
                  <a:pt x="103" y="1113"/>
                  <a:pt x="102" y="1113"/>
                  <a:pt x="101" y="1113"/>
                </a:cubicBezTo>
                <a:moveTo>
                  <a:pt x="101" y="1097"/>
                </a:moveTo>
                <a:cubicBezTo>
                  <a:pt x="101" y="1097"/>
                  <a:pt x="101" y="1097"/>
                  <a:pt x="101" y="1097"/>
                </a:cubicBezTo>
                <a:cubicBezTo>
                  <a:pt x="100" y="1097"/>
                  <a:pt x="99" y="1098"/>
                  <a:pt x="99" y="1098"/>
                </a:cubicBezTo>
                <a:cubicBezTo>
                  <a:pt x="99" y="1099"/>
                  <a:pt x="100" y="1100"/>
                  <a:pt x="101" y="1100"/>
                </a:cubicBezTo>
                <a:cubicBezTo>
                  <a:pt x="101" y="1100"/>
                  <a:pt x="101" y="1100"/>
                  <a:pt x="101" y="1100"/>
                </a:cubicBezTo>
                <a:cubicBezTo>
                  <a:pt x="102" y="1100"/>
                  <a:pt x="102" y="1099"/>
                  <a:pt x="102" y="1098"/>
                </a:cubicBezTo>
                <a:cubicBezTo>
                  <a:pt x="102" y="1097"/>
                  <a:pt x="102" y="1097"/>
                  <a:pt x="101" y="1097"/>
                </a:cubicBezTo>
                <a:moveTo>
                  <a:pt x="99" y="1081"/>
                </a:moveTo>
                <a:cubicBezTo>
                  <a:pt x="99" y="1081"/>
                  <a:pt x="99" y="1081"/>
                  <a:pt x="99" y="1081"/>
                </a:cubicBezTo>
                <a:cubicBezTo>
                  <a:pt x="98" y="1081"/>
                  <a:pt x="98" y="1082"/>
                  <a:pt x="98" y="1083"/>
                </a:cubicBezTo>
                <a:cubicBezTo>
                  <a:pt x="98" y="1083"/>
                  <a:pt x="99" y="1084"/>
                  <a:pt x="99" y="1084"/>
                </a:cubicBezTo>
                <a:cubicBezTo>
                  <a:pt x="100" y="1084"/>
                  <a:pt x="100" y="1084"/>
                  <a:pt x="100" y="1084"/>
                </a:cubicBezTo>
                <a:cubicBezTo>
                  <a:pt x="100" y="1084"/>
                  <a:pt x="101" y="1083"/>
                  <a:pt x="101" y="1082"/>
                </a:cubicBezTo>
                <a:cubicBezTo>
                  <a:pt x="101" y="1081"/>
                  <a:pt x="100" y="1081"/>
                  <a:pt x="99" y="1081"/>
                </a:cubicBezTo>
                <a:moveTo>
                  <a:pt x="97" y="1065"/>
                </a:moveTo>
                <a:cubicBezTo>
                  <a:pt x="97" y="1065"/>
                  <a:pt x="97" y="1065"/>
                  <a:pt x="97" y="1065"/>
                </a:cubicBezTo>
                <a:cubicBezTo>
                  <a:pt x="96" y="1065"/>
                  <a:pt x="96" y="1066"/>
                  <a:pt x="96" y="1067"/>
                </a:cubicBezTo>
                <a:cubicBezTo>
                  <a:pt x="96" y="1067"/>
                  <a:pt x="96" y="1068"/>
                  <a:pt x="97" y="1068"/>
                </a:cubicBezTo>
                <a:cubicBezTo>
                  <a:pt x="97" y="1068"/>
                  <a:pt x="97" y="1068"/>
                  <a:pt x="97" y="1068"/>
                </a:cubicBezTo>
                <a:cubicBezTo>
                  <a:pt x="98" y="1068"/>
                  <a:pt x="99" y="1067"/>
                  <a:pt x="99" y="1066"/>
                </a:cubicBezTo>
                <a:cubicBezTo>
                  <a:pt x="99" y="1066"/>
                  <a:pt x="99" y="1066"/>
                  <a:pt x="99" y="1066"/>
                </a:cubicBezTo>
                <a:cubicBezTo>
                  <a:pt x="99" y="1066"/>
                  <a:pt x="98" y="1065"/>
                  <a:pt x="97" y="1065"/>
                </a:cubicBezTo>
                <a:moveTo>
                  <a:pt x="94" y="1049"/>
                </a:moveTo>
                <a:cubicBezTo>
                  <a:pt x="94" y="1049"/>
                  <a:pt x="94" y="1049"/>
                  <a:pt x="94" y="1049"/>
                </a:cubicBezTo>
                <a:cubicBezTo>
                  <a:pt x="93" y="1050"/>
                  <a:pt x="92" y="1050"/>
                  <a:pt x="93" y="1051"/>
                </a:cubicBezTo>
                <a:cubicBezTo>
                  <a:pt x="93" y="1052"/>
                  <a:pt x="93" y="1052"/>
                  <a:pt x="94" y="1052"/>
                </a:cubicBezTo>
                <a:cubicBezTo>
                  <a:pt x="94" y="1052"/>
                  <a:pt x="94" y="1052"/>
                  <a:pt x="94" y="1052"/>
                </a:cubicBezTo>
                <a:cubicBezTo>
                  <a:pt x="95" y="1052"/>
                  <a:pt x="96" y="1051"/>
                  <a:pt x="96" y="1050"/>
                </a:cubicBezTo>
                <a:cubicBezTo>
                  <a:pt x="95" y="1050"/>
                  <a:pt x="95" y="1049"/>
                  <a:pt x="94" y="1049"/>
                </a:cubicBezTo>
                <a:moveTo>
                  <a:pt x="90" y="1034"/>
                </a:moveTo>
                <a:cubicBezTo>
                  <a:pt x="90" y="1034"/>
                  <a:pt x="90" y="1034"/>
                  <a:pt x="90" y="1034"/>
                </a:cubicBezTo>
                <a:cubicBezTo>
                  <a:pt x="89" y="1034"/>
                  <a:pt x="89" y="1035"/>
                  <a:pt x="89" y="1036"/>
                </a:cubicBezTo>
                <a:cubicBezTo>
                  <a:pt x="89" y="1036"/>
                  <a:pt x="90" y="1037"/>
                  <a:pt x="90" y="1037"/>
                </a:cubicBezTo>
                <a:cubicBezTo>
                  <a:pt x="91" y="1037"/>
                  <a:pt x="91" y="1037"/>
                  <a:pt x="91" y="1037"/>
                </a:cubicBezTo>
                <a:cubicBezTo>
                  <a:pt x="91" y="1037"/>
                  <a:pt x="92" y="1036"/>
                  <a:pt x="92" y="1035"/>
                </a:cubicBezTo>
                <a:cubicBezTo>
                  <a:pt x="92" y="1035"/>
                  <a:pt x="92" y="1035"/>
                  <a:pt x="92" y="1035"/>
                </a:cubicBezTo>
                <a:cubicBezTo>
                  <a:pt x="92" y="1034"/>
                  <a:pt x="91" y="1034"/>
                  <a:pt x="90" y="1034"/>
                </a:cubicBezTo>
                <a:moveTo>
                  <a:pt x="86" y="1018"/>
                </a:moveTo>
                <a:cubicBezTo>
                  <a:pt x="86" y="1018"/>
                  <a:pt x="86" y="1018"/>
                  <a:pt x="85" y="1018"/>
                </a:cubicBezTo>
                <a:cubicBezTo>
                  <a:pt x="85" y="1019"/>
                  <a:pt x="84" y="1020"/>
                  <a:pt x="84" y="1020"/>
                </a:cubicBezTo>
                <a:cubicBezTo>
                  <a:pt x="85" y="1021"/>
                  <a:pt x="85" y="1021"/>
                  <a:pt x="86" y="1021"/>
                </a:cubicBezTo>
                <a:cubicBezTo>
                  <a:pt x="86" y="1021"/>
                  <a:pt x="86" y="1021"/>
                  <a:pt x="86" y="1021"/>
                </a:cubicBezTo>
                <a:cubicBezTo>
                  <a:pt x="87" y="1021"/>
                  <a:pt x="88" y="1020"/>
                  <a:pt x="87" y="1019"/>
                </a:cubicBezTo>
                <a:cubicBezTo>
                  <a:pt x="87" y="1019"/>
                  <a:pt x="87" y="1018"/>
                  <a:pt x="86" y="1018"/>
                </a:cubicBezTo>
                <a:moveTo>
                  <a:pt x="81" y="1003"/>
                </a:moveTo>
                <a:cubicBezTo>
                  <a:pt x="81" y="1003"/>
                  <a:pt x="81" y="1003"/>
                  <a:pt x="81" y="1003"/>
                </a:cubicBezTo>
                <a:cubicBezTo>
                  <a:pt x="80" y="1003"/>
                  <a:pt x="79" y="1004"/>
                  <a:pt x="80" y="1005"/>
                </a:cubicBezTo>
                <a:cubicBezTo>
                  <a:pt x="80" y="1006"/>
                  <a:pt x="80" y="1006"/>
                  <a:pt x="81" y="1006"/>
                </a:cubicBezTo>
                <a:cubicBezTo>
                  <a:pt x="82" y="1006"/>
                  <a:pt x="82" y="1006"/>
                  <a:pt x="82" y="1006"/>
                </a:cubicBezTo>
                <a:cubicBezTo>
                  <a:pt x="82" y="1006"/>
                  <a:pt x="83" y="1005"/>
                  <a:pt x="83" y="1004"/>
                </a:cubicBezTo>
                <a:cubicBezTo>
                  <a:pt x="82" y="1004"/>
                  <a:pt x="82" y="1003"/>
                  <a:pt x="81" y="1003"/>
                </a:cubicBezTo>
                <a:moveTo>
                  <a:pt x="76" y="988"/>
                </a:moveTo>
                <a:cubicBezTo>
                  <a:pt x="76" y="988"/>
                  <a:pt x="75" y="988"/>
                  <a:pt x="75" y="988"/>
                </a:cubicBezTo>
                <a:cubicBezTo>
                  <a:pt x="75" y="988"/>
                  <a:pt x="74" y="989"/>
                  <a:pt x="74" y="990"/>
                </a:cubicBezTo>
                <a:cubicBezTo>
                  <a:pt x="75" y="991"/>
                  <a:pt x="75" y="991"/>
                  <a:pt x="76" y="991"/>
                </a:cubicBezTo>
                <a:cubicBezTo>
                  <a:pt x="76" y="991"/>
                  <a:pt x="76" y="991"/>
                  <a:pt x="76" y="991"/>
                </a:cubicBezTo>
                <a:cubicBezTo>
                  <a:pt x="77" y="991"/>
                  <a:pt x="78" y="990"/>
                  <a:pt x="77" y="989"/>
                </a:cubicBezTo>
                <a:cubicBezTo>
                  <a:pt x="77" y="988"/>
                  <a:pt x="76" y="988"/>
                  <a:pt x="76" y="988"/>
                </a:cubicBezTo>
                <a:moveTo>
                  <a:pt x="70" y="973"/>
                </a:moveTo>
                <a:cubicBezTo>
                  <a:pt x="70" y="973"/>
                  <a:pt x="70" y="973"/>
                  <a:pt x="70" y="973"/>
                </a:cubicBezTo>
                <a:cubicBezTo>
                  <a:pt x="69" y="973"/>
                  <a:pt x="69" y="974"/>
                  <a:pt x="69" y="975"/>
                </a:cubicBezTo>
                <a:cubicBezTo>
                  <a:pt x="69" y="975"/>
                  <a:pt x="69" y="975"/>
                  <a:pt x="69" y="975"/>
                </a:cubicBezTo>
                <a:cubicBezTo>
                  <a:pt x="69" y="976"/>
                  <a:pt x="70" y="976"/>
                  <a:pt x="70" y="976"/>
                </a:cubicBezTo>
                <a:cubicBezTo>
                  <a:pt x="71" y="976"/>
                  <a:pt x="71" y="976"/>
                  <a:pt x="71" y="976"/>
                </a:cubicBezTo>
                <a:cubicBezTo>
                  <a:pt x="72" y="976"/>
                  <a:pt x="72" y="975"/>
                  <a:pt x="72" y="974"/>
                </a:cubicBezTo>
                <a:cubicBezTo>
                  <a:pt x="71" y="973"/>
                  <a:pt x="71" y="973"/>
                  <a:pt x="70" y="973"/>
                </a:cubicBezTo>
                <a:moveTo>
                  <a:pt x="64" y="958"/>
                </a:moveTo>
                <a:cubicBezTo>
                  <a:pt x="64" y="958"/>
                  <a:pt x="64" y="958"/>
                  <a:pt x="64" y="958"/>
                </a:cubicBezTo>
                <a:cubicBezTo>
                  <a:pt x="63" y="959"/>
                  <a:pt x="63" y="959"/>
                  <a:pt x="63" y="960"/>
                </a:cubicBezTo>
                <a:cubicBezTo>
                  <a:pt x="63" y="960"/>
                  <a:pt x="63" y="960"/>
                  <a:pt x="63" y="960"/>
                </a:cubicBezTo>
                <a:cubicBezTo>
                  <a:pt x="63" y="961"/>
                  <a:pt x="64" y="961"/>
                  <a:pt x="64" y="961"/>
                </a:cubicBezTo>
                <a:cubicBezTo>
                  <a:pt x="65" y="961"/>
                  <a:pt x="65" y="961"/>
                  <a:pt x="65" y="961"/>
                </a:cubicBezTo>
                <a:cubicBezTo>
                  <a:pt x="66" y="961"/>
                  <a:pt x="66" y="960"/>
                  <a:pt x="66" y="959"/>
                </a:cubicBezTo>
                <a:cubicBezTo>
                  <a:pt x="66" y="958"/>
                  <a:pt x="65" y="958"/>
                  <a:pt x="64" y="958"/>
                </a:cubicBezTo>
                <a:moveTo>
                  <a:pt x="58" y="943"/>
                </a:moveTo>
                <a:cubicBezTo>
                  <a:pt x="58" y="943"/>
                  <a:pt x="58" y="943"/>
                  <a:pt x="58" y="943"/>
                </a:cubicBezTo>
                <a:cubicBezTo>
                  <a:pt x="57" y="944"/>
                  <a:pt x="57" y="945"/>
                  <a:pt x="57" y="945"/>
                </a:cubicBezTo>
                <a:cubicBezTo>
                  <a:pt x="57" y="946"/>
                  <a:pt x="58" y="946"/>
                  <a:pt x="58" y="946"/>
                </a:cubicBezTo>
                <a:cubicBezTo>
                  <a:pt x="59" y="946"/>
                  <a:pt x="59" y="946"/>
                  <a:pt x="59" y="946"/>
                </a:cubicBezTo>
                <a:cubicBezTo>
                  <a:pt x="60" y="946"/>
                  <a:pt x="60" y="945"/>
                  <a:pt x="60" y="944"/>
                </a:cubicBezTo>
                <a:cubicBezTo>
                  <a:pt x="60" y="944"/>
                  <a:pt x="59" y="943"/>
                  <a:pt x="58" y="943"/>
                </a:cubicBezTo>
                <a:moveTo>
                  <a:pt x="52" y="928"/>
                </a:moveTo>
                <a:cubicBezTo>
                  <a:pt x="52" y="928"/>
                  <a:pt x="52" y="929"/>
                  <a:pt x="52" y="929"/>
                </a:cubicBezTo>
                <a:cubicBezTo>
                  <a:pt x="51" y="929"/>
                  <a:pt x="51" y="930"/>
                  <a:pt x="51" y="931"/>
                </a:cubicBezTo>
                <a:cubicBezTo>
                  <a:pt x="51" y="931"/>
                  <a:pt x="52" y="931"/>
                  <a:pt x="52" y="931"/>
                </a:cubicBezTo>
                <a:cubicBezTo>
                  <a:pt x="53" y="931"/>
                  <a:pt x="53" y="931"/>
                  <a:pt x="53" y="931"/>
                </a:cubicBezTo>
                <a:cubicBezTo>
                  <a:pt x="54" y="931"/>
                  <a:pt x="54" y="930"/>
                  <a:pt x="54" y="929"/>
                </a:cubicBezTo>
                <a:cubicBezTo>
                  <a:pt x="53" y="929"/>
                  <a:pt x="53" y="928"/>
                  <a:pt x="52" y="928"/>
                </a:cubicBezTo>
                <a:moveTo>
                  <a:pt x="46" y="914"/>
                </a:moveTo>
                <a:cubicBezTo>
                  <a:pt x="46" y="914"/>
                  <a:pt x="46" y="914"/>
                  <a:pt x="46" y="914"/>
                </a:cubicBezTo>
                <a:cubicBezTo>
                  <a:pt x="45" y="914"/>
                  <a:pt x="44" y="915"/>
                  <a:pt x="45" y="916"/>
                </a:cubicBezTo>
                <a:cubicBezTo>
                  <a:pt x="45" y="916"/>
                  <a:pt x="46" y="917"/>
                  <a:pt x="46" y="917"/>
                </a:cubicBezTo>
                <a:cubicBezTo>
                  <a:pt x="47" y="917"/>
                  <a:pt x="47" y="917"/>
                  <a:pt x="47" y="917"/>
                </a:cubicBezTo>
                <a:cubicBezTo>
                  <a:pt x="48" y="916"/>
                  <a:pt x="48" y="915"/>
                  <a:pt x="48" y="915"/>
                </a:cubicBezTo>
                <a:cubicBezTo>
                  <a:pt x="47" y="914"/>
                  <a:pt x="47" y="914"/>
                  <a:pt x="46" y="914"/>
                </a:cubicBezTo>
                <a:moveTo>
                  <a:pt x="40" y="899"/>
                </a:moveTo>
                <a:cubicBezTo>
                  <a:pt x="40" y="899"/>
                  <a:pt x="40" y="899"/>
                  <a:pt x="40" y="899"/>
                </a:cubicBezTo>
                <a:cubicBezTo>
                  <a:pt x="39" y="899"/>
                  <a:pt x="38" y="900"/>
                  <a:pt x="39" y="901"/>
                </a:cubicBezTo>
                <a:cubicBezTo>
                  <a:pt x="39" y="902"/>
                  <a:pt x="40" y="902"/>
                  <a:pt x="40" y="902"/>
                </a:cubicBezTo>
                <a:cubicBezTo>
                  <a:pt x="41" y="902"/>
                  <a:pt x="41" y="902"/>
                  <a:pt x="41" y="902"/>
                </a:cubicBezTo>
                <a:cubicBezTo>
                  <a:pt x="41" y="901"/>
                  <a:pt x="42" y="901"/>
                  <a:pt x="42" y="900"/>
                </a:cubicBezTo>
                <a:cubicBezTo>
                  <a:pt x="41" y="899"/>
                  <a:pt x="41" y="899"/>
                  <a:pt x="40" y="899"/>
                </a:cubicBezTo>
                <a:moveTo>
                  <a:pt x="34" y="884"/>
                </a:moveTo>
                <a:cubicBezTo>
                  <a:pt x="34" y="884"/>
                  <a:pt x="34" y="884"/>
                  <a:pt x="34" y="884"/>
                </a:cubicBezTo>
                <a:cubicBezTo>
                  <a:pt x="33" y="884"/>
                  <a:pt x="33" y="885"/>
                  <a:pt x="33" y="886"/>
                </a:cubicBezTo>
                <a:cubicBezTo>
                  <a:pt x="33" y="887"/>
                  <a:pt x="34" y="887"/>
                  <a:pt x="34" y="887"/>
                </a:cubicBezTo>
                <a:cubicBezTo>
                  <a:pt x="35" y="887"/>
                  <a:pt x="35" y="887"/>
                  <a:pt x="35" y="887"/>
                </a:cubicBezTo>
                <a:cubicBezTo>
                  <a:pt x="36" y="887"/>
                  <a:pt x="36" y="886"/>
                  <a:pt x="36" y="885"/>
                </a:cubicBezTo>
                <a:cubicBezTo>
                  <a:pt x="35" y="884"/>
                  <a:pt x="35" y="884"/>
                  <a:pt x="34" y="884"/>
                </a:cubicBezTo>
                <a:moveTo>
                  <a:pt x="29" y="869"/>
                </a:moveTo>
                <a:cubicBezTo>
                  <a:pt x="28" y="869"/>
                  <a:pt x="28" y="869"/>
                  <a:pt x="28" y="869"/>
                </a:cubicBezTo>
                <a:cubicBezTo>
                  <a:pt x="27" y="869"/>
                  <a:pt x="27" y="870"/>
                  <a:pt x="27" y="871"/>
                </a:cubicBezTo>
                <a:cubicBezTo>
                  <a:pt x="27" y="872"/>
                  <a:pt x="28" y="872"/>
                  <a:pt x="29" y="872"/>
                </a:cubicBezTo>
                <a:cubicBezTo>
                  <a:pt x="29" y="872"/>
                  <a:pt x="29" y="872"/>
                  <a:pt x="29" y="872"/>
                </a:cubicBezTo>
                <a:cubicBezTo>
                  <a:pt x="30" y="872"/>
                  <a:pt x="30" y="871"/>
                  <a:pt x="30" y="870"/>
                </a:cubicBezTo>
                <a:cubicBezTo>
                  <a:pt x="30" y="869"/>
                  <a:pt x="29" y="869"/>
                  <a:pt x="29" y="869"/>
                </a:cubicBezTo>
                <a:moveTo>
                  <a:pt x="23" y="854"/>
                </a:moveTo>
                <a:cubicBezTo>
                  <a:pt x="23" y="854"/>
                  <a:pt x="23" y="854"/>
                  <a:pt x="23" y="854"/>
                </a:cubicBezTo>
                <a:cubicBezTo>
                  <a:pt x="22" y="854"/>
                  <a:pt x="22" y="855"/>
                  <a:pt x="22" y="856"/>
                </a:cubicBezTo>
                <a:cubicBezTo>
                  <a:pt x="22" y="857"/>
                  <a:pt x="23" y="857"/>
                  <a:pt x="23" y="857"/>
                </a:cubicBezTo>
                <a:cubicBezTo>
                  <a:pt x="24" y="857"/>
                  <a:pt x="24" y="857"/>
                  <a:pt x="24" y="857"/>
                </a:cubicBezTo>
                <a:cubicBezTo>
                  <a:pt x="25" y="857"/>
                  <a:pt x="25" y="856"/>
                  <a:pt x="25" y="855"/>
                </a:cubicBezTo>
                <a:cubicBezTo>
                  <a:pt x="25" y="854"/>
                  <a:pt x="24" y="854"/>
                  <a:pt x="23" y="854"/>
                </a:cubicBezTo>
                <a:moveTo>
                  <a:pt x="18" y="839"/>
                </a:moveTo>
                <a:cubicBezTo>
                  <a:pt x="18" y="839"/>
                  <a:pt x="18" y="839"/>
                  <a:pt x="18" y="839"/>
                </a:cubicBezTo>
                <a:cubicBezTo>
                  <a:pt x="17" y="839"/>
                  <a:pt x="17" y="840"/>
                  <a:pt x="17" y="841"/>
                </a:cubicBezTo>
                <a:cubicBezTo>
                  <a:pt x="17" y="841"/>
                  <a:pt x="18" y="842"/>
                  <a:pt x="18" y="842"/>
                </a:cubicBezTo>
                <a:cubicBezTo>
                  <a:pt x="19" y="842"/>
                  <a:pt x="19" y="842"/>
                  <a:pt x="19" y="842"/>
                </a:cubicBezTo>
                <a:cubicBezTo>
                  <a:pt x="20" y="841"/>
                  <a:pt x="20" y="841"/>
                  <a:pt x="20" y="840"/>
                </a:cubicBezTo>
                <a:cubicBezTo>
                  <a:pt x="20" y="840"/>
                  <a:pt x="20" y="840"/>
                  <a:pt x="20" y="840"/>
                </a:cubicBezTo>
                <a:cubicBezTo>
                  <a:pt x="20" y="839"/>
                  <a:pt x="19" y="839"/>
                  <a:pt x="18" y="839"/>
                </a:cubicBezTo>
                <a:moveTo>
                  <a:pt x="14" y="823"/>
                </a:moveTo>
                <a:cubicBezTo>
                  <a:pt x="14" y="823"/>
                  <a:pt x="14" y="823"/>
                  <a:pt x="13" y="823"/>
                </a:cubicBezTo>
                <a:cubicBezTo>
                  <a:pt x="13" y="824"/>
                  <a:pt x="12" y="824"/>
                  <a:pt x="12" y="825"/>
                </a:cubicBezTo>
                <a:cubicBezTo>
                  <a:pt x="13" y="826"/>
                  <a:pt x="13" y="826"/>
                  <a:pt x="14" y="826"/>
                </a:cubicBezTo>
                <a:cubicBezTo>
                  <a:pt x="14" y="826"/>
                  <a:pt x="14" y="826"/>
                  <a:pt x="14" y="826"/>
                </a:cubicBezTo>
                <a:cubicBezTo>
                  <a:pt x="15" y="826"/>
                  <a:pt x="16" y="825"/>
                  <a:pt x="15" y="824"/>
                </a:cubicBezTo>
                <a:cubicBezTo>
                  <a:pt x="15" y="824"/>
                  <a:pt x="15" y="823"/>
                  <a:pt x="14" y="823"/>
                </a:cubicBezTo>
                <a:moveTo>
                  <a:pt x="10" y="808"/>
                </a:moveTo>
                <a:cubicBezTo>
                  <a:pt x="10" y="808"/>
                  <a:pt x="10" y="808"/>
                  <a:pt x="10" y="808"/>
                </a:cubicBezTo>
                <a:cubicBezTo>
                  <a:pt x="9" y="808"/>
                  <a:pt x="8" y="809"/>
                  <a:pt x="9" y="810"/>
                </a:cubicBezTo>
                <a:cubicBezTo>
                  <a:pt x="9" y="810"/>
                  <a:pt x="9" y="811"/>
                  <a:pt x="10" y="811"/>
                </a:cubicBezTo>
                <a:cubicBezTo>
                  <a:pt x="10" y="811"/>
                  <a:pt x="10" y="811"/>
                  <a:pt x="10" y="811"/>
                </a:cubicBezTo>
                <a:cubicBezTo>
                  <a:pt x="11" y="811"/>
                  <a:pt x="12" y="810"/>
                  <a:pt x="11" y="809"/>
                </a:cubicBezTo>
                <a:cubicBezTo>
                  <a:pt x="11" y="808"/>
                  <a:pt x="11" y="808"/>
                  <a:pt x="10" y="808"/>
                </a:cubicBezTo>
                <a:moveTo>
                  <a:pt x="7" y="792"/>
                </a:moveTo>
                <a:cubicBezTo>
                  <a:pt x="7" y="792"/>
                  <a:pt x="7" y="792"/>
                  <a:pt x="6" y="792"/>
                </a:cubicBezTo>
                <a:cubicBezTo>
                  <a:pt x="6" y="792"/>
                  <a:pt x="5" y="793"/>
                  <a:pt x="5" y="794"/>
                </a:cubicBezTo>
                <a:cubicBezTo>
                  <a:pt x="5" y="795"/>
                  <a:pt x="6" y="795"/>
                  <a:pt x="7" y="795"/>
                </a:cubicBezTo>
                <a:cubicBezTo>
                  <a:pt x="7" y="795"/>
                  <a:pt x="7" y="795"/>
                  <a:pt x="7" y="795"/>
                </a:cubicBezTo>
                <a:cubicBezTo>
                  <a:pt x="8" y="795"/>
                  <a:pt x="8" y="794"/>
                  <a:pt x="8" y="793"/>
                </a:cubicBezTo>
                <a:cubicBezTo>
                  <a:pt x="8" y="793"/>
                  <a:pt x="7" y="792"/>
                  <a:pt x="7" y="792"/>
                </a:cubicBezTo>
                <a:moveTo>
                  <a:pt x="4" y="776"/>
                </a:moveTo>
                <a:cubicBezTo>
                  <a:pt x="4" y="776"/>
                  <a:pt x="4" y="776"/>
                  <a:pt x="4" y="776"/>
                </a:cubicBezTo>
                <a:cubicBezTo>
                  <a:pt x="3" y="776"/>
                  <a:pt x="3" y="777"/>
                  <a:pt x="3" y="778"/>
                </a:cubicBezTo>
                <a:cubicBezTo>
                  <a:pt x="3" y="779"/>
                  <a:pt x="4" y="779"/>
                  <a:pt x="4" y="779"/>
                </a:cubicBezTo>
                <a:cubicBezTo>
                  <a:pt x="4" y="779"/>
                  <a:pt x="4" y="779"/>
                  <a:pt x="4" y="779"/>
                </a:cubicBezTo>
                <a:cubicBezTo>
                  <a:pt x="5" y="779"/>
                  <a:pt x="6" y="779"/>
                  <a:pt x="6" y="778"/>
                </a:cubicBezTo>
                <a:cubicBezTo>
                  <a:pt x="6" y="777"/>
                  <a:pt x="5" y="776"/>
                  <a:pt x="4" y="776"/>
                </a:cubicBezTo>
                <a:moveTo>
                  <a:pt x="3" y="760"/>
                </a:moveTo>
                <a:cubicBezTo>
                  <a:pt x="3" y="760"/>
                  <a:pt x="3" y="760"/>
                  <a:pt x="3" y="760"/>
                </a:cubicBezTo>
                <a:cubicBezTo>
                  <a:pt x="2" y="761"/>
                  <a:pt x="1" y="761"/>
                  <a:pt x="1" y="762"/>
                </a:cubicBezTo>
                <a:cubicBezTo>
                  <a:pt x="1" y="763"/>
                  <a:pt x="2" y="763"/>
                  <a:pt x="3" y="763"/>
                </a:cubicBezTo>
                <a:cubicBezTo>
                  <a:pt x="3" y="763"/>
                  <a:pt x="3" y="763"/>
                  <a:pt x="3" y="763"/>
                </a:cubicBezTo>
                <a:cubicBezTo>
                  <a:pt x="4" y="763"/>
                  <a:pt x="4" y="763"/>
                  <a:pt x="4" y="762"/>
                </a:cubicBezTo>
                <a:cubicBezTo>
                  <a:pt x="4" y="761"/>
                  <a:pt x="3" y="760"/>
                  <a:pt x="3" y="760"/>
                </a:cubicBezTo>
                <a:moveTo>
                  <a:pt x="2" y="744"/>
                </a:moveTo>
                <a:cubicBezTo>
                  <a:pt x="1" y="744"/>
                  <a:pt x="0" y="745"/>
                  <a:pt x="0" y="746"/>
                </a:cubicBezTo>
                <a:cubicBezTo>
                  <a:pt x="0" y="747"/>
                  <a:pt x="1" y="747"/>
                  <a:pt x="2" y="747"/>
                </a:cubicBezTo>
                <a:cubicBezTo>
                  <a:pt x="3" y="747"/>
                  <a:pt x="3" y="747"/>
                  <a:pt x="3" y="746"/>
                </a:cubicBezTo>
                <a:cubicBezTo>
                  <a:pt x="3" y="745"/>
                  <a:pt x="3" y="744"/>
                  <a:pt x="2" y="744"/>
                </a:cubicBezTo>
                <a:moveTo>
                  <a:pt x="2" y="728"/>
                </a:moveTo>
                <a:cubicBezTo>
                  <a:pt x="2" y="728"/>
                  <a:pt x="1" y="729"/>
                  <a:pt x="1" y="730"/>
                </a:cubicBezTo>
                <a:cubicBezTo>
                  <a:pt x="1" y="731"/>
                  <a:pt x="1" y="731"/>
                  <a:pt x="2" y="731"/>
                </a:cubicBezTo>
                <a:cubicBezTo>
                  <a:pt x="2" y="731"/>
                  <a:pt x="2" y="731"/>
                  <a:pt x="2" y="731"/>
                </a:cubicBezTo>
                <a:cubicBezTo>
                  <a:pt x="3" y="731"/>
                  <a:pt x="4" y="731"/>
                  <a:pt x="4" y="730"/>
                </a:cubicBezTo>
                <a:cubicBezTo>
                  <a:pt x="4" y="729"/>
                  <a:pt x="3" y="729"/>
                  <a:pt x="2" y="728"/>
                </a:cubicBezTo>
                <a:cubicBezTo>
                  <a:pt x="2" y="728"/>
                  <a:pt x="2" y="728"/>
                  <a:pt x="2" y="728"/>
                </a:cubicBezTo>
                <a:moveTo>
                  <a:pt x="4" y="713"/>
                </a:moveTo>
                <a:cubicBezTo>
                  <a:pt x="3" y="713"/>
                  <a:pt x="3" y="713"/>
                  <a:pt x="2" y="714"/>
                </a:cubicBezTo>
                <a:cubicBezTo>
                  <a:pt x="2" y="714"/>
                  <a:pt x="2" y="714"/>
                  <a:pt x="2" y="714"/>
                </a:cubicBezTo>
                <a:cubicBezTo>
                  <a:pt x="2" y="715"/>
                  <a:pt x="3" y="715"/>
                  <a:pt x="4" y="716"/>
                </a:cubicBezTo>
                <a:cubicBezTo>
                  <a:pt x="4" y="716"/>
                  <a:pt x="4" y="716"/>
                  <a:pt x="4" y="716"/>
                </a:cubicBezTo>
                <a:cubicBezTo>
                  <a:pt x="5" y="716"/>
                  <a:pt x="5" y="715"/>
                  <a:pt x="5" y="714"/>
                </a:cubicBezTo>
                <a:cubicBezTo>
                  <a:pt x="6" y="713"/>
                  <a:pt x="5" y="713"/>
                  <a:pt x="4" y="713"/>
                </a:cubicBezTo>
                <a:cubicBezTo>
                  <a:pt x="4" y="713"/>
                  <a:pt x="4" y="713"/>
                  <a:pt x="4" y="713"/>
                </a:cubicBezTo>
                <a:moveTo>
                  <a:pt x="7" y="697"/>
                </a:moveTo>
                <a:cubicBezTo>
                  <a:pt x="6" y="697"/>
                  <a:pt x="5" y="697"/>
                  <a:pt x="5" y="698"/>
                </a:cubicBezTo>
                <a:cubicBezTo>
                  <a:pt x="5" y="699"/>
                  <a:pt x="5" y="700"/>
                  <a:pt x="6" y="700"/>
                </a:cubicBezTo>
                <a:cubicBezTo>
                  <a:pt x="7" y="700"/>
                  <a:pt x="7" y="700"/>
                  <a:pt x="7" y="700"/>
                </a:cubicBezTo>
                <a:cubicBezTo>
                  <a:pt x="7" y="700"/>
                  <a:pt x="8" y="699"/>
                  <a:pt x="8" y="699"/>
                </a:cubicBezTo>
                <a:cubicBezTo>
                  <a:pt x="8" y="698"/>
                  <a:pt x="8" y="697"/>
                  <a:pt x="7" y="697"/>
                </a:cubicBezTo>
                <a:cubicBezTo>
                  <a:pt x="7" y="697"/>
                  <a:pt x="7" y="697"/>
                  <a:pt x="7" y="697"/>
                </a:cubicBezTo>
                <a:moveTo>
                  <a:pt x="11" y="681"/>
                </a:moveTo>
                <a:cubicBezTo>
                  <a:pt x="10" y="681"/>
                  <a:pt x="9" y="682"/>
                  <a:pt x="9" y="682"/>
                </a:cubicBezTo>
                <a:cubicBezTo>
                  <a:pt x="9" y="683"/>
                  <a:pt x="9" y="684"/>
                  <a:pt x="10" y="684"/>
                </a:cubicBezTo>
                <a:cubicBezTo>
                  <a:pt x="10" y="684"/>
                  <a:pt x="10" y="684"/>
                  <a:pt x="10" y="684"/>
                </a:cubicBezTo>
                <a:cubicBezTo>
                  <a:pt x="11" y="684"/>
                  <a:pt x="12" y="684"/>
                  <a:pt x="12" y="683"/>
                </a:cubicBezTo>
                <a:cubicBezTo>
                  <a:pt x="12" y="682"/>
                  <a:pt x="12" y="682"/>
                  <a:pt x="11" y="681"/>
                </a:cubicBezTo>
                <a:cubicBezTo>
                  <a:pt x="11" y="681"/>
                  <a:pt x="11" y="681"/>
                  <a:pt x="11" y="681"/>
                </a:cubicBezTo>
                <a:moveTo>
                  <a:pt x="16" y="666"/>
                </a:moveTo>
                <a:cubicBezTo>
                  <a:pt x="15" y="666"/>
                  <a:pt x="14" y="667"/>
                  <a:pt x="14" y="667"/>
                </a:cubicBezTo>
                <a:cubicBezTo>
                  <a:pt x="14" y="668"/>
                  <a:pt x="14" y="669"/>
                  <a:pt x="15" y="669"/>
                </a:cubicBezTo>
                <a:cubicBezTo>
                  <a:pt x="16" y="669"/>
                  <a:pt x="16" y="669"/>
                  <a:pt x="16" y="669"/>
                </a:cubicBezTo>
                <a:cubicBezTo>
                  <a:pt x="16" y="669"/>
                  <a:pt x="17" y="669"/>
                  <a:pt x="17" y="668"/>
                </a:cubicBezTo>
                <a:cubicBezTo>
                  <a:pt x="17" y="667"/>
                  <a:pt x="17" y="667"/>
                  <a:pt x="16" y="666"/>
                </a:cubicBezTo>
                <a:cubicBezTo>
                  <a:pt x="16" y="666"/>
                  <a:pt x="16" y="666"/>
                  <a:pt x="16" y="666"/>
                </a:cubicBezTo>
                <a:moveTo>
                  <a:pt x="22" y="651"/>
                </a:moveTo>
                <a:cubicBezTo>
                  <a:pt x="21" y="651"/>
                  <a:pt x="21" y="652"/>
                  <a:pt x="21" y="652"/>
                </a:cubicBezTo>
                <a:cubicBezTo>
                  <a:pt x="20" y="653"/>
                  <a:pt x="21" y="654"/>
                  <a:pt x="21" y="654"/>
                </a:cubicBezTo>
                <a:cubicBezTo>
                  <a:pt x="22" y="654"/>
                  <a:pt x="22" y="654"/>
                  <a:pt x="22" y="654"/>
                </a:cubicBezTo>
                <a:cubicBezTo>
                  <a:pt x="23" y="654"/>
                  <a:pt x="23" y="654"/>
                  <a:pt x="23" y="654"/>
                </a:cubicBezTo>
                <a:cubicBezTo>
                  <a:pt x="24" y="653"/>
                  <a:pt x="23" y="652"/>
                  <a:pt x="23" y="652"/>
                </a:cubicBezTo>
                <a:cubicBezTo>
                  <a:pt x="22" y="652"/>
                  <a:pt x="22" y="651"/>
                  <a:pt x="22" y="651"/>
                </a:cubicBezTo>
                <a:moveTo>
                  <a:pt x="30" y="638"/>
                </a:moveTo>
                <a:cubicBezTo>
                  <a:pt x="29" y="638"/>
                  <a:pt x="29" y="638"/>
                  <a:pt x="29" y="638"/>
                </a:cubicBezTo>
                <a:cubicBezTo>
                  <a:pt x="28" y="639"/>
                  <a:pt x="28" y="640"/>
                  <a:pt x="29" y="640"/>
                </a:cubicBezTo>
                <a:cubicBezTo>
                  <a:pt x="30" y="641"/>
                  <a:pt x="30" y="641"/>
                  <a:pt x="30" y="641"/>
                </a:cubicBezTo>
                <a:cubicBezTo>
                  <a:pt x="30" y="641"/>
                  <a:pt x="31" y="640"/>
                  <a:pt x="31" y="640"/>
                </a:cubicBezTo>
                <a:cubicBezTo>
                  <a:pt x="32" y="639"/>
                  <a:pt x="31" y="638"/>
                  <a:pt x="31" y="638"/>
                </a:cubicBezTo>
                <a:cubicBezTo>
                  <a:pt x="30" y="638"/>
                  <a:pt x="30" y="638"/>
                  <a:pt x="30" y="638"/>
                </a:cubicBezTo>
                <a:moveTo>
                  <a:pt x="39" y="624"/>
                </a:moveTo>
                <a:cubicBezTo>
                  <a:pt x="39" y="624"/>
                  <a:pt x="38" y="625"/>
                  <a:pt x="38" y="625"/>
                </a:cubicBezTo>
                <a:cubicBezTo>
                  <a:pt x="38" y="625"/>
                  <a:pt x="38" y="625"/>
                  <a:pt x="38" y="625"/>
                </a:cubicBezTo>
                <a:cubicBezTo>
                  <a:pt x="37" y="626"/>
                  <a:pt x="37" y="627"/>
                  <a:pt x="38" y="627"/>
                </a:cubicBezTo>
                <a:cubicBezTo>
                  <a:pt x="39" y="627"/>
                  <a:pt x="39" y="627"/>
                  <a:pt x="39" y="627"/>
                </a:cubicBezTo>
                <a:cubicBezTo>
                  <a:pt x="39" y="627"/>
                  <a:pt x="40" y="627"/>
                  <a:pt x="40" y="627"/>
                </a:cubicBezTo>
                <a:cubicBezTo>
                  <a:pt x="41" y="626"/>
                  <a:pt x="41" y="625"/>
                  <a:pt x="40" y="625"/>
                </a:cubicBezTo>
                <a:cubicBezTo>
                  <a:pt x="40" y="624"/>
                  <a:pt x="39" y="624"/>
                  <a:pt x="39" y="624"/>
                </a:cubicBezTo>
                <a:moveTo>
                  <a:pt x="49" y="612"/>
                </a:moveTo>
                <a:cubicBezTo>
                  <a:pt x="49" y="612"/>
                  <a:pt x="49" y="612"/>
                  <a:pt x="48" y="613"/>
                </a:cubicBezTo>
                <a:cubicBezTo>
                  <a:pt x="48" y="613"/>
                  <a:pt x="48" y="614"/>
                  <a:pt x="48" y="615"/>
                </a:cubicBezTo>
                <a:cubicBezTo>
                  <a:pt x="49" y="615"/>
                  <a:pt x="49" y="615"/>
                  <a:pt x="49" y="615"/>
                </a:cubicBezTo>
                <a:cubicBezTo>
                  <a:pt x="51" y="615"/>
                  <a:pt x="51" y="615"/>
                  <a:pt x="51" y="615"/>
                </a:cubicBezTo>
                <a:cubicBezTo>
                  <a:pt x="51" y="614"/>
                  <a:pt x="51" y="613"/>
                  <a:pt x="51" y="613"/>
                </a:cubicBezTo>
                <a:cubicBezTo>
                  <a:pt x="50" y="612"/>
                  <a:pt x="50" y="612"/>
                  <a:pt x="49" y="612"/>
                </a:cubicBezTo>
                <a:moveTo>
                  <a:pt x="61" y="602"/>
                </a:moveTo>
                <a:cubicBezTo>
                  <a:pt x="61" y="602"/>
                  <a:pt x="61" y="602"/>
                  <a:pt x="60" y="602"/>
                </a:cubicBezTo>
                <a:cubicBezTo>
                  <a:pt x="60" y="602"/>
                  <a:pt x="60" y="603"/>
                  <a:pt x="60" y="604"/>
                </a:cubicBezTo>
                <a:cubicBezTo>
                  <a:pt x="60" y="604"/>
                  <a:pt x="61" y="605"/>
                  <a:pt x="61" y="605"/>
                </a:cubicBezTo>
                <a:cubicBezTo>
                  <a:pt x="62" y="604"/>
                  <a:pt x="62" y="604"/>
                  <a:pt x="62" y="604"/>
                </a:cubicBezTo>
                <a:cubicBezTo>
                  <a:pt x="63" y="604"/>
                  <a:pt x="63" y="603"/>
                  <a:pt x="62" y="602"/>
                </a:cubicBezTo>
                <a:cubicBezTo>
                  <a:pt x="62" y="602"/>
                  <a:pt x="62" y="602"/>
                  <a:pt x="61" y="602"/>
                </a:cubicBezTo>
                <a:moveTo>
                  <a:pt x="74" y="592"/>
                </a:moveTo>
                <a:cubicBezTo>
                  <a:pt x="74" y="592"/>
                  <a:pt x="74" y="592"/>
                  <a:pt x="73" y="592"/>
                </a:cubicBezTo>
                <a:cubicBezTo>
                  <a:pt x="73" y="593"/>
                  <a:pt x="73" y="594"/>
                  <a:pt x="73" y="595"/>
                </a:cubicBezTo>
                <a:cubicBezTo>
                  <a:pt x="73" y="595"/>
                  <a:pt x="74" y="595"/>
                  <a:pt x="74" y="595"/>
                </a:cubicBezTo>
                <a:cubicBezTo>
                  <a:pt x="75" y="595"/>
                  <a:pt x="75" y="595"/>
                  <a:pt x="75" y="595"/>
                </a:cubicBezTo>
                <a:cubicBezTo>
                  <a:pt x="76" y="594"/>
                  <a:pt x="76" y="594"/>
                  <a:pt x="75" y="593"/>
                </a:cubicBezTo>
                <a:cubicBezTo>
                  <a:pt x="75" y="592"/>
                  <a:pt x="75" y="592"/>
                  <a:pt x="74" y="592"/>
                </a:cubicBezTo>
                <a:moveTo>
                  <a:pt x="88" y="584"/>
                </a:moveTo>
                <a:cubicBezTo>
                  <a:pt x="88" y="584"/>
                  <a:pt x="87" y="584"/>
                  <a:pt x="87" y="584"/>
                </a:cubicBezTo>
                <a:cubicBezTo>
                  <a:pt x="86" y="584"/>
                  <a:pt x="86" y="585"/>
                  <a:pt x="87" y="586"/>
                </a:cubicBezTo>
                <a:cubicBezTo>
                  <a:pt x="87" y="587"/>
                  <a:pt x="87" y="587"/>
                  <a:pt x="88" y="587"/>
                </a:cubicBezTo>
                <a:cubicBezTo>
                  <a:pt x="89" y="587"/>
                  <a:pt x="89" y="587"/>
                  <a:pt x="89" y="587"/>
                </a:cubicBezTo>
                <a:cubicBezTo>
                  <a:pt x="89" y="586"/>
                  <a:pt x="90" y="585"/>
                  <a:pt x="89" y="585"/>
                </a:cubicBezTo>
                <a:cubicBezTo>
                  <a:pt x="89" y="584"/>
                  <a:pt x="88" y="584"/>
                  <a:pt x="88" y="584"/>
                </a:cubicBezTo>
                <a:moveTo>
                  <a:pt x="102" y="576"/>
                </a:moveTo>
                <a:cubicBezTo>
                  <a:pt x="102" y="576"/>
                  <a:pt x="101" y="576"/>
                  <a:pt x="101" y="576"/>
                </a:cubicBezTo>
                <a:cubicBezTo>
                  <a:pt x="101" y="577"/>
                  <a:pt x="100" y="578"/>
                  <a:pt x="101" y="578"/>
                </a:cubicBezTo>
                <a:cubicBezTo>
                  <a:pt x="101" y="579"/>
                  <a:pt x="101" y="579"/>
                  <a:pt x="102" y="579"/>
                </a:cubicBezTo>
                <a:cubicBezTo>
                  <a:pt x="103" y="579"/>
                  <a:pt x="103" y="579"/>
                  <a:pt x="103" y="579"/>
                </a:cubicBezTo>
                <a:cubicBezTo>
                  <a:pt x="103" y="579"/>
                  <a:pt x="104" y="578"/>
                  <a:pt x="103" y="577"/>
                </a:cubicBezTo>
                <a:cubicBezTo>
                  <a:pt x="103" y="577"/>
                  <a:pt x="102" y="576"/>
                  <a:pt x="102" y="576"/>
                </a:cubicBezTo>
                <a:moveTo>
                  <a:pt x="116" y="569"/>
                </a:moveTo>
                <a:cubicBezTo>
                  <a:pt x="116" y="569"/>
                  <a:pt x="116" y="569"/>
                  <a:pt x="116" y="569"/>
                </a:cubicBezTo>
                <a:cubicBezTo>
                  <a:pt x="115" y="569"/>
                  <a:pt x="114" y="570"/>
                  <a:pt x="115" y="571"/>
                </a:cubicBezTo>
                <a:cubicBezTo>
                  <a:pt x="115" y="572"/>
                  <a:pt x="116" y="572"/>
                  <a:pt x="116" y="572"/>
                </a:cubicBezTo>
                <a:cubicBezTo>
                  <a:pt x="117" y="572"/>
                  <a:pt x="117" y="572"/>
                  <a:pt x="117" y="572"/>
                </a:cubicBezTo>
                <a:cubicBezTo>
                  <a:pt x="118" y="571"/>
                  <a:pt x="118" y="570"/>
                  <a:pt x="118" y="570"/>
                </a:cubicBezTo>
                <a:cubicBezTo>
                  <a:pt x="117" y="569"/>
                  <a:pt x="117" y="569"/>
                  <a:pt x="116" y="569"/>
                </a:cubicBezTo>
                <a:moveTo>
                  <a:pt x="130" y="561"/>
                </a:moveTo>
                <a:cubicBezTo>
                  <a:pt x="130" y="561"/>
                  <a:pt x="130" y="562"/>
                  <a:pt x="130" y="562"/>
                </a:cubicBezTo>
                <a:cubicBezTo>
                  <a:pt x="129" y="562"/>
                  <a:pt x="129" y="563"/>
                  <a:pt x="129" y="564"/>
                </a:cubicBezTo>
                <a:cubicBezTo>
                  <a:pt x="129" y="564"/>
                  <a:pt x="130" y="564"/>
                  <a:pt x="130" y="564"/>
                </a:cubicBezTo>
                <a:cubicBezTo>
                  <a:pt x="131" y="564"/>
                  <a:pt x="131" y="564"/>
                  <a:pt x="131" y="564"/>
                </a:cubicBezTo>
                <a:cubicBezTo>
                  <a:pt x="132" y="564"/>
                  <a:pt x="132" y="563"/>
                  <a:pt x="132" y="562"/>
                </a:cubicBezTo>
                <a:cubicBezTo>
                  <a:pt x="131" y="562"/>
                  <a:pt x="131" y="561"/>
                  <a:pt x="130" y="561"/>
                </a:cubicBezTo>
                <a:moveTo>
                  <a:pt x="144" y="553"/>
                </a:moveTo>
                <a:cubicBezTo>
                  <a:pt x="144" y="553"/>
                  <a:pt x="144" y="554"/>
                  <a:pt x="143" y="554"/>
                </a:cubicBezTo>
                <a:cubicBezTo>
                  <a:pt x="143" y="554"/>
                  <a:pt x="142" y="555"/>
                  <a:pt x="143" y="556"/>
                </a:cubicBezTo>
                <a:cubicBezTo>
                  <a:pt x="143" y="556"/>
                  <a:pt x="144" y="556"/>
                  <a:pt x="144" y="556"/>
                </a:cubicBezTo>
                <a:cubicBezTo>
                  <a:pt x="145" y="556"/>
                  <a:pt x="145" y="556"/>
                  <a:pt x="145" y="556"/>
                </a:cubicBezTo>
                <a:cubicBezTo>
                  <a:pt x="146" y="556"/>
                  <a:pt x="146" y="555"/>
                  <a:pt x="145" y="554"/>
                </a:cubicBezTo>
                <a:cubicBezTo>
                  <a:pt x="145" y="554"/>
                  <a:pt x="145" y="553"/>
                  <a:pt x="144" y="553"/>
                </a:cubicBezTo>
                <a:moveTo>
                  <a:pt x="157" y="545"/>
                </a:moveTo>
                <a:cubicBezTo>
                  <a:pt x="157" y="545"/>
                  <a:pt x="157" y="545"/>
                  <a:pt x="157" y="545"/>
                </a:cubicBezTo>
                <a:cubicBezTo>
                  <a:pt x="156" y="545"/>
                  <a:pt x="156" y="546"/>
                  <a:pt x="156" y="547"/>
                </a:cubicBezTo>
                <a:cubicBezTo>
                  <a:pt x="157" y="547"/>
                  <a:pt x="157" y="548"/>
                  <a:pt x="157" y="548"/>
                </a:cubicBezTo>
                <a:cubicBezTo>
                  <a:pt x="158" y="547"/>
                  <a:pt x="158" y="547"/>
                  <a:pt x="158" y="547"/>
                </a:cubicBezTo>
                <a:cubicBezTo>
                  <a:pt x="159" y="547"/>
                  <a:pt x="159" y="546"/>
                  <a:pt x="159" y="545"/>
                </a:cubicBezTo>
                <a:cubicBezTo>
                  <a:pt x="158" y="545"/>
                  <a:pt x="158" y="545"/>
                  <a:pt x="157" y="545"/>
                </a:cubicBezTo>
                <a:moveTo>
                  <a:pt x="170" y="534"/>
                </a:moveTo>
                <a:cubicBezTo>
                  <a:pt x="169" y="534"/>
                  <a:pt x="169" y="534"/>
                  <a:pt x="169" y="535"/>
                </a:cubicBezTo>
                <a:cubicBezTo>
                  <a:pt x="168" y="535"/>
                  <a:pt x="168" y="536"/>
                  <a:pt x="169" y="537"/>
                </a:cubicBezTo>
                <a:cubicBezTo>
                  <a:pt x="169" y="537"/>
                  <a:pt x="169" y="537"/>
                  <a:pt x="170" y="537"/>
                </a:cubicBezTo>
                <a:cubicBezTo>
                  <a:pt x="171" y="537"/>
                  <a:pt x="171" y="537"/>
                  <a:pt x="171" y="537"/>
                </a:cubicBezTo>
                <a:cubicBezTo>
                  <a:pt x="171" y="536"/>
                  <a:pt x="171" y="535"/>
                  <a:pt x="171" y="535"/>
                </a:cubicBezTo>
                <a:cubicBezTo>
                  <a:pt x="171" y="534"/>
                  <a:pt x="170" y="534"/>
                  <a:pt x="170" y="534"/>
                </a:cubicBezTo>
                <a:moveTo>
                  <a:pt x="180" y="522"/>
                </a:moveTo>
                <a:cubicBezTo>
                  <a:pt x="180" y="522"/>
                  <a:pt x="180" y="523"/>
                  <a:pt x="179" y="523"/>
                </a:cubicBezTo>
                <a:cubicBezTo>
                  <a:pt x="179" y="524"/>
                  <a:pt x="179" y="525"/>
                  <a:pt x="179" y="525"/>
                </a:cubicBezTo>
                <a:cubicBezTo>
                  <a:pt x="180" y="525"/>
                  <a:pt x="180" y="525"/>
                  <a:pt x="180" y="525"/>
                </a:cubicBezTo>
                <a:cubicBezTo>
                  <a:pt x="181" y="525"/>
                  <a:pt x="181" y="525"/>
                  <a:pt x="182" y="525"/>
                </a:cubicBezTo>
                <a:cubicBezTo>
                  <a:pt x="182" y="524"/>
                  <a:pt x="182" y="523"/>
                  <a:pt x="181" y="523"/>
                </a:cubicBezTo>
                <a:cubicBezTo>
                  <a:pt x="181" y="523"/>
                  <a:pt x="181" y="522"/>
                  <a:pt x="180" y="522"/>
                </a:cubicBezTo>
                <a:moveTo>
                  <a:pt x="189" y="509"/>
                </a:moveTo>
                <a:cubicBezTo>
                  <a:pt x="188" y="509"/>
                  <a:pt x="188" y="509"/>
                  <a:pt x="188" y="510"/>
                </a:cubicBezTo>
                <a:cubicBezTo>
                  <a:pt x="187" y="510"/>
                  <a:pt x="188" y="511"/>
                  <a:pt x="188" y="512"/>
                </a:cubicBezTo>
                <a:cubicBezTo>
                  <a:pt x="189" y="512"/>
                  <a:pt x="189" y="512"/>
                  <a:pt x="189" y="512"/>
                </a:cubicBezTo>
                <a:cubicBezTo>
                  <a:pt x="189" y="512"/>
                  <a:pt x="190" y="512"/>
                  <a:pt x="190" y="511"/>
                </a:cubicBezTo>
                <a:cubicBezTo>
                  <a:pt x="191" y="510"/>
                  <a:pt x="190" y="509"/>
                  <a:pt x="190" y="509"/>
                </a:cubicBezTo>
                <a:cubicBezTo>
                  <a:pt x="189" y="509"/>
                  <a:pt x="189" y="509"/>
                  <a:pt x="189" y="509"/>
                </a:cubicBezTo>
                <a:moveTo>
                  <a:pt x="195" y="494"/>
                </a:moveTo>
                <a:cubicBezTo>
                  <a:pt x="194" y="494"/>
                  <a:pt x="194" y="495"/>
                  <a:pt x="194" y="495"/>
                </a:cubicBezTo>
                <a:cubicBezTo>
                  <a:pt x="193" y="496"/>
                  <a:pt x="194" y="497"/>
                  <a:pt x="195" y="497"/>
                </a:cubicBezTo>
                <a:cubicBezTo>
                  <a:pt x="195" y="497"/>
                  <a:pt x="195" y="497"/>
                  <a:pt x="195" y="497"/>
                </a:cubicBezTo>
                <a:cubicBezTo>
                  <a:pt x="196" y="497"/>
                  <a:pt x="196" y="497"/>
                  <a:pt x="196" y="496"/>
                </a:cubicBezTo>
                <a:cubicBezTo>
                  <a:pt x="197" y="495"/>
                  <a:pt x="196" y="494"/>
                  <a:pt x="195" y="494"/>
                </a:cubicBezTo>
                <a:cubicBezTo>
                  <a:pt x="195" y="494"/>
                  <a:pt x="195" y="494"/>
                  <a:pt x="195" y="494"/>
                </a:cubicBezTo>
                <a:moveTo>
                  <a:pt x="199" y="479"/>
                </a:moveTo>
                <a:cubicBezTo>
                  <a:pt x="198" y="479"/>
                  <a:pt x="197" y="479"/>
                  <a:pt x="197" y="480"/>
                </a:cubicBezTo>
                <a:cubicBezTo>
                  <a:pt x="197" y="481"/>
                  <a:pt x="198" y="481"/>
                  <a:pt x="199" y="482"/>
                </a:cubicBezTo>
                <a:cubicBezTo>
                  <a:pt x="199" y="482"/>
                  <a:pt x="199" y="482"/>
                  <a:pt x="199" y="482"/>
                </a:cubicBezTo>
                <a:cubicBezTo>
                  <a:pt x="199" y="482"/>
                  <a:pt x="200" y="481"/>
                  <a:pt x="200" y="480"/>
                </a:cubicBezTo>
                <a:cubicBezTo>
                  <a:pt x="200" y="480"/>
                  <a:pt x="200" y="479"/>
                  <a:pt x="199" y="479"/>
                </a:cubicBezTo>
                <a:cubicBezTo>
                  <a:pt x="199" y="479"/>
                  <a:pt x="199" y="479"/>
                  <a:pt x="199" y="479"/>
                </a:cubicBezTo>
                <a:moveTo>
                  <a:pt x="200" y="463"/>
                </a:moveTo>
                <a:cubicBezTo>
                  <a:pt x="200" y="463"/>
                  <a:pt x="199" y="463"/>
                  <a:pt x="199" y="464"/>
                </a:cubicBezTo>
                <a:cubicBezTo>
                  <a:pt x="199" y="465"/>
                  <a:pt x="200" y="466"/>
                  <a:pt x="200" y="466"/>
                </a:cubicBezTo>
                <a:cubicBezTo>
                  <a:pt x="200" y="466"/>
                  <a:pt x="200" y="466"/>
                  <a:pt x="200" y="466"/>
                </a:cubicBezTo>
                <a:cubicBezTo>
                  <a:pt x="201" y="466"/>
                  <a:pt x="202" y="465"/>
                  <a:pt x="202" y="464"/>
                </a:cubicBezTo>
                <a:cubicBezTo>
                  <a:pt x="202" y="463"/>
                  <a:pt x="201" y="463"/>
                  <a:pt x="201" y="463"/>
                </a:cubicBezTo>
                <a:cubicBezTo>
                  <a:pt x="201" y="463"/>
                  <a:pt x="201" y="463"/>
                  <a:pt x="200" y="463"/>
                </a:cubicBezTo>
                <a:moveTo>
                  <a:pt x="200" y="447"/>
                </a:moveTo>
                <a:cubicBezTo>
                  <a:pt x="200" y="447"/>
                  <a:pt x="200" y="447"/>
                  <a:pt x="200" y="447"/>
                </a:cubicBezTo>
                <a:cubicBezTo>
                  <a:pt x="199" y="447"/>
                  <a:pt x="199" y="447"/>
                  <a:pt x="199" y="448"/>
                </a:cubicBezTo>
                <a:cubicBezTo>
                  <a:pt x="199" y="449"/>
                  <a:pt x="200" y="450"/>
                  <a:pt x="200" y="450"/>
                </a:cubicBezTo>
                <a:cubicBezTo>
                  <a:pt x="200" y="450"/>
                  <a:pt x="200" y="450"/>
                  <a:pt x="200" y="450"/>
                </a:cubicBezTo>
                <a:cubicBezTo>
                  <a:pt x="201" y="450"/>
                  <a:pt x="202" y="449"/>
                  <a:pt x="202" y="448"/>
                </a:cubicBezTo>
                <a:cubicBezTo>
                  <a:pt x="202" y="448"/>
                  <a:pt x="202" y="448"/>
                  <a:pt x="202" y="448"/>
                </a:cubicBezTo>
                <a:cubicBezTo>
                  <a:pt x="202" y="447"/>
                  <a:pt x="201" y="447"/>
                  <a:pt x="200" y="447"/>
                </a:cubicBezTo>
                <a:moveTo>
                  <a:pt x="199" y="431"/>
                </a:moveTo>
                <a:cubicBezTo>
                  <a:pt x="199" y="431"/>
                  <a:pt x="199" y="431"/>
                  <a:pt x="199" y="431"/>
                </a:cubicBezTo>
                <a:cubicBezTo>
                  <a:pt x="198" y="431"/>
                  <a:pt x="197" y="432"/>
                  <a:pt x="197" y="432"/>
                </a:cubicBezTo>
                <a:cubicBezTo>
                  <a:pt x="197" y="433"/>
                  <a:pt x="198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200" y="434"/>
                  <a:pt x="200" y="433"/>
                  <a:pt x="200" y="432"/>
                </a:cubicBezTo>
                <a:cubicBezTo>
                  <a:pt x="200" y="431"/>
                  <a:pt x="200" y="431"/>
                  <a:pt x="199" y="431"/>
                </a:cubicBezTo>
                <a:moveTo>
                  <a:pt x="196" y="415"/>
                </a:moveTo>
                <a:cubicBezTo>
                  <a:pt x="196" y="415"/>
                  <a:pt x="196" y="415"/>
                  <a:pt x="196" y="415"/>
                </a:cubicBezTo>
                <a:cubicBezTo>
                  <a:pt x="195" y="415"/>
                  <a:pt x="194" y="416"/>
                  <a:pt x="194" y="417"/>
                </a:cubicBezTo>
                <a:cubicBezTo>
                  <a:pt x="195" y="418"/>
                  <a:pt x="195" y="418"/>
                  <a:pt x="196" y="418"/>
                </a:cubicBezTo>
                <a:cubicBezTo>
                  <a:pt x="196" y="418"/>
                  <a:pt x="196" y="418"/>
                  <a:pt x="196" y="418"/>
                </a:cubicBezTo>
                <a:cubicBezTo>
                  <a:pt x="197" y="418"/>
                  <a:pt x="198" y="417"/>
                  <a:pt x="197" y="416"/>
                </a:cubicBezTo>
                <a:cubicBezTo>
                  <a:pt x="197" y="416"/>
                  <a:pt x="197" y="415"/>
                  <a:pt x="196" y="415"/>
                </a:cubicBezTo>
                <a:moveTo>
                  <a:pt x="192" y="400"/>
                </a:moveTo>
                <a:cubicBezTo>
                  <a:pt x="192" y="400"/>
                  <a:pt x="192" y="400"/>
                  <a:pt x="192" y="400"/>
                </a:cubicBezTo>
                <a:cubicBezTo>
                  <a:pt x="191" y="400"/>
                  <a:pt x="190" y="401"/>
                  <a:pt x="191" y="401"/>
                </a:cubicBezTo>
                <a:cubicBezTo>
                  <a:pt x="191" y="402"/>
                  <a:pt x="191" y="403"/>
                  <a:pt x="192" y="403"/>
                </a:cubicBezTo>
                <a:cubicBezTo>
                  <a:pt x="193" y="402"/>
                  <a:pt x="193" y="402"/>
                  <a:pt x="193" y="402"/>
                </a:cubicBezTo>
                <a:cubicBezTo>
                  <a:pt x="193" y="402"/>
                  <a:pt x="194" y="401"/>
                  <a:pt x="194" y="401"/>
                </a:cubicBezTo>
                <a:cubicBezTo>
                  <a:pt x="193" y="400"/>
                  <a:pt x="193" y="400"/>
                  <a:pt x="192" y="400"/>
                </a:cubicBezTo>
                <a:moveTo>
                  <a:pt x="188" y="384"/>
                </a:moveTo>
                <a:cubicBezTo>
                  <a:pt x="188" y="384"/>
                  <a:pt x="187" y="384"/>
                  <a:pt x="187" y="384"/>
                </a:cubicBezTo>
                <a:cubicBezTo>
                  <a:pt x="187" y="384"/>
                  <a:pt x="186" y="385"/>
                  <a:pt x="186" y="386"/>
                </a:cubicBezTo>
                <a:cubicBezTo>
                  <a:pt x="187" y="387"/>
                  <a:pt x="187" y="387"/>
                  <a:pt x="188" y="387"/>
                </a:cubicBezTo>
                <a:cubicBezTo>
                  <a:pt x="188" y="387"/>
                  <a:pt x="188" y="387"/>
                  <a:pt x="188" y="387"/>
                </a:cubicBezTo>
                <a:cubicBezTo>
                  <a:pt x="189" y="387"/>
                  <a:pt x="189" y="386"/>
                  <a:pt x="189" y="385"/>
                </a:cubicBezTo>
                <a:cubicBezTo>
                  <a:pt x="189" y="385"/>
                  <a:pt x="188" y="384"/>
                  <a:pt x="188" y="384"/>
                </a:cubicBezTo>
                <a:moveTo>
                  <a:pt x="183" y="369"/>
                </a:moveTo>
                <a:cubicBezTo>
                  <a:pt x="183" y="369"/>
                  <a:pt x="183" y="369"/>
                  <a:pt x="183" y="369"/>
                </a:cubicBezTo>
                <a:cubicBezTo>
                  <a:pt x="182" y="369"/>
                  <a:pt x="181" y="370"/>
                  <a:pt x="182" y="371"/>
                </a:cubicBezTo>
                <a:cubicBezTo>
                  <a:pt x="182" y="371"/>
                  <a:pt x="182" y="372"/>
                  <a:pt x="183" y="372"/>
                </a:cubicBezTo>
                <a:cubicBezTo>
                  <a:pt x="184" y="372"/>
                  <a:pt x="184" y="372"/>
                  <a:pt x="184" y="372"/>
                </a:cubicBezTo>
                <a:cubicBezTo>
                  <a:pt x="184" y="372"/>
                  <a:pt x="185" y="371"/>
                  <a:pt x="184" y="370"/>
                </a:cubicBezTo>
                <a:cubicBezTo>
                  <a:pt x="184" y="369"/>
                  <a:pt x="184" y="369"/>
                  <a:pt x="183" y="369"/>
                </a:cubicBezTo>
                <a:moveTo>
                  <a:pt x="178" y="354"/>
                </a:moveTo>
                <a:cubicBezTo>
                  <a:pt x="178" y="354"/>
                  <a:pt x="178" y="354"/>
                  <a:pt x="178" y="354"/>
                </a:cubicBezTo>
                <a:cubicBezTo>
                  <a:pt x="177" y="354"/>
                  <a:pt x="177" y="355"/>
                  <a:pt x="177" y="355"/>
                </a:cubicBezTo>
                <a:cubicBezTo>
                  <a:pt x="177" y="356"/>
                  <a:pt x="178" y="357"/>
                  <a:pt x="178" y="357"/>
                </a:cubicBezTo>
                <a:cubicBezTo>
                  <a:pt x="179" y="356"/>
                  <a:pt x="179" y="356"/>
                  <a:pt x="179" y="356"/>
                </a:cubicBezTo>
                <a:cubicBezTo>
                  <a:pt x="180" y="356"/>
                  <a:pt x="180" y="355"/>
                  <a:pt x="180" y="355"/>
                </a:cubicBezTo>
                <a:cubicBezTo>
                  <a:pt x="180" y="354"/>
                  <a:pt x="179" y="354"/>
                  <a:pt x="178" y="354"/>
                </a:cubicBezTo>
                <a:moveTo>
                  <a:pt x="174" y="338"/>
                </a:moveTo>
                <a:cubicBezTo>
                  <a:pt x="174" y="338"/>
                  <a:pt x="174" y="338"/>
                  <a:pt x="174" y="338"/>
                </a:cubicBezTo>
                <a:cubicBezTo>
                  <a:pt x="173" y="338"/>
                  <a:pt x="172" y="339"/>
                  <a:pt x="172" y="340"/>
                </a:cubicBezTo>
                <a:cubicBezTo>
                  <a:pt x="173" y="341"/>
                  <a:pt x="173" y="341"/>
                  <a:pt x="174" y="341"/>
                </a:cubicBezTo>
                <a:cubicBezTo>
                  <a:pt x="174" y="341"/>
                  <a:pt x="174" y="341"/>
                  <a:pt x="174" y="341"/>
                </a:cubicBezTo>
                <a:cubicBezTo>
                  <a:pt x="175" y="341"/>
                  <a:pt x="176" y="340"/>
                  <a:pt x="175" y="339"/>
                </a:cubicBezTo>
                <a:cubicBezTo>
                  <a:pt x="175" y="339"/>
                  <a:pt x="175" y="338"/>
                  <a:pt x="174" y="338"/>
                </a:cubicBezTo>
                <a:moveTo>
                  <a:pt x="170" y="323"/>
                </a:moveTo>
                <a:cubicBezTo>
                  <a:pt x="170" y="323"/>
                  <a:pt x="170" y="323"/>
                  <a:pt x="170" y="323"/>
                </a:cubicBezTo>
                <a:cubicBezTo>
                  <a:pt x="169" y="323"/>
                  <a:pt x="168" y="324"/>
                  <a:pt x="169" y="324"/>
                </a:cubicBezTo>
                <a:cubicBezTo>
                  <a:pt x="169" y="325"/>
                  <a:pt x="169" y="326"/>
                  <a:pt x="170" y="326"/>
                </a:cubicBezTo>
                <a:cubicBezTo>
                  <a:pt x="170" y="326"/>
                  <a:pt x="170" y="326"/>
                  <a:pt x="170" y="326"/>
                </a:cubicBezTo>
                <a:cubicBezTo>
                  <a:pt x="171" y="325"/>
                  <a:pt x="172" y="325"/>
                  <a:pt x="171" y="324"/>
                </a:cubicBezTo>
                <a:cubicBezTo>
                  <a:pt x="171" y="324"/>
                  <a:pt x="171" y="324"/>
                  <a:pt x="171" y="324"/>
                </a:cubicBezTo>
                <a:cubicBezTo>
                  <a:pt x="171" y="323"/>
                  <a:pt x="171" y="323"/>
                  <a:pt x="170" y="323"/>
                </a:cubicBezTo>
                <a:moveTo>
                  <a:pt x="167" y="307"/>
                </a:moveTo>
                <a:cubicBezTo>
                  <a:pt x="167" y="307"/>
                  <a:pt x="167" y="307"/>
                  <a:pt x="166" y="307"/>
                </a:cubicBezTo>
                <a:cubicBezTo>
                  <a:pt x="166" y="307"/>
                  <a:pt x="165" y="308"/>
                  <a:pt x="165" y="309"/>
                </a:cubicBezTo>
                <a:cubicBezTo>
                  <a:pt x="165" y="309"/>
                  <a:pt x="166" y="310"/>
                  <a:pt x="167" y="310"/>
                </a:cubicBezTo>
                <a:cubicBezTo>
                  <a:pt x="167" y="310"/>
                  <a:pt x="167" y="310"/>
                  <a:pt x="167" y="310"/>
                </a:cubicBezTo>
                <a:cubicBezTo>
                  <a:pt x="168" y="310"/>
                  <a:pt x="168" y="309"/>
                  <a:pt x="168" y="308"/>
                </a:cubicBezTo>
                <a:cubicBezTo>
                  <a:pt x="168" y="308"/>
                  <a:pt x="167" y="307"/>
                  <a:pt x="167" y="307"/>
                </a:cubicBezTo>
                <a:moveTo>
                  <a:pt x="164" y="291"/>
                </a:moveTo>
                <a:cubicBezTo>
                  <a:pt x="164" y="291"/>
                  <a:pt x="164" y="291"/>
                  <a:pt x="164" y="291"/>
                </a:cubicBezTo>
                <a:cubicBezTo>
                  <a:pt x="163" y="291"/>
                  <a:pt x="162" y="292"/>
                  <a:pt x="163" y="293"/>
                </a:cubicBezTo>
                <a:cubicBezTo>
                  <a:pt x="163" y="294"/>
                  <a:pt x="163" y="294"/>
                  <a:pt x="164" y="294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5" y="294"/>
                  <a:pt x="166" y="293"/>
                  <a:pt x="166" y="293"/>
                </a:cubicBezTo>
                <a:cubicBezTo>
                  <a:pt x="165" y="292"/>
                  <a:pt x="165" y="291"/>
                  <a:pt x="164" y="291"/>
                </a:cubicBezTo>
                <a:moveTo>
                  <a:pt x="162" y="275"/>
                </a:moveTo>
                <a:cubicBezTo>
                  <a:pt x="162" y="275"/>
                  <a:pt x="162" y="275"/>
                  <a:pt x="162" y="275"/>
                </a:cubicBezTo>
                <a:cubicBezTo>
                  <a:pt x="161" y="275"/>
                  <a:pt x="160" y="276"/>
                  <a:pt x="161" y="277"/>
                </a:cubicBezTo>
                <a:cubicBezTo>
                  <a:pt x="161" y="278"/>
                  <a:pt x="161" y="278"/>
                  <a:pt x="162" y="278"/>
                </a:cubicBezTo>
                <a:cubicBezTo>
                  <a:pt x="162" y="278"/>
                  <a:pt x="162" y="278"/>
                  <a:pt x="162" y="278"/>
                </a:cubicBezTo>
                <a:cubicBezTo>
                  <a:pt x="163" y="278"/>
                  <a:pt x="164" y="278"/>
                  <a:pt x="163" y="277"/>
                </a:cubicBezTo>
                <a:cubicBezTo>
                  <a:pt x="163" y="276"/>
                  <a:pt x="163" y="275"/>
                  <a:pt x="162" y="275"/>
                </a:cubicBezTo>
                <a:moveTo>
                  <a:pt x="161" y="259"/>
                </a:moveTo>
                <a:cubicBezTo>
                  <a:pt x="161" y="259"/>
                  <a:pt x="160" y="259"/>
                  <a:pt x="160" y="259"/>
                </a:cubicBezTo>
                <a:cubicBezTo>
                  <a:pt x="160" y="259"/>
                  <a:pt x="159" y="260"/>
                  <a:pt x="159" y="261"/>
                </a:cubicBezTo>
                <a:cubicBezTo>
                  <a:pt x="159" y="262"/>
                  <a:pt x="160" y="262"/>
                  <a:pt x="161" y="262"/>
                </a:cubicBezTo>
                <a:cubicBezTo>
                  <a:pt x="161" y="262"/>
                  <a:pt x="161" y="262"/>
                  <a:pt x="161" y="262"/>
                </a:cubicBezTo>
                <a:cubicBezTo>
                  <a:pt x="161" y="262"/>
                  <a:pt x="162" y="262"/>
                  <a:pt x="162" y="261"/>
                </a:cubicBezTo>
                <a:cubicBezTo>
                  <a:pt x="162" y="260"/>
                  <a:pt x="161" y="259"/>
                  <a:pt x="161" y="259"/>
                </a:cubicBezTo>
                <a:moveTo>
                  <a:pt x="160" y="243"/>
                </a:moveTo>
                <a:cubicBezTo>
                  <a:pt x="160" y="243"/>
                  <a:pt x="160" y="243"/>
                  <a:pt x="160" y="243"/>
                </a:cubicBezTo>
                <a:cubicBezTo>
                  <a:pt x="159" y="243"/>
                  <a:pt x="158" y="244"/>
                  <a:pt x="158" y="245"/>
                </a:cubicBezTo>
                <a:cubicBezTo>
                  <a:pt x="158" y="246"/>
                  <a:pt x="159" y="246"/>
                  <a:pt x="160" y="246"/>
                </a:cubicBezTo>
                <a:cubicBezTo>
                  <a:pt x="160" y="246"/>
                  <a:pt x="160" y="246"/>
                  <a:pt x="160" y="246"/>
                </a:cubicBezTo>
                <a:cubicBezTo>
                  <a:pt x="161" y="246"/>
                  <a:pt x="161" y="246"/>
                  <a:pt x="161" y="245"/>
                </a:cubicBezTo>
                <a:cubicBezTo>
                  <a:pt x="161" y="244"/>
                  <a:pt x="161" y="243"/>
                  <a:pt x="160" y="243"/>
                </a:cubicBezTo>
                <a:moveTo>
                  <a:pt x="159" y="227"/>
                </a:moveTo>
                <a:cubicBezTo>
                  <a:pt x="159" y="227"/>
                  <a:pt x="158" y="228"/>
                  <a:pt x="158" y="229"/>
                </a:cubicBezTo>
                <a:cubicBezTo>
                  <a:pt x="158" y="230"/>
                  <a:pt x="159" y="230"/>
                  <a:pt x="159" y="230"/>
                </a:cubicBezTo>
                <a:cubicBezTo>
                  <a:pt x="160" y="230"/>
                  <a:pt x="161" y="230"/>
                  <a:pt x="161" y="229"/>
                </a:cubicBezTo>
                <a:cubicBezTo>
                  <a:pt x="161" y="228"/>
                  <a:pt x="160" y="227"/>
                  <a:pt x="159" y="227"/>
                </a:cubicBezTo>
                <a:moveTo>
                  <a:pt x="160" y="211"/>
                </a:moveTo>
                <a:cubicBezTo>
                  <a:pt x="159" y="211"/>
                  <a:pt x="158" y="212"/>
                  <a:pt x="158" y="213"/>
                </a:cubicBezTo>
                <a:cubicBezTo>
                  <a:pt x="158" y="214"/>
                  <a:pt x="159" y="214"/>
                  <a:pt x="160" y="214"/>
                </a:cubicBezTo>
                <a:cubicBezTo>
                  <a:pt x="160" y="214"/>
                  <a:pt x="160" y="214"/>
                  <a:pt x="160" y="214"/>
                </a:cubicBezTo>
                <a:cubicBezTo>
                  <a:pt x="161" y="214"/>
                  <a:pt x="161" y="214"/>
                  <a:pt x="161" y="213"/>
                </a:cubicBezTo>
                <a:cubicBezTo>
                  <a:pt x="161" y="212"/>
                  <a:pt x="161" y="211"/>
                  <a:pt x="160" y="211"/>
                </a:cubicBezTo>
                <a:cubicBezTo>
                  <a:pt x="160" y="211"/>
                  <a:pt x="160" y="211"/>
                  <a:pt x="160" y="211"/>
                </a:cubicBezTo>
                <a:moveTo>
                  <a:pt x="161" y="195"/>
                </a:moveTo>
                <a:cubicBezTo>
                  <a:pt x="160" y="195"/>
                  <a:pt x="159" y="196"/>
                  <a:pt x="159" y="197"/>
                </a:cubicBezTo>
                <a:cubicBezTo>
                  <a:pt x="159" y="198"/>
                  <a:pt x="160" y="198"/>
                  <a:pt x="161" y="198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62" y="198"/>
                  <a:pt x="162" y="198"/>
                  <a:pt x="162" y="197"/>
                </a:cubicBezTo>
                <a:cubicBezTo>
                  <a:pt x="162" y="196"/>
                  <a:pt x="162" y="196"/>
                  <a:pt x="161" y="195"/>
                </a:cubicBezTo>
                <a:cubicBezTo>
                  <a:pt x="161" y="195"/>
                  <a:pt x="161" y="195"/>
                  <a:pt x="161" y="195"/>
                </a:cubicBezTo>
                <a:moveTo>
                  <a:pt x="162" y="180"/>
                </a:moveTo>
                <a:cubicBezTo>
                  <a:pt x="162" y="180"/>
                  <a:pt x="161" y="180"/>
                  <a:pt x="161" y="181"/>
                </a:cubicBezTo>
                <a:cubicBezTo>
                  <a:pt x="161" y="182"/>
                  <a:pt x="161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3" y="183"/>
                  <a:pt x="164" y="182"/>
                  <a:pt x="164" y="181"/>
                </a:cubicBezTo>
                <a:cubicBezTo>
                  <a:pt x="164" y="180"/>
                  <a:pt x="163" y="180"/>
                  <a:pt x="163" y="180"/>
                </a:cubicBezTo>
                <a:cubicBezTo>
                  <a:pt x="163" y="180"/>
                  <a:pt x="162" y="180"/>
                  <a:pt x="162" y="180"/>
                </a:cubicBezTo>
                <a:moveTo>
                  <a:pt x="165" y="164"/>
                </a:moveTo>
                <a:cubicBezTo>
                  <a:pt x="164" y="164"/>
                  <a:pt x="163" y="164"/>
                  <a:pt x="163" y="165"/>
                </a:cubicBezTo>
                <a:cubicBezTo>
                  <a:pt x="163" y="166"/>
                  <a:pt x="163" y="167"/>
                  <a:pt x="164" y="167"/>
                </a:cubicBezTo>
                <a:cubicBezTo>
                  <a:pt x="165" y="167"/>
                  <a:pt x="165" y="167"/>
                  <a:pt x="165" y="167"/>
                </a:cubicBezTo>
                <a:cubicBezTo>
                  <a:pt x="165" y="167"/>
                  <a:pt x="166" y="166"/>
                  <a:pt x="166" y="165"/>
                </a:cubicBezTo>
                <a:cubicBezTo>
                  <a:pt x="166" y="165"/>
                  <a:pt x="166" y="164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moveTo>
                  <a:pt x="167" y="148"/>
                </a:moveTo>
                <a:cubicBezTo>
                  <a:pt x="167" y="148"/>
                  <a:pt x="166" y="148"/>
                  <a:pt x="166" y="149"/>
                </a:cubicBezTo>
                <a:cubicBezTo>
                  <a:pt x="166" y="150"/>
                  <a:pt x="166" y="151"/>
                  <a:pt x="167" y="151"/>
                </a:cubicBezTo>
                <a:cubicBezTo>
                  <a:pt x="167" y="151"/>
                  <a:pt x="167" y="151"/>
                  <a:pt x="167" y="151"/>
                </a:cubicBezTo>
                <a:cubicBezTo>
                  <a:pt x="168" y="151"/>
                  <a:pt x="169" y="150"/>
                  <a:pt x="169" y="150"/>
                </a:cubicBezTo>
                <a:cubicBezTo>
                  <a:pt x="169" y="149"/>
                  <a:pt x="168" y="148"/>
                  <a:pt x="168" y="148"/>
                </a:cubicBezTo>
                <a:cubicBezTo>
                  <a:pt x="167" y="148"/>
                  <a:pt x="167" y="148"/>
                  <a:pt x="167" y="148"/>
                </a:cubicBezTo>
                <a:moveTo>
                  <a:pt x="171" y="132"/>
                </a:moveTo>
                <a:cubicBezTo>
                  <a:pt x="170" y="132"/>
                  <a:pt x="169" y="133"/>
                  <a:pt x="169" y="133"/>
                </a:cubicBezTo>
                <a:cubicBezTo>
                  <a:pt x="169" y="134"/>
                  <a:pt x="169" y="135"/>
                  <a:pt x="170" y="135"/>
                </a:cubicBezTo>
                <a:cubicBezTo>
                  <a:pt x="171" y="135"/>
                  <a:pt x="171" y="135"/>
                  <a:pt x="171" y="135"/>
                </a:cubicBezTo>
                <a:cubicBezTo>
                  <a:pt x="171" y="135"/>
                  <a:pt x="172" y="135"/>
                  <a:pt x="172" y="134"/>
                </a:cubicBezTo>
                <a:cubicBezTo>
                  <a:pt x="172" y="133"/>
                  <a:pt x="172" y="133"/>
                  <a:pt x="171" y="132"/>
                </a:cubicBezTo>
                <a:cubicBezTo>
                  <a:pt x="171" y="132"/>
                  <a:pt x="171" y="132"/>
                  <a:pt x="171" y="132"/>
                </a:cubicBezTo>
                <a:moveTo>
                  <a:pt x="174" y="117"/>
                </a:moveTo>
                <a:cubicBezTo>
                  <a:pt x="174" y="117"/>
                  <a:pt x="173" y="117"/>
                  <a:pt x="173" y="118"/>
                </a:cubicBezTo>
                <a:cubicBezTo>
                  <a:pt x="173" y="119"/>
                  <a:pt x="173" y="119"/>
                  <a:pt x="174" y="120"/>
                </a:cubicBezTo>
                <a:cubicBezTo>
                  <a:pt x="174" y="120"/>
                  <a:pt x="174" y="120"/>
                  <a:pt x="174" y="120"/>
                </a:cubicBezTo>
                <a:cubicBezTo>
                  <a:pt x="175" y="120"/>
                  <a:pt x="176" y="119"/>
                  <a:pt x="176" y="119"/>
                </a:cubicBezTo>
                <a:cubicBezTo>
                  <a:pt x="176" y="118"/>
                  <a:pt x="176" y="117"/>
                  <a:pt x="175" y="117"/>
                </a:cubicBezTo>
                <a:cubicBezTo>
                  <a:pt x="175" y="117"/>
                  <a:pt x="175" y="117"/>
                  <a:pt x="174" y="117"/>
                </a:cubicBezTo>
                <a:moveTo>
                  <a:pt x="179" y="101"/>
                </a:moveTo>
                <a:cubicBezTo>
                  <a:pt x="178" y="101"/>
                  <a:pt x="178" y="102"/>
                  <a:pt x="177" y="102"/>
                </a:cubicBezTo>
                <a:cubicBezTo>
                  <a:pt x="177" y="103"/>
                  <a:pt x="178" y="104"/>
                  <a:pt x="178" y="104"/>
                </a:cubicBezTo>
                <a:cubicBezTo>
                  <a:pt x="179" y="104"/>
                  <a:pt x="179" y="104"/>
                  <a:pt x="179" y="104"/>
                </a:cubicBezTo>
                <a:cubicBezTo>
                  <a:pt x="180" y="104"/>
                  <a:pt x="180" y="104"/>
                  <a:pt x="180" y="103"/>
                </a:cubicBezTo>
                <a:cubicBezTo>
                  <a:pt x="181" y="103"/>
                  <a:pt x="180" y="102"/>
                  <a:pt x="179" y="101"/>
                </a:cubicBezTo>
                <a:cubicBezTo>
                  <a:pt x="179" y="101"/>
                  <a:pt x="179" y="101"/>
                  <a:pt x="179" y="101"/>
                </a:cubicBezTo>
                <a:moveTo>
                  <a:pt x="184" y="86"/>
                </a:moveTo>
                <a:cubicBezTo>
                  <a:pt x="183" y="86"/>
                  <a:pt x="183" y="87"/>
                  <a:pt x="183" y="87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2" y="88"/>
                  <a:pt x="183" y="89"/>
                  <a:pt x="183" y="89"/>
                </a:cubicBezTo>
                <a:cubicBezTo>
                  <a:pt x="184" y="89"/>
                  <a:pt x="184" y="89"/>
                  <a:pt x="184" y="89"/>
                </a:cubicBezTo>
                <a:cubicBezTo>
                  <a:pt x="185" y="89"/>
                  <a:pt x="185" y="89"/>
                  <a:pt x="185" y="88"/>
                </a:cubicBezTo>
                <a:cubicBezTo>
                  <a:pt x="186" y="87"/>
                  <a:pt x="185" y="87"/>
                  <a:pt x="184" y="86"/>
                </a:cubicBezTo>
                <a:cubicBezTo>
                  <a:pt x="184" y="86"/>
                  <a:pt x="184" y="86"/>
                  <a:pt x="184" y="86"/>
                </a:cubicBezTo>
                <a:moveTo>
                  <a:pt x="190" y="71"/>
                </a:moveTo>
                <a:cubicBezTo>
                  <a:pt x="189" y="71"/>
                  <a:pt x="188" y="72"/>
                  <a:pt x="188" y="72"/>
                </a:cubicBezTo>
                <a:cubicBezTo>
                  <a:pt x="188" y="73"/>
                  <a:pt x="188" y="74"/>
                  <a:pt x="189" y="74"/>
                </a:cubicBezTo>
                <a:cubicBezTo>
                  <a:pt x="190" y="74"/>
                  <a:pt x="190" y="74"/>
                  <a:pt x="190" y="74"/>
                </a:cubicBezTo>
                <a:cubicBezTo>
                  <a:pt x="190" y="74"/>
                  <a:pt x="191" y="74"/>
                  <a:pt x="191" y="73"/>
                </a:cubicBezTo>
                <a:cubicBezTo>
                  <a:pt x="191" y="73"/>
                  <a:pt x="191" y="72"/>
                  <a:pt x="190" y="71"/>
                </a:cubicBezTo>
                <a:cubicBezTo>
                  <a:pt x="190" y="71"/>
                  <a:pt x="190" y="71"/>
                  <a:pt x="190" y="71"/>
                </a:cubicBezTo>
                <a:moveTo>
                  <a:pt x="196" y="56"/>
                </a:moveTo>
                <a:cubicBezTo>
                  <a:pt x="195" y="56"/>
                  <a:pt x="195" y="57"/>
                  <a:pt x="194" y="57"/>
                </a:cubicBezTo>
                <a:cubicBezTo>
                  <a:pt x="194" y="57"/>
                  <a:pt x="194" y="57"/>
                  <a:pt x="194" y="57"/>
                </a:cubicBezTo>
                <a:cubicBezTo>
                  <a:pt x="194" y="58"/>
                  <a:pt x="194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6" y="59"/>
                  <a:pt x="197" y="59"/>
                  <a:pt x="197" y="59"/>
                </a:cubicBezTo>
                <a:cubicBezTo>
                  <a:pt x="197" y="58"/>
                  <a:pt x="197" y="57"/>
                  <a:pt x="196" y="57"/>
                </a:cubicBezTo>
                <a:cubicBezTo>
                  <a:pt x="196" y="57"/>
                  <a:pt x="196" y="56"/>
                  <a:pt x="196" y="56"/>
                </a:cubicBezTo>
                <a:moveTo>
                  <a:pt x="202" y="42"/>
                </a:moveTo>
                <a:cubicBezTo>
                  <a:pt x="202" y="42"/>
                  <a:pt x="201" y="42"/>
                  <a:pt x="201" y="43"/>
                </a:cubicBezTo>
                <a:cubicBezTo>
                  <a:pt x="201" y="44"/>
                  <a:pt x="201" y="44"/>
                  <a:pt x="202" y="45"/>
                </a:cubicBezTo>
                <a:cubicBezTo>
                  <a:pt x="202" y="45"/>
                  <a:pt x="202" y="45"/>
                  <a:pt x="202" y="45"/>
                </a:cubicBezTo>
                <a:cubicBezTo>
                  <a:pt x="203" y="45"/>
                  <a:pt x="204" y="45"/>
                  <a:pt x="204" y="44"/>
                </a:cubicBezTo>
                <a:cubicBezTo>
                  <a:pt x="204" y="43"/>
                  <a:pt x="204" y="42"/>
                  <a:pt x="203" y="42"/>
                </a:cubicBezTo>
                <a:cubicBezTo>
                  <a:pt x="203" y="42"/>
                  <a:pt x="203" y="42"/>
                  <a:pt x="202" y="42"/>
                </a:cubicBezTo>
                <a:moveTo>
                  <a:pt x="210" y="28"/>
                </a:moveTo>
                <a:cubicBezTo>
                  <a:pt x="209" y="28"/>
                  <a:pt x="209" y="28"/>
                  <a:pt x="208" y="29"/>
                </a:cubicBezTo>
                <a:cubicBezTo>
                  <a:pt x="208" y="29"/>
                  <a:pt x="208" y="30"/>
                  <a:pt x="209" y="31"/>
                </a:cubicBezTo>
                <a:cubicBezTo>
                  <a:pt x="210" y="31"/>
                  <a:pt x="210" y="31"/>
                  <a:pt x="210" y="31"/>
                </a:cubicBezTo>
                <a:cubicBezTo>
                  <a:pt x="210" y="31"/>
                  <a:pt x="211" y="30"/>
                  <a:pt x="211" y="30"/>
                </a:cubicBezTo>
                <a:cubicBezTo>
                  <a:pt x="211" y="29"/>
                  <a:pt x="211" y="28"/>
                  <a:pt x="210" y="28"/>
                </a:cubicBezTo>
                <a:cubicBezTo>
                  <a:pt x="210" y="28"/>
                  <a:pt x="210" y="28"/>
                  <a:pt x="210" y="28"/>
                </a:cubicBezTo>
                <a:moveTo>
                  <a:pt x="218" y="14"/>
                </a:moveTo>
                <a:cubicBezTo>
                  <a:pt x="217" y="14"/>
                  <a:pt x="217" y="14"/>
                  <a:pt x="216" y="15"/>
                </a:cubicBezTo>
                <a:cubicBezTo>
                  <a:pt x="216" y="15"/>
                  <a:pt x="216" y="16"/>
                  <a:pt x="217" y="17"/>
                </a:cubicBezTo>
                <a:cubicBezTo>
                  <a:pt x="218" y="17"/>
                  <a:pt x="218" y="17"/>
                  <a:pt x="218" y="17"/>
                </a:cubicBezTo>
                <a:cubicBezTo>
                  <a:pt x="218" y="17"/>
                  <a:pt x="219" y="17"/>
                  <a:pt x="219" y="16"/>
                </a:cubicBezTo>
                <a:cubicBezTo>
                  <a:pt x="219" y="15"/>
                  <a:pt x="219" y="14"/>
                  <a:pt x="218" y="14"/>
                </a:cubicBezTo>
                <a:cubicBezTo>
                  <a:pt x="218" y="14"/>
                  <a:pt x="218" y="14"/>
                  <a:pt x="218" y="14"/>
                </a:cubicBezTo>
                <a:moveTo>
                  <a:pt x="226" y="0"/>
                </a:moveTo>
                <a:cubicBezTo>
                  <a:pt x="225" y="0"/>
                  <a:pt x="225" y="0"/>
                  <a:pt x="225" y="1"/>
                </a:cubicBezTo>
                <a:cubicBezTo>
                  <a:pt x="224" y="2"/>
                  <a:pt x="224" y="2"/>
                  <a:pt x="225" y="3"/>
                </a:cubicBezTo>
                <a:cubicBezTo>
                  <a:pt x="226" y="3"/>
                  <a:pt x="226" y="3"/>
                  <a:pt x="226" y="3"/>
                </a:cubicBezTo>
                <a:cubicBezTo>
                  <a:pt x="226" y="3"/>
                  <a:pt x="227" y="3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8" y="2"/>
                  <a:pt x="227" y="1"/>
                  <a:pt x="227" y="0"/>
                </a:cubicBezTo>
                <a:cubicBezTo>
                  <a:pt x="227" y="0"/>
                  <a:pt x="226" y="0"/>
                  <a:pt x="226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7">
            <a:extLst>
              <a:ext uri="{FF2B5EF4-FFF2-40B4-BE49-F238E27FC236}">
                <a16:creationId xmlns:a16="http://schemas.microsoft.com/office/drawing/2014/main" id="{F093EA04-4F9F-4E32-99E4-442DD5D030D7}"/>
              </a:ext>
            </a:extLst>
          </p:cNvPr>
          <p:cNvSpPr>
            <a:spLocks noEditPoints="1"/>
          </p:cNvSpPr>
          <p:nvPr/>
        </p:nvSpPr>
        <p:spPr bwMode="auto">
          <a:xfrm>
            <a:off x="9847640" y="-47712"/>
            <a:ext cx="1834433" cy="7062126"/>
          </a:xfrm>
          <a:custGeom>
            <a:avLst/>
            <a:gdLst>
              <a:gd name="T0" fmla="*/ 3 w 324"/>
              <a:gd name="T1" fmla="*/ 1250 h 1265"/>
              <a:gd name="T2" fmla="*/ 1 w 324"/>
              <a:gd name="T3" fmla="*/ 1216 h 1265"/>
              <a:gd name="T4" fmla="*/ 6 w 324"/>
              <a:gd name="T5" fmla="*/ 1201 h 1265"/>
              <a:gd name="T6" fmla="*/ 10 w 324"/>
              <a:gd name="T7" fmla="*/ 1169 h 1265"/>
              <a:gd name="T8" fmla="*/ 17 w 324"/>
              <a:gd name="T9" fmla="*/ 1156 h 1265"/>
              <a:gd name="T10" fmla="*/ 30 w 324"/>
              <a:gd name="T11" fmla="*/ 1124 h 1265"/>
              <a:gd name="T12" fmla="*/ 40 w 324"/>
              <a:gd name="T13" fmla="*/ 1112 h 1265"/>
              <a:gd name="T14" fmla="*/ 55 w 324"/>
              <a:gd name="T15" fmla="*/ 1084 h 1265"/>
              <a:gd name="T16" fmla="*/ 68 w 324"/>
              <a:gd name="T17" fmla="*/ 1074 h 1265"/>
              <a:gd name="T18" fmla="*/ 88 w 324"/>
              <a:gd name="T19" fmla="*/ 1048 h 1265"/>
              <a:gd name="T20" fmla="*/ 101 w 324"/>
              <a:gd name="T21" fmla="*/ 1039 h 1265"/>
              <a:gd name="T22" fmla="*/ 122 w 324"/>
              <a:gd name="T23" fmla="*/ 1015 h 1265"/>
              <a:gd name="T24" fmla="*/ 136 w 324"/>
              <a:gd name="T25" fmla="*/ 1005 h 1265"/>
              <a:gd name="T26" fmla="*/ 159 w 324"/>
              <a:gd name="T27" fmla="*/ 986 h 1265"/>
              <a:gd name="T28" fmla="*/ 172 w 324"/>
              <a:gd name="T29" fmla="*/ 973 h 1265"/>
              <a:gd name="T30" fmla="*/ 195 w 324"/>
              <a:gd name="T31" fmla="*/ 955 h 1265"/>
              <a:gd name="T32" fmla="*/ 209 w 324"/>
              <a:gd name="T33" fmla="*/ 942 h 1265"/>
              <a:gd name="T34" fmla="*/ 230 w 324"/>
              <a:gd name="T35" fmla="*/ 922 h 1265"/>
              <a:gd name="T36" fmla="*/ 242 w 324"/>
              <a:gd name="T37" fmla="*/ 908 h 1265"/>
              <a:gd name="T38" fmla="*/ 264 w 324"/>
              <a:gd name="T39" fmla="*/ 887 h 1265"/>
              <a:gd name="T40" fmla="*/ 273 w 324"/>
              <a:gd name="T41" fmla="*/ 871 h 1265"/>
              <a:gd name="T42" fmla="*/ 290 w 324"/>
              <a:gd name="T43" fmla="*/ 847 h 1265"/>
              <a:gd name="T44" fmla="*/ 299 w 324"/>
              <a:gd name="T45" fmla="*/ 831 h 1265"/>
              <a:gd name="T46" fmla="*/ 311 w 324"/>
              <a:gd name="T47" fmla="*/ 804 h 1265"/>
              <a:gd name="T48" fmla="*/ 320 w 324"/>
              <a:gd name="T49" fmla="*/ 770 h 1265"/>
              <a:gd name="T50" fmla="*/ 323 w 324"/>
              <a:gd name="T51" fmla="*/ 756 h 1265"/>
              <a:gd name="T52" fmla="*/ 321 w 324"/>
              <a:gd name="T53" fmla="*/ 724 h 1265"/>
              <a:gd name="T54" fmla="*/ 321 w 324"/>
              <a:gd name="T55" fmla="*/ 707 h 1265"/>
              <a:gd name="T56" fmla="*/ 314 w 324"/>
              <a:gd name="T57" fmla="*/ 677 h 1265"/>
              <a:gd name="T58" fmla="*/ 311 w 324"/>
              <a:gd name="T59" fmla="*/ 660 h 1265"/>
              <a:gd name="T60" fmla="*/ 300 w 324"/>
              <a:gd name="T61" fmla="*/ 633 h 1265"/>
              <a:gd name="T62" fmla="*/ 286 w 324"/>
              <a:gd name="T63" fmla="*/ 601 h 1265"/>
              <a:gd name="T64" fmla="*/ 279 w 324"/>
              <a:gd name="T65" fmla="*/ 590 h 1265"/>
              <a:gd name="T66" fmla="*/ 261 w 324"/>
              <a:gd name="T67" fmla="*/ 560 h 1265"/>
              <a:gd name="T68" fmla="*/ 255 w 324"/>
              <a:gd name="T69" fmla="*/ 547 h 1265"/>
              <a:gd name="T70" fmla="*/ 234 w 324"/>
              <a:gd name="T71" fmla="*/ 520 h 1265"/>
              <a:gd name="T72" fmla="*/ 226 w 324"/>
              <a:gd name="T73" fmla="*/ 508 h 1265"/>
              <a:gd name="T74" fmla="*/ 205 w 324"/>
              <a:gd name="T75" fmla="*/ 484 h 1265"/>
              <a:gd name="T76" fmla="*/ 196 w 324"/>
              <a:gd name="T77" fmla="*/ 469 h 1265"/>
              <a:gd name="T78" fmla="*/ 175 w 324"/>
              <a:gd name="T79" fmla="*/ 446 h 1265"/>
              <a:gd name="T80" fmla="*/ 167 w 324"/>
              <a:gd name="T81" fmla="*/ 431 h 1265"/>
              <a:gd name="T82" fmla="*/ 148 w 324"/>
              <a:gd name="T83" fmla="*/ 408 h 1265"/>
              <a:gd name="T84" fmla="*/ 131 w 324"/>
              <a:gd name="T85" fmla="*/ 378 h 1265"/>
              <a:gd name="T86" fmla="*/ 123 w 324"/>
              <a:gd name="T87" fmla="*/ 367 h 1265"/>
              <a:gd name="T88" fmla="*/ 108 w 324"/>
              <a:gd name="T89" fmla="*/ 336 h 1265"/>
              <a:gd name="T90" fmla="*/ 103 w 324"/>
              <a:gd name="T91" fmla="*/ 324 h 1265"/>
              <a:gd name="T92" fmla="*/ 91 w 324"/>
              <a:gd name="T93" fmla="*/ 291 h 1265"/>
              <a:gd name="T94" fmla="*/ 88 w 324"/>
              <a:gd name="T95" fmla="*/ 278 h 1265"/>
              <a:gd name="T96" fmla="*/ 81 w 324"/>
              <a:gd name="T97" fmla="*/ 244 h 1265"/>
              <a:gd name="T98" fmla="*/ 81 w 324"/>
              <a:gd name="T99" fmla="*/ 229 h 1265"/>
              <a:gd name="T100" fmla="*/ 76 w 324"/>
              <a:gd name="T101" fmla="*/ 198 h 1265"/>
              <a:gd name="T102" fmla="*/ 78 w 324"/>
              <a:gd name="T103" fmla="*/ 180 h 1265"/>
              <a:gd name="T104" fmla="*/ 80 w 324"/>
              <a:gd name="T105" fmla="*/ 151 h 1265"/>
              <a:gd name="T106" fmla="*/ 83 w 324"/>
              <a:gd name="T107" fmla="*/ 132 h 1265"/>
              <a:gd name="T108" fmla="*/ 90 w 324"/>
              <a:gd name="T109" fmla="*/ 104 h 1265"/>
              <a:gd name="T110" fmla="*/ 100 w 324"/>
              <a:gd name="T111" fmla="*/ 71 h 1265"/>
              <a:gd name="T112" fmla="*/ 108 w 324"/>
              <a:gd name="T113" fmla="*/ 58 h 1265"/>
              <a:gd name="T114" fmla="*/ 119 w 324"/>
              <a:gd name="T115" fmla="*/ 28 h 1265"/>
              <a:gd name="T116" fmla="*/ 129 w 324"/>
              <a:gd name="T117" fmla="*/ 14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4" h="1265">
                <a:moveTo>
                  <a:pt x="6" y="1262"/>
                </a:moveTo>
                <a:cubicBezTo>
                  <a:pt x="6" y="1262"/>
                  <a:pt x="6" y="1262"/>
                  <a:pt x="6" y="1262"/>
                </a:cubicBezTo>
                <a:cubicBezTo>
                  <a:pt x="5" y="1263"/>
                  <a:pt x="4" y="1263"/>
                  <a:pt x="4" y="1264"/>
                </a:cubicBezTo>
                <a:cubicBezTo>
                  <a:pt x="5" y="1265"/>
                  <a:pt x="5" y="1265"/>
                  <a:pt x="6" y="1265"/>
                </a:cubicBezTo>
                <a:cubicBezTo>
                  <a:pt x="6" y="1265"/>
                  <a:pt x="6" y="1265"/>
                  <a:pt x="6" y="1265"/>
                </a:cubicBezTo>
                <a:cubicBezTo>
                  <a:pt x="7" y="1265"/>
                  <a:pt x="8" y="1264"/>
                  <a:pt x="7" y="1264"/>
                </a:cubicBezTo>
                <a:cubicBezTo>
                  <a:pt x="7" y="1263"/>
                  <a:pt x="7" y="1262"/>
                  <a:pt x="6" y="1262"/>
                </a:cubicBezTo>
                <a:moveTo>
                  <a:pt x="3" y="1247"/>
                </a:moveTo>
                <a:cubicBezTo>
                  <a:pt x="3" y="1247"/>
                  <a:pt x="3" y="1247"/>
                  <a:pt x="3" y="1247"/>
                </a:cubicBezTo>
                <a:cubicBezTo>
                  <a:pt x="2" y="1247"/>
                  <a:pt x="1" y="1248"/>
                  <a:pt x="2" y="1248"/>
                </a:cubicBezTo>
                <a:cubicBezTo>
                  <a:pt x="2" y="1249"/>
                  <a:pt x="2" y="1250"/>
                  <a:pt x="3" y="1250"/>
                </a:cubicBezTo>
                <a:cubicBezTo>
                  <a:pt x="3" y="1250"/>
                  <a:pt x="3" y="1250"/>
                  <a:pt x="3" y="1250"/>
                </a:cubicBezTo>
                <a:cubicBezTo>
                  <a:pt x="4" y="1250"/>
                  <a:pt x="5" y="1249"/>
                  <a:pt x="5" y="1248"/>
                </a:cubicBezTo>
                <a:cubicBezTo>
                  <a:pt x="4" y="1247"/>
                  <a:pt x="4" y="1247"/>
                  <a:pt x="3" y="1247"/>
                </a:cubicBezTo>
                <a:moveTo>
                  <a:pt x="2" y="1231"/>
                </a:moveTo>
                <a:cubicBezTo>
                  <a:pt x="1" y="1231"/>
                  <a:pt x="0" y="1231"/>
                  <a:pt x="0" y="1232"/>
                </a:cubicBezTo>
                <a:cubicBezTo>
                  <a:pt x="0" y="1233"/>
                  <a:pt x="1" y="1234"/>
                  <a:pt x="2" y="1234"/>
                </a:cubicBezTo>
                <a:cubicBezTo>
                  <a:pt x="2" y="1234"/>
                  <a:pt x="2" y="1234"/>
                  <a:pt x="2" y="1234"/>
                </a:cubicBezTo>
                <a:cubicBezTo>
                  <a:pt x="3" y="1234"/>
                  <a:pt x="3" y="1233"/>
                  <a:pt x="3" y="1232"/>
                </a:cubicBezTo>
                <a:cubicBezTo>
                  <a:pt x="3" y="1231"/>
                  <a:pt x="3" y="1231"/>
                  <a:pt x="2" y="1231"/>
                </a:cubicBezTo>
                <a:moveTo>
                  <a:pt x="2" y="1215"/>
                </a:moveTo>
                <a:cubicBezTo>
                  <a:pt x="1" y="1215"/>
                  <a:pt x="1" y="1215"/>
                  <a:pt x="1" y="1216"/>
                </a:cubicBezTo>
                <a:cubicBezTo>
                  <a:pt x="1" y="1217"/>
                  <a:pt x="1" y="1218"/>
                  <a:pt x="2" y="1218"/>
                </a:cubicBezTo>
                <a:cubicBezTo>
                  <a:pt x="2" y="1218"/>
                  <a:pt x="2" y="1218"/>
                  <a:pt x="2" y="1218"/>
                </a:cubicBezTo>
                <a:cubicBezTo>
                  <a:pt x="3" y="1218"/>
                  <a:pt x="4" y="1217"/>
                  <a:pt x="4" y="1216"/>
                </a:cubicBezTo>
                <a:cubicBezTo>
                  <a:pt x="4" y="1215"/>
                  <a:pt x="3" y="1215"/>
                  <a:pt x="2" y="1215"/>
                </a:cubicBezTo>
                <a:cubicBezTo>
                  <a:pt x="2" y="1215"/>
                  <a:pt x="2" y="1215"/>
                  <a:pt x="2" y="1215"/>
                </a:cubicBezTo>
                <a:moveTo>
                  <a:pt x="4" y="1199"/>
                </a:moveTo>
                <a:cubicBezTo>
                  <a:pt x="3" y="1199"/>
                  <a:pt x="3" y="1199"/>
                  <a:pt x="3" y="1200"/>
                </a:cubicBezTo>
                <a:cubicBezTo>
                  <a:pt x="3" y="1200"/>
                  <a:pt x="3" y="1200"/>
                  <a:pt x="3" y="1200"/>
                </a:cubicBezTo>
                <a:cubicBezTo>
                  <a:pt x="2" y="1201"/>
                  <a:pt x="3" y="1202"/>
                  <a:pt x="4" y="1202"/>
                </a:cubicBezTo>
                <a:cubicBezTo>
                  <a:pt x="4" y="1202"/>
                  <a:pt x="4" y="1202"/>
                  <a:pt x="4" y="1202"/>
                </a:cubicBezTo>
                <a:cubicBezTo>
                  <a:pt x="5" y="1202"/>
                  <a:pt x="5" y="1201"/>
                  <a:pt x="6" y="1201"/>
                </a:cubicBezTo>
                <a:cubicBezTo>
                  <a:pt x="6" y="1200"/>
                  <a:pt x="5" y="1199"/>
                  <a:pt x="4" y="1199"/>
                </a:cubicBezTo>
                <a:cubicBezTo>
                  <a:pt x="4" y="1199"/>
                  <a:pt x="4" y="1199"/>
                  <a:pt x="4" y="1199"/>
                </a:cubicBezTo>
                <a:moveTo>
                  <a:pt x="7" y="1183"/>
                </a:moveTo>
                <a:cubicBezTo>
                  <a:pt x="6" y="1183"/>
                  <a:pt x="6" y="1184"/>
                  <a:pt x="6" y="1184"/>
                </a:cubicBezTo>
                <a:cubicBezTo>
                  <a:pt x="5" y="1185"/>
                  <a:pt x="6" y="1186"/>
                  <a:pt x="7" y="1186"/>
                </a:cubicBezTo>
                <a:cubicBezTo>
                  <a:pt x="7" y="1186"/>
                  <a:pt x="7" y="1186"/>
                  <a:pt x="7" y="1186"/>
                </a:cubicBezTo>
                <a:cubicBezTo>
                  <a:pt x="8" y="1186"/>
                  <a:pt x="8" y="1186"/>
                  <a:pt x="9" y="1185"/>
                </a:cubicBezTo>
                <a:cubicBezTo>
                  <a:pt x="9" y="1184"/>
                  <a:pt x="8" y="1183"/>
                  <a:pt x="8" y="1183"/>
                </a:cubicBezTo>
                <a:cubicBezTo>
                  <a:pt x="7" y="1183"/>
                  <a:pt x="7" y="1183"/>
                  <a:pt x="7" y="1183"/>
                </a:cubicBezTo>
                <a:moveTo>
                  <a:pt x="11" y="1168"/>
                </a:moveTo>
                <a:cubicBezTo>
                  <a:pt x="11" y="1168"/>
                  <a:pt x="10" y="1168"/>
                  <a:pt x="10" y="1169"/>
                </a:cubicBezTo>
                <a:cubicBezTo>
                  <a:pt x="10" y="1169"/>
                  <a:pt x="10" y="1169"/>
                  <a:pt x="10" y="1169"/>
                </a:cubicBezTo>
                <a:cubicBezTo>
                  <a:pt x="10" y="1170"/>
                  <a:pt x="10" y="1170"/>
                  <a:pt x="11" y="1171"/>
                </a:cubicBezTo>
                <a:cubicBezTo>
                  <a:pt x="11" y="1171"/>
                  <a:pt x="11" y="1171"/>
                  <a:pt x="11" y="1171"/>
                </a:cubicBezTo>
                <a:cubicBezTo>
                  <a:pt x="12" y="1171"/>
                  <a:pt x="13" y="1170"/>
                  <a:pt x="13" y="1170"/>
                </a:cubicBezTo>
                <a:cubicBezTo>
                  <a:pt x="13" y="1169"/>
                  <a:pt x="13" y="1168"/>
                  <a:pt x="12" y="1168"/>
                </a:cubicBezTo>
                <a:cubicBezTo>
                  <a:pt x="12" y="1168"/>
                  <a:pt x="12" y="1168"/>
                  <a:pt x="12" y="1168"/>
                </a:cubicBezTo>
                <a:cubicBezTo>
                  <a:pt x="12" y="1168"/>
                  <a:pt x="12" y="1168"/>
                  <a:pt x="11" y="1168"/>
                </a:cubicBezTo>
                <a:moveTo>
                  <a:pt x="17" y="1153"/>
                </a:moveTo>
                <a:cubicBezTo>
                  <a:pt x="16" y="1153"/>
                  <a:pt x="16" y="1153"/>
                  <a:pt x="15" y="1154"/>
                </a:cubicBezTo>
                <a:cubicBezTo>
                  <a:pt x="15" y="1154"/>
                  <a:pt x="15" y="1155"/>
                  <a:pt x="16" y="1156"/>
                </a:cubicBezTo>
                <a:cubicBezTo>
                  <a:pt x="17" y="1156"/>
                  <a:pt x="17" y="1156"/>
                  <a:pt x="17" y="1156"/>
                </a:cubicBezTo>
                <a:cubicBezTo>
                  <a:pt x="17" y="1156"/>
                  <a:pt x="18" y="1155"/>
                  <a:pt x="18" y="1155"/>
                </a:cubicBezTo>
                <a:cubicBezTo>
                  <a:pt x="18" y="1154"/>
                  <a:pt x="18" y="1153"/>
                  <a:pt x="17" y="1153"/>
                </a:cubicBezTo>
                <a:cubicBezTo>
                  <a:pt x="17" y="1153"/>
                  <a:pt x="17" y="1153"/>
                  <a:pt x="17" y="1153"/>
                </a:cubicBezTo>
                <a:moveTo>
                  <a:pt x="23" y="1138"/>
                </a:moveTo>
                <a:cubicBezTo>
                  <a:pt x="23" y="1138"/>
                  <a:pt x="22" y="1138"/>
                  <a:pt x="22" y="1139"/>
                </a:cubicBezTo>
                <a:cubicBezTo>
                  <a:pt x="21" y="1140"/>
                  <a:pt x="22" y="1140"/>
                  <a:pt x="22" y="1141"/>
                </a:cubicBezTo>
                <a:cubicBezTo>
                  <a:pt x="23" y="1141"/>
                  <a:pt x="23" y="1141"/>
                  <a:pt x="23" y="1141"/>
                </a:cubicBezTo>
                <a:cubicBezTo>
                  <a:pt x="24" y="1141"/>
                  <a:pt x="24" y="1141"/>
                  <a:pt x="24" y="1140"/>
                </a:cubicBezTo>
                <a:cubicBezTo>
                  <a:pt x="25" y="1139"/>
                  <a:pt x="25" y="1138"/>
                  <a:pt x="24" y="1138"/>
                </a:cubicBezTo>
                <a:cubicBezTo>
                  <a:pt x="24" y="1138"/>
                  <a:pt x="23" y="1138"/>
                  <a:pt x="23" y="1138"/>
                </a:cubicBezTo>
                <a:moveTo>
                  <a:pt x="30" y="1124"/>
                </a:moveTo>
                <a:cubicBezTo>
                  <a:pt x="30" y="1124"/>
                  <a:pt x="29" y="1124"/>
                  <a:pt x="29" y="1124"/>
                </a:cubicBezTo>
                <a:cubicBezTo>
                  <a:pt x="29" y="1125"/>
                  <a:pt x="29" y="1126"/>
                  <a:pt x="30" y="1126"/>
                </a:cubicBezTo>
                <a:cubicBezTo>
                  <a:pt x="30" y="1127"/>
                  <a:pt x="30" y="1127"/>
                  <a:pt x="30" y="1127"/>
                </a:cubicBezTo>
                <a:cubicBezTo>
                  <a:pt x="31" y="1127"/>
                  <a:pt x="31" y="1126"/>
                  <a:pt x="32" y="1126"/>
                </a:cubicBezTo>
                <a:cubicBezTo>
                  <a:pt x="32" y="1125"/>
                  <a:pt x="32" y="1124"/>
                  <a:pt x="31" y="1124"/>
                </a:cubicBezTo>
                <a:cubicBezTo>
                  <a:pt x="31" y="1124"/>
                  <a:pt x="31" y="1124"/>
                  <a:pt x="30" y="1124"/>
                </a:cubicBezTo>
                <a:moveTo>
                  <a:pt x="38" y="1110"/>
                </a:moveTo>
                <a:cubicBezTo>
                  <a:pt x="38" y="1110"/>
                  <a:pt x="37" y="1110"/>
                  <a:pt x="37" y="1111"/>
                </a:cubicBezTo>
                <a:cubicBezTo>
                  <a:pt x="37" y="1111"/>
                  <a:pt x="37" y="1112"/>
                  <a:pt x="38" y="1113"/>
                </a:cubicBezTo>
                <a:cubicBezTo>
                  <a:pt x="38" y="1113"/>
                  <a:pt x="38" y="1113"/>
                  <a:pt x="38" y="1113"/>
                </a:cubicBezTo>
                <a:cubicBezTo>
                  <a:pt x="39" y="1113"/>
                  <a:pt x="39" y="1113"/>
                  <a:pt x="40" y="1112"/>
                </a:cubicBezTo>
                <a:cubicBezTo>
                  <a:pt x="40" y="1111"/>
                  <a:pt x="40" y="1110"/>
                  <a:pt x="39" y="1110"/>
                </a:cubicBezTo>
                <a:cubicBezTo>
                  <a:pt x="39" y="1110"/>
                  <a:pt x="39" y="1110"/>
                  <a:pt x="38" y="1110"/>
                </a:cubicBezTo>
                <a:moveTo>
                  <a:pt x="47" y="1096"/>
                </a:moveTo>
                <a:cubicBezTo>
                  <a:pt x="47" y="1096"/>
                  <a:pt x="46" y="1097"/>
                  <a:pt x="46" y="1097"/>
                </a:cubicBezTo>
                <a:cubicBezTo>
                  <a:pt x="45" y="1098"/>
                  <a:pt x="46" y="1099"/>
                  <a:pt x="46" y="1099"/>
                </a:cubicBezTo>
                <a:cubicBezTo>
                  <a:pt x="47" y="1099"/>
                  <a:pt x="47" y="1099"/>
                  <a:pt x="47" y="1099"/>
                </a:cubicBezTo>
                <a:cubicBezTo>
                  <a:pt x="48" y="1099"/>
                  <a:pt x="48" y="1099"/>
                  <a:pt x="48" y="1099"/>
                </a:cubicBezTo>
                <a:cubicBezTo>
                  <a:pt x="49" y="1098"/>
                  <a:pt x="49" y="1097"/>
                  <a:pt x="48" y="1097"/>
                </a:cubicBezTo>
                <a:cubicBezTo>
                  <a:pt x="48" y="1096"/>
                  <a:pt x="47" y="1096"/>
                  <a:pt x="47" y="1096"/>
                </a:cubicBezTo>
                <a:moveTo>
                  <a:pt x="57" y="1084"/>
                </a:moveTo>
                <a:cubicBezTo>
                  <a:pt x="56" y="1084"/>
                  <a:pt x="56" y="1084"/>
                  <a:pt x="55" y="1084"/>
                </a:cubicBezTo>
                <a:cubicBezTo>
                  <a:pt x="55" y="1085"/>
                  <a:pt x="55" y="1086"/>
                  <a:pt x="56" y="1086"/>
                </a:cubicBezTo>
                <a:cubicBezTo>
                  <a:pt x="57" y="1087"/>
                  <a:pt x="57" y="1087"/>
                  <a:pt x="57" y="1087"/>
                </a:cubicBezTo>
                <a:cubicBezTo>
                  <a:pt x="57" y="1087"/>
                  <a:pt x="58" y="1086"/>
                  <a:pt x="58" y="1086"/>
                </a:cubicBezTo>
                <a:cubicBezTo>
                  <a:pt x="58" y="1085"/>
                  <a:pt x="58" y="1084"/>
                  <a:pt x="58" y="1084"/>
                </a:cubicBezTo>
                <a:cubicBezTo>
                  <a:pt x="57" y="1084"/>
                  <a:pt x="57" y="1084"/>
                  <a:pt x="57" y="1084"/>
                </a:cubicBezTo>
                <a:moveTo>
                  <a:pt x="67" y="1071"/>
                </a:moveTo>
                <a:cubicBezTo>
                  <a:pt x="66" y="1071"/>
                  <a:pt x="66" y="1071"/>
                  <a:pt x="66" y="1072"/>
                </a:cubicBezTo>
                <a:cubicBezTo>
                  <a:pt x="66" y="1072"/>
                  <a:pt x="66" y="1072"/>
                  <a:pt x="66" y="1072"/>
                </a:cubicBezTo>
                <a:cubicBezTo>
                  <a:pt x="65" y="1072"/>
                  <a:pt x="65" y="1073"/>
                  <a:pt x="66" y="1074"/>
                </a:cubicBezTo>
                <a:cubicBezTo>
                  <a:pt x="67" y="1074"/>
                  <a:pt x="67" y="1074"/>
                  <a:pt x="67" y="1074"/>
                </a:cubicBezTo>
                <a:cubicBezTo>
                  <a:pt x="67" y="1074"/>
                  <a:pt x="68" y="1074"/>
                  <a:pt x="68" y="1074"/>
                </a:cubicBezTo>
                <a:cubicBezTo>
                  <a:pt x="68" y="1074"/>
                  <a:pt x="68" y="1074"/>
                  <a:pt x="68" y="1074"/>
                </a:cubicBezTo>
                <a:cubicBezTo>
                  <a:pt x="68" y="1073"/>
                  <a:pt x="68" y="1072"/>
                  <a:pt x="68" y="1072"/>
                </a:cubicBezTo>
                <a:cubicBezTo>
                  <a:pt x="67" y="1071"/>
                  <a:pt x="67" y="1071"/>
                  <a:pt x="67" y="1071"/>
                </a:cubicBezTo>
                <a:moveTo>
                  <a:pt x="77" y="1059"/>
                </a:moveTo>
                <a:cubicBezTo>
                  <a:pt x="77" y="1059"/>
                  <a:pt x="77" y="1059"/>
                  <a:pt x="76" y="1060"/>
                </a:cubicBezTo>
                <a:cubicBezTo>
                  <a:pt x="76" y="1060"/>
                  <a:pt x="76" y="1061"/>
                  <a:pt x="76" y="1062"/>
                </a:cubicBezTo>
                <a:cubicBezTo>
                  <a:pt x="77" y="1062"/>
                  <a:pt x="77" y="1062"/>
                  <a:pt x="77" y="1062"/>
                </a:cubicBezTo>
                <a:cubicBezTo>
                  <a:pt x="78" y="1062"/>
                  <a:pt x="78" y="1062"/>
                  <a:pt x="78" y="1062"/>
                </a:cubicBezTo>
                <a:cubicBezTo>
                  <a:pt x="79" y="1061"/>
                  <a:pt x="79" y="1060"/>
                  <a:pt x="78" y="1060"/>
                </a:cubicBezTo>
                <a:cubicBezTo>
                  <a:pt x="78" y="1059"/>
                  <a:pt x="78" y="1059"/>
                  <a:pt x="77" y="1059"/>
                </a:cubicBezTo>
                <a:moveTo>
                  <a:pt x="88" y="1048"/>
                </a:moveTo>
                <a:cubicBezTo>
                  <a:pt x="88" y="1048"/>
                  <a:pt x="88" y="1048"/>
                  <a:pt x="87" y="1048"/>
                </a:cubicBezTo>
                <a:cubicBezTo>
                  <a:pt x="87" y="1049"/>
                  <a:pt x="87" y="1050"/>
                  <a:pt x="87" y="1050"/>
                </a:cubicBezTo>
                <a:cubicBezTo>
                  <a:pt x="88" y="1050"/>
                  <a:pt x="88" y="1051"/>
                  <a:pt x="88" y="1051"/>
                </a:cubicBezTo>
                <a:cubicBezTo>
                  <a:pt x="89" y="1051"/>
                  <a:pt x="89" y="1050"/>
                  <a:pt x="89" y="1050"/>
                </a:cubicBezTo>
                <a:cubicBezTo>
                  <a:pt x="90" y="1050"/>
                  <a:pt x="90" y="1049"/>
                  <a:pt x="89" y="1048"/>
                </a:cubicBezTo>
                <a:cubicBezTo>
                  <a:pt x="89" y="1048"/>
                  <a:pt x="89" y="1048"/>
                  <a:pt x="88" y="1048"/>
                </a:cubicBezTo>
                <a:moveTo>
                  <a:pt x="100" y="1036"/>
                </a:moveTo>
                <a:cubicBezTo>
                  <a:pt x="99" y="1036"/>
                  <a:pt x="99" y="1036"/>
                  <a:pt x="99" y="1037"/>
                </a:cubicBezTo>
                <a:cubicBezTo>
                  <a:pt x="98" y="1037"/>
                  <a:pt x="98" y="1038"/>
                  <a:pt x="99" y="1039"/>
                </a:cubicBezTo>
                <a:cubicBezTo>
                  <a:pt x="99" y="1039"/>
                  <a:pt x="99" y="1039"/>
                  <a:pt x="100" y="1039"/>
                </a:cubicBezTo>
                <a:cubicBezTo>
                  <a:pt x="100" y="1039"/>
                  <a:pt x="101" y="1039"/>
                  <a:pt x="101" y="1039"/>
                </a:cubicBezTo>
                <a:cubicBezTo>
                  <a:pt x="101" y="1038"/>
                  <a:pt x="101" y="1037"/>
                  <a:pt x="101" y="1037"/>
                </a:cubicBezTo>
                <a:cubicBezTo>
                  <a:pt x="101" y="1036"/>
                  <a:pt x="100" y="1036"/>
                  <a:pt x="100" y="1036"/>
                </a:cubicBezTo>
                <a:moveTo>
                  <a:pt x="111" y="1025"/>
                </a:moveTo>
                <a:cubicBezTo>
                  <a:pt x="111" y="1025"/>
                  <a:pt x="111" y="1026"/>
                  <a:pt x="110" y="1026"/>
                </a:cubicBezTo>
                <a:cubicBezTo>
                  <a:pt x="110" y="1026"/>
                  <a:pt x="110" y="1027"/>
                  <a:pt x="110" y="1028"/>
                </a:cubicBezTo>
                <a:cubicBezTo>
                  <a:pt x="111" y="1028"/>
                  <a:pt x="111" y="1028"/>
                  <a:pt x="111" y="1028"/>
                </a:cubicBezTo>
                <a:cubicBezTo>
                  <a:pt x="112" y="1028"/>
                  <a:pt x="112" y="1028"/>
                  <a:pt x="112" y="1028"/>
                </a:cubicBezTo>
                <a:cubicBezTo>
                  <a:pt x="113" y="1027"/>
                  <a:pt x="113" y="1026"/>
                  <a:pt x="113" y="1026"/>
                </a:cubicBezTo>
                <a:cubicBezTo>
                  <a:pt x="112" y="1026"/>
                  <a:pt x="112" y="1025"/>
                  <a:pt x="111" y="1025"/>
                </a:cubicBezTo>
                <a:moveTo>
                  <a:pt x="123" y="1015"/>
                </a:moveTo>
                <a:cubicBezTo>
                  <a:pt x="123" y="1015"/>
                  <a:pt x="123" y="1015"/>
                  <a:pt x="122" y="1015"/>
                </a:cubicBezTo>
                <a:cubicBezTo>
                  <a:pt x="122" y="1016"/>
                  <a:pt x="122" y="1017"/>
                  <a:pt x="122" y="1017"/>
                </a:cubicBezTo>
                <a:cubicBezTo>
                  <a:pt x="122" y="1018"/>
                  <a:pt x="123" y="1018"/>
                  <a:pt x="123" y="1018"/>
                </a:cubicBezTo>
                <a:cubicBezTo>
                  <a:pt x="124" y="1017"/>
                  <a:pt x="124" y="1017"/>
                  <a:pt x="124" y="1017"/>
                </a:cubicBezTo>
                <a:cubicBezTo>
                  <a:pt x="125" y="1017"/>
                  <a:pt x="125" y="1016"/>
                  <a:pt x="124" y="1015"/>
                </a:cubicBezTo>
                <a:cubicBezTo>
                  <a:pt x="124" y="1015"/>
                  <a:pt x="124" y="1015"/>
                  <a:pt x="123" y="1015"/>
                </a:cubicBezTo>
                <a:moveTo>
                  <a:pt x="135" y="1004"/>
                </a:moveTo>
                <a:cubicBezTo>
                  <a:pt x="135" y="1004"/>
                  <a:pt x="135" y="1004"/>
                  <a:pt x="134" y="1005"/>
                </a:cubicBezTo>
                <a:cubicBezTo>
                  <a:pt x="134" y="1005"/>
                  <a:pt x="134" y="1006"/>
                  <a:pt x="134" y="1007"/>
                </a:cubicBezTo>
                <a:cubicBezTo>
                  <a:pt x="135" y="1007"/>
                  <a:pt x="135" y="1007"/>
                  <a:pt x="135" y="1007"/>
                </a:cubicBezTo>
                <a:cubicBezTo>
                  <a:pt x="136" y="1007"/>
                  <a:pt x="136" y="1007"/>
                  <a:pt x="136" y="1007"/>
                </a:cubicBezTo>
                <a:cubicBezTo>
                  <a:pt x="137" y="1006"/>
                  <a:pt x="137" y="1005"/>
                  <a:pt x="136" y="1005"/>
                </a:cubicBezTo>
                <a:cubicBezTo>
                  <a:pt x="136" y="1004"/>
                  <a:pt x="136" y="1004"/>
                  <a:pt x="135" y="1004"/>
                </a:cubicBezTo>
                <a:moveTo>
                  <a:pt x="148" y="994"/>
                </a:moveTo>
                <a:cubicBezTo>
                  <a:pt x="147" y="994"/>
                  <a:pt x="147" y="994"/>
                  <a:pt x="147" y="994"/>
                </a:cubicBezTo>
                <a:cubicBezTo>
                  <a:pt x="146" y="995"/>
                  <a:pt x="146" y="996"/>
                  <a:pt x="146" y="996"/>
                </a:cubicBezTo>
                <a:cubicBezTo>
                  <a:pt x="147" y="997"/>
                  <a:pt x="147" y="997"/>
                  <a:pt x="148" y="997"/>
                </a:cubicBezTo>
                <a:cubicBezTo>
                  <a:pt x="148" y="996"/>
                  <a:pt x="148" y="996"/>
                  <a:pt x="148" y="996"/>
                </a:cubicBezTo>
                <a:cubicBezTo>
                  <a:pt x="149" y="996"/>
                  <a:pt x="149" y="995"/>
                  <a:pt x="149" y="994"/>
                </a:cubicBezTo>
                <a:cubicBezTo>
                  <a:pt x="148" y="994"/>
                  <a:pt x="148" y="994"/>
                  <a:pt x="148" y="994"/>
                </a:cubicBezTo>
                <a:moveTo>
                  <a:pt x="160" y="983"/>
                </a:moveTo>
                <a:cubicBezTo>
                  <a:pt x="159" y="983"/>
                  <a:pt x="159" y="984"/>
                  <a:pt x="159" y="984"/>
                </a:cubicBezTo>
                <a:cubicBezTo>
                  <a:pt x="158" y="984"/>
                  <a:pt x="158" y="985"/>
                  <a:pt x="159" y="986"/>
                </a:cubicBezTo>
                <a:cubicBezTo>
                  <a:pt x="159" y="986"/>
                  <a:pt x="159" y="986"/>
                  <a:pt x="160" y="986"/>
                </a:cubicBezTo>
                <a:cubicBezTo>
                  <a:pt x="161" y="986"/>
                  <a:pt x="161" y="986"/>
                  <a:pt x="161" y="986"/>
                </a:cubicBezTo>
                <a:cubicBezTo>
                  <a:pt x="161" y="986"/>
                  <a:pt x="161" y="985"/>
                  <a:pt x="161" y="984"/>
                </a:cubicBezTo>
                <a:cubicBezTo>
                  <a:pt x="161" y="984"/>
                  <a:pt x="160" y="983"/>
                  <a:pt x="160" y="983"/>
                </a:cubicBezTo>
                <a:moveTo>
                  <a:pt x="172" y="973"/>
                </a:moveTo>
                <a:cubicBezTo>
                  <a:pt x="172" y="973"/>
                  <a:pt x="171" y="973"/>
                  <a:pt x="171" y="973"/>
                </a:cubicBezTo>
                <a:cubicBezTo>
                  <a:pt x="170" y="974"/>
                  <a:pt x="170" y="975"/>
                  <a:pt x="171" y="976"/>
                </a:cubicBezTo>
                <a:cubicBezTo>
                  <a:pt x="171" y="976"/>
                  <a:pt x="172" y="976"/>
                  <a:pt x="172" y="976"/>
                </a:cubicBezTo>
                <a:cubicBezTo>
                  <a:pt x="173" y="976"/>
                  <a:pt x="173" y="976"/>
                  <a:pt x="173" y="976"/>
                </a:cubicBezTo>
                <a:cubicBezTo>
                  <a:pt x="174" y="975"/>
                  <a:pt x="174" y="974"/>
                  <a:pt x="173" y="974"/>
                </a:cubicBezTo>
                <a:cubicBezTo>
                  <a:pt x="173" y="973"/>
                  <a:pt x="172" y="973"/>
                  <a:pt x="172" y="973"/>
                </a:cubicBezTo>
                <a:moveTo>
                  <a:pt x="184" y="963"/>
                </a:moveTo>
                <a:cubicBezTo>
                  <a:pt x="184" y="963"/>
                  <a:pt x="183" y="963"/>
                  <a:pt x="183" y="963"/>
                </a:cubicBezTo>
                <a:cubicBezTo>
                  <a:pt x="183" y="963"/>
                  <a:pt x="183" y="963"/>
                  <a:pt x="183" y="963"/>
                </a:cubicBezTo>
                <a:cubicBezTo>
                  <a:pt x="183" y="964"/>
                  <a:pt x="182" y="965"/>
                  <a:pt x="183" y="965"/>
                </a:cubicBezTo>
                <a:cubicBezTo>
                  <a:pt x="183" y="966"/>
                  <a:pt x="184" y="966"/>
                  <a:pt x="184" y="966"/>
                </a:cubicBezTo>
                <a:cubicBezTo>
                  <a:pt x="185" y="965"/>
                  <a:pt x="185" y="965"/>
                  <a:pt x="185" y="965"/>
                </a:cubicBezTo>
                <a:cubicBezTo>
                  <a:pt x="186" y="965"/>
                  <a:pt x="186" y="964"/>
                  <a:pt x="185" y="963"/>
                </a:cubicBezTo>
                <a:cubicBezTo>
                  <a:pt x="185" y="963"/>
                  <a:pt x="185" y="963"/>
                  <a:pt x="184" y="963"/>
                </a:cubicBezTo>
                <a:moveTo>
                  <a:pt x="196" y="952"/>
                </a:moveTo>
                <a:cubicBezTo>
                  <a:pt x="196" y="952"/>
                  <a:pt x="196" y="952"/>
                  <a:pt x="195" y="953"/>
                </a:cubicBezTo>
                <a:cubicBezTo>
                  <a:pt x="195" y="953"/>
                  <a:pt x="195" y="954"/>
                  <a:pt x="195" y="955"/>
                </a:cubicBezTo>
                <a:cubicBezTo>
                  <a:pt x="195" y="955"/>
                  <a:pt x="196" y="955"/>
                  <a:pt x="196" y="955"/>
                </a:cubicBezTo>
                <a:cubicBezTo>
                  <a:pt x="197" y="955"/>
                  <a:pt x="197" y="955"/>
                  <a:pt x="197" y="955"/>
                </a:cubicBezTo>
                <a:cubicBezTo>
                  <a:pt x="198" y="954"/>
                  <a:pt x="198" y="953"/>
                  <a:pt x="197" y="953"/>
                </a:cubicBezTo>
                <a:cubicBezTo>
                  <a:pt x="197" y="952"/>
                  <a:pt x="197" y="952"/>
                  <a:pt x="196" y="952"/>
                </a:cubicBezTo>
                <a:moveTo>
                  <a:pt x="208" y="942"/>
                </a:moveTo>
                <a:cubicBezTo>
                  <a:pt x="208" y="942"/>
                  <a:pt x="207" y="942"/>
                  <a:pt x="207" y="942"/>
                </a:cubicBezTo>
                <a:cubicBezTo>
                  <a:pt x="207" y="943"/>
                  <a:pt x="207" y="943"/>
                  <a:pt x="207" y="944"/>
                </a:cubicBezTo>
                <a:cubicBezTo>
                  <a:pt x="207" y="944"/>
                  <a:pt x="208" y="945"/>
                  <a:pt x="208" y="945"/>
                </a:cubicBezTo>
                <a:cubicBezTo>
                  <a:pt x="209" y="945"/>
                  <a:pt x="209" y="944"/>
                  <a:pt x="209" y="944"/>
                </a:cubicBezTo>
                <a:cubicBezTo>
                  <a:pt x="209" y="944"/>
                  <a:pt x="209" y="944"/>
                  <a:pt x="209" y="944"/>
                </a:cubicBezTo>
                <a:cubicBezTo>
                  <a:pt x="210" y="944"/>
                  <a:pt x="210" y="943"/>
                  <a:pt x="209" y="942"/>
                </a:cubicBezTo>
                <a:cubicBezTo>
                  <a:pt x="209" y="942"/>
                  <a:pt x="209" y="942"/>
                  <a:pt x="208" y="942"/>
                </a:cubicBezTo>
                <a:moveTo>
                  <a:pt x="220" y="931"/>
                </a:moveTo>
                <a:cubicBezTo>
                  <a:pt x="220" y="931"/>
                  <a:pt x="219" y="931"/>
                  <a:pt x="219" y="931"/>
                </a:cubicBezTo>
                <a:cubicBezTo>
                  <a:pt x="218" y="932"/>
                  <a:pt x="218" y="933"/>
                  <a:pt x="219" y="933"/>
                </a:cubicBezTo>
                <a:cubicBezTo>
                  <a:pt x="219" y="934"/>
                  <a:pt x="220" y="934"/>
                  <a:pt x="220" y="934"/>
                </a:cubicBezTo>
                <a:cubicBezTo>
                  <a:pt x="220" y="934"/>
                  <a:pt x="221" y="934"/>
                  <a:pt x="221" y="933"/>
                </a:cubicBezTo>
                <a:cubicBezTo>
                  <a:pt x="222" y="933"/>
                  <a:pt x="222" y="932"/>
                  <a:pt x="221" y="931"/>
                </a:cubicBezTo>
                <a:cubicBezTo>
                  <a:pt x="221" y="931"/>
                  <a:pt x="220" y="931"/>
                  <a:pt x="220" y="931"/>
                </a:cubicBezTo>
                <a:moveTo>
                  <a:pt x="231" y="920"/>
                </a:moveTo>
                <a:cubicBezTo>
                  <a:pt x="231" y="920"/>
                  <a:pt x="231" y="920"/>
                  <a:pt x="230" y="920"/>
                </a:cubicBezTo>
                <a:cubicBezTo>
                  <a:pt x="230" y="921"/>
                  <a:pt x="230" y="922"/>
                  <a:pt x="230" y="922"/>
                </a:cubicBezTo>
                <a:cubicBezTo>
                  <a:pt x="231" y="923"/>
                  <a:pt x="231" y="923"/>
                  <a:pt x="231" y="923"/>
                </a:cubicBezTo>
                <a:cubicBezTo>
                  <a:pt x="232" y="923"/>
                  <a:pt x="232" y="922"/>
                  <a:pt x="232" y="922"/>
                </a:cubicBezTo>
                <a:cubicBezTo>
                  <a:pt x="233" y="922"/>
                  <a:pt x="233" y="921"/>
                  <a:pt x="232" y="920"/>
                </a:cubicBezTo>
                <a:cubicBezTo>
                  <a:pt x="232" y="920"/>
                  <a:pt x="232" y="920"/>
                  <a:pt x="231" y="920"/>
                </a:cubicBezTo>
                <a:moveTo>
                  <a:pt x="242" y="908"/>
                </a:moveTo>
                <a:cubicBezTo>
                  <a:pt x="242" y="908"/>
                  <a:pt x="242" y="908"/>
                  <a:pt x="241" y="908"/>
                </a:cubicBezTo>
                <a:cubicBezTo>
                  <a:pt x="241" y="909"/>
                  <a:pt x="241" y="910"/>
                  <a:pt x="241" y="911"/>
                </a:cubicBezTo>
                <a:cubicBezTo>
                  <a:pt x="242" y="911"/>
                  <a:pt x="242" y="911"/>
                  <a:pt x="242" y="911"/>
                </a:cubicBezTo>
                <a:cubicBezTo>
                  <a:pt x="243" y="911"/>
                  <a:pt x="243" y="911"/>
                  <a:pt x="244" y="911"/>
                </a:cubicBezTo>
                <a:cubicBezTo>
                  <a:pt x="244" y="910"/>
                  <a:pt x="244" y="909"/>
                  <a:pt x="244" y="908"/>
                </a:cubicBezTo>
                <a:cubicBezTo>
                  <a:pt x="243" y="908"/>
                  <a:pt x="243" y="908"/>
                  <a:pt x="242" y="908"/>
                </a:cubicBezTo>
                <a:moveTo>
                  <a:pt x="253" y="896"/>
                </a:moveTo>
                <a:cubicBezTo>
                  <a:pt x="253" y="896"/>
                  <a:pt x="252" y="896"/>
                  <a:pt x="252" y="897"/>
                </a:cubicBezTo>
                <a:cubicBezTo>
                  <a:pt x="252" y="897"/>
                  <a:pt x="252" y="898"/>
                  <a:pt x="252" y="899"/>
                </a:cubicBezTo>
                <a:cubicBezTo>
                  <a:pt x="253" y="899"/>
                  <a:pt x="253" y="899"/>
                  <a:pt x="253" y="899"/>
                </a:cubicBezTo>
                <a:cubicBezTo>
                  <a:pt x="254" y="899"/>
                  <a:pt x="254" y="899"/>
                  <a:pt x="254" y="899"/>
                </a:cubicBezTo>
                <a:cubicBezTo>
                  <a:pt x="255" y="898"/>
                  <a:pt x="255" y="897"/>
                  <a:pt x="254" y="897"/>
                </a:cubicBezTo>
                <a:cubicBezTo>
                  <a:pt x="254" y="896"/>
                  <a:pt x="254" y="896"/>
                  <a:pt x="253" y="896"/>
                </a:cubicBezTo>
                <a:moveTo>
                  <a:pt x="264" y="884"/>
                </a:moveTo>
                <a:cubicBezTo>
                  <a:pt x="263" y="884"/>
                  <a:pt x="263" y="884"/>
                  <a:pt x="262" y="884"/>
                </a:cubicBezTo>
                <a:cubicBezTo>
                  <a:pt x="262" y="885"/>
                  <a:pt x="262" y="886"/>
                  <a:pt x="263" y="887"/>
                </a:cubicBezTo>
                <a:cubicBezTo>
                  <a:pt x="264" y="887"/>
                  <a:pt x="264" y="887"/>
                  <a:pt x="264" y="887"/>
                </a:cubicBezTo>
                <a:cubicBezTo>
                  <a:pt x="264" y="887"/>
                  <a:pt x="264" y="887"/>
                  <a:pt x="265" y="886"/>
                </a:cubicBezTo>
                <a:cubicBezTo>
                  <a:pt x="265" y="886"/>
                  <a:pt x="265" y="886"/>
                  <a:pt x="265" y="886"/>
                </a:cubicBezTo>
                <a:cubicBezTo>
                  <a:pt x="265" y="886"/>
                  <a:pt x="265" y="885"/>
                  <a:pt x="264" y="884"/>
                </a:cubicBezTo>
                <a:cubicBezTo>
                  <a:pt x="264" y="884"/>
                  <a:pt x="264" y="884"/>
                  <a:pt x="264" y="884"/>
                </a:cubicBezTo>
                <a:moveTo>
                  <a:pt x="273" y="871"/>
                </a:moveTo>
                <a:cubicBezTo>
                  <a:pt x="273" y="871"/>
                  <a:pt x="272" y="871"/>
                  <a:pt x="272" y="872"/>
                </a:cubicBezTo>
                <a:cubicBezTo>
                  <a:pt x="272" y="873"/>
                  <a:pt x="272" y="873"/>
                  <a:pt x="272" y="874"/>
                </a:cubicBezTo>
                <a:cubicBezTo>
                  <a:pt x="273" y="874"/>
                  <a:pt x="273" y="874"/>
                  <a:pt x="273" y="874"/>
                </a:cubicBezTo>
                <a:cubicBezTo>
                  <a:pt x="274" y="874"/>
                  <a:pt x="274" y="874"/>
                  <a:pt x="275" y="874"/>
                </a:cubicBezTo>
                <a:cubicBezTo>
                  <a:pt x="275" y="873"/>
                  <a:pt x="275" y="872"/>
                  <a:pt x="274" y="872"/>
                </a:cubicBezTo>
                <a:cubicBezTo>
                  <a:pt x="274" y="871"/>
                  <a:pt x="274" y="871"/>
                  <a:pt x="273" y="871"/>
                </a:cubicBezTo>
                <a:moveTo>
                  <a:pt x="283" y="858"/>
                </a:moveTo>
                <a:cubicBezTo>
                  <a:pt x="282" y="858"/>
                  <a:pt x="282" y="858"/>
                  <a:pt x="281" y="859"/>
                </a:cubicBezTo>
                <a:cubicBezTo>
                  <a:pt x="281" y="860"/>
                  <a:pt x="281" y="860"/>
                  <a:pt x="282" y="861"/>
                </a:cubicBezTo>
                <a:cubicBezTo>
                  <a:pt x="283" y="861"/>
                  <a:pt x="283" y="861"/>
                  <a:pt x="283" y="861"/>
                </a:cubicBezTo>
                <a:cubicBezTo>
                  <a:pt x="283" y="861"/>
                  <a:pt x="283" y="861"/>
                  <a:pt x="284" y="861"/>
                </a:cubicBezTo>
                <a:cubicBezTo>
                  <a:pt x="284" y="860"/>
                  <a:pt x="284" y="859"/>
                  <a:pt x="283" y="858"/>
                </a:cubicBezTo>
                <a:cubicBezTo>
                  <a:pt x="283" y="858"/>
                  <a:pt x="283" y="858"/>
                  <a:pt x="283" y="858"/>
                </a:cubicBezTo>
                <a:moveTo>
                  <a:pt x="291" y="845"/>
                </a:moveTo>
                <a:cubicBezTo>
                  <a:pt x="291" y="845"/>
                  <a:pt x="290" y="845"/>
                  <a:pt x="290" y="845"/>
                </a:cubicBezTo>
                <a:cubicBezTo>
                  <a:pt x="290" y="845"/>
                  <a:pt x="290" y="845"/>
                  <a:pt x="290" y="845"/>
                </a:cubicBezTo>
                <a:cubicBezTo>
                  <a:pt x="289" y="846"/>
                  <a:pt x="290" y="847"/>
                  <a:pt x="290" y="847"/>
                </a:cubicBezTo>
                <a:cubicBezTo>
                  <a:pt x="291" y="848"/>
                  <a:pt x="291" y="848"/>
                  <a:pt x="291" y="848"/>
                </a:cubicBezTo>
                <a:cubicBezTo>
                  <a:pt x="292" y="848"/>
                  <a:pt x="292" y="847"/>
                  <a:pt x="292" y="847"/>
                </a:cubicBezTo>
                <a:cubicBezTo>
                  <a:pt x="293" y="846"/>
                  <a:pt x="293" y="845"/>
                  <a:pt x="292" y="845"/>
                </a:cubicBezTo>
                <a:cubicBezTo>
                  <a:pt x="292" y="845"/>
                  <a:pt x="291" y="845"/>
                  <a:pt x="291" y="845"/>
                </a:cubicBezTo>
                <a:moveTo>
                  <a:pt x="299" y="831"/>
                </a:moveTo>
                <a:cubicBezTo>
                  <a:pt x="298" y="831"/>
                  <a:pt x="298" y="831"/>
                  <a:pt x="297" y="831"/>
                </a:cubicBezTo>
                <a:cubicBezTo>
                  <a:pt x="297" y="832"/>
                  <a:pt x="297" y="833"/>
                  <a:pt x="298" y="833"/>
                </a:cubicBezTo>
                <a:cubicBezTo>
                  <a:pt x="299" y="834"/>
                  <a:pt x="299" y="834"/>
                  <a:pt x="299" y="834"/>
                </a:cubicBezTo>
                <a:cubicBezTo>
                  <a:pt x="299" y="834"/>
                  <a:pt x="300" y="833"/>
                  <a:pt x="300" y="833"/>
                </a:cubicBezTo>
                <a:cubicBezTo>
                  <a:pt x="300" y="832"/>
                  <a:pt x="300" y="831"/>
                  <a:pt x="299" y="831"/>
                </a:cubicBezTo>
                <a:cubicBezTo>
                  <a:pt x="299" y="831"/>
                  <a:pt x="299" y="831"/>
                  <a:pt x="299" y="831"/>
                </a:cubicBezTo>
                <a:moveTo>
                  <a:pt x="306" y="816"/>
                </a:moveTo>
                <a:cubicBezTo>
                  <a:pt x="305" y="816"/>
                  <a:pt x="304" y="817"/>
                  <a:pt x="304" y="817"/>
                </a:cubicBezTo>
                <a:cubicBezTo>
                  <a:pt x="304" y="818"/>
                  <a:pt x="304" y="819"/>
                  <a:pt x="305" y="819"/>
                </a:cubicBezTo>
                <a:cubicBezTo>
                  <a:pt x="306" y="819"/>
                  <a:pt x="306" y="819"/>
                  <a:pt x="306" y="819"/>
                </a:cubicBezTo>
                <a:cubicBezTo>
                  <a:pt x="306" y="819"/>
                  <a:pt x="307" y="819"/>
                  <a:pt x="307" y="818"/>
                </a:cubicBezTo>
                <a:cubicBezTo>
                  <a:pt x="307" y="817"/>
                  <a:pt x="307" y="817"/>
                  <a:pt x="306" y="816"/>
                </a:cubicBezTo>
                <a:cubicBezTo>
                  <a:pt x="306" y="816"/>
                  <a:pt x="306" y="816"/>
                  <a:pt x="306" y="816"/>
                </a:cubicBezTo>
                <a:moveTo>
                  <a:pt x="311" y="801"/>
                </a:moveTo>
                <a:cubicBezTo>
                  <a:pt x="311" y="801"/>
                  <a:pt x="310" y="802"/>
                  <a:pt x="310" y="802"/>
                </a:cubicBezTo>
                <a:cubicBezTo>
                  <a:pt x="310" y="803"/>
                  <a:pt x="310" y="804"/>
                  <a:pt x="311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2" y="804"/>
                  <a:pt x="313" y="804"/>
                  <a:pt x="313" y="803"/>
                </a:cubicBezTo>
                <a:cubicBezTo>
                  <a:pt x="313" y="802"/>
                  <a:pt x="313" y="802"/>
                  <a:pt x="312" y="801"/>
                </a:cubicBezTo>
                <a:cubicBezTo>
                  <a:pt x="312" y="801"/>
                  <a:pt x="312" y="801"/>
                  <a:pt x="311" y="801"/>
                </a:cubicBezTo>
                <a:moveTo>
                  <a:pt x="316" y="786"/>
                </a:moveTo>
                <a:cubicBezTo>
                  <a:pt x="315" y="786"/>
                  <a:pt x="315" y="786"/>
                  <a:pt x="315" y="787"/>
                </a:cubicBezTo>
                <a:cubicBezTo>
                  <a:pt x="314" y="788"/>
                  <a:pt x="315" y="789"/>
                  <a:pt x="316" y="789"/>
                </a:cubicBezTo>
                <a:cubicBezTo>
                  <a:pt x="316" y="789"/>
                  <a:pt x="316" y="789"/>
                  <a:pt x="316" y="789"/>
                </a:cubicBezTo>
                <a:cubicBezTo>
                  <a:pt x="317" y="789"/>
                  <a:pt x="317" y="789"/>
                  <a:pt x="318" y="788"/>
                </a:cubicBezTo>
                <a:cubicBezTo>
                  <a:pt x="318" y="787"/>
                  <a:pt x="317" y="786"/>
                  <a:pt x="316" y="786"/>
                </a:cubicBezTo>
                <a:cubicBezTo>
                  <a:pt x="316" y="786"/>
                  <a:pt x="316" y="786"/>
                  <a:pt x="316" y="786"/>
                </a:cubicBezTo>
                <a:moveTo>
                  <a:pt x="320" y="770"/>
                </a:moveTo>
                <a:cubicBezTo>
                  <a:pt x="319" y="770"/>
                  <a:pt x="318" y="771"/>
                  <a:pt x="318" y="772"/>
                </a:cubicBezTo>
                <a:cubicBezTo>
                  <a:pt x="318" y="772"/>
                  <a:pt x="319" y="773"/>
                  <a:pt x="319" y="773"/>
                </a:cubicBezTo>
                <a:cubicBezTo>
                  <a:pt x="320" y="773"/>
                  <a:pt x="320" y="773"/>
                  <a:pt x="320" y="773"/>
                </a:cubicBezTo>
                <a:cubicBezTo>
                  <a:pt x="320" y="773"/>
                  <a:pt x="321" y="773"/>
                  <a:pt x="321" y="772"/>
                </a:cubicBezTo>
                <a:cubicBezTo>
                  <a:pt x="321" y="771"/>
                  <a:pt x="321" y="771"/>
                  <a:pt x="320" y="770"/>
                </a:cubicBezTo>
                <a:cubicBezTo>
                  <a:pt x="320" y="770"/>
                  <a:pt x="320" y="770"/>
                  <a:pt x="320" y="770"/>
                </a:cubicBezTo>
                <a:moveTo>
                  <a:pt x="322" y="755"/>
                </a:moveTo>
                <a:cubicBezTo>
                  <a:pt x="321" y="755"/>
                  <a:pt x="320" y="755"/>
                  <a:pt x="320" y="756"/>
                </a:cubicBezTo>
                <a:cubicBezTo>
                  <a:pt x="320" y="757"/>
                  <a:pt x="321" y="757"/>
                  <a:pt x="322" y="758"/>
                </a:cubicBezTo>
                <a:cubicBezTo>
                  <a:pt x="322" y="758"/>
                  <a:pt x="322" y="758"/>
                  <a:pt x="322" y="758"/>
                </a:cubicBezTo>
                <a:cubicBezTo>
                  <a:pt x="323" y="758"/>
                  <a:pt x="323" y="757"/>
                  <a:pt x="323" y="756"/>
                </a:cubicBezTo>
                <a:cubicBezTo>
                  <a:pt x="323" y="755"/>
                  <a:pt x="323" y="755"/>
                  <a:pt x="322" y="755"/>
                </a:cubicBezTo>
                <a:cubicBezTo>
                  <a:pt x="322" y="755"/>
                  <a:pt x="322" y="755"/>
                  <a:pt x="322" y="755"/>
                </a:cubicBezTo>
                <a:moveTo>
                  <a:pt x="323" y="739"/>
                </a:moveTo>
                <a:cubicBezTo>
                  <a:pt x="322" y="739"/>
                  <a:pt x="321" y="739"/>
                  <a:pt x="321" y="740"/>
                </a:cubicBezTo>
                <a:cubicBezTo>
                  <a:pt x="321" y="741"/>
                  <a:pt x="322" y="742"/>
                  <a:pt x="323" y="742"/>
                </a:cubicBezTo>
                <a:cubicBezTo>
                  <a:pt x="323" y="742"/>
                  <a:pt x="323" y="742"/>
                  <a:pt x="323" y="742"/>
                </a:cubicBezTo>
                <a:cubicBezTo>
                  <a:pt x="324" y="742"/>
                  <a:pt x="324" y="741"/>
                  <a:pt x="324" y="740"/>
                </a:cubicBezTo>
                <a:cubicBezTo>
                  <a:pt x="324" y="739"/>
                  <a:pt x="324" y="739"/>
                  <a:pt x="323" y="739"/>
                </a:cubicBezTo>
                <a:moveTo>
                  <a:pt x="323" y="723"/>
                </a:moveTo>
                <a:cubicBezTo>
                  <a:pt x="323" y="723"/>
                  <a:pt x="323" y="723"/>
                  <a:pt x="322" y="723"/>
                </a:cubicBezTo>
                <a:cubicBezTo>
                  <a:pt x="322" y="723"/>
                  <a:pt x="321" y="723"/>
                  <a:pt x="321" y="724"/>
                </a:cubicBezTo>
                <a:cubicBezTo>
                  <a:pt x="321" y="725"/>
                  <a:pt x="322" y="726"/>
                  <a:pt x="323" y="726"/>
                </a:cubicBezTo>
                <a:cubicBezTo>
                  <a:pt x="323" y="726"/>
                  <a:pt x="323" y="726"/>
                  <a:pt x="323" y="726"/>
                </a:cubicBezTo>
                <a:cubicBezTo>
                  <a:pt x="323" y="726"/>
                  <a:pt x="324" y="725"/>
                  <a:pt x="324" y="724"/>
                </a:cubicBezTo>
                <a:cubicBezTo>
                  <a:pt x="324" y="723"/>
                  <a:pt x="323" y="723"/>
                  <a:pt x="323" y="723"/>
                </a:cubicBezTo>
                <a:moveTo>
                  <a:pt x="321" y="707"/>
                </a:moveTo>
                <a:cubicBezTo>
                  <a:pt x="321" y="707"/>
                  <a:pt x="321" y="707"/>
                  <a:pt x="321" y="707"/>
                </a:cubicBezTo>
                <a:cubicBezTo>
                  <a:pt x="320" y="707"/>
                  <a:pt x="320" y="708"/>
                  <a:pt x="320" y="708"/>
                </a:cubicBezTo>
                <a:cubicBezTo>
                  <a:pt x="320" y="709"/>
                  <a:pt x="320" y="710"/>
                  <a:pt x="321" y="710"/>
                </a:cubicBezTo>
                <a:cubicBezTo>
                  <a:pt x="321" y="710"/>
                  <a:pt x="321" y="710"/>
                  <a:pt x="321" y="710"/>
                </a:cubicBezTo>
                <a:cubicBezTo>
                  <a:pt x="322" y="710"/>
                  <a:pt x="323" y="709"/>
                  <a:pt x="323" y="708"/>
                </a:cubicBezTo>
                <a:cubicBezTo>
                  <a:pt x="323" y="707"/>
                  <a:pt x="322" y="707"/>
                  <a:pt x="321" y="707"/>
                </a:cubicBezTo>
                <a:moveTo>
                  <a:pt x="319" y="691"/>
                </a:moveTo>
                <a:cubicBezTo>
                  <a:pt x="319" y="691"/>
                  <a:pt x="318" y="691"/>
                  <a:pt x="318" y="691"/>
                </a:cubicBezTo>
                <a:cubicBezTo>
                  <a:pt x="318" y="691"/>
                  <a:pt x="317" y="692"/>
                  <a:pt x="317" y="693"/>
                </a:cubicBezTo>
                <a:cubicBezTo>
                  <a:pt x="317" y="693"/>
                  <a:pt x="318" y="694"/>
                  <a:pt x="319" y="694"/>
                </a:cubicBezTo>
                <a:cubicBezTo>
                  <a:pt x="319" y="694"/>
                  <a:pt x="319" y="694"/>
                  <a:pt x="319" y="694"/>
                </a:cubicBezTo>
                <a:cubicBezTo>
                  <a:pt x="320" y="694"/>
                  <a:pt x="320" y="693"/>
                  <a:pt x="320" y="692"/>
                </a:cubicBezTo>
                <a:cubicBezTo>
                  <a:pt x="320" y="692"/>
                  <a:pt x="320" y="692"/>
                  <a:pt x="320" y="692"/>
                </a:cubicBezTo>
                <a:cubicBezTo>
                  <a:pt x="320" y="691"/>
                  <a:pt x="319" y="691"/>
                  <a:pt x="319" y="691"/>
                </a:cubicBezTo>
                <a:moveTo>
                  <a:pt x="315" y="675"/>
                </a:moveTo>
                <a:cubicBezTo>
                  <a:pt x="315" y="675"/>
                  <a:pt x="315" y="675"/>
                  <a:pt x="315" y="675"/>
                </a:cubicBezTo>
                <a:cubicBezTo>
                  <a:pt x="314" y="675"/>
                  <a:pt x="314" y="676"/>
                  <a:pt x="314" y="677"/>
                </a:cubicBezTo>
                <a:cubicBezTo>
                  <a:pt x="314" y="678"/>
                  <a:pt x="315" y="678"/>
                  <a:pt x="315" y="678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6" y="678"/>
                  <a:pt x="317" y="677"/>
                  <a:pt x="317" y="676"/>
                </a:cubicBezTo>
                <a:cubicBezTo>
                  <a:pt x="317" y="676"/>
                  <a:pt x="316" y="675"/>
                  <a:pt x="315" y="675"/>
                </a:cubicBezTo>
                <a:moveTo>
                  <a:pt x="311" y="660"/>
                </a:moveTo>
                <a:cubicBezTo>
                  <a:pt x="311" y="660"/>
                  <a:pt x="311" y="660"/>
                  <a:pt x="310" y="660"/>
                </a:cubicBezTo>
                <a:cubicBezTo>
                  <a:pt x="310" y="660"/>
                  <a:pt x="309" y="661"/>
                  <a:pt x="309" y="662"/>
                </a:cubicBezTo>
                <a:cubicBezTo>
                  <a:pt x="310" y="662"/>
                  <a:pt x="310" y="663"/>
                  <a:pt x="311" y="663"/>
                </a:cubicBezTo>
                <a:cubicBezTo>
                  <a:pt x="311" y="663"/>
                  <a:pt x="311" y="663"/>
                  <a:pt x="311" y="663"/>
                </a:cubicBezTo>
                <a:cubicBezTo>
                  <a:pt x="312" y="663"/>
                  <a:pt x="313" y="662"/>
                  <a:pt x="312" y="661"/>
                </a:cubicBezTo>
                <a:cubicBezTo>
                  <a:pt x="312" y="660"/>
                  <a:pt x="312" y="660"/>
                  <a:pt x="311" y="660"/>
                </a:cubicBezTo>
                <a:moveTo>
                  <a:pt x="306" y="645"/>
                </a:moveTo>
                <a:cubicBezTo>
                  <a:pt x="306" y="645"/>
                  <a:pt x="305" y="645"/>
                  <a:pt x="305" y="645"/>
                </a:cubicBezTo>
                <a:cubicBezTo>
                  <a:pt x="304" y="645"/>
                  <a:pt x="304" y="646"/>
                  <a:pt x="304" y="647"/>
                </a:cubicBezTo>
                <a:cubicBezTo>
                  <a:pt x="305" y="647"/>
                  <a:pt x="305" y="648"/>
                  <a:pt x="306" y="648"/>
                </a:cubicBezTo>
                <a:cubicBezTo>
                  <a:pt x="306" y="648"/>
                  <a:pt x="306" y="648"/>
                  <a:pt x="306" y="648"/>
                </a:cubicBezTo>
                <a:cubicBezTo>
                  <a:pt x="307" y="647"/>
                  <a:pt x="307" y="646"/>
                  <a:pt x="307" y="646"/>
                </a:cubicBezTo>
                <a:cubicBezTo>
                  <a:pt x="307" y="645"/>
                  <a:pt x="306" y="645"/>
                  <a:pt x="306" y="645"/>
                </a:cubicBezTo>
                <a:moveTo>
                  <a:pt x="300" y="630"/>
                </a:moveTo>
                <a:cubicBezTo>
                  <a:pt x="300" y="630"/>
                  <a:pt x="299" y="630"/>
                  <a:pt x="299" y="630"/>
                </a:cubicBezTo>
                <a:cubicBezTo>
                  <a:pt x="299" y="630"/>
                  <a:pt x="298" y="631"/>
                  <a:pt x="298" y="632"/>
                </a:cubicBezTo>
                <a:cubicBezTo>
                  <a:pt x="299" y="632"/>
                  <a:pt x="299" y="633"/>
                  <a:pt x="300" y="633"/>
                </a:cubicBezTo>
                <a:cubicBezTo>
                  <a:pt x="300" y="633"/>
                  <a:pt x="300" y="633"/>
                  <a:pt x="300" y="633"/>
                </a:cubicBezTo>
                <a:cubicBezTo>
                  <a:pt x="301" y="632"/>
                  <a:pt x="302" y="631"/>
                  <a:pt x="301" y="631"/>
                </a:cubicBezTo>
                <a:cubicBezTo>
                  <a:pt x="301" y="630"/>
                  <a:pt x="300" y="630"/>
                  <a:pt x="300" y="630"/>
                </a:cubicBezTo>
                <a:moveTo>
                  <a:pt x="293" y="615"/>
                </a:moveTo>
                <a:cubicBezTo>
                  <a:pt x="293" y="615"/>
                  <a:pt x="293" y="615"/>
                  <a:pt x="293" y="615"/>
                </a:cubicBezTo>
                <a:cubicBezTo>
                  <a:pt x="292" y="616"/>
                  <a:pt x="292" y="617"/>
                  <a:pt x="292" y="617"/>
                </a:cubicBezTo>
                <a:cubicBezTo>
                  <a:pt x="292" y="618"/>
                  <a:pt x="293" y="618"/>
                  <a:pt x="293" y="618"/>
                </a:cubicBezTo>
                <a:cubicBezTo>
                  <a:pt x="294" y="618"/>
                  <a:pt x="294" y="618"/>
                  <a:pt x="294" y="618"/>
                </a:cubicBezTo>
                <a:cubicBezTo>
                  <a:pt x="295" y="618"/>
                  <a:pt x="295" y="617"/>
                  <a:pt x="295" y="616"/>
                </a:cubicBezTo>
                <a:cubicBezTo>
                  <a:pt x="294" y="615"/>
                  <a:pt x="294" y="615"/>
                  <a:pt x="293" y="615"/>
                </a:cubicBezTo>
                <a:moveTo>
                  <a:pt x="286" y="601"/>
                </a:moveTo>
                <a:cubicBezTo>
                  <a:pt x="286" y="601"/>
                  <a:pt x="286" y="601"/>
                  <a:pt x="286" y="601"/>
                </a:cubicBezTo>
                <a:cubicBezTo>
                  <a:pt x="285" y="601"/>
                  <a:pt x="285" y="602"/>
                  <a:pt x="285" y="603"/>
                </a:cubicBezTo>
                <a:cubicBezTo>
                  <a:pt x="285" y="604"/>
                  <a:pt x="286" y="604"/>
                  <a:pt x="286" y="604"/>
                </a:cubicBezTo>
                <a:cubicBezTo>
                  <a:pt x="287" y="604"/>
                  <a:pt x="287" y="604"/>
                  <a:pt x="287" y="604"/>
                </a:cubicBezTo>
                <a:cubicBezTo>
                  <a:pt x="288" y="603"/>
                  <a:pt x="288" y="602"/>
                  <a:pt x="288" y="602"/>
                </a:cubicBezTo>
                <a:cubicBezTo>
                  <a:pt x="287" y="601"/>
                  <a:pt x="287" y="601"/>
                  <a:pt x="286" y="601"/>
                </a:cubicBezTo>
                <a:moveTo>
                  <a:pt x="279" y="587"/>
                </a:moveTo>
                <a:cubicBezTo>
                  <a:pt x="278" y="587"/>
                  <a:pt x="278" y="587"/>
                  <a:pt x="278" y="587"/>
                </a:cubicBezTo>
                <a:cubicBezTo>
                  <a:pt x="277" y="587"/>
                  <a:pt x="277" y="588"/>
                  <a:pt x="277" y="589"/>
                </a:cubicBezTo>
                <a:cubicBezTo>
                  <a:pt x="278" y="589"/>
                  <a:pt x="278" y="590"/>
                  <a:pt x="279" y="590"/>
                </a:cubicBezTo>
                <a:cubicBezTo>
                  <a:pt x="279" y="590"/>
                  <a:pt x="279" y="590"/>
                  <a:pt x="279" y="590"/>
                </a:cubicBezTo>
                <a:cubicBezTo>
                  <a:pt x="280" y="589"/>
                  <a:pt x="280" y="588"/>
                  <a:pt x="280" y="587"/>
                </a:cubicBezTo>
                <a:cubicBezTo>
                  <a:pt x="280" y="587"/>
                  <a:pt x="279" y="587"/>
                  <a:pt x="279" y="587"/>
                </a:cubicBezTo>
                <a:moveTo>
                  <a:pt x="271" y="573"/>
                </a:moveTo>
                <a:cubicBezTo>
                  <a:pt x="270" y="573"/>
                  <a:pt x="270" y="573"/>
                  <a:pt x="270" y="573"/>
                </a:cubicBezTo>
                <a:cubicBezTo>
                  <a:pt x="269" y="574"/>
                  <a:pt x="269" y="574"/>
                  <a:pt x="269" y="575"/>
                </a:cubicBezTo>
                <a:cubicBezTo>
                  <a:pt x="270" y="576"/>
                  <a:pt x="270" y="576"/>
                  <a:pt x="271" y="576"/>
                </a:cubicBezTo>
                <a:cubicBezTo>
                  <a:pt x="271" y="576"/>
                  <a:pt x="271" y="576"/>
                  <a:pt x="271" y="576"/>
                </a:cubicBezTo>
                <a:cubicBezTo>
                  <a:pt x="272" y="575"/>
                  <a:pt x="272" y="574"/>
                  <a:pt x="272" y="574"/>
                </a:cubicBezTo>
                <a:cubicBezTo>
                  <a:pt x="272" y="573"/>
                  <a:pt x="271" y="573"/>
                  <a:pt x="271" y="573"/>
                </a:cubicBezTo>
                <a:moveTo>
                  <a:pt x="262" y="559"/>
                </a:moveTo>
                <a:cubicBezTo>
                  <a:pt x="262" y="559"/>
                  <a:pt x="262" y="559"/>
                  <a:pt x="261" y="560"/>
                </a:cubicBezTo>
                <a:cubicBezTo>
                  <a:pt x="261" y="560"/>
                  <a:pt x="260" y="561"/>
                  <a:pt x="261" y="562"/>
                </a:cubicBezTo>
                <a:cubicBezTo>
                  <a:pt x="261" y="562"/>
                  <a:pt x="262" y="562"/>
                  <a:pt x="262" y="562"/>
                </a:cubicBezTo>
                <a:cubicBezTo>
                  <a:pt x="263" y="562"/>
                  <a:pt x="263" y="562"/>
                  <a:pt x="263" y="562"/>
                </a:cubicBezTo>
                <a:cubicBezTo>
                  <a:pt x="264" y="562"/>
                  <a:pt x="264" y="561"/>
                  <a:pt x="263" y="560"/>
                </a:cubicBezTo>
                <a:cubicBezTo>
                  <a:pt x="263" y="560"/>
                  <a:pt x="263" y="559"/>
                  <a:pt x="262" y="559"/>
                </a:cubicBezTo>
                <a:moveTo>
                  <a:pt x="253" y="546"/>
                </a:moveTo>
                <a:cubicBezTo>
                  <a:pt x="253" y="546"/>
                  <a:pt x="253" y="546"/>
                  <a:pt x="253" y="546"/>
                </a:cubicBezTo>
                <a:cubicBezTo>
                  <a:pt x="252" y="547"/>
                  <a:pt x="252" y="548"/>
                  <a:pt x="252" y="548"/>
                </a:cubicBezTo>
                <a:cubicBezTo>
                  <a:pt x="252" y="549"/>
                  <a:pt x="253" y="549"/>
                  <a:pt x="253" y="549"/>
                </a:cubicBezTo>
                <a:cubicBezTo>
                  <a:pt x="254" y="549"/>
                  <a:pt x="254" y="549"/>
                  <a:pt x="254" y="549"/>
                </a:cubicBezTo>
                <a:cubicBezTo>
                  <a:pt x="255" y="548"/>
                  <a:pt x="255" y="547"/>
                  <a:pt x="255" y="547"/>
                </a:cubicBezTo>
                <a:cubicBezTo>
                  <a:pt x="254" y="546"/>
                  <a:pt x="254" y="546"/>
                  <a:pt x="253" y="546"/>
                </a:cubicBezTo>
                <a:moveTo>
                  <a:pt x="244" y="533"/>
                </a:moveTo>
                <a:cubicBezTo>
                  <a:pt x="244" y="533"/>
                  <a:pt x="244" y="533"/>
                  <a:pt x="243" y="533"/>
                </a:cubicBezTo>
                <a:cubicBezTo>
                  <a:pt x="243" y="534"/>
                  <a:pt x="243" y="535"/>
                  <a:pt x="243" y="535"/>
                </a:cubicBezTo>
                <a:cubicBezTo>
                  <a:pt x="243" y="535"/>
                  <a:pt x="243" y="535"/>
                  <a:pt x="243" y="535"/>
                </a:cubicBezTo>
                <a:cubicBezTo>
                  <a:pt x="243" y="536"/>
                  <a:pt x="244" y="536"/>
                  <a:pt x="244" y="536"/>
                </a:cubicBezTo>
                <a:cubicBezTo>
                  <a:pt x="245" y="536"/>
                  <a:pt x="245" y="536"/>
                  <a:pt x="245" y="536"/>
                </a:cubicBezTo>
                <a:cubicBezTo>
                  <a:pt x="246" y="535"/>
                  <a:pt x="246" y="534"/>
                  <a:pt x="245" y="533"/>
                </a:cubicBezTo>
                <a:cubicBezTo>
                  <a:pt x="245" y="533"/>
                  <a:pt x="245" y="533"/>
                  <a:pt x="244" y="533"/>
                </a:cubicBezTo>
                <a:moveTo>
                  <a:pt x="235" y="520"/>
                </a:moveTo>
                <a:cubicBezTo>
                  <a:pt x="235" y="520"/>
                  <a:pt x="234" y="520"/>
                  <a:pt x="234" y="520"/>
                </a:cubicBezTo>
                <a:cubicBezTo>
                  <a:pt x="233" y="521"/>
                  <a:pt x="233" y="522"/>
                  <a:pt x="234" y="522"/>
                </a:cubicBezTo>
                <a:cubicBezTo>
                  <a:pt x="234" y="523"/>
                  <a:pt x="234" y="523"/>
                  <a:pt x="235" y="523"/>
                </a:cubicBezTo>
                <a:cubicBezTo>
                  <a:pt x="236" y="523"/>
                  <a:pt x="236" y="523"/>
                  <a:pt x="236" y="523"/>
                </a:cubicBezTo>
                <a:cubicBezTo>
                  <a:pt x="236" y="522"/>
                  <a:pt x="237" y="521"/>
                  <a:pt x="236" y="520"/>
                </a:cubicBezTo>
                <a:cubicBezTo>
                  <a:pt x="236" y="520"/>
                  <a:pt x="235" y="520"/>
                  <a:pt x="235" y="520"/>
                </a:cubicBezTo>
                <a:moveTo>
                  <a:pt x="225" y="507"/>
                </a:moveTo>
                <a:cubicBezTo>
                  <a:pt x="225" y="507"/>
                  <a:pt x="225" y="507"/>
                  <a:pt x="224" y="507"/>
                </a:cubicBezTo>
                <a:cubicBezTo>
                  <a:pt x="224" y="508"/>
                  <a:pt x="224" y="509"/>
                  <a:pt x="224" y="509"/>
                </a:cubicBezTo>
                <a:cubicBezTo>
                  <a:pt x="224" y="510"/>
                  <a:pt x="225" y="510"/>
                  <a:pt x="225" y="510"/>
                </a:cubicBezTo>
                <a:cubicBezTo>
                  <a:pt x="226" y="510"/>
                  <a:pt x="226" y="510"/>
                  <a:pt x="226" y="510"/>
                </a:cubicBezTo>
                <a:cubicBezTo>
                  <a:pt x="227" y="509"/>
                  <a:pt x="227" y="508"/>
                  <a:pt x="226" y="508"/>
                </a:cubicBezTo>
                <a:cubicBezTo>
                  <a:pt x="226" y="507"/>
                  <a:pt x="226" y="507"/>
                  <a:pt x="225" y="507"/>
                </a:cubicBezTo>
                <a:moveTo>
                  <a:pt x="216" y="494"/>
                </a:moveTo>
                <a:cubicBezTo>
                  <a:pt x="215" y="494"/>
                  <a:pt x="215" y="494"/>
                  <a:pt x="215" y="495"/>
                </a:cubicBezTo>
                <a:cubicBezTo>
                  <a:pt x="214" y="495"/>
                  <a:pt x="214" y="496"/>
                  <a:pt x="214" y="497"/>
                </a:cubicBezTo>
                <a:cubicBezTo>
                  <a:pt x="215" y="497"/>
                  <a:pt x="215" y="497"/>
                  <a:pt x="216" y="497"/>
                </a:cubicBezTo>
                <a:cubicBezTo>
                  <a:pt x="216" y="497"/>
                  <a:pt x="216" y="497"/>
                  <a:pt x="216" y="497"/>
                </a:cubicBezTo>
                <a:cubicBezTo>
                  <a:pt x="217" y="497"/>
                  <a:pt x="217" y="496"/>
                  <a:pt x="217" y="495"/>
                </a:cubicBezTo>
                <a:cubicBezTo>
                  <a:pt x="216" y="495"/>
                  <a:pt x="216" y="494"/>
                  <a:pt x="216" y="494"/>
                </a:cubicBezTo>
                <a:moveTo>
                  <a:pt x="206" y="482"/>
                </a:moveTo>
                <a:cubicBezTo>
                  <a:pt x="205" y="482"/>
                  <a:pt x="205" y="482"/>
                  <a:pt x="205" y="482"/>
                </a:cubicBezTo>
                <a:cubicBezTo>
                  <a:pt x="204" y="483"/>
                  <a:pt x="204" y="483"/>
                  <a:pt x="205" y="484"/>
                </a:cubicBezTo>
                <a:cubicBezTo>
                  <a:pt x="205" y="484"/>
                  <a:pt x="205" y="485"/>
                  <a:pt x="206" y="485"/>
                </a:cubicBezTo>
                <a:cubicBezTo>
                  <a:pt x="207" y="484"/>
                  <a:pt x="207" y="484"/>
                  <a:pt x="207" y="484"/>
                </a:cubicBezTo>
                <a:cubicBezTo>
                  <a:pt x="207" y="484"/>
                  <a:pt x="207" y="483"/>
                  <a:pt x="207" y="482"/>
                </a:cubicBezTo>
                <a:cubicBezTo>
                  <a:pt x="207" y="482"/>
                  <a:pt x="206" y="482"/>
                  <a:pt x="206" y="482"/>
                </a:cubicBezTo>
                <a:moveTo>
                  <a:pt x="196" y="469"/>
                </a:moveTo>
                <a:cubicBezTo>
                  <a:pt x="196" y="469"/>
                  <a:pt x="195" y="469"/>
                  <a:pt x="195" y="469"/>
                </a:cubicBezTo>
                <a:cubicBezTo>
                  <a:pt x="194" y="470"/>
                  <a:pt x="194" y="471"/>
                  <a:pt x="195" y="471"/>
                </a:cubicBezTo>
                <a:cubicBezTo>
                  <a:pt x="195" y="472"/>
                  <a:pt x="196" y="472"/>
                  <a:pt x="196" y="472"/>
                </a:cubicBezTo>
                <a:cubicBezTo>
                  <a:pt x="197" y="472"/>
                  <a:pt x="197" y="472"/>
                  <a:pt x="197" y="472"/>
                </a:cubicBezTo>
                <a:cubicBezTo>
                  <a:pt x="198" y="471"/>
                  <a:pt x="198" y="470"/>
                  <a:pt x="197" y="470"/>
                </a:cubicBezTo>
                <a:cubicBezTo>
                  <a:pt x="197" y="469"/>
                  <a:pt x="196" y="469"/>
                  <a:pt x="196" y="469"/>
                </a:cubicBezTo>
                <a:moveTo>
                  <a:pt x="186" y="456"/>
                </a:moveTo>
                <a:cubicBezTo>
                  <a:pt x="186" y="456"/>
                  <a:pt x="186" y="456"/>
                  <a:pt x="185" y="457"/>
                </a:cubicBezTo>
                <a:cubicBezTo>
                  <a:pt x="185" y="457"/>
                  <a:pt x="184" y="458"/>
                  <a:pt x="185" y="459"/>
                </a:cubicBezTo>
                <a:cubicBezTo>
                  <a:pt x="185" y="459"/>
                  <a:pt x="186" y="459"/>
                  <a:pt x="186" y="459"/>
                </a:cubicBezTo>
                <a:cubicBezTo>
                  <a:pt x="187" y="459"/>
                  <a:pt x="187" y="459"/>
                  <a:pt x="187" y="459"/>
                </a:cubicBezTo>
                <a:cubicBezTo>
                  <a:pt x="188" y="459"/>
                  <a:pt x="188" y="458"/>
                  <a:pt x="187" y="457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457"/>
                  <a:pt x="187" y="456"/>
                  <a:pt x="186" y="456"/>
                </a:cubicBezTo>
                <a:moveTo>
                  <a:pt x="176" y="444"/>
                </a:moveTo>
                <a:cubicBezTo>
                  <a:pt x="176" y="444"/>
                  <a:pt x="176" y="444"/>
                  <a:pt x="176" y="444"/>
                </a:cubicBezTo>
                <a:cubicBezTo>
                  <a:pt x="175" y="444"/>
                  <a:pt x="175" y="445"/>
                  <a:pt x="175" y="446"/>
                </a:cubicBezTo>
                <a:cubicBezTo>
                  <a:pt x="176" y="446"/>
                  <a:pt x="176" y="447"/>
                  <a:pt x="177" y="447"/>
                </a:cubicBezTo>
                <a:cubicBezTo>
                  <a:pt x="177" y="446"/>
                  <a:pt x="177" y="446"/>
                  <a:pt x="177" y="446"/>
                </a:cubicBezTo>
                <a:cubicBezTo>
                  <a:pt x="178" y="446"/>
                  <a:pt x="178" y="445"/>
                  <a:pt x="178" y="444"/>
                </a:cubicBezTo>
                <a:cubicBezTo>
                  <a:pt x="177" y="444"/>
                  <a:pt x="177" y="444"/>
                  <a:pt x="176" y="444"/>
                </a:cubicBezTo>
                <a:moveTo>
                  <a:pt x="167" y="431"/>
                </a:moveTo>
                <a:cubicBezTo>
                  <a:pt x="167" y="431"/>
                  <a:pt x="166" y="431"/>
                  <a:pt x="166" y="431"/>
                </a:cubicBezTo>
                <a:cubicBezTo>
                  <a:pt x="165" y="432"/>
                  <a:pt x="165" y="433"/>
                  <a:pt x="166" y="433"/>
                </a:cubicBezTo>
                <a:cubicBezTo>
                  <a:pt x="166" y="434"/>
                  <a:pt x="166" y="434"/>
                  <a:pt x="167" y="434"/>
                </a:cubicBezTo>
                <a:cubicBezTo>
                  <a:pt x="168" y="433"/>
                  <a:pt x="168" y="433"/>
                  <a:pt x="168" y="433"/>
                </a:cubicBezTo>
                <a:cubicBezTo>
                  <a:pt x="168" y="433"/>
                  <a:pt x="169" y="432"/>
                  <a:pt x="168" y="431"/>
                </a:cubicBezTo>
                <a:cubicBezTo>
                  <a:pt x="168" y="431"/>
                  <a:pt x="167" y="431"/>
                  <a:pt x="167" y="431"/>
                </a:cubicBezTo>
                <a:moveTo>
                  <a:pt x="158" y="418"/>
                </a:moveTo>
                <a:cubicBezTo>
                  <a:pt x="157" y="418"/>
                  <a:pt x="157" y="418"/>
                  <a:pt x="157" y="418"/>
                </a:cubicBezTo>
                <a:cubicBezTo>
                  <a:pt x="156" y="419"/>
                  <a:pt x="156" y="420"/>
                  <a:pt x="156" y="420"/>
                </a:cubicBezTo>
                <a:cubicBezTo>
                  <a:pt x="157" y="421"/>
                  <a:pt x="157" y="421"/>
                  <a:pt x="158" y="421"/>
                </a:cubicBezTo>
                <a:cubicBezTo>
                  <a:pt x="158" y="421"/>
                  <a:pt x="158" y="421"/>
                  <a:pt x="158" y="421"/>
                </a:cubicBezTo>
                <a:cubicBezTo>
                  <a:pt x="159" y="420"/>
                  <a:pt x="159" y="419"/>
                  <a:pt x="159" y="418"/>
                </a:cubicBezTo>
                <a:cubicBezTo>
                  <a:pt x="159" y="418"/>
                  <a:pt x="158" y="418"/>
                  <a:pt x="158" y="418"/>
                </a:cubicBezTo>
                <a:moveTo>
                  <a:pt x="148" y="405"/>
                </a:moveTo>
                <a:cubicBezTo>
                  <a:pt x="148" y="405"/>
                  <a:pt x="148" y="405"/>
                  <a:pt x="148" y="405"/>
                </a:cubicBezTo>
                <a:cubicBezTo>
                  <a:pt x="147" y="405"/>
                  <a:pt x="147" y="406"/>
                  <a:pt x="147" y="407"/>
                </a:cubicBezTo>
                <a:cubicBezTo>
                  <a:pt x="147" y="407"/>
                  <a:pt x="148" y="408"/>
                  <a:pt x="148" y="408"/>
                </a:cubicBezTo>
                <a:cubicBezTo>
                  <a:pt x="149" y="407"/>
                  <a:pt x="149" y="407"/>
                  <a:pt x="149" y="407"/>
                </a:cubicBezTo>
                <a:cubicBezTo>
                  <a:pt x="150" y="407"/>
                  <a:pt x="150" y="406"/>
                  <a:pt x="150" y="405"/>
                </a:cubicBezTo>
                <a:cubicBezTo>
                  <a:pt x="149" y="405"/>
                  <a:pt x="149" y="405"/>
                  <a:pt x="148" y="405"/>
                </a:cubicBezTo>
                <a:moveTo>
                  <a:pt x="140" y="391"/>
                </a:moveTo>
                <a:cubicBezTo>
                  <a:pt x="139" y="391"/>
                  <a:pt x="139" y="391"/>
                  <a:pt x="139" y="392"/>
                </a:cubicBezTo>
                <a:cubicBezTo>
                  <a:pt x="138" y="392"/>
                  <a:pt x="138" y="393"/>
                  <a:pt x="138" y="394"/>
                </a:cubicBezTo>
                <a:cubicBezTo>
                  <a:pt x="139" y="394"/>
                  <a:pt x="139" y="394"/>
                  <a:pt x="140" y="394"/>
                </a:cubicBezTo>
                <a:cubicBezTo>
                  <a:pt x="140" y="394"/>
                  <a:pt x="140" y="394"/>
                  <a:pt x="140" y="394"/>
                </a:cubicBezTo>
                <a:cubicBezTo>
                  <a:pt x="141" y="394"/>
                  <a:pt x="141" y="393"/>
                  <a:pt x="141" y="392"/>
                </a:cubicBezTo>
                <a:cubicBezTo>
                  <a:pt x="141" y="392"/>
                  <a:pt x="140" y="391"/>
                  <a:pt x="140" y="391"/>
                </a:cubicBezTo>
                <a:moveTo>
                  <a:pt x="131" y="378"/>
                </a:moveTo>
                <a:cubicBezTo>
                  <a:pt x="131" y="378"/>
                  <a:pt x="131" y="378"/>
                  <a:pt x="130" y="378"/>
                </a:cubicBezTo>
                <a:cubicBezTo>
                  <a:pt x="130" y="378"/>
                  <a:pt x="129" y="379"/>
                  <a:pt x="130" y="380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0" y="381"/>
                  <a:pt x="131" y="381"/>
                  <a:pt x="131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33" y="380"/>
                  <a:pt x="133" y="379"/>
                  <a:pt x="132" y="379"/>
                </a:cubicBezTo>
                <a:cubicBezTo>
                  <a:pt x="132" y="378"/>
                  <a:pt x="132" y="378"/>
                  <a:pt x="131" y="378"/>
                </a:cubicBezTo>
                <a:moveTo>
                  <a:pt x="123" y="364"/>
                </a:moveTo>
                <a:cubicBezTo>
                  <a:pt x="123" y="364"/>
                  <a:pt x="123" y="364"/>
                  <a:pt x="122" y="364"/>
                </a:cubicBezTo>
                <a:cubicBezTo>
                  <a:pt x="122" y="365"/>
                  <a:pt x="121" y="365"/>
                  <a:pt x="122" y="366"/>
                </a:cubicBezTo>
                <a:cubicBezTo>
                  <a:pt x="122" y="367"/>
                  <a:pt x="123" y="367"/>
                  <a:pt x="123" y="367"/>
                </a:cubicBezTo>
                <a:cubicBezTo>
                  <a:pt x="124" y="367"/>
                  <a:pt x="124" y="367"/>
                  <a:pt x="124" y="367"/>
                </a:cubicBezTo>
                <a:cubicBezTo>
                  <a:pt x="124" y="366"/>
                  <a:pt x="125" y="365"/>
                  <a:pt x="124" y="365"/>
                </a:cubicBezTo>
                <a:cubicBezTo>
                  <a:pt x="124" y="364"/>
                  <a:pt x="124" y="364"/>
                  <a:pt x="123" y="364"/>
                </a:cubicBezTo>
                <a:moveTo>
                  <a:pt x="115" y="350"/>
                </a:moveTo>
                <a:cubicBezTo>
                  <a:pt x="115" y="350"/>
                  <a:pt x="115" y="350"/>
                  <a:pt x="115" y="350"/>
                </a:cubicBezTo>
                <a:cubicBezTo>
                  <a:pt x="114" y="350"/>
                  <a:pt x="114" y="351"/>
                  <a:pt x="114" y="352"/>
                </a:cubicBezTo>
                <a:cubicBezTo>
                  <a:pt x="114" y="353"/>
                  <a:pt x="115" y="353"/>
                  <a:pt x="115" y="353"/>
                </a:cubicBezTo>
                <a:cubicBezTo>
                  <a:pt x="116" y="353"/>
                  <a:pt x="116" y="353"/>
                  <a:pt x="116" y="353"/>
                </a:cubicBezTo>
                <a:cubicBezTo>
                  <a:pt x="117" y="352"/>
                  <a:pt x="117" y="351"/>
                  <a:pt x="117" y="351"/>
                </a:cubicBezTo>
                <a:cubicBezTo>
                  <a:pt x="117" y="350"/>
                  <a:pt x="116" y="350"/>
                  <a:pt x="115" y="350"/>
                </a:cubicBezTo>
                <a:moveTo>
                  <a:pt x="108" y="336"/>
                </a:moveTo>
                <a:cubicBezTo>
                  <a:pt x="108" y="336"/>
                  <a:pt x="108" y="336"/>
                  <a:pt x="108" y="336"/>
                </a:cubicBezTo>
                <a:cubicBezTo>
                  <a:pt x="107" y="336"/>
                  <a:pt x="107" y="337"/>
                  <a:pt x="107" y="338"/>
                </a:cubicBezTo>
                <a:cubicBezTo>
                  <a:pt x="107" y="338"/>
                  <a:pt x="108" y="339"/>
                  <a:pt x="108" y="339"/>
                </a:cubicBezTo>
                <a:cubicBezTo>
                  <a:pt x="109" y="338"/>
                  <a:pt x="109" y="338"/>
                  <a:pt x="109" y="338"/>
                </a:cubicBezTo>
                <a:cubicBezTo>
                  <a:pt x="110" y="338"/>
                  <a:pt x="110" y="337"/>
                  <a:pt x="110" y="336"/>
                </a:cubicBezTo>
                <a:cubicBezTo>
                  <a:pt x="110" y="336"/>
                  <a:pt x="109" y="336"/>
                  <a:pt x="108" y="336"/>
                </a:cubicBezTo>
                <a:moveTo>
                  <a:pt x="102" y="321"/>
                </a:moveTo>
                <a:cubicBezTo>
                  <a:pt x="102" y="321"/>
                  <a:pt x="102" y="321"/>
                  <a:pt x="101" y="321"/>
                </a:cubicBezTo>
                <a:cubicBezTo>
                  <a:pt x="101" y="321"/>
                  <a:pt x="100" y="322"/>
                  <a:pt x="101" y="323"/>
                </a:cubicBezTo>
                <a:cubicBezTo>
                  <a:pt x="101" y="324"/>
                  <a:pt x="101" y="324"/>
                  <a:pt x="102" y="324"/>
                </a:cubicBezTo>
                <a:cubicBezTo>
                  <a:pt x="103" y="324"/>
                  <a:pt x="103" y="324"/>
                  <a:pt x="103" y="324"/>
                </a:cubicBezTo>
                <a:cubicBezTo>
                  <a:pt x="103" y="323"/>
                  <a:pt x="104" y="323"/>
                  <a:pt x="103" y="322"/>
                </a:cubicBezTo>
                <a:cubicBezTo>
                  <a:pt x="103" y="321"/>
                  <a:pt x="103" y="321"/>
                  <a:pt x="102" y="321"/>
                </a:cubicBezTo>
                <a:moveTo>
                  <a:pt x="96" y="306"/>
                </a:moveTo>
                <a:cubicBezTo>
                  <a:pt x="96" y="306"/>
                  <a:pt x="96" y="306"/>
                  <a:pt x="96" y="306"/>
                </a:cubicBezTo>
                <a:cubicBezTo>
                  <a:pt x="95" y="306"/>
                  <a:pt x="95" y="307"/>
                  <a:pt x="95" y="308"/>
                </a:cubicBezTo>
                <a:cubicBezTo>
                  <a:pt x="95" y="308"/>
                  <a:pt x="95" y="308"/>
                  <a:pt x="95" y="308"/>
                </a:cubicBezTo>
                <a:cubicBezTo>
                  <a:pt x="95" y="309"/>
                  <a:pt x="96" y="309"/>
                  <a:pt x="96" y="309"/>
                </a:cubicBezTo>
                <a:cubicBezTo>
                  <a:pt x="97" y="309"/>
                  <a:pt x="97" y="309"/>
                  <a:pt x="97" y="309"/>
                </a:cubicBezTo>
                <a:cubicBezTo>
                  <a:pt x="98" y="309"/>
                  <a:pt x="98" y="308"/>
                  <a:pt x="98" y="307"/>
                </a:cubicBezTo>
                <a:cubicBezTo>
                  <a:pt x="98" y="306"/>
                  <a:pt x="97" y="306"/>
                  <a:pt x="96" y="306"/>
                </a:cubicBezTo>
                <a:moveTo>
                  <a:pt x="91" y="291"/>
                </a:moveTo>
                <a:cubicBezTo>
                  <a:pt x="91" y="291"/>
                  <a:pt x="91" y="291"/>
                  <a:pt x="91" y="291"/>
                </a:cubicBezTo>
                <a:cubicBezTo>
                  <a:pt x="90" y="291"/>
                  <a:pt x="90" y="292"/>
                  <a:pt x="90" y="293"/>
                </a:cubicBezTo>
                <a:cubicBezTo>
                  <a:pt x="90" y="293"/>
                  <a:pt x="91" y="294"/>
                  <a:pt x="91" y="294"/>
                </a:cubicBezTo>
                <a:cubicBezTo>
                  <a:pt x="92" y="294"/>
                  <a:pt x="92" y="294"/>
                  <a:pt x="92" y="294"/>
                </a:cubicBezTo>
                <a:cubicBezTo>
                  <a:pt x="93" y="293"/>
                  <a:pt x="93" y="293"/>
                  <a:pt x="93" y="292"/>
                </a:cubicBezTo>
                <a:cubicBezTo>
                  <a:pt x="93" y="291"/>
                  <a:pt x="92" y="291"/>
                  <a:pt x="91" y="291"/>
                </a:cubicBezTo>
                <a:moveTo>
                  <a:pt x="87" y="275"/>
                </a:moveTo>
                <a:cubicBezTo>
                  <a:pt x="87" y="275"/>
                  <a:pt x="87" y="275"/>
                  <a:pt x="87" y="275"/>
                </a:cubicBezTo>
                <a:cubicBezTo>
                  <a:pt x="86" y="275"/>
                  <a:pt x="86" y="276"/>
                  <a:pt x="86" y="277"/>
                </a:cubicBezTo>
                <a:cubicBezTo>
                  <a:pt x="86" y="278"/>
                  <a:pt x="86" y="278"/>
                  <a:pt x="87" y="278"/>
                </a:cubicBezTo>
                <a:cubicBezTo>
                  <a:pt x="88" y="278"/>
                  <a:pt x="88" y="278"/>
                  <a:pt x="88" y="278"/>
                </a:cubicBezTo>
                <a:cubicBezTo>
                  <a:pt x="88" y="278"/>
                  <a:pt x="89" y="277"/>
                  <a:pt x="89" y="276"/>
                </a:cubicBezTo>
                <a:cubicBezTo>
                  <a:pt x="88" y="276"/>
                  <a:pt x="88" y="275"/>
                  <a:pt x="87" y="275"/>
                </a:cubicBezTo>
                <a:moveTo>
                  <a:pt x="84" y="260"/>
                </a:moveTo>
                <a:cubicBezTo>
                  <a:pt x="84" y="260"/>
                  <a:pt x="84" y="260"/>
                  <a:pt x="83" y="260"/>
                </a:cubicBezTo>
                <a:cubicBezTo>
                  <a:pt x="83" y="260"/>
                  <a:pt x="82" y="261"/>
                  <a:pt x="82" y="261"/>
                </a:cubicBezTo>
                <a:cubicBezTo>
                  <a:pt x="82" y="262"/>
                  <a:pt x="83" y="263"/>
                  <a:pt x="84" y="263"/>
                </a:cubicBezTo>
                <a:cubicBezTo>
                  <a:pt x="84" y="263"/>
                  <a:pt x="84" y="263"/>
                  <a:pt x="84" y="263"/>
                </a:cubicBezTo>
                <a:cubicBezTo>
                  <a:pt x="85" y="262"/>
                  <a:pt x="85" y="262"/>
                  <a:pt x="85" y="261"/>
                </a:cubicBezTo>
                <a:cubicBezTo>
                  <a:pt x="85" y="260"/>
                  <a:pt x="84" y="260"/>
                  <a:pt x="84" y="260"/>
                </a:cubicBezTo>
                <a:moveTo>
                  <a:pt x="81" y="244"/>
                </a:moveTo>
                <a:cubicBezTo>
                  <a:pt x="81" y="244"/>
                  <a:pt x="81" y="244"/>
                  <a:pt x="81" y="244"/>
                </a:cubicBezTo>
                <a:cubicBezTo>
                  <a:pt x="80" y="244"/>
                  <a:pt x="79" y="245"/>
                  <a:pt x="80" y="246"/>
                </a:cubicBezTo>
                <a:cubicBezTo>
                  <a:pt x="80" y="246"/>
                  <a:pt x="80" y="247"/>
                  <a:pt x="81" y="247"/>
                </a:cubicBezTo>
                <a:cubicBezTo>
                  <a:pt x="81" y="247"/>
                  <a:pt x="81" y="247"/>
                  <a:pt x="81" y="247"/>
                </a:cubicBezTo>
                <a:cubicBezTo>
                  <a:pt x="82" y="247"/>
                  <a:pt x="83" y="246"/>
                  <a:pt x="83" y="245"/>
                </a:cubicBezTo>
                <a:cubicBezTo>
                  <a:pt x="82" y="244"/>
                  <a:pt x="82" y="244"/>
                  <a:pt x="81" y="244"/>
                </a:cubicBezTo>
                <a:moveTo>
                  <a:pt x="79" y="228"/>
                </a:moveTo>
                <a:cubicBezTo>
                  <a:pt x="79" y="228"/>
                  <a:pt x="79" y="228"/>
                  <a:pt x="79" y="228"/>
                </a:cubicBezTo>
                <a:cubicBezTo>
                  <a:pt x="78" y="228"/>
                  <a:pt x="78" y="229"/>
                  <a:pt x="78" y="230"/>
                </a:cubicBezTo>
                <a:cubicBezTo>
                  <a:pt x="78" y="230"/>
                  <a:pt x="78" y="231"/>
                  <a:pt x="79" y="231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80" y="231"/>
                  <a:pt x="81" y="230"/>
                  <a:pt x="81" y="229"/>
                </a:cubicBezTo>
                <a:cubicBezTo>
                  <a:pt x="81" y="229"/>
                  <a:pt x="80" y="228"/>
                  <a:pt x="79" y="228"/>
                </a:cubicBezTo>
                <a:moveTo>
                  <a:pt x="78" y="212"/>
                </a:moveTo>
                <a:cubicBezTo>
                  <a:pt x="78" y="212"/>
                  <a:pt x="78" y="212"/>
                  <a:pt x="78" y="212"/>
                </a:cubicBezTo>
                <a:cubicBezTo>
                  <a:pt x="77" y="212"/>
                  <a:pt x="76" y="213"/>
                  <a:pt x="76" y="214"/>
                </a:cubicBezTo>
                <a:cubicBezTo>
                  <a:pt x="77" y="214"/>
                  <a:pt x="77" y="215"/>
                  <a:pt x="7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79" y="215"/>
                  <a:pt x="80" y="214"/>
                  <a:pt x="79" y="213"/>
                </a:cubicBezTo>
                <a:cubicBezTo>
                  <a:pt x="79" y="213"/>
                  <a:pt x="79" y="212"/>
                  <a:pt x="78" y="212"/>
                </a:cubicBezTo>
                <a:moveTo>
                  <a:pt x="76" y="198"/>
                </a:moveTo>
                <a:cubicBezTo>
                  <a:pt x="76" y="198"/>
                  <a:pt x="76" y="198"/>
                  <a:pt x="76" y="198"/>
                </a:cubicBezTo>
                <a:cubicBezTo>
                  <a:pt x="76" y="198"/>
                  <a:pt x="76" y="198"/>
                  <a:pt x="76" y="198"/>
                </a:cubicBezTo>
                <a:moveTo>
                  <a:pt x="78" y="196"/>
                </a:moveTo>
                <a:cubicBezTo>
                  <a:pt x="77" y="196"/>
                  <a:pt x="76" y="197"/>
                  <a:pt x="76" y="198"/>
                </a:cubicBezTo>
                <a:cubicBezTo>
                  <a:pt x="76" y="198"/>
                  <a:pt x="77" y="199"/>
                  <a:pt x="78" y="199"/>
                </a:cubicBezTo>
                <a:cubicBezTo>
                  <a:pt x="78" y="199"/>
                  <a:pt x="79" y="198"/>
                  <a:pt x="79" y="198"/>
                </a:cubicBezTo>
                <a:cubicBezTo>
                  <a:pt x="79" y="197"/>
                  <a:pt x="78" y="196"/>
                  <a:pt x="78" y="196"/>
                </a:cubicBezTo>
                <a:moveTo>
                  <a:pt x="78" y="180"/>
                </a:moveTo>
                <a:cubicBezTo>
                  <a:pt x="77" y="180"/>
                  <a:pt x="76" y="181"/>
                  <a:pt x="76" y="181"/>
                </a:cubicBezTo>
                <a:cubicBezTo>
                  <a:pt x="76" y="182"/>
                  <a:pt x="77" y="183"/>
                  <a:pt x="78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9" y="183"/>
                  <a:pt x="79" y="182"/>
                  <a:pt x="79" y="182"/>
                </a:cubicBezTo>
                <a:cubicBezTo>
                  <a:pt x="79" y="181"/>
                  <a:pt x="79" y="180"/>
                  <a:pt x="78" y="180"/>
                </a:cubicBezTo>
                <a:cubicBezTo>
                  <a:pt x="78" y="180"/>
                  <a:pt x="78" y="180"/>
                  <a:pt x="78" y="180"/>
                </a:cubicBezTo>
                <a:moveTo>
                  <a:pt x="79" y="164"/>
                </a:moveTo>
                <a:cubicBezTo>
                  <a:pt x="78" y="164"/>
                  <a:pt x="77" y="165"/>
                  <a:pt x="77" y="165"/>
                </a:cubicBezTo>
                <a:cubicBezTo>
                  <a:pt x="77" y="166"/>
                  <a:pt x="78" y="167"/>
                  <a:pt x="79" y="167"/>
                </a:cubicBezTo>
                <a:cubicBezTo>
                  <a:pt x="79" y="167"/>
                  <a:pt x="79" y="167"/>
                  <a:pt x="79" y="167"/>
                </a:cubicBezTo>
                <a:cubicBezTo>
                  <a:pt x="80" y="167"/>
                  <a:pt x="80" y="166"/>
                  <a:pt x="80" y="166"/>
                </a:cubicBezTo>
                <a:cubicBezTo>
                  <a:pt x="80" y="165"/>
                  <a:pt x="80" y="164"/>
                  <a:pt x="79" y="164"/>
                </a:cubicBezTo>
                <a:cubicBezTo>
                  <a:pt x="79" y="164"/>
                  <a:pt x="79" y="164"/>
                  <a:pt x="79" y="164"/>
                </a:cubicBezTo>
                <a:moveTo>
                  <a:pt x="81" y="148"/>
                </a:moveTo>
                <a:cubicBezTo>
                  <a:pt x="80" y="148"/>
                  <a:pt x="79" y="149"/>
                  <a:pt x="79" y="149"/>
                </a:cubicBezTo>
                <a:cubicBezTo>
                  <a:pt x="79" y="150"/>
                  <a:pt x="80" y="151"/>
                  <a:pt x="80" y="151"/>
                </a:cubicBezTo>
                <a:cubicBezTo>
                  <a:pt x="81" y="151"/>
                  <a:pt x="81" y="151"/>
                  <a:pt x="81" y="151"/>
                </a:cubicBezTo>
                <a:cubicBezTo>
                  <a:pt x="81" y="151"/>
                  <a:pt x="82" y="151"/>
                  <a:pt x="82" y="150"/>
                </a:cubicBezTo>
                <a:cubicBezTo>
                  <a:pt x="82" y="149"/>
                  <a:pt x="82" y="148"/>
                  <a:pt x="81" y="148"/>
                </a:cubicBezTo>
                <a:cubicBezTo>
                  <a:pt x="81" y="148"/>
                  <a:pt x="81" y="148"/>
                  <a:pt x="81" y="148"/>
                </a:cubicBezTo>
                <a:moveTo>
                  <a:pt x="83" y="132"/>
                </a:moveTo>
                <a:cubicBezTo>
                  <a:pt x="82" y="132"/>
                  <a:pt x="82" y="133"/>
                  <a:pt x="82" y="134"/>
                </a:cubicBezTo>
                <a:cubicBezTo>
                  <a:pt x="81" y="134"/>
                  <a:pt x="82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5"/>
                  <a:pt x="84" y="135"/>
                  <a:pt x="85" y="134"/>
                </a:cubicBezTo>
                <a:cubicBezTo>
                  <a:pt x="85" y="133"/>
                  <a:pt x="84" y="133"/>
                  <a:pt x="83" y="132"/>
                </a:cubicBezTo>
                <a:cubicBezTo>
                  <a:pt x="83" y="132"/>
                  <a:pt x="83" y="132"/>
                  <a:pt x="83" y="132"/>
                </a:cubicBezTo>
                <a:moveTo>
                  <a:pt x="86" y="117"/>
                </a:moveTo>
                <a:cubicBezTo>
                  <a:pt x="86" y="117"/>
                  <a:pt x="85" y="117"/>
                  <a:pt x="85" y="118"/>
                </a:cubicBezTo>
                <a:cubicBezTo>
                  <a:pt x="85" y="119"/>
                  <a:pt x="85" y="119"/>
                  <a:pt x="86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7" y="120"/>
                  <a:pt x="88" y="119"/>
                  <a:pt x="88" y="119"/>
                </a:cubicBezTo>
                <a:cubicBezTo>
                  <a:pt x="88" y="118"/>
                  <a:pt x="87" y="117"/>
                  <a:pt x="87" y="117"/>
                </a:cubicBezTo>
                <a:cubicBezTo>
                  <a:pt x="87" y="117"/>
                  <a:pt x="86" y="117"/>
                  <a:pt x="86" y="117"/>
                </a:cubicBezTo>
                <a:moveTo>
                  <a:pt x="90" y="101"/>
                </a:moveTo>
                <a:cubicBezTo>
                  <a:pt x="90" y="101"/>
                  <a:pt x="89" y="102"/>
                  <a:pt x="89" y="102"/>
                </a:cubicBezTo>
                <a:cubicBezTo>
                  <a:pt x="89" y="103"/>
                  <a:pt x="89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2" y="103"/>
                </a:cubicBezTo>
                <a:cubicBezTo>
                  <a:pt x="92" y="102"/>
                  <a:pt x="91" y="101"/>
                  <a:pt x="91" y="101"/>
                </a:cubicBezTo>
                <a:cubicBezTo>
                  <a:pt x="90" y="101"/>
                  <a:pt x="90" y="101"/>
                  <a:pt x="90" y="101"/>
                </a:cubicBezTo>
                <a:moveTo>
                  <a:pt x="95" y="86"/>
                </a:moveTo>
                <a:cubicBezTo>
                  <a:pt x="94" y="86"/>
                  <a:pt x="94" y="86"/>
                  <a:pt x="93" y="87"/>
                </a:cubicBezTo>
                <a:cubicBezTo>
                  <a:pt x="93" y="88"/>
                  <a:pt x="94" y="89"/>
                  <a:pt x="94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5" y="89"/>
                  <a:pt x="96" y="88"/>
                  <a:pt x="96" y="88"/>
                </a:cubicBezTo>
                <a:cubicBezTo>
                  <a:pt x="97" y="87"/>
                  <a:pt x="96" y="86"/>
                  <a:pt x="95" y="86"/>
                </a:cubicBezTo>
                <a:cubicBezTo>
                  <a:pt x="95" y="86"/>
                  <a:pt x="95" y="86"/>
                  <a:pt x="95" y="86"/>
                </a:cubicBezTo>
                <a:moveTo>
                  <a:pt x="100" y="71"/>
                </a:moveTo>
                <a:cubicBezTo>
                  <a:pt x="100" y="71"/>
                  <a:pt x="99" y="71"/>
                  <a:pt x="99" y="72"/>
                </a:cubicBezTo>
                <a:cubicBezTo>
                  <a:pt x="98" y="73"/>
                  <a:pt x="99" y="73"/>
                  <a:pt x="100" y="74"/>
                </a:cubicBezTo>
                <a:cubicBezTo>
                  <a:pt x="100" y="74"/>
                  <a:pt x="100" y="74"/>
                  <a:pt x="100" y="74"/>
                </a:cubicBezTo>
                <a:cubicBezTo>
                  <a:pt x="101" y="74"/>
                  <a:pt x="101" y="73"/>
                  <a:pt x="102" y="73"/>
                </a:cubicBezTo>
                <a:cubicBezTo>
                  <a:pt x="102" y="72"/>
                  <a:pt x="101" y="71"/>
                  <a:pt x="101" y="71"/>
                </a:cubicBezTo>
                <a:cubicBezTo>
                  <a:pt x="101" y="71"/>
                  <a:pt x="100" y="71"/>
                  <a:pt x="100" y="71"/>
                </a:cubicBezTo>
                <a:moveTo>
                  <a:pt x="106" y="56"/>
                </a:moveTo>
                <a:cubicBezTo>
                  <a:pt x="106" y="56"/>
                  <a:pt x="105" y="56"/>
                  <a:pt x="105" y="57"/>
                </a:cubicBezTo>
                <a:cubicBezTo>
                  <a:pt x="105" y="58"/>
                  <a:pt x="105" y="59"/>
                  <a:pt x="106" y="59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107" y="59"/>
                  <a:pt x="107" y="59"/>
                  <a:pt x="108" y="58"/>
                </a:cubicBezTo>
                <a:cubicBezTo>
                  <a:pt x="108" y="57"/>
                  <a:pt x="108" y="56"/>
                  <a:pt x="107" y="56"/>
                </a:cubicBezTo>
                <a:cubicBezTo>
                  <a:pt x="107" y="56"/>
                  <a:pt x="106" y="56"/>
                  <a:pt x="106" y="56"/>
                </a:cubicBezTo>
                <a:moveTo>
                  <a:pt x="113" y="41"/>
                </a:moveTo>
                <a:cubicBezTo>
                  <a:pt x="112" y="41"/>
                  <a:pt x="112" y="42"/>
                  <a:pt x="112" y="42"/>
                </a:cubicBezTo>
                <a:cubicBezTo>
                  <a:pt x="111" y="43"/>
                  <a:pt x="112" y="44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5" y="43"/>
                  <a:pt x="114" y="42"/>
                  <a:pt x="114" y="42"/>
                </a:cubicBezTo>
                <a:cubicBezTo>
                  <a:pt x="113" y="42"/>
                  <a:pt x="113" y="41"/>
                  <a:pt x="113" y="41"/>
                </a:cubicBezTo>
                <a:moveTo>
                  <a:pt x="120" y="27"/>
                </a:moveTo>
                <a:cubicBezTo>
                  <a:pt x="120" y="27"/>
                  <a:pt x="119" y="28"/>
                  <a:pt x="119" y="28"/>
                </a:cubicBezTo>
                <a:cubicBezTo>
                  <a:pt x="119" y="29"/>
                  <a:pt x="119" y="30"/>
                  <a:pt x="120" y="30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1" y="30"/>
                  <a:pt x="121" y="30"/>
                  <a:pt x="122" y="30"/>
                </a:cubicBezTo>
                <a:cubicBezTo>
                  <a:pt x="122" y="29"/>
                  <a:pt x="122" y="28"/>
                  <a:pt x="121" y="27"/>
                </a:cubicBezTo>
                <a:cubicBezTo>
                  <a:pt x="121" y="27"/>
                  <a:pt x="121" y="27"/>
                  <a:pt x="120" y="27"/>
                </a:cubicBezTo>
                <a:moveTo>
                  <a:pt x="129" y="14"/>
                </a:moveTo>
                <a:cubicBezTo>
                  <a:pt x="128" y="14"/>
                  <a:pt x="128" y="14"/>
                  <a:pt x="127" y="14"/>
                </a:cubicBezTo>
                <a:cubicBezTo>
                  <a:pt x="127" y="15"/>
                  <a:pt x="127" y="16"/>
                  <a:pt x="128" y="16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6"/>
                  <a:pt x="130" y="16"/>
                </a:cubicBezTo>
                <a:cubicBezTo>
                  <a:pt x="130" y="15"/>
                  <a:pt x="130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moveTo>
                  <a:pt x="137" y="0"/>
                </a:moveTo>
                <a:cubicBezTo>
                  <a:pt x="137" y="0"/>
                  <a:pt x="136" y="0"/>
                  <a:pt x="136" y="1"/>
                </a:cubicBezTo>
                <a:cubicBezTo>
                  <a:pt x="136" y="1"/>
                  <a:pt x="136" y="2"/>
                  <a:pt x="137" y="3"/>
                </a:cubicBezTo>
                <a:cubicBezTo>
                  <a:pt x="137" y="3"/>
                  <a:pt x="137" y="3"/>
                  <a:pt x="137" y="3"/>
                </a:cubicBezTo>
                <a:cubicBezTo>
                  <a:pt x="138" y="3"/>
                  <a:pt x="138" y="3"/>
                  <a:pt x="139" y="3"/>
                </a:cubicBezTo>
                <a:cubicBezTo>
                  <a:pt x="139" y="2"/>
                  <a:pt x="139" y="1"/>
                  <a:pt x="138" y="0"/>
                </a:cubicBezTo>
                <a:cubicBezTo>
                  <a:pt x="138" y="0"/>
                  <a:pt x="138" y="0"/>
                  <a:pt x="137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8">
            <a:extLst>
              <a:ext uri="{FF2B5EF4-FFF2-40B4-BE49-F238E27FC236}">
                <a16:creationId xmlns:a16="http://schemas.microsoft.com/office/drawing/2014/main" id="{AAE9026D-A281-4D25-A1C4-857797904CA2}"/>
              </a:ext>
            </a:extLst>
          </p:cNvPr>
          <p:cNvSpPr>
            <a:spLocks noEditPoints="1"/>
          </p:cNvSpPr>
          <p:nvPr/>
        </p:nvSpPr>
        <p:spPr bwMode="auto">
          <a:xfrm>
            <a:off x="9595304" y="3737618"/>
            <a:ext cx="712684" cy="687927"/>
          </a:xfrm>
          <a:custGeom>
            <a:avLst/>
            <a:gdLst>
              <a:gd name="T0" fmla="*/ 114 w 134"/>
              <a:gd name="T1" fmla="*/ 0 h 130"/>
              <a:gd name="T2" fmla="*/ 20 w 134"/>
              <a:gd name="T3" fmla="*/ 0 h 130"/>
              <a:gd name="T4" fmla="*/ 0 w 134"/>
              <a:gd name="T5" fmla="*/ 20 h 130"/>
              <a:gd name="T6" fmla="*/ 0 w 134"/>
              <a:gd name="T7" fmla="*/ 109 h 130"/>
              <a:gd name="T8" fmla="*/ 20 w 134"/>
              <a:gd name="T9" fmla="*/ 130 h 130"/>
              <a:gd name="T10" fmla="*/ 114 w 134"/>
              <a:gd name="T11" fmla="*/ 130 h 130"/>
              <a:gd name="T12" fmla="*/ 134 w 134"/>
              <a:gd name="T13" fmla="*/ 109 h 130"/>
              <a:gd name="T14" fmla="*/ 134 w 134"/>
              <a:gd name="T15" fmla="*/ 20 h 130"/>
              <a:gd name="T16" fmla="*/ 114 w 134"/>
              <a:gd name="T17" fmla="*/ 0 h 130"/>
              <a:gd name="T18" fmla="*/ 128 w 134"/>
              <a:gd name="T19" fmla="*/ 114 h 130"/>
              <a:gd name="T20" fmla="*/ 114 w 134"/>
              <a:gd name="T21" fmla="*/ 124 h 130"/>
              <a:gd name="T22" fmla="*/ 91 w 134"/>
              <a:gd name="T23" fmla="*/ 124 h 130"/>
              <a:gd name="T24" fmla="*/ 44 w 134"/>
              <a:gd name="T25" fmla="*/ 124 h 130"/>
              <a:gd name="T26" fmla="*/ 39 w 134"/>
              <a:gd name="T27" fmla="*/ 124 h 130"/>
              <a:gd name="T28" fmla="*/ 18 w 134"/>
              <a:gd name="T29" fmla="*/ 123 h 130"/>
              <a:gd name="T30" fmla="*/ 6 w 134"/>
              <a:gd name="T31" fmla="*/ 109 h 130"/>
              <a:gd name="T32" fmla="*/ 7 w 134"/>
              <a:gd name="T33" fmla="*/ 15 h 130"/>
              <a:gd name="T34" fmla="*/ 20 w 134"/>
              <a:gd name="T35" fmla="*/ 6 h 130"/>
              <a:gd name="T36" fmla="*/ 44 w 134"/>
              <a:gd name="T37" fmla="*/ 6 h 130"/>
              <a:gd name="T38" fmla="*/ 91 w 134"/>
              <a:gd name="T39" fmla="*/ 6 h 130"/>
              <a:gd name="T40" fmla="*/ 95 w 134"/>
              <a:gd name="T41" fmla="*/ 6 h 130"/>
              <a:gd name="T42" fmla="*/ 116 w 134"/>
              <a:gd name="T43" fmla="*/ 6 h 130"/>
              <a:gd name="T44" fmla="*/ 128 w 134"/>
              <a:gd name="T45" fmla="*/ 20 h 130"/>
              <a:gd name="T46" fmla="*/ 128 w 134"/>
              <a:gd name="T47" fmla="*/ 114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4" h="130">
                <a:moveTo>
                  <a:pt x="114" y="0"/>
                </a:moveTo>
                <a:cubicBezTo>
                  <a:pt x="20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20"/>
                  <a:pt x="9" y="130"/>
                  <a:pt x="20" y="130"/>
                </a:cubicBezTo>
                <a:cubicBezTo>
                  <a:pt x="114" y="130"/>
                  <a:pt x="114" y="130"/>
                  <a:pt x="114" y="130"/>
                </a:cubicBezTo>
                <a:cubicBezTo>
                  <a:pt x="125" y="130"/>
                  <a:pt x="134" y="120"/>
                  <a:pt x="134" y="109"/>
                </a:cubicBezTo>
                <a:cubicBezTo>
                  <a:pt x="134" y="20"/>
                  <a:pt x="134" y="20"/>
                  <a:pt x="134" y="20"/>
                </a:cubicBezTo>
                <a:cubicBezTo>
                  <a:pt x="134" y="9"/>
                  <a:pt x="125" y="0"/>
                  <a:pt x="114" y="0"/>
                </a:cubicBezTo>
                <a:close/>
                <a:moveTo>
                  <a:pt x="128" y="114"/>
                </a:moveTo>
                <a:cubicBezTo>
                  <a:pt x="125" y="120"/>
                  <a:pt x="120" y="124"/>
                  <a:pt x="114" y="124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69" y="124"/>
                  <a:pt x="54" y="124"/>
                  <a:pt x="44" y="124"/>
                </a:cubicBezTo>
                <a:cubicBezTo>
                  <a:pt x="39" y="124"/>
                  <a:pt x="39" y="124"/>
                  <a:pt x="39" y="124"/>
                </a:cubicBezTo>
                <a:cubicBezTo>
                  <a:pt x="17" y="124"/>
                  <a:pt x="19" y="124"/>
                  <a:pt x="18" y="123"/>
                </a:cubicBezTo>
                <a:cubicBezTo>
                  <a:pt x="11" y="122"/>
                  <a:pt x="6" y="116"/>
                  <a:pt x="6" y="109"/>
                </a:cubicBezTo>
                <a:cubicBezTo>
                  <a:pt x="6" y="12"/>
                  <a:pt x="5" y="19"/>
                  <a:pt x="7" y="15"/>
                </a:cubicBezTo>
                <a:cubicBezTo>
                  <a:pt x="9" y="10"/>
                  <a:pt x="14" y="6"/>
                  <a:pt x="20" y="6"/>
                </a:cubicBezTo>
                <a:cubicBezTo>
                  <a:pt x="44" y="6"/>
                  <a:pt x="44" y="6"/>
                  <a:pt x="44" y="6"/>
                </a:cubicBezTo>
                <a:cubicBezTo>
                  <a:pt x="65" y="6"/>
                  <a:pt x="80" y="6"/>
                  <a:pt x="91" y="6"/>
                </a:cubicBezTo>
                <a:cubicBezTo>
                  <a:pt x="95" y="6"/>
                  <a:pt x="95" y="6"/>
                  <a:pt x="95" y="6"/>
                </a:cubicBezTo>
                <a:cubicBezTo>
                  <a:pt x="117" y="6"/>
                  <a:pt x="115" y="6"/>
                  <a:pt x="116" y="6"/>
                </a:cubicBezTo>
                <a:cubicBezTo>
                  <a:pt x="123" y="7"/>
                  <a:pt x="128" y="13"/>
                  <a:pt x="128" y="20"/>
                </a:cubicBezTo>
                <a:cubicBezTo>
                  <a:pt x="128" y="117"/>
                  <a:pt x="129" y="111"/>
                  <a:pt x="128" y="11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9">
            <a:extLst>
              <a:ext uri="{FF2B5EF4-FFF2-40B4-BE49-F238E27FC236}">
                <a16:creationId xmlns:a16="http://schemas.microsoft.com/office/drawing/2014/main" id="{84ACC255-6A37-4730-80BD-1003270AE08F}"/>
              </a:ext>
            </a:extLst>
          </p:cNvPr>
          <p:cNvSpPr>
            <a:spLocks noEditPoints="1"/>
          </p:cNvSpPr>
          <p:nvPr/>
        </p:nvSpPr>
        <p:spPr bwMode="auto">
          <a:xfrm>
            <a:off x="9802213" y="3769450"/>
            <a:ext cx="298867" cy="624263"/>
          </a:xfrm>
          <a:custGeom>
            <a:avLst/>
            <a:gdLst>
              <a:gd name="T0" fmla="*/ 56 w 56"/>
              <a:gd name="T1" fmla="*/ 67 h 118"/>
              <a:gd name="T2" fmla="*/ 56 w 56"/>
              <a:gd name="T3" fmla="*/ 7 h 118"/>
              <a:gd name="T4" fmla="*/ 56 w 56"/>
              <a:gd name="T5" fmla="*/ 0 h 118"/>
              <a:gd name="T6" fmla="*/ 52 w 56"/>
              <a:gd name="T7" fmla="*/ 0 h 118"/>
              <a:gd name="T8" fmla="*/ 52 w 56"/>
              <a:gd name="T9" fmla="*/ 7 h 118"/>
              <a:gd name="T10" fmla="*/ 52 w 56"/>
              <a:gd name="T11" fmla="*/ 67 h 118"/>
              <a:gd name="T12" fmla="*/ 52 w 56"/>
              <a:gd name="T13" fmla="*/ 115 h 118"/>
              <a:gd name="T14" fmla="*/ 52 w 56"/>
              <a:gd name="T15" fmla="*/ 116 h 118"/>
              <a:gd name="T16" fmla="*/ 52 w 56"/>
              <a:gd name="T17" fmla="*/ 118 h 118"/>
              <a:gd name="T18" fmla="*/ 56 w 56"/>
              <a:gd name="T19" fmla="*/ 118 h 118"/>
              <a:gd name="T20" fmla="*/ 56 w 56"/>
              <a:gd name="T21" fmla="*/ 116 h 118"/>
              <a:gd name="T22" fmla="*/ 56 w 56"/>
              <a:gd name="T23" fmla="*/ 116 h 118"/>
              <a:gd name="T24" fmla="*/ 56 w 56"/>
              <a:gd name="T25" fmla="*/ 67 h 118"/>
              <a:gd name="T26" fmla="*/ 4 w 56"/>
              <a:gd name="T27" fmla="*/ 1 h 118"/>
              <a:gd name="T28" fmla="*/ 5 w 56"/>
              <a:gd name="T29" fmla="*/ 0 h 118"/>
              <a:gd name="T30" fmla="*/ 0 w 56"/>
              <a:gd name="T31" fmla="*/ 0 h 118"/>
              <a:gd name="T32" fmla="*/ 0 w 56"/>
              <a:gd name="T33" fmla="*/ 1 h 118"/>
              <a:gd name="T34" fmla="*/ 0 w 56"/>
              <a:gd name="T35" fmla="*/ 1 h 118"/>
              <a:gd name="T36" fmla="*/ 0 w 56"/>
              <a:gd name="T37" fmla="*/ 52 h 118"/>
              <a:gd name="T38" fmla="*/ 0 w 56"/>
              <a:gd name="T39" fmla="*/ 110 h 118"/>
              <a:gd name="T40" fmla="*/ 0 w 56"/>
              <a:gd name="T41" fmla="*/ 118 h 118"/>
              <a:gd name="T42" fmla="*/ 5 w 56"/>
              <a:gd name="T43" fmla="*/ 118 h 118"/>
              <a:gd name="T44" fmla="*/ 4 w 56"/>
              <a:gd name="T45" fmla="*/ 110 h 118"/>
              <a:gd name="T46" fmla="*/ 4 w 56"/>
              <a:gd name="T47" fmla="*/ 52 h 118"/>
              <a:gd name="T48" fmla="*/ 4 w 56"/>
              <a:gd name="T49" fmla="*/ 2 h 118"/>
              <a:gd name="T50" fmla="*/ 4 w 56"/>
              <a:gd name="T51" fmla="*/ 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" h="118">
                <a:moveTo>
                  <a:pt x="56" y="67"/>
                </a:moveTo>
                <a:cubicBezTo>
                  <a:pt x="56" y="52"/>
                  <a:pt x="56" y="33"/>
                  <a:pt x="56" y="7"/>
                </a:cubicBezTo>
                <a:cubicBezTo>
                  <a:pt x="56" y="5"/>
                  <a:pt x="56" y="2"/>
                  <a:pt x="5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2"/>
                  <a:pt x="52" y="5"/>
                  <a:pt x="52" y="7"/>
                </a:cubicBezTo>
                <a:cubicBezTo>
                  <a:pt x="52" y="33"/>
                  <a:pt x="52" y="52"/>
                  <a:pt x="52" y="67"/>
                </a:cubicBezTo>
                <a:cubicBezTo>
                  <a:pt x="52" y="113"/>
                  <a:pt x="52" y="113"/>
                  <a:pt x="52" y="115"/>
                </a:cubicBezTo>
                <a:cubicBezTo>
                  <a:pt x="52" y="116"/>
                  <a:pt x="52" y="116"/>
                  <a:pt x="52" y="116"/>
                </a:cubicBezTo>
                <a:cubicBezTo>
                  <a:pt x="52" y="117"/>
                  <a:pt x="52" y="117"/>
                  <a:pt x="52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7"/>
                  <a:pt x="56" y="117"/>
                  <a:pt x="56" y="116"/>
                </a:cubicBezTo>
                <a:cubicBezTo>
                  <a:pt x="56" y="116"/>
                  <a:pt x="56" y="116"/>
                  <a:pt x="56" y="116"/>
                </a:cubicBezTo>
                <a:cubicBezTo>
                  <a:pt x="56" y="114"/>
                  <a:pt x="56" y="114"/>
                  <a:pt x="56" y="67"/>
                </a:cubicBezTo>
                <a:close/>
                <a:moveTo>
                  <a:pt x="4" y="1"/>
                </a:moveTo>
                <a:cubicBezTo>
                  <a:pt x="4" y="1"/>
                  <a:pt x="4" y="0"/>
                  <a:pt x="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4"/>
                  <a:pt x="0" y="4"/>
                  <a:pt x="0" y="52"/>
                </a:cubicBezTo>
                <a:cubicBezTo>
                  <a:pt x="0" y="66"/>
                  <a:pt x="0" y="85"/>
                  <a:pt x="0" y="110"/>
                </a:cubicBezTo>
                <a:cubicBezTo>
                  <a:pt x="0" y="113"/>
                  <a:pt x="0" y="115"/>
                  <a:pt x="0" y="118"/>
                </a:cubicBezTo>
                <a:cubicBezTo>
                  <a:pt x="5" y="118"/>
                  <a:pt x="5" y="118"/>
                  <a:pt x="5" y="118"/>
                </a:cubicBezTo>
                <a:cubicBezTo>
                  <a:pt x="4" y="116"/>
                  <a:pt x="4" y="113"/>
                  <a:pt x="4" y="110"/>
                </a:cubicBezTo>
                <a:cubicBezTo>
                  <a:pt x="4" y="85"/>
                  <a:pt x="4" y="66"/>
                  <a:pt x="4" y="52"/>
                </a:cubicBezTo>
                <a:cubicBezTo>
                  <a:pt x="4" y="5"/>
                  <a:pt x="4" y="4"/>
                  <a:pt x="4" y="2"/>
                </a:cubicBezTo>
                <a:lnTo>
                  <a:pt x="4" y="1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12">
            <a:extLst>
              <a:ext uri="{FF2B5EF4-FFF2-40B4-BE49-F238E27FC236}">
                <a16:creationId xmlns:a16="http://schemas.microsoft.com/office/drawing/2014/main" id="{1434C74A-4C75-4470-BB92-B7C934D5D740}"/>
              </a:ext>
            </a:extLst>
          </p:cNvPr>
          <p:cNvSpPr>
            <a:spLocks noEditPoints="1"/>
          </p:cNvSpPr>
          <p:nvPr/>
        </p:nvSpPr>
        <p:spPr bwMode="auto">
          <a:xfrm>
            <a:off x="9680189" y="3482962"/>
            <a:ext cx="542913" cy="233435"/>
          </a:xfrm>
          <a:custGeom>
            <a:avLst/>
            <a:gdLst>
              <a:gd name="T0" fmla="*/ 83 w 102"/>
              <a:gd name="T1" fmla="*/ 12 h 44"/>
              <a:gd name="T2" fmla="*/ 63 w 102"/>
              <a:gd name="T3" fmla="*/ 0 h 44"/>
              <a:gd name="T4" fmla="*/ 39 w 102"/>
              <a:gd name="T5" fmla="*/ 0 h 44"/>
              <a:gd name="T6" fmla="*/ 19 w 102"/>
              <a:gd name="T7" fmla="*/ 12 h 44"/>
              <a:gd name="T8" fmla="*/ 0 w 102"/>
              <a:gd name="T9" fmla="*/ 44 h 44"/>
              <a:gd name="T10" fmla="*/ 102 w 102"/>
              <a:gd name="T11" fmla="*/ 44 h 44"/>
              <a:gd name="T12" fmla="*/ 83 w 102"/>
              <a:gd name="T13" fmla="*/ 12 h 44"/>
              <a:gd name="T14" fmla="*/ 63 w 102"/>
              <a:gd name="T15" fmla="*/ 6 h 44"/>
              <a:gd name="T16" fmla="*/ 64 w 102"/>
              <a:gd name="T17" fmla="*/ 6 h 44"/>
              <a:gd name="T18" fmla="*/ 85 w 102"/>
              <a:gd name="T19" fmla="*/ 27 h 44"/>
              <a:gd name="T20" fmla="*/ 92 w 102"/>
              <a:gd name="T21" fmla="*/ 38 h 44"/>
              <a:gd name="T22" fmla="*/ 10 w 102"/>
              <a:gd name="T23" fmla="*/ 38 h 44"/>
              <a:gd name="T24" fmla="*/ 63 w 102"/>
              <a:gd name="T25" fmla="*/ 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" h="44">
                <a:moveTo>
                  <a:pt x="83" y="12"/>
                </a:moveTo>
                <a:cubicBezTo>
                  <a:pt x="79" y="4"/>
                  <a:pt x="72" y="0"/>
                  <a:pt x="63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1" y="0"/>
                  <a:pt x="23" y="4"/>
                  <a:pt x="19" y="12"/>
                </a:cubicBezTo>
                <a:cubicBezTo>
                  <a:pt x="0" y="44"/>
                  <a:pt x="0" y="44"/>
                  <a:pt x="0" y="44"/>
                </a:cubicBezTo>
                <a:cubicBezTo>
                  <a:pt x="102" y="44"/>
                  <a:pt x="102" y="44"/>
                  <a:pt x="102" y="44"/>
                </a:cubicBezTo>
                <a:lnTo>
                  <a:pt x="83" y="12"/>
                </a:lnTo>
                <a:close/>
                <a:moveTo>
                  <a:pt x="63" y="6"/>
                </a:moveTo>
                <a:cubicBezTo>
                  <a:pt x="64" y="6"/>
                  <a:pt x="64" y="6"/>
                  <a:pt x="64" y="6"/>
                </a:cubicBezTo>
                <a:cubicBezTo>
                  <a:pt x="75" y="6"/>
                  <a:pt x="78" y="15"/>
                  <a:pt x="85" y="27"/>
                </a:cubicBezTo>
                <a:cubicBezTo>
                  <a:pt x="92" y="38"/>
                  <a:pt x="92" y="38"/>
                  <a:pt x="92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31" y="1"/>
                  <a:pt x="24" y="6"/>
                  <a:pt x="63" y="6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3">
            <a:extLst>
              <a:ext uri="{FF2B5EF4-FFF2-40B4-BE49-F238E27FC236}">
                <a16:creationId xmlns:a16="http://schemas.microsoft.com/office/drawing/2014/main" id="{F1CE9F0B-A74E-473C-98BB-DF09E9428DD3}"/>
              </a:ext>
            </a:extLst>
          </p:cNvPr>
          <p:cNvSpPr>
            <a:spLocks/>
          </p:cNvSpPr>
          <p:nvPr/>
        </p:nvSpPr>
        <p:spPr bwMode="auto">
          <a:xfrm>
            <a:off x="9860571" y="3339717"/>
            <a:ext cx="180382" cy="164466"/>
          </a:xfrm>
          <a:custGeom>
            <a:avLst/>
            <a:gdLst>
              <a:gd name="T0" fmla="*/ 24 w 34"/>
              <a:gd name="T1" fmla="*/ 7 h 31"/>
              <a:gd name="T2" fmla="*/ 17 w 34"/>
              <a:gd name="T3" fmla="*/ 0 h 31"/>
              <a:gd name="T4" fmla="*/ 10 w 34"/>
              <a:gd name="T5" fmla="*/ 7 h 31"/>
              <a:gd name="T6" fmla="*/ 0 w 34"/>
              <a:gd name="T7" fmla="*/ 19 h 31"/>
              <a:gd name="T8" fmla="*/ 5 w 34"/>
              <a:gd name="T9" fmla="*/ 31 h 31"/>
              <a:gd name="T10" fmla="*/ 29 w 34"/>
              <a:gd name="T11" fmla="*/ 31 h 31"/>
              <a:gd name="T12" fmla="*/ 34 w 34"/>
              <a:gd name="T13" fmla="*/ 19 h 31"/>
              <a:gd name="T14" fmla="*/ 24 w 34"/>
              <a:gd name="T15" fmla="*/ 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1">
                <a:moveTo>
                  <a:pt x="24" y="7"/>
                </a:moveTo>
                <a:cubicBezTo>
                  <a:pt x="18" y="4"/>
                  <a:pt x="17" y="0"/>
                  <a:pt x="17" y="0"/>
                </a:cubicBezTo>
                <a:cubicBezTo>
                  <a:pt x="17" y="0"/>
                  <a:pt x="16" y="4"/>
                  <a:pt x="10" y="7"/>
                </a:cubicBezTo>
                <a:cubicBezTo>
                  <a:pt x="3" y="10"/>
                  <a:pt x="0" y="14"/>
                  <a:pt x="0" y="19"/>
                </a:cubicBezTo>
                <a:cubicBezTo>
                  <a:pt x="0" y="24"/>
                  <a:pt x="2" y="28"/>
                  <a:pt x="5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32" y="28"/>
                  <a:pt x="34" y="24"/>
                  <a:pt x="34" y="19"/>
                </a:cubicBezTo>
                <a:cubicBezTo>
                  <a:pt x="34" y="14"/>
                  <a:pt x="32" y="10"/>
                  <a:pt x="24" y="7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4">
            <a:extLst>
              <a:ext uri="{FF2B5EF4-FFF2-40B4-BE49-F238E27FC236}">
                <a16:creationId xmlns:a16="http://schemas.microsoft.com/office/drawing/2014/main" id="{544DB1E0-DCB7-448A-B1F0-EDE6124C7EA2}"/>
              </a:ext>
            </a:extLst>
          </p:cNvPr>
          <p:cNvSpPr>
            <a:spLocks noEditPoints="1"/>
          </p:cNvSpPr>
          <p:nvPr/>
        </p:nvSpPr>
        <p:spPr bwMode="auto">
          <a:xfrm>
            <a:off x="9855266" y="2915289"/>
            <a:ext cx="190992" cy="185688"/>
          </a:xfrm>
          <a:custGeom>
            <a:avLst/>
            <a:gdLst>
              <a:gd name="T0" fmla="*/ 18 w 36"/>
              <a:gd name="T1" fmla="*/ 35 h 35"/>
              <a:gd name="T2" fmla="*/ 0 w 36"/>
              <a:gd name="T3" fmla="*/ 18 h 35"/>
              <a:gd name="T4" fmla="*/ 18 w 36"/>
              <a:gd name="T5" fmla="*/ 0 h 35"/>
              <a:gd name="T6" fmla="*/ 36 w 36"/>
              <a:gd name="T7" fmla="*/ 18 h 35"/>
              <a:gd name="T8" fmla="*/ 18 w 36"/>
              <a:gd name="T9" fmla="*/ 35 h 35"/>
              <a:gd name="T10" fmla="*/ 18 w 36"/>
              <a:gd name="T11" fmla="*/ 5 h 35"/>
              <a:gd name="T12" fmla="*/ 5 w 36"/>
              <a:gd name="T13" fmla="*/ 18 h 35"/>
              <a:gd name="T14" fmla="*/ 18 w 36"/>
              <a:gd name="T15" fmla="*/ 30 h 35"/>
              <a:gd name="T16" fmla="*/ 31 w 36"/>
              <a:gd name="T17" fmla="*/ 18 h 35"/>
              <a:gd name="T18" fmla="*/ 18 w 36"/>
              <a:gd name="T19" fmla="*/ 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" h="35">
                <a:moveTo>
                  <a:pt x="18" y="35"/>
                </a:moveTo>
                <a:cubicBezTo>
                  <a:pt x="8" y="35"/>
                  <a:pt x="0" y="27"/>
                  <a:pt x="0" y="18"/>
                </a:cubicBezTo>
                <a:cubicBezTo>
                  <a:pt x="0" y="8"/>
                  <a:pt x="8" y="0"/>
                  <a:pt x="18" y="0"/>
                </a:cubicBezTo>
                <a:cubicBezTo>
                  <a:pt x="28" y="0"/>
                  <a:pt x="36" y="8"/>
                  <a:pt x="36" y="18"/>
                </a:cubicBezTo>
                <a:cubicBezTo>
                  <a:pt x="36" y="27"/>
                  <a:pt x="28" y="35"/>
                  <a:pt x="18" y="35"/>
                </a:cubicBezTo>
                <a:close/>
                <a:moveTo>
                  <a:pt x="18" y="5"/>
                </a:moveTo>
                <a:cubicBezTo>
                  <a:pt x="11" y="5"/>
                  <a:pt x="5" y="11"/>
                  <a:pt x="5" y="18"/>
                </a:cubicBezTo>
                <a:cubicBezTo>
                  <a:pt x="5" y="25"/>
                  <a:pt x="11" y="30"/>
                  <a:pt x="18" y="30"/>
                </a:cubicBezTo>
                <a:cubicBezTo>
                  <a:pt x="25" y="30"/>
                  <a:pt x="31" y="25"/>
                  <a:pt x="31" y="18"/>
                </a:cubicBezTo>
                <a:cubicBezTo>
                  <a:pt x="31" y="11"/>
                  <a:pt x="25" y="5"/>
                  <a:pt x="18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5">
            <a:extLst>
              <a:ext uri="{FF2B5EF4-FFF2-40B4-BE49-F238E27FC236}">
                <a16:creationId xmlns:a16="http://schemas.microsoft.com/office/drawing/2014/main" id="{25262443-1251-4588-BBDE-93EE5C886A20}"/>
              </a:ext>
            </a:extLst>
          </p:cNvPr>
          <p:cNvSpPr>
            <a:spLocks noEditPoints="1"/>
          </p:cNvSpPr>
          <p:nvPr/>
        </p:nvSpPr>
        <p:spPr bwMode="auto">
          <a:xfrm>
            <a:off x="9680189" y="4436155"/>
            <a:ext cx="542913" cy="233435"/>
          </a:xfrm>
          <a:custGeom>
            <a:avLst/>
            <a:gdLst>
              <a:gd name="T0" fmla="*/ 0 w 102"/>
              <a:gd name="T1" fmla="*/ 0 h 44"/>
              <a:gd name="T2" fmla="*/ 19 w 102"/>
              <a:gd name="T3" fmla="*/ 33 h 44"/>
              <a:gd name="T4" fmla="*/ 39 w 102"/>
              <a:gd name="T5" fmla="*/ 44 h 44"/>
              <a:gd name="T6" fmla="*/ 63 w 102"/>
              <a:gd name="T7" fmla="*/ 44 h 44"/>
              <a:gd name="T8" fmla="*/ 83 w 102"/>
              <a:gd name="T9" fmla="*/ 33 h 44"/>
              <a:gd name="T10" fmla="*/ 102 w 102"/>
              <a:gd name="T11" fmla="*/ 0 h 44"/>
              <a:gd name="T12" fmla="*/ 0 w 102"/>
              <a:gd name="T13" fmla="*/ 0 h 44"/>
              <a:gd name="T14" fmla="*/ 75 w 102"/>
              <a:gd name="T15" fmla="*/ 34 h 44"/>
              <a:gd name="T16" fmla="*/ 75 w 102"/>
              <a:gd name="T17" fmla="*/ 34 h 44"/>
              <a:gd name="T18" fmla="*/ 63 w 102"/>
              <a:gd name="T19" fmla="*/ 38 h 44"/>
              <a:gd name="T20" fmla="*/ 15 w 102"/>
              <a:gd name="T21" fmla="*/ 14 h 44"/>
              <a:gd name="T22" fmla="*/ 15 w 102"/>
              <a:gd name="T23" fmla="*/ 14 h 44"/>
              <a:gd name="T24" fmla="*/ 15 w 102"/>
              <a:gd name="T25" fmla="*/ 14 h 44"/>
              <a:gd name="T26" fmla="*/ 15 w 102"/>
              <a:gd name="T27" fmla="*/ 14 h 44"/>
              <a:gd name="T28" fmla="*/ 10 w 102"/>
              <a:gd name="T29" fmla="*/ 6 h 44"/>
              <a:gd name="T30" fmla="*/ 92 w 102"/>
              <a:gd name="T31" fmla="*/ 6 h 44"/>
              <a:gd name="T32" fmla="*/ 75 w 102"/>
              <a:gd name="T33" fmla="*/ 3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2" h="44">
                <a:moveTo>
                  <a:pt x="0" y="0"/>
                </a:moveTo>
                <a:cubicBezTo>
                  <a:pt x="19" y="33"/>
                  <a:pt x="19" y="33"/>
                  <a:pt x="19" y="33"/>
                </a:cubicBezTo>
                <a:cubicBezTo>
                  <a:pt x="23" y="40"/>
                  <a:pt x="31" y="44"/>
                  <a:pt x="39" y="44"/>
                </a:cubicBezTo>
                <a:cubicBezTo>
                  <a:pt x="63" y="44"/>
                  <a:pt x="63" y="44"/>
                  <a:pt x="63" y="44"/>
                </a:cubicBezTo>
                <a:cubicBezTo>
                  <a:pt x="72" y="44"/>
                  <a:pt x="79" y="40"/>
                  <a:pt x="83" y="33"/>
                </a:cubicBezTo>
                <a:cubicBezTo>
                  <a:pt x="102" y="0"/>
                  <a:pt x="102" y="0"/>
                  <a:pt x="102" y="0"/>
                </a:cubicBezTo>
                <a:lnTo>
                  <a:pt x="0" y="0"/>
                </a:lnTo>
                <a:close/>
                <a:moveTo>
                  <a:pt x="75" y="34"/>
                </a:moveTo>
                <a:cubicBezTo>
                  <a:pt x="75" y="34"/>
                  <a:pt x="75" y="34"/>
                  <a:pt x="75" y="34"/>
                </a:cubicBezTo>
                <a:cubicBezTo>
                  <a:pt x="72" y="36"/>
                  <a:pt x="68" y="38"/>
                  <a:pt x="63" y="38"/>
                </a:cubicBezTo>
                <a:cubicBezTo>
                  <a:pt x="25" y="38"/>
                  <a:pt x="31" y="4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0" y="6"/>
                  <a:pt x="10" y="6"/>
                  <a:pt x="10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77" y="32"/>
                  <a:pt x="78" y="31"/>
                  <a:pt x="75" y="3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6">
            <a:extLst>
              <a:ext uri="{FF2B5EF4-FFF2-40B4-BE49-F238E27FC236}">
                <a16:creationId xmlns:a16="http://schemas.microsoft.com/office/drawing/2014/main" id="{CA9D4859-B256-4B19-924E-77DF894D7336}"/>
              </a:ext>
            </a:extLst>
          </p:cNvPr>
          <p:cNvSpPr>
            <a:spLocks/>
          </p:cNvSpPr>
          <p:nvPr/>
        </p:nvSpPr>
        <p:spPr bwMode="auto">
          <a:xfrm>
            <a:off x="9860571" y="4658979"/>
            <a:ext cx="180382" cy="164466"/>
          </a:xfrm>
          <a:custGeom>
            <a:avLst/>
            <a:gdLst>
              <a:gd name="T0" fmla="*/ 10 w 34"/>
              <a:gd name="T1" fmla="*/ 24 h 31"/>
              <a:gd name="T2" fmla="*/ 17 w 34"/>
              <a:gd name="T3" fmla="*/ 31 h 31"/>
              <a:gd name="T4" fmla="*/ 24 w 34"/>
              <a:gd name="T5" fmla="*/ 24 h 31"/>
              <a:gd name="T6" fmla="*/ 34 w 34"/>
              <a:gd name="T7" fmla="*/ 12 h 31"/>
              <a:gd name="T8" fmla="*/ 29 w 34"/>
              <a:gd name="T9" fmla="*/ 0 h 31"/>
              <a:gd name="T10" fmla="*/ 5 w 34"/>
              <a:gd name="T11" fmla="*/ 0 h 31"/>
              <a:gd name="T12" fmla="*/ 0 w 34"/>
              <a:gd name="T13" fmla="*/ 12 h 31"/>
              <a:gd name="T14" fmla="*/ 10 w 34"/>
              <a:gd name="T15" fmla="*/ 2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1">
                <a:moveTo>
                  <a:pt x="10" y="24"/>
                </a:moveTo>
                <a:cubicBezTo>
                  <a:pt x="16" y="27"/>
                  <a:pt x="17" y="31"/>
                  <a:pt x="17" y="31"/>
                </a:cubicBezTo>
                <a:cubicBezTo>
                  <a:pt x="17" y="31"/>
                  <a:pt x="18" y="27"/>
                  <a:pt x="24" y="24"/>
                </a:cubicBezTo>
                <a:cubicBezTo>
                  <a:pt x="32" y="21"/>
                  <a:pt x="34" y="17"/>
                  <a:pt x="34" y="12"/>
                </a:cubicBezTo>
                <a:cubicBezTo>
                  <a:pt x="34" y="7"/>
                  <a:pt x="32" y="3"/>
                  <a:pt x="29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3"/>
                  <a:pt x="0" y="7"/>
                  <a:pt x="0" y="12"/>
                </a:cubicBezTo>
                <a:cubicBezTo>
                  <a:pt x="0" y="17"/>
                  <a:pt x="2" y="21"/>
                  <a:pt x="10" y="2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20">
            <a:extLst>
              <a:ext uri="{FF2B5EF4-FFF2-40B4-BE49-F238E27FC236}">
                <a16:creationId xmlns:a16="http://schemas.microsoft.com/office/drawing/2014/main" id="{9EFF7B73-3CA1-4851-B1D2-891B6EDE1AA3}"/>
              </a:ext>
            </a:extLst>
          </p:cNvPr>
          <p:cNvSpPr>
            <a:spLocks/>
          </p:cNvSpPr>
          <p:nvPr/>
        </p:nvSpPr>
        <p:spPr bwMode="auto">
          <a:xfrm>
            <a:off x="9627136" y="3817198"/>
            <a:ext cx="58358" cy="37138"/>
          </a:xfrm>
          <a:custGeom>
            <a:avLst/>
            <a:gdLst>
              <a:gd name="T0" fmla="*/ 11 w 11"/>
              <a:gd name="T1" fmla="*/ 4 h 7"/>
              <a:gd name="T2" fmla="*/ 4 w 11"/>
              <a:gd name="T3" fmla="*/ 6 h 7"/>
              <a:gd name="T4" fmla="*/ 0 w 11"/>
              <a:gd name="T5" fmla="*/ 7 h 7"/>
              <a:gd name="T6" fmla="*/ 0 w 11"/>
              <a:gd name="T7" fmla="*/ 5 h 7"/>
              <a:gd name="T8" fmla="*/ 1 w 11"/>
              <a:gd name="T9" fmla="*/ 0 h 7"/>
              <a:gd name="T10" fmla="*/ 10 w 11"/>
              <a:gd name="T11" fmla="*/ 3 h 7"/>
              <a:gd name="T12" fmla="*/ 11 w 11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4"/>
                </a:moveTo>
                <a:cubicBezTo>
                  <a:pt x="9" y="5"/>
                  <a:pt x="6" y="5"/>
                  <a:pt x="4" y="6"/>
                </a:cubicBezTo>
                <a:cubicBezTo>
                  <a:pt x="2" y="6"/>
                  <a:pt x="1" y="7"/>
                  <a:pt x="0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2"/>
                  <a:pt x="1" y="0"/>
                </a:cubicBezTo>
                <a:cubicBezTo>
                  <a:pt x="4" y="1"/>
                  <a:pt x="7" y="2"/>
                  <a:pt x="10" y="3"/>
                </a:cubicBezTo>
                <a:cubicBezTo>
                  <a:pt x="11" y="3"/>
                  <a:pt x="11" y="3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21">
            <a:extLst>
              <a:ext uri="{FF2B5EF4-FFF2-40B4-BE49-F238E27FC236}">
                <a16:creationId xmlns:a16="http://schemas.microsoft.com/office/drawing/2014/main" id="{B8052505-6780-416C-AA39-4E25E3E9FEDA}"/>
              </a:ext>
            </a:extLst>
          </p:cNvPr>
          <p:cNvSpPr>
            <a:spLocks/>
          </p:cNvSpPr>
          <p:nvPr/>
        </p:nvSpPr>
        <p:spPr bwMode="auto">
          <a:xfrm>
            <a:off x="9627136" y="4303522"/>
            <a:ext cx="58358" cy="37138"/>
          </a:xfrm>
          <a:custGeom>
            <a:avLst/>
            <a:gdLst>
              <a:gd name="T0" fmla="*/ 11 w 11"/>
              <a:gd name="T1" fmla="*/ 4 h 7"/>
              <a:gd name="T2" fmla="*/ 4 w 11"/>
              <a:gd name="T3" fmla="*/ 6 h 7"/>
              <a:gd name="T4" fmla="*/ 1 w 11"/>
              <a:gd name="T5" fmla="*/ 7 h 7"/>
              <a:gd name="T6" fmla="*/ 0 w 11"/>
              <a:gd name="T7" fmla="*/ 2 h 7"/>
              <a:gd name="T8" fmla="*/ 0 w 11"/>
              <a:gd name="T9" fmla="*/ 0 h 7"/>
              <a:gd name="T10" fmla="*/ 10 w 11"/>
              <a:gd name="T11" fmla="*/ 3 h 7"/>
              <a:gd name="T12" fmla="*/ 11 w 11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4"/>
                </a:moveTo>
                <a:cubicBezTo>
                  <a:pt x="9" y="5"/>
                  <a:pt x="6" y="6"/>
                  <a:pt x="4" y="6"/>
                </a:cubicBezTo>
                <a:cubicBezTo>
                  <a:pt x="3" y="7"/>
                  <a:pt x="2" y="7"/>
                  <a:pt x="1" y="7"/>
                </a:cubicBezTo>
                <a:cubicBezTo>
                  <a:pt x="0" y="6"/>
                  <a:pt x="0" y="4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3" y="1"/>
                  <a:pt x="7" y="2"/>
                  <a:pt x="10" y="3"/>
                </a:cubicBezTo>
                <a:cubicBezTo>
                  <a:pt x="11" y="4"/>
                  <a:pt x="11" y="4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22">
            <a:extLst>
              <a:ext uri="{FF2B5EF4-FFF2-40B4-BE49-F238E27FC236}">
                <a16:creationId xmlns:a16="http://schemas.microsoft.com/office/drawing/2014/main" id="{74F84EE5-6333-48FC-8E83-7FCF9B06EA7C}"/>
              </a:ext>
            </a:extLst>
          </p:cNvPr>
          <p:cNvSpPr>
            <a:spLocks/>
          </p:cNvSpPr>
          <p:nvPr/>
        </p:nvSpPr>
        <p:spPr bwMode="auto">
          <a:xfrm>
            <a:off x="10217798" y="4303522"/>
            <a:ext cx="58358" cy="37138"/>
          </a:xfrm>
          <a:custGeom>
            <a:avLst/>
            <a:gdLst>
              <a:gd name="T0" fmla="*/ 11 w 11"/>
              <a:gd name="T1" fmla="*/ 0 h 7"/>
              <a:gd name="T2" fmla="*/ 11 w 11"/>
              <a:gd name="T3" fmla="*/ 2 h 7"/>
              <a:gd name="T4" fmla="*/ 11 w 11"/>
              <a:gd name="T5" fmla="*/ 7 h 7"/>
              <a:gd name="T6" fmla="*/ 1 w 11"/>
              <a:gd name="T7" fmla="*/ 4 h 7"/>
              <a:gd name="T8" fmla="*/ 0 w 11"/>
              <a:gd name="T9" fmla="*/ 4 h 7"/>
              <a:gd name="T10" fmla="*/ 6 w 11"/>
              <a:gd name="T11" fmla="*/ 2 h 7"/>
              <a:gd name="T12" fmla="*/ 11 w 11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0"/>
                </a:moveTo>
                <a:cubicBezTo>
                  <a:pt x="11" y="2"/>
                  <a:pt x="11" y="2"/>
                  <a:pt x="11" y="2"/>
                </a:cubicBezTo>
                <a:cubicBezTo>
                  <a:pt x="11" y="4"/>
                  <a:pt x="11" y="6"/>
                  <a:pt x="11" y="7"/>
                </a:cubicBezTo>
                <a:cubicBezTo>
                  <a:pt x="7" y="6"/>
                  <a:pt x="4" y="5"/>
                  <a:pt x="1" y="4"/>
                </a:cubicBezTo>
                <a:cubicBezTo>
                  <a:pt x="1" y="4"/>
                  <a:pt x="0" y="4"/>
                  <a:pt x="0" y="4"/>
                </a:cubicBezTo>
                <a:cubicBezTo>
                  <a:pt x="2" y="3"/>
                  <a:pt x="4" y="3"/>
                  <a:pt x="6" y="2"/>
                </a:cubicBezTo>
                <a:cubicBezTo>
                  <a:pt x="8" y="1"/>
                  <a:pt x="9" y="1"/>
                  <a:pt x="11" y="0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23">
            <a:extLst>
              <a:ext uri="{FF2B5EF4-FFF2-40B4-BE49-F238E27FC236}">
                <a16:creationId xmlns:a16="http://schemas.microsoft.com/office/drawing/2014/main" id="{37E8339C-FA9C-4446-A716-155F9FD0AD3A}"/>
              </a:ext>
            </a:extLst>
          </p:cNvPr>
          <p:cNvSpPr>
            <a:spLocks/>
          </p:cNvSpPr>
          <p:nvPr/>
        </p:nvSpPr>
        <p:spPr bwMode="auto">
          <a:xfrm>
            <a:off x="10217798" y="3817198"/>
            <a:ext cx="58358" cy="37138"/>
          </a:xfrm>
          <a:custGeom>
            <a:avLst/>
            <a:gdLst>
              <a:gd name="T0" fmla="*/ 11 w 11"/>
              <a:gd name="T1" fmla="*/ 5 h 7"/>
              <a:gd name="T2" fmla="*/ 11 w 11"/>
              <a:gd name="T3" fmla="*/ 7 h 7"/>
              <a:gd name="T4" fmla="*/ 1 w 11"/>
              <a:gd name="T5" fmla="*/ 4 h 7"/>
              <a:gd name="T6" fmla="*/ 0 w 11"/>
              <a:gd name="T7" fmla="*/ 3 h 7"/>
              <a:gd name="T8" fmla="*/ 8 w 11"/>
              <a:gd name="T9" fmla="*/ 1 h 7"/>
              <a:gd name="T10" fmla="*/ 10 w 11"/>
              <a:gd name="T11" fmla="*/ 0 h 7"/>
              <a:gd name="T12" fmla="*/ 11 w 11"/>
              <a:gd name="T13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5"/>
                </a:moveTo>
                <a:cubicBezTo>
                  <a:pt x="11" y="7"/>
                  <a:pt x="11" y="7"/>
                  <a:pt x="11" y="7"/>
                </a:cubicBezTo>
                <a:cubicBezTo>
                  <a:pt x="8" y="6"/>
                  <a:pt x="4" y="5"/>
                  <a:pt x="1" y="4"/>
                </a:cubicBezTo>
                <a:cubicBezTo>
                  <a:pt x="1" y="4"/>
                  <a:pt x="0" y="4"/>
                  <a:pt x="0" y="3"/>
                </a:cubicBezTo>
                <a:cubicBezTo>
                  <a:pt x="3" y="3"/>
                  <a:pt x="5" y="2"/>
                  <a:pt x="8" y="1"/>
                </a:cubicBezTo>
                <a:cubicBezTo>
                  <a:pt x="9" y="1"/>
                  <a:pt x="10" y="1"/>
                  <a:pt x="10" y="0"/>
                </a:cubicBezTo>
                <a:cubicBezTo>
                  <a:pt x="11" y="2"/>
                  <a:pt x="11" y="4"/>
                  <a:pt x="11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24">
            <a:extLst>
              <a:ext uri="{FF2B5EF4-FFF2-40B4-BE49-F238E27FC236}">
                <a16:creationId xmlns:a16="http://schemas.microsoft.com/office/drawing/2014/main" id="{336C7B24-815A-4651-B2E5-3D995BCD5A81}"/>
              </a:ext>
            </a:extLst>
          </p:cNvPr>
          <p:cNvSpPr>
            <a:spLocks/>
          </p:cNvSpPr>
          <p:nvPr/>
        </p:nvSpPr>
        <p:spPr bwMode="auto">
          <a:xfrm>
            <a:off x="9934846" y="4590011"/>
            <a:ext cx="31832" cy="47749"/>
          </a:xfrm>
          <a:custGeom>
            <a:avLst/>
            <a:gdLst>
              <a:gd name="T0" fmla="*/ 6 w 6"/>
              <a:gd name="T1" fmla="*/ 9 h 9"/>
              <a:gd name="T2" fmla="*/ 0 w 6"/>
              <a:gd name="T3" fmla="*/ 9 h 9"/>
              <a:gd name="T4" fmla="*/ 2 w 6"/>
              <a:gd name="T5" fmla="*/ 2 h 9"/>
              <a:gd name="T6" fmla="*/ 3 w 6"/>
              <a:gd name="T7" fmla="*/ 0 h 9"/>
              <a:gd name="T8" fmla="*/ 5 w 6"/>
              <a:gd name="T9" fmla="*/ 6 h 9"/>
              <a:gd name="T10" fmla="*/ 6 w 6"/>
              <a:gd name="T11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" h="9">
                <a:moveTo>
                  <a:pt x="6" y="9"/>
                </a:moveTo>
                <a:cubicBezTo>
                  <a:pt x="0" y="9"/>
                  <a:pt x="0" y="9"/>
                  <a:pt x="0" y="9"/>
                </a:cubicBezTo>
                <a:cubicBezTo>
                  <a:pt x="1" y="7"/>
                  <a:pt x="2" y="4"/>
                  <a:pt x="2" y="2"/>
                </a:cubicBezTo>
                <a:cubicBezTo>
                  <a:pt x="3" y="1"/>
                  <a:pt x="3" y="1"/>
                  <a:pt x="3" y="0"/>
                </a:cubicBezTo>
                <a:cubicBezTo>
                  <a:pt x="4" y="2"/>
                  <a:pt x="4" y="4"/>
                  <a:pt x="5" y="6"/>
                </a:cubicBezTo>
                <a:cubicBezTo>
                  <a:pt x="5" y="7"/>
                  <a:pt x="6" y="8"/>
                  <a:pt x="6" y="9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25">
            <a:extLst>
              <a:ext uri="{FF2B5EF4-FFF2-40B4-BE49-F238E27FC236}">
                <a16:creationId xmlns:a16="http://schemas.microsoft.com/office/drawing/2014/main" id="{8B380CE7-364D-4002-BEA6-2032CC1C1C61}"/>
              </a:ext>
            </a:extLst>
          </p:cNvPr>
          <p:cNvSpPr>
            <a:spLocks noEditPoints="1"/>
          </p:cNvSpPr>
          <p:nvPr/>
        </p:nvSpPr>
        <p:spPr bwMode="auto">
          <a:xfrm>
            <a:off x="9627136" y="3514794"/>
            <a:ext cx="649020" cy="1122965"/>
          </a:xfrm>
          <a:custGeom>
            <a:avLst/>
            <a:gdLst>
              <a:gd name="T0" fmla="*/ 104 w 122"/>
              <a:gd name="T1" fmla="*/ 48 h 212"/>
              <a:gd name="T2" fmla="*/ 35 w 122"/>
              <a:gd name="T3" fmla="*/ 8 h 212"/>
              <a:gd name="T4" fmla="*/ 45 w 122"/>
              <a:gd name="T5" fmla="*/ 14 h 212"/>
              <a:gd name="T6" fmla="*/ 47 w 122"/>
              <a:gd name="T7" fmla="*/ 27 h 212"/>
              <a:gd name="T8" fmla="*/ 49 w 122"/>
              <a:gd name="T9" fmla="*/ 26 h 212"/>
              <a:gd name="T10" fmla="*/ 95 w 122"/>
              <a:gd name="T11" fmla="*/ 20 h 212"/>
              <a:gd name="T12" fmla="*/ 72 w 122"/>
              <a:gd name="T13" fmla="*/ 0 h 212"/>
              <a:gd name="T14" fmla="*/ 72 w 122"/>
              <a:gd name="T15" fmla="*/ 32 h 212"/>
              <a:gd name="T16" fmla="*/ 98 w 122"/>
              <a:gd name="T17" fmla="*/ 29 h 212"/>
              <a:gd name="T18" fmla="*/ 23 w 122"/>
              <a:gd name="T19" fmla="*/ 181 h 212"/>
              <a:gd name="T20" fmla="*/ 100 w 122"/>
              <a:gd name="T21" fmla="*/ 86 h 212"/>
              <a:gd name="T22" fmla="*/ 95 w 122"/>
              <a:gd name="T23" fmla="*/ 48 h 212"/>
              <a:gd name="T24" fmla="*/ 65 w 122"/>
              <a:gd name="T25" fmla="*/ 48 h 212"/>
              <a:gd name="T26" fmla="*/ 43 w 122"/>
              <a:gd name="T27" fmla="*/ 53 h 212"/>
              <a:gd name="T28" fmla="*/ 40 w 122"/>
              <a:gd name="T29" fmla="*/ 68 h 212"/>
              <a:gd name="T30" fmla="*/ 1 w 122"/>
              <a:gd name="T31" fmla="*/ 73 h 212"/>
              <a:gd name="T32" fmla="*/ 0 w 122"/>
              <a:gd name="T33" fmla="*/ 115 h 212"/>
              <a:gd name="T34" fmla="*/ 3 w 122"/>
              <a:gd name="T35" fmla="*/ 141 h 212"/>
              <a:gd name="T36" fmla="*/ 30 w 122"/>
              <a:gd name="T37" fmla="*/ 142 h 212"/>
              <a:gd name="T38" fmla="*/ 29 w 122"/>
              <a:gd name="T39" fmla="*/ 165 h 212"/>
              <a:gd name="T40" fmla="*/ 65 w 122"/>
              <a:gd name="T41" fmla="*/ 166 h 212"/>
              <a:gd name="T42" fmla="*/ 95 w 122"/>
              <a:gd name="T43" fmla="*/ 166 h 212"/>
              <a:gd name="T44" fmla="*/ 101 w 122"/>
              <a:gd name="T45" fmla="*/ 128 h 212"/>
              <a:gd name="T46" fmla="*/ 122 w 122"/>
              <a:gd name="T47" fmla="*/ 140 h 212"/>
              <a:gd name="T48" fmla="*/ 117 w 122"/>
              <a:gd name="T49" fmla="*/ 97 h 212"/>
              <a:gd name="T50" fmla="*/ 107 w 122"/>
              <a:gd name="T51" fmla="*/ 106 h 212"/>
              <a:gd name="T52" fmla="*/ 61 w 122"/>
              <a:gd name="T53" fmla="*/ 111 h 212"/>
              <a:gd name="T54" fmla="*/ 57 w 122"/>
              <a:gd name="T55" fmla="*/ 107 h 212"/>
              <a:gd name="T56" fmla="*/ 66 w 122"/>
              <a:gd name="T57" fmla="*/ 87 h 212"/>
              <a:gd name="T58" fmla="*/ 65 w 122"/>
              <a:gd name="T59" fmla="*/ 107 h 212"/>
              <a:gd name="T60" fmla="*/ 65 w 122"/>
              <a:gd name="T61" fmla="*/ 145 h 212"/>
              <a:gd name="T62" fmla="*/ 30 w 122"/>
              <a:gd name="T63" fmla="*/ 112 h 212"/>
              <a:gd name="T64" fmla="*/ 67 w 122"/>
              <a:gd name="T65" fmla="*/ 74 h 212"/>
              <a:gd name="T66" fmla="*/ 92 w 122"/>
              <a:gd name="T67" fmla="*/ 112 h 212"/>
              <a:gd name="T68" fmla="*/ 94 w 122"/>
              <a:gd name="T69" fmla="*/ 76 h 212"/>
              <a:gd name="T70" fmla="*/ 74 w 122"/>
              <a:gd name="T71" fmla="*/ 91 h 212"/>
              <a:gd name="T72" fmla="*/ 61 w 122"/>
              <a:gd name="T73" fmla="*/ 62 h 212"/>
              <a:gd name="T74" fmla="*/ 60 w 122"/>
              <a:gd name="T75" fmla="*/ 60 h 212"/>
              <a:gd name="T76" fmla="*/ 48 w 122"/>
              <a:gd name="T77" fmla="*/ 92 h 212"/>
              <a:gd name="T78" fmla="*/ 28 w 122"/>
              <a:gd name="T79" fmla="*/ 76 h 212"/>
              <a:gd name="T80" fmla="*/ 17 w 122"/>
              <a:gd name="T81" fmla="*/ 105 h 212"/>
              <a:gd name="T82" fmla="*/ 15 w 122"/>
              <a:gd name="T83" fmla="*/ 76 h 212"/>
              <a:gd name="T84" fmla="*/ 9 w 122"/>
              <a:gd name="T85" fmla="*/ 120 h 212"/>
              <a:gd name="T86" fmla="*/ 24 w 122"/>
              <a:gd name="T87" fmla="*/ 114 h 212"/>
              <a:gd name="T88" fmla="*/ 45 w 122"/>
              <a:gd name="T89" fmla="*/ 120 h 212"/>
              <a:gd name="T90" fmla="*/ 44 w 122"/>
              <a:gd name="T91" fmla="*/ 124 h 212"/>
              <a:gd name="T92" fmla="*/ 50 w 122"/>
              <a:gd name="T93" fmla="*/ 157 h 212"/>
              <a:gd name="T94" fmla="*/ 92 w 122"/>
              <a:gd name="T95" fmla="*/ 153 h 212"/>
              <a:gd name="T96" fmla="*/ 75 w 122"/>
              <a:gd name="T97" fmla="*/ 125 h 212"/>
              <a:gd name="T98" fmla="*/ 78 w 122"/>
              <a:gd name="T99" fmla="*/ 124 h 212"/>
              <a:gd name="T100" fmla="*/ 99 w 122"/>
              <a:gd name="T101" fmla="*/ 115 h 212"/>
              <a:gd name="T102" fmla="*/ 107 w 122"/>
              <a:gd name="T103" fmla="*/ 138 h 212"/>
              <a:gd name="T104" fmla="*/ 97 w 122"/>
              <a:gd name="T105" fmla="*/ 189 h 212"/>
              <a:gd name="T106" fmla="*/ 75 w 122"/>
              <a:gd name="T107" fmla="*/ 180 h 212"/>
              <a:gd name="T108" fmla="*/ 73 w 122"/>
              <a:gd name="T109" fmla="*/ 197 h 212"/>
              <a:gd name="T110" fmla="*/ 88 w 122"/>
              <a:gd name="T111" fmla="*/ 204 h 212"/>
              <a:gd name="T112" fmla="*/ 60 w 122"/>
              <a:gd name="T113" fmla="*/ 180 h 212"/>
              <a:gd name="T114" fmla="*/ 56 w 122"/>
              <a:gd name="T115" fmla="*/ 198 h 212"/>
              <a:gd name="T116" fmla="*/ 43 w 122"/>
              <a:gd name="T117" fmla="*/ 182 h 212"/>
              <a:gd name="T118" fmla="*/ 30 w 122"/>
              <a:gd name="T119" fmla="*/ 194 h 212"/>
              <a:gd name="T120" fmla="*/ 108 w 122"/>
              <a:gd name="T121" fmla="*/ 158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2" h="212">
                <a:moveTo>
                  <a:pt x="14" y="48"/>
                </a:moveTo>
                <a:cubicBezTo>
                  <a:pt x="13" y="48"/>
                  <a:pt x="13" y="48"/>
                  <a:pt x="12" y="48"/>
                </a:cubicBezTo>
                <a:cubicBezTo>
                  <a:pt x="13" y="51"/>
                  <a:pt x="14" y="54"/>
                  <a:pt x="15" y="57"/>
                </a:cubicBezTo>
                <a:cubicBezTo>
                  <a:pt x="15" y="56"/>
                  <a:pt x="15" y="56"/>
                  <a:pt x="15" y="56"/>
                </a:cubicBezTo>
                <a:cubicBezTo>
                  <a:pt x="16" y="53"/>
                  <a:pt x="17" y="51"/>
                  <a:pt x="18" y="48"/>
                </a:cubicBezTo>
                <a:lnTo>
                  <a:pt x="14" y="48"/>
                </a:lnTo>
                <a:close/>
                <a:moveTo>
                  <a:pt x="58" y="0"/>
                </a:moveTo>
                <a:cubicBezTo>
                  <a:pt x="58" y="1"/>
                  <a:pt x="58" y="1"/>
                  <a:pt x="58" y="2"/>
                </a:cubicBezTo>
                <a:cubicBezTo>
                  <a:pt x="59" y="4"/>
                  <a:pt x="60" y="7"/>
                  <a:pt x="61" y="9"/>
                </a:cubicBezTo>
                <a:cubicBezTo>
                  <a:pt x="61" y="10"/>
                  <a:pt x="61" y="10"/>
                  <a:pt x="61" y="10"/>
                </a:cubicBezTo>
                <a:cubicBezTo>
                  <a:pt x="62" y="7"/>
                  <a:pt x="63" y="3"/>
                  <a:pt x="64" y="0"/>
                </a:cubicBezTo>
                <a:lnTo>
                  <a:pt x="58" y="0"/>
                </a:lnTo>
                <a:close/>
                <a:moveTo>
                  <a:pt x="108" y="48"/>
                </a:moveTo>
                <a:cubicBezTo>
                  <a:pt x="104" y="48"/>
                  <a:pt x="104" y="48"/>
                  <a:pt x="104" y="48"/>
                </a:cubicBezTo>
                <a:cubicBezTo>
                  <a:pt x="105" y="50"/>
                  <a:pt x="106" y="53"/>
                  <a:pt x="107" y="55"/>
                </a:cubicBezTo>
                <a:cubicBezTo>
                  <a:pt x="107" y="56"/>
                  <a:pt x="107" y="56"/>
                  <a:pt x="107" y="57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109" y="53"/>
                  <a:pt x="109" y="51"/>
                  <a:pt x="110" y="48"/>
                </a:cubicBezTo>
                <a:cubicBezTo>
                  <a:pt x="109" y="48"/>
                  <a:pt x="109" y="48"/>
                  <a:pt x="108" y="48"/>
                </a:cubicBezTo>
                <a:close/>
                <a:moveTo>
                  <a:pt x="49" y="26"/>
                </a:moveTo>
                <a:cubicBezTo>
                  <a:pt x="49" y="26"/>
                  <a:pt x="48" y="26"/>
                  <a:pt x="48" y="26"/>
                </a:cubicBezTo>
                <a:cubicBezTo>
                  <a:pt x="44" y="25"/>
                  <a:pt x="40" y="23"/>
                  <a:pt x="37" y="22"/>
                </a:cubicBezTo>
                <a:cubicBezTo>
                  <a:pt x="36" y="22"/>
                  <a:pt x="36" y="22"/>
                  <a:pt x="36" y="21"/>
                </a:cubicBezTo>
                <a:cubicBezTo>
                  <a:pt x="38" y="20"/>
                  <a:pt x="40" y="20"/>
                  <a:pt x="43" y="19"/>
                </a:cubicBezTo>
                <a:cubicBezTo>
                  <a:pt x="45" y="18"/>
                  <a:pt x="48" y="18"/>
                  <a:pt x="50" y="17"/>
                </a:cubicBezTo>
                <a:cubicBezTo>
                  <a:pt x="52" y="16"/>
                  <a:pt x="55" y="15"/>
                  <a:pt x="57" y="14"/>
                </a:cubicBezTo>
                <a:cubicBezTo>
                  <a:pt x="53" y="13"/>
                  <a:pt x="50" y="12"/>
                  <a:pt x="46" y="11"/>
                </a:cubicBezTo>
                <a:cubicBezTo>
                  <a:pt x="43" y="10"/>
                  <a:pt x="39" y="9"/>
                  <a:pt x="35" y="8"/>
                </a:cubicBezTo>
                <a:cubicBezTo>
                  <a:pt x="37" y="7"/>
                  <a:pt x="39" y="6"/>
                  <a:pt x="40" y="6"/>
                </a:cubicBezTo>
                <a:cubicBezTo>
                  <a:pt x="42" y="5"/>
                  <a:pt x="43" y="5"/>
                  <a:pt x="45" y="4"/>
                </a:cubicBezTo>
                <a:cubicBezTo>
                  <a:pt x="46" y="4"/>
                  <a:pt x="48" y="3"/>
                  <a:pt x="49" y="3"/>
                </a:cubicBezTo>
                <a:cubicBezTo>
                  <a:pt x="50" y="2"/>
                  <a:pt x="50" y="1"/>
                  <a:pt x="50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1"/>
                  <a:pt x="49" y="1"/>
                  <a:pt x="49" y="1"/>
                </a:cubicBezTo>
                <a:cubicBezTo>
                  <a:pt x="48" y="0"/>
                  <a:pt x="48" y="0"/>
                  <a:pt x="48" y="0"/>
                </a:cubicBezTo>
                <a:cubicBezTo>
                  <a:pt x="47" y="0"/>
                  <a:pt x="45" y="0"/>
                  <a:pt x="44" y="1"/>
                </a:cubicBezTo>
                <a:cubicBezTo>
                  <a:pt x="45" y="1"/>
                  <a:pt x="46" y="1"/>
                  <a:pt x="47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3" y="4"/>
                  <a:pt x="39" y="5"/>
                  <a:pt x="35" y="6"/>
                </a:cubicBezTo>
                <a:cubicBezTo>
                  <a:pt x="35" y="7"/>
                  <a:pt x="34" y="8"/>
                  <a:pt x="34" y="9"/>
                </a:cubicBezTo>
                <a:cubicBezTo>
                  <a:pt x="33" y="10"/>
                  <a:pt x="33" y="10"/>
                  <a:pt x="33" y="10"/>
                </a:cubicBezTo>
                <a:cubicBezTo>
                  <a:pt x="37" y="11"/>
                  <a:pt x="41" y="13"/>
                  <a:pt x="45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4" y="15"/>
                  <a:pt x="32" y="19"/>
                  <a:pt x="30" y="20"/>
                </a:cubicBezTo>
                <a:cubicBezTo>
                  <a:pt x="29" y="19"/>
                  <a:pt x="29" y="19"/>
                  <a:pt x="28" y="19"/>
                </a:cubicBezTo>
                <a:cubicBezTo>
                  <a:pt x="27" y="20"/>
                  <a:pt x="27" y="20"/>
                  <a:pt x="27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7" y="21"/>
                  <a:pt x="27" y="21"/>
                  <a:pt x="27" y="21"/>
                </a:cubicBezTo>
                <a:cubicBezTo>
                  <a:pt x="20" y="32"/>
                  <a:pt x="20" y="32"/>
                  <a:pt x="20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0"/>
                  <a:pt x="24" y="27"/>
                  <a:pt x="25" y="25"/>
                </a:cubicBezTo>
                <a:cubicBezTo>
                  <a:pt x="26" y="24"/>
                  <a:pt x="31" y="22"/>
                  <a:pt x="34" y="22"/>
                </a:cubicBezTo>
                <a:cubicBezTo>
                  <a:pt x="38" y="23"/>
                  <a:pt x="42" y="25"/>
                  <a:pt x="47" y="27"/>
                </a:cubicBezTo>
                <a:cubicBezTo>
                  <a:pt x="47" y="27"/>
                  <a:pt x="47" y="27"/>
                  <a:pt x="47" y="27"/>
                </a:cubicBezTo>
                <a:cubicBezTo>
                  <a:pt x="47" y="27"/>
                  <a:pt x="47" y="27"/>
                  <a:pt x="47" y="27"/>
                </a:cubicBezTo>
                <a:cubicBezTo>
                  <a:pt x="42" y="29"/>
                  <a:pt x="37" y="30"/>
                  <a:pt x="33" y="32"/>
                </a:cubicBezTo>
                <a:cubicBezTo>
                  <a:pt x="32" y="32"/>
                  <a:pt x="32" y="32"/>
                  <a:pt x="32" y="32"/>
                </a:cubicBezTo>
                <a:cubicBezTo>
                  <a:pt x="41" y="32"/>
                  <a:pt x="41" y="32"/>
                  <a:pt x="41" y="32"/>
                </a:cubicBezTo>
                <a:cubicBezTo>
                  <a:pt x="42" y="32"/>
                  <a:pt x="43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7" y="32"/>
                  <a:pt x="47" y="32"/>
                  <a:pt x="47" y="32"/>
                </a:cubicBezTo>
                <a:cubicBezTo>
                  <a:pt x="48" y="32"/>
                  <a:pt x="48" y="31"/>
                  <a:pt x="48" y="30"/>
                </a:cubicBezTo>
                <a:cubicBezTo>
                  <a:pt x="48" y="29"/>
                  <a:pt x="48" y="29"/>
                  <a:pt x="49" y="28"/>
                </a:cubicBezTo>
                <a:cubicBezTo>
                  <a:pt x="49" y="29"/>
                  <a:pt x="49" y="29"/>
                  <a:pt x="49" y="29"/>
                </a:cubicBezTo>
                <a:cubicBezTo>
                  <a:pt x="49" y="30"/>
                  <a:pt x="50" y="31"/>
                  <a:pt x="50" y="32"/>
                </a:cubicBezTo>
                <a:cubicBezTo>
                  <a:pt x="51" y="32"/>
                  <a:pt x="51" y="32"/>
                  <a:pt x="51" y="32"/>
                </a:cubicBezTo>
                <a:cubicBezTo>
                  <a:pt x="51" y="32"/>
                  <a:pt x="51" y="31"/>
                  <a:pt x="51" y="31"/>
                </a:cubicBezTo>
                <a:cubicBezTo>
                  <a:pt x="50" y="29"/>
                  <a:pt x="50" y="28"/>
                  <a:pt x="49" y="26"/>
                </a:cubicBezTo>
                <a:close/>
                <a:moveTo>
                  <a:pt x="62" y="20"/>
                </a:moveTo>
                <a:cubicBezTo>
                  <a:pt x="62" y="20"/>
                  <a:pt x="61" y="19"/>
                  <a:pt x="61" y="19"/>
                </a:cubicBezTo>
                <a:cubicBezTo>
                  <a:pt x="61" y="19"/>
                  <a:pt x="61" y="20"/>
                  <a:pt x="61" y="20"/>
                </a:cubicBezTo>
                <a:cubicBezTo>
                  <a:pt x="59" y="24"/>
                  <a:pt x="58" y="28"/>
                  <a:pt x="57" y="32"/>
                </a:cubicBezTo>
                <a:cubicBezTo>
                  <a:pt x="60" y="32"/>
                  <a:pt x="60" y="32"/>
                  <a:pt x="60" y="32"/>
                </a:cubicBezTo>
                <a:cubicBezTo>
                  <a:pt x="60" y="32"/>
                  <a:pt x="61" y="31"/>
                  <a:pt x="61" y="30"/>
                </a:cubicBezTo>
                <a:cubicBezTo>
                  <a:pt x="61" y="30"/>
                  <a:pt x="61" y="30"/>
                  <a:pt x="61" y="30"/>
                </a:cubicBezTo>
                <a:cubicBezTo>
                  <a:pt x="61" y="30"/>
                  <a:pt x="62" y="31"/>
                  <a:pt x="62" y="32"/>
                </a:cubicBezTo>
                <a:cubicBezTo>
                  <a:pt x="66" y="32"/>
                  <a:pt x="66" y="32"/>
                  <a:pt x="66" y="32"/>
                </a:cubicBezTo>
                <a:cubicBezTo>
                  <a:pt x="64" y="28"/>
                  <a:pt x="63" y="24"/>
                  <a:pt x="62" y="20"/>
                </a:cubicBezTo>
                <a:close/>
                <a:moveTo>
                  <a:pt x="95" y="21"/>
                </a:moveTo>
                <a:cubicBezTo>
                  <a:pt x="95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4" y="19"/>
                  <a:pt x="94" y="19"/>
                  <a:pt x="94" y="19"/>
                </a:cubicBezTo>
                <a:cubicBezTo>
                  <a:pt x="93" y="19"/>
                  <a:pt x="93" y="19"/>
                  <a:pt x="92" y="20"/>
                </a:cubicBezTo>
                <a:cubicBezTo>
                  <a:pt x="90" y="19"/>
                  <a:pt x="78" y="15"/>
                  <a:pt x="77" y="14"/>
                </a:cubicBezTo>
                <a:cubicBezTo>
                  <a:pt x="77" y="14"/>
                  <a:pt x="77" y="14"/>
                  <a:pt x="77" y="14"/>
                </a:cubicBezTo>
                <a:cubicBezTo>
                  <a:pt x="81" y="13"/>
                  <a:pt x="85" y="11"/>
                  <a:pt x="89" y="10"/>
                </a:cubicBezTo>
                <a:cubicBezTo>
                  <a:pt x="88" y="9"/>
                  <a:pt x="88" y="9"/>
                  <a:pt x="88" y="9"/>
                </a:cubicBezTo>
                <a:cubicBezTo>
                  <a:pt x="88" y="8"/>
                  <a:pt x="87" y="7"/>
                  <a:pt x="87" y="6"/>
                </a:cubicBezTo>
                <a:cubicBezTo>
                  <a:pt x="83" y="5"/>
                  <a:pt x="79" y="4"/>
                  <a:pt x="75" y="2"/>
                </a:cubicBezTo>
                <a:cubicBezTo>
                  <a:pt x="76" y="2"/>
                  <a:pt x="77" y="1"/>
                  <a:pt x="79" y="1"/>
                </a:cubicBezTo>
                <a:cubicBezTo>
                  <a:pt x="77" y="0"/>
                  <a:pt x="75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3" y="1"/>
                  <a:pt x="73" y="2"/>
                  <a:pt x="73" y="2"/>
                </a:cubicBezTo>
                <a:cubicBezTo>
                  <a:pt x="74" y="3"/>
                  <a:pt x="74" y="3"/>
                  <a:pt x="74" y="3"/>
                </a:cubicBezTo>
                <a:cubicBezTo>
                  <a:pt x="78" y="4"/>
                  <a:pt x="82" y="6"/>
                  <a:pt x="85" y="7"/>
                </a:cubicBezTo>
                <a:cubicBezTo>
                  <a:pt x="86" y="7"/>
                  <a:pt x="86" y="7"/>
                  <a:pt x="87" y="8"/>
                </a:cubicBezTo>
                <a:cubicBezTo>
                  <a:pt x="80" y="10"/>
                  <a:pt x="72" y="12"/>
                  <a:pt x="65" y="14"/>
                </a:cubicBezTo>
                <a:cubicBezTo>
                  <a:pt x="66" y="15"/>
                  <a:pt x="66" y="15"/>
                  <a:pt x="67" y="15"/>
                </a:cubicBezTo>
                <a:cubicBezTo>
                  <a:pt x="73" y="17"/>
                  <a:pt x="79" y="19"/>
                  <a:pt x="85" y="21"/>
                </a:cubicBezTo>
                <a:cubicBezTo>
                  <a:pt x="85" y="21"/>
                  <a:pt x="86" y="21"/>
                  <a:pt x="87" y="21"/>
                </a:cubicBezTo>
                <a:cubicBezTo>
                  <a:pt x="87" y="22"/>
                  <a:pt x="86" y="22"/>
                  <a:pt x="86" y="22"/>
                </a:cubicBezTo>
                <a:cubicBezTo>
                  <a:pt x="83" y="23"/>
                  <a:pt x="80" y="24"/>
                  <a:pt x="76" y="25"/>
                </a:cubicBezTo>
                <a:cubicBezTo>
                  <a:pt x="75" y="26"/>
                  <a:pt x="74" y="26"/>
                  <a:pt x="73" y="26"/>
                </a:cubicBezTo>
                <a:cubicBezTo>
                  <a:pt x="72" y="28"/>
                  <a:pt x="72" y="30"/>
                  <a:pt x="71" y="32"/>
                </a:cubicBezTo>
                <a:cubicBezTo>
                  <a:pt x="72" y="32"/>
                  <a:pt x="72" y="32"/>
                  <a:pt x="72" y="32"/>
                </a:cubicBezTo>
                <a:cubicBezTo>
                  <a:pt x="73" y="30"/>
                  <a:pt x="73" y="29"/>
                  <a:pt x="74" y="28"/>
                </a:cubicBezTo>
                <a:cubicBezTo>
                  <a:pt x="74" y="30"/>
                  <a:pt x="75" y="31"/>
                  <a:pt x="75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80" y="32"/>
                  <a:pt x="80" y="32"/>
                  <a:pt x="81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88" y="31"/>
                  <a:pt x="86" y="31"/>
                  <a:pt x="85" y="30"/>
                </a:cubicBezTo>
                <a:cubicBezTo>
                  <a:pt x="83" y="30"/>
                  <a:pt x="82" y="29"/>
                  <a:pt x="80" y="29"/>
                </a:cubicBezTo>
                <a:cubicBezTo>
                  <a:pt x="78" y="28"/>
                  <a:pt x="77" y="28"/>
                  <a:pt x="75" y="27"/>
                </a:cubicBezTo>
                <a:cubicBezTo>
                  <a:pt x="80" y="25"/>
                  <a:pt x="84" y="23"/>
                  <a:pt x="89" y="22"/>
                </a:cubicBezTo>
                <a:cubicBezTo>
                  <a:pt x="91" y="23"/>
                  <a:pt x="94" y="23"/>
                  <a:pt x="97" y="24"/>
                </a:cubicBezTo>
                <a:cubicBezTo>
                  <a:pt x="98" y="26"/>
                  <a:pt x="98" y="27"/>
                  <a:pt x="98" y="29"/>
                </a:cubicBezTo>
                <a:cubicBezTo>
                  <a:pt x="99" y="30"/>
                  <a:pt x="99" y="31"/>
                  <a:pt x="100" y="32"/>
                </a:cubicBezTo>
                <a:cubicBezTo>
                  <a:pt x="102" y="32"/>
                  <a:pt x="102" y="32"/>
                  <a:pt x="102" y="32"/>
                </a:cubicBezTo>
                <a:lnTo>
                  <a:pt x="95" y="21"/>
                </a:lnTo>
                <a:close/>
                <a:moveTo>
                  <a:pt x="16" y="158"/>
                </a:moveTo>
                <a:cubicBezTo>
                  <a:pt x="16" y="158"/>
                  <a:pt x="15" y="157"/>
                  <a:pt x="15" y="157"/>
                </a:cubicBezTo>
                <a:cubicBezTo>
                  <a:pt x="14" y="160"/>
                  <a:pt x="13" y="163"/>
                  <a:pt x="12" y="165"/>
                </a:cubicBezTo>
                <a:cubicBezTo>
                  <a:pt x="13" y="166"/>
                  <a:pt x="13" y="166"/>
                  <a:pt x="14" y="166"/>
                </a:cubicBezTo>
                <a:cubicBezTo>
                  <a:pt x="18" y="166"/>
                  <a:pt x="18" y="166"/>
                  <a:pt x="18" y="166"/>
                </a:cubicBezTo>
                <a:cubicBezTo>
                  <a:pt x="17" y="163"/>
                  <a:pt x="16" y="161"/>
                  <a:pt x="16" y="158"/>
                </a:cubicBezTo>
                <a:close/>
                <a:moveTo>
                  <a:pt x="23" y="181"/>
                </a:moveTo>
                <a:cubicBezTo>
                  <a:pt x="23" y="180"/>
                  <a:pt x="23" y="180"/>
                  <a:pt x="23" y="180"/>
                </a:cubicBezTo>
                <a:cubicBezTo>
                  <a:pt x="20" y="180"/>
                  <a:pt x="20" y="180"/>
                  <a:pt x="20" y="180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4" y="185"/>
                  <a:pt x="23" y="183"/>
                  <a:pt x="23" y="181"/>
                </a:cubicBezTo>
                <a:close/>
                <a:moveTo>
                  <a:pt x="122" y="72"/>
                </a:moveTo>
                <a:cubicBezTo>
                  <a:pt x="121" y="72"/>
                  <a:pt x="121" y="72"/>
                  <a:pt x="120" y="73"/>
                </a:cubicBezTo>
                <a:cubicBezTo>
                  <a:pt x="119" y="73"/>
                  <a:pt x="119" y="73"/>
                  <a:pt x="119" y="74"/>
                </a:cubicBezTo>
                <a:cubicBezTo>
                  <a:pt x="118" y="77"/>
                  <a:pt x="116" y="81"/>
                  <a:pt x="115" y="85"/>
                </a:cubicBezTo>
                <a:cubicBezTo>
                  <a:pt x="115" y="85"/>
                  <a:pt x="115" y="86"/>
                  <a:pt x="114" y="86"/>
                </a:cubicBezTo>
                <a:cubicBezTo>
                  <a:pt x="113" y="84"/>
                  <a:pt x="113" y="81"/>
                  <a:pt x="112" y="79"/>
                </a:cubicBezTo>
                <a:cubicBezTo>
                  <a:pt x="111" y="77"/>
                  <a:pt x="110" y="74"/>
                  <a:pt x="110" y="72"/>
                </a:cubicBezTo>
                <a:cubicBezTo>
                  <a:pt x="109" y="69"/>
                  <a:pt x="108" y="67"/>
                  <a:pt x="107" y="65"/>
                </a:cubicBezTo>
                <a:cubicBezTo>
                  <a:pt x="107" y="65"/>
                  <a:pt x="107" y="65"/>
                  <a:pt x="107" y="65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5" y="72"/>
                  <a:pt x="103" y="78"/>
                  <a:pt x="101" y="85"/>
                </a:cubicBezTo>
                <a:cubicBezTo>
                  <a:pt x="101" y="85"/>
                  <a:pt x="101" y="86"/>
                  <a:pt x="100" y="8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98" y="81"/>
                  <a:pt x="97" y="77"/>
                  <a:pt x="95" y="73"/>
                </a:cubicBezTo>
                <a:cubicBezTo>
                  <a:pt x="95" y="72"/>
                  <a:pt x="94" y="72"/>
                  <a:pt x="94" y="72"/>
                </a:cubicBezTo>
                <a:cubicBezTo>
                  <a:pt x="90" y="71"/>
                  <a:pt x="86" y="69"/>
                  <a:pt x="82" y="68"/>
                </a:cubicBezTo>
                <a:cubicBezTo>
                  <a:pt x="82" y="68"/>
                  <a:pt x="82" y="68"/>
                  <a:pt x="82" y="67"/>
                </a:cubicBezTo>
                <a:cubicBezTo>
                  <a:pt x="84" y="67"/>
                  <a:pt x="86" y="66"/>
                  <a:pt x="89" y="65"/>
                </a:cubicBezTo>
                <a:cubicBezTo>
                  <a:pt x="91" y="64"/>
                  <a:pt x="94" y="64"/>
                  <a:pt x="96" y="63"/>
                </a:cubicBezTo>
                <a:cubicBezTo>
                  <a:pt x="99" y="62"/>
                  <a:pt x="101" y="62"/>
                  <a:pt x="103" y="61"/>
                </a:cubicBezTo>
                <a:cubicBezTo>
                  <a:pt x="103" y="60"/>
                  <a:pt x="103" y="60"/>
                  <a:pt x="103" y="60"/>
                </a:cubicBezTo>
                <a:cubicBezTo>
                  <a:pt x="98" y="59"/>
                  <a:pt x="93" y="57"/>
                  <a:pt x="89" y="56"/>
                </a:cubicBezTo>
                <a:cubicBezTo>
                  <a:pt x="87" y="55"/>
                  <a:pt x="85" y="55"/>
                  <a:pt x="83" y="54"/>
                </a:cubicBezTo>
                <a:cubicBezTo>
                  <a:pt x="83" y="54"/>
                  <a:pt x="82" y="54"/>
                  <a:pt x="81" y="54"/>
                </a:cubicBezTo>
                <a:cubicBezTo>
                  <a:pt x="83" y="53"/>
                  <a:pt x="85" y="52"/>
                  <a:pt x="86" y="52"/>
                </a:cubicBezTo>
                <a:cubicBezTo>
                  <a:pt x="88" y="51"/>
                  <a:pt x="89" y="51"/>
                  <a:pt x="91" y="50"/>
                </a:cubicBezTo>
                <a:cubicBezTo>
                  <a:pt x="92" y="50"/>
                  <a:pt x="94" y="49"/>
                  <a:pt x="95" y="48"/>
                </a:cubicBezTo>
                <a:cubicBezTo>
                  <a:pt x="95" y="48"/>
                  <a:pt x="95" y="48"/>
                  <a:pt x="95" y="48"/>
                </a:cubicBezTo>
                <a:cubicBezTo>
                  <a:pt x="93" y="48"/>
                  <a:pt x="93" y="48"/>
                  <a:pt x="93" y="48"/>
                </a:cubicBezTo>
                <a:cubicBezTo>
                  <a:pt x="92" y="49"/>
                  <a:pt x="82" y="52"/>
                  <a:pt x="80" y="53"/>
                </a:cubicBezTo>
                <a:cubicBezTo>
                  <a:pt x="77" y="52"/>
                  <a:pt x="74" y="51"/>
                  <a:pt x="71" y="50"/>
                </a:cubicBezTo>
                <a:cubicBezTo>
                  <a:pt x="71" y="50"/>
                  <a:pt x="71" y="49"/>
                  <a:pt x="70" y="48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50"/>
                  <a:pt x="68" y="51"/>
                  <a:pt x="69" y="53"/>
                </a:cubicBezTo>
                <a:cubicBezTo>
                  <a:pt x="70" y="54"/>
                  <a:pt x="72" y="54"/>
                  <a:pt x="74" y="55"/>
                </a:cubicBezTo>
                <a:cubicBezTo>
                  <a:pt x="74" y="55"/>
                  <a:pt x="74" y="55"/>
                  <a:pt x="74" y="55"/>
                </a:cubicBezTo>
                <a:cubicBezTo>
                  <a:pt x="71" y="56"/>
                  <a:pt x="64" y="59"/>
                  <a:pt x="63" y="59"/>
                </a:cubicBezTo>
                <a:cubicBezTo>
                  <a:pt x="63" y="58"/>
                  <a:pt x="63" y="56"/>
                  <a:pt x="64" y="55"/>
                </a:cubicBezTo>
                <a:cubicBezTo>
                  <a:pt x="64" y="54"/>
                  <a:pt x="65" y="52"/>
                  <a:pt x="65" y="51"/>
                </a:cubicBezTo>
                <a:cubicBezTo>
                  <a:pt x="66" y="50"/>
                  <a:pt x="66" y="49"/>
                  <a:pt x="66" y="48"/>
                </a:cubicBezTo>
                <a:cubicBezTo>
                  <a:pt x="65" y="48"/>
                  <a:pt x="65" y="48"/>
                  <a:pt x="65" y="48"/>
                </a:cubicBezTo>
                <a:cubicBezTo>
                  <a:pt x="64" y="52"/>
                  <a:pt x="63" y="55"/>
                  <a:pt x="61" y="59"/>
                </a:cubicBezTo>
                <a:cubicBezTo>
                  <a:pt x="61" y="59"/>
                  <a:pt x="61" y="58"/>
                  <a:pt x="61" y="58"/>
                </a:cubicBezTo>
                <a:cubicBezTo>
                  <a:pt x="59" y="55"/>
                  <a:pt x="58" y="51"/>
                  <a:pt x="57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7" y="51"/>
                  <a:pt x="58" y="55"/>
                  <a:pt x="60" y="58"/>
                </a:cubicBezTo>
                <a:cubicBezTo>
                  <a:pt x="60" y="59"/>
                  <a:pt x="60" y="59"/>
                  <a:pt x="60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6" y="58"/>
                  <a:pt x="52" y="56"/>
                  <a:pt x="48" y="55"/>
                </a:cubicBezTo>
                <a:cubicBezTo>
                  <a:pt x="49" y="54"/>
                  <a:pt x="50" y="54"/>
                  <a:pt x="51" y="54"/>
                </a:cubicBezTo>
                <a:cubicBezTo>
                  <a:pt x="52" y="53"/>
                  <a:pt x="53" y="53"/>
                  <a:pt x="53" y="53"/>
                </a:cubicBezTo>
                <a:cubicBezTo>
                  <a:pt x="54" y="51"/>
                  <a:pt x="55" y="50"/>
                  <a:pt x="55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49"/>
                  <a:pt x="51" y="50"/>
                  <a:pt x="51" y="50"/>
                </a:cubicBezTo>
                <a:cubicBezTo>
                  <a:pt x="48" y="51"/>
                  <a:pt x="46" y="52"/>
                  <a:pt x="43" y="53"/>
                </a:cubicBezTo>
                <a:cubicBezTo>
                  <a:pt x="38" y="51"/>
                  <a:pt x="34" y="50"/>
                  <a:pt x="29" y="48"/>
                </a:cubicBezTo>
                <a:cubicBezTo>
                  <a:pt x="29" y="48"/>
                  <a:pt x="29" y="48"/>
                  <a:pt x="29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32" y="50"/>
                  <a:pt x="36" y="51"/>
                  <a:pt x="41" y="53"/>
                </a:cubicBezTo>
                <a:cubicBezTo>
                  <a:pt x="41" y="54"/>
                  <a:pt x="41" y="54"/>
                  <a:pt x="41" y="54"/>
                </a:cubicBezTo>
                <a:cubicBezTo>
                  <a:pt x="34" y="56"/>
                  <a:pt x="26" y="58"/>
                  <a:pt x="19" y="60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2" y="62"/>
                  <a:pt x="23" y="62"/>
                </a:cubicBezTo>
                <a:cubicBezTo>
                  <a:pt x="25" y="63"/>
                  <a:pt x="26" y="63"/>
                  <a:pt x="28" y="63"/>
                </a:cubicBezTo>
                <a:cubicBezTo>
                  <a:pt x="29" y="64"/>
                  <a:pt x="30" y="64"/>
                  <a:pt x="32" y="65"/>
                </a:cubicBezTo>
                <a:cubicBezTo>
                  <a:pt x="33" y="65"/>
                  <a:pt x="35" y="66"/>
                  <a:pt x="36" y="66"/>
                </a:cubicBezTo>
                <a:cubicBezTo>
                  <a:pt x="38" y="67"/>
                  <a:pt x="39" y="67"/>
                  <a:pt x="41" y="67"/>
                </a:cubicBezTo>
                <a:cubicBezTo>
                  <a:pt x="41" y="68"/>
                  <a:pt x="40" y="68"/>
                  <a:pt x="40" y="68"/>
                </a:cubicBezTo>
                <a:cubicBezTo>
                  <a:pt x="37" y="69"/>
                  <a:pt x="34" y="70"/>
                  <a:pt x="30" y="71"/>
                </a:cubicBezTo>
                <a:cubicBezTo>
                  <a:pt x="29" y="72"/>
                  <a:pt x="28" y="72"/>
                  <a:pt x="27" y="73"/>
                </a:cubicBezTo>
                <a:cubicBezTo>
                  <a:pt x="25" y="77"/>
                  <a:pt x="24" y="82"/>
                  <a:pt x="22" y="86"/>
                </a:cubicBezTo>
                <a:cubicBezTo>
                  <a:pt x="22" y="86"/>
                  <a:pt x="22" y="85"/>
                  <a:pt x="22" y="85"/>
                </a:cubicBezTo>
                <a:cubicBezTo>
                  <a:pt x="20" y="79"/>
                  <a:pt x="18" y="72"/>
                  <a:pt x="16" y="66"/>
                </a:cubicBezTo>
                <a:cubicBezTo>
                  <a:pt x="16" y="66"/>
                  <a:pt x="15" y="65"/>
                  <a:pt x="15" y="64"/>
                </a:cubicBezTo>
                <a:cubicBezTo>
                  <a:pt x="13" y="72"/>
                  <a:pt x="10" y="79"/>
                  <a:pt x="8" y="86"/>
                </a:cubicBezTo>
                <a:cubicBezTo>
                  <a:pt x="8" y="86"/>
                  <a:pt x="8" y="86"/>
                  <a:pt x="8" y="86"/>
                </a:cubicBezTo>
                <a:cubicBezTo>
                  <a:pt x="7" y="84"/>
                  <a:pt x="7" y="83"/>
                  <a:pt x="6" y="82"/>
                </a:cubicBezTo>
                <a:cubicBezTo>
                  <a:pt x="5" y="79"/>
                  <a:pt x="4" y="77"/>
                  <a:pt x="3" y="74"/>
                </a:cubicBezTo>
                <a:cubicBezTo>
                  <a:pt x="3" y="73"/>
                  <a:pt x="3" y="73"/>
                  <a:pt x="3" y="73"/>
                </a:cubicBezTo>
                <a:cubicBezTo>
                  <a:pt x="2" y="72"/>
                  <a:pt x="1" y="72"/>
                  <a:pt x="0" y="71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3"/>
                  <a:pt x="0" y="73"/>
                  <a:pt x="1" y="73"/>
                </a:cubicBezTo>
                <a:cubicBezTo>
                  <a:pt x="1" y="74"/>
                  <a:pt x="0" y="74"/>
                  <a:pt x="0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80"/>
                  <a:pt x="1" y="78"/>
                  <a:pt x="2" y="76"/>
                </a:cubicBezTo>
                <a:cubicBezTo>
                  <a:pt x="2" y="76"/>
                  <a:pt x="2" y="75"/>
                  <a:pt x="2" y="75"/>
                </a:cubicBezTo>
                <a:cubicBezTo>
                  <a:pt x="3" y="75"/>
                  <a:pt x="3" y="75"/>
                  <a:pt x="3" y="75"/>
                </a:cubicBezTo>
                <a:cubicBezTo>
                  <a:pt x="4" y="79"/>
                  <a:pt x="6" y="84"/>
                  <a:pt x="7" y="88"/>
                </a:cubicBezTo>
                <a:cubicBezTo>
                  <a:pt x="7" y="90"/>
                  <a:pt x="5" y="96"/>
                  <a:pt x="5" y="97"/>
                </a:cubicBezTo>
                <a:cubicBezTo>
                  <a:pt x="3" y="97"/>
                  <a:pt x="1" y="98"/>
                  <a:pt x="0" y="98"/>
                </a:cubicBezTo>
                <a:cubicBezTo>
                  <a:pt x="0" y="102"/>
                  <a:pt x="0" y="102"/>
                  <a:pt x="0" y="102"/>
                </a:cubicBezTo>
                <a:cubicBezTo>
                  <a:pt x="2" y="102"/>
                  <a:pt x="12" y="106"/>
                  <a:pt x="14" y="107"/>
                </a:cubicBezTo>
                <a:cubicBezTo>
                  <a:pt x="9" y="109"/>
                  <a:pt x="4" y="110"/>
                  <a:pt x="0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5"/>
                  <a:pt x="0" y="115"/>
                  <a:pt x="0" y="115"/>
                </a:cubicBezTo>
                <a:cubicBezTo>
                  <a:pt x="1" y="116"/>
                  <a:pt x="3" y="116"/>
                  <a:pt x="5" y="117"/>
                </a:cubicBezTo>
                <a:cubicBezTo>
                  <a:pt x="5" y="118"/>
                  <a:pt x="6" y="119"/>
                  <a:pt x="6" y="121"/>
                </a:cubicBezTo>
                <a:cubicBezTo>
                  <a:pt x="7" y="122"/>
                  <a:pt x="7" y="124"/>
                  <a:pt x="7" y="125"/>
                </a:cubicBezTo>
                <a:cubicBezTo>
                  <a:pt x="6" y="130"/>
                  <a:pt x="4" y="134"/>
                  <a:pt x="3" y="138"/>
                </a:cubicBezTo>
                <a:cubicBezTo>
                  <a:pt x="2" y="139"/>
                  <a:pt x="2" y="139"/>
                  <a:pt x="2" y="139"/>
                </a:cubicBezTo>
                <a:cubicBezTo>
                  <a:pt x="1" y="136"/>
                  <a:pt x="1" y="133"/>
                  <a:pt x="0" y="131"/>
                </a:cubicBezTo>
                <a:cubicBezTo>
                  <a:pt x="0" y="140"/>
                  <a:pt x="0" y="140"/>
                  <a:pt x="0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42"/>
                  <a:pt x="1" y="141"/>
                  <a:pt x="2" y="141"/>
                </a:cubicBezTo>
                <a:cubicBezTo>
                  <a:pt x="2" y="141"/>
                  <a:pt x="2" y="141"/>
                  <a:pt x="3" y="141"/>
                </a:cubicBezTo>
                <a:cubicBezTo>
                  <a:pt x="3" y="140"/>
                  <a:pt x="3" y="140"/>
                  <a:pt x="3" y="139"/>
                </a:cubicBezTo>
                <a:cubicBezTo>
                  <a:pt x="5" y="136"/>
                  <a:pt x="6" y="132"/>
                  <a:pt x="7" y="129"/>
                </a:cubicBezTo>
                <a:cubicBezTo>
                  <a:pt x="7" y="128"/>
                  <a:pt x="8" y="128"/>
                  <a:pt x="8" y="127"/>
                </a:cubicBezTo>
                <a:cubicBezTo>
                  <a:pt x="8" y="127"/>
                  <a:pt x="8" y="127"/>
                  <a:pt x="8" y="127"/>
                </a:cubicBezTo>
                <a:cubicBezTo>
                  <a:pt x="8" y="128"/>
                  <a:pt x="8" y="128"/>
                  <a:pt x="8" y="128"/>
                </a:cubicBezTo>
                <a:cubicBezTo>
                  <a:pt x="10" y="135"/>
                  <a:pt x="13" y="142"/>
                  <a:pt x="15" y="149"/>
                </a:cubicBezTo>
                <a:cubicBezTo>
                  <a:pt x="16" y="147"/>
                  <a:pt x="16" y="145"/>
                  <a:pt x="17" y="143"/>
                </a:cubicBezTo>
                <a:cubicBezTo>
                  <a:pt x="17" y="142"/>
                  <a:pt x="18" y="140"/>
                  <a:pt x="19" y="138"/>
                </a:cubicBezTo>
                <a:cubicBezTo>
                  <a:pt x="19" y="136"/>
                  <a:pt x="20" y="134"/>
                  <a:pt x="20" y="133"/>
                </a:cubicBezTo>
                <a:cubicBezTo>
                  <a:pt x="21" y="131"/>
                  <a:pt x="21" y="129"/>
                  <a:pt x="22" y="127"/>
                </a:cubicBezTo>
                <a:cubicBezTo>
                  <a:pt x="23" y="129"/>
                  <a:pt x="23" y="130"/>
                  <a:pt x="24" y="132"/>
                </a:cubicBezTo>
                <a:cubicBezTo>
                  <a:pt x="24" y="133"/>
                  <a:pt x="25" y="135"/>
                  <a:pt x="25" y="136"/>
                </a:cubicBezTo>
                <a:cubicBezTo>
                  <a:pt x="26" y="138"/>
                  <a:pt x="27" y="139"/>
                  <a:pt x="27" y="141"/>
                </a:cubicBezTo>
                <a:cubicBezTo>
                  <a:pt x="28" y="141"/>
                  <a:pt x="29" y="142"/>
                  <a:pt x="30" y="142"/>
                </a:cubicBezTo>
                <a:cubicBezTo>
                  <a:pt x="33" y="143"/>
                  <a:pt x="36" y="144"/>
                  <a:pt x="39" y="145"/>
                </a:cubicBezTo>
                <a:cubicBezTo>
                  <a:pt x="40" y="145"/>
                  <a:pt x="40" y="145"/>
                  <a:pt x="41" y="146"/>
                </a:cubicBezTo>
                <a:cubicBezTo>
                  <a:pt x="33" y="148"/>
                  <a:pt x="26" y="150"/>
                  <a:pt x="19" y="153"/>
                </a:cubicBezTo>
                <a:cubicBezTo>
                  <a:pt x="19" y="153"/>
                  <a:pt x="19" y="153"/>
                  <a:pt x="19" y="153"/>
                </a:cubicBezTo>
                <a:cubicBezTo>
                  <a:pt x="21" y="154"/>
                  <a:pt x="24" y="154"/>
                  <a:pt x="26" y="155"/>
                </a:cubicBezTo>
                <a:cubicBezTo>
                  <a:pt x="29" y="156"/>
                  <a:pt x="31" y="157"/>
                  <a:pt x="33" y="158"/>
                </a:cubicBezTo>
                <a:cubicBezTo>
                  <a:pt x="36" y="158"/>
                  <a:pt x="38" y="159"/>
                  <a:pt x="41" y="160"/>
                </a:cubicBezTo>
                <a:cubicBezTo>
                  <a:pt x="41" y="160"/>
                  <a:pt x="40" y="160"/>
                  <a:pt x="40" y="160"/>
                </a:cubicBezTo>
                <a:cubicBezTo>
                  <a:pt x="36" y="162"/>
                  <a:pt x="33" y="163"/>
                  <a:pt x="29" y="164"/>
                </a:cubicBezTo>
                <a:cubicBezTo>
                  <a:pt x="29" y="164"/>
                  <a:pt x="28" y="165"/>
                  <a:pt x="27" y="165"/>
                </a:cubicBezTo>
                <a:cubicBezTo>
                  <a:pt x="27" y="166"/>
                  <a:pt x="27" y="166"/>
                  <a:pt x="27" y="166"/>
                </a:cubicBezTo>
                <a:cubicBezTo>
                  <a:pt x="30" y="166"/>
                  <a:pt x="30" y="166"/>
                  <a:pt x="30" y="166"/>
                </a:cubicBezTo>
                <a:cubicBezTo>
                  <a:pt x="29" y="166"/>
                  <a:pt x="29" y="166"/>
                  <a:pt x="29" y="166"/>
                </a:cubicBezTo>
                <a:cubicBezTo>
                  <a:pt x="29" y="165"/>
                  <a:pt x="29" y="165"/>
                  <a:pt x="29" y="165"/>
                </a:cubicBezTo>
                <a:cubicBezTo>
                  <a:pt x="29" y="165"/>
                  <a:pt x="29" y="165"/>
                  <a:pt x="29" y="165"/>
                </a:cubicBezTo>
                <a:cubicBezTo>
                  <a:pt x="34" y="164"/>
                  <a:pt x="38" y="162"/>
                  <a:pt x="43" y="160"/>
                </a:cubicBezTo>
                <a:cubicBezTo>
                  <a:pt x="45" y="161"/>
                  <a:pt x="48" y="162"/>
                  <a:pt x="51" y="163"/>
                </a:cubicBezTo>
                <a:cubicBezTo>
                  <a:pt x="51" y="163"/>
                  <a:pt x="52" y="164"/>
                  <a:pt x="52" y="166"/>
                </a:cubicBezTo>
                <a:cubicBezTo>
                  <a:pt x="55" y="166"/>
                  <a:pt x="55" y="166"/>
                  <a:pt x="55" y="166"/>
                </a:cubicBezTo>
                <a:cubicBezTo>
                  <a:pt x="55" y="164"/>
                  <a:pt x="54" y="162"/>
                  <a:pt x="53" y="161"/>
                </a:cubicBezTo>
                <a:cubicBezTo>
                  <a:pt x="52" y="160"/>
                  <a:pt x="50" y="159"/>
                  <a:pt x="48" y="159"/>
                </a:cubicBezTo>
                <a:cubicBezTo>
                  <a:pt x="48" y="158"/>
                  <a:pt x="48" y="158"/>
                  <a:pt x="48" y="158"/>
                </a:cubicBezTo>
                <a:cubicBezTo>
                  <a:pt x="51" y="157"/>
                  <a:pt x="58" y="155"/>
                  <a:pt x="60" y="155"/>
                </a:cubicBezTo>
                <a:cubicBezTo>
                  <a:pt x="60" y="155"/>
                  <a:pt x="60" y="155"/>
                  <a:pt x="60" y="155"/>
                </a:cubicBezTo>
                <a:cubicBezTo>
                  <a:pt x="58" y="159"/>
                  <a:pt x="57" y="162"/>
                  <a:pt x="56" y="166"/>
                </a:cubicBezTo>
                <a:cubicBezTo>
                  <a:pt x="57" y="166"/>
                  <a:pt x="57" y="166"/>
                  <a:pt x="57" y="166"/>
                </a:cubicBezTo>
                <a:cubicBezTo>
                  <a:pt x="58" y="162"/>
                  <a:pt x="61" y="155"/>
                  <a:pt x="61" y="154"/>
                </a:cubicBezTo>
                <a:cubicBezTo>
                  <a:pt x="63" y="158"/>
                  <a:pt x="64" y="162"/>
                  <a:pt x="65" y="166"/>
                </a:cubicBezTo>
                <a:cubicBezTo>
                  <a:pt x="66" y="166"/>
                  <a:pt x="66" y="166"/>
                  <a:pt x="66" y="166"/>
                </a:cubicBezTo>
                <a:cubicBezTo>
                  <a:pt x="65" y="163"/>
                  <a:pt x="63" y="156"/>
                  <a:pt x="63" y="155"/>
                </a:cubicBezTo>
                <a:cubicBezTo>
                  <a:pt x="64" y="155"/>
                  <a:pt x="70" y="157"/>
                  <a:pt x="74" y="158"/>
                </a:cubicBezTo>
                <a:cubicBezTo>
                  <a:pt x="74" y="158"/>
                  <a:pt x="74" y="158"/>
                  <a:pt x="74" y="159"/>
                </a:cubicBezTo>
                <a:cubicBezTo>
                  <a:pt x="72" y="159"/>
                  <a:pt x="71" y="160"/>
                  <a:pt x="69" y="161"/>
                </a:cubicBezTo>
                <a:cubicBezTo>
                  <a:pt x="68" y="162"/>
                  <a:pt x="68" y="164"/>
                  <a:pt x="67" y="165"/>
                </a:cubicBezTo>
                <a:cubicBezTo>
                  <a:pt x="67" y="166"/>
                  <a:pt x="67" y="166"/>
                  <a:pt x="67" y="166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70" y="165"/>
                  <a:pt x="71" y="165"/>
                  <a:pt x="71" y="164"/>
                </a:cubicBezTo>
                <a:cubicBezTo>
                  <a:pt x="71" y="164"/>
                  <a:pt x="71" y="163"/>
                  <a:pt x="71" y="163"/>
                </a:cubicBezTo>
                <a:cubicBezTo>
                  <a:pt x="74" y="162"/>
                  <a:pt x="77" y="161"/>
                  <a:pt x="80" y="160"/>
                </a:cubicBezTo>
                <a:cubicBezTo>
                  <a:pt x="84" y="162"/>
                  <a:pt x="89" y="164"/>
                  <a:pt x="93" y="165"/>
                </a:cubicBezTo>
                <a:cubicBezTo>
                  <a:pt x="93" y="166"/>
                  <a:pt x="93" y="166"/>
                  <a:pt x="93" y="166"/>
                </a:cubicBezTo>
                <a:cubicBezTo>
                  <a:pt x="95" y="166"/>
                  <a:pt x="95" y="166"/>
                  <a:pt x="95" y="166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91" y="163"/>
                  <a:pt x="86" y="162"/>
                  <a:pt x="82" y="160"/>
                </a:cubicBezTo>
                <a:cubicBezTo>
                  <a:pt x="82" y="160"/>
                  <a:pt x="82" y="160"/>
                  <a:pt x="82" y="160"/>
                </a:cubicBezTo>
                <a:cubicBezTo>
                  <a:pt x="85" y="159"/>
                  <a:pt x="89" y="158"/>
                  <a:pt x="93" y="156"/>
                </a:cubicBezTo>
                <a:cubicBezTo>
                  <a:pt x="96" y="155"/>
                  <a:pt x="100" y="154"/>
                  <a:pt x="103" y="153"/>
                </a:cubicBezTo>
                <a:cubicBezTo>
                  <a:pt x="103" y="153"/>
                  <a:pt x="103" y="153"/>
                  <a:pt x="103" y="152"/>
                </a:cubicBezTo>
                <a:cubicBezTo>
                  <a:pt x="98" y="151"/>
                  <a:pt x="94" y="150"/>
                  <a:pt x="90" y="148"/>
                </a:cubicBezTo>
                <a:cubicBezTo>
                  <a:pt x="87" y="148"/>
                  <a:pt x="85" y="147"/>
                  <a:pt x="83" y="146"/>
                </a:cubicBezTo>
                <a:cubicBezTo>
                  <a:pt x="83" y="146"/>
                  <a:pt x="82" y="146"/>
                  <a:pt x="82" y="146"/>
                </a:cubicBezTo>
                <a:cubicBezTo>
                  <a:pt x="82" y="145"/>
                  <a:pt x="82" y="145"/>
                  <a:pt x="83" y="145"/>
                </a:cubicBezTo>
                <a:cubicBezTo>
                  <a:pt x="86" y="144"/>
                  <a:pt x="90" y="143"/>
                  <a:pt x="94" y="141"/>
                </a:cubicBezTo>
                <a:cubicBezTo>
                  <a:pt x="94" y="141"/>
                  <a:pt x="95" y="141"/>
                  <a:pt x="95" y="141"/>
                </a:cubicBezTo>
                <a:cubicBezTo>
                  <a:pt x="97" y="136"/>
                  <a:pt x="98" y="132"/>
                  <a:pt x="100" y="127"/>
                </a:cubicBezTo>
                <a:cubicBezTo>
                  <a:pt x="100" y="127"/>
                  <a:pt x="101" y="128"/>
                  <a:pt x="101" y="128"/>
                </a:cubicBezTo>
                <a:cubicBezTo>
                  <a:pt x="102" y="131"/>
                  <a:pt x="102" y="134"/>
                  <a:pt x="103" y="137"/>
                </a:cubicBezTo>
                <a:cubicBezTo>
                  <a:pt x="104" y="140"/>
                  <a:pt x="106" y="144"/>
                  <a:pt x="107" y="148"/>
                </a:cubicBezTo>
                <a:cubicBezTo>
                  <a:pt x="107" y="148"/>
                  <a:pt x="107" y="148"/>
                  <a:pt x="107" y="149"/>
                </a:cubicBezTo>
                <a:cubicBezTo>
                  <a:pt x="108" y="149"/>
                  <a:pt x="108" y="148"/>
                  <a:pt x="108" y="148"/>
                </a:cubicBezTo>
                <a:cubicBezTo>
                  <a:pt x="110" y="142"/>
                  <a:pt x="112" y="135"/>
                  <a:pt x="114" y="129"/>
                </a:cubicBezTo>
                <a:cubicBezTo>
                  <a:pt x="114" y="128"/>
                  <a:pt x="114" y="128"/>
                  <a:pt x="114" y="127"/>
                </a:cubicBezTo>
                <a:cubicBezTo>
                  <a:pt x="115" y="129"/>
                  <a:pt x="116" y="130"/>
                  <a:pt x="116" y="132"/>
                </a:cubicBezTo>
                <a:cubicBezTo>
                  <a:pt x="117" y="133"/>
                  <a:pt x="117" y="135"/>
                  <a:pt x="118" y="136"/>
                </a:cubicBezTo>
                <a:cubicBezTo>
                  <a:pt x="118" y="138"/>
                  <a:pt x="119" y="139"/>
                  <a:pt x="119" y="141"/>
                </a:cubicBezTo>
                <a:cubicBezTo>
                  <a:pt x="120" y="141"/>
                  <a:pt x="121" y="141"/>
                  <a:pt x="122" y="142"/>
                </a:cubicBezTo>
                <a:cubicBezTo>
                  <a:pt x="122" y="141"/>
                  <a:pt x="122" y="141"/>
                  <a:pt x="122" y="141"/>
                </a:cubicBezTo>
                <a:cubicBezTo>
                  <a:pt x="122" y="141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31"/>
                  <a:pt x="122" y="131"/>
                  <a:pt x="122" y="131"/>
                </a:cubicBezTo>
                <a:cubicBezTo>
                  <a:pt x="122" y="133"/>
                  <a:pt x="121" y="135"/>
                  <a:pt x="121" y="137"/>
                </a:cubicBezTo>
                <a:cubicBezTo>
                  <a:pt x="120" y="138"/>
                  <a:pt x="120" y="138"/>
                  <a:pt x="120" y="139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18" y="134"/>
                  <a:pt x="116" y="130"/>
                  <a:pt x="115" y="125"/>
                </a:cubicBezTo>
                <a:cubicBezTo>
                  <a:pt x="116" y="122"/>
                  <a:pt x="117" y="120"/>
                  <a:pt x="117" y="117"/>
                </a:cubicBezTo>
                <a:cubicBezTo>
                  <a:pt x="119" y="116"/>
                  <a:pt x="121" y="116"/>
                  <a:pt x="122" y="115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18" y="110"/>
                  <a:pt x="114" y="109"/>
                  <a:pt x="109" y="107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113" y="105"/>
                  <a:pt x="118" y="103"/>
                  <a:pt x="122" y="102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1" y="98"/>
                  <a:pt x="119" y="97"/>
                  <a:pt x="117" y="97"/>
                </a:cubicBezTo>
                <a:cubicBezTo>
                  <a:pt x="117" y="94"/>
                  <a:pt x="116" y="91"/>
                  <a:pt x="115" y="88"/>
                </a:cubicBezTo>
                <a:cubicBezTo>
                  <a:pt x="116" y="84"/>
                  <a:pt x="119" y="76"/>
                  <a:pt x="120" y="75"/>
                </a:cubicBezTo>
                <a:cubicBezTo>
                  <a:pt x="121" y="76"/>
                  <a:pt x="121" y="78"/>
                  <a:pt x="122" y="79"/>
                </a:cubicBezTo>
                <a:cubicBezTo>
                  <a:pt x="122" y="80"/>
                  <a:pt x="122" y="81"/>
                  <a:pt x="122" y="82"/>
                </a:cubicBezTo>
                <a:cubicBezTo>
                  <a:pt x="122" y="74"/>
                  <a:pt x="122" y="74"/>
                  <a:pt x="122" y="74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2" y="73"/>
                  <a:pt x="122" y="73"/>
                </a:cubicBezTo>
                <a:lnTo>
                  <a:pt x="122" y="72"/>
                </a:lnTo>
                <a:close/>
                <a:moveTo>
                  <a:pt x="107" y="76"/>
                </a:moveTo>
                <a:cubicBezTo>
                  <a:pt x="108" y="76"/>
                  <a:pt x="108" y="76"/>
                  <a:pt x="108" y="76"/>
                </a:cubicBezTo>
                <a:cubicBezTo>
                  <a:pt x="109" y="81"/>
                  <a:pt x="111" y="86"/>
                  <a:pt x="113" y="91"/>
                </a:cubicBezTo>
                <a:cubicBezTo>
                  <a:pt x="112" y="92"/>
                  <a:pt x="108" y="104"/>
                  <a:pt x="108" y="105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5" y="101"/>
                  <a:pt x="104" y="96"/>
                  <a:pt x="102" y="92"/>
                </a:cubicBezTo>
                <a:cubicBezTo>
                  <a:pt x="104" y="86"/>
                  <a:pt x="105" y="81"/>
                  <a:pt x="107" y="76"/>
                </a:cubicBezTo>
                <a:close/>
                <a:moveTo>
                  <a:pt x="101" y="94"/>
                </a:moveTo>
                <a:cubicBezTo>
                  <a:pt x="102" y="94"/>
                  <a:pt x="102" y="94"/>
                  <a:pt x="102" y="94"/>
                </a:cubicBezTo>
                <a:cubicBezTo>
                  <a:pt x="103" y="98"/>
                  <a:pt x="104" y="101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5" y="105"/>
                  <a:pt x="105" y="105"/>
                  <a:pt x="105" y="105"/>
                </a:cubicBezTo>
                <a:cubicBezTo>
                  <a:pt x="103" y="105"/>
                  <a:pt x="95" y="102"/>
                  <a:pt x="94" y="101"/>
                </a:cubicBezTo>
                <a:cubicBezTo>
                  <a:pt x="96" y="100"/>
                  <a:pt x="98" y="100"/>
                  <a:pt x="99" y="99"/>
                </a:cubicBezTo>
                <a:cubicBezTo>
                  <a:pt x="100" y="97"/>
                  <a:pt x="101" y="95"/>
                  <a:pt x="101" y="94"/>
                </a:cubicBezTo>
                <a:close/>
                <a:moveTo>
                  <a:pt x="66" y="127"/>
                </a:moveTo>
                <a:cubicBezTo>
                  <a:pt x="66" y="125"/>
                  <a:pt x="65" y="123"/>
                  <a:pt x="65" y="122"/>
                </a:cubicBezTo>
                <a:cubicBezTo>
                  <a:pt x="64" y="120"/>
                  <a:pt x="64" y="118"/>
                  <a:pt x="63" y="116"/>
                </a:cubicBezTo>
                <a:cubicBezTo>
                  <a:pt x="62" y="115"/>
                  <a:pt x="62" y="113"/>
                  <a:pt x="61" y="111"/>
                </a:cubicBezTo>
                <a:cubicBezTo>
                  <a:pt x="61" y="112"/>
                  <a:pt x="61" y="112"/>
                  <a:pt x="60" y="113"/>
                </a:cubicBezTo>
                <a:cubicBezTo>
                  <a:pt x="59" y="119"/>
                  <a:pt x="57" y="125"/>
                  <a:pt x="55" y="130"/>
                </a:cubicBezTo>
                <a:cubicBezTo>
                  <a:pt x="55" y="131"/>
                  <a:pt x="55" y="132"/>
                  <a:pt x="54" y="132"/>
                </a:cubicBezTo>
                <a:cubicBezTo>
                  <a:pt x="54" y="132"/>
                  <a:pt x="54" y="132"/>
                  <a:pt x="54" y="132"/>
                </a:cubicBezTo>
                <a:cubicBezTo>
                  <a:pt x="54" y="132"/>
                  <a:pt x="54" y="132"/>
                  <a:pt x="54" y="132"/>
                </a:cubicBezTo>
                <a:cubicBezTo>
                  <a:pt x="52" y="127"/>
                  <a:pt x="51" y="123"/>
                  <a:pt x="49" y="119"/>
                </a:cubicBezTo>
                <a:cubicBezTo>
                  <a:pt x="48" y="118"/>
                  <a:pt x="46" y="118"/>
                  <a:pt x="45" y="117"/>
                </a:cubicBezTo>
                <a:cubicBezTo>
                  <a:pt x="43" y="116"/>
                  <a:pt x="42" y="116"/>
                  <a:pt x="40" y="115"/>
                </a:cubicBezTo>
                <a:cubicBezTo>
                  <a:pt x="39" y="115"/>
                  <a:pt x="37" y="114"/>
                  <a:pt x="36" y="114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43" y="111"/>
                  <a:pt x="50" y="109"/>
                  <a:pt x="56" y="107"/>
                </a:cubicBezTo>
                <a:cubicBezTo>
                  <a:pt x="57" y="107"/>
                  <a:pt x="57" y="107"/>
                  <a:pt x="57" y="107"/>
                </a:cubicBezTo>
                <a:cubicBezTo>
                  <a:pt x="57" y="107"/>
                  <a:pt x="57" y="107"/>
                  <a:pt x="57" y="107"/>
                </a:cubicBezTo>
                <a:cubicBezTo>
                  <a:pt x="50" y="104"/>
                  <a:pt x="43" y="102"/>
                  <a:pt x="36" y="100"/>
                </a:cubicBezTo>
                <a:cubicBezTo>
                  <a:pt x="36" y="99"/>
                  <a:pt x="36" y="99"/>
                  <a:pt x="36" y="99"/>
                </a:cubicBezTo>
                <a:cubicBezTo>
                  <a:pt x="40" y="98"/>
                  <a:pt x="44" y="97"/>
                  <a:pt x="48" y="95"/>
                </a:cubicBezTo>
                <a:cubicBezTo>
                  <a:pt x="48" y="95"/>
                  <a:pt x="49" y="95"/>
                  <a:pt x="49" y="95"/>
                </a:cubicBezTo>
                <a:cubicBezTo>
                  <a:pt x="51" y="90"/>
                  <a:pt x="52" y="86"/>
                  <a:pt x="54" y="81"/>
                </a:cubicBezTo>
                <a:cubicBezTo>
                  <a:pt x="54" y="81"/>
                  <a:pt x="54" y="81"/>
                  <a:pt x="54" y="81"/>
                </a:cubicBezTo>
                <a:cubicBezTo>
                  <a:pt x="55" y="81"/>
                  <a:pt x="55" y="82"/>
                  <a:pt x="55" y="82"/>
                </a:cubicBezTo>
                <a:cubicBezTo>
                  <a:pt x="56" y="86"/>
                  <a:pt x="57" y="91"/>
                  <a:pt x="59" y="95"/>
                </a:cubicBezTo>
                <a:cubicBezTo>
                  <a:pt x="59" y="97"/>
                  <a:pt x="60" y="99"/>
                  <a:pt x="61" y="102"/>
                </a:cubicBezTo>
                <a:cubicBezTo>
                  <a:pt x="61" y="102"/>
                  <a:pt x="61" y="102"/>
                  <a:pt x="61" y="102"/>
                </a:cubicBezTo>
                <a:cubicBezTo>
                  <a:pt x="61" y="102"/>
                  <a:pt x="61" y="102"/>
                  <a:pt x="61" y="102"/>
                </a:cubicBezTo>
                <a:cubicBezTo>
                  <a:pt x="62" y="101"/>
                  <a:pt x="62" y="101"/>
                  <a:pt x="62" y="101"/>
                </a:cubicBezTo>
                <a:cubicBezTo>
                  <a:pt x="63" y="96"/>
                  <a:pt x="65" y="92"/>
                  <a:pt x="66" y="87"/>
                </a:cubicBezTo>
                <a:cubicBezTo>
                  <a:pt x="67" y="85"/>
                  <a:pt x="67" y="84"/>
                  <a:pt x="68" y="82"/>
                </a:cubicBezTo>
                <a:cubicBezTo>
                  <a:pt x="68" y="82"/>
                  <a:pt x="68" y="82"/>
                  <a:pt x="68" y="81"/>
                </a:cubicBezTo>
                <a:cubicBezTo>
                  <a:pt x="69" y="83"/>
                  <a:pt x="69" y="84"/>
                  <a:pt x="70" y="86"/>
                </a:cubicBezTo>
                <a:cubicBezTo>
                  <a:pt x="70" y="87"/>
                  <a:pt x="71" y="89"/>
                  <a:pt x="71" y="90"/>
                </a:cubicBezTo>
                <a:cubicBezTo>
                  <a:pt x="72" y="92"/>
                  <a:pt x="73" y="93"/>
                  <a:pt x="73" y="95"/>
                </a:cubicBezTo>
                <a:cubicBezTo>
                  <a:pt x="75" y="95"/>
                  <a:pt x="76" y="96"/>
                  <a:pt x="78" y="96"/>
                </a:cubicBezTo>
                <a:cubicBezTo>
                  <a:pt x="79" y="97"/>
                  <a:pt x="81" y="97"/>
                  <a:pt x="82" y="98"/>
                </a:cubicBezTo>
                <a:cubicBezTo>
                  <a:pt x="84" y="99"/>
                  <a:pt x="85" y="99"/>
                  <a:pt x="87" y="100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79" y="102"/>
                  <a:pt x="73" y="104"/>
                  <a:pt x="66" y="106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5" y="107"/>
                  <a:pt x="65" y="107"/>
                  <a:pt x="65" y="107"/>
                </a:cubicBezTo>
                <a:cubicBezTo>
                  <a:pt x="69" y="108"/>
                  <a:pt x="72" y="109"/>
                  <a:pt x="76" y="110"/>
                </a:cubicBezTo>
                <a:cubicBezTo>
                  <a:pt x="79" y="111"/>
                  <a:pt x="83" y="112"/>
                  <a:pt x="87" y="113"/>
                </a:cubicBezTo>
                <a:cubicBezTo>
                  <a:pt x="86" y="114"/>
                  <a:pt x="86" y="114"/>
                  <a:pt x="86" y="114"/>
                </a:cubicBezTo>
                <a:cubicBezTo>
                  <a:pt x="84" y="115"/>
                  <a:pt x="83" y="115"/>
                  <a:pt x="81" y="116"/>
                </a:cubicBezTo>
                <a:cubicBezTo>
                  <a:pt x="79" y="117"/>
                  <a:pt x="77" y="117"/>
                  <a:pt x="74" y="118"/>
                </a:cubicBezTo>
                <a:cubicBezTo>
                  <a:pt x="74" y="118"/>
                  <a:pt x="74" y="118"/>
                  <a:pt x="73" y="119"/>
                </a:cubicBezTo>
                <a:cubicBezTo>
                  <a:pt x="71" y="123"/>
                  <a:pt x="70" y="128"/>
                  <a:pt x="68" y="132"/>
                </a:cubicBezTo>
                <a:cubicBezTo>
                  <a:pt x="67" y="130"/>
                  <a:pt x="67" y="129"/>
                  <a:pt x="66" y="127"/>
                </a:cubicBezTo>
                <a:close/>
                <a:moveTo>
                  <a:pt x="69" y="145"/>
                </a:moveTo>
                <a:cubicBezTo>
                  <a:pt x="71" y="146"/>
                  <a:pt x="72" y="146"/>
                  <a:pt x="74" y="147"/>
                </a:cubicBezTo>
                <a:cubicBezTo>
                  <a:pt x="74" y="147"/>
                  <a:pt x="74" y="147"/>
                  <a:pt x="74" y="147"/>
                </a:cubicBezTo>
                <a:cubicBezTo>
                  <a:pt x="70" y="149"/>
                  <a:pt x="67" y="150"/>
                  <a:pt x="63" y="151"/>
                </a:cubicBezTo>
                <a:cubicBezTo>
                  <a:pt x="63" y="150"/>
                  <a:pt x="63" y="149"/>
                  <a:pt x="63" y="148"/>
                </a:cubicBezTo>
                <a:cubicBezTo>
                  <a:pt x="64" y="147"/>
                  <a:pt x="64" y="146"/>
                  <a:pt x="65" y="145"/>
                </a:cubicBezTo>
                <a:cubicBezTo>
                  <a:pt x="65" y="144"/>
                  <a:pt x="65" y="143"/>
                  <a:pt x="66" y="142"/>
                </a:cubicBezTo>
                <a:cubicBezTo>
                  <a:pt x="66" y="141"/>
                  <a:pt x="66" y="140"/>
                  <a:pt x="67" y="140"/>
                </a:cubicBezTo>
                <a:cubicBezTo>
                  <a:pt x="67" y="140"/>
                  <a:pt x="68" y="141"/>
                  <a:pt x="68" y="142"/>
                </a:cubicBezTo>
                <a:cubicBezTo>
                  <a:pt x="68" y="143"/>
                  <a:pt x="68" y="144"/>
                  <a:pt x="69" y="145"/>
                </a:cubicBezTo>
                <a:close/>
                <a:moveTo>
                  <a:pt x="56" y="140"/>
                </a:moveTo>
                <a:cubicBezTo>
                  <a:pt x="57" y="143"/>
                  <a:pt x="58" y="147"/>
                  <a:pt x="60" y="151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58" y="151"/>
                  <a:pt x="50" y="148"/>
                  <a:pt x="48" y="147"/>
                </a:cubicBezTo>
                <a:cubicBezTo>
                  <a:pt x="49" y="147"/>
                  <a:pt x="49" y="147"/>
                  <a:pt x="49" y="147"/>
                </a:cubicBezTo>
                <a:cubicBezTo>
                  <a:pt x="50" y="146"/>
                  <a:pt x="51" y="146"/>
                  <a:pt x="53" y="145"/>
                </a:cubicBezTo>
                <a:cubicBezTo>
                  <a:pt x="53" y="145"/>
                  <a:pt x="53" y="145"/>
                  <a:pt x="53" y="145"/>
                </a:cubicBezTo>
                <a:cubicBezTo>
                  <a:pt x="54" y="143"/>
                  <a:pt x="55" y="141"/>
                  <a:pt x="55" y="140"/>
                </a:cubicBezTo>
                <a:lnTo>
                  <a:pt x="56" y="140"/>
                </a:lnTo>
                <a:close/>
                <a:moveTo>
                  <a:pt x="30" y="112"/>
                </a:moveTo>
                <a:cubicBezTo>
                  <a:pt x="28" y="111"/>
                  <a:pt x="18" y="107"/>
                  <a:pt x="17" y="107"/>
                </a:cubicBezTo>
                <a:cubicBezTo>
                  <a:pt x="18" y="106"/>
                  <a:pt x="28" y="102"/>
                  <a:pt x="30" y="102"/>
                </a:cubicBezTo>
                <a:cubicBezTo>
                  <a:pt x="35" y="103"/>
                  <a:pt x="41" y="105"/>
                  <a:pt x="46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0" y="109"/>
                  <a:pt x="35" y="110"/>
                  <a:pt x="30" y="112"/>
                </a:cubicBezTo>
                <a:close/>
                <a:moveTo>
                  <a:pt x="53" y="68"/>
                </a:moveTo>
                <a:cubicBezTo>
                  <a:pt x="52" y="68"/>
                  <a:pt x="50" y="67"/>
                  <a:pt x="48" y="67"/>
                </a:cubicBezTo>
                <a:cubicBezTo>
                  <a:pt x="48" y="66"/>
                  <a:pt x="48" y="66"/>
                  <a:pt x="48" y="66"/>
                </a:cubicBezTo>
                <a:cubicBezTo>
                  <a:pt x="52" y="65"/>
                  <a:pt x="55" y="64"/>
                  <a:pt x="59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59" y="64"/>
                  <a:pt x="58" y="69"/>
                  <a:pt x="56" y="73"/>
                </a:cubicBezTo>
                <a:cubicBezTo>
                  <a:pt x="56" y="73"/>
                  <a:pt x="56" y="74"/>
                  <a:pt x="55" y="74"/>
                </a:cubicBezTo>
                <a:cubicBezTo>
                  <a:pt x="55" y="72"/>
                  <a:pt x="54" y="70"/>
                  <a:pt x="53" y="68"/>
                </a:cubicBezTo>
                <a:close/>
                <a:moveTo>
                  <a:pt x="67" y="74"/>
                </a:moveTo>
                <a:cubicBezTo>
                  <a:pt x="65" y="70"/>
                  <a:pt x="64" y="66"/>
                  <a:pt x="63" y="62"/>
                </a:cubicBezTo>
                <a:cubicBezTo>
                  <a:pt x="63" y="62"/>
                  <a:pt x="63" y="62"/>
                  <a:pt x="63" y="62"/>
                </a:cubicBezTo>
                <a:cubicBezTo>
                  <a:pt x="67" y="64"/>
                  <a:pt x="70" y="65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2" y="67"/>
                  <a:pt x="71" y="68"/>
                  <a:pt x="69" y="68"/>
                </a:cubicBezTo>
                <a:cubicBezTo>
                  <a:pt x="68" y="70"/>
                  <a:pt x="68" y="72"/>
                  <a:pt x="67" y="74"/>
                </a:cubicBezTo>
                <a:cubicBezTo>
                  <a:pt x="67" y="74"/>
                  <a:pt x="67" y="74"/>
                  <a:pt x="67" y="74"/>
                </a:cubicBezTo>
                <a:close/>
                <a:moveTo>
                  <a:pt x="84" y="109"/>
                </a:moveTo>
                <a:cubicBezTo>
                  <a:pt x="82" y="108"/>
                  <a:pt x="79" y="108"/>
                  <a:pt x="76" y="107"/>
                </a:cubicBezTo>
                <a:cubicBezTo>
                  <a:pt x="82" y="105"/>
                  <a:pt x="87" y="103"/>
                  <a:pt x="92" y="102"/>
                </a:cubicBezTo>
                <a:cubicBezTo>
                  <a:pt x="97" y="103"/>
                  <a:pt x="101" y="105"/>
                  <a:pt x="106" y="107"/>
                </a:cubicBezTo>
                <a:cubicBezTo>
                  <a:pt x="106" y="107"/>
                  <a:pt x="105" y="107"/>
                  <a:pt x="105" y="107"/>
                </a:cubicBezTo>
                <a:cubicBezTo>
                  <a:pt x="101" y="109"/>
                  <a:pt x="97" y="110"/>
                  <a:pt x="92" y="112"/>
                </a:cubicBezTo>
                <a:cubicBezTo>
                  <a:pt x="92" y="112"/>
                  <a:pt x="92" y="112"/>
                  <a:pt x="92" y="112"/>
                </a:cubicBezTo>
                <a:cubicBezTo>
                  <a:pt x="89" y="111"/>
                  <a:pt x="87" y="110"/>
                  <a:pt x="84" y="109"/>
                </a:cubicBezTo>
                <a:close/>
                <a:moveTo>
                  <a:pt x="94" y="76"/>
                </a:moveTo>
                <a:cubicBezTo>
                  <a:pt x="94" y="76"/>
                  <a:pt x="94" y="75"/>
                  <a:pt x="95" y="75"/>
                </a:cubicBezTo>
                <a:cubicBezTo>
                  <a:pt x="95" y="75"/>
                  <a:pt x="95" y="75"/>
                  <a:pt x="95" y="75"/>
                </a:cubicBezTo>
                <a:cubicBezTo>
                  <a:pt x="97" y="79"/>
                  <a:pt x="98" y="84"/>
                  <a:pt x="100" y="88"/>
                </a:cubicBezTo>
                <a:cubicBezTo>
                  <a:pt x="99" y="91"/>
                  <a:pt x="98" y="94"/>
                  <a:pt x="97" y="97"/>
                </a:cubicBezTo>
                <a:cubicBezTo>
                  <a:pt x="94" y="98"/>
                  <a:pt x="92" y="98"/>
                  <a:pt x="89" y="99"/>
                </a:cubicBezTo>
                <a:cubicBezTo>
                  <a:pt x="84" y="98"/>
                  <a:pt x="80" y="96"/>
                  <a:pt x="75" y="94"/>
                </a:cubicBezTo>
                <a:cubicBezTo>
                  <a:pt x="75" y="94"/>
                  <a:pt x="75" y="94"/>
                  <a:pt x="75" y="94"/>
                </a:cubicBezTo>
                <a:cubicBezTo>
                  <a:pt x="75" y="94"/>
                  <a:pt x="75" y="94"/>
                  <a:pt x="75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80" y="92"/>
                  <a:pt x="85" y="91"/>
                  <a:pt x="89" y="89"/>
                </a:cubicBezTo>
                <a:cubicBezTo>
                  <a:pt x="90" y="89"/>
                  <a:pt x="90" y="89"/>
                  <a:pt x="90" y="88"/>
                </a:cubicBezTo>
                <a:cubicBezTo>
                  <a:pt x="91" y="84"/>
                  <a:pt x="93" y="80"/>
                  <a:pt x="94" y="76"/>
                </a:cubicBezTo>
                <a:close/>
                <a:moveTo>
                  <a:pt x="78" y="89"/>
                </a:moveTo>
                <a:cubicBezTo>
                  <a:pt x="79" y="86"/>
                  <a:pt x="80" y="84"/>
                  <a:pt x="81" y="81"/>
                </a:cubicBezTo>
                <a:cubicBezTo>
                  <a:pt x="81" y="81"/>
                  <a:pt x="81" y="81"/>
                  <a:pt x="81" y="81"/>
                </a:cubicBezTo>
                <a:cubicBezTo>
                  <a:pt x="84" y="80"/>
                  <a:pt x="87" y="79"/>
                  <a:pt x="90" y="78"/>
                </a:cubicBezTo>
                <a:cubicBezTo>
                  <a:pt x="90" y="78"/>
                  <a:pt x="90" y="78"/>
                  <a:pt x="90" y="78"/>
                </a:cubicBezTo>
                <a:cubicBezTo>
                  <a:pt x="89" y="81"/>
                  <a:pt x="88" y="84"/>
                  <a:pt x="87" y="87"/>
                </a:cubicBezTo>
                <a:cubicBezTo>
                  <a:pt x="85" y="87"/>
                  <a:pt x="80" y="89"/>
                  <a:pt x="79" y="89"/>
                </a:cubicBezTo>
                <a:lnTo>
                  <a:pt x="78" y="89"/>
                </a:lnTo>
                <a:close/>
                <a:moveTo>
                  <a:pt x="93" y="73"/>
                </a:moveTo>
                <a:cubicBezTo>
                  <a:pt x="93" y="74"/>
                  <a:pt x="93" y="73"/>
                  <a:pt x="92" y="74"/>
                </a:cubicBezTo>
                <a:cubicBezTo>
                  <a:pt x="89" y="75"/>
                  <a:pt x="85" y="76"/>
                  <a:pt x="81" y="77"/>
                </a:cubicBezTo>
                <a:cubicBezTo>
                  <a:pt x="80" y="78"/>
                  <a:pt x="79" y="78"/>
                  <a:pt x="79" y="78"/>
                </a:cubicBezTo>
                <a:cubicBezTo>
                  <a:pt x="78" y="79"/>
                  <a:pt x="78" y="79"/>
                  <a:pt x="78" y="80"/>
                </a:cubicBezTo>
                <a:cubicBezTo>
                  <a:pt x="77" y="83"/>
                  <a:pt x="76" y="87"/>
                  <a:pt x="74" y="91"/>
                </a:cubicBezTo>
                <a:cubicBezTo>
                  <a:pt x="74" y="92"/>
                  <a:pt x="74" y="92"/>
                  <a:pt x="74" y="93"/>
                </a:cubicBezTo>
                <a:cubicBezTo>
                  <a:pt x="73" y="91"/>
                  <a:pt x="70" y="84"/>
                  <a:pt x="69" y="79"/>
                </a:cubicBezTo>
                <a:cubicBezTo>
                  <a:pt x="69" y="76"/>
                  <a:pt x="70" y="74"/>
                  <a:pt x="71" y="71"/>
                </a:cubicBezTo>
                <a:cubicBezTo>
                  <a:pt x="74" y="70"/>
                  <a:pt x="77" y="69"/>
                  <a:pt x="80" y="68"/>
                </a:cubicBezTo>
                <a:cubicBezTo>
                  <a:pt x="84" y="70"/>
                  <a:pt x="89" y="71"/>
                  <a:pt x="93" y="73"/>
                </a:cubicBezTo>
                <a:close/>
                <a:moveTo>
                  <a:pt x="76" y="55"/>
                </a:moveTo>
                <a:cubicBezTo>
                  <a:pt x="82" y="57"/>
                  <a:pt x="87" y="59"/>
                  <a:pt x="92" y="60"/>
                </a:cubicBezTo>
                <a:cubicBezTo>
                  <a:pt x="92" y="61"/>
                  <a:pt x="92" y="61"/>
                  <a:pt x="91" y="61"/>
                </a:cubicBezTo>
                <a:cubicBezTo>
                  <a:pt x="87" y="62"/>
                  <a:pt x="83" y="64"/>
                  <a:pt x="79" y="65"/>
                </a:cubicBezTo>
                <a:cubicBezTo>
                  <a:pt x="78" y="65"/>
                  <a:pt x="77" y="66"/>
                  <a:pt x="76" y="66"/>
                </a:cubicBezTo>
                <a:cubicBezTo>
                  <a:pt x="72" y="64"/>
                  <a:pt x="67" y="62"/>
                  <a:pt x="62" y="61"/>
                </a:cubicBezTo>
                <a:cubicBezTo>
                  <a:pt x="64" y="60"/>
                  <a:pt x="74" y="56"/>
                  <a:pt x="76" y="55"/>
                </a:cubicBezTo>
                <a:close/>
                <a:moveTo>
                  <a:pt x="61" y="63"/>
                </a:moveTo>
                <a:cubicBezTo>
                  <a:pt x="61" y="62"/>
                  <a:pt x="61" y="62"/>
                  <a:pt x="61" y="62"/>
                </a:cubicBezTo>
                <a:cubicBezTo>
                  <a:pt x="61" y="62"/>
                  <a:pt x="61" y="62"/>
                  <a:pt x="61" y="62"/>
                </a:cubicBezTo>
                <a:cubicBezTo>
                  <a:pt x="61" y="63"/>
                  <a:pt x="61" y="63"/>
                  <a:pt x="61" y="63"/>
                </a:cubicBezTo>
                <a:cubicBezTo>
                  <a:pt x="63" y="67"/>
                  <a:pt x="65" y="71"/>
                  <a:pt x="66" y="76"/>
                </a:cubicBezTo>
                <a:cubicBezTo>
                  <a:pt x="66" y="77"/>
                  <a:pt x="62" y="90"/>
                  <a:pt x="61" y="91"/>
                </a:cubicBezTo>
                <a:cubicBezTo>
                  <a:pt x="61" y="91"/>
                  <a:pt x="61" y="91"/>
                  <a:pt x="61" y="91"/>
                </a:cubicBezTo>
                <a:cubicBezTo>
                  <a:pt x="59" y="86"/>
                  <a:pt x="58" y="81"/>
                  <a:pt x="56" y="76"/>
                </a:cubicBezTo>
                <a:cubicBezTo>
                  <a:pt x="58" y="71"/>
                  <a:pt x="59" y="67"/>
                  <a:pt x="61" y="63"/>
                </a:cubicBezTo>
                <a:close/>
                <a:moveTo>
                  <a:pt x="30" y="61"/>
                </a:moveTo>
                <a:cubicBezTo>
                  <a:pt x="30" y="60"/>
                  <a:pt x="31" y="60"/>
                  <a:pt x="31" y="60"/>
                </a:cubicBezTo>
                <a:cubicBezTo>
                  <a:pt x="35" y="59"/>
                  <a:pt x="40" y="57"/>
                  <a:pt x="44" y="56"/>
                </a:cubicBezTo>
                <a:cubicBezTo>
                  <a:pt x="45" y="56"/>
                  <a:pt x="45" y="55"/>
                  <a:pt x="46" y="55"/>
                </a:cubicBezTo>
                <a:cubicBezTo>
                  <a:pt x="47" y="55"/>
                  <a:pt x="47" y="55"/>
                  <a:pt x="47" y="55"/>
                </a:cubicBezTo>
                <a:cubicBezTo>
                  <a:pt x="51" y="57"/>
                  <a:pt x="55" y="59"/>
                  <a:pt x="59" y="60"/>
                </a:cubicBezTo>
                <a:cubicBezTo>
                  <a:pt x="60" y="60"/>
                  <a:pt x="60" y="60"/>
                  <a:pt x="60" y="60"/>
                </a:cubicBezTo>
                <a:cubicBezTo>
                  <a:pt x="60" y="61"/>
                  <a:pt x="60" y="61"/>
                  <a:pt x="60" y="61"/>
                </a:cubicBezTo>
                <a:cubicBezTo>
                  <a:pt x="55" y="63"/>
                  <a:pt x="51" y="64"/>
                  <a:pt x="46" y="66"/>
                </a:cubicBezTo>
                <a:cubicBezTo>
                  <a:pt x="41" y="64"/>
                  <a:pt x="36" y="62"/>
                  <a:pt x="30" y="61"/>
                </a:cubicBezTo>
                <a:close/>
                <a:moveTo>
                  <a:pt x="31" y="72"/>
                </a:moveTo>
                <a:cubicBezTo>
                  <a:pt x="32" y="72"/>
                  <a:pt x="33" y="72"/>
                  <a:pt x="34" y="71"/>
                </a:cubicBezTo>
                <a:cubicBezTo>
                  <a:pt x="34" y="71"/>
                  <a:pt x="35" y="71"/>
                  <a:pt x="36" y="71"/>
                </a:cubicBezTo>
                <a:cubicBezTo>
                  <a:pt x="37" y="70"/>
                  <a:pt x="37" y="70"/>
                  <a:pt x="38" y="70"/>
                </a:cubicBezTo>
                <a:cubicBezTo>
                  <a:pt x="39" y="69"/>
                  <a:pt x="40" y="69"/>
                  <a:pt x="40" y="69"/>
                </a:cubicBezTo>
                <a:cubicBezTo>
                  <a:pt x="41" y="69"/>
                  <a:pt x="42" y="68"/>
                  <a:pt x="43" y="68"/>
                </a:cubicBezTo>
                <a:cubicBezTo>
                  <a:pt x="46" y="69"/>
                  <a:pt x="48" y="70"/>
                  <a:pt x="51" y="71"/>
                </a:cubicBezTo>
                <a:cubicBezTo>
                  <a:pt x="52" y="72"/>
                  <a:pt x="53" y="75"/>
                  <a:pt x="54" y="79"/>
                </a:cubicBezTo>
                <a:cubicBezTo>
                  <a:pt x="53" y="81"/>
                  <a:pt x="49" y="91"/>
                  <a:pt x="49" y="93"/>
                </a:cubicBezTo>
                <a:cubicBezTo>
                  <a:pt x="48" y="92"/>
                  <a:pt x="48" y="92"/>
                  <a:pt x="48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7" y="88"/>
                  <a:pt x="46" y="84"/>
                  <a:pt x="44" y="80"/>
                </a:cubicBezTo>
                <a:cubicBezTo>
                  <a:pt x="44" y="79"/>
                  <a:pt x="44" y="79"/>
                  <a:pt x="44" y="78"/>
                </a:cubicBezTo>
                <a:cubicBezTo>
                  <a:pt x="41" y="77"/>
                  <a:pt x="39" y="77"/>
                  <a:pt x="36" y="76"/>
                </a:cubicBezTo>
                <a:cubicBezTo>
                  <a:pt x="34" y="75"/>
                  <a:pt x="32" y="74"/>
                  <a:pt x="29" y="73"/>
                </a:cubicBezTo>
                <a:cubicBezTo>
                  <a:pt x="30" y="73"/>
                  <a:pt x="31" y="72"/>
                  <a:pt x="31" y="72"/>
                </a:cubicBezTo>
                <a:close/>
                <a:moveTo>
                  <a:pt x="44" y="89"/>
                </a:moveTo>
                <a:cubicBezTo>
                  <a:pt x="43" y="89"/>
                  <a:pt x="43" y="89"/>
                  <a:pt x="43" y="89"/>
                </a:cubicBezTo>
                <a:cubicBezTo>
                  <a:pt x="41" y="89"/>
                  <a:pt x="38" y="88"/>
                  <a:pt x="35" y="87"/>
                </a:cubicBezTo>
                <a:cubicBezTo>
                  <a:pt x="34" y="84"/>
                  <a:pt x="33" y="81"/>
                  <a:pt x="32" y="78"/>
                </a:cubicBezTo>
                <a:cubicBezTo>
                  <a:pt x="33" y="78"/>
                  <a:pt x="33" y="78"/>
                  <a:pt x="33" y="78"/>
                </a:cubicBezTo>
                <a:cubicBezTo>
                  <a:pt x="36" y="79"/>
                  <a:pt x="38" y="80"/>
                  <a:pt x="41" y="81"/>
                </a:cubicBezTo>
                <a:cubicBezTo>
                  <a:pt x="42" y="84"/>
                  <a:pt x="43" y="86"/>
                  <a:pt x="44" y="89"/>
                </a:cubicBezTo>
                <a:close/>
                <a:moveTo>
                  <a:pt x="27" y="75"/>
                </a:moveTo>
                <a:cubicBezTo>
                  <a:pt x="28" y="75"/>
                  <a:pt x="28" y="75"/>
                  <a:pt x="28" y="76"/>
                </a:cubicBezTo>
                <a:cubicBezTo>
                  <a:pt x="29" y="79"/>
                  <a:pt x="31" y="83"/>
                  <a:pt x="32" y="87"/>
                </a:cubicBezTo>
                <a:cubicBezTo>
                  <a:pt x="32" y="88"/>
                  <a:pt x="32" y="88"/>
                  <a:pt x="33" y="89"/>
                </a:cubicBezTo>
                <a:cubicBezTo>
                  <a:pt x="35" y="90"/>
                  <a:pt x="37" y="91"/>
                  <a:pt x="40" y="92"/>
                </a:cubicBezTo>
                <a:cubicBezTo>
                  <a:pt x="42" y="93"/>
                  <a:pt x="45" y="93"/>
                  <a:pt x="47" y="94"/>
                </a:cubicBezTo>
                <a:cubicBezTo>
                  <a:pt x="47" y="95"/>
                  <a:pt x="47" y="95"/>
                  <a:pt x="47" y="95"/>
                </a:cubicBezTo>
                <a:cubicBezTo>
                  <a:pt x="42" y="96"/>
                  <a:pt x="38" y="98"/>
                  <a:pt x="34" y="99"/>
                </a:cubicBezTo>
                <a:cubicBezTo>
                  <a:pt x="31" y="99"/>
                  <a:pt x="28" y="98"/>
                  <a:pt x="25" y="97"/>
                </a:cubicBezTo>
                <a:cubicBezTo>
                  <a:pt x="24" y="94"/>
                  <a:pt x="23" y="91"/>
                  <a:pt x="23" y="88"/>
                </a:cubicBezTo>
                <a:cubicBezTo>
                  <a:pt x="24" y="84"/>
                  <a:pt x="26" y="79"/>
                  <a:pt x="27" y="75"/>
                </a:cubicBezTo>
                <a:close/>
                <a:moveTo>
                  <a:pt x="22" y="96"/>
                </a:moveTo>
                <a:cubicBezTo>
                  <a:pt x="22" y="97"/>
                  <a:pt x="23" y="98"/>
                  <a:pt x="23" y="99"/>
                </a:cubicBezTo>
                <a:cubicBezTo>
                  <a:pt x="25" y="100"/>
                  <a:pt x="26" y="100"/>
                  <a:pt x="28" y="101"/>
                </a:cubicBezTo>
                <a:cubicBezTo>
                  <a:pt x="28" y="101"/>
                  <a:pt x="28" y="101"/>
                  <a:pt x="28" y="101"/>
                </a:cubicBezTo>
                <a:cubicBezTo>
                  <a:pt x="24" y="103"/>
                  <a:pt x="21" y="104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8" y="101"/>
                  <a:pt x="19" y="98"/>
                  <a:pt x="20" y="95"/>
                </a:cubicBezTo>
                <a:cubicBezTo>
                  <a:pt x="20" y="94"/>
                  <a:pt x="21" y="94"/>
                  <a:pt x="21" y="94"/>
                </a:cubicBezTo>
                <a:cubicBezTo>
                  <a:pt x="21" y="94"/>
                  <a:pt x="22" y="95"/>
                  <a:pt x="22" y="96"/>
                </a:cubicBezTo>
                <a:close/>
                <a:moveTo>
                  <a:pt x="13" y="105"/>
                </a:moveTo>
                <a:cubicBezTo>
                  <a:pt x="12" y="105"/>
                  <a:pt x="3" y="102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4" y="100"/>
                  <a:pt x="5" y="100"/>
                  <a:pt x="7" y="99"/>
                </a:cubicBezTo>
                <a:cubicBezTo>
                  <a:pt x="8" y="97"/>
                  <a:pt x="8" y="95"/>
                  <a:pt x="9" y="94"/>
                </a:cubicBezTo>
                <a:cubicBezTo>
                  <a:pt x="10" y="94"/>
                  <a:pt x="10" y="94"/>
                  <a:pt x="10" y="94"/>
                </a:cubicBezTo>
                <a:cubicBezTo>
                  <a:pt x="11" y="98"/>
                  <a:pt x="12" y="101"/>
                  <a:pt x="13" y="105"/>
                </a:cubicBezTo>
                <a:close/>
                <a:moveTo>
                  <a:pt x="10" y="92"/>
                </a:moveTo>
                <a:cubicBezTo>
                  <a:pt x="11" y="86"/>
                  <a:pt x="13" y="81"/>
                  <a:pt x="15" y="76"/>
                </a:cubicBezTo>
                <a:cubicBezTo>
                  <a:pt x="15" y="76"/>
                  <a:pt x="15" y="76"/>
                  <a:pt x="15" y="76"/>
                </a:cubicBezTo>
                <a:cubicBezTo>
                  <a:pt x="17" y="81"/>
                  <a:pt x="19" y="86"/>
                  <a:pt x="20" y="91"/>
                </a:cubicBezTo>
                <a:cubicBezTo>
                  <a:pt x="20" y="93"/>
                  <a:pt x="16" y="104"/>
                  <a:pt x="15" y="106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3" y="101"/>
                  <a:pt x="11" y="96"/>
                  <a:pt x="10" y="92"/>
                </a:cubicBezTo>
                <a:close/>
                <a:moveTo>
                  <a:pt x="9" y="120"/>
                </a:moveTo>
                <a:cubicBezTo>
                  <a:pt x="8" y="118"/>
                  <a:pt x="8" y="116"/>
                  <a:pt x="7" y="114"/>
                </a:cubicBezTo>
                <a:cubicBezTo>
                  <a:pt x="5" y="114"/>
                  <a:pt x="4" y="113"/>
                  <a:pt x="2" y="112"/>
                </a:cubicBezTo>
                <a:cubicBezTo>
                  <a:pt x="2" y="112"/>
                  <a:pt x="2" y="112"/>
                  <a:pt x="2" y="112"/>
                </a:cubicBezTo>
                <a:cubicBezTo>
                  <a:pt x="6" y="111"/>
                  <a:pt x="9" y="110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2" y="112"/>
                  <a:pt x="11" y="116"/>
                  <a:pt x="10" y="119"/>
                </a:cubicBezTo>
                <a:lnTo>
                  <a:pt x="9" y="120"/>
                </a:lnTo>
                <a:close/>
                <a:moveTo>
                  <a:pt x="15" y="138"/>
                </a:moveTo>
                <a:cubicBezTo>
                  <a:pt x="15" y="138"/>
                  <a:pt x="15" y="138"/>
                  <a:pt x="15" y="138"/>
                </a:cubicBezTo>
                <a:cubicBezTo>
                  <a:pt x="15" y="137"/>
                  <a:pt x="15" y="137"/>
                  <a:pt x="15" y="137"/>
                </a:cubicBezTo>
                <a:cubicBezTo>
                  <a:pt x="13" y="132"/>
                  <a:pt x="11" y="127"/>
                  <a:pt x="10" y="122"/>
                </a:cubicBezTo>
                <a:cubicBezTo>
                  <a:pt x="11" y="117"/>
                  <a:pt x="13" y="112"/>
                  <a:pt x="15" y="108"/>
                </a:cubicBezTo>
                <a:cubicBezTo>
                  <a:pt x="15" y="108"/>
                  <a:pt x="15" y="108"/>
                  <a:pt x="15" y="108"/>
                </a:cubicBezTo>
                <a:cubicBezTo>
                  <a:pt x="17" y="112"/>
                  <a:pt x="19" y="117"/>
                  <a:pt x="20" y="122"/>
                </a:cubicBezTo>
                <a:cubicBezTo>
                  <a:pt x="20" y="123"/>
                  <a:pt x="16" y="137"/>
                  <a:pt x="15" y="138"/>
                </a:cubicBezTo>
                <a:close/>
                <a:moveTo>
                  <a:pt x="21" y="120"/>
                </a:moveTo>
                <a:cubicBezTo>
                  <a:pt x="20" y="119"/>
                  <a:pt x="17" y="111"/>
                  <a:pt x="17" y="108"/>
                </a:cubicBezTo>
                <a:cubicBezTo>
                  <a:pt x="17" y="108"/>
                  <a:pt x="17" y="108"/>
                  <a:pt x="17" y="108"/>
                </a:cubicBezTo>
                <a:cubicBezTo>
                  <a:pt x="19" y="109"/>
                  <a:pt x="27" y="112"/>
                  <a:pt x="28" y="112"/>
                </a:cubicBezTo>
                <a:cubicBezTo>
                  <a:pt x="28" y="113"/>
                  <a:pt x="28" y="113"/>
                  <a:pt x="28" y="113"/>
                </a:cubicBezTo>
                <a:cubicBezTo>
                  <a:pt x="26" y="113"/>
                  <a:pt x="25" y="114"/>
                  <a:pt x="24" y="114"/>
                </a:cubicBezTo>
                <a:cubicBezTo>
                  <a:pt x="24" y="114"/>
                  <a:pt x="23" y="114"/>
                  <a:pt x="23" y="115"/>
                </a:cubicBezTo>
                <a:cubicBezTo>
                  <a:pt x="22" y="116"/>
                  <a:pt x="22" y="118"/>
                  <a:pt x="21" y="120"/>
                </a:cubicBezTo>
                <a:close/>
                <a:moveTo>
                  <a:pt x="28" y="139"/>
                </a:moveTo>
                <a:cubicBezTo>
                  <a:pt x="27" y="138"/>
                  <a:pt x="27" y="138"/>
                  <a:pt x="27" y="138"/>
                </a:cubicBezTo>
                <a:cubicBezTo>
                  <a:pt x="26" y="134"/>
                  <a:pt x="24" y="130"/>
                  <a:pt x="23" y="125"/>
                </a:cubicBezTo>
                <a:cubicBezTo>
                  <a:pt x="23" y="122"/>
                  <a:pt x="24" y="120"/>
                  <a:pt x="25" y="117"/>
                </a:cubicBezTo>
                <a:cubicBezTo>
                  <a:pt x="28" y="116"/>
                  <a:pt x="31" y="115"/>
                  <a:pt x="33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8" y="116"/>
                  <a:pt x="42" y="117"/>
                  <a:pt x="46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6" y="120"/>
                  <a:pt x="45" y="120"/>
                  <a:pt x="45" y="120"/>
                </a:cubicBezTo>
                <a:cubicBezTo>
                  <a:pt x="44" y="120"/>
                  <a:pt x="43" y="121"/>
                  <a:pt x="42" y="121"/>
                </a:cubicBezTo>
                <a:cubicBezTo>
                  <a:pt x="41" y="121"/>
                  <a:pt x="41" y="121"/>
                  <a:pt x="40" y="122"/>
                </a:cubicBezTo>
                <a:cubicBezTo>
                  <a:pt x="39" y="122"/>
                  <a:pt x="38" y="122"/>
                  <a:pt x="37" y="123"/>
                </a:cubicBezTo>
                <a:cubicBezTo>
                  <a:pt x="37" y="123"/>
                  <a:pt x="36" y="123"/>
                  <a:pt x="35" y="123"/>
                </a:cubicBezTo>
                <a:cubicBezTo>
                  <a:pt x="34" y="124"/>
                  <a:pt x="33" y="124"/>
                  <a:pt x="33" y="124"/>
                </a:cubicBezTo>
                <a:cubicBezTo>
                  <a:pt x="32" y="126"/>
                  <a:pt x="32" y="127"/>
                  <a:pt x="31" y="129"/>
                </a:cubicBezTo>
                <a:cubicBezTo>
                  <a:pt x="30" y="131"/>
                  <a:pt x="30" y="132"/>
                  <a:pt x="29" y="134"/>
                </a:cubicBezTo>
                <a:cubicBezTo>
                  <a:pt x="29" y="135"/>
                  <a:pt x="28" y="137"/>
                  <a:pt x="28" y="139"/>
                </a:cubicBezTo>
                <a:close/>
                <a:moveTo>
                  <a:pt x="44" y="124"/>
                </a:moveTo>
                <a:cubicBezTo>
                  <a:pt x="43" y="127"/>
                  <a:pt x="42" y="130"/>
                  <a:pt x="41" y="132"/>
                </a:cubicBezTo>
                <a:cubicBezTo>
                  <a:pt x="40" y="133"/>
                  <a:pt x="34" y="135"/>
                  <a:pt x="33" y="135"/>
                </a:cubicBezTo>
                <a:cubicBezTo>
                  <a:pt x="32" y="135"/>
                  <a:pt x="32" y="135"/>
                  <a:pt x="32" y="135"/>
                </a:cubicBezTo>
                <a:cubicBezTo>
                  <a:pt x="33" y="132"/>
                  <a:pt x="34" y="130"/>
                  <a:pt x="35" y="127"/>
                </a:cubicBezTo>
                <a:cubicBezTo>
                  <a:pt x="38" y="126"/>
                  <a:pt x="41" y="125"/>
                  <a:pt x="44" y="124"/>
                </a:cubicBezTo>
                <a:close/>
                <a:moveTo>
                  <a:pt x="29" y="140"/>
                </a:moveTo>
                <a:cubicBezTo>
                  <a:pt x="29" y="140"/>
                  <a:pt x="30" y="140"/>
                  <a:pt x="30" y="140"/>
                </a:cubicBezTo>
                <a:cubicBezTo>
                  <a:pt x="34" y="139"/>
                  <a:pt x="37" y="137"/>
                  <a:pt x="41" y="136"/>
                </a:cubicBezTo>
                <a:cubicBezTo>
                  <a:pt x="42" y="136"/>
                  <a:pt x="43" y="136"/>
                  <a:pt x="43" y="135"/>
                </a:cubicBezTo>
                <a:cubicBezTo>
                  <a:pt x="44" y="135"/>
                  <a:pt x="44" y="135"/>
                  <a:pt x="44" y="134"/>
                </a:cubicBezTo>
                <a:cubicBezTo>
                  <a:pt x="45" y="130"/>
                  <a:pt x="47" y="126"/>
                  <a:pt x="48" y="122"/>
                </a:cubicBezTo>
                <a:cubicBezTo>
                  <a:pt x="48" y="122"/>
                  <a:pt x="48" y="121"/>
                  <a:pt x="49" y="121"/>
                </a:cubicBezTo>
                <a:cubicBezTo>
                  <a:pt x="49" y="121"/>
                  <a:pt x="49" y="121"/>
                  <a:pt x="49" y="121"/>
                </a:cubicBezTo>
                <a:cubicBezTo>
                  <a:pt x="49" y="122"/>
                  <a:pt x="53" y="133"/>
                  <a:pt x="54" y="134"/>
                </a:cubicBezTo>
                <a:cubicBezTo>
                  <a:pt x="53" y="137"/>
                  <a:pt x="52" y="140"/>
                  <a:pt x="51" y="143"/>
                </a:cubicBezTo>
                <a:cubicBezTo>
                  <a:pt x="48" y="144"/>
                  <a:pt x="46" y="144"/>
                  <a:pt x="43" y="145"/>
                </a:cubicBezTo>
                <a:cubicBezTo>
                  <a:pt x="38" y="144"/>
                  <a:pt x="34" y="142"/>
                  <a:pt x="29" y="140"/>
                </a:cubicBezTo>
                <a:close/>
                <a:moveTo>
                  <a:pt x="59" y="153"/>
                </a:moveTo>
                <a:cubicBezTo>
                  <a:pt x="56" y="154"/>
                  <a:pt x="53" y="156"/>
                  <a:pt x="50" y="157"/>
                </a:cubicBezTo>
                <a:cubicBezTo>
                  <a:pt x="49" y="157"/>
                  <a:pt x="47" y="158"/>
                  <a:pt x="46" y="158"/>
                </a:cubicBezTo>
                <a:cubicBezTo>
                  <a:pt x="41" y="156"/>
                  <a:pt x="36" y="155"/>
                  <a:pt x="30" y="153"/>
                </a:cubicBezTo>
                <a:cubicBezTo>
                  <a:pt x="31" y="153"/>
                  <a:pt x="31" y="153"/>
                  <a:pt x="31" y="153"/>
                </a:cubicBezTo>
                <a:cubicBezTo>
                  <a:pt x="36" y="151"/>
                  <a:pt x="41" y="149"/>
                  <a:pt x="46" y="148"/>
                </a:cubicBezTo>
                <a:cubicBezTo>
                  <a:pt x="46" y="148"/>
                  <a:pt x="46" y="148"/>
                  <a:pt x="46" y="148"/>
                </a:cubicBezTo>
                <a:cubicBezTo>
                  <a:pt x="51" y="149"/>
                  <a:pt x="55" y="151"/>
                  <a:pt x="60" y="153"/>
                </a:cubicBezTo>
                <a:cubicBezTo>
                  <a:pt x="60" y="153"/>
                  <a:pt x="60" y="153"/>
                  <a:pt x="59" y="153"/>
                </a:cubicBezTo>
                <a:close/>
                <a:moveTo>
                  <a:pt x="61" y="151"/>
                </a:moveTo>
                <a:cubicBezTo>
                  <a:pt x="59" y="146"/>
                  <a:pt x="58" y="142"/>
                  <a:pt x="56" y="138"/>
                </a:cubicBezTo>
                <a:cubicBezTo>
                  <a:pt x="58" y="133"/>
                  <a:pt x="59" y="128"/>
                  <a:pt x="61" y="123"/>
                </a:cubicBezTo>
                <a:cubicBezTo>
                  <a:pt x="61" y="122"/>
                  <a:pt x="61" y="122"/>
                  <a:pt x="61" y="122"/>
                </a:cubicBezTo>
                <a:cubicBezTo>
                  <a:pt x="63" y="127"/>
                  <a:pt x="65" y="132"/>
                  <a:pt x="66" y="138"/>
                </a:cubicBezTo>
                <a:cubicBezTo>
                  <a:pt x="65" y="142"/>
                  <a:pt x="63" y="147"/>
                  <a:pt x="61" y="151"/>
                </a:cubicBezTo>
                <a:close/>
                <a:moveTo>
                  <a:pt x="92" y="153"/>
                </a:moveTo>
                <a:cubicBezTo>
                  <a:pt x="92" y="153"/>
                  <a:pt x="92" y="153"/>
                  <a:pt x="92" y="153"/>
                </a:cubicBezTo>
                <a:cubicBezTo>
                  <a:pt x="87" y="155"/>
                  <a:pt x="81" y="156"/>
                  <a:pt x="76" y="158"/>
                </a:cubicBezTo>
                <a:cubicBezTo>
                  <a:pt x="72" y="156"/>
                  <a:pt x="67" y="155"/>
                  <a:pt x="62" y="153"/>
                </a:cubicBezTo>
                <a:cubicBezTo>
                  <a:pt x="63" y="153"/>
                  <a:pt x="63" y="153"/>
                  <a:pt x="63" y="153"/>
                </a:cubicBezTo>
                <a:cubicBezTo>
                  <a:pt x="67" y="151"/>
                  <a:pt x="71" y="149"/>
                  <a:pt x="76" y="148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77" y="148"/>
                  <a:pt x="91" y="152"/>
                  <a:pt x="92" y="153"/>
                </a:cubicBezTo>
                <a:close/>
                <a:moveTo>
                  <a:pt x="92" y="141"/>
                </a:moveTo>
                <a:cubicBezTo>
                  <a:pt x="89" y="142"/>
                  <a:pt x="86" y="143"/>
                  <a:pt x="82" y="144"/>
                </a:cubicBezTo>
                <a:cubicBezTo>
                  <a:pt x="81" y="145"/>
                  <a:pt x="81" y="145"/>
                  <a:pt x="80" y="145"/>
                </a:cubicBezTo>
                <a:cubicBezTo>
                  <a:pt x="77" y="144"/>
                  <a:pt x="74" y="144"/>
                  <a:pt x="71" y="143"/>
                </a:cubicBezTo>
                <a:cubicBezTo>
                  <a:pt x="70" y="140"/>
                  <a:pt x="69" y="137"/>
                  <a:pt x="69" y="134"/>
                </a:cubicBezTo>
                <a:cubicBezTo>
                  <a:pt x="69" y="132"/>
                  <a:pt x="73" y="122"/>
                  <a:pt x="74" y="121"/>
                </a:cubicBezTo>
                <a:cubicBezTo>
                  <a:pt x="74" y="122"/>
                  <a:pt x="75" y="124"/>
                  <a:pt x="75" y="125"/>
                </a:cubicBezTo>
                <a:cubicBezTo>
                  <a:pt x="76" y="127"/>
                  <a:pt x="76" y="129"/>
                  <a:pt x="77" y="130"/>
                </a:cubicBezTo>
                <a:cubicBezTo>
                  <a:pt x="77" y="132"/>
                  <a:pt x="78" y="134"/>
                  <a:pt x="79" y="135"/>
                </a:cubicBezTo>
                <a:cubicBezTo>
                  <a:pt x="81" y="136"/>
                  <a:pt x="83" y="137"/>
                  <a:pt x="86" y="138"/>
                </a:cubicBezTo>
                <a:cubicBezTo>
                  <a:pt x="88" y="138"/>
                  <a:pt x="91" y="139"/>
                  <a:pt x="93" y="140"/>
                </a:cubicBezTo>
                <a:cubicBezTo>
                  <a:pt x="93" y="141"/>
                  <a:pt x="92" y="141"/>
                  <a:pt x="92" y="141"/>
                </a:cubicBezTo>
                <a:close/>
                <a:moveTo>
                  <a:pt x="78" y="124"/>
                </a:moveTo>
                <a:cubicBezTo>
                  <a:pt x="79" y="124"/>
                  <a:pt x="79" y="124"/>
                  <a:pt x="79" y="124"/>
                </a:cubicBezTo>
                <a:cubicBezTo>
                  <a:pt x="82" y="125"/>
                  <a:pt x="84" y="126"/>
                  <a:pt x="87" y="127"/>
                </a:cubicBezTo>
                <a:cubicBezTo>
                  <a:pt x="88" y="130"/>
                  <a:pt x="89" y="132"/>
                  <a:pt x="90" y="135"/>
                </a:cubicBezTo>
                <a:cubicBezTo>
                  <a:pt x="89" y="135"/>
                  <a:pt x="85" y="134"/>
                  <a:pt x="81" y="133"/>
                </a:cubicBezTo>
                <a:cubicBezTo>
                  <a:pt x="81" y="132"/>
                  <a:pt x="81" y="131"/>
                  <a:pt x="80" y="130"/>
                </a:cubicBezTo>
                <a:cubicBezTo>
                  <a:pt x="80" y="130"/>
                  <a:pt x="80" y="129"/>
                  <a:pt x="80" y="128"/>
                </a:cubicBezTo>
                <a:cubicBezTo>
                  <a:pt x="79" y="128"/>
                  <a:pt x="79" y="127"/>
                  <a:pt x="79" y="126"/>
                </a:cubicBezTo>
                <a:cubicBezTo>
                  <a:pt x="79" y="125"/>
                  <a:pt x="78" y="125"/>
                  <a:pt x="78" y="124"/>
                </a:cubicBezTo>
                <a:close/>
                <a:moveTo>
                  <a:pt x="95" y="139"/>
                </a:moveTo>
                <a:cubicBezTo>
                  <a:pt x="94" y="138"/>
                  <a:pt x="94" y="137"/>
                  <a:pt x="94" y="136"/>
                </a:cubicBezTo>
                <a:cubicBezTo>
                  <a:pt x="93" y="136"/>
                  <a:pt x="93" y="135"/>
                  <a:pt x="93" y="134"/>
                </a:cubicBezTo>
                <a:cubicBezTo>
                  <a:pt x="93" y="133"/>
                  <a:pt x="92" y="132"/>
                  <a:pt x="92" y="131"/>
                </a:cubicBezTo>
                <a:cubicBezTo>
                  <a:pt x="92" y="131"/>
                  <a:pt x="92" y="130"/>
                  <a:pt x="91" y="129"/>
                </a:cubicBezTo>
                <a:cubicBezTo>
                  <a:pt x="91" y="128"/>
                  <a:pt x="91" y="127"/>
                  <a:pt x="91" y="126"/>
                </a:cubicBezTo>
                <a:cubicBezTo>
                  <a:pt x="90" y="126"/>
                  <a:pt x="90" y="125"/>
                  <a:pt x="90" y="124"/>
                </a:cubicBezTo>
                <a:cubicBezTo>
                  <a:pt x="85" y="122"/>
                  <a:pt x="80" y="121"/>
                  <a:pt x="75" y="119"/>
                </a:cubicBezTo>
                <a:cubicBezTo>
                  <a:pt x="76" y="118"/>
                  <a:pt x="85" y="115"/>
                  <a:pt x="89" y="114"/>
                </a:cubicBezTo>
                <a:cubicBezTo>
                  <a:pt x="91" y="115"/>
                  <a:pt x="94" y="116"/>
                  <a:pt x="97" y="117"/>
                </a:cubicBezTo>
                <a:cubicBezTo>
                  <a:pt x="98" y="119"/>
                  <a:pt x="99" y="122"/>
                  <a:pt x="100" y="125"/>
                </a:cubicBezTo>
                <a:cubicBezTo>
                  <a:pt x="98" y="130"/>
                  <a:pt x="97" y="134"/>
                  <a:pt x="95" y="139"/>
                </a:cubicBezTo>
                <a:close/>
                <a:moveTo>
                  <a:pt x="101" y="120"/>
                </a:moveTo>
                <a:cubicBezTo>
                  <a:pt x="101" y="118"/>
                  <a:pt x="100" y="116"/>
                  <a:pt x="99" y="115"/>
                </a:cubicBezTo>
                <a:cubicBezTo>
                  <a:pt x="98" y="114"/>
                  <a:pt x="96" y="113"/>
                  <a:pt x="94" y="112"/>
                </a:cubicBezTo>
                <a:cubicBezTo>
                  <a:pt x="94" y="112"/>
                  <a:pt x="94" y="112"/>
                  <a:pt x="94" y="112"/>
                </a:cubicBezTo>
                <a:cubicBezTo>
                  <a:pt x="98" y="111"/>
                  <a:pt x="102" y="110"/>
                  <a:pt x="105" y="108"/>
                </a:cubicBezTo>
                <a:cubicBezTo>
                  <a:pt x="105" y="108"/>
                  <a:pt x="105" y="108"/>
                  <a:pt x="105" y="108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4" y="112"/>
                  <a:pt x="103" y="116"/>
                  <a:pt x="102" y="120"/>
                </a:cubicBezTo>
                <a:lnTo>
                  <a:pt x="101" y="120"/>
                </a:lnTo>
                <a:close/>
                <a:moveTo>
                  <a:pt x="109" y="108"/>
                </a:moveTo>
                <a:cubicBezTo>
                  <a:pt x="112" y="109"/>
                  <a:pt x="119" y="112"/>
                  <a:pt x="121" y="112"/>
                </a:cubicBezTo>
                <a:cubicBezTo>
                  <a:pt x="119" y="113"/>
                  <a:pt x="117" y="114"/>
                  <a:pt x="115" y="114"/>
                </a:cubicBezTo>
                <a:cubicBezTo>
                  <a:pt x="114" y="116"/>
                  <a:pt x="114" y="118"/>
                  <a:pt x="113" y="120"/>
                </a:cubicBezTo>
                <a:cubicBezTo>
                  <a:pt x="112" y="119"/>
                  <a:pt x="110" y="110"/>
                  <a:pt x="109" y="108"/>
                </a:cubicBezTo>
                <a:close/>
                <a:moveTo>
                  <a:pt x="113" y="122"/>
                </a:moveTo>
                <a:cubicBezTo>
                  <a:pt x="112" y="124"/>
                  <a:pt x="108" y="137"/>
                  <a:pt x="107" y="138"/>
                </a:cubicBezTo>
                <a:cubicBezTo>
                  <a:pt x="107" y="138"/>
                  <a:pt x="107" y="138"/>
                  <a:pt x="107" y="138"/>
                </a:cubicBezTo>
                <a:cubicBezTo>
                  <a:pt x="107" y="137"/>
                  <a:pt x="107" y="137"/>
                  <a:pt x="107" y="137"/>
                </a:cubicBezTo>
                <a:cubicBezTo>
                  <a:pt x="105" y="132"/>
                  <a:pt x="104" y="127"/>
                  <a:pt x="102" y="122"/>
                </a:cubicBezTo>
                <a:cubicBezTo>
                  <a:pt x="104" y="117"/>
                  <a:pt x="105" y="112"/>
                  <a:pt x="107" y="108"/>
                </a:cubicBezTo>
                <a:cubicBezTo>
                  <a:pt x="107" y="108"/>
                  <a:pt x="107" y="108"/>
                  <a:pt x="107" y="108"/>
                </a:cubicBezTo>
                <a:cubicBezTo>
                  <a:pt x="109" y="113"/>
                  <a:pt x="111" y="117"/>
                  <a:pt x="113" y="122"/>
                </a:cubicBezTo>
                <a:close/>
                <a:moveTo>
                  <a:pt x="115" y="99"/>
                </a:moveTo>
                <a:cubicBezTo>
                  <a:pt x="117" y="100"/>
                  <a:pt x="119" y="100"/>
                  <a:pt x="121" y="101"/>
                </a:cubicBezTo>
                <a:cubicBezTo>
                  <a:pt x="120" y="101"/>
                  <a:pt x="120" y="101"/>
                  <a:pt x="120" y="101"/>
                </a:cubicBezTo>
                <a:cubicBezTo>
                  <a:pt x="117" y="103"/>
                  <a:pt x="113" y="104"/>
                  <a:pt x="109" y="105"/>
                </a:cubicBezTo>
                <a:cubicBezTo>
                  <a:pt x="110" y="101"/>
                  <a:pt x="112" y="97"/>
                  <a:pt x="113" y="93"/>
                </a:cubicBezTo>
                <a:cubicBezTo>
                  <a:pt x="114" y="94"/>
                  <a:pt x="114" y="95"/>
                  <a:pt x="114" y="96"/>
                </a:cubicBezTo>
                <a:cubicBezTo>
                  <a:pt x="115" y="97"/>
                  <a:pt x="115" y="98"/>
                  <a:pt x="115" y="99"/>
                </a:cubicBezTo>
                <a:close/>
                <a:moveTo>
                  <a:pt x="97" y="189"/>
                </a:moveTo>
                <a:cubicBezTo>
                  <a:pt x="94" y="190"/>
                  <a:pt x="91" y="191"/>
                  <a:pt x="89" y="192"/>
                </a:cubicBezTo>
                <a:cubicBezTo>
                  <a:pt x="86" y="191"/>
                  <a:pt x="84" y="190"/>
                  <a:pt x="82" y="189"/>
                </a:cubicBezTo>
                <a:cubicBezTo>
                  <a:pt x="80" y="188"/>
                  <a:pt x="77" y="188"/>
                  <a:pt x="75" y="187"/>
                </a:cubicBezTo>
                <a:cubicBezTo>
                  <a:pt x="76" y="186"/>
                  <a:pt x="77" y="186"/>
                  <a:pt x="78" y="185"/>
                </a:cubicBezTo>
                <a:cubicBezTo>
                  <a:pt x="79" y="185"/>
                  <a:pt x="80" y="185"/>
                  <a:pt x="81" y="185"/>
                </a:cubicBezTo>
                <a:cubicBezTo>
                  <a:pt x="82" y="184"/>
                  <a:pt x="83" y="184"/>
                  <a:pt x="84" y="184"/>
                </a:cubicBezTo>
                <a:cubicBezTo>
                  <a:pt x="85" y="183"/>
                  <a:pt x="86" y="183"/>
                  <a:pt x="87" y="183"/>
                </a:cubicBezTo>
                <a:cubicBezTo>
                  <a:pt x="88" y="182"/>
                  <a:pt x="89" y="182"/>
                  <a:pt x="90" y="182"/>
                </a:cubicBezTo>
                <a:cubicBezTo>
                  <a:pt x="90" y="181"/>
                  <a:pt x="90" y="180"/>
                  <a:pt x="90" y="180"/>
                </a:cubicBezTo>
                <a:cubicBezTo>
                  <a:pt x="84" y="180"/>
                  <a:pt x="84" y="180"/>
                  <a:pt x="84" y="180"/>
                </a:cubicBezTo>
                <a:cubicBezTo>
                  <a:pt x="82" y="181"/>
                  <a:pt x="80" y="181"/>
                  <a:pt x="79" y="182"/>
                </a:cubicBezTo>
                <a:cubicBezTo>
                  <a:pt x="78" y="181"/>
                  <a:pt x="78" y="181"/>
                  <a:pt x="78" y="181"/>
                </a:cubicBezTo>
                <a:cubicBezTo>
                  <a:pt x="79" y="181"/>
                  <a:pt x="79" y="180"/>
                  <a:pt x="79" y="180"/>
                </a:cubicBezTo>
                <a:cubicBezTo>
                  <a:pt x="75" y="180"/>
                  <a:pt x="75" y="180"/>
                  <a:pt x="75" y="180"/>
                </a:cubicBezTo>
                <a:cubicBezTo>
                  <a:pt x="75" y="181"/>
                  <a:pt x="75" y="182"/>
                  <a:pt x="74" y="183"/>
                </a:cubicBezTo>
                <a:cubicBezTo>
                  <a:pt x="74" y="184"/>
                  <a:pt x="74" y="185"/>
                  <a:pt x="74" y="185"/>
                </a:cubicBezTo>
                <a:cubicBezTo>
                  <a:pt x="73" y="185"/>
                  <a:pt x="73" y="185"/>
                  <a:pt x="73" y="185"/>
                </a:cubicBezTo>
                <a:cubicBezTo>
                  <a:pt x="73" y="185"/>
                  <a:pt x="73" y="185"/>
                  <a:pt x="73" y="185"/>
                </a:cubicBezTo>
                <a:cubicBezTo>
                  <a:pt x="73" y="184"/>
                  <a:pt x="73" y="184"/>
                  <a:pt x="73" y="184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1"/>
                  <a:pt x="71" y="182"/>
                  <a:pt x="71" y="183"/>
                </a:cubicBezTo>
                <a:cubicBezTo>
                  <a:pt x="72" y="184"/>
                  <a:pt x="73" y="186"/>
                  <a:pt x="73" y="187"/>
                </a:cubicBezTo>
                <a:cubicBezTo>
                  <a:pt x="74" y="187"/>
                  <a:pt x="75" y="188"/>
                  <a:pt x="76" y="188"/>
                </a:cubicBezTo>
                <a:cubicBezTo>
                  <a:pt x="79" y="189"/>
                  <a:pt x="82" y="190"/>
                  <a:pt x="85" y="191"/>
                </a:cubicBezTo>
                <a:cubicBezTo>
                  <a:pt x="86" y="192"/>
                  <a:pt x="86" y="192"/>
                  <a:pt x="87" y="192"/>
                </a:cubicBezTo>
                <a:cubicBezTo>
                  <a:pt x="84" y="193"/>
                  <a:pt x="82" y="194"/>
                  <a:pt x="79" y="194"/>
                </a:cubicBezTo>
                <a:cubicBezTo>
                  <a:pt x="77" y="195"/>
                  <a:pt x="75" y="196"/>
                  <a:pt x="73" y="197"/>
                </a:cubicBezTo>
                <a:cubicBezTo>
                  <a:pt x="70" y="197"/>
                  <a:pt x="68" y="198"/>
                  <a:pt x="65" y="199"/>
                </a:cubicBezTo>
                <a:cubicBezTo>
                  <a:pt x="69" y="200"/>
                  <a:pt x="72" y="201"/>
                  <a:pt x="76" y="202"/>
                </a:cubicBezTo>
                <a:cubicBezTo>
                  <a:pt x="79" y="204"/>
                  <a:pt x="83" y="205"/>
                  <a:pt x="87" y="206"/>
                </a:cubicBezTo>
                <a:cubicBezTo>
                  <a:pt x="86" y="206"/>
                  <a:pt x="86" y="206"/>
                  <a:pt x="86" y="206"/>
                </a:cubicBezTo>
                <a:cubicBezTo>
                  <a:pt x="84" y="207"/>
                  <a:pt x="83" y="207"/>
                  <a:pt x="81" y="208"/>
                </a:cubicBezTo>
                <a:cubicBezTo>
                  <a:pt x="78" y="209"/>
                  <a:pt x="76" y="210"/>
                  <a:pt x="73" y="211"/>
                </a:cubicBezTo>
                <a:cubicBezTo>
                  <a:pt x="73" y="211"/>
                  <a:pt x="73" y="212"/>
                  <a:pt x="73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4" y="212"/>
                  <a:pt x="75" y="212"/>
                  <a:pt x="76" y="212"/>
                </a:cubicBezTo>
                <a:cubicBezTo>
                  <a:pt x="76" y="212"/>
                  <a:pt x="76" y="212"/>
                  <a:pt x="75" y="212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9" y="210"/>
                  <a:pt x="82" y="209"/>
                  <a:pt x="85" y="208"/>
                </a:cubicBezTo>
                <a:cubicBezTo>
                  <a:pt x="85" y="208"/>
                  <a:pt x="85" y="208"/>
                  <a:pt x="85" y="208"/>
                </a:cubicBezTo>
                <a:cubicBezTo>
                  <a:pt x="86" y="207"/>
                  <a:pt x="87" y="205"/>
                  <a:pt x="88" y="204"/>
                </a:cubicBezTo>
                <a:cubicBezTo>
                  <a:pt x="89" y="203"/>
                  <a:pt x="89" y="203"/>
                  <a:pt x="89" y="203"/>
                </a:cubicBezTo>
                <a:cubicBezTo>
                  <a:pt x="85" y="202"/>
                  <a:pt x="81" y="201"/>
                  <a:pt x="77" y="199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82" y="197"/>
                  <a:pt x="87" y="195"/>
                  <a:pt x="92" y="194"/>
                </a:cubicBezTo>
                <a:cubicBezTo>
                  <a:pt x="92" y="194"/>
                  <a:pt x="93" y="194"/>
                  <a:pt x="94" y="194"/>
                </a:cubicBezTo>
                <a:cubicBezTo>
                  <a:pt x="94" y="193"/>
                  <a:pt x="94" y="193"/>
                  <a:pt x="94" y="193"/>
                </a:cubicBezTo>
                <a:cubicBezTo>
                  <a:pt x="94" y="193"/>
                  <a:pt x="94" y="193"/>
                  <a:pt x="94" y="193"/>
                </a:cubicBezTo>
                <a:cubicBezTo>
                  <a:pt x="94" y="193"/>
                  <a:pt x="94" y="193"/>
                  <a:pt x="94" y="193"/>
                </a:cubicBezTo>
                <a:lnTo>
                  <a:pt x="97" y="189"/>
                </a:lnTo>
                <a:close/>
                <a:moveTo>
                  <a:pt x="62" y="180"/>
                </a:moveTo>
                <a:cubicBezTo>
                  <a:pt x="62" y="181"/>
                  <a:pt x="62" y="182"/>
                  <a:pt x="61" y="183"/>
                </a:cubicBezTo>
                <a:cubicBezTo>
                  <a:pt x="61" y="183"/>
                  <a:pt x="61" y="183"/>
                  <a:pt x="61" y="183"/>
                </a:cubicBezTo>
                <a:cubicBezTo>
                  <a:pt x="61" y="182"/>
                  <a:pt x="60" y="181"/>
                  <a:pt x="60" y="180"/>
                </a:cubicBezTo>
                <a:cubicBezTo>
                  <a:pt x="56" y="180"/>
                  <a:pt x="56" y="180"/>
                  <a:pt x="56" y="180"/>
                </a:cubicBezTo>
                <a:cubicBezTo>
                  <a:pt x="57" y="182"/>
                  <a:pt x="58" y="184"/>
                  <a:pt x="58" y="186"/>
                </a:cubicBezTo>
                <a:cubicBezTo>
                  <a:pt x="59" y="189"/>
                  <a:pt x="60" y="191"/>
                  <a:pt x="61" y="194"/>
                </a:cubicBezTo>
                <a:cubicBezTo>
                  <a:pt x="61" y="195"/>
                  <a:pt x="61" y="195"/>
                  <a:pt x="61" y="195"/>
                </a:cubicBezTo>
                <a:cubicBezTo>
                  <a:pt x="61" y="194"/>
                  <a:pt x="61" y="194"/>
                  <a:pt x="61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3" y="189"/>
                  <a:pt x="65" y="184"/>
                  <a:pt x="66" y="180"/>
                </a:cubicBezTo>
                <a:lnTo>
                  <a:pt x="62" y="180"/>
                </a:lnTo>
                <a:close/>
                <a:moveTo>
                  <a:pt x="48" y="210"/>
                </a:moveTo>
                <a:cubicBezTo>
                  <a:pt x="44" y="209"/>
                  <a:pt x="40" y="208"/>
                  <a:pt x="36" y="206"/>
                </a:cubicBezTo>
                <a:cubicBezTo>
                  <a:pt x="36" y="206"/>
                  <a:pt x="36" y="206"/>
                  <a:pt x="36" y="206"/>
                </a:cubicBezTo>
                <a:cubicBezTo>
                  <a:pt x="43" y="204"/>
                  <a:pt x="50" y="201"/>
                  <a:pt x="57" y="199"/>
                </a:cubicBezTo>
                <a:cubicBezTo>
                  <a:pt x="57" y="199"/>
                  <a:pt x="56" y="199"/>
                  <a:pt x="56" y="199"/>
                </a:cubicBezTo>
                <a:cubicBezTo>
                  <a:pt x="56" y="198"/>
                  <a:pt x="56" y="198"/>
                  <a:pt x="56" y="198"/>
                </a:cubicBezTo>
                <a:cubicBezTo>
                  <a:pt x="49" y="197"/>
                  <a:pt x="43" y="195"/>
                  <a:pt x="37" y="193"/>
                </a:cubicBezTo>
                <a:cubicBezTo>
                  <a:pt x="37" y="193"/>
                  <a:pt x="36" y="192"/>
                  <a:pt x="36" y="192"/>
                </a:cubicBezTo>
                <a:cubicBezTo>
                  <a:pt x="37" y="191"/>
                  <a:pt x="39" y="191"/>
                  <a:pt x="40" y="190"/>
                </a:cubicBezTo>
                <a:cubicBezTo>
                  <a:pt x="42" y="190"/>
                  <a:pt x="43" y="189"/>
                  <a:pt x="45" y="189"/>
                </a:cubicBezTo>
                <a:cubicBezTo>
                  <a:pt x="46" y="188"/>
                  <a:pt x="48" y="188"/>
                  <a:pt x="49" y="187"/>
                </a:cubicBezTo>
                <a:cubicBezTo>
                  <a:pt x="50" y="185"/>
                  <a:pt x="51" y="183"/>
                  <a:pt x="52" y="180"/>
                </a:cubicBezTo>
                <a:cubicBezTo>
                  <a:pt x="52" y="180"/>
                  <a:pt x="52" y="180"/>
                  <a:pt x="52" y="180"/>
                </a:cubicBezTo>
                <a:cubicBezTo>
                  <a:pt x="51" y="180"/>
                  <a:pt x="51" y="180"/>
                  <a:pt x="51" y="180"/>
                </a:cubicBezTo>
                <a:cubicBezTo>
                  <a:pt x="50" y="181"/>
                  <a:pt x="50" y="183"/>
                  <a:pt x="49" y="185"/>
                </a:cubicBezTo>
                <a:cubicBezTo>
                  <a:pt x="49" y="185"/>
                  <a:pt x="49" y="185"/>
                  <a:pt x="49" y="185"/>
                </a:cubicBezTo>
                <a:cubicBezTo>
                  <a:pt x="48" y="183"/>
                  <a:pt x="47" y="182"/>
                  <a:pt x="47" y="180"/>
                </a:cubicBezTo>
                <a:cubicBezTo>
                  <a:pt x="43" y="180"/>
                  <a:pt x="43" y="180"/>
                  <a:pt x="43" y="180"/>
                </a:cubicBezTo>
                <a:cubicBezTo>
                  <a:pt x="44" y="180"/>
                  <a:pt x="44" y="181"/>
                  <a:pt x="44" y="181"/>
                </a:cubicBezTo>
                <a:cubicBezTo>
                  <a:pt x="43" y="182"/>
                  <a:pt x="43" y="182"/>
                  <a:pt x="43" y="182"/>
                </a:cubicBezTo>
                <a:cubicBezTo>
                  <a:pt x="42" y="181"/>
                  <a:pt x="40" y="180"/>
                  <a:pt x="38" y="180"/>
                </a:cubicBezTo>
                <a:cubicBezTo>
                  <a:pt x="32" y="180"/>
                  <a:pt x="32" y="180"/>
                  <a:pt x="32" y="180"/>
                </a:cubicBezTo>
                <a:cubicBezTo>
                  <a:pt x="32" y="180"/>
                  <a:pt x="32" y="181"/>
                  <a:pt x="33" y="182"/>
                </a:cubicBezTo>
                <a:cubicBezTo>
                  <a:pt x="37" y="183"/>
                  <a:pt x="42" y="185"/>
                  <a:pt x="47" y="186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2" y="188"/>
                  <a:pt x="38" y="190"/>
                  <a:pt x="34" y="192"/>
                </a:cubicBezTo>
                <a:cubicBezTo>
                  <a:pt x="31" y="191"/>
                  <a:pt x="28" y="190"/>
                  <a:pt x="26" y="189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8" y="193"/>
                  <a:pt x="28" y="193"/>
                  <a:pt x="28" y="194"/>
                </a:cubicBezTo>
                <a:cubicBezTo>
                  <a:pt x="28" y="194"/>
                  <a:pt x="28" y="194"/>
                  <a:pt x="28" y="194"/>
                </a:cubicBezTo>
                <a:cubicBezTo>
                  <a:pt x="29" y="194"/>
                  <a:pt x="29" y="194"/>
                  <a:pt x="29" y="194"/>
                </a:cubicBezTo>
                <a:cubicBezTo>
                  <a:pt x="29" y="194"/>
                  <a:pt x="30" y="194"/>
                  <a:pt x="30" y="194"/>
                </a:cubicBezTo>
                <a:cubicBezTo>
                  <a:pt x="35" y="195"/>
                  <a:pt x="40" y="197"/>
                  <a:pt x="45" y="199"/>
                </a:cubicBezTo>
                <a:cubicBezTo>
                  <a:pt x="46" y="199"/>
                  <a:pt x="46" y="199"/>
                  <a:pt x="46" y="199"/>
                </a:cubicBezTo>
                <a:cubicBezTo>
                  <a:pt x="45" y="199"/>
                  <a:pt x="38" y="202"/>
                  <a:pt x="34" y="203"/>
                </a:cubicBezTo>
                <a:cubicBezTo>
                  <a:pt x="34" y="204"/>
                  <a:pt x="34" y="204"/>
                  <a:pt x="34" y="204"/>
                </a:cubicBezTo>
                <a:cubicBezTo>
                  <a:pt x="35" y="205"/>
                  <a:pt x="36" y="206"/>
                  <a:pt x="37" y="207"/>
                </a:cubicBezTo>
                <a:cubicBezTo>
                  <a:pt x="40" y="209"/>
                  <a:pt x="43" y="210"/>
                  <a:pt x="47" y="211"/>
                </a:cubicBezTo>
                <a:cubicBezTo>
                  <a:pt x="47" y="211"/>
                  <a:pt x="47" y="211"/>
                  <a:pt x="47" y="211"/>
                </a:cubicBezTo>
                <a:cubicBezTo>
                  <a:pt x="47" y="212"/>
                  <a:pt x="46" y="212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7" y="212"/>
                  <a:pt x="48" y="212"/>
                  <a:pt x="49" y="212"/>
                </a:cubicBezTo>
                <a:cubicBezTo>
                  <a:pt x="50" y="212"/>
                  <a:pt x="50" y="212"/>
                  <a:pt x="50" y="212"/>
                </a:cubicBezTo>
                <a:cubicBezTo>
                  <a:pt x="50" y="212"/>
                  <a:pt x="49" y="211"/>
                  <a:pt x="49" y="211"/>
                </a:cubicBezTo>
                <a:cubicBezTo>
                  <a:pt x="49" y="211"/>
                  <a:pt x="48" y="211"/>
                  <a:pt x="48" y="210"/>
                </a:cubicBezTo>
                <a:close/>
                <a:moveTo>
                  <a:pt x="108" y="158"/>
                </a:moveTo>
                <a:cubicBezTo>
                  <a:pt x="108" y="157"/>
                  <a:pt x="108" y="157"/>
                  <a:pt x="107" y="157"/>
                </a:cubicBezTo>
                <a:cubicBezTo>
                  <a:pt x="106" y="160"/>
                  <a:pt x="105" y="163"/>
                  <a:pt x="104" y="166"/>
                </a:cubicBezTo>
                <a:cubicBezTo>
                  <a:pt x="108" y="166"/>
                  <a:pt x="108" y="166"/>
                  <a:pt x="108" y="166"/>
                </a:cubicBezTo>
                <a:cubicBezTo>
                  <a:pt x="109" y="166"/>
                  <a:pt x="109" y="166"/>
                  <a:pt x="110" y="165"/>
                </a:cubicBezTo>
                <a:cubicBezTo>
                  <a:pt x="109" y="163"/>
                  <a:pt x="109" y="160"/>
                  <a:pt x="108" y="158"/>
                </a:cubicBezTo>
                <a:close/>
                <a:moveTo>
                  <a:pt x="102" y="180"/>
                </a:moveTo>
                <a:cubicBezTo>
                  <a:pt x="99" y="180"/>
                  <a:pt x="99" y="180"/>
                  <a:pt x="99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99" y="182"/>
                  <a:pt x="98" y="185"/>
                  <a:pt x="98" y="187"/>
                </a:cubicBezTo>
                <a:lnTo>
                  <a:pt x="102" y="18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26">
            <a:extLst>
              <a:ext uri="{FF2B5EF4-FFF2-40B4-BE49-F238E27FC236}">
                <a16:creationId xmlns:a16="http://schemas.microsoft.com/office/drawing/2014/main" id="{EF622C27-053D-4E38-9241-E46C5F3B7C89}"/>
              </a:ext>
            </a:extLst>
          </p:cNvPr>
          <p:cNvSpPr>
            <a:spLocks noEditPoints="1"/>
          </p:cNvSpPr>
          <p:nvPr/>
        </p:nvSpPr>
        <p:spPr bwMode="auto">
          <a:xfrm>
            <a:off x="10323905" y="2598738"/>
            <a:ext cx="717990" cy="687927"/>
          </a:xfrm>
          <a:custGeom>
            <a:avLst/>
            <a:gdLst>
              <a:gd name="T0" fmla="*/ 115 w 135"/>
              <a:gd name="T1" fmla="*/ 0 h 130"/>
              <a:gd name="T2" fmla="*/ 21 w 135"/>
              <a:gd name="T3" fmla="*/ 0 h 130"/>
              <a:gd name="T4" fmla="*/ 0 w 135"/>
              <a:gd name="T5" fmla="*/ 20 h 130"/>
              <a:gd name="T6" fmla="*/ 0 w 135"/>
              <a:gd name="T7" fmla="*/ 109 h 130"/>
              <a:gd name="T8" fmla="*/ 21 w 135"/>
              <a:gd name="T9" fmla="*/ 130 h 130"/>
              <a:gd name="T10" fmla="*/ 115 w 135"/>
              <a:gd name="T11" fmla="*/ 130 h 130"/>
              <a:gd name="T12" fmla="*/ 135 w 135"/>
              <a:gd name="T13" fmla="*/ 109 h 130"/>
              <a:gd name="T14" fmla="*/ 135 w 135"/>
              <a:gd name="T15" fmla="*/ 20 h 130"/>
              <a:gd name="T16" fmla="*/ 115 w 135"/>
              <a:gd name="T17" fmla="*/ 0 h 130"/>
              <a:gd name="T18" fmla="*/ 128 w 135"/>
              <a:gd name="T19" fmla="*/ 114 h 130"/>
              <a:gd name="T20" fmla="*/ 115 w 135"/>
              <a:gd name="T21" fmla="*/ 124 h 130"/>
              <a:gd name="T22" fmla="*/ 91 w 135"/>
              <a:gd name="T23" fmla="*/ 124 h 130"/>
              <a:gd name="T24" fmla="*/ 44 w 135"/>
              <a:gd name="T25" fmla="*/ 124 h 130"/>
              <a:gd name="T26" fmla="*/ 40 w 135"/>
              <a:gd name="T27" fmla="*/ 124 h 130"/>
              <a:gd name="T28" fmla="*/ 19 w 135"/>
              <a:gd name="T29" fmla="*/ 123 h 130"/>
              <a:gd name="T30" fmla="*/ 6 w 135"/>
              <a:gd name="T31" fmla="*/ 109 h 130"/>
              <a:gd name="T32" fmla="*/ 7 w 135"/>
              <a:gd name="T33" fmla="*/ 15 h 130"/>
              <a:gd name="T34" fmla="*/ 21 w 135"/>
              <a:gd name="T35" fmla="*/ 6 h 130"/>
              <a:gd name="T36" fmla="*/ 44 w 135"/>
              <a:gd name="T37" fmla="*/ 6 h 130"/>
              <a:gd name="T38" fmla="*/ 91 w 135"/>
              <a:gd name="T39" fmla="*/ 6 h 130"/>
              <a:gd name="T40" fmla="*/ 95 w 135"/>
              <a:gd name="T41" fmla="*/ 6 h 130"/>
              <a:gd name="T42" fmla="*/ 117 w 135"/>
              <a:gd name="T43" fmla="*/ 6 h 130"/>
              <a:gd name="T44" fmla="*/ 129 w 135"/>
              <a:gd name="T45" fmla="*/ 20 h 130"/>
              <a:gd name="T46" fmla="*/ 128 w 135"/>
              <a:gd name="T47" fmla="*/ 114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5" h="130">
                <a:moveTo>
                  <a:pt x="115" y="0"/>
                </a:moveTo>
                <a:cubicBezTo>
                  <a:pt x="21" y="0"/>
                  <a:pt x="21" y="0"/>
                  <a:pt x="21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20"/>
                  <a:pt x="9" y="130"/>
                  <a:pt x="21" y="130"/>
                </a:cubicBezTo>
                <a:cubicBezTo>
                  <a:pt x="115" y="130"/>
                  <a:pt x="115" y="130"/>
                  <a:pt x="115" y="130"/>
                </a:cubicBezTo>
                <a:cubicBezTo>
                  <a:pt x="126" y="130"/>
                  <a:pt x="135" y="120"/>
                  <a:pt x="135" y="109"/>
                </a:cubicBezTo>
                <a:cubicBezTo>
                  <a:pt x="135" y="20"/>
                  <a:pt x="135" y="20"/>
                  <a:pt x="135" y="20"/>
                </a:cubicBezTo>
                <a:cubicBezTo>
                  <a:pt x="135" y="9"/>
                  <a:pt x="126" y="0"/>
                  <a:pt x="115" y="0"/>
                </a:cubicBezTo>
                <a:close/>
                <a:moveTo>
                  <a:pt x="128" y="114"/>
                </a:moveTo>
                <a:cubicBezTo>
                  <a:pt x="126" y="120"/>
                  <a:pt x="121" y="124"/>
                  <a:pt x="115" y="124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70" y="124"/>
                  <a:pt x="55" y="124"/>
                  <a:pt x="44" y="124"/>
                </a:cubicBezTo>
                <a:cubicBezTo>
                  <a:pt x="40" y="124"/>
                  <a:pt x="40" y="124"/>
                  <a:pt x="40" y="124"/>
                </a:cubicBezTo>
                <a:cubicBezTo>
                  <a:pt x="18" y="124"/>
                  <a:pt x="20" y="124"/>
                  <a:pt x="19" y="123"/>
                </a:cubicBezTo>
                <a:cubicBezTo>
                  <a:pt x="12" y="122"/>
                  <a:pt x="6" y="116"/>
                  <a:pt x="6" y="109"/>
                </a:cubicBezTo>
                <a:cubicBezTo>
                  <a:pt x="6" y="12"/>
                  <a:pt x="6" y="19"/>
                  <a:pt x="7" y="15"/>
                </a:cubicBezTo>
                <a:cubicBezTo>
                  <a:pt x="9" y="10"/>
                  <a:pt x="15" y="6"/>
                  <a:pt x="21" y="6"/>
                </a:cubicBezTo>
                <a:cubicBezTo>
                  <a:pt x="44" y="6"/>
                  <a:pt x="44" y="6"/>
                  <a:pt x="44" y="6"/>
                </a:cubicBezTo>
                <a:cubicBezTo>
                  <a:pt x="66" y="6"/>
                  <a:pt x="81" y="6"/>
                  <a:pt x="91" y="6"/>
                </a:cubicBezTo>
                <a:cubicBezTo>
                  <a:pt x="95" y="6"/>
                  <a:pt x="95" y="6"/>
                  <a:pt x="95" y="6"/>
                </a:cubicBezTo>
                <a:cubicBezTo>
                  <a:pt x="118" y="6"/>
                  <a:pt x="116" y="6"/>
                  <a:pt x="117" y="6"/>
                </a:cubicBezTo>
                <a:cubicBezTo>
                  <a:pt x="124" y="7"/>
                  <a:pt x="129" y="13"/>
                  <a:pt x="129" y="20"/>
                </a:cubicBezTo>
                <a:cubicBezTo>
                  <a:pt x="129" y="117"/>
                  <a:pt x="129" y="111"/>
                  <a:pt x="128" y="11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27">
            <a:extLst>
              <a:ext uri="{FF2B5EF4-FFF2-40B4-BE49-F238E27FC236}">
                <a16:creationId xmlns:a16="http://schemas.microsoft.com/office/drawing/2014/main" id="{936B65D5-6138-48A7-9E9E-4BB4BB87D455}"/>
              </a:ext>
            </a:extLst>
          </p:cNvPr>
          <p:cNvSpPr>
            <a:spLocks noEditPoints="1"/>
          </p:cNvSpPr>
          <p:nvPr/>
        </p:nvSpPr>
        <p:spPr bwMode="auto">
          <a:xfrm>
            <a:off x="10530814" y="2630570"/>
            <a:ext cx="304173" cy="624263"/>
          </a:xfrm>
          <a:custGeom>
            <a:avLst/>
            <a:gdLst>
              <a:gd name="T0" fmla="*/ 57 w 57"/>
              <a:gd name="T1" fmla="*/ 67 h 118"/>
              <a:gd name="T2" fmla="*/ 57 w 57"/>
              <a:gd name="T3" fmla="*/ 7 h 118"/>
              <a:gd name="T4" fmla="*/ 56 w 57"/>
              <a:gd name="T5" fmla="*/ 0 h 118"/>
              <a:gd name="T6" fmla="*/ 52 w 57"/>
              <a:gd name="T7" fmla="*/ 0 h 118"/>
              <a:gd name="T8" fmla="*/ 53 w 57"/>
              <a:gd name="T9" fmla="*/ 7 h 118"/>
              <a:gd name="T10" fmla="*/ 53 w 57"/>
              <a:gd name="T11" fmla="*/ 67 h 118"/>
              <a:gd name="T12" fmla="*/ 53 w 57"/>
              <a:gd name="T13" fmla="*/ 115 h 118"/>
              <a:gd name="T14" fmla="*/ 52 w 57"/>
              <a:gd name="T15" fmla="*/ 116 h 118"/>
              <a:gd name="T16" fmla="*/ 52 w 57"/>
              <a:gd name="T17" fmla="*/ 118 h 118"/>
              <a:gd name="T18" fmla="*/ 56 w 57"/>
              <a:gd name="T19" fmla="*/ 118 h 118"/>
              <a:gd name="T20" fmla="*/ 57 w 57"/>
              <a:gd name="T21" fmla="*/ 116 h 118"/>
              <a:gd name="T22" fmla="*/ 57 w 57"/>
              <a:gd name="T23" fmla="*/ 116 h 118"/>
              <a:gd name="T24" fmla="*/ 57 w 57"/>
              <a:gd name="T25" fmla="*/ 67 h 118"/>
              <a:gd name="T26" fmla="*/ 5 w 57"/>
              <a:gd name="T27" fmla="*/ 1 h 118"/>
              <a:gd name="T28" fmla="*/ 5 w 57"/>
              <a:gd name="T29" fmla="*/ 0 h 118"/>
              <a:gd name="T30" fmla="*/ 1 w 57"/>
              <a:gd name="T31" fmla="*/ 0 h 118"/>
              <a:gd name="T32" fmla="*/ 1 w 57"/>
              <a:gd name="T33" fmla="*/ 1 h 118"/>
              <a:gd name="T34" fmla="*/ 1 w 57"/>
              <a:gd name="T35" fmla="*/ 1 h 118"/>
              <a:gd name="T36" fmla="*/ 0 w 57"/>
              <a:gd name="T37" fmla="*/ 52 h 118"/>
              <a:gd name="T38" fmla="*/ 0 w 57"/>
              <a:gd name="T39" fmla="*/ 110 h 118"/>
              <a:gd name="T40" fmla="*/ 1 w 57"/>
              <a:gd name="T41" fmla="*/ 118 h 118"/>
              <a:gd name="T42" fmla="*/ 5 w 57"/>
              <a:gd name="T43" fmla="*/ 118 h 118"/>
              <a:gd name="T44" fmla="*/ 4 w 57"/>
              <a:gd name="T45" fmla="*/ 110 h 118"/>
              <a:gd name="T46" fmla="*/ 4 w 57"/>
              <a:gd name="T47" fmla="*/ 52 h 118"/>
              <a:gd name="T48" fmla="*/ 5 w 57"/>
              <a:gd name="T49" fmla="*/ 2 h 118"/>
              <a:gd name="T50" fmla="*/ 5 w 57"/>
              <a:gd name="T51" fmla="*/ 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" h="118">
                <a:moveTo>
                  <a:pt x="57" y="67"/>
                </a:moveTo>
                <a:cubicBezTo>
                  <a:pt x="57" y="52"/>
                  <a:pt x="57" y="33"/>
                  <a:pt x="57" y="7"/>
                </a:cubicBezTo>
                <a:cubicBezTo>
                  <a:pt x="57" y="5"/>
                  <a:pt x="57" y="2"/>
                  <a:pt x="5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3" y="2"/>
                  <a:pt x="53" y="4"/>
                  <a:pt x="53" y="7"/>
                </a:cubicBezTo>
                <a:cubicBezTo>
                  <a:pt x="53" y="33"/>
                  <a:pt x="53" y="52"/>
                  <a:pt x="53" y="67"/>
                </a:cubicBezTo>
                <a:cubicBezTo>
                  <a:pt x="53" y="113"/>
                  <a:pt x="53" y="113"/>
                  <a:pt x="53" y="115"/>
                </a:cubicBezTo>
                <a:cubicBezTo>
                  <a:pt x="52" y="116"/>
                  <a:pt x="52" y="116"/>
                  <a:pt x="52" y="116"/>
                </a:cubicBezTo>
                <a:cubicBezTo>
                  <a:pt x="52" y="116"/>
                  <a:pt x="52" y="117"/>
                  <a:pt x="52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7"/>
                  <a:pt x="56" y="117"/>
                  <a:pt x="57" y="116"/>
                </a:cubicBezTo>
                <a:cubicBezTo>
                  <a:pt x="57" y="116"/>
                  <a:pt x="57" y="116"/>
                  <a:pt x="57" y="116"/>
                </a:cubicBezTo>
                <a:cubicBezTo>
                  <a:pt x="57" y="113"/>
                  <a:pt x="57" y="113"/>
                  <a:pt x="57" y="67"/>
                </a:cubicBezTo>
                <a:close/>
                <a:moveTo>
                  <a:pt x="5" y="1"/>
                </a:moveTo>
                <a:cubicBezTo>
                  <a:pt x="5" y="1"/>
                  <a:pt x="5" y="0"/>
                  <a:pt x="5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4"/>
                  <a:pt x="0" y="4"/>
                  <a:pt x="0" y="52"/>
                </a:cubicBezTo>
                <a:cubicBezTo>
                  <a:pt x="0" y="66"/>
                  <a:pt x="0" y="85"/>
                  <a:pt x="0" y="110"/>
                </a:cubicBezTo>
                <a:cubicBezTo>
                  <a:pt x="0" y="113"/>
                  <a:pt x="1" y="115"/>
                  <a:pt x="1" y="118"/>
                </a:cubicBezTo>
                <a:cubicBezTo>
                  <a:pt x="5" y="118"/>
                  <a:pt x="5" y="118"/>
                  <a:pt x="5" y="118"/>
                </a:cubicBezTo>
                <a:cubicBezTo>
                  <a:pt x="5" y="116"/>
                  <a:pt x="4" y="113"/>
                  <a:pt x="4" y="110"/>
                </a:cubicBezTo>
                <a:cubicBezTo>
                  <a:pt x="4" y="85"/>
                  <a:pt x="4" y="66"/>
                  <a:pt x="4" y="52"/>
                </a:cubicBezTo>
                <a:cubicBezTo>
                  <a:pt x="4" y="5"/>
                  <a:pt x="4" y="4"/>
                  <a:pt x="5" y="2"/>
                </a:cubicBezTo>
                <a:lnTo>
                  <a:pt x="5" y="1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30">
            <a:extLst>
              <a:ext uri="{FF2B5EF4-FFF2-40B4-BE49-F238E27FC236}">
                <a16:creationId xmlns:a16="http://schemas.microsoft.com/office/drawing/2014/main" id="{43A968A4-934B-4009-95CC-8324D0A5BECC}"/>
              </a:ext>
            </a:extLst>
          </p:cNvPr>
          <p:cNvSpPr>
            <a:spLocks noEditPoints="1"/>
          </p:cNvSpPr>
          <p:nvPr/>
        </p:nvSpPr>
        <p:spPr bwMode="auto">
          <a:xfrm>
            <a:off x="10408790" y="2344081"/>
            <a:ext cx="548219" cy="233435"/>
          </a:xfrm>
          <a:custGeom>
            <a:avLst/>
            <a:gdLst>
              <a:gd name="T0" fmla="*/ 84 w 103"/>
              <a:gd name="T1" fmla="*/ 11 h 44"/>
              <a:gd name="T2" fmla="*/ 64 w 103"/>
              <a:gd name="T3" fmla="*/ 0 h 44"/>
              <a:gd name="T4" fmla="*/ 39 w 103"/>
              <a:gd name="T5" fmla="*/ 0 h 44"/>
              <a:gd name="T6" fmla="*/ 19 w 103"/>
              <a:gd name="T7" fmla="*/ 11 h 44"/>
              <a:gd name="T8" fmla="*/ 0 w 103"/>
              <a:gd name="T9" fmla="*/ 44 h 44"/>
              <a:gd name="T10" fmla="*/ 103 w 103"/>
              <a:gd name="T11" fmla="*/ 44 h 44"/>
              <a:gd name="T12" fmla="*/ 84 w 103"/>
              <a:gd name="T13" fmla="*/ 11 h 44"/>
              <a:gd name="T14" fmla="*/ 64 w 103"/>
              <a:gd name="T15" fmla="*/ 6 h 44"/>
              <a:gd name="T16" fmla="*/ 64 w 103"/>
              <a:gd name="T17" fmla="*/ 6 h 44"/>
              <a:gd name="T18" fmla="*/ 86 w 103"/>
              <a:gd name="T19" fmla="*/ 27 h 44"/>
              <a:gd name="T20" fmla="*/ 93 w 103"/>
              <a:gd name="T21" fmla="*/ 38 h 44"/>
              <a:gd name="T22" fmla="*/ 11 w 103"/>
              <a:gd name="T23" fmla="*/ 38 h 44"/>
              <a:gd name="T24" fmla="*/ 64 w 103"/>
              <a:gd name="T25" fmla="*/ 6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3" h="44">
                <a:moveTo>
                  <a:pt x="84" y="11"/>
                </a:moveTo>
                <a:cubicBezTo>
                  <a:pt x="80" y="4"/>
                  <a:pt x="72" y="0"/>
                  <a:pt x="64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1" y="0"/>
                  <a:pt x="23" y="4"/>
                  <a:pt x="19" y="11"/>
                </a:cubicBezTo>
                <a:cubicBezTo>
                  <a:pt x="0" y="44"/>
                  <a:pt x="0" y="44"/>
                  <a:pt x="0" y="44"/>
                </a:cubicBezTo>
                <a:cubicBezTo>
                  <a:pt x="103" y="44"/>
                  <a:pt x="103" y="44"/>
                  <a:pt x="103" y="44"/>
                </a:cubicBezTo>
                <a:lnTo>
                  <a:pt x="84" y="11"/>
                </a:lnTo>
                <a:close/>
                <a:moveTo>
                  <a:pt x="64" y="6"/>
                </a:moveTo>
                <a:cubicBezTo>
                  <a:pt x="64" y="6"/>
                  <a:pt x="64" y="6"/>
                  <a:pt x="64" y="6"/>
                </a:cubicBezTo>
                <a:cubicBezTo>
                  <a:pt x="76" y="6"/>
                  <a:pt x="79" y="15"/>
                  <a:pt x="86" y="27"/>
                </a:cubicBezTo>
                <a:cubicBezTo>
                  <a:pt x="93" y="38"/>
                  <a:pt x="93" y="38"/>
                  <a:pt x="93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32" y="1"/>
                  <a:pt x="25" y="6"/>
                  <a:pt x="64" y="6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31">
            <a:extLst>
              <a:ext uri="{FF2B5EF4-FFF2-40B4-BE49-F238E27FC236}">
                <a16:creationId xmlns:a16="http://schemas.microsoft.com/office/drawing/2014/main" id="{AC754CAA-21DF-4709-90D4-34EEA2529C44}"/>
              </a:ext>
            </a:extLst>
          </p:cNvPr>
          <p:cNvSpPr>
            <a:spLocks/>
          </p:cNvSpPr>
          <p:nvPr/>
        </p:nvSpPr>
        <p:spPr bwMode="auto">
          <a:xfrm>
            <a:off x="10594478" y="2200836"/>
            <a:ext cx="182150" cy="164466"/>
          </a:xfrm>
          <a:custGeom>
            <a:avLst/>
            <a:gdLst>
              <a:gd name="T0" fmla="*/ 23 w 34"/>
              <a:gd name="T1" fmla="*/ 6 h 31"/>
              <a:gd name="T2" fmla="*/ 17 w 34"/>
              <a:gd name="T3" fmla="*/ 0 h 31"/>
              <a:gd name="T4" fmla="*/ 10 w 34"/>
              <a:gd name="T5" fmla="*/ 6 h 31"/>
              <a:gd name="T6" fmla="*/ 0 w 34"/>
              <a:gd name="T7" fmla="*/ 19 h 31"/>
              <a:gd name="T8" fmla="*/ 5 w 34"/>
              <a:gd name="T9" fmla="*/ 31 h 31"/>
              <a:gd name="T10" fmla="*/ 28 w 34"/>
              <a:gd name="T11" fmla="*/ 31 h 31"/>
              <a:gd name="T12" fmla="*/ 34 w 34"/>
              <a:gd name="T13" fmla="*/ 19 h 31"/>
              <a:gd name="T14" fmla="*/ 23 w 34"/>
              <a:gd name="T15" fmla="*/ 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1">
                <a:moveTo>
                  <a:pt x="23" y="6"/>
                </a:moveTo>
                <a:cubicBezTo>
                  <a:pt x="17" y="4"/>
                  <a:pt x="17" y="0"/>
                  <a:pt x="17" y="0"/>
                </a:cubicBezTo>
                <a:cubicBezTo>
                  <a:pt x="17" y="0"/>
                  <a:pt x="16" y="4"/>
                  <a:pt x="10" y="6"/>
                </a:cubicBezTo>
                <a:cubicBezTo>
                  <a:pt x="2" y="10"/>
                  <a:pt x="0" y="14"/>
                  <a:pt x="0" y="19"/>
                </a:cubicBezTo>
                <a:cubicBezTo>
                  <a:pt x="0" y="24"/>
                  <a:pt x="2" y="28"/>
                  <a:pt x="5" y="31"/>
                </a:cubicBezTo>
                <a:cubicBezTo>
                  <a:pt x="28" y="31"/>
                  <a:pt x="28" y="31"/>
                  <a:pt x="28" y="31"/>
                </a:cubicBezTo>
                <a:cubicBezTo>
                  <a:pt x="32" y="28"/>
                  <a:pt x="34" y="24"/>
                  <a:pt x="34" y="19"/>
                </a:cubicBezTo>
                <a:cubicBezTo>
                  <a:pt x="34" y="14"/>
                  <a:pt x="31" y="10"/>
                  <a:pt x="23" y="6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32">
            <a:extLst>
              <a:ext uri="{FF2B5EF4-FFF2-40B4-BE49-F238E27FC236}">
                <a16:creationId xmlns:a16="http://schemas.microsoft.com/office/drawing/2014/main" id="{7AE3BDD5-B613-4B86-9907-EE3A5BB2D392}"/>
              </a:ext>
            </a:extLst>
          </p:cNvPr>
          <p:cNvSpPr>
            <a:spLocks noEditPoints="1"/>
          </p:cNvSpPr>
          <p:nvPr/>
        </p:nvSpPr>
        <p:spPr bwMode="auto">
          <a:xfrm>
            <a:off x="10589172" y="1776408"/>
            <a:ext cx="187456" cy="185688"/>
          </a:xfrm>
          <a:custGeom>
            <a:avLst/>
            <a:gdLst>
              <a:gd name="T0" fmla="*/ 18 w 35"/>
              <a:gd name="T1" fmla="*/ 35 h 35"/>
              <a:gd name="T2" fmla="*/ 0 w 35"/>
              <a:gd name="T3" fmla="*/ 18 h 35"/>
              <a:gd name="T4" fmla="*/ 18 w 35"/>
              <a:gd name="T5" fmla="*/ 0 h 35"/>
              <a:gd name="T6" fmla="*/ 35 w 35"/>
              <a:gd name="T7" fmla="*/ 18 h 35"/>
              <a:gd name="T8" fmla="*/ 18 w 35"/>
              <a:gd name="T9" fmla="*/ 35 h 35"/>
              <a:gd name="T10" fmla="*/ 18 w 35"/>
              <a:gd name="T11" fmla="*/ 5 h 35"/>
              <a:gd name="T12" fmla="*/ 5 w 35"/>
              <a:gd name="T13" fmla="*/ 18 h 35"/>
              <a:gd name="T14" fmla="*/ 18 w 35"/>
              <a:gd name="T15" fmla="*/ 30 h 35"/>
              <a:gd name="T16" fmla="*/ 30 w 35"/>
              <a:gd name="T17" fmla="*/ 18 h 35"/>
              <a:gd name="T18" fmla="*/ 18 w 35"/>
              <a:gd name="T19" fmla="*/ 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" h="35">
                <a:moveTo>
                  <a:pt x="18" y="35"/>
                </a:moveTo>
                <a:cubicBezTo>
                  <a:pt x="8" y="35"/>
                  <a:pt x="0" y="27"/>
                  <a:pt x="0" y="18"/>
                </a:cubicBezTo>
                <a:cubicBezTo>
                  <a:pt x="0" y="8"/>
                  <a:pt x="8" y="0"/>
                  <a:pt x="18" y="0"/>
                </a:cubicBezTo>
                <a:cubicBezTo>
                  <a:pt x="27" y="0"/>
                  <a:pt x="35" y="8"/>
                  <a:pt x="35" y="18"/>
                </a:cubicBezTo>
                <a:cubicBezTo>
                  <a:pt x="35" y="27"/>
                  <a:pt x="27" y="35"/>
                  <a:pt x="18" y="35"/>
                </a:cubicBezTo>
                <a:close/>
                <a:moveTo>
                  <a:pt x="18" y="5"/>
                </a:moveTo>
                <a:cubicBezTo>
                  <a:pt x="11" y="5"/>
                  <a:pt x="5" y="11"/>
                  <a:pt x="5" y="18"/>
                </a:cubicBezTo>
                <a:cubicBezTo>
                  <a:pt x="5" y="25"/>
                  <a:pt x="11" y="30"/>
                  <a:pt x="18" y="30"/>
                </a:cubicBezTo>
                <a:cubicBezTo>
                  <a:pt x="25" y="30"/>
                  <a:pt x="30" y="25"/>
                  <a:pt x="30" y="18"/>
                </a:cubicBezTo>
                <a:cubicBezTo>
                  <a:pt x="30" y="11"/>
                  <a:pt x="25" y="5"/>
                  <a:pt x="18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33">
            <a:extLst>
              <a:ext uri="{FF2B5EF4-FFF2-40B4-BE49-F238E27FC236}">
                <a16:creationId xmlns:a16="http://schemas.microsoft.com/office/drawing/2014/main" id="{8F302A9E-E13C-49AF-A950-427620D84970}"/>
              </a:ext>
            </a:extLst>
          </p:cNvPr>
          <p:cNvSpPr>
            <a:spLocks noEditPoints="1"/>
          </p:cNvSpPr>
          <p:nvPr/>
        </p:nvSpPr>
        <p:spPr bwMode="auto">
          <a:xfrm>
            <a:off x="10408790" y="3297274"/>
            <a:ext cx="548219" cy="233435"/>
          </a:xfrm>
          <a:custGeom>
            <a:avLst/>
            <a:gdLst>
              <a:gd name="T0" fmla="*/ 0 w 103"/>
              <a:gd name="T1" fmla="*/ 0 h 44"/>
              <a:gd name="T2" fmla="*/ 19 w 103"/>
              <a:gd name="T3" fmla="*/ 33 h 44"/>
              <a:gd name="T4" fmla="*/ 39 w 103"/>
              <a:gd name="T5" fmla="*/ 44 h 44"/>
              <a:gd name="T6" fmla="*/ 64 w 103"/>
              <a:gd name="T7" fmla="*/ 44 h 44"/>
              <a:gd name="T8" fmla="*/ 84 w 103"/>
              <a:gd name="T9" fmla="*/ 33 h 44"/>
              <a:gd name="T10" fmla="*/ 103 w 103"/>
              <a:gd name="T11" fmla="*/ 0 h 44"/>
              <a:gd name="T12" fmla="*/ 0 w 103"/>
              <a:gd name="T13" fmla="*/ 0 h 44"/>
              <a:gd name="T14" fmla="*/ 76 w 103"/>
              <a:gd name="T15" fmla="*/ 34 h 44"/>
              <a:gd name="T16" fmla="*/ 76 w 103"/>
              <a:gd name="T17" fmla="*/ 34 h 44"/>
              <a:gd name="T18" fmla="*/ 64 w 103"/>
              <a:gd name="T19" fmla="*/ 38 h 44"/>
              <a:gd name="T20" fmla="*/ 15 w 103"/>
              <a:gd name="T21" fmla="*/ 14 h 44"/>
              <a:gd name="T22" fmla="*/ 15 w 103"/>
              <a:gd name="T23" fmla="*/ 14 h 44"/>
              <a:gd name="T24" fmla="*/ 15 w 103"/>
              <a:gd name="T25" fmla="*/ 14 h 44"/>
              <a:gd name="T26" fmla="*/ 15 w 103"/>
              <a:gd name="T27" fmla="*/ 14 h 44"/>
              <a:gd name="T28" fmla="*/ 11 w 103"/>
              <a:gd name="T29" fmla="*/ 6 h 44"/>
              <a:gd name="T30" fmla="*/ 93 w 103"/>
              <a:gd name="T31" fmla="*/ 6 h 44"/>
              <a:gd name="T32" fmla="*/ 76 w 103"/>
              <a:gd name="T33" fmla="*/ 3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" h="44">
                <a:moveTo>
                  <a:pt x="0" y="0"/>
                </a:moveTo>
                <a:cubicBezTo>
                  <a:pt x="19" y="33"/>
                  <a:pt x="19" y="33"/>
                  <a:pt x="19" y="33"/>
                </a:cubicBezTo>
                <a:cubicBezTo>
                  <a:pt x="23" y="40"/>
                  <a:pt x="31" y="44"/>
                  <a:pt x="39" y="44"/>
                </a:cubicBezTo>
                <a:cubicBezTo>
                  <a:pt x="64" y="44"/>
                  <a:pt x="64" y="44"/>
                  <a:pt x="64" y="44"/>
                </a:cubicBezTo>
                <a:cubicBezTo>
                  <a:pt x="72" y="44"/>
                  <a:pt x="80" y="40"/>
                  <a:pt x="84" y="33"/>
                </a:cubicBezTo>
                <a:cubicBezTo>
                  <a:pt x="103" y="0"/>
                  <a:pt x="103" y="0"/>
                  <a:pt x="103" y="0"/>
                </a:cubicBezTo>
                <a:lnTo>
                  <a:pt x="0" y="0"/>
                </a:lnTo>
                <a:close/>
                <a:moveTo>
                  <a:pt x="76" y="34"/>
                </a:moveTo>
                <a:cubicBezTo>
                  <a:pt x="76" y="34"/>
                  <a:pt x="76" y="34"/>
                  <a:pt x="76" y="34"/>
                </a:cubicBezTo>
                <a:cubicBezTo>
                  <a:pt x="73" y="36"/>
                  <a:pt x="69" y="38"/>
                  <a:pt x="64" y="38"/>
                </a:cubicBezTo>
                <a:cubicBezTo>
                  <a:pt x="26" y="38"/>
                  <a:pt x="31" y="4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1" y="6"/>
                  <a:pt x="11" y="6"/>
                  <a:pt x="11" y="6"/>
                </a:cubicBezTo>
                <a:cubicBezTo>
                  <a:pt x="93" y="6"/>
                  <a:pt x="93" y="6"/>
                  <a:pt x="93" y="6"/>
                </a:cubicBezTo>
                <a:cubicBezTo>
                  <a:pt x="78" y="32"/>
                  <a:pt x="78" y="31"/>
                  <a:pt x="76" y="3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34">
            <a:extLst>
              <a:ext uri="{FF2B5EF4-FFF2-40B4-BE49-F238E27FC236}">
                <a16:creationId xmlns:a16="http://schemas.microsoft.com/office/drawing/2014/main" id="{C235242A-1B91-4230-9095-E823FCD3B83D}"/>
              </a:ext>
            </a:extLst>
          </p:cNvPr>
          <p:cNvSpPr>
            <a:spLocks/>
          </p:cNvSpPr>
          <p:nvPr/>
        </p:nvSpPr>
        <p:spPr bwMode="auto">
          <a:xfrm>
            <a:off x="10594478" y="3514794"/>
            <a:ext cx="182150" cy="169771"/>
          </a:xfrm>
          <a:custGeom>
            <a:avLst/>
            <a:gdLst>
              <a:gd name="T0" fmla="*/ 10 w 34"/>
              <a:gd name="T1" fmla="*/ 25 h 32"/>
              <a:gd name="T2" fmla="*/ 17 w 34"/>
              <a:gd name="T3" fmla="*/ 32 h 32"/>
              <a:gd name="T4" fmla="*/ 23 w 34"/>
              <a:gd name="T5" fmla="*/ 25 h 32"/>
              <a:gd name="T6" fmla="*/ 34 w 34"/>
              <a:gd name="T7" fmla="*/ 12 h 32"/>
              <a:gd name="T8" fmla="*/ 28 w 34"/>
              <a:gd name="T9" fmla="*/ 0 h 32"/>
              <a:gd name="T10" fmla="*/ 5 w 34"/>
              <a:gd name="T11" fmla="*/ 0 h 32"/>
              <a:gd name="T12" fmla="*/ 0 w 34"/>
              <a:gd name="T13" fmla="*/ 12 h 32"/>
              <a:gd name="T14" fmla="*/ 10 w 34"/>
              <a:gd name="T15" fmla="*/ 25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32">
                <a:moveTo>
                  <a:pt x="10" y="25"/>
                </a:moveTo>
                <a:cubicBezTo>
                  <a:pt x="16" y="28"/>
                  <a:pt x="17" y="32"/>
                  <a:pt x="17" y="32"/>
                </a:cubicBezTo>
                <a:cubicBezTo>
                  <a:pt x="17" y="32"/>
                  <a:pt x="17" y="28"/>
                  <a:pt x="23" y="25"/>
                </a:cubicBezTo>
                <a:cubicBezTo>
                  <a:pt x="31" y="22"/>
                  <a:pt x="34" y="18"/>
                  <a:pt x="34" y="12"/>
                </a:cubicBezTo>
                <a:cubicBezTo>
                  <a:pt x="34" y="8"/>
                  <a:pt x="32" y="4"/>
                  <a:pt x="28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4"/>
                  <a:pt x="0" y="8"/>
                  <a:pt x="0" y="12"/>
                </a:cubicBezTo>
                <a:cubicBezTo>
                  <a:pt x="0" y="18"/>
                  <a:pt x="2" y="22"/>
                  <a:pt x="10" y="2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38">
            <a:extLst>
              <a:ext uri="{FF2B5EF4-FFF2-40B4-BE49-F238E27FC236}">
                <a16:creationId xmlns:a16="http://schemas.microsoft.com/office/drawing/2014/main" id="{934CFA88-70D4-4E9E-BA5F-355B93345F27}"/>
              </a:ext>
            </a:extLst>
          </p:cNvPr>
          <p:cNvSpPr>
            <a:spLocks/>
          </p:cNvSpPr>
          <p:nvPr/>
        </p:nvSpPr>
        <p:spPr bwMode="auto">
          <a:xfrm>
            <a:off x="10355737" y="2678317"/>
            <a:ext cx="63664" cy="35369"/>
          </a:xfrm>
          <a:custGeom>
            <a:avLst/>
            <a:gdLst>
              <a:gd name="T0" fmla="*/ 11 w 12"/>
              <a:gd name="T1" fmla="*/ 4 h 7"/>
              <a:gd name="T2" fmla="*/ 4 w 12"/>
              <a:gd name="T3" fmla="*/ 6 h 7"/>
              <a:gd name="T4" fmla="*/ 0 w 12"/>
              <a:gd name="T5" fmla="*/ 7 h 7"/>
              <a:gd name="T6" fmla="*/ 0 w 12"/>
              <a:gd name="T7" fmla="*/ 5 h 7"/>
              <a:gd name="T8" fmla="*/ 1 w 12"/>
              <a:gd name="T9" fmla="*/ 0 h 7"/>
              <a:gd name="T10" fmla="*/ 11 w 12"/>
              <a:gd name="T11" fmla="*/ 3 h 7"/>
              <a:gd name="T12" fmla="*/ 11 w 12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" h="7">
                <a:moveTo>
                  <a:pt x="11" y="4"/>
                </a:moveTo>
                <a:cubicBezTo>
                  <a:pt x="9" y="4"/>
                  <a:pt x="7" y="5"/>
                  <a:pt x="4" y="6"/>
                </a:cubicBezTo>
                <a:cubicBezTo>
                  <a:pt x="3" y="6"/>
                  <a:pt x="2" y="7"/>
                  <a:pt x="0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1" y="2"/>
                  <a:pt x="1" y="0"/>
                </a:cubicBezTo>
                <a:cubicBezTo>
                  <a:pt x="4" y="1"/>
                  <a:pt x="8" y="2"/>
                  <a:pt x="11" y="3"/>
                </a:cubicBezTo>
                <a:cubicBezTo>
                  <a:pt x="11" y="3"/>
                  <a:pt x="12" y="3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39">
            <a:extLst>
              <a:ext uri="{FF2B5EF4-FFF2-40B4-BE49-F238E27FC236}">
                <a16:creationId xmlns:a16="http://schemas.microsoft.com/office/drawing/2014/main" id="{2CFEBA34-59BC-4894-8766-09D923722302}"/>
              </a:ext>
            </a:extLst>
          </p:cNvPr>
          <p:cNvSpPr>
            <a:spLocks/>
          </p:cNvSpPr>
          <p:nvPr/>
        </p:nvSpPr>
        <p:spPr bwMode="auto">
          <a:xfrm>
            <a:off x="10355737" y="3164641"/>
            <a:ext cx="58358" cy="37138"/>
          </a:xfrm>
          <a:custGeom>
            <a:avLst/>
            <a:gdLst>
              <a:gd name="T0" fmla="*/ 11 w 11"/>
              <a:gd name="T1" fmla="*/ 4 h 7"/>
              <a:gd name="T2" fmla="*/ 4 w 11"/>
              <a:gd name="T3" fmla="*/ 6 h 7"/>
              <a:gd name="T4" fmla="*/ 1 w 11"/>
              <a:gd name="T5" fmla="*/ 7 h 7"/>
              <a:gd name="T6" fmla="*/ 0 w 11"/>
              <a:gd name="T7" fmla="*/ 2 h 7"/>
              <a:gd name="T8" fmla="*/ 0 w 11"/>
              <a:gd name="T9" fmla="*/ 0 h 7"/>
              <a:gd name="T10" fmla="*/ 11 w 11"/>
              <a:gd name="T11" fmla="*/ 3 h 7"/>
              <a:gd name="T12" fmla="*/ 11 w 11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4"/>
                </a:moveTo>
                <a:cubicBezTo>
                  <a:pt x="9" y="5"/>
                  <a:pt x="7" y="5"/>
                  <a:pt x="4" y="6"/>
                </a:cubicBezTo>
                <a:cubicBezTo>
                  <a:pt x="3" y="7"/>
                  <a:pt x="2" y="7"/>
                  <a:pt x="1" y="7"/>
                </a:cubicBezTo>
                <a:cubicBezTo>
                  <a:pt x="1" y="6"/>
                  <a:pt x="0" y="4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4" y="1"/>
                  <a:pt x="7" y="2"/>
                  <a:pt x="11" y="3"/>
                </a:cubicBezTo>
                <a:cubicBezTo>
                  <a:pt x="11" y="3"/>
                  <a:pt x="11" y="4"/>
                  <a:pt x="11" y="4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40">
            <a:extLst>
              <a:ext uri="{FF2B5EF4-FFF2-40B4-BE49-F238E27FC236}">
                <a16:creationId xmlns:a16="http://schemas.microsoft.com/office/drawing/2014/main" id="{D1B2841B-8840-4B31-857B-5001485DF269}"/>
              </a:ext>
            </a:extLst>
          </p:cNvPr>
          <p:cNvSpPr>
            <a:spLocks/>
          </p:cNvSpPr>
          <p:nvPr/>
        </p:nvSpPr>
        <p:spPr bwMode="auto">
          <a:xfrm>
            <a:off x="10951704" y="3164641"/>
            <a:ext cx="58358" cy="37138"/>
          </a:xfrm>
          <a:custGeom>
            <a:avLst/>
            <a:gdLst>
              <a:gd name="T0" fmla="*/ 11 w 11"/>
              <a:gd name="T1" fmla="*/ 0 h 7"/>
              <a:gd name="T2" fmla="*/ 11 w 11"/>
              <a:gd name="T3" fmla="*/ 2 h 7"/>
              <a:gd name="T4" fmla="*/ 10 w 11"/>
              <a:gd name="T5" fmla="*/ 7 h 7"/>
              <a:gd name="T6" fmla="*/ 0 w 11"/>
              <a:gd name="T7" fmla="*/ 4 h 7"/>
              <a:gd name="T8" fmla="*/ 0 w 11"/>
              <a:gd name="T9" fmla="*/ 4 h 7"/>
              <a:gd name="T10" fmla="*/ 5 w 11"/>
              <a:gd name="T11" fmla="*/ 2 h 7"/>
              <a:gd name="T12" fmla="*/ 11 w 11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0"/>
                </a:moveTo>
                <a:cubicBezTo>
                  <a:pt x="11" y="2"/>
                  <a:pt x="11" y="2"/>
                  <a:pt x="11" y="2"/>
                </a:cubicBezTo>
                <a:cubicBezTo>
                  <a:pt x="11" y="4"/>
                  <a:pt x="11" y="6"/>
                  <a:pt x="10" y="7"/>
                </a:cubicBezTo>
                <a:cubicBezTo>
                  <a:pt x="7" y="6"/>
                  <a:pt x="4" y="5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2" y="3"/>
                  <a:pt x="4" y="2"/>
                  <a:pt x="5" y="2"/>
                </a:cubicBezTo>
                <a:cubicBezTo>
                  <a:pt x="7" y="1"/>
                  <a:pt x="9" y="1"/>
                  <a:pt x="11" y="0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41">
            <a:extLst>
              <a:ext uri="{FF2B5EF4-FFF2-40B4-BE49-F238E27FC236}">
                <a16:creationId xmlns:a16="http://schemas.microsoft.com/office/drawing/2014/main" id="{C1A5D3BC-5A00-4177-8AC3-0578B4E54215}"/>
              </a:ext>
            </a:extLst>
          </p:cNvPr>
          <p:cNvSpPr>
            <a:spLocks/>
          </p:cNvSpPr>
          <p:nvPr/>
        </p:nvSpPr>
        <p:spPr bwMode="auto">
          <a:xfrm>
            <a:off x="10951704" y="2678317"/>
            <a:ext cx="58358" cy="35369"/>
          </a:xfrm>
          <a:custGeom>
            <a:avLst/>
            <a:gdLst>
              <a:gd name="T0" fmla="*/ 11 w 11"/>
              <a:gd name="T1" fmla="*/ 5 h 7"/>
              <a:gd name="T2" fmla="*/ 11 w 11"/>
              <a:gd name="T3" fmla="*/ 7 h 7"/>
              <a:gd name="T4" fmla="*/ 0 w 11"/>
              <a:gd name="T5" fmla="*/ 4 h 7"/>
              <a:gd name="T6" fmla="*/ 0 w 11"/>
              <a:gd name="T7" fmla="*/ 3 h 7"/>
              <a:gd name="T8" fmla="*/ 7 w 11"/>
              <a:gd name="T9" fmla="*/ 1 h 7"/>
              <a:gd name="T10" fmla="*/ 10 w 11"/>
              <a:gd name="T11" fmla="*/ 0 h 7"/>
              <a:gd name="T12" fmla="*/ 11 w 11"/>
              <a:gd name="T13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7">
                <a:moveTo>
                  <a:pt x="11" y="5"/>
                </a:moveTo>
                <a:cubicBezTo>
                  <a:pt x="11" y="7"/>
                  <a:pt x="11" y="7"/>
                  <a:pt x="11" y="7"/>
                </a:cubicBezTo>
                <a:cubicBezTo>
                  <a:pt x="7" y="6"/>
                  <a:pt x="4" y="5"/>
                  <a:pt x="0" y="4"/>
                </a:cubicBezTo>
                <a:cubicBezTo>
                  <a:pt x="0" y="4"/>
                  <a:pt x="0" y="4"/>
                  <a:pt x="0" y="3"/>
                </a:cubicBezTo>
                <a:cubicBezTo>
                  <a:pt x="2" y="3"/>
                  <a:pt x="5" y="2"/>
                  <a:pt x="7" y="1"/>
                </a:cubicBezTo>
                <a:cubicBezTo>
                  <a:pt x="8" y="1"/>
                  <a:pt x="9" y="0"/>
                  <a:pt x="10" y="0"/>
                </a:cubicBezTo>
                <a:cubicBezTo>
                  <a:pt x="11" y="2"/>
                  <a:pt x="11" y="4"/>
                  <a:pt x="11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42">
            <a:extLst>
              <a:ext uri="{FF2B5EF4-FFF2-40B4-BE49-F238E27FC236}">
                <a16:creationId xmlns:a16="http://schemas.microsoft.com/office/drawing/2014/main" id="{EF7DDFF1-5A54-4599-8911-3128CAECBF95}"/>
              </a:ext>
            </a:extLst>
          </p:cNvPr>
          <p:cNvSpPr>
            <a:spLocks/>
          </p:cNvSpPr>
          <p:nvPr/>
        </p:nvSpPr>
        <p:spPr bwMode="auto">
          <a:xfrm>
            <a:off x="10670520" y="3451130"/>
            <a:ext cx="31832" cy="47749"/>
          </a:xfrm>
          <a:custGeom>
            <a:avLst/>
            <a:gdLst>
              <a:gd name="T0" fmla="*/ 6 w 6"/>
              <a:gd name="T1" fmla="*/ 9 h 9"/>
              <a:gd name="T2" fmla="*/ 0 w 6"/>
              <a:gd name="T3" fmla="*/ 9 h 9"/>
              <a:gd name="T4" fmla="*/ 2 w 6"/>
              <a:gd name="T5" fmla="*/ 2 h 9"/>
              <a:gd name="T6" fmla="*/ 3 w 6"/>
              <a:gd name="T7" fmla="*/ 0 h 9"/>
              <a:gd name="T8" fmla="*/ 5 w 6"/>
              <a:gd name="T9" fmla="*/ 6 h 9"/>
              <a:gd name="T10" fmla="*/ 6 w 6"/>
              <a:gd name="T11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" h="9">
                <a:moveTo>
                  <a:pt x="6" y="9"/>
                </a:moveTo>
                <a:cubicBezTo>
                  <a:pt x="0" y="9"/>
                  <a:pt x="0" y="9"/>
                  <a:pt x="0" y="9"/>
                </a:cubicBezTo>
                <a:cubicBezTo>
                  <a:pt x="1" y="7"/>
                  <a:pt x="1" y="4"/>
                  <a:pt x="2" y="2"/>
                </a:cubicBezTo>
                <a:cubicBezTo>
                  <a:pt x="2" y="1"/>
                  <a:pt x="2" y="1"/>
                  <a:pt x="3" y="0"/>
                </a:cubicBezTo>
                <a:cubicBezTo>
                  <a:pt x="4" y="2"/>
                  <a:pt x="4" y="4"/>
                  <a:pt x="5" y="6"/>
                </a:cubicBezTo>
                <a:cubicBezTo>
                  <a:pt x="5" y="7"/>
                  <a:pt x="5" y="8"/>
                  <a:pt x="6" y="9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3">
            <a:extLst>
              <a:ext uri="{FF2B5EF4-FFF2-40B4-BE49-F238E27FC236}">
                <a16:creationId xmlns:a16="http://schemas.microsoft.com/office/drawing/2014/main" id="{C6DA3B09-78FA-455D-87B3-D12E9646D76D}"/>
              </a:ext>
            </a:extLst>
          </p:cNvPr>
          <p:cNvSpPr>
            <a:spLocks noEditPoints="1"/>
          </p:cNvSpPr>
          <p:nvPr/>
        </p:nvSpPr>
        <p:spPr bwMode="auto">
          <a:xfrm>
            <a:off x="10355737" y="2375913"/>
            <a:ext cx="654326" cy="1122965"/>
          </a:xfrm>
          <a:custGeom>
            <a:avLst/>
            <a:gdLst>
              <a:gd name="T0" fmla="*/ 105 w 123"/>
              <a:gd name="T1" fmla="*/ 48 h 212"/>
              <a:gd name="T2" fmla="*/ 36 w 123"/>
              <a:gd name="T3" fmla="*/ 8 h 212"/>
              <a:gd name="T4" fmla="*/ 45 w 123"/>
              <a:gd name="T5" fmla="*/ 14 h 212"/>
              <a:gd name="T6" fmla="*/ 47 w 123"/>
              <a:gd name="T7" fmla="*/ 27 h 212"/>
              <a:gd name="T8" fmla="*/ 50 w 123"/>
              <a:gd name="T9" fmla="*/ 26 h 212"/>
              <a:gd name="T10" fmla="*/ 95 w 123"/>
              <a:gd name="T11" fmla="*/ 20 h 212"/>
              <a:gd name="T12" fmla="*/ 73 w 123"/>
              <a:gd name="T13" fmla="*/ 0 h 212"/>
              <a:gd name="T14" fmla="*/ 73 w 123"/>
              <a:gd name="T15" fmla="*/ 32 h 212"/>
              <a:gd name="T16" fmla="*/ 99 w 123"/>
              <a:gd name="T17" fmla="*/ 29 h 212"/>
              <a:gd name="T18" fmla="*/ 23 w 123"/>
              <a:gd name="T19" fmla="*/ 180 h 212"/>
              <a:gd name="T20" fmla="*/ 100 w 123"/>
              <a:gd name="T21" fmla="*/ 85 h 212"/>
              <a:gd name="T22" fmla="*/ 96 w 123"/>
              <a:gd name="T23" fmla="*/ 48 h 212"/>
              <a:gd name="T24" fmla="*/ 66 w 123"/>
              <a:gd name="T25" fmla="*/ 48 h 212"/>
              <a:gd name="T26" fmla="*/ 43 w 123"/>
              <a:gd name="T27" fmla="*/ 53 h 212"/>
              <a:gd name="T28" fmla="*/ 41 w 123"/>
              <a:gd name="T29" fmla="*/ 68 h 212"/>
              <a:gd name="T30" fmla="*/ 1 w 123"/>
              <a:gd name="T31" fmla="*/ 73 h 212"/>
              <a:gd name="T32" fmla="*/ 0 w 123"/>
              <a:gd name="T33" fmla="*/ 115 h 212"/>
              <a:gd name="T34" fmla="*/ 3 w 123"/>
              <a:gd name="T35" fmla="*/ 141 h 212"/>
              <a:gd name="T36" fmla="*/ 31 w 123"/>
              <a:gd name="T37" fmla="*/ 142 h 212"/>
              <a:gd name="T38" fmla="*/ 30 w 123"/>
              <a:gd name="T39" fmla="*/ 165 h 212"/>
              <a:gd name="T40" fmla="*/ 66 w 123"/>
              <a:gd name="T41" fmla="*/ 166 h 212"/>
              <a:gd name="T42" fmla="*/ 96 w 123"/>
              <a:gd name="T43" fmla="*/ 166 h 212"/>
              <a:gd name="T44" fmla="*/ 101 w 123"/>
              <a:gd name="T45" fmla="*/ 128 h 212"/>
              <a:gd name="T46" fmla="*/ 122 w 123"/>
              <a:gd name="T47" fmla="*/ 140 h 212"/>
              <a:gd name="T48" fmla="*/ 118 w 123"/>
              <a:gd name="T49" fmla="*/ 97 h 212"/>
              <a:gd name="T50" fmla="*/ 108 w 123"/>
              <a:gd name="T51" fmla="*/ 106 h 212"/>
              <a:gd name="T52" fmla="*/ 62 w 123"/>
              <a:gd name="T53" fmla="*/ 111 h 212"/>
              <a:gd name="T54" fmla="*/ 57 w 123"/>
              <a:gd name="T55" fmla="*/ 107 h 212"/>
              <a:gd name="T56" fmla="*/ 67 w 123"/>
              <a:gd name="T57" fmla="*/ 87 h 212"/>
              <a:gd name="T58" fmla="*/ 66 w 123"/>
              <a:gd name="T59" fmla="*/ 107 h 212"/>
              <a:gd name="T60" fmla="*/ 65 w 123"/>
              <a:gd name="T61" fmla="*/ 145 h 212"/>
              <a:gd name="T62" fmla="*/ 17 w 123"/>
              <a:gd name="T63" fmla="*/ 107 h 212"/>
              <a:gd name="T64" fmla="*/ 63 w 123"/>
              <a:gd name="T65" fmla="*/ 62 h 212"/>
              <a:gd name="T66" fmla="*/ 85 w 123"/>
              <a:gd name="T67" fmla="*/ 109 h 212"/>
              <a:gd name="T68" fmla="*/ 79 w 123"/>
              <a:gd name="T69" fmla="*/ 89 h 212"/>
              <a:gd name="T70" fmla="*/ 69 w 123"/>
              <a:gd name="T71" fmla="*/ 79 h 212"/>
              <a:gd name="T72" fmla="*/ 62 w 123"/>
              <a:gd name="T73" fmla="*/ 62 h 212"/>
              <a:gd name="T74" fmla="*/ 47 w 123"/>
              <a:gd name="T75" fmla="*/ 66 h 212"/>
              <a:gd name="T76" fmla="*/ 44 w 123"/>
              <a:gd name="T77" fmla="*/ 78 h 212"/>
              <a:gd name="T78" fmla="*/ 33 w 123"/>
              <a:gd name="T79" fmla="*/ 89 h 212"/>
              <a:gd name="T80" fmla="*/ 17 w 123"/>
              <a:gd name="T81" fmla="*/ 105 h 212"/>
              <a:gd name="T82" fmla="*/ 21 w 123"/>
              <a:gd name="T83" fmla="*/ 91 h 212"/>
              <a:gd name="T84" fmla="*/ 15 w 123"/>
              <a:gd name="T85" fmla="*/ 138 h 212"/>
              <a:gd name="T86" fmla="*/ 21 w 123"/>
              <a:gd name="T87" fmla="*/ 120 h 212"/>
              <a:gd name="T88" fmla="*/ 40 w 123"/>
              <a:gd name="T89" fmla="*/ 122 h 212"/>
              <a:gd name="T90" fmla="*/ 30 w 123"/>
              <a:gd name="T91" fmla="*/ 140 h 212"/>
              <a:gd name="T92" fmla="*/ 47 w 123"/>
              <a:gd name="T93" fmla="*/ 158 h 212"/>
              <a:gd name="T94" fmla="*/ 93 w 123"/>
              <a:gd name="T95" fmla="*/ 153 h 212"/>
              <a:gd name="T96" fmla="*/ 76 w 123"/>
              <a:gd name="T97" fmla="*/ 125 h 212"/>
              <a:gd name="T98" fmla="*/ 79 w 123"/>
              <a:gd name="T99" fmla="*/ 124 h 212"/>
              <a:gd name="T100" fmla="*/ 100 w 123"/>
              <a:gd name="T101" fmla="*/ 114 h 212"/>
              <a:gd name="T102" fmla="*/ 113 w 123"/>
              <a:gd name="T103" fmla="*/ 122 h 212"/>
              <a:gd name="T104" fmla="*/ 116 w 123"/>
              <a:gd name="T105" fmla="*/ 99 h 212"/>
              <a:gd name="T106" fmla="*/ 79 w 123"/>
              <a:gd name="T107" fmla="*/ 180 h 212"/>
              <a:gd name="T108" fmla="*/ 80 w 123"/>
              <a:gd name="T109" fmla="*/ 194 h 212"/>
              <a:gd name="T110" fmla="*/ 86 w 123"/>
              <a:gd name="T111" fmla="*/ 208 h 212"/>
              <a:gd name="T112" fmla="*/ 62 w 123"/>
              <a:gd name="T113" fmla="*/ 183 h 212"/>
              <a:gd name="T114" fmla="*/ 57 w 123"/>
              <a:gd name="T115" fmla="*/ 199 h 212"/>
              <a:gd name="T116" fmla="*/ 45 w 123"/>
              <a:gd name="T117" fmla="*/ 181 h 212"/>
              <a:gd name="T118" fmla="*/ 29 w 123"/>
              <a:gd name="T119" fmla="*/ 194 h 212"/>
              <a:gd name="T120" fmla="*/ 48 w 123"/>
              <a:gd name="T121" fmla="*/ 21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3" h="212">
                <a:moveTo>
                  <a:pt x="15" y="48"/>
                </a:moveTo>
                <a:cubicBezTo>
                  <a:pt x="14" y="48"/>
                  <a:pt x="13" y="48"/>
                  <a:pt x="13" y="48"/>
                </a:cubicBezTo>
                <a:cubicBezTo>
                  <a:pt x="14" y="51"/>
                  <a:pt x="15" y="54"/>
                  <a:pt x="15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7" y="53"/>
                  <a:pt x="18" y="51"/>
                  <a:pt x="18" y="48"/>
                </a:cubicBezTo>
                <a:lnTo>
                  <a:pt x="15" y="48"/>
                </a:lnTo>
                <a:close/>
                <a:moveTo>
                  <a:pt x="58" y="0"/>
                </a:moveTo>
                <a:cubicBezTo>
                  <a:pt x="59" y="0"/>
                  <a:pt x="59" y="1"/>
                  <a:pt x="59" y="2"/>
                </a:cubicBezTo>
                <a:cubicBezTo>
                  <a:pt x="60" y="4"/>
                  <a:pt x="61" y="7"/>
                  <a:pt x="61" y="9"/>
                </a:cubicBezTo>
                <a:cubicBezTo>
                  <a:pt x="61" y="9"/>
                  <a:pt x="61" y="10"/>
                  <a:pt x="62" y="10"/>
                </a:cubicBezTo>
                <a:cubicBezTo>
                  <a:pt x="63" y="7"/>
                  <a:pt x="64" y="3"/>
                  <a:pt x="65" y="0"/>
                </a:cubicBezTo>
                <a:lnTo>
                  <a:pt x="58" y="0"/>
                </a:lnTo>
                <a:close/>
                <a:moveTo>
                  <a:pt x="109" y="48"/>
                </a:moveTo>
                <a:cubicBezTo>
                  <a:pt x="105" y="48"/>
                  <a:pt x="105" y="48"/>
                  <a:pt x="105" y="48"/>
                </a:cubicBezTo>
                <a:cubicBezTo>
                  <a:pt x="106" y="50"/>
                  <a:pt x="107" y="53"/>
                  <a:pt x="107" y="55"/>
                </a:cubicBezTo>
                <a:cubicBezTo>
                  <a:pt x="107" y="56"/>
                  <a:pt x="108" y="56"/>
                  <a:pt x="108" y="57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109" y="53"/>
                  <a:pt x="110" y="51"/>
                  <a:pt x="111" y="48"/>
                </a:cubicBezTo>
                <a:cubicBezTo>
                  <a:pt x="110" y="48"/>
                  <a:pt x="109" y="48"/>
                  <a:pt x="109" y="48"/>
                </a:cubicBezTo>
                <a:close/>
                <a:moveTo>
                  <a:pt x="50" y="26"/>
                </a:moveTo>
                <a:cubicBezTo>
                  <a:pt x="49" y="26"/>
                  <a:pt x="49" y="26"/>
                  <a:pt x="48" y="26"/>
                </a:cubicBezTo>
                <a:cubicBezTo>
                  <a:pt x="45" y="24"/>
                  <a:pt x="41" y="23"/>
                  <a:pt x="37" y="22"/>
                </a:cubicBezTo>
                <a:cubicBezTo>
                  <a:pt x="37" y="22"/>
                  <a:pt x="36" y="22"/>
                  <a:pt x="36" y="21"/>
                </a:cubicBezTo>
                <a:cubicBezTo>
                  <a:pt x="39" y="20"/>
                  <a:pt x="41" y="20"/>
                  <a:pt x="43" y="19"/>
                </a:cubicBezTo>
                <a:cubicBezTo>
                  <a:pt x="46" y="18"/>
                  <a:pt x="48" y="17"/>
                  <a:pt x="50" y="17"/>
                </a:cubicBezTo>
                <a:cubicBezTo>
                  <a:pt x="53" y="16"/>
                  <a:pt x="55" y="15"/>
                  <a:pt x="58" y="14"/>
                </a:cubicBezTo>
                <a:cubicBezTo>
                  <a:pt x="54" y="13"/>
                  <a:pt x="50" y="12"/>
                  <a:pt x="47" y="11"/>
                </a:cubicBezTo>
                <a:cubicBezTo>
                  <a:pt x="43" y="10"/>
                  <a:pt x="40" y="9"/>
                  <a:pt x="36" y="8"/>
                </a:cubicBezTo>
                <a:cubicBezTo>
                  <a:pt x="38" y="7"/>
                  <a:pt x="39" y="6"/>
                  <a:pt x="41" y="6"/>
                </a:cubicBezTo>
                <a:cubicBezTo>
                  <a:pt x="42" y="5"/>
                  <a:pt x="44" y="5"/>
                  <a:pt x="45" y="4"/>
                </a:cubicBezTo>
                <a:cubicBezTo>
                  <a:pt x="47" y="3"/>
                  <a:pt x="48" y="3"/>
                  <a:pt x="50" y="2"/>
                </a:cubicBezTo>
                <a:cubicBezTo>
                  <a:pt x="50" y="2"/>
                  <a:pt x="50" y="1"/>
                  <a:pt x="51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0"/>
                  <a:pt x="49" y="0"/>
                  <a:pt x="49" y="0"/>
                </a:cubicBezTo>
                <a:cubicBezTo>
                  <a:pt x="47" y="0"/>
                  <a:pt x="46" y="0"/>
                  <a:pt x="44" y="1"/>
                </a:cubicBezTo>
                <a:cubicBezTo>
                  <a:pt x="45" y="1"/>
                  <a:pt x="47" y="1"/>
                  <a:pt x="48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4" y="4"/>
                  <a:pt x="40" y="5"/>
                  <a:pt x="36" y="6"/>
                </a:cubicBezTo>
                <a:cubicBezTo>
                  <a:pt x="35" y="7"/>
                  <a:pt x="35" y="8"/>
                  <a:pt x="34" y="8"/>
                </a:cubicBezTo>
                <a:cubicBezTo>
                  <a:pt x="34" y="10"/>
                  <a:pt x="34" y="10"/>
                  <a:pt x="34" y="10"/>
                </a:cubicBezTo>
                <a:cubicBezTo>
                  <a:pt x="37" y="11"/>
                  <a:pt x="41" y="13"/>
                  <a:pt x="45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5" y="15"/>
                  <a:pt x="33" y="19"/>
                  <a:pt x="31" y="19"/>
                </a:cubicBezTo>
                <a:cubicBezTo>
                  <a:pt x="30" y="19"/>
                  <a:pt x="29" y="19"/>
                  <a:pt x="29" y="19"/>
                </a:cubicBezTo>
                <a:cubicBezTo>
                  <a:pt x="28" y="20"/>
                  <a:pt x="28" y="20"/>
                  <a:pt x="28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7" y="21"/>
                  <a:pt x="27" y="21"/>
                  <a:pt x="27" y="21"/>
                </a:cubicBezTo>
                <a:cubicBezTo>
                  <a:pt x="21" y="32"/>
                  <a:pt x="21" y="32"/>
                  <a:pt x="21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4" y="30"/>
                  <a:pt x="25" y="27"/>
                  <a:pt x="26" y="24"/>
                </a:cubicBezTo>
                <a:cubicBezTo>
                  <a:pt x="27" y="24"/>
                  <a:pt x="31" y="22"/>
                  <a:pt x="34" y="22"/>
                </a:cubicBezTo>
                <a:cubicBezTo>
                  <a:pt x="39" y="23"/>
                  <a:pt x="43" y="25"/>
                  <a:pt x="47" y="26"/>
                </a:cubicBezTo>
                <a:cubicBezTo>
                  <a:pt x="48" y="27"/>
                  <a:pt x="48" y="27"/>
                  <a:pt x="48" y="27"/>
                </a:cubicBezTo>
                <a:cubicBezTo>
                  <a:pt x="47" y="27"/>
                  <a:pt x="47" y="27"/>
                  <a:pt x="47" y="27"/>
                </a:cubicBezTo>
                <a:cubicBezTo>
                  <a:pt x="43" y="29"/>
                  <a:pt x="38" y="30"/>
                  <a:pt x="33" y="32"/>
                </a:cubicBezTo>
                <a:cubicBezTo>
                  <a:pt x="33" y="32"/>
                  <a:pt x="33" y="32"/>
                  <a:pt x="33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43" y="32"/>
                  <a:pt x="44" y="32"/>
                  <a:pt x="44" y="32"/>
                </a:cubicBezTo>
                <a:cubicBezTo>
                  <a:pt x="45" y="32"/>
                  <a:pt x="45" y="32"/>
                  <a:pt x="45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1"/>
                  <a:pt x="48" y="31"/>
                  <a:pt x="49" y="30"/>
                </a:cubicBezTo>
                <a:cubicBezTo>
                  <a:pt x="49" y="29"/>
                  <a:pt x="49" y="29"/>
                  <a:pt x="49" y="28"/>
                </a:cubicBezTo>
                <a:cubicBezTo>
                  <a:pt x="50" y="29"/>
                  <a:pt x="50" y="29"/>
                  <a:pt x="50" y="29"/>
                </a:cubicBezTo>
                <a:cubicBezTo>
                  <a:pt x="50" y="30"/>
                  <a:pt x="50" y="31"/>
                  <a:pt x="51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32"/>
                  <a:pt x="52" y="31"/>
                  <a:pt x="51" y="31"/>
                </a:cubicBezTo>
                <a:cubicBezTo>
                  <a:pt x="51" y="29"/>
                  <a:pt x="50" y="28"/>
                  <a:pt x="50" y="26"/>
                </a:cubicBezTo>
                <a:close/>
                <a:moveTo>
                  <a:pt x="62" y="20"/>
                </a:moveTo>
                <a:cubicBezTo>
                  <a:pt x="62" y="20"/>
                  <a:pt x="62" y="19"/>
                  <a:pt x="62" y="19"/>
                </a:cubicBezTo>
                <a:cubicBezTo>
                  <a:pt x="61" y="19"/>
                  <a:pt x="61" y="20"/>
                  <a:pt x="61" y="20"/>
                </a:cubicBezTo>
                <a:cubicBezTo>
                  <a:pt x="60" y="24"/>
                  <a:pt x="59" y="28"/>
                  <a:pt x="57" y="32"/>
                </a:cubicBezTo>
                <a:cubicBezTo>
                  <a:pt x="61" y="32"/>
                  <a:pt x="61" y="32"/>
                  <a:pt x="61" y="32"/>
                </a:cubicBezTo>
                <a:cubicBezTo>
                  <a:pt x="61" y="32"/>
                  <a:pt x="61" y="31"/>
                  <a:pt x="62" y="30"/>
                </a:cubicBezTo>
                <a:cubicBezTo>
                  <a:pt x="62" y="30"/>
                  <a:pt x="62" y="30"/>
                  <a:pt x="62" y="30"/>
                </a:cubicBezTo>
                <a:cubicBezTo>
                  <a:pt x="62" y="30"/>
                  <a:pt x="62" y="31"/>
                  <a:pt x="63" y="32"/>
                </a:cubicBezTo>
                <a:cubicBezTo>
                  <a:pt x="66" y="32"/>
                  <a:pt x="66" y="32"/>
                  <a:pt x="66" y="32"/>
                </a:cubicBezTo>
                <a:cubicBezTo>
                  <a:pt x="65" y="28"/>
                  <a:pt x="64" y="24"/>
                  <a:pt x="62" y="20"/>
                </a:cubicBezTo>
                <a:close/>
                <a:moveTo>
                  <a:pt x="96" y="21"/>
                </a:moveTo>
                <a:cubicBezTo>
                  <a:pt x="95" y="20"/>
                  <a:pt x="95" y="20"/>
                  <a:pt x="95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5" y="19"/>
                  <a:pt x="95" y="19"/>
                  <a:pt x="95" y="19"/>
                </a:cubicBezTo>
                <a:cubicBezTo>
                  <a:pt x="94" y="19"/>
                  <a:pt x="93" y="19"/>
                  <a:pt x="93" y="19"/>
                </a:cubicBezTo>
                <a:cubicBezTo>
                  <a:pt x="91" y="19"/>
                  <a:pt x="78" y="15"/>
                  <a:pt x="77" y="14"/>
                </a:cubicBezTo>
                <a:cubicBezTo>
                  <a:pt x="78" y="14"/>
                  <a:pt x="78" y="14"/>
                  <a:pt x="78" y="14"/>
                </a:cubicBezTo>
                <a:cubicBezTo>
                  <a:pt x="82" y="13"/>
                  <a:pt x="86" y="11"/>
                  <a:pt x="90" y="10"/>
                </a:cubicBezTo>
                <a:cubicBezTo>
                  <a:pt x="89" y="8"/>
                  <a:pt x="89" y="8"/>
                  <a:pt x="89" y="8"/>
                </a:cubicBezTo>
                <a:cubicBezTo>
                  <a:pt x="88" y="8"/>
                  <a:pt x="88" y="7"/>
                  <a:pt x="87" y="6"/>
                </a:cubicBezTo>
                <a:cubicBezTo>
                  <a:pt x="84" y="5"/>
                  <a:pt x="80" y="4"/>
                  <a:pt x="76" y="2"/>
                </a:cubicBezTo>
                <a:cubicBezTo>
                  <a:pt x="77" y="1"/>
                  <a:pt x="78" y="1"/>
                  <a:pt x="79" y="1"/>
                </a:cubicBezTo>
                <a:cubicBezTo>
                  <a:pt x="78" y="0"/>
                  <a:pt x="76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1"/>
                  <a:pt x="73" y="2"/>
                  <a:pt x="74" y="2"/>
                </a:cubicBezTo>
                <a:cubicBezTo>
                  <a:pt x="74" y="3"/>
                  <a:pt x="75" y="3"/>
                  <a:pt x="75" y="3"/>
                </a:cubicBezTo>
                <a:cubicBezTo>
                  <a:pt x="79" y="4"/>
                  <a:pt x="82" y="5"/>
                  <a:pt x="86" y="7"/>
                </a:cubicBezTo>
                <a:cubicBezTo>
                  <a:pt x="86" y="7"/>
                  <a:pt x="87" y="7"/>
                  <a:pt x="87" y="8"/>
                </a:cubicBezTo>
                <a:cubicBezTo>
                  <a:pt x="80" y="10"/>
                  <a:pt x="73" y="12"/>
                  <a:pt x="66" y="14"/>
                </a:cubicBezTo>
                <a:cubicBezTo>
                  <a:pt x="66" y="15"/>
                  <a:pt x="67" y="15"/>
                  <a:pt x="67" y="15"/>
                </a:cubicBezTo>
                <a:cubicBezTo>
                  <a:pt x="73" y="17"/>
                  <a:pt x="79" y="19"/>
                  <a:pt x="85" y="21"/>
                </a:cubicBezTo>
                <a:cubicBezTo>
                  <a:pt x="86" y="21"/>
                  <a:pt x="87" y="21"/>
                  <a:pt x="87" y="21"/>
                </a:cubicBezTo>
                <a:cubicBezTo>
                  <a:pt x="87" y="21"/>
                  <a:pt x="87" y="22"/>
                  <a:pt x="87" y="22"/>
                </a:cubicBezTo>
                <a:cubicBezTo>
                  <a:pt x="83" y="23"/>
                  <a:pt x="80" y="24"/>
                  <a:pt x="77" y="25"/>
                </a:cubicBezTo>
                <a:cubicBezTo>
                  <a:pt x="76" y="25"/>
                  <a:pt x="75" y="26"/>
                  <a:pt x="74" y="26"/>
                </a:cubicBezTo>
                <a:cubicBezTo>
                  <a:pt x="73" y="28"/>
                  <a:pt x="72" y="30"/>
                  <a:pt x="72" y="32"/>
                </a:cubicBezTo>
                <a:cubicBezTo>
                  <a:pt x="73" y="32"/>
                  <a:pt x="73" y="32"/>
                  <a:pt x="73" y="32"/>
                </a:cubicBezTo>
                <a:cubicBezTo>
                  <a:pt x="73" y="30"/>
                  <a:pt x="74" y="29"/>
                  <a:pt x="74" y="28"/>
                </a:cubicBezTo>
                <a:cubicBezTo>
                  <a:pt x="75" y="30"/>
                  <a:pt x="75" y="31"/>
                  <a:pt x="76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80" y="32"/>
                  <a:pt x="81" y="32"/>
                  <a:pt x="82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90" y="32"/>
                  <a:pt x="90" y="32"/>
                  <a:pt x="90" y="32"/>
                </a:cubicBezTo>
                <a:cubicBezTo>
                  <a:pt x="89" y="31"/>
                  <a:pt x="87" y="31"/>
                  <a:pt x="85" y="30"/>
                </a:cubicBezTo>
                <a:cubicBezTo>
                  <a:pt x="84" y="30"/>
                  <a:pt x="82" y="29"/>
                  <a:pt x="81" y="29"/>
                </a:cubicBezTo>
                <a:cubicBezTo>
                  <a:pt x="79" y="28"/>
                  <a:pt x="77" y="28"/>
                  <a:pt x="76" y="27"/>
                </a:cubicBezTo>
                <a:cubicBezTo>
                  <a:pt x="80" y="25"/>
                  <a:pt x="85" y="23"/>
                  <a:pt x="89" y="22"/>
                </a:cubicBezTo>
                <a:cubicBezTo>
                  <a:pt x="92" y="23"/>
                  <a:pt x="95" y="23"/>
                  <a:pt x="98" y="24"/>
                </a:cubicBezTo>
                <a:cubicBezTo>
                  <a:pt x="98" y="26"/>
                  <a:pt x="99" y="27"/>
                  <a:pt x="99" y="29"/>
                </a:cubicBezTo>
                <a:cubicBezTo>
                  <a:pt x="99" y="30"/>
                  <a:pt x="100" y="31"/>
                  <a:pt x="100" y="32"/>
                </a:cubicBezTo>
                <a:cubicBezTo>
                  <a:pt x="103" y="32"/>
                  <a:pt x="103" y="32"/>
                  <a:pt x="103" y="32"/>
                </a:cubicBezTo>
                <a:lnTo>
                  <a:pt x="96" y="21"/>
                </a:lnTo>
                <a:close/>
                <a:moveTo>
                  <a:pt x="16" y="158"/>
                </a:moveTo>
                <a:cubicBezTo>
                  <a:pt x="16" y="158"/>
                  <a:pt x="16" y="157"/>
                  <a:pt x="15" y="157"/>
                </a:cubicBezTo>
                <a:cubicBezTo>
                  <a:pt x="15" y="160"/>
                  <a:pt x="14" y="163"/>
                  <a:pt x="13" y="165"/>
                </a:cubicBezTo>
                <a:cubicBezTo>
                  <a:pt x="13" y="166"/>
                  <a:pt x="14" y="166"/>
                  <a:pt x="15" y="166"/>
                </a:cubicBezTo>
                <a:cubicBezTo>
                  <a:pt x="18" y="166"/>
                  <a:pt x="18" y="166"/>
                  <a:pt x="18" y="166"/>
                </a:cubicBezTo>
                <a:cubicBezTo>
                  <a:pt x="18" y="163"/>
                  <a:pt x="17" y="161"/>
                  <a:pt x="16" y="158"/>
                </a:cubicBezTo>
                <a:close/>
                <a:moveTo>
                  <a:pt x="23" y="180"/>
                </a:moveTo>
                <a:cubicBezTo>
                  <a:pt x="23" y="180"/>
                  <a:pt x="23" y="180"/>
                  <a:pt x="23" y="180"/>
                </a:cubicBezTo>
                <a:cubicBezTo>
                  <a:pt x="21" y="180"/>
                  <a:pt x="21" y="180"/>
                  <a:pt x="21" y="180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5" y="185"/>
                  <a:pt x="24" y="183"/>
                  <a:pt x="23" y="180"/>
                </a:cubicBezTo>
                <a:close/>
                <a:moveTo>
                  <a:pt x="123" y="72"/>
                </a:moveTo>
                <a:cubicBezTo>
                  <a:pt x="122" y="72"/>
                  <a:pt x="121" y="72"/>
                  <a:pt x="120" y="73"/>
                </a:cubicBezTo>
                <a:cubicBezTo>
                  <a:pt x="120" y="73"/>
                  <a:pt x="120" y="73"/>
                  <a:pt x="120" y="74"/>
                </a:cubicBezTo>
                <a:cubicBezTo>
                  <a:pt x="118" y="77"/>
                  <a:pt x="117" y="81"/>
                  <a:pt x="116" y="85"/>
                </a:cubicBezTo>
                <a:cubicBezTo>
                  <a:pt x="116" y="85"/>
                  <a:pt x="115" y="86"/>
                  <a:pt x="115" y="86"/>
                </a:cubicBezTo>
                <a:cubicBezTo>
                  <a:pt x="114" y="84"/>
                  <a:pt x="113" y="81"/>
                  <a:pt x="113" y="79"/>
                </a:cubicBezTo>
                <a:cubicBezTo>
                  <a:pt x="112" y="77"/>
                  <a:pt x="111" y="74"/>
                  <a:pt x="110" y="72"/>
                </a:cubicBezTo>
                <a:cubicBezTo>
                  <a:pt x="110" y="69"/>
                  <a:pt x="109" y="67"/>
                  <a:pt x="108" y="64"/>
                </a:cubicBezTo>
                <a:cubicBezTo>
                  <a:pt x="108" y="65"/>
                  <a:pt x="108" y="65"/>
                  <a:pt x="108" y="65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5" y="72"/>
                  <a:pt x="103" y="78"/>
                  <a:pt x="102" y="84"/>
                </a:cubicBezTo>
                <a:cubicBezTo>
                  <a:pt x="101" y="85"/>
                  <a:pt x="101" y="86"/>
                  <a:pt x="101" y="86"/>
                </a:cubicBezTo>
                <a:cubicBezTo>
                  <a:pt x="101" y="86"/>
                  <a:pt x="101" y="86"/>
                  <a:pt x="101" y="86"/>
                </a:cubicBezTo>
                <a:cubicBezTo>
                  <a:pt x="100" y="85"/>
                  <a:pt x="100" y="85"/>
                  <a:pt x="100" y="85"/>
                </a:cubicBezTo>
                <a:cubicBezTo>
                  <a:pt x="99" y="81"/>
                  <a:pt x="97" y="77"/>
                  <a:pt x="96" y="73"/>
                </a:cubicBezTo>
                <a:cubicBezTo>
                  <a:pt x="95" y="72"/>
                  <a:pt x="95" y="72"/>
                  <a:pt x="94" y="72"/>
                </a:cubicBezTo>
                <a:cubicBezTo>
                  <a:pt x="91" y="71"/>
                  <a:pt x="87" y="69"/>
                  <a:pt x="83" y="68"/>
                </a:cubicBezTo>
                <a:cubicBezTo>
                  <a:pt x="83" y="68"/>
                  <a:pt x="82" y="68"/>
                  <a:pt x="82" y="67"/>
                </a:cubicBezTo>
                <a:cubicBezTo>
                  <a:pt x="85" y="67"/>
                  <a:pt x="87" y="66"/>
                  <a:pt x="89" y="65"/>
                </a:cubicBezTo>
                <a:cubicBezTo>
                  <a:pt x="92" y="64"/>
                  <a:pt x="94" y="64"/>
                  <a:pt x="97" y="63"/>
                </a:cubicBezTo>
                <a:cubicBezTo>
                  <a:pt x="99" y="62"/>
                  <a:pt x="101" y="61"/>
                  <a:pt x="104" y="61"/>
                </a:cubicBezTo>
                <a:cubicBezTo>
                  <a:pt x="104" y="60"/>
                  <a:pt x="103" y="60"/>
                  <a:pt x="103" y="60"/>
                </a:cubicBezTo>
                <a:cubicBezTo>
                  <a:pt x="98" y="59"/>
                  <a:pt x="94" y="57"/>
                  <a:pt x="89" y="56"/>
                </a:cubicBezTo>
                <a:cubicBezTo>
                  <a:pt x="87" y="55"/>
                  <a:pt x="85" y="55"/>
                  <a:pt x="84" y="54"/>
                </a:cubicBezTo>
                <a:cubicBezTo>
                  <a:pt x="83" y="54"/>
                  <a:pt x="83" y="54"/>
                  <a:pt x="82" y="53"/>
                </a:cubicBezTo>
                <a:cubicBezTo>
                  <a:pt x="84" y="53"/>
                  <a:pt x="85" y="52"/>
                  <a:pt x="87" y="52"/>
                </a:cubicBezTo>
                <a:cubicBezTo>
                  <a:pt x="88" y="51"/>
                  <a:pt x="90" y="51"/>
                  <a:pt x="91" y="50"/>
                </a:cubicBezTo>
                <a:cubicBezTo>
                  <a:pt x="93" y="49"/>
                  <a:pt x="94" y="49"/>
                  <a:pt x="96" y="48"/>
                </a:cubicBezTo>
                <a:cubicBezTo>
                  <a:pt x="96" y="48"/>
                  <a:pt x="96" y="48"/>
                  <a:pt x="96" y="48"/>
                </a:cubicBezTo>
                <a:cubicBezTo>
                  <a:pt x="94" y="48"/>
                  <a:pt x="94" y="48"/>
                  <a:pt x="94" y="48"/>
                </a:cubicBezTo>
                <a:cubicBezTo>
                  <a:pt x="92" y="49"/>
                  <a:pt x="82" y="52"/>
                  <a:pt x="80" y="53"/>
                </a:cubicBezTo>
                <a:cubicBezTo>
                  <a:pt x="77" y="52"/>
                  <a:pt x="75" y="51"/>
                  <a:pt x="72" y="50"/>
                </a:cubicBezTo>
                <a:cubicBezTo>
                  <a:pt x="71" y="50"/>
                  <a:pt x="71" y="49"/>
                  <a:pt x="71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49"/>
                  <a:pt x="69" y="51"/>
                  <a:pt x="69" y="53"/>
                </a:cubicBezTo>
                <a:cubicBezTo>
                  <a:pt x="71" y="53"/>
                  <a:pt x="73" y="54"/>
                  <a:pt x="75" y="55"/>
                </a:cubicBezTo>
                <a:cubicBezTo>
                  <a:pt x="75" y="55"/>
                  <a:pt x="75" y="55"/>
                  <a:pt x="75" y="55"/>
                </a:cubicBezTo>
                <a:cubicBezTo>
                  <a:pt x="71" y="56"/>
                  <a:pt x="65" y="59"/>
                  <a:pt x="63" y="59"/>
                </a:cubicBezTo>
                <a:cubicBezTo>
                  <a:pt x="63" y="57"/>
                  <a:pt x="64" y="56"/>
                  <a:pt x="64" y="55"/>
                </a:cubicBezTo>
                <a:cubicBezTo>
                  <a:pt x="65" y="54"/>
                  <a:pt x="65" y="52"/>
                  <a:pt x="66" y="51"/>
                </a:cubicBezTo>
                <a:cubicBezTo>
                  <a:pt x="66" y="50"/>
                  <a:pt x="67" y="49"/>
                  <a:pt x="67" y="48"/>
                </a:cubicBezTo>
                <a:cubicBezTo>
                  <a:pt x="66" y="48"/>
                  <a:pt x="66" y="48"/>
                  <a:pt x="66" y="48"/>
                </a:cubicBezTo>
                <a:cubicBezTo>
                  <a:pt x="65" y="51"/>
                  <a:pt x="63" y="55"/>
                  <a:pt x="62" y="59"/>
                </a:cubicBezTo>
                <a:cubicBezTo>
                  <a:pt x="62" y="59"/>
                  <a:pt x="61" y="58"/>
                  <a:pt x="61" y="58"/>
                </a:cubicBezTo>
                <a:cubicBezTo>
                  <a:pt x="60" y="55"/>
                  <a:pt x="59" y="51"/>
                  <a:pt x="58" y="48"/>
                </a:cubicBezTo>
                <a:cubicBezTo>
                  <a:pt x="57" y="48"/>
                  <a:pt x="57" y="48"/>
                  <a:pt x="57" y="48"/>
                </a:cubicBezTo>
                <a:cubicBezTo>
                  <a:pt x="58" y="51"/>
                  <a:pt x="59" y="55"/>
                  <a:pt x="60" y="58"/>
                </a:cubicBezTo>
                <a:cubicBezTo>
                  <a:pt x="60" y="59"/>
                  <a:pt x="60" y="59"/>
                  <a:pt x="60" y="59"/>
                </a:cubicBezTo>
                <a:cubicBezTo>
                  <a:pt x="60" y="59"/>
                  <a:pt x="60" y="59"/>
                  <a:pt x="60" y="59"/>
                </a:cubicBezTo>
                <a:cubicBezTo>
                  <a:pt x="56" y="58"/>
                  <a:pt x="52" y="56"/>
                  <a:pt x="48" y="55"/>
                </a:cubicBezTo>
                <a:cubicBezTo>
                  <a:pt x="50" y="54"/>
                  <a:pt x="51" y="54"/>
                  <a:pt x="51" y="54"/>
                </a:cubicBezTo>
                <a:cubicBezTo>
                  <a:pt x="52" y="53"/>
                  <a:pt x="53" y="53"/>
                  <a:pt x="54" y="53"/>
                </a:cubicBezTo>
                <a:cubicBezTo>
                  <a:pt x="55" y="51"/>
                  <a:pt x="55" y="49"/>
                  <a:pt x="56" y="48"/>
                </a:cubicBezTo>
                <a:cubicBezTo>
                  <a:pt x="53" y="48"/>
                  <a:pt x="53" y="48"/>
                  <a:pt x="53" y="48"/>
                </a:cubicBezTo>
                <a:cubicBezTo>
                  <a:pt x="52" y="49"/>
                  <a:pt x="52" y="50"/>
                  <a:pt x="52" y="50"/>
                </a:cubicBezTo>
                <a:cubicBezTo>
                  <a:pt x="49" y="51"/>
                  <a:pt x="46" y="52"/>
                  <a:pt x="43" y="53"/>
                </a:cubicBezTo>
                <a:cubicBezTo>
                  <a:pt x="39" y="51"/>
                  <a:pt x="34" y="50"/>
                  <a:pt x="30" y="48"/>
                </a:cubicBezTo>
                <a:cubicBezTo>
                  <a:pt x="30" y="48"/>
                  <a:pt x="30" y="48"/>
                  <a:pt x="30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32" y="50"/>
                  <a:pt x="37" y="51"/>
                  <a:pt x="41" y="53"/>
                </a:cubicBezTo>
                <a:cubicBezTo>
                  <a:pt x="41" y="54"/>
                  <a:pt x="41" y="54"/>
                  <a:pt x="41" y="54"/>
                </a:cubicBezTo>
                <a:cubicBezTo>
                  <a:pt x="34" y="56"/>
                  <a:pt x="27" y="58"/>
                  <a:pt x="20" y="60"/>
                </a:cubicBezTo>
                <a:cubicBezTo>
                  <a:pt x="20" y="61"/>
                  <a:pt x="20" y="61"/>
                  <a:pt x="20" y="61"/>
                </a:cubicBezTo>
                <a:cubicBezTo>
                  <a:pt x="21" y="61"/>
                  <a:pt x="23" y="62"/>
                  <a:pt x="24" y="62"/>
                </a:cubicBezTo>
                <a:cubicBezTo>
                  <a:pt x="25" y="62"/>
                  <a:pt x="27" y="63"/>
                  <a:pt x="28" y="63"/>
                </a:cubicBezTo>
                <a:cubicBezTo>
                  <a:pt x="30" y="64"/>
                  <a:pt x="31" y="64"/>
                  <a:pt x="33" y="65"/>
                </a:cubicBezTo>
                <a:cubicBezTo>
                  <a:pt x="34" y="65"/>
                  <a:pt x="35" y="66"/>
                  <a:pt x="37" y="66"/>
                </a:cubicBezTo>
                <a:cubicBezTo>
                  <a:pt x="38" y="66"/>
                  <a:pt x="40" y="67"/>
                  <a:pt x="41" y="67"/>
                </a:cubicBezTo>
                <a:cubicBezTo>
                  <a:pt x="41" y="68"/>
                  <a:pt x="41" y="68"/>
                  <a:pt x="41" y="68"/>
                </a:cubicBezTo>
                <a:cubicBezTo>
                  <a:pt x="37" y="69"/>
                  <a:pt x="34" y="70"/>
                  <a:pt x="31" y="71"/>
                </a:cubicBezTo>
                <a:cubicBezTo>
                  <a:pt x="30" y="72"/>
                  <a:pt x="29" y="72"/>
                  <a:pt x="28" y="73"/>
                </a:cubicBezTo>
                <a:cubicBezTo>
                  <a:pt x="26" y="77"/>
                  <a:pt x="25" y="82"/>
                  <a:pt x="23" y="86"/>
                </a:cubicBezTo>
                <a:cubicBezTo>
                  <a:pt x="22" y="86"/>
                  <a:pt x="22" y="85"/>
                  <a:pt x="22" y="85"/>
                </a:cubicBezTo>
                <a:cubicBezTo>
                  <a:pt x="20" y="79"/>
                  <a:pt x="18" y="72"/>
                  <a:pt x="16" y="66"/>
                </a:cubicBezTo>
                <a:cubicBezTo>
                  <a:pt x="16" y="66"/>
                  <a:pt x="16" y="65"/>
                  <a:pt x="16" y="64"/>
                </a:cubicBezTo>
                <a:cubicBezTo>
                  <a:pt x="13" y="72"/>
                  <a:pt x="11" y="79"/>
                  <a:pt x="9" y="86"/>
                </a:cubicBezTo>
                <a:cubicBezTo>
                  <a:pt x="8" y="86"/>
                  <a:pt x="8" y="86"/>
                  <a:pt x="8" y="86"/>
                </a:cubicBezTo>
                <a:cubicBezTo>
                  <a:pt x="8" y="84"/>
                  <a:pt x="7" y="83"/>
                  <a:pt x="7" y="82"/>
                </a:cubicBezTo>
                <a:cubicBezTo>
                  <a:pt x="6" y="79"/>
                  <a:pt x="5" y="76"/>
                  <a:pt x="4" y="74"/>
                </a:cubicBezTo>
                <a:cubicBezTo>
                  <a:pt x="4" y="73"/>
                  <a:pt x="4" y="73"/>
                  <a:pt x="3" y="73"/>
                </a:cubicBezTo>
                <a:cubicBezTo>
                  <a:pt x="2" y="72"/>
                  <a:pt x="1" y="72"/>
                  <a:pt x="0" y="71"/>
                </a:cubicBezTo>
                <a:cubicBezTo>
                  <a:pt x="0" y="73"/>
                  <a:pt x="0" y="73"/>
                  <a:pt x="0" y="73"/>
                </a:cubicBezTo>
                <a:cubicBezTo>
                  <a:pt x="1" y="73"/>
                  <a:pt x="1" y="73"/>
                  <a:pt x="1" y="73"/>
                </a:cubicBezTo>
                <a:cubicBezTo>
                  <a:pt x="1" y="74"/>
                  <a:pt x="1" y="73"/>
                  <a:pt x="0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2"/>
                  <a:pt x="0" y="82"/>
                  <a:pt x="0" y="82"/>
                </a:cubicBezTo>
                <a:cubicBezTo>
                  <a:pt x="1" y="80"/>
                  <a:pt x="2" y="78"/>
                  <a:pt x="2" y="76"/>
                </a:cubicBezTo>
                <a:cubicBezTo>
                  <a:pt x="3" y="76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cubicBezTo>
                  <a:pt x="5" y="79"/>
                  <a:pt x="6" y="84"/>
                  <a:pt x="8" y="88"/>
                </a:cubicBezTo>
                <a:cubicBezTo>
                  <a:pt x="8" y="90"/>
                  <a:pt x="6" y="96"/>
                  <a:pt x="5" y="97"/>
                </a:cubicBezTo>
                <a:cubicBezTo>
                  <a:pt x="4" y="97"/>
                  <a:pt x="2" y="98"/>
                  <a:pt x="0" y="98"/>
                </a:cubicBezTo>
                <a:cubicBezTo>
                  <a:pt x="0" y="102"/>
                  <a:pt x="0" y="102"/>
                  <a:pt x="0" y="102"/>
                </a:cubicBezTo>
                <a:cubicBezTo>
                  <a:pt x="2" y="102"/>
                  <a:pt x="12" y="106"/>
                  <a:pt x="14" y="107"/>
                </a:cubicBezTo>
                <a:cubicBezTo>
                  <a:pt x="9" y="109"/>
                  <a:pt x="5" y="110"/>
                  <a:pt x="0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5"/>
                  <a:pt x="0" y="115"/>
                  <a:pt x="0" y="115"/>
                </a:cubicBezTo>
                <a:cubicBezTo>
                  <a:pt x="2" y="116"/>
                  <a:pt x="4" y="116"/>
                  <a:pt x="5" y="117"/>
                </a:cubicBezTo>
                <a:cubicBezTo>
                  <a:pt x="6" y="118"/>
                  <a:pt x="6" y="119"/>
                  <a:pt x="7" y="121"/>
                </a:cubicBezTo>
                <a:cubicBezTo>
                  <a:pt x="7" y="122"/>
                  <a:pt x="8" y="124"/>
                  <a:pt x="8" y="125"/>
                </a:cubicBezTo>
                <a:cubicBezTo>
                  <a:pt x="6" y="130"/>
                  <a:pt x="5" y="134"/>
                  <a:pt x="3" y="138"/>
                </a:cubicBezTo>
                <a:cubicBezTo>
                  <a:pt x="3" y="139"/>
                  <a:pt x="3" y="139"/>
                  <a:pt x="3" y="139"/>
                </a:cubicBezTo>
                <a:cubicBezTo>
                  <a:pt x="2" y="136"/>
                  <a:pt x="1" y="133"/>
                  <a:pt x="0" y="131"/>
                </a:cubicBezTo>
                <a:cubicBezTo>
                  <a:pt x="0" y="140"/>
                  <a:pt x="0" y="140"/>
                  <a:pt x="0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1" y="140"/>
                  <a:pt x="1" y="140"/>
                  <a:pt x="1" y="140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2"/>
                  <a:pt x="0" y="142"/>
                  <a:pt x="0" y="142"/>
                </a:cubicBezTo>
                <a:cubicBezTo>
                  <a:pt x="1" y="142"/>
                  <a:pt x="1" y="141"/>
                  <a:pt x="2" y="141"/>
                </a:cubicBezTo>
                <a:cubicBezTo>
                  <a:pt x="3" y="141"/>
                  <a:pt x="3" y="141"/>
                  <a:pt x="3" y="141"/>
                </a:cubicBezTo>
                <a:cubicBezTo>
                  <a:pt x="4" y="140"/>
                  <a:pt x="4" y="140"/>
                  <a:pt x="4" y="139"/>
                </a:cubicBezTo>
                <a:cubicBezTo>
                  <a:pt x="5" y="136"/>
                  <a:pt x="7" y="132"/>
                  <a:pt x="8" y="129"/>
                </a:cubicBezTo>
                <a:cubicBezTo>
                  <a:pt x="8" y="128"/>
                  <a:pt x="8" y="128"/>
                  <a:pt x="8" y="127"/>
                </a:cubicBezTo>
                <a:cubicBezTo>
                  <a:pt x="9" y="127"/>
                  <a:pt x="9" y="127"/>
                  <a:pt x="9" y="127"/>
                </a:cubicBezTo>
                <a:cubicBezTo>
                  <a:pt x="9" y="128"/>
                  <a:pt x="9" y="128"/>
                  <a:pt x="9" y="128"/>
                </a:cubicBezTo>
                <a:cubicBezTo>
                  <a:pt x="11" y="135"/>
                  <a:pt x="13" y="142"/>
                  <a:pt x="16" y="149"/>
                </a:cubicBezTo>
                <a:cubicBezTo>
                  <a:pt x="16" y="147"/>
                  <a:pt x="17" y="145"/>
                  <a:pt x="17" y="143"/>
                </a:cubicBezTo>
                <a:cubicBezTo>
                  <a:pt x="18" y="142"/>
                  <a:pt x="19" y="140"/>
                  <a:pt x="19" y="138"/>
                </a:cubicBezTo>
                <a:cubicBezTo>
                  <a:pt x="20" y="136"/>
                  <a:pt x="20" y="134"/>
                  <a:pt x="21" y="132"/>
                </a:cubicBezTo>
                <a:cubicBezTo>
                  <a:pt x="21" y="131"/>
                  <a:pt x="22" y="129"/>
                  <a:pt x="23" y="127"/>
                </a:cubicBezTo>
                <a:cubicBezTo>
                  <a:pt x="23" y="128"/>
                  <a:pt x="24" y="130"/>
                  <a:pt x="24" y="131"/>
                </a:cubicBezTo>
                <a:cubicBezTo>
                  <a:pt x="25" y="133"/>
                  <a:pt x="26" y="135"/>
                  <a:pt x="26" y="136"/>
                </a:cubicBezTo>
                <a:cubicBezTo>
                  <a:pt x="27" y="138"/>
                  <a:pt x="27" y="139"/>
                  <a:pt x="28" y="141"/>
                </a:cubicBezTo>
                <a:cubicBezTo>
                  <a:pt x="29" y="141"/>
                  <a:pt x="30" y="141"/>
                  <a:pt x="31" y="142"/>
                </a:cubicBezTo>
                <a:cubicBezTo>
                  <a:pt x="34" y="143"/>
                  <a:pt x="37" y="144"/>
                  <a:pt x="40" y="145"/>
                </a:cubicBezTo>
                <a:cubicBezTo>
                  <a:pt x="40" y="145"/>
                  <a:pt x="41" y="145"/>
                  <a:pt x="41" y="146"/>
                </a:cubicBezTo>
                <a:cubicBezTo>
                  <a:pt x="34" y="148"/>
                  <a:pt x="27" y="150"/>
                  <a:pt x="20" y="153"/>
                </a:cubicBezTo>
                <a:cubicBezTo>
                  <a:pt x="20" y="153"/>
                  <a:pt x="20" y="153"/>
                  <a:pt x="20" y="153"/>
                </a:cubicBezTo>
                <a:cubicBezTo>
                  <a:pt x="22" y="154"/>
                  <a:pt x="24" y="154"/>
                  <a:pt x="27" y="155"/>
                </a:cubicBezTo>
                <a:cubicBezTo>
                  <a:pt x="29" y="156"/>
                  <a:pt x="32" y="157"/>
                  <a:pt x="34" y="157"/>
                </a:cubicBezTo>
                <a:cubicBezTo>
                  <a:pt x="36" y="158"/>
                  <a:pt x="39" y="159"/>
                  <a:pt x="41" y="160"/>
                </a:cubicBezTo>
                <a:cubicBezTo>
                  <a:pt x="41" y="160"/>
                  <a:pt x="41" y="160"/>
                  <a:pt x="41" y="160"/>
                </a:cubicBezTo>
                <a:cubicBezTo>
                  <a:pt x="37" y="162"/>
                  <a:pt x="34" y="163"/>
                  <a:pt x="30" y="164"/>
                </a:cubicBezTo>
                <a:cubicBezTo>
                  <a:pt x="29" y="164"/>
                  <a:pt x="29" y="165"/>
                  <a:pt x="28" y="165"/>
                </a:cubicBezTo>
                <a:cubicBezTo>
                  <a:pt x="27" y="166"/>
                  <a:pt x="27" y="166"/>
                  <a:pt x="27" y="166"/>
                </a:cubicBezTo>
                <a:cubicBezTo>
                  <a:pt x="30" y="166"/>
                  <a:pt x="30" y="166"/>
                  <a:pt x="30" y="166"/>
                </a:cubicBezTo>
                <a:cubicBezTo>
                  <a:pt x="30" y="166"/>
                  <a:pt x="30" y="166"/>
                  <a:pt x="30" y="166"/>
                </a:cubicBezTo>
                <a:cubicBezTo>
                  <a:pt x="30" y="165"/>
                  <a:pt x="30" y="165"/>
                  <a:pt x="30" y="165"/>
                </a:cubicBezTo>
                <a:cubicBezTo>
                  <a:pt x="30" y="165"/>
                  <a:pt x="30" y="165"/>
                  <a:pt x="30" y="165"/>
                </a:cubicBezTo>
                <a:cubicBezTo>
                  <a:pt x="34" y="164"/>
                  <a:pt x="39" y="162"/>
                  <a:pt x="43" y="160"/>
                </a:cubicBezTo>
                <a:cubicBezTo>
                  <a:pt x="46" y="161"/>
                  <a:pt x="49" y="162"/>
                  <a:pt x="52" y="163"/>
                </a:cubicBezTo>
                <a:cubicBezTo>
                  <a:pt x="52" y="163"/>
                  <a:pt x="52" y="164"/>
                  <a:pt x="53" y="166"/>
                </a:cubicBezTo>
                <a:cubicBezTo>
                  <a:pt x="56" y="166"/>
                  <a:pt x="56" y="166"/>
                  <a:pt x="56" y="166"/>
                </a:cubicBezTo>
                <a:cubicBezTo>
                  <a:pt x="55" y="164"/>
                  <a:pt x="55" y="162"/>
                  <a:pt x="54" y="161"/>
                </a:cubicBezTo>
                <a:cubicBezTo>
                  <a:pt x="52" y="160"/>
                  <a:pt x="50" y="159"/>
                  <a:pt x="49" y="159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51" y="157"/>
                  <a:pt x="59" y="155"/>
                  <a:pt x="60" y="155"/>
                </a:cubicBezTo>
                <a:cubicBezTo>
                  <a:pt x="60" y="155"/>
                  <a:pt x="60" y="155"/>
                  <a:pt x="60" y="155"/>
                </a:cubicBezTo>
                <a:cubicBezTo>
                  <a:pt x="59" y="158"/>
                  <a:pt x="58" y="162"/>
                  <a:pt x="56" y="166"/>
                </a:cubicBezTo>
                <a:cubicBezTo>
                  <a:pt x="58" y="166"/>
                  <a:pt x="58" y="166"/>
                  <a:pt x="58" y="166"/>
                </a:cubicBezTo>
                <a:cubicBezTo>
                  <a:pt x="59" y="162"/>
                  <a:pt x="61" y="155"/>
                  <a:pt x="62" y="154"/>
                </a:cubicBezTo>
                <a:cubicBezTo>
                  <a:pt x="63" y="158"/>
                  <a:pt x="65" y="162"/>
                  <a:pt x="66" y="166"/>
                </a:cubicBezTo>
                <a:cubicBezTo>
                  <a:pt x="67" y="166"/>
                  <a:pt x="67" y="166"/>
                  <a:pt x="67" y="166"/>
                </a:cubicBezTo>
                <a:cubicBezTo>
                  <a:pt x="66" y="163"/>
                  <a:pt x="63" y="156"/>
                  <a:pt x="63" y="154"/>
                </a:cubicBezTo>
                <a:cubicBezTo>
                  <a:pt x="65" y="155"/>
                  <a:pt x="71" y="157"/>
                  <a:pt x="74" y="158"/>
                </a:cubicBezTo>
                <a:cubicBezTo>
                  <a:pt x="75" y="158"/>
                  <a:pt x="75" y="158"/>
                  <a:pt x="75" y="159"/>
                </a:cubicBezTo>
                <a:cubicBezTo>
                  <a:pt x="73" y="159"/>
                  <a:pt x="71" y="160"/>
                  <a:pt x="69" y="161"/>
                </a:cubicBezTo>
                <a:cubicBezTo>
                  <a:pt x="69" y="162"/>
                  <a:pt x="68" y="164"/>
                  <a:pt x="68" y="165"/>
                </a:cubicBezTo>
                <a:cubicBezTo>
                  <a:pt x="68" y="166"/>
                  <a:pt x="68" y="166"/>
                  <a:pt x="68" y="166"/>
                </a:cubicBezTo>
                <a:cubicBezTo>
                  <a:pt x="71" y="166"/>
                  <a:pt x="71" y="166"/>
                  <a:pt x="71" y="166"/>
                </a:cubicBezTo>
                <a:cubicBezTo>
                  <a:pt x="71" y="165"/>
                  <a:pt x="71" y="165"/>
                  <a:pt x="71" y="164"/>
                </a:cubicBezTo>
                <a:cubicBezTo>
                  <a:pt x="71" y="164"/>
                  <a:pt x="72" y="163"/>
                  <a:pt x="72" y="163"/>
                </a:cubicBezTo>
                <a:cubicBezTo>
                  <a:pt x="74" y="162"/>
                  <a:pt x="77" y="161"/>
                  <a:pt x="80" y="160"/>
                </a:cubicBezTo>
                <a:cubicBezTo>
                  <a:pt x="85" y="162"/>
                  <a:pt x="89" y="164"/>
                  <a:pt x="94" y="165"/>
                </a:cubicBezTo>
                <a:cubicBezTo>
                  <a:pt x="93" y="166"/>
                  <a:pt x="93" y="166"/>
                  <a:pt x="93" y="166"/>
                </a:cubicBezTo>
                <a:cubicBezTo>
                  <a:pt x="96" y="166"/>
                  <a:pt x="96" y="166"/>
                  <a:pt x="96" y="166"/>
                </a:cubicBezTo>
                <a:cubicBezTo>
                  <a:pt x="96" y="165"/>
                  <a:pt x="96" y="165"/>
                  <a:pt x="96" y="165"/>
                </a:cubicBezTo>
                <a:cubicBezTo>
                  <a:pt x="91" y="163"/>
                  <a:pt x="87" y="162"/>
                  <a:pt x="82" y="160"/>
                </a:cubicBezTo>
                <a:cubicBezTo>
                  <a:pt x="82" y="160"/>
                  <a:pt x="82" y="160"/>
                  <a:pt x="82" y="160"/>
                </a:cubicBezTo>
                <a:cubicBezTo>
                  <a:pt x="86" y="159"/>
                  <a:pt x="89" y="157"/>
                  <a:pt x="93" y="156"/>
                </a:cubicBezTo>
                <a:cubicBezTo>
                  <a:pt x="97" y="155"/>
                  <a:pt x="100" y="154"/>
                  <a:pt x="104" y="153"/>
                </a:cubicBezTo>
                <a:cubicBezTo>
                  <a:pt x="104" y="153"/>
                  <a:pt x="103" y="152"/>
                  <a:pt x="103" y="152"/>
                </a:cubicBezTo>
                <a:cubicBezTo>
                  <a:pt x="99" y="151"/>
                  <a:pt x="95" y="150"/>
                  <a:pt x="90" y="148"/>
                </a:cubicBezTo>
                <a:cubicBezTo>
                  <a:pt x="88" y="148"/>
                  <a:pt x="86" y="147"/>
                  <a:pt x="84" y="146"/>
                </a:cubicBezTo>
                <a:cubicBezTo>
                  <a:pt x="83" y="146"/>
                  <a:pt x="83" y="146"/>
                  <a:pt x="82" y="146"/>
                </a:cubicBezTo>
                <a:cubicBezTo>
                  <a:pt x="82" y="145"/>
                  <a:pt x="83" y="145"/>
                  <a:pt x="83" y="145"/>
                </a:cubicBezTo>
                <a:cubicBezTo>
                  <a:pt x="87" y="144"/>
                  <a:pt x="91" y="143"/>
                  <a:pt x="94" y="141"/>
                </a:cubicBezTo>
                <a:cubicBezTo>
                  <a:pt x="95" y="141"/>
                  <a:pt x="95" y="141"/>
                  <a:pt x="96" y="141"/>
                </a:cubicBezTo>
                <a:cubicBezTo>
                  <a:pt x="97" y="136"/>
                  <a:pt x="99" y="132"/>
                  <a:pt x="101" y="127"/>
                </a:cubicBezTo>
                <a:cubicBezTo>
                  <a:pt x="101" y="127"/>
                  <a:pt x="101" y="128"/>
                  <a:pt x="101" y="128"/>
                </a:cubicBezTo>
                <a:cubicBezTo>
                  <a:pt x="102" y="131"/>
                  <a:pt x="103" y="134"/>
                  <a:pt x="104" y="137"/>
                </a:cubicBezTo>
                <a:cubicBezTo>
                  <a:pt x="105" y="140"/>
                  <a:pt x="106" y="144"/>
                  <a:pt x="107" y="147"/>
                </a:cubicBezTo>
                <a:cubicBezTo>
                  <a:pt x="107" y="148"/>
                  <a:pt x="108" y="148"/>
                  <a:pt x="108" y="149"/>
                </a:cubicBezTo>
                <a:cubicBezTo>
                  <a:pt x="108" y="149"/>
                  <a:pt x="108" y="148"/>
                  <a:pt x="108" y="148"/>
                </a:cubicBezTo>
                <a:cubicBezTo>
                  <a:pt x="110" y="142"/>
                  <a:pt x="112" y="135"/>
                  <a:pt x="114" y="129"/>
                </a:cubicBezTo>
                <a:cubicBezTo>
                  <a:pt x="115" y="128"/>
                  <a:pt x="115" y="128"/>
                  <a:pt x="115" y="127"/>
                </a:cubicBezTo>
                <a:cubicBezTo>
                  <a:pt x="116" y="128"/>
                  <a:pt x="116" y="130"/>
                  <a:pt x="117" y="131"/>
                </a:cubicBezTo>
                <a:cubicBezTo>
                  <a:pt x="117" y="133"/>
                  <a:pt x="118" y="135"/>
                  <a:pt x="118" y="136"/>
                </a:cubicBezTo>
                <a:cubicBezTo>
                  <a:pt x="119" y="138"/>
                  <a:pt x="119" y="139"/>
                  <a:pt x="120" y="141"/>
                </a:cubicBezTo>
                <a:cubicBezTo>
                  <a:pt x="121" y="141"/>
                  <a:pt x="122" y="141"/>
                  <a:pt x="123" y="142"/>
                </a:cubicBezTo>
                <a:cubicBezTo>
                  <a:pt x="123" y="141"/>
                  <a:pt x="123" y="141"/>
                  <a:pt x="123" y="141"/>
                </a:cubicBezTo>
                <a:cubicBezTo>
                  <a:pt x="123" y="141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2" y="140"/>
                  <a:pt x="122" y="140"/>
                  <a:pt x="122" y="140"/>
                </a:cubicBezTo>
                <a:cubicBezTo>
                  <a:pt x="123" y="140"/>
                  <a:pt x="123" y="140"/>
                  <a:pt x="123" y="140"/>
                </a:cubicBezTo>
                <a:cubicBezTo>
                  <a:pt x="123" y="131"/>
                  <a:pt x="123" y="131"/>
                  <a:pt x="123" y="131"/>
                </a:cubicBezTo>
                <a:cubicBezTo>
                  <a:pt x="122" y="133"/>
                  <a:pt x="122" y="135"/>
                  <a:pt x="121" y="137"/>
                </a:cubicBezTo>
                <a:cubicBezTo>
                  <a:pt x="121" y="138"/>
                  <a:pt x="121" y="138"/>
                  <a:pt x="120" y="139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19" y="134"/>
                  <a:pt x="117" y="130"/>
                  <a:pt x="115" y="125"/>
                </a:cubicBezTo>
                <a:cubicBezTo>
                  <a:pt x="116" y="122"/>
                  <a:pt x="117" y="119"/>
                  <a:pt x="118" y="117"/>
                </a:cubicBezTo>
                <a:cubicBezTo>
                  <a:pt x="120" y="116"/>
                  <a:pt x="121" y="116"/>
                  <a:pt x="123" y="115"/>
                </a:cubicBezTo>
                <a:cubicBezTo>
                  <a:pt x="123" y="112"/>
                  <a:pt x="123" y="112"/>
                  <a:pt x="123" y="112"/>
                </a:cubicBezTo>
                <a:cubicBezTo>
                  <a:pt x="119" y="110"/>
                  <a:pt x="114" y="109"/>
                  <a:pt x="110" y="107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114" y="105"/>
                  <a:pt x="118" y="103"/>
                  <a:pt x="123" y="102"/>
                </a:cubicBezTo>
                <a:cubicBezTo>
                  <a:pt x="123" y="98"/>
                  <a:pt x="123" y="98"/>
                  <a:pt x="123" y="98"/>
                </a:cubicBezTo>
                <a:cubicBezTo>
                  <a:pt x="121" y="98"/>
                  <a:pt x="120" y="97"/>
                  <a:pt x="118" y="97"/>
                </a:cubicBezTo>
                <a:cubicBezTo>
                  <a:pt x="117" y="94"/>
                  <a:pt x="116" y="91"/>
                  <a:pt x="115" y="88"/>
                </a:cubicBezTo>
                <a:cubicBezTo>
                  <a:pt x="117" y="84"/>
                  <a:pt x="120" y="76"/>
                  <a:pt x="120" y="75"/>
                </a:cubicBezTo>
                <a:cubicBezTo>
                  <a:pt x="121" y="76"/>
                  <a:pt x="122" y="78"/>
                  <a:pt x="122" y="79"/>
                </a:cubicBezTo>
                <a:cubicBezTo>
                  <a:pt x="122" y="80"/>
                  <a:pt x="123" y="81"/>
                  <a:pt x="123" y="82"/>
                </a:cubicBezTo>
                <a:cubicBezTo>
                  <a:pt x="123" y="73"/>
                  <a:pt x="123" y="73"/>
                  <a:pt x="123" y="73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2" y="73"/>
                  <a:pt x="122" y="73"/>
                </a:cubicBezTo>
                <a:cubicBezTo>
                  <a:pt x="122" y="73"/>
                  <a:pt x="123" y="73"/>
                  <a:pt x="123" y="73"/>
                </a:cubicBezTo>
                <a:lnTo>
                  <a:pt x="123" y="72"/>
                </a:lnTo>
                <a:close/>
                <a:moveTo>
                  <a:pt x="108" y="76"/>
                </a:moveTo>
                <a:cubicBezTo>
                  <a:pt x="108" y="76"/>
                  <a:pt x="108" y="76"/>
                  <a:pt x="108" y="76"/>
                </a:cubicBezTo>
                <a:cubicBezTo>
                  <a:pt x="110" y="81"/>
                  <a:pt x="111" y="86"/>
                  <a:pt x="113" y="91"/>
                </a:cubicBezTo>
                <a:cubicBezTo>
                  <a:pt x="113" y="92"/>
                  <a:pt x="109" y="104"/>
                  <a:pt x="108" y="105"/>
                </a:cubicBezTo>
                <a:cubicBezTo>
                  <a:pt x="108" y="106"/>
                  <a:pt x="108" y="106"/>
                  <a:pt x="108" y="106"/>
                </a:cubicBezTo>
                <a:cubicBezTo>
                  <a:pt x="106" y="101"/>
                  <a:pt x="104" y="96"/>
                  <a:pt x="103" y="91"/>
                </a:cubicBezTo>
                <a:cubicBezTo>
                  <a:pt x="104" y="86"/>
                  <a:pt x="106" y="81"/>
                  <a:pt x="108" y="76"/>
                </a:cubicBezTo>
                <a:close/>
                <a:moveTo>
                  <a:pt x="102" y="94"/>
                </a:moveTo>
                <a:cubicBezTo>
                  <a:pt x="102" y="94"/>
                  <a:pt x="102" y="94"/>
                  <a:pt x="102" y="94"/>
                </a:cubicBezTo>
                <a:cubicBezTo>
                  <a:pt x="104" y="98"/>
                  <a:pt x="105" y="101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4" y="105"/>
                  <a:pt x="96" y="102"/>
                  <a:pt x="94" y="101"/>
                </a:cubicBezTo>
                <a:cubicBezTo>
                  <a:pt x="96" y="100"/>
                  <a:pt x="98" y="100"/>
                  <a:pt x="100" y="99"/>
                </a:cubicBezTo>
                <a:cubicBezTo>
                  <a:pt x="101" y="97"/>
                  <a:pt x="101" y="95"/>
                  <a:pt x="102" y="94"/>
                </a:cubicBezTo>
                <a:close/>
                <a:moveTo>
                  <a:pt x="67" y="127"/>
                </a:moveTo>
                <a:cubicBezTo>
                  <a:pt x="66" y="125"/>
                  <a:pt x="66" y="123"/>
                  <a:pt x="65" y="121"/>
                </a:cubicBezTo>
                <a:cubicBezTo>
                  <a:pt x="65" y="120"/>
                  <a:pt x="64" y="118"/>
                  <a:pt x="64" y="116"/>
                </a:cubicBezTo>
                <a:cubicBezTo>
                  <a:pt x="63" y="115"/>
                  <a:pt x="63" y="113"/>
                  <a:pt x="62" y="111"/>
                </a:cubicBezTo>
                <a:cubicBezTo>
                  <a:pt x="61" y="112"/>
                  <a:pt x="61" y="112"/>
                  <a:pt x="61" y="113"/>
                </a:cubicBezTo>
                <a:cubicBezTo>
                  <a:pt x="59" y="119"/>
                  <a:pt x="57" y="125"/>
                  <a:pt x="56" y="130"/>
                </a:cubicBezTo>
                <a:cubicBezTo>
                  <a:pt x="55" y="131"/>
                  <a:pt x="55" y="132"/>
                  <a:pt x="55" y="132"/>
                </a:cubicBezTo>
                <a:cubicBezTo>
                  <a:pt x="55" y="132"/>
                  <a:pt x="55" y="132"/>
                  <a:pt x="55" y="132"/>
                </a:cubicBezTo>
                <a:cubicBezTo>
                  <a:pt x="54" y="131"/>
                  <a:pt x="54" y="131"/>
                  <a:pt x="54" y="131"/>
                </a:cubicBezTo>
                <a:cubicBezTo>
                  <a:pt x="53" y="127"/>
                  <a:pt x="51" y="123"/>
                  <a:pt x="50" y="119"/>
                </a:cubicBezTo>
                <a:cubicBezTo>
                  <a:pt x="48" y="118"/>
                  <a:pt x="47" y="118"/>
                  <a:pt x="45" y="117"/>
                </a:cubicBezTo>
                <a:cubicBezTo>
                  <a:pt x="44" y="116"/>
                  <a:pt x="42" y="116"/>
                  <a:pt x="41" y="115"/>
                </a:cubicBezTo>
                <a:cubicBezTo>
                  <a:pt x="39" y="115"/>
                  <a:pt x="38" y="114"/>
                  <a:pt x="36" y="114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6" y="113"/>
                  <a:pt x="36" y="113"/>
                  <a:pt x="36" y="113"/>
                </a:cubicBezTo>
                <a:cubicBezTo>
                  <a:pt x="37" y="113"/>
                  <a:pt x="37" y="113"/>
                  <a:pt x="37" y="113"/>
                </a:cubicBezTo>
                <a:cubicBezTo>
                  <a:pt x="44" y="111"/>
                  <a:pt x="50" y="109"/>
                  <a:pt x="57" y="107"/>
                </a:cubicBezTo>
                <a:cubicBezTo>
                  <a:pt x="57" y="107"/>
                  <a:pt x="57" y="107"/>
                  <a:pt x="57" y="107"/>
                </a:cubicBezTo>
                <a:cubicBezTo>
                  <a:pt x="58" y="107"/>
                  <a:pt x="58" y="107"/>
                  <a:pt x="58" y="107"/>
                </a:cubicBezTo>
                <a:cubicBezTo>
                  <a:pt x="50" y="104"/>
                  <a:pt x="43" y="102"/>
                  <a:pt x="36" y="100"/>
                </a:cubicBezTo>
                <a:cubicBezTo>
                  <a:pt x="36" y="99"/>
                  <a:pt x="37" y="99"/>
                  <a:pt x="37" y="99"/>
                </a:cubicBezTo>
                <a:cubicBezTo>
                  <a:pt x="41" y="98"/>
                  <a:pt x="44" y="97"/>
                  <a:pt x="48" y="95"/>
                </a:cubicBezTo>
                <a:cubicBezTo>
                  <a:pt x="49" y="95"/>
                  <a:pt x="49" y="95"/>
                  <a:pt x="50" y="95"/>
                </a:cubicBezTo>
                <a:cubicBezTo>
                  <a:pt x="51" y="90"/>
                  <a:pt x="53" y="86"/>
                  <a:pt x="55" y="81"/>
                </a:cubicBezTo>
                <a:cubicBezTo>
                  <a:pt x="55" y="81"/>
                  <a:pt x="55" y="81"/>
                  <a:pt x="55" y="81"/>
                </a:cubicBezTo>
                <a:cubicBezTo>
                  <a:pt x="55" y="81"/>
                  <a:pt x="55" y="82"/>
                  <a:pt x="55" y="82"/>
                </a:cubicBezTo>
                <a:cubicBezTo>
                  <a:pt x="57" y="86"/>
                  <a:pt x="58" y="91"/>
                  <a:pt x="59" y="95"/>
                </a:cubicBezTo>
                <a:cubicBezTo>
                  <a:pt x="60" y="97"/>
                  <a:pt x="61" y="99"/>
                  <a:pt x="61" y="101"/>
                </a:cubicBezTo>
                <a:cubicBezTo>
                  <a:pt x="62" y="102"/>
                  <a:pt x="62" y="102"/>
                  <a:pt x="62" y="102"/>
                </a:cubicBezTo>
                <a:cubicBezTo>
                  <a:pt x="62" y="102"/>
                  <a:pt x="62" y="102"/>
                  <a:pt x="62" y="102"/>
                </a:cubicBezTo>
                <a:cubicBezTo>
                  <a:pt x="62" y="101"/>
                  <a:pt x="62" y="101"/>
                  <a:pt x="62" y="101"/>
                </a:cubicBezTo>
                <a:cubicBezTo>
                  <a:pt x="64" y="96"/>
                  <a:pt x="65" y="92"/>
                  <a:pt x="67" y="87"/>
                </a:cubicBezTo>
                <a:cubicBezTo>
                  <a:pt x="67" y="85"/>
                  <a:pt x="68" y="84"/>
                  <a:pt x="68" y="82"/>
                </a:cubicBezTo>
                <a:cubicBezTo>
                  <a:pt x="68" y="82"/>
                  <a:pt x="68" y="81"/>
                  <a:pt x="69" y="81"/>
                </a:cubicBezTo>
                <a:cubicBezTo>
                  <a:pt x="69" y="83"/>
                  <a:pt x="70" y="84"/>
                  <a:pt x="70" y="86"/>
                </a:cubicBezTo>
                <a:cubicBezTo>
                  <a:pt x="71" y="87"/>
                  <a:pt x="71" y="89"/>
                  <a:pt x="72" y="90"/>
                </a:cubicBezTo>
                <a:cubicBezTo>
                  <a:pt x="73" y="92"/>
                  <a:pt x="73" y="93"/>
                  <a:pt x="74" y="95"/>
                </a:cubicBezTo>
                <a:cubicBezTo>
                  <a:pt x="75" y="95"/>
                  <a:pt x="77" y="96"/>
                  <a:pt x="78" y="96"/>
                </a:cubicBezTo>
                <a:cubicBezTo>
                  <a:pt x="80" y="97"/>
                  <a:pt x="81" y="97"/>
                  <a:pt x="83" y="98"/>
                </a:cubicBezTo>
                <a:cubicBezTo>
                  <a:pt x="84" y="99"/>
                  <a:pt x="86" y="99"/>
                  <a:pt x="87" y="100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80" y="102"/>
                  <a:pt x="73" y="104"/>
                  <a:pt x="67" y="106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9" y="108"/>
                  <a:pt x="73" y="109"/>
                  <a:pt x="77" y="110"/>
                </a:cubicBezTo>
                <a:cubicBezTo>
                  <a:pt x="80" y="111"/>
                  <a:pt x="84" y="112"/>
                  <a:pt x="87" y="113"/>
                </a:cubicBezTo>
                <a:cubicBezTo>
                  <a:pt x="87" y="114"/>
                  <a:pt x="87" y="114"/>
                  <a:pt x="87" y="114"/>
                </a:cubicBezTo>
                <a:cubicBezTo>
                  <a:pt x="85" y="115"/>
                  <a:pt x="83" y="115"/>
                  <a:pt x="82" y="116"/>
                </a:cubicBezTo>
                <a:cubicBezTo>
                  <a:pt x="79" y="117"/>
                  <a:pt x="77" y="117"/>
                  <a:pt x="75" y="118"/>
                </a:cubicBezTo>
                <a:cubicBezTo>
                  <a:pt x="74" y="118"/>
                  <a:pt x="74" y="118"/>
                  <a:pt x="74" y="119"/>
                </a:cubicBezTo>
                <a:cubicBezTo>
                  <a:pt x="72" y="123"/>
                  <a:pt x="70" y="128"/>
                  <a:pt x="69" y="132"/>
                </a:cubicBezTo>
                <a:cubicBezTo>
                  <a:pt x="68" y="130"/>
                  <a:pt x="67" y="129"/>
                  <a:pt x="67" y="127"/>
                </a:cubicBezTo>
                <a:close/>
                <a:moveTo>
                  <a:pt x="69" y="145"/>
                </a:moveTo>
                <a:cubicBezTo>
                  <a:pt x="71" y="146"/>
                  <a:pt x="73" y="146"/>
                  <a:pt x="75" y="147"/>
                </a:cubicBezTo>
                <a:cubicBezTo>
                  <a:pt x="75" y="147"/>
                  <a:pt x="75" y="147"/>
                  <a:pt x="75" y="147"/>
                </a:cubicBezTo>
                <a:cubicBezTo>
                  <a:pt x="71" y="149"/>
                  <a:pt x="67" y="150"/>
                  <a:pt x="63" y="151"/>
                </a:cubicBezTo>
                <a:cubicBezTo>
                  <a:pt x="63" y="150"/>
                  <a:pt x="64" y="149"/>
                  <a:pt x="64" y="148"/>
                </a:cubicBezTo>
                <a:cubicBezTo>
                  <a:pt x="64" y="147"/>
                  <a:pt x="65" y="146"/>
                  <a:pt x="65" y="145"/>
                </a:cubicBezTo>
                <a:cubicBezTo>
                  <a:pt x="65" y="144"/>
                  <a:pt x="66" y="143"/>
                  <a:pt x="66" y="142"/>
                </a:cubicBezTo>
                <a:cubicBezTo>
                  <a:pt x="67" y="141"/>
                  <a:pt x="67" y="140"/>
                  <a:pt x="67" y="139"/>
                </a:cubicBezTo>
                <a:cubicBezTo>
                  <a:pt x="68" y="140"/>
                  <a:pt x="68" y="141"/>
                  <a:pt x="68" y="142"/>
                </a:cubicBezTo>
                <a:cubicBezTo>
                  <a:pt x="69" y="143"/>
                  <a:pt x="69" y="144"/>
                  <a:pt x="69" y="145"/>
                </a:cubicBezTo>
                <a:close/>
                <a:moveTo>
                  <a:pt x="56" y="140"/>
                </a:moveTo>
                <a:cubicBezTo>
                  <a:pt x="58" y="143"/>
                  <a:pt x="59" y="147"/>
                  <a:pt x="60" y="151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59" y="151"/>
                  <a:pt x="50" y="148"/>
                  <a:pt x="49" y="147"/>
                </a:cubicBezTo>
                <a:cubicBezTo>
                  <a:pt x="49" y="147"/>
                  <a:pt x="49" y="147"/>
                  <a:pt x="49" y="147"/>
                </a:cubicBezTo>
                <a:cubicBezTo>
                  <a:pt x="51" y="146"/>
                  <a:pt x="52" y="146"/>
                  <a:pt x="53" y="145"/>
                </a:cubicBezTo>
                <a:cubicBezTo>
                  <a:pt x="54" y="145"/>
                  <a:pt x="54" y="145"/>
                  <a:pt x="54" y="145"/>
                </a:cubicBezTo>
                <a:cubicBezTo>
                  <a:pt x="55" y="143"/>
                  <a:pt x="55" y="141"/>
                  <a:pt x="56" y="140"/>
                </a:cubicBezTo>
                <a:close/>
                <a:moveTo>
                  <a:pt x="31" y="112"/>
                </a:moveTo>
                <a:cubicBezTo>
                  <a:pt x="29" y="111"/>
                  <a:pt x="18" y="107"/>
                  <a:pt x="17" y="107"/>
                </a:cubicBezTo>
                <a:cubicBezTo>
                  <a:pt x="18" y="106"/>
                  <a:pt x="29" y="102"/>
                  <a:pt x="31" y="102"/>
                </a:cubicBezTo>
                <a:cubicBezTo>
                  <a:pt x="36" y="103"/>
                  <a:pt x="41" y="105"/>
                  <a:pt x="46" y="107"/>
                </a:cubicBezTo>
                <a:cubicBezTo>
                  <a:pt x="46" y="107"/>
                  <a:pt x="46" y="107"/>
                  <a:pt x="46" y="107"/>
                </a:cubicBezTo>
                <a:cubicBezTo>
                  <a:pt x="41" y="109"/>
                  <a:pt x="36" y="110"/>
                  <a:pt x="31" y="112"/>
                </a:cubicBezTo>
                <a:close/>
                <a:moveTo>
                  <a:pt x="54" y="68"/>
                </a:moveTo>
                <a:cubicBezTo>
                  <a:pt x="52" y="68"/>
                  <a:pt x="50" y="67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52" y="65"/>
                  <a:pt x="56" y="63"/>
                  <a:pt x="60" y="62"/>
                </a:cubicBezTo>
                <a:cubicBezTo>
                  <a:pt x="60" y="62"/>
                  <a:pt x="60" y="62"/>
                  <a:pt x="60" y="62"/>
                </a:cubicBezTo>
                <a:cubicBezTo>
                  <a:pt x="60" y="64"/>
                  <a:pt x="58" y="69"/>
                  <a:pt x="57" y="73"/>
                </a:cubicBezTo>
                <a:cubicBezTo>
                  <a:pt x="56" y="73"/>
                  <a:pt x="56" y="74"/>
                  <a:pt x="56" y="74"/>
                </a:cubicBezTo>
                <a:cubicBezTo>
                  <a:pt x="55" y="72"/>
                  <a:pt x="55" y="70"/>
                  <a:pt x="54" y="68"/>
                </a:cubicBezTo>
                <a:close/>
                <a:moveTo>
                  <a:pt x="67" y="74"/>
                </a:moveTo>
                <a:cubicBezTo>
                  <a:pt x="66" y="70"/>
                  <a:pt x="64" y="66"/>
                  <a:pt x="63" y="62"/>
                </a:cubicBezTo>
                <a:cubicBezTo>
                  <a:pt x="64" y="62"/>
                  <a:pt x="64" y="62"/>
                  <a:pt x="64" y="62"/>
                </a:cubicBezTo>
                <a:cubicBezTo>
                  <a:pt x="67" y="63"/>
                  <a:pt x="71" y="65"/>
                  <a:pt x="74" y="66"/>
                </a:cubicBezTo>
                <a:cubicBezTo>
                  <a:pt x="75" y="66"/>
                  <a:pt x="75" y="66"/>
                  <a:pt x="75" y="66"/>
                </a:cubicBezTo>
                <a:cubicBezTo>
                  <a:pt x="73" y="67"/>
                  <a:pt x="71" y="68"/>
                  <a:pt x="69" y="68"/>
                </a:cubicBezTo>
                <a:cubicBezTo>
                  <a:pt x="69" y="70"/>
                  <a:pt x="68" y="72"/>
                  <a:pt x="67" y="74"/>
                </a:cubicBezTo>
                <a:cubicBezTo>
                  <a:pt x="67" y="74"/>
                  <a:pt x="67" y="74"/>
                  <a:pt x="67" y="74"/>
                </a:cubicBezTo>
                <a:close/>
                <a:moveTo>
                  <a:pt x="85" y="109"/>
                </a:moveTo>
                <a:cubicBezTo>
                  <a:pt x="82" y="108"/>
                  <a:pt x="80" y="108"/>
                  <a:pt x="77" y="107"/>
                </a:cubicBezTo>
                <a:cubicBezTo>
                  <a:pt x="82" y="105"/>
                  <a:pt x="87" y="103"/>
                  <a:pt x="93" y="102"/>
                </a:cubicBezTo>
                <a:cubicBezTo>
                  <a:pt x="97" y="103"/>
                  <a:pt x="102" y="105"/>
                  <a:pt x="106" y="106"/>
                </a:cubicBezTo>
                <a:cubicBezTo>
                  <a:pt x="106" y="107"/>
                  <a:pt x="106" y="107"/>
                  <a:pt x="106" y="107"/>
                </a:cubicBezTo>
                <a:cubicBezTo>
                  <a:pt x="101" y="109"/>
                  <a:pt x="97" y="110"/>
                  <a:pt x="93" y="112"/>
                </a:cubicBezTo>
                <a:cubicBezTo>
                  <a:pt x="92" y="112"/>
                  <a:pt x="92" y="112"/>
                  <a:pt x="92" y="112"/>
                </a:cubicBezTo>
                <a:cubicBezTo>
                  <a:pt x="90" y="111"/>
                  <a:pt x="87" y="110"/>
                  <a:pt x="85" y="109"/>
                </a:cubicBezTo>
                <a:close/>
                <a:moveTo>
                  <a:pt x="95" y="76"/>
                </a:moveTo>
                <a:cubicBezTo>
                  <a:pt x="95" y="76"/>
                  <a:pt x="95" y="75"/>
                  <a:pt x="95" y="75"/>
                </a:cubicBezTo>
                <a:cubicBezTo>
                  <a:pt x="96" y="75"/>
                  <a:pt x="96" y="75"/>
                  <a:pt x="96" y="75"/>
                </a:cubicBezTo>
                <a:cubicBezTo>
                  <a:pt x="97" y="79"/>
                  <a:pt x="99" y="84"/>
                  <a:pt x="100" y="88"/>
                </a:cubicBezTo>
                <a:cubicBezTo>
                  <a:pt x="100" y="91"/>
                  <a:pt x="99" y="94"/>
                  <a:pt x="98" y="97"/>
                </a:cubicBezTo>
                <a:cubicBezTo>
                  <a:pt x="95" y="98"/>
                  <a:pt x="92" y="98"/>
                  <a:pt x="89" y="99"/>
                </a:cubicBezTo>
                <a:cubicBezTo>
                  <a:pt x="85" y="98"/>
                  <a:pt x="80" y="96"/>
                  <a:pt x="76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81" y="92"/>
                  <a:pt x="86" y="91"/>
                  <a:pt x="90" y="89"/>
                </a:cubicBezTo>
                <a:cubicBezTo>
                  <a:pt x="90" y="89"/>
                  <a:pt x="91" y="89"/>
                  <a:pt x="91" y="88"/>
                </a:cubicBezTo>
                <a:cubicBezTo>
                  <a:pt x="92" y="84"/>
                  <a:pt x="93" y="80"/>
                  <a:pt x="95" y="76"/>
                </a:cubicBezTo>
                <a:close/>
                <a:moveTo>
                  <a:pt x="79" y="89"/>
                </a:moveTo>
                <a:cubicBezTo>
                  <a:pt x="80" y="86"/>
                  <a:pt x="81" y="84"/>
                  <a:pt x="82" y="81"/>
                </a:cubicBezTo>
                <a:cubicBezTo>
                  <a:pt x="82" y="81"/>
                  <a:pt x="82" y="81"/>
                  <a:pt x="82" y="81"/>
                </a:cubicBezTo>
                <a:cubicBezTo>
                  <a:pt x="85" y="80"/>
                  <a:pt x="87" y="79"/>
                  <a:pt x="90" y="78"/>
                </a:cubicBezTo>
                <a:cubicBezTo>
                  <a:pt x="90" y="78"/>
                  <a:pt x="90" y="78"/>
                  <a:pt x="90" y="78"/>
                </a:cubicBezTo>
                <a:cubicBezTo>
                  <a:pt x="90" y="81"/>
                  <a:pt x="89" y="84"/>
                  <a:pt x="88" y="86"/>
                </a:cubicBezTo>
                <a:cubicBezTo>
                  <a:pt x="86" y="87"/>
                  <a:pt x="80" y="89"/>
                  <a:pt x="79" y="89"/>
                </a:cubicBezTo>
                <a:close/>
                <a:moveTo>
                  <a:pt x="94" y="73"/>
                </a:moveTo>
                <a:cubicBezTo>
                  <a:pt x="94" y="73"/>
                  <a:pt x="93" y="73"/>
                  <a:pt x="93" y="74"/>
                </a:cubicBezTo>
                <a:cubicBezTo>
                  <a:pt x="89" y="75"/>
                  <a:pt x="85" y="76"/>
                  <a:pt x="82" y="77"/>
                </a:cubicBezTo>
                <a:cubicBezTo>
                  <a:pt x="81" y="77"/>
                  <a:pt x="80" y="78"/>
                  <a:pt x="79" y="78"/>
                </a:cubicBezTo>
                <a:cubicBezTo>
                  <a:pt x="79" y="78"/>
                  <a:pt x="79" y="79"/>
                  <a:pt x="79" y="79"/>
                </a:cubicBezTo>
                <a:cubicBezTo>
                  <a:pt x="77" y="83"/>
                  <a:pt x="76" y="87"/>
                  <a:pt x="75" y="91"/>
                </a:cubicBezTo>
                <a:cubicBezTo>
                  <a:pt x="75" y="92"/>
                  <a:pt x="75" y="92"/>
                  <a:pt x="74" y="93"/>
                </a:cubicBezTo>
                <a:cubicBezTo>
                  <a:pt x="73" y="91"/>
                  <a:pt x="71" y="84"/>
                  <a:pt x="69" y="79"/>
                </a:cubicBezTo>
                <a:cubicBezTo>
                  <a:pt x="70" y="76"/>
                  <a:pt x="71" y="73"/>
                  <a:pt x="72" y="71"/>
                </a:cubicBezTo>
                <a:cubicBezTo>
                  <a:pt x="75" y="70"/>
                  <a:pt x="77" y="69"/>
                  <a:pt x="80" y="68"/>
                </a:cubicBezTo>
                <a:cubicBezTo>
                  <a:pt x="85" y="70"/>
                  <a:pt x="89" y="71"/>
                  <a:pt x="94" y="73"/>
                </a:cubicBezTo>
                <a:close/>
                <a:moveTo>
                  <a:pt x="77" y="55"/>
                </a:moveTo>
                <a:cubicBezTo>
                  <a:pt x="82" y="57"/>
                  <a:pt x="87" y="59"/>
                  <a:pt x="92" y="60"/>
                </a:cubicBezTo>
                <a:cubicBezTo>
                  <a:pt x="93" y="61"/>
                  <a:pt x="92" y="61"/>
                  <a:pt x="92" y="61"/>
                </a:cubicBezTo>
                <a:cubicBezTo>
                  <a:pt x="88" y="62"/>
                  <a:pt x="84" y="64"/>
                  <a:pt x="80" y="65"/>
                </a:cubicBezTo>
                <a:cubicBezTo>
                  <a:pt x="79" y="65"/>
                  <a:pt x="78" y="65"/>
                  <a:pt x="77" y="66"/>
                </a:cubicBezTo>
                <a:cubicBezTo>
                  <a:pt x="72" y="64"/>
                  <a:pt x="68" y="62"/>
                  <a:pt x="63" y="61"/>
                </a:cubicBezTo>
                <a:cubicBezTo>
                  <a:pt x="64" y="60"/>
                  <a:pt x="75" y="56"/>
                  <a:pt x="77" y="55"/>
                </a:cubicBezTo>
                <a:close/>
                <a:moveTo>
                  <a:pt x="61" y="63"/>
                </a:moveTo>
                <a:cubicBezTo>
                  <a:pt x="62" y="62"/>
                  <a:pt x="62" y="62"/>
                  <a:pt x="62" y="62"/>
                </a:cubicBezTo>
                <a:cubicBezTo>
                  <a:pt x="62" y="62"/>
                  <a:pt x="62" y="62"/>
                  <a:pt x="62" y="62"/>
                </a:cubicBezTo>
                <a:cubicBezTo>
                  <a:pt x="62" y="62"/>
                  <a:pt x="62" y="62"/>
                  <a:pt x="62" y="62"/>
                </a:cubicBezTo>
                <a:cubicBezTo>
                  <a:pt x="64" y="67"/>
                  <a:pt x="65" y="71"/>
                  <a:pt x="67" y="76"/>
                </a:cubicBezTo>
                <a:cubicBezTo>
                  <a:pt x="67" y="77"/>
                  <a:pt x="62" y="90"/>
                  <a:pt x="62" y="91"/>
                </a:cubicBezTo>
                <a:cubicBezTo>
                  <a:pt x="62" y="91"/>
                  <a:pt x="62" y="91"/>
                  <a:pt x="62" y="91"/>
                </a:cubicBezTo>
                <a:cubicBezTo>
                  <a:pt x="60" y="86"/>
                  <a:pt x="58" y="81"/>
                  <a:pt x="57" y="76"/>
                </a:cubicBezTo>
                <a:cubicBezTo>
                  <a:pt x="58" y="71"/>
                  <a:pt x="60" y="67"/>
                  <a:pt x="61" y="63"/>
                </a:cubicBezTo>
                <a:close/>
                <a:moveTo>
                  <a:pt x="31" y="61"/>
                </a:moveTo>
                <a:cubicBezTo>
                  <a:pt x="31" y="60"/>
                  <a:pt x="31" y="60"/>
                  <a:pt x="31" y="60"/>
                </a:cubicBezTo>
                <a:cubicBezTo>
                  <a:pt x="36" y="59"/>
                  <a:pt x="40" y="57"/>
                  <a:pt x="45" y="56"/>
                </a:cubicBezTo>
                <a:cubicBezTo>
                  <a:pt x="45" y="56"/>
                  <a:pt x="46" y="55"/>
                  <a:pt x="46" y="55"/>
                </a:cubicBezTo>
                <a:cubicBezTo>
                  <a:pt x="47" y="55"/>
                  <a:pt x="47" y="55"/>
                  <a:pt x="47" y="55"/>
                </a:cubicBezTo>
                <a:cubicBezTo>
                  <a:pt x="52" y="57"/>
                  <a:pt x="56" y="59"/>
                  <a:pt x="60" y="60"/>
                </a:cubicBezTo>
                <a:cubicBezTo>
                  <a:pt x="61" y="60"/>
                  <a:pt x="61" y="60"/>
                  <a:pt x="61" y="60"/>
                </a:cubicBezTo>
                <a:cubicBezTo>
                  <a:pt x="60" y="61"/>
                  <a:pt x="60" y="61"/>
                  <a:pt x="60" y="61"/>
                </a:cubicBezTo>
                <a:cubicBezTo>
                  <a:pt x="56" y="62"/>
                  <a:pt x="51" y="64"/>
                  <a:pt x="47" y="66"/>
                </a:cubicBezTo>
                <a:cubicBezTo>
                  <a:pt x="41" y="64"/>
                  <a:pt x="36" y="62"/>
                  <a:pt x="31" y="61"/>
                </a:cubicBezTo>
                <a:close/>
                <a:moveTo>
                  <a:pt x="32" y="72"/>
                </a:moveTo>
                <a:cubicBezTo>
                  <a:pt x="33" y="72"/>
                  <a:pt x="33" y="72"/>
                  <a:pt x="34" y="71"/>
                </a:cubicBezTo>
                <a:cubicBezTo>
                  <a:pt x="35" y="71"/>
                  <a:pt x="36" y="71"/>
                  <a:pt x="36" y="70"/>
                </a:cubicBezTo>
                <a:cubicBezTo>
                  <a:pt x="37" y="70"/>
                  <a:pt x="38" y="70"/>
                  <a:pt x="39" y="70"/>
                </a:cubicBezTo>
                <a:cubicBezTo>
                  <a:pt x="39" y="69"/>
                  <a:pt x="40" y="69"/>
                  <a:pt x="41" y="69"/>
                </a:cubicBezTo>
                <a:cubicBezTo>
                  <a:pt x="42" y="69"/>
                  <a:pt x="42" y="68"/>
                  <a:pt x="43" y="68"/>
                </a:cubicBezTo>
                <a:cubicBezTo>
                  <a:pt x="46" y="69"/>
                  <a:pt x="49" y="70"/>
                  <a:pt x="52" y="71"/>
                </a:cubicBezTo>
                <a:cubicBezTo>
                  <a:pt x="52" y="72"/>
                  <a:pt x="53" y="75"/>
                  <a:pt x="54" y="79"/>
                </a:cubicBezTo>
                <a:cubicBezTo>
                  <a:pt x="54" y="81"/>
                  <a:pt x="50" y="91"/>
                  <a:pt x="49" y="93"/>
                </a:cubicBezTo>
                <a:cubicBezTo>
                  <a:pt x="49" y="92"/>
                  <a:pt x="49" y="92"/>
                  <a:pt x="49" y="92"/>
                </a:cubicBezTo>
                <a:cubicBezTo>
                  <a:pt x="49" y="91"/>
                  <a:pt x="49" y="91"/>
                  <a:pt x="49" y="91"/>
                </a:cubicBezTo>
                <a:cubicBezTo>
                  <a:pt x="47" y="88"/>
                  <a:pt x="46" y="84"/>
                  <a:pt x="45" y="80"/>
                </a:cubicBezTo>
                <a:cubicBezTo>
                  <a:pt x="45" y="79"/>
                  <a:pt x="45" y="79"/>
                  <a:pt x="44" y="78"/>
                </a:cubicBezTo>
                <a:cubicBezTo>
                  <a:pt x="42" y="77"/>
                  <a:pt x="39" y="76"/>
                  <a:pt x="37" y="76"/>
                </a:cubicBezTo>
                <a:cubicBezTo>
                  <a:pt x="35" y="75"/>
                  <a:pt x="32" y="74"/>
                  <a:pt x="30" y="73"/>
                </a:cubicBezTo>
                <a:cubicBezTo>
                  <a:pt x="30" y="72"/>
                  <a:pt x="31" y="72"/>
                  <a:pt x="32" y="72"/>
                </a:cubicBezTo>
                <a:close/>
                <a:moveTo>
                  <a:pt x="45" y="89"/>
                </a:moveTo>
                <a:cubicBezTo>
                  <a:pt x="44" y="89"/>
                  <a:pt x="44" y="89"/>
                  <a:pt x="44" y="89"/>
                </a:cubicBezTo>
                <a:cubicBezTo>
                  <a:pt x="41" y="88"/>
                  <a:pt x="39" y="88"/>
                  <a:pt x="36" y="87"/>
                </a:cubicBezTo>
                <a:cubicBezTo>
                  <a:pt x="35" y="84"/>
                  <a:pt x="34" y="81"/>
                  <a:pt x="33" y="78"/>
                </a:cubicBezTo>
                <a:cubicBezTo>
                  <a:pt x="33" y="78"/>
                  <a:pt x="33" y="78"/>
                  <a:pt x="33" y="78"/>
                </a:cubicBezTo>
                <a:cubicBezTo>
                  <a:pt x="36" y="79"/>
                  <a:pt x="39" y="80"/>
                  <a:pt x="42" y="81"/>
                </a:cubicBezTo>
                <a:cubicBezTo>
                  <a:pt x="43" y="84"/>
                  <a:pt x="44" y="86"/>
                  <a:pt x="45" y="89"/>
                </a:cubicBezTo>
                <a:close/>
                <a:moveTo>
                  <a:pt x="28" y="75"/>
                </a:moveTo>
                <a:cubicBezTo>
                  <a:pt x="29" y="75"/>
                  <a:pt x="29" y="75"/>
                  <a:pt x="29" y="76"/>
                </a:cubicBezTo>
                <a:cubicBezTo>
                  <a:pt x="30" y="79"/>
                  <a:pt x="31" y="83"/>
                  <a:pt x="32" y="87"/>
                </a:cubicBezTo>
                <a:cubicBezTo>
                  <a:pt x="33" y="88"/>
                  <a:pt x="33" y="88"/>
                  <a:pt x="33" y="89"/>
                </a:cubicBezTo>
                <a:cubicBezTo>
                  <a:pt x="36" y="90"/>
                  <a:pt x="38" y="91"/>
                  <a:pt x="40" y="92"/>
                </a:cubicBezTo>
                <a:cubicBezTo>
                  <a:pt x="43" y="92"/>
                  <a:pt x="45" y="93"/>
                  <a:pt x="48" y="94"/>
                </a:cubicBezTo>
                <a:cubicBezTo>
                  <a:pt x="47" y="94"/>
                  <a:pt x="47" y="94"/>
                  <a:pt x="47" y="94"/>
                </a:cubicBezTo>
                <a:cubicBezTo>
                  <a:pt x="43" y="96"/>
                  <a:pt x="39" y="98"/>
                  <a:pt x="34" y="99"/>
                </a:cubicBezTo>
                <a:cubicBezTo>
                  <a:pt x="31" y="98"/>
                  <a:pt x="29" y="98"/>
                  <a:pt x="26" y="97"/>
                </a:cubicBezTo>
                <a:cubicBezTo>
                  <a:pt x="25" y="94"/>
                  <a:pt x="24" y="91"/>
                  <a:pt x="23" y="88"/>
                </a:cubicBezTo>
                <a:cubicBezTo>
                  <a:pt x="25" y="84"/>
                  <a:pt x="26" y="79"/>
                  <a:pt x="28" y="75"/>
                </a:cubicBezTo>
                <a:close/>
                <a:moveTo>
                  <a:pt x="22" y="96"/>
                </a:moveTo>
                <a:cubicBezTo>
                  <a:pt x="23" y="97"/>
                  <a:pt x="23" y="98"/>
                  <a:pt x="23" y="99"/>
                </a:cubicBezTo>
                <a:cubicBezTo>
                  <a:pt x="25" y="100"/>
                  <a:pt x="27" y="100"/>
                  <a:pt x="29" y="101"/>
                </a:cubicBezTo>
                <a:cubicBezTo>
                  <a:pt x="29" y="101"/>
                  <a:pt x="29" y="101"/>
                  <a:pt x="29" y="101"/>
                </a:cubicBezTo>
                <a:cubicBezTo>
                  <a:pt x="25" y="103"/>
                  <a:pt x="21" y="104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7" y="105"/>
                  <a:pt x="17" y="105"/>
                  <a:pt x="17" y="105"/>
                </a:cubicBezTo>
                <a:cubicBezTo>
                  <a:pt x="18" y="101"/>
                  <a:pt x="20" y="98"/>
                  <a:pt x="21" y="94"/>
                </a:cubicBezTo>
                <a:cubicBezTo>
                  <a:pt x="21" y="94"/>
                  <a:pt x="21" y="94"/>
                  <a:pt x="21" y="93"/>
                </a:cubicBezTo>
                <a:cubicBezTo>
                  <a:pt x="22" y="94"/>
                  <a:pt x="22" y="95"/>
                  <a:pt x="22" y="96"/>
                </a:cubicBezTo>
                <a:close/>
                <a:moveTo>
                  <a:pt x="14" y="105"/>
                </a:moveTo>
                <a:cubicBezTo>
                  <a:pt x="12" y="105"/>
                  <a:pt x="4" y="102"/>
                  <a:pt x="2" y="101"/>
                </a:cubicBezTo>
                <a:cubicBezTo>
                  <a:pt x="3" y="101"/>
                  <a:pt x="3" y="101"/>
                  <a:pt x="3" y="101"/>
                </a:cubicBezTo>
                <a:cubicBezTo>
                  <a:pt x="4" y="100"/>
                  <a:pt x="6" y="100"/>
                  <a:pt x="8" y="99"/>
                </a:cubicBezTo>
                <a:cubicBezTo>
                  <a:pt x="8" y="97"/>
                  <a:pt x="9" y="95"/>
                  <a:pt x="10" y="94"/>
                </a:cubicBezTo>
                <a:cubicBezTo>
                  <a:pt x="10" y="94"/>
                  <a:pt x="10" y="94"/>
                  <a:pt x="10" y="94"/>
                </a:cubicBezTo>
                <a:cubicBezTo>
                  <a:pt x="11" y="98"/>
                  <a:pt x="13" y="101"/>
                  <a:pt x="14" y="105"/>
                </a:cubicBezTo>
                <a:close/>
                <a:moveTo>
                  <a:pt x="10" y="92"/>
                </a:moveTo>
                <a:cubicBezTo>
                  <a:pt x="12" y="86"/>
                  <a:pt x="14" y="81"/>
                  <a:pt x="15" y="76"/>
                </a:cubicBezTo>
                <a:cubicBezTo>
                  <a:pt x="16" y="76"/>
                  <a:pt x="16" y="76"/>
                  <a:pt x="16" y="76"/>
                </a:cubicBezTo>
                <a:cubicBezTo>
                  <a:pt x="17" y="81"/>
                  <a:pt x="19" y="86"/>
                  <a:pt x="21" y="91"/>
                </a:cubicBezTo>
                <a:cubicBezTo>
                  <a:pt x="20" y="93"/>
                  <a:pt x="16" y="104"/>
                  <a:pt x="16" y="106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4" y="101"/>
                  <a:pt x="12" y="96"/>
                  <a:pt x="10" y="92"/>
                </a:cubicBezTo>
                <a:close/>
                <a:moveTo>
                  <a:pt x="10" y="120"/>
                </a:moveTo>
                <a:cubicBezTo>
                  <a:pt x="9" y="118"/>
                  <a:pt x="9" y="116"/>
                  <a:pt x="8" y="114"/>
                </a:cubicBezTo>
                <a:cubicBezTo>
                  <a:pt x="6" y="114"/>
                  <a:pt x="4" y="113"/>
                  <a:pt x="2" y="112"/>
                </a:cubicBezTo>
                <a:cubicBezTo>
                  <a:pt x="3" y="112"/>
                  <a:pt x="3" y="112"/>
                  <a:pt x="3" y="112"/>
                </a:cubicBezTo>
                <a:cubicBezTo>
                  <a:pt x="6" y="111"/>
                  <a:pt x="10" y="109"/>
                  <a:pt x="13" y="108"/>
                </a:cubicBezTo>
                <a:cubicBezTo>
                  <a:pt x="13" y="108"/>
                  <a:pt x="14" y="108"/>
                  <a:pt x="14" y="108"/>
                </a:cubicBezTo>
                <a:cubicBezTo>
                  <a:pt x="13" y="112"/>
                  <a:pt x="11" y="116"/>
                  <a:pt x="10" y="119"/>
                </a:cubicBezTo>
                <a:lnTo>
                  <a:pt x="10" y="120"/>
                </a:lnTo>
                <a:close/>
                <a:moveTo>
                  <a:pt x="16" y="138"/>
                </a:moveTo>
                <a:cubicBezTo>
                  <a:pt x="15" y="138"/>
                  <a:pt x="15" y="138"/>
                  <a:pt x="15" y="138"/>
                </a:cubicBezTo>
                <a:cubicBezTo>
                  <a:pt x="15" y="137"/>
                  <a:pt x="15" y="137"/>
                  <a:pt x="15" y="137"/>
                </a:cubicBezTo>
                <a:cubicBezTo>
                  <a:pt x="14" y="132"/>
                  <a:pt x="12" y="127"/>
                  <a:pt x="10" y="122"/>
                </a:cubicBezTo>
                <a:cubicBezTo>
                  <a:pt x="12" y="117"/>
                  <a:pt x="14" y="112"/>
                  <a:pt x="15" y="108"/>
                </a:cubicBezTo>
                <a:cubicBezTo>
                  <a:pt x="16" y="108"/>
                  <a:pt x="16" y="108"/>
                  <a:pt x="16" y="108"/>
                </a:cubicBezTo>
                <a:cubicBezTo>
                  <a:pt x="18" y="112"/>
                  <a:pt x="19" y="117"/>
                  <a:pt x="21" y="122"/>
                </a:cubicBezTo>
                <a:cubicBezTo>
                  <a:pt x="20" y="123"/>
                  <a:pt x="16" y="137"/>
                  <a:pt x="16" y="138"/>
                </a:cubicBezTo>
                <a:close/>
                <a:moveTo>
                  <a:pt x="21" y="120"/>
                </a:moveTo>
                <a:cubicBezTo>
                  <a:pt x="21" y="119"/>
                  <a:pt x="18" y="111"/>
                  <a:pt x="17" y="108"/>
                </a:cubicBezTo>
                <a:cubicBezTo>
                  <a:pt x="18" y="108"/>
                  <a:pt x="18" y="108"/>
                  <a:pt x="18" y="108"/>
                </a:cubicBezTo>
                <a:cubicBezTo>
                  <a:pt x="20" y="109"/>
                  <a:pt x="28" y="112"/>
                  <a:pt x="29" y="112"/>
                </a:cubicBezTo>
                <a:cubicBezTo>
                  <a:pt x="28" y="113"/>
                  <a:pt x="28" y="113"/>
                  <a:pt x="28" y="113"/>
                </a:cubicBezTo>
                <a:cubicBezTo>
                  <a:pt x="27" y="113"/>
                  <a:pt x="26" y="113"/>
                  <a:pt x="25" y="114"/>
                </a:cubicBezTo>
                <a:cubicBezTo>
                  <a:pt x="24" y="114"/>
                  <a:pt x="24" y="114"/>
                  <a:pt x="23" y="114"/>
                </a:cubicBezTo>
                <a:cubicBezTo>
                  <a:pt x="23" y="116"/>
                  <a:pt x="22" y="118"/>
                  <a:pt x="21" y="120"/>
                </a:cubicBezTo>
                <a:close/>
                <a:moveTo>
                  <a:pt x="28" y="139"/>
                </a:moveTo>
                <a:cubicBezTo>
                  <a:pt x="28" y="138"/>
                  <a:pt x="28" y="138"/>
                  <a:pt x="28" y="138"/>
                </a:cubicBezTo>
                <a:cubicBezTo>
                  <a:pt x="26" y="134"/>
                  <a:pt x="25" y="130"/>
                  <a:pt x="23" y="125"/>
                </a:cubicBezTo>
                <a:cubicBezTo>
                  <a:pt x="24" y="122"/>
                  <a:pt x="25" y="120"/>
                  <a:pt x="26" y="117"/>
                </a:cubicBezTo>
                <a:cubicBezTo>
                  <a:pt x="28" y="116"/>
                  <a:pt x="31" y="115"/>
                  <a:pt x="34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9" y="116"/>
                  <a:pt x="43" y="117"/>
                  <a:pt x="47" y="118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7" y="120"/>
                  <a:pt x="46" y="120"/>
                  <a:pt x="45" y="120"/>
                </a:cubicBezTo>
                <a:cubicBezTo>
                  <a:pt x="45" y="120"/>
                  <a:pt x="44" y="121"/>
                  <a:pt x="43" y="121"/>
                </a:cubicBezTo>
                <a:cubicBezTo>
                  <a:pt x="42" y="121"/>
                  <a:pt x="41" y="121"/>
                  <a:pt x="40" y="122"/>
                </a:cubicBezTo>
                <a:cubicBezTo>
                  <a:pt x="40" y="122"/>
                  <a:pt x="39" y="122"/>
                  <a:pt x="38" y="122"/>
                </a:cubicBezTo>
                <a:cubicBezTo>
                  <a:pt x="37" y="123"/>
                  <a:pt x="36" y="123"/>
                  <a:pt x="36" y="123"/>
                </a:cubicBezTo>
                <a:cubicBezTo>
                  <a:pt x="35" y="123"/>
                  <a:pt x="34" y="124"/>
                  <a:pt x="33" y="124"/>
                </a:cubicBezTo>
                <a:cubicBezTo>
                  <a:pt x="33" y="126"/>
                  <a:pt x="32" y="127"/>
                  <a:pt x="32" y="129"/>
                </a:cubicBezTo>
                <a:cubicBezTo>
                  <a:pt x="31" y="131"/>
                  <a:pt x="31" y="132"/>
                  <a:pt x="30" y="134"/>
                </a:cubicBezTo>
                <a:cubicBezTo>
                  <a:pt x="29" y="135"/>
                  <a:pt x="29" y="137"/>
                  <a:pt x="28" y="139"/>
                </a:cubicBezTo>
                <a:close/>
                <a:moveTo>
                  <a:pt x="45" y="124"/>
                </a:moveTo>
                <a:cubicBezTo>
                  <a:pt x="44" y="127"/>
                  <a:pt x="43" y="130"/>
                  <a:pt x="42" y="132"/>
                </a:cubicBezTo>
                <a:cubicBezTo>
                  <a:pt x="40" y="133"/>
                  <a:pt x="35" y="135"/>
                  <a:pt x="33" y="135"/>
                </a:cubicBezTo>
                <a:cubicBezTo>
                  <a:pt x="33" y="135"/>
                  <a:pt x="33" y="135"/>
                  <a:pt x="33" y="135"/>
                </a:cubicBezTo>
                <a:cubicBezTo>
                  <a:pt x="34" y="132"/>
                  <a:pt x="35" y="129"/>
                  <a:pt x="36" y="127"/>
                </a:cubicBezTo>
                <a:cubicBezTo>
                  <a:pt x="39" y="126"/>
                  <a:pt x="41" y="125"/>
                  <a:pt x="44" y="124"/>
                </a:cubicBezTo>
                <a:lnTo>
                  <a:pt x="45" y="124"/>
                </a:lnTo>
                <a:close/>
                <a:moveTo>
                  <a:pt x="30" y="140"/>
                </a:moveTo>
                <a:cubicBezTo>
                  <a:pt x="30" y="140"/>
                  <a:pt x="30" y="140"/>
                  <a:pt x="30" y="140"/>
                </a:cubicBezTo>
                <a:cubicBezTo>
                  <a:pt x="34" y="139"/>
                  <a:pt x="38" y="137"/>
                  <a:pt x="42" y="136"/>
                </a:cubicBezTo>
                <a:cubicBezTo>
                  <a:pt x="43" y="136"/>
                  <a:pt x="43" y="136"/>
                  <a:pt x="44" y="135"/>
                </a:cubicBezTo>
                <a:cubicBezTo>
                  <a:pt x="44" y="135"/>
                  <a:pt x="45" y="135"/>
                  <a:pt x="45" y="134"/>
                </a:cubicBezTo>
                <a:cubicBezTo>
                  <a:pt x="46" y="130"/>
                  <a:pt x="47" y="126"/>
                  <a:pt x="49" y="122"/>
                </a:cubicBezTo>
                <a:cubicBezTo>
                  <a:pt x="49" y="122"/>
                  <a:pt x="49" y="121"/>
                  <a:pt x="49" y="121"/>
                </a:cubicBezTo>
                <a:cubicBezTo>
                  <a:pt x="50" y="121"/>
                  <a:pt x="50" y="121"/>
                  <a:pt x="50" y="121"/>
                </a:cubicBezTo>
                <a:cubicBezTo>
                  <a:pt x="50" y="122"/>
                  <a:pt x="54" y="133"/>
                  <a:pt x="54" y="134"/>
                </a:cubicBezTo>
                <a:cubicBezTo>
                  <a:pt x="54" y="137"/>
                  <a:pt x="53" y="140"/>
                  <a:pt x="52" y="143"/>
                </a:cubicBezTo>
                <a:cubicBezTo>
                  <a:pt x="49" y="144"/>
                  <a:pt x="46" y="144"/>
                  <a:pt x="43" y="145"/>
                </a:cubicBezTo>
                <a:cubicBezTo>
                  <a:pt x="39" y="144"/>
                  <a:pt x="34" y="142"/>
                  <a:pt x="30" y="140"/>
                </a:cubicBezTo>
                <a:close/>
                <a:moveTo>
                  <a:pt x="60" y="153"/>
                </a:moveTo>
                <a:cubicBezTo>
                  <a:pt x="57" y="154"/>
                  <a:pt x="54" y="155"/>
                  <a:pt x="51" y="157"/>
                </a:cubicBezTo>
                <a:cubicBezTo>
                  <a:pt x="49" y="157"/>
                  <a:pt x="48" y="158"/>
                  <a:pt x="47" y="158"/>
                </a:cubicBezTo>
                <a:cubicBezTo>
                  <a:pt x="41" y="156"/>
                  <a:pt x="36" y="155"/>
                  <a:pt x="31" y="153"/>
                </a:cubicBezTo>
                <a:cubicBezTo>
                  <a:pt x="31" y="153"/>
                  <a:pt x="31" y="153"/>
                  <a:pt x="31" y="153"/>
                </a:cubicBezTo>
                <a:cubicBezTo>
                  <a:pt x="36" y="151"/>
                  <a:pt x="41" y="149"/>
                  <a:pt x="46" y="148"/>
                </a:cubicBezTo>
                <a:cubicBezTo>
                  <a:pt x="47" y="148"/>
                  <a:pt x="47" y="148"/>
                  <a:pt x="47" y="148"/>
                </a:cubicBezTo>
                <a:cubicBezTo>
                  <a:pt x="51" y="149"/>
                  <a:pt x="56" y="151"/>
                  <a:pt x="60" y="153"/>
                </a:cubicBezTo>
                <a:cubicBezTo>
                  <a:pt x="61" y="153"/>
                  <a:pt x="60" y="153"/>
                  <a:pt x="60" y="153"/>
                </a:cubicBezTo>
                <a:close/>
                <a:moveTo>
                  <a:pt x="61" y="151"/>
                </a:moveTo>
                <a:cubicBezTo>
                  <a:pt x="60" y="146"/>
                  <a:pt x="58" y="142"/>
                  <a:pt x="57" y="137"/>
                </a:cubicBezTo>
                <a:cubicBezTo>
                  <a:pt x="58" y="132"/>
                  <a:pt x="60" y="127"/>
                  <a:pt x="62" y="122"/>
                </a:cubicBezTo>
                <a:cubicBezTo>
                  <a:pt x="62" y="122"/>
                  <a:pt x="62" y="122"/>
                  <a:pt x="62" y="122"/>
                </a:cubicBezTo>
                <a:cubicBezTo>
                  <a:pt x="64" y="127"/>
                  <a:pt x="65" y="132"/>
                  <a:pt x="67" y="137"/>
                </a:cubicBezTo>
                <a:cubicBezTo>
                  <a:pt x="65" y="142"/>
                  <a:pt x="64" y="147"/>
                  <a:pt x="62" y="151"/>
                </a:cubicBezTo>
                <a:lnTo>
                  <a:pt x="61" y="151"/>
                </a:lnTo>
                <a:close/>
                <a:moveTo>
                  <a:pt x="93" y="153"/>
                </a:moveTo>
                <a:cubicBezTo>
                  <a:pt x="92" y="153"/>
                  <a:pt x="92" y="153"/>
                  <a:pt x="92" y="153"/>
                </a:cubicBezTo>
                <a:cubicBezTo>
                  <a:pt x="87" y="155"/>
                  <a:pt x="82" y="156"/>
                  <a:pt x="77" y="158"/>
                </a:cubicBezTo>
                <a:cubicBezTo>
                  <a:pt x="72" y="156"/>
                  <a:pt x="67" y="155"/>
                  <a:pt x="63" y="153"/>
                </a:cubicBezTo>
                <a:cubicBezTo>
                  <a:pt x="63" y="152"/>
                  <a:pt x="63" y="152"/>
                  <a:pt x="63" y="152"/>
                </a:cubicBezTo>
                <a:cubicBezTo>
                  <a:pt x="68" y="151"/>
                  <a:pt x="72" y="149"/>
                  <a:pt x="76" y="148"/>
                </a:cubicBezTo>
                <a:cubicBezTo>
                  <a:pt x="77" y="148"/>
                  <a:pt x="77" y="148"/>
                  <a:pt x="77" y="148"/>
                </a:cubicBezTo>
                <a:cubicBezTo>
                  <a:pt x="78" y="148"/>
                  <a:pt x="91" y="152"/>
                  <a:pt x="93" y="153"/>
                </a:cubicBezTo>
                <a:close/>
                <a:moveTo>
                  <a:pt x="93" y="141"/>
                </a:moveTo>
                <a:cubicBezTo>
                  <a:pt x="89" y="142"/>
                  <a:pt x="86" y="143"/>
                  <a:pt x="83" y="144"/>
                </a:cubicBezTo>
                <a:cubicBezTo>
                  <a:pt x="82" y="145"/>
                  <a:pt x="81" y="145"/>
                  <a:pt x="80" y="145"/>
                </a:cubicBezTo>
                <a:cubicBezTo>
                  <a:pt x="77" y="144"/>
                  <a:pt x="75" y="144"/>
                  <a:pt x="72" y="143"/>
                </a:cubicBezTo>
                <a:cubicBezTo>
                  <a:pt x="71" y="140"/>
                  <a:pt x="70" y="137"/>
                  <a:pt x="69" y="134"/>
                </a:cubicBezTo>
                <a:cubicBezTo>
                  <a:pt x="70" y="132"/>
                  <a:pt x="73" y="122"/>
                  <a:pt x="74" y="121"/>
                </a:cubicBezTo>
                <a:cubicBezTo>
                  <a:pt x="75" y="122"/>
                  <a:pt x="75" y="124"/>
                  <a:pt x="76" y="125"/>
                </a:cubicBezTo>
                <a:cubicBezTo>
                  <a:pt x="76" y="127"/>
                  <a:pt x="77" y="129"/>
                  <a:pt x="77" y="130"/>
                </a:cubicBezTo>
                <a:cubicBezTo>
                  <a:pt x="78" y="132"/>
                  <a:pt x="79" y="133"/>
                  <a:pt x="79" y="135"/>
                </a:cubicBezTo>
                <a:cubicBezTo>
                  <a:pt x="82" y="136"/>
                  <a:pt x="84" y="137"/>
                  <a:pt x="86" y="138"/>
                </a:cubicBezTo>
                <a:cubicBezTo>
                  <a:pt x="89" y="138"/>
                  <a:pt x="91" y="139"/>
                  <a:pt x="94" y="140"/>
                </a:cubicBezTo>
                <a:cubicBezTo>
                  <a:pt x="93" y="141"/>
                  <a:pt x="93" y="141"/>
                  <a:pt x="93" y="141"/>
                </a:cubicBezTo>
                <a:close/>
                <a:moveTo>
                  <a:pt x="79" y="124"/>
                </a:moveTo>
                <a:cubicBezTo>
                  <a:pt x="79" y="124"/>
                  <a:pt x="79" y="124"/>
                  <a:pt x="79" y="124"/>
                </a:cubicBezTo>
                <a:cubicBezTo>
                  <a:pt x="82" y="125"/>
                  <a:pt x="85" y="126"/>
                  <a:pt x="88" y="127"/>
                </a:cubicBezTo>
                <a:cubicBezTo>
                  <a:pt x="89" y="129"/>
                  <a:pt x="90" y="132"/>
                  <a:pt x="91" y="135"/>
                </a:cubicBezTo>
                <a:cubicBezTo>
                  <a:pt x="89" y="135"/>
                  <a:pt x="85" y="134"/>
                  <a:pt x="82" y="133"/>
                </a:cubicBezTo>
                <a:cubicBezTo>
                  <a:pt x="82" y="132"/>
                  <a:pt x="81" y="131"/>
                  <a:pt x="81" y="130"/>
                </a:cubicBezTo>
                <a:cubicBezTo>
                  <a:pt x="81" y="130"/>
                  <a:pt x="81" y="129"/>
                  <a:pt x="80" y="128"/>
                </a:cubicBezTo>
                <a:cubicBezTo>
                  <a:pt x="80" y="128"/>
                  <a:pt x="80" y="127"/>
                  <a:pt x="80" y="126"/>
                </a:cubicBezTo>
                <a:cubicBezTo>
                  <a:pt x="79" y="125"/>
                  <a:pt x="79" y="125"/>
                  <a:pt x="79" y="124"/>
                </a:cubicBezTo>
                <a:close/>
                <a:moveTo>
                  <a:pt x="95" y="139"/>
                </a:moveTo>
                <a:cubicBezTo>
                  <a:pt x="95" y="138"/>
                  <a:pt x="95" y="137"/>
                  <a:pt x="94" y="136"/>
                </a:cubicBezTo>
                <a:cubicBezTo>
                  <a:pt x="94" y="135"/>
                  <a:pt x="94" y="135"/>
                  <a:pt x="94" y="134"/>
                </a:cubicBezTo>
                <a:cubicBezTo>
                  <a:pt x="93" y="133"/>
                  <a:pt x="93" y="132"/>
                  <a:pt x="93" y="131"/>
                </a:cubicBezTo>
                <a:cubicBezTo>
                  <a:pt x="92" y="130"/>
                  <a:pt x="92" y="130"/>
                  <a:pt x="92" y="129"/>
                </a:cubicBezTo>
                <a:cubicBezTo>
                  <a:pt x="92" y="128"/>
                  <a:pt x="91" y="127"/>
                  <a:pt x="91" y="126"/>
                </a:cubicBezTo>
                <a:cubicBezTo>
                  <a:pt x="91" y="126"/>
                  <a:pt x="91" y="125"/>
                  <a:pt x="90" y="124"/>
                </a:cubicBezTo>
                <a:cubicBezTo>
                  <a:pt x="85" y="122"/>
                  <a:pt x="81" y="121"/>
                  <a:pt x="76" y="119"/>
                </a:cubicBezTo>
                <a:cubicBezTo>
                  <a:pt x="77" y="118"/>
                  <a:pt x="86" y="115"/>
                  <a:pt x="89" y="114"/>
                </a:cubicBezTo>
                <a:cubicBezTo>
                  <a:pt x="92" y="115"/>
                  <a:pt x="95" y="116"/>
                  <a:pt x="98" y="117"/>
                </a:cubicBezTo>
                <a:cubicBezTo>
                  <a:pt x="99" y="119"/>
                  <a:pt x="99" y="122"/>
                  <a:pt x="100" y="125"/>
                </a:cubicBezTo>
                <a:cubicBezTo>
                  <a:pt x="99" y="130"/>
                  <a:pt x="97" y="134"/>
                  <a:pt x="95" y="139"/>
                </a:cubicBezTo>
                <a:close/>
                <a:moveTo>
                  <a:pt x="102" y="120"/>
                </a:moveTo>
                <a:cubicBezTo>
                  <a:pt x="101" y="118"/>
                  <a:pt x="101" y="116"/>
                  <a:pt x="100" y="114"/>
                </a:cubicBezTo>
                <a:cubicBezTo>
                  <a:pt x="98" y="114"/>
                  <a:pt x="96" y="113"/>
                  <a:pt x="95" y="112"/>
                </a:cubicBezTo>
                <a:cubicBezTo>
                  <a:pt x="95" y="112"/>
                  <a:pt x="95" y="112"/>
                  <a:pt x="95" y="112"/>
                </a:cubicBezTo>
                <a:cubicBezTo>
                  <a:pt x="99" y="111"/>
                  <a:pt x="102" y="109"/>
                  <a:pt x="106" y="108"/>
                </a:cubicBezTo>
                <a:cubicBezTo>
                  <a:pt x="106" y="108"/>
                  <a:pt x="106" y="108"/>
                  <a:pt x="106" y="108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5" y="112"/>
                  <a:pt x="104" y="116"/>
                  <a:pt x="102" y="119"/>
                </a:cubicBezTo>
                <a:lnTo>
                  <a:pt x="102" y="120"/>
                </a:lnTo>
                <a:close/>
                <a:moveTo>
                  <a:pt x="110" y="108"/>
                </a:moveTo>
                <a:cubicBezTo>
                  <a:pt x="113" y="109"/>
                  <a:pt x="120" y="112"/>
                  <a:pt x="121" y="112"/>
                </a:cubicBezTo>
                <a:cubicBezTo>
                  <a:pt x="119" y="113"/>
                  <a:pt x="117" y="114"/>
                  <a:pt x="116" y="114"/>
                </a:cubicBezTo>
                <a:cubicBezTo>
                  <a:pt x="115" y="116"/>
                  <a:pt x="115" y="118"/>
                  <a:pt x="114" y="120"/>
                </a:cubicBezTo>
                <a:cubicBezTo>
                  <a:pt x="113" y="119"/>
                  <a:pt x="110" y="110"/>
                  <a:pt x="109" y="108"/>
                </a:cubicBezTo>
                <a:lnTo>
                  <a:pt x="110" y="108"/>
                </a:lnTo>
                <a:close/>
                <a:moveTo>
                  <a:pt x="113" y="122"/>
                </a:moveTo>
                <a:cubicBezTo>
                  <a:pt x="113" y="123"/>
                  <a:pt x="108" y="137"/>
                  <a:pt x="108" y="138"/>
                </a:cubicBezTo>
                <a:cubicBezTo>
                  <a:pt x="108" y="138"/>
                  <a:pt x="108" y="138"/>
                  <a:pt x="108" y="138"/>
                </a:cubicBezTo>
                <a:cubicBezTo>
                  <a:pt x="108" y="137"/>
                  <a:pt x="108" y="137"/>
                  <a:pt x="108" y="137"/>
                </a:cubicBezTo>
                <a:cubicBezTo>
                  <a:pt x="106" y="132"/>
                  <a:pt x="104" y="127"/>
                  <a:pt x="103" y="122"/>
                </a:cubicBezTo>
                <a:cubicBezTo>
                  <a:pt x="104" y="117"/>
                  <a:pt x="106" y="112"/>
                  <a:pt x="108" y="108"/>
                </a:cubicBezTo>
                <a:cubicBezTo>
                  <a:pt x="108" y="108"/>
                  <a:pt x="108" y="108"/>
                  <a:pt x="108" y="108"/>
                </a:cubicBezTo>
                <a:cubicBezTo>
                  <a:pt x="110" y="112"/>
                  <a:pt x="111" y="117"/>
                  <a:pt x="113" y="122"/>
                </a:cubicBezTo>
                <a:close/>
                <a:moveTo>
                  <a:pt x="116" y="99"/>
                </a:moveTo>
                <a:cubicBezTo>
                  <a:pt x="118" y="100"/>
                  <a:pt x="119" y="100"/>
                  <a:pt x="121" y="101"/>
                </a:cubicBezTo>
                <a:cubicBezTo>
                  <a:pt x="121" y="101"/>
                  <a:pt x="121" y="101"/>
                  <a:pt x="121" y="101"/>
                </a:cubicBezTo>
                <a:cubicBezTo>
                  <a:pt x="117" y="103"/>
                  <a:pt x="113" y="104"/>
                  <a:pt x="109" y="105"/>
                </a:cubicBezTo>
                <a:cubicBezTo>
                  <a:pt x="111" y="101"/>
                  <a:pt x="112" y="97"/>
                  <a:pt x="114" y="93"/>
                </a:cubicBezTo>
                <a:cubicBezTo>
                  <a:pt x="114" y="94"/>
                  <a:pt x="114" y="95"/>
                  <a:pt x="115" y="96"/>
                </a:cubicBezTo>
                <a:cubicBezTo>
                  <a:pt x="115" y="97"/>
                  <a:pt x="115" y="98"/>
                  <a:pt x="116" y="99"/>
                </a:cubicBezTo>
                <a:close/>
                <a:moveTo>
                  <a:pt x="97" y="189"/>
                </a:moveTo>
                <a:cubicBezTo>
                  <a:pt x="95" y="190"/>
                  <a:pt x="92" y="191"/>
                  <a:pt x="89" y="192"/>
                </a:cubicBezTo>
                <a:cubicBezTo>
                  <a:pt x="87" y="191"/>
                  <a:pt x="85" y="190"/>
                  <a:pt x="82" y="189"/>
                </a:cubicBezTo>
                <a:cubicBezTo>
                  <a:pt x="80" y="188"/>
                  <a:pt x="78" y="188"/>
                  <a:pt x="76" y="187"/>
                </a:cubicBezTo>
                <a:cubicBezTo>
                  <a:pt x="77" y="186"/>
                  <a:pt x="78" y="186"/>
                  <a:pt x="79" y="185"/>
                </a:cubicBezTo>
                <a:cubicBezTo>
                  <a:pt x="80" y="185"/>
                  <a:pt x="81" y="185"/>
                  <a:pt x="82" y="184"/>
                </a:cubicBezTo>
                <a:cubicBezTo>
                  <a:pt x="82" y="184"/>
                  <a:pt x="83" y="184"/>
                  <a:pt x="84" y="183"/>
                </a:cubicBezTo>
                <a:cubicBezTo>
                  <a:pt x="85" y="183"/>
                  <a:pt x="86" y="183"/>
                  <a:pt x="87" y="183"/>
                </a:cubicBezTo>
                <a:cubicBezTo>
                  <a:pt x="88" y="182"/>
                  <a:pt x="89" y="182"/>
                  <a:pt x="90" y="182"/>
                </a:cubicBezTo>
                <a:cubicBezTo>
                  <a:pt x="90" y="181"/>
                  <a:pt x="91" y="180"/>
                  <a:pt x="91" y="180"/>
                </a:cubicBezTo>
                <a:cubicBezTo>
                  <a:pt x="85" y="180"/>
                  <a:pt x="85" y="180"/>
                  <a:pt x="85" y="180"/>
                </a:cubicBezTo>
                <a:cubicBezTo>
                  <a:pt x="83" y="181"/>
                  <a:pt x="80" y="181"/>
                  <a:pt x="79" y="182"/>
                </a:cubicBezTo>
                <a:cubicBezTo>
                  <a:pt x="79" y="181"/>
                  <a:pt x="79" y="181"/>
                  <a:pt x="79" y="181"/>
                </a:cubicBezTo>
                <a:cubicBezTo>
                  <a:pt x="79" y="181"/>
                  <a:pt x="79" y="180"/>
                  <a:pt x="79" y="180"/>
                </a:cubicBezTo>
                <a:cubicBezTo>
                  <a:pt x="76" y="180"/>
                  <a:pt x="76" y="180"/>
                  <a:pt x="76" y="180"/>
                </a:cubicBezTo>
                <a:cubicBezTo>
                  <a:pt x="76" y="181"/>
                  <a:pt x="75" y="182"/>
                  <a:pt x="75" y="183"/>
                </a:cubicBezTo>
                <a:cubicBezTo>
                  <a:pt x="75" y="184"/>
                  <a:pt x="75" y="184"/>
                  <a:pt x="74" y="185"/>
                </a:cubicBezTo>
                <a:cubicBezTo>
                  <a:pt x="74" y="185"/>
                  <a:pt x="74" y="185"/>
                  <a:pt x="74" y="185"/>
                </a:cubicBezTo>
                <a:cubicBezTo>
                  <a:pt x="74" y="185"/>
                  <a:pt x="74" y="185"/>
                  <a:pt x="74" y="185"/>
                </a:cubicBezTo>
                <a:cubicBezTo>
                  <a:pt x="74" y="184"/>
                  <a:pt x="74" y="184"/>
                  <a:pt x="74" y="184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1"/>
                  <a:pt x="72" y="182"/>
                  <a:pt x="72" y="182"/>
                </a:cubicBezTo>
                <a:cubicBezTo>
                  <a:pt x="73" y="184"/>
                  <a:pt x="73" y="185"/>
                  <a:pt x="74" y="187"/>
                </a:cubicBezTo>
                <a:cubicBezTo>
                  <a:pt x="75" y="187"/>
                  <a:pt x="76" y="188"/>
                  <a:pt x="77" y="188"/>
                </a:cubicBezTo>
                <a:cubicBezTo>
                  <a:pt x="80" y="189"/>
                  <a:pt x="83" y="190"/>
                  <a:pt x="86" y="191"/>
                </a:cubicBezTo>
                <a:cubicBezTo>
                  <a:pt x="86" y="191"/>
                  <a:pt x="87" y="192"/>
                  <a:pt x="87" y="192"/>
                </a:cubicBezTo>
                <a:cubicBezTo>
                  <a:pt x="85" y="193"/>
                  <a:pt x="82" y="194"/>
                  <a:pt x="80" y="194"/>
                </a:cubicBezTo>
                <a:cubicBezTo>
                  <a:pt x="78" y="195"/>
                  <a:pt x="75" y="196"/>
                  <a:pt x="73" y="197"/>
                </a:cubicBezTo>
                <a:cubicBezTo>
                  <a:pt x="71" y="197"/>
                  <a:pt x="68" y="198"/>
                  <a:pt x="66" y="199"/>
                </a:cubicBezTo>
                <a:cubicBezTo>
                  <a:pt x="69" y="200"/>
                  <a:pt x="73" y="201"/>
                  <a:pt x="77" y="202"/>
                </a:cubicBezTo>
                <a:cubicBezTo>
                  <a:pt x="80" y="204"/>
                  <a:pt x="84" y="205"/>
                  <a:pt x="87" y="206"/>
                </a:cubicBezTo>
                <a:cubicBezTo>
                  <a:pt x="87" y="206"/>
                  <a:pt x="87" y="206"/>
                  <a:pt x="87" y="206"/>
                </a:cubicBezTo>
                <a:cubicBezTo>
                  <a:pt x="85" y="207"/>
                  <a:pt x="83" y="207"/>
                  <a:pt x="82" y="208"/>
                </a:cubicBezTo>
                <a:cubicBezTo>
                  <a:pt x="79" y="209"/>
                  <a:pt x="76" y="210"/>
                  <a:pt x="74" y="211"/>
                </a:cubicBezTo>
                <a:cubicBezTo>
                  <a:pt x="73" y="211"/>
                  <a:pt x="73" y="212"/>
                  <a:pt x="73" y="212"/>
                </a:cubicBezTo>
                <a:cubicBezTo>
                  <a:pt x="74" y="212"/>
                  <a:pt x="74" y="212"/>
                  <a:pt x="74" y="212"/>
                </a:cubicBezTo>
                <a:cubicBezTo>
                  <a:pt x="75" y="212"/>
                  <a:pt x="76" y="212"/>
                  <a:pt x="77" y="212"/>
                </a:cubicBezTo>
                <a:cubicBezTo>
                  <a:pt x="77" y="212"/>
                  <a:pt x="76" y="212"/>
                  <a:pt x="76" y="212"/>
                </a:cubicBezTo>
                <a:cubicBezTo>
                  <a:pt x="76" y="211"/>
                  <a:pt x="76" y="211"/>
                  <a:pt x="76" y="211"/>
                </a:cubicBezTo>
                <a:cubicBezTo>
                  <a:pt x="79" y="210"/>
                  <a:pt x="82" y="209"/>
                  <a:pt x="86" y="208"/>
                </a:cubicBezTo>
                <a:cubicBezTo>
                  <a:pt x="86" y="208"/>
                  <a:pt x="86" y="208"/>
                  <a:pt x="86" y="208"/>
                </a:cubicBezTo>
                <a:cubicBezTo>
                  <a:pt x="87" y="206"/>
                  <a:pt x="88" y="205"/>
                  <a:pt x="89" y="204"/>
                </a:cubicBezTo>
                <a:cubicBezTo>
                  <a:pt x="89" y="203"/>
                  <a:pt x="89" y="203"/>
                  <a:pt x="89" y="203"/>
                </a:cubicBezTo>
                <a:cubicBezTo>
                  <a:pt x="85" y="202"/>
                  <a:pt x="82" y="200"/>
                  <a:pt x="78" y="199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77" y="199"/>
                  <a:pt x="78" y="199"/>
                  <a:pt x="78" y="199"/>
                </a:cubicBezTo>
                <a:cubicBezTo>
                  <a:pt x="83" y="197"/>
                  <a:pt x="88" y="195"/>
                  <a:pt x="92" y="194"/>
                </a:cubicBezTo>
                <a:cubicBezTo>
                  <a:pt x="93" y="194"/>
                  <a:pt x="93" y="194"/>
                  <a:pt x="94" y="194"/>
                </a:cubicBezTo>
                <a:cubicBezTo>
                  <a:pt x="95" y="193"/>
                  <a:pt x="95" y="193"/>
                  <a:pt x="95" y="193"/>
                </a:cubicBezTo>
                <a:cubicBezTo>
                  <a:pt x="95" y="193"/>
                  <a:pt x="95" y="193"/>
                  <a:pt x="95" y="193"/>
                </a:cubicBezTo>
                <a:cubicBezTo>
                  <a:pt x="95" y="193"/>
                  <a:pt x="95" y="193"/>
                  <a:pt x="95" y="193"/>
                </a:cubicBezTo>
                <a:lnTo>
                  <a:pt x="97" y="189"/>
                </a:lnTo>
                <a:close/>
                <a:moveTo>
                  <a:pt x="63" y="180"/>
                </a:moveTo>
                <a:cubicBezTo>
                  <a:pt x="63" y="181"/>
                  <a:pt x="62" y="182"/>
                  <a:pt x="62" y="183"/>
                </a:cubicBezTo>
                <a:cubicBezTo>
                  <a:pt x="62" y="183"/>
                  <a:pt x="62" y="183"/>
                  <a:pt x="62" y="183"/>
                </a:cubicBezTo>
                <a:cubicBezTo>
                  <a:pt x="61" y="182"/>
                  <a:pt x="61" y="181"/>
                  <a:pt x="60" y="180"/>
                </a:cubicBezTo>
                <a:cubicBezTo>
                  <a:pt x="57" y="180"/>
                  <a:pt x="57" y="180"/>
                  <a:pt x="57" y="180"/>
                </a:cubicBezTo>
                <a:cubicBezTo>
                  <a:pt x="58" y="182"/>
                  <a:pt x="58" y="184"/>
                  <a:pt x="59" y="186"/>
                </a:cubicBezTo>
                <a:cubicBezTo>
                  <a:pt x="60" y="189"/>
                  <a:pt x="61" y="191"/>
                  <a:pt x="61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4" y="189"/>
                  <a:pt x="65" y="184"/>
                  <a:pt x="67" y="180"/>
                </a:cubicBezTo>
                <a:lnTo>
                  <a:pt x="63" y="180"/>
                </a:lnTo>
                <a:close/>
                <a:moveTo>
                  <a:pt x="48" y="210"/>
                </a:moveTo>
                <a:cubicBezTo>
                  <a:pt x="45" y="209"/>
                  <a:pt x="41" y="208"/>
                  <a:pt x="37" y="206"/>
                </a:cubicBezTo>
                <a:cubicBezTo>
                  <a:pt x="37" y="206"/>
                  <a:pt x="36" y="206"/>
                  <a:pt x="36" y="206"/>
                </a:cubicBezTo>
                <a:cubicBezTo>
                  <a:pt x="43" y="203"/>
                  <a:pt x="50" y="201"/>
                  <a:pt x="57" y="199"/>
                </a:cubicBezTo>
                <a:cubicBezTo>
                  <a:pt x="57" y="199"/>
                  <a:pt x="57" y="199"/>
                  <a:pt x="57" y="199"/>
                </a:cubicBezTo>
                <a:cubicBezTo>
                  <a:pt x="56" y="198"/>
                  <a:pt x="56" y="198"/>
                  <a:pt x="56" y="198"/>
                </a:cubicBezTo>
                <a:cubicBezTo>
                  <a:pt x="50" y="196"/>
                  <a:pt x="44" y="195"/>
                  <a:pt x="38" y="193"/>
                </a:cubicBezTo>
                <a:cubicBezTo>
                  <a:pt x="37" y="193"/>
                  <a:pt x="37" y="192"/>
                  <a:pt x="36" y="192"/>
                </a:cubicBezTo>
                <a:cubicBezTo>
                  <a:pt x="38" y="191"/>
                  <a:pt x="39" y="191"/>
                  <a:pt x="41" y="190"/>
                </a:cubicBezTo>
                <a:cubicBezTo>
                  <a:pt x="42" y="190"/>
                  <a:pt x="44" y="189"/>
                  <a:pt x="45" y="189"/>
                </a:cubicBezTo>
                <a:cubicBezTo>
                  <a:pt x="47" y="188"/>
                  <a:pt x="48" y="188"/>
                  <a:pt x="50" y="187"/>
                </a:cubicBezTo>
                <a:cubicBezTo>
                  <a:pt x="51" y="185"/>
                  <a:pt x="51" y="182"/>
                  <a:pt x="52" y="180"/>
                </a:cubicBezTo>
                <a:cubicBezTo>
                  <a:pt x="52" y="180"/>
                  <a:pt x="52" y="180"/>
                  <a:pt x="52" y="180"/>
                </a:cubicBezTo>
                <a:cubicBezTo>
                  <a:pt x="51" y="180"/>
                  <a:pt x="51" y="180"/>
                  <a:pt x="51" y="180"/>
                </a:cubicBezTo>
                <a:cubicBezTo>
                  <a:pt x="51" y="181"/>
                  <a:pt x="50" y="183"/>
                  <a:pt x="50" y="185"/>
                </a:cubicBezTo>
                <a:cubicBezTo>
                  <a:pt x="49" y="185"/>
                  <a:pt x="49" y="185"/>
                  <a:pt x="49" y="185"/>
                </a:cubicBezTo>
                <a:cubicBezTo>
                  <a:pt x="49" y="183"/>
                  <a:pt x="48" y="182"/>
                  <a:pt x="47" y="180"/>
                </a:cubicBezTo>
                <a:cubicBezTo>
                  <a:pt x="44" y="180"/>
                  <a:pt x="44" y="180"/>
                  <a:pt x="44" y="180"/>
                </a:cubicBezTo>
                <a:cubicBezTo>
                  <a:pt x="44" y="180"/>
                  <a:pt x="44" y="181"/>
                  <a:pt x="45" y="181"/>
                </a:cubicBezTo>
                <a:cubicBezTo>
                  <a:pt x="44" y="182"/>
                  <a:pt x="44" y="182"/>
                  <a:pt x="44" y="182"/>
                </a:cubicBezTo>
                <a:cubicBezTo>
                  <a:pt x="42" y="181"/>
                  <a:pt x="40" y="180"/>
                  <a:pt x="38" y="180"/>
                </a:cubicBezTo>
                <a:cubicBezTo>
                  <a:pt x="33" y="180"/>
                  <a:pt x="33" y="180"/>
                  <a:pt x="33" y="180"/>
                </a:cubicBezTo>
                <a:cubicBezTo>
                  <a:pt x="33" y="180"/>
                  <a:pt x="33" y="181"/>
                  <a:pt x="33" y="181"/>
                </a:cubicBezTo>
                <a:cubicBezTo>
                  <a:pt x="38" y="183"/>
                  <a:pt x="43" y="185"/>
                  <a:pt x="48" y="186"/>
                </a:cubicBezTo>
                <a:cubicBezTo>
                  <a:pt x="48" y="187"/>
                  <a:pt x="48" y="187"/>
                  <a:pt x="48" y="187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3" y="188"/>
                  <a:pt x="39" y="190"/>
                  <a:pt x="34" y="192"/>
                </a:cubicBezTo>
                <a:cubicBezTo>
                  <a:pt x="32" y="191"/>
                  <a:pt x="29" y="190"/>
                  <a:pt x="26" y="189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8" y="193"/>
                  <a:pt x="28" y="193"/>
                  <a:pt x="28" y="193"/>
                </a:cubicBezTo>
                <a:cubicBezTo>
                  <a:pt x="29" y="193"/>
                  <a:pt x="29" y="193"/>
                  <a:pt x="29" y="194"/>
                </a:cubicBezTo>
                <a:cubicBezTo>
                  <a:pt x="29" y="194"/>
                  <a:pt x="29" y="194"/>
                  <a:pt x="29" y="194"/>
                </a:cubicBezTo>
                <a:cubicBezTo>
                  <a:pt x="29" y="194"/>
                  <a:pt x="29" y="194"/>
                  <a:pt x="29" y="194"/>
                </a:cubicBezTo>
                <a:cubicBezTo>
                  <a:pt x="30" y="194"/>
                  <a:pt x="30" y="194"/>
                  <a:pt x="31" y="194"/>
                </a:cubicBezTo>
                <a:cubicBezTo>
                  <a:pt x="36" y="195"/>
                  <a:pt x="40" y="197"/>
                  <a:pt x="45" y="198"/>
                </a:cubicBezTo>
                <a:cubicBezTo>
                  <a:pt x="46" y="199"/>
                  <a:pt x="46" y="199"/>
                  <a:pt x="46" y="199"/>
                </a:cubicBezTo>
                <a:cubicBezTo>
                  <a:pt x="45" y="199"/>
                  <a:pt x="38" y="202"/>
                  <a:pt x="34" y="203"/>
                </a:cubicBezTo>
                <a:cubicBezTo>
                  <a:pt x="34" y="204"/>
                  <a:pt x="34" y="204"/>
                  <a:pt x="34" y="204"/>
                </a:cubicBezTo>
                <a:cubicBezTo>
                  <a:pt x="35" y="205"/>
                  <a:pt x="36" y="206"/>
                  <a:pt x="37" y="207"/>
                </a:cubicBezTo>
                <a:cubicBezTo>
                  <a:pt x="41" y="209"/>
                  <a:pt x="44" y="210"/>
                  <a:pt x="47" y="211"/>
                </a:cubicBezTo>
                <a:cubicBezTo>
                  <a:pt x="48" y="211"/>
                  <a:pt x="48" y="211"/>
                  <a:pt x="48" y="211"/>
                </a:cubicBezTo>
                <a:cubicBezTo>
                  <a:pt x="47" y="212"/>
                  <a:pt x="47" y="212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7" y="212"/>
                  <a:pt x="48" y="212"/>
                  <a:pt x="49" y="212"/>
                </a:cubicBezTo>
                <a:cubicBezTo>
                  <a:pt x="50" y="212"/>
                  <a:pt x="50" y="212"/>
                  <a:pt x="50" y="212"/>
                </a:cubicBezTo>
                <a:cubicBezTo>
                  <a:pt x="50" y="212"/>
                  <a:pt x="50" y="211"/>
                  <a:pt x="50" y="211"/>
                </a:cubicBezTo>
                <a:cubicBezTo>
                  <a:pt x="49" y="211"/>
                  <a:pt x="49" y="211"/>
                  <a:pt x="48" y="210"/>
                </a:cubicBezTo>
                <a:close/>
                <a:moveTo>
                  <a:pt x="108" y="158"/>
                </a:moveTo>
                <a:cubicBezTo>
                  <a:pt x="108" y="157"/>
                  <a:pt x="108" y="157"/>
                  <a:pt x="108" y="157"/>
                </a:cubicBezTo>
                <a:cubicBezTo>
                  <a:pt x="107" y="160"/>
                  <a:pt x="106" y="163"/>
                  <a:pt x="105" y="166"/>
                </a:cubicBezTo>
                <a:cubicBezTo>
                  <a:pt x="109" y="166"/>
                  <a:pt x="109" y="166"/>
                  <a:pt x="109" y="166"/>
                </a:cubicBezTo>
                <a:cubicBezTo>
                  <a:pt x="109" y="166"/>
                  <a:pt x="110" y="166"/>
                  <a:pt x="111" y="165"/>
                </a:cubicBezTo>
                <a:cubicBezTo>
                  <a:pt x="110" y="163"/>
                  <a:pt x="109" y="160"/>
                  <a:pt x="108" y="158"/>
                </a:cubicBezTo>
                <a:close/>
                <a:moveTo>
                  <a:pt x="103" y="180"/>
                </a:moveTo>
                <a:cubicBezTo>
                  <a:pt x="100" y="180"/>
                  <a:pt x="100" y="180"/>
                  <a:pt x="100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100" y="180"/>
                  <a:pt x="100" y="180"/>
                  <a:pt x="100" y="180"/>
                </a:cubicBezTo>
                <a:cubicBezTo>
                  <a:pt x="100" y="182"/>
                  <a:pt x="99" y="185"/>
                  <a:pt x="98" y="187"/>
                </a:cubicBezTo>
                <a:lnTo>
                  <a:pt x="103" y="18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BADB81E-D284-4BC8-B98C-627E80E4C2C3}"/>
              </a:ext>
            </a:extLst>
          </p:cNvPr>
          <p:cNvGrpSpPr/>
          <p:nvPr/>
        </p:nvGrpSpPr>
        <p:grpSpPr>
          <a:xfrm>
            <a:off x="5295746" y="415321"/>
            <a:ext cx="1705292" cy="1704308"/>
            <a:chOff x="5243355" y="401032"/>
            <a:chExt cx="1705292" cy="1704308"/>
          </a:xfrm>
        </p:grpSpPr>
        <p:sp>
          <p:nvSpPr>
            <p:cNvPr id="97" name="Freeform 281">
              <a:extLst>
                <a:ext uri="{FF2B5EF4-FFF2-40B4-BE49-F238E27FC236}">
                  <a16:creationId xmlns:a16="http://schemas.microsoft.com/office/drawing/2014/main" id="{3C52C1D1-754A-4683-AB49-CB15C8E397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4003" y="1547388"/>
              <a:ext cx="194498" cy="169939"/>
            </a:xfrm>
            <a:custGeom>
              <a:avLst/>
              <a:gdLst>
                <a:gd name="T0" fmla="*/ 26 w 83"/>
                <a:gd name="T1" fmla="*/ 49 h 73"/>
                <a:gd name="T2" fmla="*/ 21 w 83"/>
                <a:gd name="T3" fmla="*/ 69 h 73"/>
                <a:gd name="T4" fmla="*/ 21 w 83"/>
                <a:gd name="T5" fmla="*/ 73 h 73"/>
                <a:gd name="T6" fmla="*/ 42 w 83"/>
                <a:gd name="T7" fmla="*/ 52 h 73"/>
                <a:gd name="T8" fmla="*/ 49 w 83"/>
                <a:gd name="T9" fmla="*/ 59 h 73"/>
                <a:gd name="T10" fmla="*/ 55 w 83"/>
                <a:gd name="T11" fmla="*/ 66 h 73"/>
                <a:gd name="T12" fmla="*/ 63 w 83"/>
                <a:gd name="T13" fmla="*/ 72 h 73"/>
                <a:gd name="T14" fmla="*/ 59 w 83"/>
                <a:gd name="T15" fmla="*/ 58 h 73"/>
                <a:gd name="T16" fmla="*/ 56 w 83"/>
                <a:gd name="T17" fmla="*/ 45 h 73"/>
                <a:gd name="T18" fmla="*/ 56 w 83"/>
                <a:gd name="T19" fmla="*/ 45 h 73"/>
                <a:gd name="T20" fmla="*/ 56 w 83"/>
                <a:gd name="T21" fmla="*/ 44 h 73"/>
                <a:gd name="T22" fmla="*/ 83 w 83"/>
                <a:gd name="T23" fmla="*/ 36 h 73"/>
                <a:gd name="T24" fmla="*/ 56 w 83"/>
                <a:gd name="T25" fmla="*/ 28 h 73"/>
                <a:gd name="T26" fmla="*/ 63 w 83"/>
                <a:gd name="T27" fmla="*/ 0 h 73"/>
                <a:gd name="T28" fmla="*/ 62 w 83"/>
                <a:gd name="T29" fmla="*/ 0 h 73"/>
                <a:gd name="T30" fmla="*/ 42 w 83"/>
                <a:gd name="T31" fmla="*/ 20 h 73"/>
                <a:gd name="T32" fmla="*/ 21 w 83"/>
                <a:gd name="T33" fmla="*/ 0 h 73"/>
                <a:gd name="T34" fmla="*/ 20 w 83"/>
                <a:gd name="T35" fmla="*/ 0 h 73"/>
                <a:gd name="T36" fmla="*/ 27 w 83"/>
                <a:gd name="T37" fmla="*/ 28 h 73"/>
                <a:gd name="T38" fmla="*/ 26 w 83"/>
                <a:gd name="T39" fmla="*/ 28 h 73"/>
                <a:gd name="T40" fmla="*/ 26 w 83"/>
                <a:gd name="T41" fmla="*/ 28 h 73"/>
                <a:gd name="T42" fmla="*/ 13 w 83"/>
                <a:gd name="T43" fmla="*/ 32 h 73"/>
                <a:gd name="T44" fmla="*/ 0 w 83"/>
                <a:gd name="T45" fmla="*/ 36 h 73"/>
                <a:gd name="T46" fmla="*/ 1 w 83"/>
                <a:gd name="T47" fmla="*/ 37 h 73"/>
                <a:gd name="T48" fmla="*/ 1 w 83"/>
                <a:gd name="T49" fmla="*/ 37 h 73"/>
                <a:gd name="T50" fmla="*/ 27 w 83"/>
                <a:gd name="T51" fmla="*/ 44 h 73"/>
                <a:gd name="T52" fmla="*/ 26 w 83"/>
                <a:gd name="T53" fmla="*/ 49 h 73"/>
                <a:gd name="T54" fmla="*/ 31 w 83"/>
                <a:gd name="T55" fmla="*/ 31 h 73"/>
                <a:gd name="T56" fmla="*/ 31 w 83"/>
                <a:gd name="T57" fmla="*/ 31 h 73"/>
                <a:gd name="T58" fmla="*/ 32 w 83"/>
                <a:gd name="T59" fmla="*/ 31 h 73"/>
                <a:gd name="T60" fmla="*/ 28 w 83"/>
                <a:gd name="T61" fmla="*/ 14 h 73"/>
                <a:gd name="T62" fmla="*/ 42 w 83"/>
                <a:gd name="T63" fmla="*/ 25 h 73"/>
                <a:gd name="T64" fmla="*/ 55 w 83"/>
                <a:gd name="T65" fmla="*/ 13 h 73"/>
                <a:gd name="T66" fmla="*/ 51 w 83"/>
                <a:gd name="T67" fmla="*/ 31 h 73"/>
                <a:gd name="T68" fmla="*/ 68 w 83"/>
                <a:gd name="T69" fmla="*/ 36 h 73"/>
                <a:gd name="T70" fmla="*/ 65 w 83"/>
                <a:gd name="T71" fmla="*/ 37 h 73"/>
                <a:gd name="T72" fmla="*/ 63 w 83"/>
                <a:gd name="T73" fmla="*/ 38 h 73"/>
                <a:gd name="T74" fmla="*/ 60 w 83"/>
                <a:gd name="T75" fmla="*/ 38 h 73"/>
                <a:gd name="T76" fmla="*/ 57 w 83"/>
                <a:gd name="T77" fmla="*/ 39 h 73"/>
                <a:gd name="T78" fmla="*/ 55 w 83"/>
                <a:gd name="T79" fmla="*/ 40 h 73"/>
                <a:gd name="T80" fmla="*/ 51 w 83"/>
                <a:gd name="T81" fmla="*/ 41 h 73"/>
                <a:gd name="T82" fmla="*/ 55 w 83"/>
                <a:gd name="T83" fmla="*/ 58 h 73"/>
                <a:gd name="T84" fmla="*/ 54 w 83"/>
                <a:gd name="T85" fmla="*/ 58 h 73"/>
                <a:gd name="T86" fmla="*/ 53 w 83"/>
                <a:gd name="T87" fmla="*/ 57 h 73"/>
                <a:gd name="T88" fmla="*/ 42 w 83"/>
                <a:gd name="T89" fmla="*/ 46 h 73"/>
                <a:gd name="T90" fmla="*/ 29 w 83"/>
                <a:gd name="T91" fmla="*/ 59 h 73"/>
                <a:gd name="T92" fmla="*/ 28 w 83"/>
                <a:gd name="T93" fmla="*/ 58 h 73"/>
                <a:gd name="T94" fmla="*/ 32 w 83"/>
                <a:gd name="T95" fmla="*/ 41 h 73"/>
                <a:gd name="T96" fmla="*/ 28 w 83"/>
                <a:gd name="T97" fmla="*/ 40 h 73"/>
                <a:gd name="T98" fmla="*/ 28 w 83"/>
                <a:gd name="T99" fmla="*/ 40 h 73"/>
                <a:gd name="T100" fmla="*/ 21 w 83"/>
                <a:gd name="T101" fmla="*/ 38 h 73"/>
                <a:gd name="T102" fmla="*/ 21 w 83"/>
                <a:gd name="T103" fmla="*/ 38 h 73"/>
                <a:gd name="T104" fmla="*/ 18 w 83"/>
                <a:gd name="T105" fmla="*/ 36 h 73"/>
                <a:gd name="T106" fmla="*/ 16 w 83"/>
                <a:gd name="T107" fmla="*/ 35 h 73"/>
                <a:gd name="T108" fmla="*/ 31 w 83"/>
                <a:gd name="T109" fmla="*/ 3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3" h="73">
                  <a:moveTo>
                    <a:pt x="26" y="49"/>
                  </a:moveTo>
                  <a:cubicBezTo>
                    <a:pt x="24" y="56"/>
                    <a:pt x="23" y="63"/>
                    <a:pt x="21" y="69"/>
                  </a:cubicBezTo>
                  <a:cubicBezTo>
                    <a:pt x="21" y="70"/>
                    <a:pt x="21" y="71"/>
                    <a:pt x="21" y="73"/>
                  </a:cubicBezTo>
                  <a:cubicBezTo>
                    <a:pt x="28" y="65"/>
                    <a:pt x="35" y="59"/>
                    <a:pt x="42" y="52"/>
                  </a:cubicBezTo>
                  <a:cubicBezTo>
                    <a:pt x="44" y="54"/>
                    <a:pt x="46" y="57"/>
                    <a:pt x="49" y="59"/>
                  </a:cubicBezTo>
                  <a:cubicBezTo>
                    <a:pt x="51" y="61"/>
                    <a:pt x="53" y="63"/>
                    <a:pt x="55" y="66"/>
                  </a:cubicBezTo>
                  <a:cubicBezTo>
                    <a:pt x="58" y="68"/>
                    <a:pt x="59" y="70"/>
                    <a:pt x="63" y="72"/>
                  </a:cubicBezTo>
                  <a:cubicBezTo>
                    <a:pt x="62" y="67"/>
                    <a:pt x="60" y="62"/>
                    <a:pt x="59" y="58"/>
                  </a:cubicBezTo>
                  <a:cubicBezTo>
                    <a:pt x="58" y="54"/>
                    <a:pt x="57" y="49"/>
                    <a:pt x="56" y="45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65" y="41"/>
                    <a:pt x="74" y="39"/>
                    <a:pt x="83" y="36"/>
                  </a:cubicBezTo>
                  <a:cubicBezTo>
                    <a:pt x="74" y="33"/>
                    <a:pt x="65" y="31"/>
                    <a:pt x="56" y="28"/>
                  </a:cubicBezTo>
                  <a:cubicBezTo>
                    <a:pt x="58" y="18"/>
                    <a:pt x="60" y="9"/>
                    <a:pt x="63" y="0"/>
                  </a:cubicBezTo>
                  <a:cubicBezTo>
                    <a:pt x="63" y="0"/>
                    <a:pt x="62" y="0"/>
                    <a:pt x="62" y="0"/>
                  </a:cubicBezTo>
                  <a:cubicBezTo>
                    <a:pt x="55" y="6"/>
                    <a:pt x="49" y="13"/>
                    <a:pt x="42" y="20"/>
                  </a:cubicBezTo>
                  <a:cubicBezTo>
                    <a:pt x="35" y="13"/>
                    <a:pt x="28" y="6"/>
                    <a:pt x="21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2" y="9"/>
                    <a:pt x="26" y="18"/>
                    <a:pt x="27" y="28"/>
                  </a:cubicBezTo>
                  <a:cubicBezTo>
                    <a:pt x="27" y="28"/>
                    <a:pt x="26" y="28"/>
                    <a:pt x="26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2" y="30"/>
                    <a:pt x="17" y="31"/>
                    <a:pt x="13" y="32"/>
                  </a:cubicBezTo>
                  <a:cubicBezTo>
                    <a:pt x="9" y="33"/>
                    <a:pt x="4" y="34"/>
                    <a:pt x="0" y="36"/>
                  </a:cubicBezTo>
                  <a:cubicBezTo>
                    <a:pt x="0" y="36"/>
                    <a:pt x="1" y="37"/>
                    <a:pt x="1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0" y="39"/>
                    <a:pt x="18" y="41"/>
                    <a:pt x="27" y="44"/>
                  </a:cubicBezTo>
                  <a:cubicBezTo>
                    <a:pt x="27" y="46"/>
                    <a:pt x="27" y="48"/>
                    <a:pt x="26" y="49"/>
                  </a:cubicBezTo>
                  <a:close/>
                  <a:moveTo>
                    <a:pt x="31" y="31"/>
                  </a:move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2" y="31"/>
                  </a:cubicBezTo>
                  <a:cubicBezTo>
                    <a:pt x="31" y="25"/>
                    <a:pt x="30" y="19"/>
                    <a:pt x="28" y="14"/>
                  </a:cubicBezTo>
                  <a:cubicBezTo>
                    <a:pt x="34" y="17"/>
                    <a:pt x="37" y="22"/>
                    <a:pt x="42" y="25"/>
                  </a:cubicBezTo>
                  <a:cubicBezTo>
                    <a:pt x="46" y="21"/>
                    <a:pt x="50" y="17"/>
                    <a:pt x="55" y="13"/>
                  </a:cubicBezTo>
                  <a:cubicBezTo>
                    <a:pt x="55" y="19"/>
                    <a:pt x="51" y="25"/>
                    <a:pt x="51" y="31"/>
                  </a:cubicBezTo>
                  <a:cubicBezTo>
                    <a:pt x="57" y="32"/>
                    <a:pt x="62" y="34"/>
                    <a:pt x="68" y="36"/>
                  </a:cubicBezTo>
                  <a:cubicBezTo>
                    <a:pt x="67" y="36"/>
                    <a:pt x="66" y="37"/>
                    <a:pt x="65" y="37"/>
                  </a:cubicBezTo>
                  <a:cubicBezTo>
                    <a:pt x="64" y="37"/>
                    <a:pt x="63" y="37"/>
                    <a:pt x="63" y="38"/>
                  </a:cubicBezTo>
                  <a:cubicBezTo>
                    <a:pt x="62" y="38"/>
                    <a:pt x="61" y="38"/>
                    <a:pt x="60" y="38"/>
                  </a:cubicBezTo>
                  <a:cubicBezTo>
                    <a:pt x="59" y="39"/>
                    <a:pt x="58" y="39"/>
                    <a:pt x="57" y="39"/>
                  </a:cubicBezTo>
                  <a:cubicBezTo>
                    <a:pt x="56" y="40"/>
                    <a:pt x="56" y="40"/>
                    <a:pt x="55" y="40"/>
                  </a:cubicBezTo>
                  <a:cubicBezTo>
                    <a:pt x="54" y="40"/>
                    <a:pt x="52" y="41"/>
                    <a:pt x="51" y="41"/>
                  </a:cubicBezTo>
                  <a:cubicBezTo>
                    <a:pt x="52" y="47"/>
                    <a:pt x="54" y="52"/>
                    <a:pt x="55" y="58"/>
                  </a:cubicBezTo>
                  <a:cubicBezTo>
                    <a:pt x="55" y="58"/>
                    <a:pt x="54" y="58"/>
                    <a:pt x="54" y="58"/>
                  </a:cubicBezTo>
                  <a:cubicBezTo>
                    <a:pt x="54" y="58"/>
                    <a:pt x="53" y="58"/>
                    <a:pt x="53" y="57"/>
                  </a:cubicBezTo>
                  <a:cubicBezTo>
                    <a:pt x="49" y="54"/>
                    <a:pt x="46" y="50"/>
                    <a:pt x="42" y="46"/>
                  </a:cubicBezTo>
                  <a:cubicBezTo>
                    <a:pt x="37" y="50"/>
                    <a:pt x="33" y="55"/>
                    <a:pt x="29" y="59"/>
                  </a:cubicBezTo>
                  <a:cubicBezTo>
                    <a:pt x="29" y="58"/>
                    <a:pt x="28" y="58"/>
                    <a:pt x="28" y="58"/>
                  </a:cubicBezTo>
                  <a:cubicBezTo>
                    <a:pt x="30" y="53"/>
                    <a:pt x="31" y="47"/>
                    <a:pt x="32" y="41"/>
                  </a:cubicBezTo>
                  <a:cubicBezTo>
                    <a:pt x="31" y="41"/>
                    <a:pt x="30" y="40"/>
                    <a:pt x="28" y="40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6" y="39"/>
                    <a:pt x="24" y="38"/>
                    <a:pt x="21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0" y="37"/>
                    <a:pt x="19" y="37"/>
                    <a:pt x="18" y="36"/>
                  </a:cubicBezTo>
                  <a:cubicBezTo>
                    <a:pt x="18" y="36"/>
                    <a:pt x="17" y="36"/>
                    <a:pt x="16" y="35"/>
                  </a:cubicBezTo>
                  <a:cubicBezTo>
                    <a:pt x="21" y="34"/>
                    <a:pt x="26" y="33"/>
                    <a:pt x="31" y="3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82">
              <a:extLst>
                <a:ext uri="{FF2B5EF4-FFF2-40B4-BE49-F238E27FC236}">
                  <a16:creationId xmlns:a16="http://schemas.microsoft.com/office/drawing/2014/main" id="{4F27CE7C-7CD4-435F-B337-54F6816E41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80683" y="1020869"/>
              <a:ext cx="105108" cy="100196"/>
            </a:xfrm>
            <a:custGeom>
              <a:avLst/>
              <a:gdLst>
                <a:gd name="T0" fmla="*/ 0 w 45"/>
                <a:gd name="T1" fmla="*/ 34 h 43"/>
                <a:gd name="T2" fmla="*/ 35 w 45"/>
                <a:gd name="T3" fmla="*/ 43 h 43"/>
                <a:gd name="T4" fmla="*/ 45 w 45"/>
                <a:gd name="T5" fmla="*/ 9 h 43"/>
                <a:gd name="T6" fmla="*/ 9 w 45"/>
                <a:gd name="T7" fmla="*/ 0 h 43"/>
                <a:gd name="T8" fmla="*/ 9 w 45"/>
                <a:gd name="T9" fmla="*/ 1 h 43"/>
                <a:gd name="T10" fmla="*/ 9 w 45"/>
                <a:gd name="T11" fmla="*/ 1 h 43"/>
                <a:gd name="T12" fmla="*/ 0 w 45"/>
                <a:gd name="T13" fmla="*/ 34 h 43"/>
                <a:gd name="T14" fmla="*/ 20 w 45"/>
                <a:gd name="T15" fmla="*/ 36 h 43"/>
                <a:gd name="T16" fmla="*/ 5 w 45"/>
                <a:gd name="T17" fmla="*/ 32 h 43"/>
                <a:gd name="T18" fmla="*/ 7 w 45"/>
                <a:gd name="T19" fmla="*/ 25 h 43"/>
                <a:gd name="T20" fmla="*/ 7 w 45"/>
                <a:gd name="T21" fmla="*/ 23 h 43"/>
                <a:gd name="T22" fmla="*/ 12 w 45"/>
                <a:gd name="T23" fmla="*/ 5 h 43"/>
                <a:gd name="T24" fmla="*/ 39 w 45"/>
                <a:gd name="T25" fmla="*/ 12 h 43"/>
                <a:gd name="T26" fmla="*/ 32 w 45"/>
                <a:gd name="T27" fmla="*/ 39 h 43"/>
                <a:gd name="T28" fmla="*/ 20 w 45"/>
                <a:gd name="T29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" h="43">
                  <a:moveTo>
                    <a:pt x="0" y="34"/>
                  </a:moveTo>
                  <a:cubicBezTo>
                    <a:pt x="5" y="36"/>
                    <a:pt x="32" y="43"/>
                    <a:pt x="35" y="43"/>
                  </a:cubicBezTo>
                  <a:cubicBezTo>
                    <a:pt x="38" y="32"/>
                    <a:pt x="41" y="21"/>
                    <a:pt x="45" y="9"/>
                  </a:cubicBezTo>
                  <a:cubicBezTo>
                    <a:pt x="33" y="6"/>
                    <a:pt x="21" y="2"/>
                    <a:pt x="9" y="0"/>
                  </a:cubicBezTo>
                  <a:cubicBezTo>
                    <a:pt x="9" y="0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6" y="12"/>
                    <a:pt x="3" y="23"/>
                    <a:pt x="0" y="34"/>
                  </a:cubicBezTo>
                  <a:close/>
                  <a:moveTo>
                    <a:pt x="20" y="36"/>
                  </a:moveTo>
                  <a:cubicBezTo>
                    <a:pt x="15" y="34"/>
                    <a:pt x="10" y="33"/>
                    <a:pt x="5" y="32"/>
                  </a:cubicBezTo>
                  <a:cubicBezTo>
                    <a:pt x="6" y="29"/>
                    <a:pt x="6" y="27"/>
                    <a:pt x="7" y="25"/>
                  </a:cubicBezTo>
                  <a:cubicBezTo>
                    <a:pt x="7" y="24"/>
                    <a:pt x="7" y="24"/>
                    <a:pt x="7" y="23"/>
                  </a:cubicBezTo>
                  <a:cubicBezTo>
                    <a:pt x="9" y="17"/>
                    <a:pt x="11" y="11"/>
                    <a:pt x="12" y="5"/>
                  </a:cubicBezTo>
                  <a:cubicBezTo>
                    <a:pt x="16" y="5"/>
                    <a:pt x="34" y="10"/>
                    <a:pt x="39" y="12"/>
                  </a:cubicBezTo>
                  <a:cubicBezTo>
                    <a:pt x="37" y="21"/>
                    <a:pt x="35" y="30"/>
                    <a:pt x="32" y="39"/>
                  </a:cubicBezTo>
                  <a:cubicBezTo>
                    <a:pt x="28" y="38"/>
                    <a:pt x="24" y="37"/>
                    <a:pt x="20" y="36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83">
              <a:extLst>
                <a:ext uri="{FF2B5EF4-FFF2-40B4-BE49-F238E27FC236}">
                  <a16:creationId xmlns:a16="http://schemas.microsoft.com/office/drawing/2014/main" id="{C93EFD74-0297-43AE-AFA2-9C2D987C1E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1331" y="1093560"/>
              <a:ext cx="116895" cy="116895"/>
            </a:xfrm>
            <a:custGeom>
              <a:avLst/>
              <a:gdLst>
                <a:gd name="T0" fmla="*/ 25 w 50"/>
                <a:gd name="T1" fmla="*/ 50 h 50"/>
                <a:gd name="T2" fmla="*/ 50 w 50"/>
                <a:gd name="T3" fmla="*/ 25 h 50"/>
                <a:gd name="T4" fmla="*/ 25 w 50"/>
                <a:gd name="T5" fmla="*/ 0 h 50"/>
                <a:gd name="T6" fmla="*/ 24 w 50"/>
                <a:gd name="T7" fmla="*/ 1 h 50"/>
                <a:gd name="T8" fmla="*/ 24 w 50"/>
                <a:gd name="T9" fmla="*/ 1 h 50"/>
                <a:gd name="T10" fmla="*/ 12 w 50"/>
                <a:gd name="T11" fmla="*/ 12 h 50"/>
                <a:gd name="T12" fmla="*/ 24 w 50"/>
                <a:gd name="T13" fmla="*/ 1 h 50"/>
                <a:gd name="T14" fmla="*/ 24 w 50"/>
                <a:gd name="T15" fmla="*/ 1 h 50"/>
                <a:gd name="T16" fmla="*/ 12 w 50"/>
                <a:gd name="T17" fmla="*/ 13 h 50"/>
                <a:gd name="T18" fmla="*/ 0 w 50"/>
                <a:gd name="T19" fmla="*/ 25 h 50"/>
                <a:gd name="T20" fmla="*/ 25 w 50"/>
                <a:gd name="T21" fmla="*/ 50 h 50"/>
                <a:gd name="T22" fmla="*/ 26 w 50"/>
                <a:gd name="T23" fmla="*/ 44 h 50"/>
                <a:gd name="T24" fmla="*/ 7 w 50"/>
                <a:gd name="T25" fmla="*/ 25 h 50"/>
                <a:gd name="T26" fmla="*/ 26 w 50"/>
                <a:gd name="T27" fmla="*/ 6 h 50"/>
                <a:gd name="T28" fmla="*/ 45 w 50"/>
                <a:gd name="T29" fmla="*/ 25 h 50"/>
                <a:gd name="T30" fmla="*/ 26 w 50"/>
                <a:gd name="T31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" h="50">
                  <a:moveTo>
                    <a:pt x="25" y="50"/>
                  </a:moveTo>
                  <a:cubicBezTo>
                    <a:pt x="34" y="41"/>
                    <a:pt x="42" y="33"/>
                    <a:pt x="50" y="25"/>
                  </a:cubicBezTo>
                  <a:cubicBezTo>
                    <a:pt x="42" y="17"/>
                    <a:pt x="34" y="8"/>
                    <a:pt x="25" y="0"/>
                  </a:cubicBezTo>
                  <a:cubicBezTo>
                    <a:pt x="25" y="0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0" y="5"/>
                    <a:pt x="16" y="9"/>
                    <a:pt x="12" y="12"/>
                  </a:cubicBezTo>
                  <a:cubicBezTo>
                    <a:pt x="16" y="9"/>
                    <a:pt x="20" y="5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0" y="5"/>
                    <a:pt x="16" y="9"/>
                    <a:pt x="12" y="13"/>
                  </a:cubicBezTo>
                  <a:cubicBezTo>
                    <a:pt x="8" y="17"/>
                    <a:pt x="4" y="21"/>
                    <a:pt x="0" y="25"/>
                  </a:cubicBezTo>
                  <a:cubicBezTo>
                    <a:pt x="9" y="34"/>
                    <a:pt x="17" y="42"/>
                    <a:pt x="25" y="50"/>
                  </a:cubicBezTo>
                  <a:close/>
                  <a:moveTo>
                    <a:pt x="26" y="44"/>
                  </a:moveTo>
                  <a:cubicBezTo>
                    <a:pt x="20" y="37"/>
                    <a:pt x="13" y="31"/>
                    <a:pt x="7" y="25"/>
                  </a:cubicBezTo>
                  <a:cubicBezTo>
                    <a:pt x="13" y="19"/>
                    <a:pt x="19" y="12"/>
                    <a:pt x="26" y="6"/>
                  </a:cubicBezTo>
                  <a:cubicBezTo>
                    <a:pt x="28" y="7"/>
                    <a:pt x="42" y="20"/>
                    <a:pt x="45" y="25"/>
                  </a:cubicBezTo>
                  <a:cubicBezTo>
                    <a:pt x="39" y="32"/>
                    <a:pt x="33" y="38"/>
                    <a:pt x="26" y="44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84">
              <a:extLst>
                <a:ext uri="{FF2B5EF4-FFF2-40B4-BE49-F238E27FC236}">
                  <a16:creationId xmlns:a16="http://schemas.microsoft.com/office/drawing/2014/main" id="{D940EACB-796D-4BCD-93D0-2A7596FFB9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27635" y="1930489"/>
              <a:ext cx="42240" cy="39292"/>
            </a:xfrm>
            <a:custGeom>
              <a:avLst/>
              <a:gdLst>
                <a:gd name="T0" fmla="*/ 0 w 18"/>
                <a:gd name="T1" fmla="*/ 9 h 17"/>
                <a:gd name="T2" fmla="*/ 9 w 18"/>
                <a:gd name="T3" fmla="*/ 17 h 17"/>
                <a:gd name="T4" fmla="*/ 17 w 18"/>
                <a:gd name="T5" fmla="*/ 10 h 17"/>
                <a:gd name="T6" fmla="*/ 17 w 18"/>
                <a:gd name="T7" fmla="*/ 10 h 17"/>
                <a:gd name="T8" fmla="*/ 18 w 18"/>
                <a:gd name="T9" fmla="*/ 9 h 17"/>
                <a:gd name="T10" fmla="*/ 9 w 18"/>
                <a:gd name="T11" fmla="*/ 0 h 17"/>
                <a:gd name="T12" fmla="*/ 0 w 18"/>
                <a:gd name="T13" fmla="*/ 9 h 17"/>
                <a:gd name="T14" fmla="*/ 9 w 18"/>
                <a:gd name="T15" fmla="*/ 13 h 17"/>
                <a:gd name="T16" fmla="*/ 9 w 18"/>
                <a:gd name="T17" fmla="*/ 13 h 17"/>
                <a:gd name="T18" fmla="*/ 7 w 18"/>
                <a:gd name="T19" fmla="*/ 10 h 17"/>
                <a:gd name="T20" fmla="*/ 6 w 18"/>
                <a:gd name="T21" fmla="*/ 8 h 17"/>
                <a:gd name="T22" fmla="*/ 7 w 18"/>
                <a:gd name="T23" fmla="*/ 7 h 17"/>
                <a:gd name="T24" fmla="*/ 8 w 18"/>
                <a:gd name="T25" fmla="*/ 6 h 17"/>
                <a:gd name="T26" fmla="*/ 8 w 18"/>
                <a:gd name="T27" fmla="*/ 6 h 17"/>
                <a:gd name="T28" fmla="*/ 9 w 18"/>
                <a:gd name="T29" fmla="*/ 4 h 17"/>
                <a:gd name="T30" fmla="*/ 13 w 18"/>
                <a:gd name="T31" fmla="*/ 9 h 17"/>
                <a:gd name="T32" fmla="*/ 9 w 18"/>
                <a:gd name="T33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17">
                  <a:moveTo>
                    <a:pt x="0" y="9"/>
                  </a:moveTo>
                  <a:cubicBezTo>
                    <a:pt x="3" y="12"/>
                    <a:pt x="6" y="15"/>
                    <a:pt x="9" y="17"/>
                  </a:cubicBezTo>
                  <a:cubicBezTo>
                    <a:pt x="12" y="15"/>
                    <a:pt x="14" y="12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8" y="9"/>
                    <a:pt x="18" y="9"/>
                  </a:cubicBezTo>
                  <a:cubicBezTo>
                    <a:pt x="15" y="6"/>
                    <a:pt x="12" y="3"/>
                    <a:pt x="9" y="0"/>
                  </a:cubicBezTo>
                  <a:cubicBezTo>
                    <a:pt x="6" y="2"/>
                    <a:pt x="3" y="5"/>
                    <a:pt x="0" y="9"/>
                  </a:cubicBezTo>
                  <a:close/>
                  <a:moveTo>
                    <a:pt x="9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8" y="12"/>
                    <a:pt x="7" y="11"/>
                    <a:pt x="7" y="10"/>
                  </a:cubicBezTo>
                  <a:cubicBezTo>
                    <a:pt x="6" y="9"/>
                    <a:pt x="6" y="9"/>
                    <a:pt x="6" y="8"/>
                  </a:cubicBezTo>
                  <a:cubicBezTo>
                    <a:pt x="6" y="8"/>
                    <a:pt x="6" y="7"/>
                    <a:pt x="7" y="7"/>
                  </a:cubicBezTo>
                  <a:cubicBezTo>
                    <a:pt x="7" y="6"/>
                    <a:pt x="7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9" y="5"/>
                    <a:pt x="9" y="4"/>
                  </a:cubicBezTo>
                  <a:cubicBezTo>
                    <a:pt x="11" y="6"/>
                    <a:pt x="12" y="7"/>
                    <a:pt x="13" y="9"/>
                  </a:cubicBezTo>
                  <a:cubicBezTo>
                    <a:pt x="12" y="10"/>
                    <a:pt x="11" y="11"/>
                    <a:pt x="9" y="1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85">
              <a:extLst>
                <a:ext uri="{FF2B5EF4-FFF2-40B4-BE49-F238E27FC236}">
                  <a16:creationId xmlns:a16="http://schemas.microsoft.com/office/drawing/2014/main" id="{0B754476-D1CD-42BC-AC6C-B89ACC7BE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4277" y="773327"/>
              <a:ext cx="116895" cy="116895"/>
            </a:xfrm>
            <a:custGeom>
              <a:avLst/>
              <a:gdLst>
                <a:gd name="T0" fmla="*/ 37 w 50"/>
                <a:gd name="T1" fmla="*/ 39 h 50"/>
                <a:gd name="T2" fmla="*/ 37 w 50"/>
                <a:gd name="T3" fmla="*/ 39 h 50"/>
                <a:gd name="T4" fmla="*/ 37 w 50"/>
                <a:gd name="T5" fmla="*/ 39 h 50"/>
                <a:gd name="T6" fmla="*/ 50 w 50"/>
                <a:gd name="T7" fmla="*/ 26 h 50"/>
                <a:gd name="T8" fmla="*/ 24 w 50"/>
                <a:gd name="T9" fmla="*/ 0 h 50"/>
                <a:gd name="T10" fmla="*/ 23 w 50"/>
                <a:gd name="T11" fmla="*/ 1 h 50"/>
                <a:gd name="T12" fmla="*/ 23 w 50"/>
                <a:gd name="T13" fmla="*/ 1 h 50"/>
                <a:gd name="T14" fmla="*/ 22 w 50"/>
                <a:gd name="T15" fmla="*/ 2 h 50"/>
                <a:gd name="T16" fmla="*/ 22 w 50"/>
                <a:gd name="T17" fmla="*/ 2 h 50"/>
                <a:gd name="T18" fmla="*/ 21 w 50"/>
                <a:gd name="T19" fmla="*/ 3 h 50"/>
                <a:gd name="T20" fmla="*/ 20 w 50"/>
                <a:gd name="T21" fmla="*/ 4 h 50"/>
                <a:gd name="T22" fmla="*/ 19 w 50"/>
                <a:gd name="T23" fmla="*/ 5 h 50"/>
                <a:gd name="T24" fmla="*/ 18 w 50"/>
                <a:gd name="T25" fmla="*/ 6 h 50"/>
                <a:gd name="T26" fmla="*/ 18 w 50"/>
                <a:gd name="T27" fmla="*/ 6 h 50"/>
                <a:gd name="T28" fmla="*/ 13 w 50"/>
                <a:gd name="T29" fmla="*/ 11 h 50"/>
                <a:gd name="T30" fmla="*/ 12 w 50"/>
                <a:gd name="T31" fmla="*/ 12 h 50"/>
                <a:gd name="T32" fmla="*/ 12 w 50"/>
                <a:gd name="T33" fmla="*/ 11 h 50"/>
                <a:gd name="T34" fmla="*/ 0 w 50"/>
                <a:gd name="T35" fmla="*/ 25 h 50"/>
                <a:gd name="T36" fmla="*/ 25 w 50"/>
                <a:gd name="T37" fmla="*/ 50 h 50"/>
                <a:gd name="T38" fmla="*/ 37 w 50"/>
                <a:gd name="T39" fmla="*/ 39 h 50"/>
                <a:gd name="T40" fmla="*/ 24 w 50"/>
                <a:gd name="T41" fmla="*/ 5 h 50"/>
                <a:gd name="T42" fmla="*/ 45 w 50"/>
                <a:gd name="T43" fmla="*/ 25 h 50"/>
                <a:gd name="T44" fmla="*/ 26 w 50"/>
                <a:gd name="T45" fmla="*/ 44 h 50"/>
                <a:gd name="T46" fmla="*/ 25 w 50"/>
                <a:gd name="T47" fmla="*/ 45 h 50"/>
                <a:gd name="T48" fmla="*/ 5 w 50"/>
                <a:gd name="T49" fmla="*/ 25 h 50"/>
                <a:gd name="T50" fmla="*/ 24 w 50"/>
                <a:gd name="T51" fmla="*/ 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" h="50">
                  <a:moveTo>
                    <a:pt x="37" y="39"/>
                  </a:moveTo>
                  <a:cubicBezTo>
                    <a:pt x="37" y="39"/>
                    <a:pt x="37" y="39"/>
                    <a:pt x="37" y="39"/>
                  </a:cubicBezTo>
                  <a:cubicBezTo>
                    <a:pt x="37" y="39"/>
                    <a:pt x="37" y="39"/>
                    <a:pt x="37" y="39"/>
                  </a:cubicBezTo>
                  <a:cubicBezTo>
                    <a:pt x="41" y="34"/>
                    <a:pt x="46" y="30"/>
                    <a:pt x="50" y="26"/>
                  </a:cubicBezTo>
                  <a:cubicBezTo>
                    <a:pt x="41" y="17"/>
                    <a:pt x="33" y="9"/>
                    <a:pt x="24" y="0"/>
                  </a:cubicBezTo>
                  <a:cubicBezTo>
                    <a:pt x="24" y="1"/>
                    <a:pt x="24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2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4"/>
                    <a:pt x="20" y="4"/>
                    <a:pt x="20" y="4"/>
                  </a:cubicBezTo>
                  <a:cubicBezTo>
                    <a:pt x="20" y="4"/>
                    <a:pt x="20" y="4"/>
                    <a:pt x="19" y="5"/>
                  </a:cubicBezTo>
                  <a:cubicBezTo>
                    <a:pt x="19" y="5"/>
                    <a:pt x="19" y="5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6" y="8"/>
                    <a:pt x="14" y="10"/>
                    <a:pt x="13" y="11"/>
                  </a:cubicBezTo>
                  <a:cubicBezTo>
                    <a:pt x="12" y="11"/>
                    <a:pt x="12" y="12"/>
                    <a:pt x="12" y="12"/>
                  </a:cubicBezTo>
                  <a:cubicBezTo>
                    <a:pt x="12" y="12"/>
                    <a:pt x="12" y="11"/>
                    <a:pt x="12" y="11"/>
                  </a:cubicBezTo>
                  <a:cubicBezTo>
                    <a:pt x="7" y="17"/>
                    <a:pt x="1" y="24"/>
                    <a:pt x="0" y="25"/>
                  </a:cubicBezTo>
                  <a:cubicBezTo>
                    <a:pt x="8" y="33"/>
                    <a:pt x="17" y="42"/>
                    <a:pt x="25" y="50"/>
                  </a:cubicBezTo>
                  <a:cubicBezTo>
                    <a:pt x="29" y="46"/>
                    <a:pt x="33" y="42"/>
                    <a:pt x="37" y="39"/>
                  </a:cubicBezTo>
                  <a:close/>
                  <a:moveTo>
                    <a:pt x="24" y="5"/>
                  </a:moveTo>
                  <a:cubicBezTo>
                    <a:pt x="31" y="12"/>
                    <a:pt x="38" y="18"/>
                    <a:pt x="45" y="25"/>
                  </a:cubicBezTo>
                  <a:cubicBezTo>
                    <a:pt x="38" y="32"/>
                    <a:pt x="32" y="38"/>
                    <a:pt x="26" y="44"/>
                  </a:cubicBezTo>
                  <a:cubicBezTo>
                    <a:pt x="26" y="44"/>
                    <a:pt x="25" y="44"/>
                    <a:pt x="25" y="45"/>
                  </a:cubicBezTo>
                  <a:cubicBezTo>
                    <a:pt x="18" y="38"/>
                    <a:pt x="12" y="32"/>
                    <a:pt x="5" y="25"/>
                  </a:cubicBezTo>
                  <a:cubicBezTo>
                    <a:pt x="11" y="18"/>
                    <a:pt x="18" y="12"/>
                    <a:pt x="24" y="5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286">
              <a:extLst>
                <a:ext uri="{FF2B5EF4-FFF2-40B4-BE49-F238E27FC236}">
                  <a16:creationId xmlns:a16="http://schemas.microsoft.com/office/drawing/2014/main" id="{E6364580-C041-4828-A77F-DAA95C6128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1605" y="1130888"/>
              <a:ext cx="42240" cy="42239"/>
            </a:xfrm>
            <a:custGeom>
              <a:avLst/>
              <a:gdLst>
                <a:gd name="T0" fmla="*/ 0 w 18"/>
                <a:gd name="T1" fmla="*/ 9 h 18"/>
                <a:gd name="T2" fmla="*/ 8 w 18"/>
                <a:gd name="T3" fmla="*/ 18 h 18"/>
                <a:gd name="T4" fmla="*/ 13 w 18"/>
                <a:gd name="T5" fmla="*/ 14 h 18"/>
                <a:gd name="T6" fmla="*/ 13 w 18"/>
                <a:gd name="T7" fmla="*/ 14 h 18"/>
                <a:gd name="T8" fmla="*/ 13 w 18"/>
                <a:gd name="T9" fmla="*/ 14 h 18"/>
                <a:gd name="T10" fmla="*/ 18 w 18"/>
                <a:gd name="T11" fmla="*/ 9 h 18"/>
                <a:gd name="T12" fmla="*/ 9 w 18"/>
                <a:gd name="T13" fmla="*/ 0 h 18"/>
                <a:gd name="T14" fmla="*/ 0 w 18"/>
                <a:gd name="T15" fmla="*/ 9 h 18"/>
                <a:gd name="T16" fmla="*/ 9 w 18"/>
                <a:gd name="T17" fmla="*/ 12 h 18"/>
                <a:gd name="T18" fmla="*/ 9 w 18"/>
                <a:gd name="T19" fmla="*/ 12 h 18"/>
                <a:gd name="T20" fmla="*/ 9 w 18"/>
                <a:gd name="T21" fmla="*/ 12 h 18"/>
                <a:gd name="T22" fmla="*/ 7 w 18"/>
                <a:gd name="T23" fmla="*/ 11 h 18"/>
                <a:gd name="T24" fmla="*/ 5 w 18"/>
                <a:gd name="T25" fmla="*/ 9 h 18"/>
                <a:gd name="T26" fmla="*/ 8 w 18"/>
                <a:gd name="T27" fmla="*/ 5 h 18"/>
                <a:gd name="T28" fmla="*/ 12 w 18"/>
                <a:gd name="T29" fmla="*/ 9 h 18"/>
                <a:gd name="T30" fmla="*/ 9 w 18"/>
                <a:gd name="T3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3" y="12"/>
                    <a:pt x="6" y="15"/>
                    <a:pt x="8" y="18"/>
                  </a:cubicBezTo>
                  <a:cubicBezTo>
                    <a:pt x="10" y="17"/>
                    <a:pt x="12" y="15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2"/>
                    <a:pt x="16" y="11"/>
                    <a:pt x="18" y="9"/>
                  </a:cubicBezTo>
                  <a:cubicBezTo>
                    <a:pt x="14" y="6"/>
                    <a:pt x="12" y="3"/>
                    <a:pt x="9" y="0"/>
                  </a:cubicBezTo>
                  <a:cubicBezTo>
                    <a:pt x="6" y="3"/>
                    <a:pt x="3" y="6"/>
                    <a:pt x="0" y="9"/>
                  </a:cubicBezTo>
                  <a:close/>
                  <a:moveTo>
                    <a:pt x="9" y="12"/>
                  </a:move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2"/>
                    <a:pt x="8" y="11"/>
                    <a:pt x="7" y="11"/>
                  </a:cubicBezTo>
                  <a:cubicBezTo>
                    <a:pt x="6" y="10"/>
                    <a:pt x="6" y="10"/>
                    <a:pt x="5" y="9"/>
                  </a:cubicBezTo>
                  <a:cubicBezTo>
                    <a:pt x="6" y="7"/>
                    <a:pt x="7" y="6"/>
                    <a:pt x="8" y="5"/>
                  </a:cubicBezTo>
                  <a:cubicBezTo>
                    <a:pt x="10" y="6"/>
                    <a:pt x="11" y="7"/>
                    <a:pt x="12" y="9"/>
                  </a:cubicBezTo>
                  <a:cubicBezTo>
                    <a:pt x="11" y="10"/>
                    <a:pt x="10" y="11"/>
                    <a:pt x="9" y="12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287">
              <a:extLst>
                <a:ext uri="{FF2B5EF4-FFF2-40B4-BE49-F238E27FC236}">
                  <a16:creationId xmlns:a16="http://schemas.microsoft.com/office/drawing/2014/main" id="{88061A79-A32B-4AD5-BDEC-A8BBB7AD91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658" y="1449157"/>
              <a:ext cx="45186" cy="41257"/>
            </a:xfrm>
            <a:custGeom>
              <a:avLst/>
              <a:gdLst>
                <a:gd name="T0" fmla="*/ 9 w 19"/>
                <a:gd name="T1" fmla="*/ 18 h 18"/>
                <a:gd name="T2" fmla="*/ 18 w 19"/>
                <a:gd name="T3" fmla="*/ 11 h 18"/>
                <a:gd name="T4" fmla="*/ 18 w 19"/>
                <a:gd name="T5" fmla="*/ 11 h 18"/>
                <a:gd name="T6" fmla="*/ 19 w 19"/>
                <a:gd name="T7" fmla="*/ 10 h 18"/>
                <a:gd name="T8" fmla="*/ 9 w 19"/>
                <a:gd name="T9" fmla="*/ 0 h 18"/>
                <a:gd name="T10" fmla="*/ 4 w 19"/>
                <a:gd name="T11" fmla="*/ 6 h 18"/>
                <a:gd name="T12" fmla="*/ 4 w 19"/>
                <a:gd name="T13" fmla="*/ 6 h 18"/>
                <a:gd name="T14" fmla="*/ 4 w 19"/>
                <a:gd name="T15" fmla="*/ 6 h 18"/>
                <a:gd name="T16" fmla="*/ 0 w 19"/>
                <a:gd name="T17" fmla="*/ 10 h 18"/>
                <a:gd name="T18" fmla="*/ 9 w 19"/>
                <a:gd name="T19" fmla="*/ 18 h 18"/>
                <a:gd name="T20" fmla="*/ 12 w 19"/>
                <a:gd name="T21" fmla="*/ 11 h 18"/>
                <a:gd name="T22" fmla="*/ 12 w 19"/>
                <a:gd name="T23" fmla="*/ 11 h 18"/>
                <a:gd name="T24" fmla="*/ 11 w 19"/>
                <a:gd name="T25" fmla="*/ 12 h 18"/>
                <a:gd name="T26" fmla="*/ 9 w 19"/>
                <a:gd name="T27" fmla="*/ 13 h 18"/>
                <a:gd name="T28" fmla="*/ 6 w 19"/>
                <a:gd name="T29" fmla="*/ 10 h 18"/>
                <a:gd name="T30" fmla="*/ 8 w 19"/>
                <a:gd name="T31" fmla="*/ 7 h 18"/>
                <a:gd name="T32" fmla="*/ 8 w 19"/>
                <a:gd name="T33" fmla="*/ 7 h 18"/>
                <a:gd name="T34" fmla="*/ 9 w 19"/>
                <a:gd name="T35" fmla="*/ 6 h 18"/>
                <a:gd name="T36" fmla="*/ 14 w 19"/>
                <a:gd name="T37" fmla="*/ 10 h 18"/>
                <a:gd name="T38" fmla="*/ 12 w 19"/>
                <a:gd name="T39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9" y="18"/>
                  </a:moveTo>
                  <a:cubicBezTo>
                    <a:pt x="12" y="16"/>
                    <a:pt x="15" y="13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9" y="10"/>
                    <a:pt x="19" y="10"/>
                  </a:cubicBezTo>
                  <a:cubicBezTo>
                    <a:pt x="16" y="6"/>
                    <a:pt x="13" y="3"/>
                    <a:pt x="9" y="0"/>
                  </a:cubicBezTo>
                  <a:cubicBezTo>
                    <a:pt x="8" y="2"/>
                    <a:pt x="6" y="4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7"/>
                    <a:pt x="2" y="8"/>
                    <a:pt x="0" y="10"/>
                  </a:cubicBezTo>
                  <a:cubicBezTo>
                    <a:pt x="4" y="13"/>
                    <a:pt x="6" y="16"/>
                    <a:pt x="9" y="18"/>
                  </a:cubicBezTo>
                  <a:close/>
                  <a:moveTo>
                    <a:pt x="12" y="11"/>
                  </a:move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2"/>
                    <a:pt x="11" y="12"/>
                  </a:cubicBezTo>
                  <a:cubicBezTo>
                    <a:pt x="11" y="12"/>
                    <a:pt x="10" y="13"/>
                    <a:pt x="9" y="13"/>
                  </a:cubicBezTo>
                  <a:cubicBezTo>
                    <a:pt x="8" y="12"/>
                    <a:pt x="7" y="11"/>
                    <a:pt x="6" y="10"/>
                  </a:cubicBezTo>
                  <a:cubicBezTo>
                    <a:pt x="7" y="9"/>
                    <a:pt x="7" y="8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7"/>
                    <a:pt x="9" y="6"/>
                    <a:pt x="9" y="6"/>
                  </a:cubicBezTo>
                  <a:cubicBezTo>
                    <a:pt x="11" y="7"/>
                    <a:pt x="12" y="8"/>
                    <a:pt x="14" y="10"/>
                  </a:cubicBezTo>
                  <a:cubicBezTo>
                    <a:pt x="13" y="10"/>
                    <a:pt x="13" y="11"/>
                    <a:pt x="12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88">
              <a:extLst>
                <a:ext uri="{FF2B5EF4-FFF2-40B4-BE49-F238E27FC236}">
                  <a16:creationId xmlns:a16="http://schemas.microsoft.com/office/drawing/2014/main" id="{042E153F-5C9B-4509-8582-5F2A17FCC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90307" y="1893161"/>
              <a:ext cx="116895" cy="113948"/>
            </a:xfrm>
            <a:custGeom>
              <a:avLst/>
              <a:gdLst>
                <a:gd name="T0" fmla="*/ 25 w 50"/>
                <a:gd name="T1" fmla="*/ 49 h 49"/>
                <a:gd name="T2" fmla="*/ 48 w 50"/>
                <a:gd name="T3" fmla="*/ 26 h 49"/>
                <a:gd name="T4" fmla="*/ 48 w 50"/>
                <a:gd name="T5" fmla="*/ 26 h 49"/>
                <a:gd name="T6" fmla="*/ 50 w 50"/>
                <a:gd name="T7" fmla="*/ 25 h 49"/>
                <a:gd name="T8" fmla="*/ 25 w 50"/>
                <a:gd name="T9" fmla="*/ 0 h 49"/>
                <a:gd name="T10" fmla="*/ 24 w 50"/>
                <a:gd name="T11" fmla="*/ 0 h 49"/>
                <a:gd name="T12" fmla="*/ 24 w 50"/>
                <a:gd name="T13" fmla="*/ 1 h 49"/>
                <a:gd name="T14" fmla="*/ 23 w 50"/>
                <a:gd name="T15" fmla="*/ 1 h 49"/>
                <a:gd name="T16" fmla="*/ 23 w 50"/>
                <a:gd name="T17" fmla="*/ 2 h 49"/>
                <a:gd name="T18" fmla="*/ 21 w 50"/>
                <a:gd name="T19" fmla="*/ 3 h 49"/>
                <a:gd name="T20" fmla="*/ 21 w 50"/>
                <a:gd name="T21" fmla="*/ 3 h 49"/>
                <a:gd name="T22" fmla="*/ 20 w 50"/>
                <a:gd name="T23" fmla="*/ 4 h 49"/>
                <a:gd name="T24" fmla="*/ 20 w 50"/>
                <a:gd name="T25" fmla="*/ 5 h 49"/>
                <a:gd name="T26" fmla="*/ 18 w 50"/>
                <a:gd name="T27" fmla="*/ 6 h 49"/>
                <a:gd name="T28" fmla="*/ 18 w 50"/>
                <a:gd name="T29" fmla="*/ 6 h 49"/>
                <a:gd name="T30" fmla="*/ 16 w 50"/>
                <a:gd name="T31" fmla="*/ 8 h 49"/>
                <a:gd name="T32" fmla="*/ 15 w 50"/>
                <a:gd name="T33" fmla="*/ 8 h 49"/>
                <a:gd name="T34" fmla="*/ 14 w 50"/>
                <a:gd name="T35" fmla="*/ 10 h 49"/>
                <a:gd name="T36" fmla="*/ 13 w 50"/>
                <a:gd name="T37" fmla="*/ 11 h 49"/>
                <a:gd name="T38" fmla="*/ 13 w 50"/>
                <a:gd name="T39" fmla="*/ 11 h 49"/>
                <a:gd name="T40" fmla="*/ 13 w 50"/>
                <a:gd name="T41" fmla="*/ 11 h 49"/>
                <a:gd name="T42" fmla="*/ 0 w 50"/>
                <a:gd name="T43" fmla="*/ 25 h 49"/>
                <a:gd name="T44" fmla="*/ 25 w 50"/>
                <a:gd name="T45" fmla="*/ 49 h 49"/>
                <a:gd name="T46" fmla="*/ 25 w 50"/>
                <a:gd name="T47" fmla="*/ 44 h 49"/>
                <a:gd name="T48" fmla="*/ 6 w 50"/>
                <a:gd name="T49" fmla="*/ 25 h 49"/>
                <a:gd name="T50" fmla="*/ 16 w 50"/>
                <a:gd name="T51" fmla="*/ 14 h 49"/>
                <a:gd name="T52" fmla="*/ 24 w 50"/>
                <a:gd name="T53" fmla="*/ 6 h 49"/>
                <a:gd name="T54" fmla="*/ 24 w 50"/>
                <a:gd name="T55" fmla="*/ 6 h 49"/>
                <a:gd name="T56" fmla="*/ 25 w 50"/>
                <a:gd name="T57" fmla="*/ 5 h 49"/>
                <a:gd name="T58" fmla="*/ 45 w 50"/>
                <a:gd name="T59" fmla="*/ 25 h 49"/>
                <a:gd name="T60" fmla="*/ 25 w 50"/>
                <a:gd name="T61" fmla="*/ 4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0" h="49">
                  <a:moveTo>
                    <a:pt x="25" y="49"/>
                  </a:moveTo>
                  <a:cubicBezTo>
                    <a:pt x="33" y="41"/>
                    <a:pt x="41" y="33"/>
                    <a:pt x="48" y="26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9" y="26"/>
                    <a:pt x="49" y="25"/>
                    <a:pt x="50" y="25"/>
                  </a:cubicBezTo>
                  <a:cubicBezTo>
                    <a:pt x="41" y="16"/>
                    <a:pt x="33" y="8"/>
                    <a:pt x="25" y="0"/>
                  </a:cubicBezTo>
                  <a:cubicBezTo>
                    <a:pt x="25" y="0"/>
                    <a:pt x="24" y="0"/>
                    <a:pt x="24" y="0"/>
                  </a:cubicBezTo>
                  <a:cubicBezTo>
                    <a:pt x="24" y="0"/>
                    <a:pt x="24" y="0"/>
                    <a:pt x="24" y="1"/>
                  </a:cubicBezTo>
                  <a:cubicBezTo>
                    <a:pt x="24" y="1"/>
                    <a:pt x="23" y="1"/>
                    <a:pt x="23" y="1"/>
                  </a:cubicBezTo>
                  <a:cubicBezTo>
                    <a:pt x="23" y="1"/>
                    <a:pt x="23" y="2"/>
                    <a:pt x="23" y="2"/>
                  </a:cubicBezTo>
                  <a:cubicBezTo>
                    <a:pt x="22" y="2"/>
                    <a:pt x="22" y="2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0" y="4"/>
                    <a:pt x="20" y="4"/>
                  </a:cubicBezTo>
                  <a:cubicBezTo>
                    <a:pt x="20" y="4"/>
                    <a:pt x="20" y="4"/>
                    <a:pt x="20" y="5"/>
                  </a:cubicBezTo>
                  <a:cubicBezTo>
                    <a:pt x="19" y="5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7"/>
                    <a:pt x="17" y="7"/>
                    <a:pt x="16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5" y="9"/>
                    <a:pt x="15" y="9"/>
                    <a:pt x="14" y="10"/>
                  </a:cubicBezTo>
                  <a:cubicBezTo>
                    <a:pt x="14" y="10"/>
                    <a:pt x="14" y="10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7" y="17"/>
                    <a:pt x="1" y="23"/>
                    <a:pt x="0" y="25"/>
                  </a:cubicBezTo>
                  <a:cubicBezTo>
                    <a:pt x="9" y="33"/>
                    <a:pt x="17" y="41"/>
                    <a:pt x="25" y="49"/>
                  </a:cubicBezTo>
                  <a:close/>
                  <a:moveTo>
                    <a:pt x="25" y="44"/>
                  </a:moveTo>
                  <a:cubicBezTo>
                    <a:pt x="18" y="38"/>
                    <a:pt x="12" y="31"/>
                    <a:pt x="6" y="25"/>
                  </a:cubicBezTo>
                  <a:cubicBezTo>
                    <a:pt x="9" y="21"/>
                    <a:pt x="12" y="18"/>
                    <a:pt x="16" y="14"/>
                  </a:cubicBezTo>
                  <a:cubicBezTo>
                    <a:pt x="18" y="12"/>
                    <a:pt x="21" y="9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6"/>
                    <a:pt x="25" y="6"/>
                    <a:pt x="25" y="5"/>
                  </a:cubicBezTo>
                  <a:cubicBezTo>
                    <a:pt x="32" y="11"/>
                    <a:pt x="38" y="18"/>
                    <a:pt x="45" y="25"/>
                  </a:cubicBezTo>
                  <a:cubicBezTo>
                    <a:pt x="38" y="31"/>
                    <a:pt x="32" y="38"/>
                    <a:pt x="25" y="44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89">
              <a:extLst>
                <a:ext uri="{FF2B5EF4-FFF2-40B4-BE49-F238E27FC236}">
                  <a16:creationId xmlns:a16="http://schemas.microsoft.com/office/drawing/2014/main" id="{48DE1797-1C35-4D08-8B43-05B0D5B14E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4003" y="908886"/>
              <a:ext cx="194498" cy="167975"/>
            </a:xfrm>
            <a:custGeom>
              <a:avLst/>
              <a:gdLst>
                <a:gd name="T0" fmla="*/ 26 w 83"/>
                <a:gd name="T1" fmla="*/ 49 h 72"/>
                <a:gd name="T2" fmla="*/ 21 w 83"/>
                <a:gd name="T3" fmla="*/ 69 h 72"/>
                <a:gd name="T4" fmla="*/ 21 w 83"/>
                <a:gd name="T5" fmla="*/ 72 h 72"/>
                <a:gd name="T6" fmla="*/ 41 w 83"/>
                <a:gd name="T7" fmla="*/ 52 h 72"/>
                <a:gd name="T8" fmla="*/ 45 w 83"/>
                <a:gd name="T9" fmla="*/ 55 h 72"/>
                <a:gd name="T10" fmla="*/ 60 w 83"/>
                <a:gd name="T11" fmla="*/ 69 h 72"/>
                <a:gd name="T12" fmla="*/ 61 w 83"/>
                <a:gd name="T13" fmla="*/ 71 h 72"/>
                <a:gd name="T14" fmla="*/ 61 w 83"/>
                <a:gd name="T15" fmla="*/ 71 h 72"/>
                <a:gd name="T16" fmla="*/ 63 w 83"/>
                <a:gd name="T17" fmla="*/ 72 h 72"/>
                <a:gd name="T18" fmla="*/ 56 w 83"/>
                <a:gd name="T19" fmla="*/ 45 h 72"/>
                <a:gd name="T20" fmla="*/ 56 w 83"/>
                <a:gd name="T21" fmla="*/ 43 h 72"/>
                <a:gd name="T22" fmla="*/ 83 w 83"/>
                <a:gd name="T23" fmla="*/ 36 h 72"/>
                <a:gd name="T24" fmla="*/ 56 w 83"/>
                <a:gd name="T25" fmla="*/ 27 h 72"/>
                <a:gd name="T26" fmla="*/ 62 w 83"/>
                <a:gd name="T27" fmla="*/ 0 h 72"/>
                <a:gd name="T28" fmla="*/ 52 w 83"/>
                <a:gd name="T29" fmla="*/ 9 h 72"/>
                <a:gd name="T30" fmla="*/ 42 w 83"/>
                <a:gd name="T31" fmla="*/ 19 h 72"/>
                <a:gd name="T32" fmla="*/ 21 w 83"/>
                <a:gd name="T33" fmla="*/ 0 h 72"/>
                <a:gd name="T34" fmla="*/ 27 w 83"/>
                <a:gd name="T35" fmla="*/ 28 h 72"/>
                <a:gd name="T36" fmla="*/ 26 w 83"/>
                <a:gd name="T37" fmla="*/ 28 h 72"/>
                <a:gd name="T38" fmla="*/ 26 w 83"/>
                <a:gd name="T39" fmla="*/ 28 h 72"/>
                <a:gd name="T40" fmla="*/ 0 w 83"/>
                <a:gd name="T41" fmla="*/ 35 h 72"/>
                <a:gd name="T42" fmla="*/ 0 w 83"/>
                <a:gd name="T43" fmla="*/ 36 h 72"/>
                <a:gd name="T44" fmla="*/ 27 w 83"/>
                <a:gd name="T45" fmla="*/ 43 h 72"/>
                <a:gd name="T46" fmla="*/ 26 w 83"/>
                <a:gd name="T47" fmla="*/ 49 h 72"/>
                <a:gd name="T48" fmla="*/ 32 w 83"/>
                <a:gd name="T49" fmla="*/ 30 h 72"/>
                <a:gd name="T50" fmla="*/ 31 w 83"/>
                <a:gd name="T51" fmla="*/ 26 h 72"/>
                <a:gd name="T52" fmla="*/ 31 w 83"/>
                <a:gd name="T53" fmla="*/ 26 h 72"/>
                <a:gd name="T54" fmla="*/ 29 w 83"/>
                <a:gd name="T55" fmla="*/ 15 h 72"/>
                <a:gd name="T56" fmla="*/ 28 w 83"/>
                <a:gd name="T57" fmla="*/ 13 h 72"/>
                <a:gd name="T58" fmla="*/ 29 w 83"/>
                <a:gd name="T59" fmla="*/ 13 h 72"/>
                <a:gd name="T60" fmla="*/ 42 w 83"/>
                <a:gd name="T61" fmla="*/ 25 h 72"/>
                <a:gd name="T62" fmla="*/ 55 w 83"/>
                <a:gd name="T63" fmla="*/ 12 h 72"/>
                <a:gd name="T64" fmla="*/ 51 w 83"/>
                <a:gd name="T65" fmla="*/ 30 h 72"/>
                <a:gd name="T66" fmla="*/ 67 w 83"/>
                <a:gd name="T67" fmla="*/ 36 h 72"/>
                <a:gd name="T68" fmla="*/ 65 w 83"/>
                <a:gd name="T69" fmla="*/ 37 h 72"/>
                <a:gd name="T70" fmla="*/ 65 w 83"/>
                <a:gd name="T71" fmla="*/ 37 h 72"/>
                <a:gd name="T72" fmla="*/ 59 w 83"/>
                <a:gd name="T73" fmla="*/ 38 h 72"/>
                <a:gd name="T74" fmla="*/ 51 w 83"/>
                <a:gd name="T75" fmla="*/ 41 h 72"/>
                <a:gd name="T76" fmla="*/ 51 w 83"/>
                <a:gd name="T77" fmla="*/ 41 h 72"/>
                <a:gd name="T78" fmla="*/ 51 w 83"/>
                <a:gd name="T79" fmla="*/ 41 h 72"/>
                <a:gd name="T80" fmla="*/ 55 w 83"/>
                <a:gd name="T81" fmla="*/ 59 h 72"/>
                <a:gd name="T82" fmla="*/ 53 w 83"/>
                <a:gd name="T83" fmla="*/ 57 h 72"/>
                <a:gd name="T84" fmla="*/ 53 w 83"/>
                <a:gd name="T85" fmla="*/ 57 h 72"/>
                <a:gd name="T86" fmla="*/ 42 w 83"/>
                <a:gd name="T87" fmla="*/ 46 h 72"/>
                <a:gd name="T88" fmla="*/ 29 w 83"/>
                <a:gd name="T89" fmla="*/ 58 h 72"/>
                <a:gd name="T90" fmla="*/ 28 w 83"/>
                <a:gd name="T91" fmla="*/ 58 h 72"/>
                <a:gd name="T92" fmla="*/ 32 w 83"/>
                <a:gd name="T93" fmla="*/ 41 h 72"/>
                <a:gd name="T94" fmla="*/ 16 w 83"/>
                <a:gd name="T95" fmla="*/ 36 h 72"/>
                <a:gd name="T96" fmla="*/ 16 w 83"/>
                <a:gd name="T97" fmla="*/ 35 h 72"/>
                <a:gd name="T98" fmla="*/ 32 w 83"/>
                <a:gd name="T99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3" h="72">
                  <a:moveTo>
                    <a:pt x="26" y="49"/>
                  </a:moveTo>
                  <a:cubicBezTo>
                    <a:pt x="24" y="55"/>
                    <a:pt x="23" y="62"/>
                    <a:pt x="21" y="69"/>
                  </a:cubicBezTo>
                  <a:cubicBezTo>
                    <a:pt x="21" y="70"/>
                    <a:pt x="21" y="70"/>
                    <a:pt x="21" y="72"/>
                  </a:cubicBezTo>
                  <a:cubicBezTo>
                    <a:pt x="28" y="65"/>
                    <a:pt x="35" y="58"/>
                    <a:pt x="41" y="52"/>
                  </a:cubicBezTo>
                  <a:cubicBezTo>
                    <a:pt x="43" y="53"/>
                    <a:pt x="44" y="54"/>
                    <a:pt x="45" y="55"/>
                  </a:cubicBezTo>
                  <a:cubicBezTo>
                    <a:pt x="50" y="60"/>
                    <a:pt x="55" y="65"/>
                    <a:pt x="60" y="69"/>
                  </a:cubicBezTo>
                  <a:cubicBezTo>
                    <a:pt x="60" y="70"/>
                    <a:pt x="60" y="70"/>
                    <a:pt x="61" y="71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2" y="71"/>
                    <a:pt x="62" y="71"/>
                    <a:pt x="63" y="72"/>
                  </a:cubicBezTo>
                  <a:cubicBezTo>
                    <a:pt x="61" y="63"/>
                    <a:pt x="58" y="54"/>
                    <a:pt x="56" y="45"/>
                  </a:cubicBezTo>
                  <a:cubicBezTo>
                    <a:pt x="56" y="45"/>
                    <a:pt x="56" y="44"/>
                    <a:pt x="56" y="43"/>
                  </a:cubicBezTo>
                  <a:cubicBezTo>
                    <a:pt x="65" y="41"/>
                    <a:pt x="74" y="38"/>
                    <a:pt x="83" y="36"/>
                  </a:cubicBezTo>
                  <a:cubicBezTo>
                    <a:pt x="74" y="32"/>
                    <a:pt x="65" y="31"/>
                    <a:pt x="56" y="27"/>
                  </a:cubicBezTo>
                  <a:cubicBezTo>
                    <a:pt x="58" y="18"/>
                    <a:pt x="61" y="9"/>
                    <a:pt x="62" y="0"/>
                  </a:cubicBezTo>
                  <a:cubicBezTo>
                    <a:pt x="59" y="3"/>
                    <a:pt x="55" y="6"/>
                    <a:pt x="52" y="9"/>
                  </a:cubicBezTo>
                  <a:cubicBezTo>
                    <a:pt x="49" y="12"/>
                    <a:pt x="45" y="16"/>
                    <a:pt x="42" y="19"/>
                  </a:cubicBezTo>
                  <a:cubicBezTo>
                    <a:pt x="34" y="13"/>
                    <a:pt x="28" y="6"/>
                    <a:pt x="21" y="0"/>
                  </a:cubicBezTo>
                  <a:cubicBezTo>
                    <a:pt x="22" y="9"/>
                    <a:pt x="26" y="18"/>
                    <a:pt x="27" y="28"/>
                  </a:cubicBezTo>
                  <a:cubicBezTo>
                    <a:pt x="27" y="28"/>
                    <a:pt x="26" y="28"/>
                    <a:pt x="26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17" y="30"/>
                    <a:pt x="8" y="33"/>
                    <a:pt x="0" y="35"/>
                  </a:cubicBezTo>
                  <a:cubicBezTo>
                    <a:pt x="0" y="35"/>
                    <a:pt x="0" y="36"/>
                    <a:pt x="0" y="36"/>
                  </a:cubicBezTo>
                  <a:cubicBezTo>
                    <a:pt x="9" y="38"/>
                    <a:pt x="18" y="41"/>
                    <a:pt x="27" y="43"/>
                  </a:cubicBezTo>
                  <a:cubicBezTo>
                    <a:pt x="27" y="46"/>
                    <a:pt x="27" y="47"/>
                    <a:pt x="26" y="49"/>
                  </a:cubicBezTo>
                  <a:close/>
                  <a:moveTo>
                    <a:pt x="32" y="30"/>
                  </a:moveTo>
                  <a:cubicBezTo>
                    <a:pt x="32" y="29"/>
                    <a:pt x="32" y="27"/>
                    <a:pt x="31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22"/>
                    <a:pt x="29" y="19"/>
                    <a:pt x="29" y="15"/>
                  </a:cubicBezTo>
                  <a:cubicBezTo>
                    <a:pt x="29" y="14"/>
                    <a:pt x="28" y="14"/>
                    <a:pt x="28" y="1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33" y="17"/>
                    <a:pt x="37" y="21"/>
                    <a:pt x="42" y="25"/>
                  </a:cubicBezTo>
                  <a:cubicBezTo>
                    <a:pt x="46" y="21"/>
                    <a:pt x="50" y="17"/>
                    <a:pt x="55" y="12"/>
                  </a:cubicBezTo>
                  <a:cubicBezTo>
                    <a:pt x="54" y="19"/>
                    <a:pt x="52" y="24"/>
                    <a:pt x="51" y="30"/>
                  </a:cubicBezTo>
                  <a:cubicBezTo>
                    <a:pt x="56" y="33"/>
                    <a:pt x="62" y="33"/>
                    <a:pt x="67" y="36"/>
                  </a:cubicBezTo>
                  <a:cubicBezTo>
                    <a:pt x="67" y="36"/>
                    <a:pt x="66" y="36"/>
                    <a:pt x="65" y="37"/>
                  </a:cubicBezTo>
                  <a:cubicBezTo>
                    <a:pt x="65" y="37"/>
                    <a:pt x="65" y="37"/>
                    <a:pt x="65" y="37"/>
                  </a:cubicBezTo>
                  <a:cubicBezTo>
                    <a:pt x="63" y="37"/>
                    <a:pt x="61" y="38"/>
                    <a:pt x="59" y="38"/>
                  </a:cubicBezTo>
                  <a:cubicBezTo>
                    <a:pt x="57" y="39"/>
                    <a:pt x="54" y="40"/>
                    <a:pt x="51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7"/>
                    <a:pt x="54" y="52"/>
                    <a:pt x="55" y="59"/>
                  </a:cubicBezTo>
                  <a:cubicBezTo>
                    <a:pt x="54" y="58"/>
                    <a:pt x="54" y="58"/>
                    <a:pt x="53" y="5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49" y="53"/>
                    <a:pt x="45" y="50"/>
                    <a:pt x="42" y="46"/>
                  </a:cubicBezTo>
                  <a:cubicBezTo>
                    <a:pt x="37" y="50"/>
                    <a:pt x="33" y="54"/>
                    <a:pt x="29" y="58"/>
                  </a:cubicBezTo>
                  <a:cubicBezTo>
                    <a:pt x="29" y="58"/>
                    <a:pt x="28" y="58"/>
                    <a:pt x="28" y="58"/>
                  </a:cubicBezTo>
                  <a:cubicBezTo>
                    <a:pt x="30" y="52"/>
                    <a:pt x="31" y="47"/>
                    <a:pt x="32" y="41"/>
                  </a:cubicBezTo>
                  <a:cubicBezTo>
                    <a:pt x="26" y="39"/>
                    <a:pt x="21" y="37"/>
                    <a:pt x="16" y="36"/>
                  </a:cubicBezTo>
                  <a:cubicBezTo>
                    <a:pt x="16" y="36"/>
                    <a:pt x="16" y="35"/>
                    <a:pt x="16" y="35"/>
                  </a:cubicBezTo>
                  <a:cubicBezTo>
                    <a:pt x="21" y="34"/>
                    <a:pt x="26" y="32"/>
                    <a:pt x="32" y="3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290">
              <a:extLst>
                <a:ext uri="{FF2B5EF4-FFF2-40B4-BE49-F238E27FC236}">
                  <a16:creationId xmlns:a16="http://schemas.microsoft.com/office/drawing/2014/main" id="{EB5EADA3-6439-416F-927D-D06750EFE2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80683" y="1180004"/>
              <a:ext cx="105108" cy="103142"/>
            </a:xfrm>
            <a:custGeom>
              <a:avLst/>
              <a:gdLst>
                <a:gd name="T0" fmla="*/ 10 w 45"/>
                <a:gd name="T1" fmla="*/ 44 h 44"/>
                <a:gd name="T2" fmla="*/ 43 w 45"/>
                <a:gd name="T3" fmla="*/ 35 h 44"/>
                <a:gd name="T4" fmla="*/ 43 w 45"/>
                <a:gd name="T5" fmla="*/ 35 h 44"/>
                <a:gd name="T6" fmla="*/ 45 w 45"/>
                <a:gd name="T7" fmla="*/ 35 h 44"/>
                <a:gd name="T8" fmla="*/ 35 w 45"/>
                <a:gd name="T9" fmla="*/ 0 h 44"/>
                <a:gd name="T10" fmla="*/ 0 w 45"/>
                <a:gd name="T11" fmla="*/ 9 h 44"/>
                <a:gd name="T12" fmla="*/ 10 w 45"/>
                <a:gd name="T13" fmla="*/ 44 h 44"/>
                <a:gd name="T14" fmla="*/ 38 w 45"/>
                <a:gd name="T15" fmla="*/ 32 h 44"/>
                <a:gd name="T16" fmla="*/ 38 w 45"/>
                <a:gd name="T17" fmla="*/ 32 h 44"/>
                <a:gd name="T18" fmla="*/ 12 w 45"/>
                <a:gd name="T19" fmla="*/ 39 h 44"/>
                <a:gd name="T20" fmla="*/ 9 w 45"/>
                <a:gd name="T21" fmla="*/ 26 h 44"/>
                <a:gd name="T22" fmla="*/ 7 w 45"/>
                <a:gd name="T23" fmla="*/ 20 h 44"/>
                <a:gd name="T24" fmla="*/ 5 w 45"/>
                <a:gd name="T25" fmla="*/ 12 h 44"/>
                <a:gd name="T26" fmla="*/ 32 w 45"/>
                <a:gd name="T27" fmla="*/ 5 h 44"/>
                <a:gd name="T28" fmla="*/ 40 w 45"/>
                <a:gd name="T29" fmla="*/ 32 h 44"/>
                <a:gd name="T30" fmla="*/ 38 w 45"/>
                <a:gd name="T31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44">
                  <a:moveTo>
                    <a:pt x="10" y="44"/>
                  </a:moveTo>
                  <a:cubicBezTo>
                    <a:pt x="21" y="41"/>
                    <a:pt x="32" y="38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4" y="35"/>
                    <a:pt x="44" y="35"/>
                    <a:pt x="45" y="35"/>
                  </a:cubicBezTo>
                  <a:cubicBezTo>
                    <a:pt x="41" y="23"/>
                    <a:pt x="39" y="11"/>
                    <a:pt x="35" y="0"/>
                  </a:cubicBezTo>
                  <a:cubicBezTo>
                    <a:pt x="23" y="3"/>
                    <a:pt x="12" y="6"/>
                    <a:pt x="0" y="9"/>
                  </a:cubicBezTo>
                  <a:cubicBezTo>
                    <a:pt x="3" y="21"/>
                    <a:pt x="6" y="33"/>
                    <a:pt x="10" y="44"/>
                  </a:cubicBezTo>
                  <a:close/>
                  <a:moveTo>
                    <a:pt x="38" y="32"/>
                  </a:moveTo>
                  <a:cubicBezTo>
                    <a:pt x="38" y="32"/>
                    <a:pt x="38" y="32"/>
                    <a:pt x="38" y="32"/>
                  </a:cubicBezTo>
                  <a:cubicBezTo>
                    <a:pt x="30" y="35"/>
                    <a:pt x="21" y="37"/>
                    <a:pt x="12" y="39"/>
                  </a:cubicBezTo>
                  <a:cubicBezTo>
                    <a:pt x="11" y="35"/>
                    <a:pt x="10" y="30"/>
                    <a:pt x="9" y="26"/>
                  </a:cubicBezTo>
                  <a:cubicBezTo>
                    <a:pt x="8" y="24"/>
                    <a:pt x="8" y="22"/>
                    <a:pt x="7" y="20"/>
                  </a:cubicBezTo>
                  <a:cubicBezTo>
                    <a:pt x="6" y="17"/>
                    <a:pt x="6" y="15"/>
                    <a:pt x="5" y="12"/>
                  </a:cubicBezTo>
                  <a:cubicBezTo>
                    <a:pt x="14" y="10"/>
                    <a:pt x="23" y="7"/>
                    <a:pt x="32" y="5"/>
                  </a:cubicBezTo>
                  <a:cubicBezTo>
                    <a:pt x="35" y="14"/>
                    <a:pt x="37" y="23"/>
                    <a:pt x="40" y="32"/>
                  </a:cubicBezTo>
                  <a:cubicBezTo>
                    <a:pt x="39" y="32"/>
                    <a:pt x="39" y="32"/>
                    <a:pt x="38" y="32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91">
              <a:extLst>
                <a:ext uri="{FF2B5EF4-FFF2-40B4-BE49-F238E27FC236}">
                  <a16:creationId xmlns:a16="http://schemas.microsoft.com/office/drawing/2014/main" id="{F1EB376F-DF36-4D0C-86AB-548D8C8412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90307" y="1572928"/>
              <a:ext cx="116895" cy="116895"/>
            </a:xfrm>
            <a:custGeom>
              <a:avLst/>
              <a:gdLst>
                <a:gd name="T0" fmla="*/ 47 w 50"/>
                <a:gd name="T1" fmla="*/ 29 h 50"/>
                <a:gd name="T2" fmla="*/ 47 w 50"/>
                <a:gd name="T3" fmla="*/ 28 h 50"/>
                <a:gd name="T4" fmla="*/ 48 w 50"/>
                <a:gd name="T5" fmla="*/ 27 h 50"/>
                <a:gd name="T6" fmla="*/ 48 w 50"/>
                <a:gd name="T7" fmla="*/ 27 h 50"/>
                <a:gd name="T8" fmla="*/ 49 w 50"/>
                <a:gd name="T9" fmla="*/ 26 h 50"/>
                <a:gd name="T10" fmla="*/ 49 w 50"/>
                <a:gd name="T11" fmla="*/ 25 h 50"/>
                <a:gd name="T12" fmla="*/ 50 w 50"/>
                <a:gd name="T13" fmla="*/ 25 h 50"/>
                <a:gd name="T14" fmla="*/ 25 w 50"/>
                <a:gd name="T15" fmla="*/ 0 h 50"/>
                <a:gd name="T16" fmla="*/ 24 w 50"/>
                <a:gd name="T17" fmla="*/ 1 h 50"/>
                <a:gd name="T18" fmla="*/ 24 w 50"/>
                <a:gd name="T19" fmla="*/ 1 h 50"/>
                <a:gd name="T20" fmla="*/ 0 w 50"/>
                <a:gd name="T21" fmla="*/ 25 h 50"/>
                <a:gd name="T22" fmla="*/ 25 w 50"/>
                <a:gd name="T23" fmla="*/ 50 h 50"/>
                <a:gd name="T24" fmla="*/ 36 w 50"/>
                <a:gd name="T25" fmla="*/ 39 h 50"/>
                <a:gd name="T26" fmla="*/ 36 w 50"/>
                <a:gd name="T27" fmla="*/ 40 h 50"/>
                <a:gd name="T28" fmla="*/ 36 w 50"/>
                <a:gd name="T29" fmla="*/ 39 h 50"/>
                <a:gd name="T30" fmla="*/ 38 w 50"/>
                <a:gd name="T31" fmla="*/ 38 h 50"/>
                <a:gd name="T32" fmla="*/ 38 w 50"/>
                <a:gd name="T33" fmla="*/ 37 h 50"/>
                <a:gd name="T34" fmla="*/ 45 w 50"/>
                <a:gd name="T35" fmla="*/ 31 h 50"/>
                <a:gd name="T36" fmla="*/ 45 w 50"/>
                <a:gd name="T37" fmla="*/ 30 h 50"/>
                <a:gd name="T38" fmla="*/ 47 w 50"/>
                <a:gd name="T39" fmla="*/ 29 h 50"/>
                <a:gd name="T40" fmla="*/ 33 w 50"/>
                <a:gd name="T41" fmla="*/ 37 h 50"/>
                <a:gd name="T42" fmla="*/ 33 w 50"/>
                <a:gd name="T43" fmla="*/ 37 h 50"/>
                <a:gd name="T44" fmla="*/ 33 w 50"/>
                <a:gd name="T45" fmla="*/ 37 h 50"/>
                <a:gd name="T46" fmla="*/ 33 w 50"/>
                <a:gd name="T47" fmla="*/ 37 h 50"/>
                <a:gd name="T48" fmla="*/ 32 w 50"/>
                <a:gd name="T49" fmla="*/ 38 h 50"/>
                <a:gd name="T50" fmla="*/ 30 w 50"/>
                <a:gd name="T51" fmla="*/ 39 h 50"/>
                <a:gd name="T52" fmla="*/ 29 w 50"/>
                <a:gd name="T53" fmla="*/ 41 h 50"/>
                <a:gd name="T54" fmla="*/ 28 w 50"/>
                <a:gd name="T55" fmla="*/ 42 h 50"/>
                <a:gd name="T56" fmla="*/ 27 w 50"/>
                <a:gd name="T57" fmla="*/ 43 h 50"/>
                <a:gd name="T58" fmla="*/ 25 w 50"/>
                <a:gd name="T59" fmla="*/ 44 h 50"/>
                <a:gd name="T60" fmla="*/ 7 w 50"/>
                <a:gd name="T61" fmla="*/ 25 h 50"/>
                <a:gd name="T62" fmla="*/ 16 w 50"/>
                <a:gd name="T63" fmla="*/ 16 h 50"/>
                <a:gd name="T64" fmla="*/ 25 w 50"/>
                <a:gd name="T65" fmla="*/ 6 h 50"/>
                <a:gd name="T66" fmla="*/ 44 w 50"/>
                <a:gd name="T67" fmla="*/ 25 h 50"/>
                <a:gd name="T68" fmla="*/ 33 w 50"/>
                <a:gd name="T69" fmla="*/ 3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" h="50">
                  <a:moveTo>
                    <a:pt x="47" y="29"/>
                  </a:moveTo>
                  <a:cubicBezTo>
                    <a:pt x="47" y="29"/>
                    <a:pt x="47" y="28"/>
                    <a:pt x="47" y="28"/>
                  </a:cubicBezTo>
                  <a:cubicBezTo>
                    <a:pt x="47" y="28"/>
                    <a:pt x="48" y="27"/>
                    <a:pt x="48" y="27"/>
                  </a:cubicBezTo>
                  <a:cubicBezTo>
                    <a:pt x="48" y="27"/>
                    <a:pt x="48" y="27"/>
                    <a:pt x="48" y="27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6"/>
                    <a:pt x="49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46" y="20"/>
                    <a:pt x="28" y="2"/>
                    <a:pt x="25" y="0"/>
                  </a:cubicBezTo>
                  <a:cubicBezTo>
                    <a:pt x="25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16" y="9"/>
                    <a:pt x="8" y="17"/>
                    <a:pt x="0" y="25"/>
                  </a:cubicBezTo>
                  <a:cubicBezTo>
                    <a:pt x="3" y="29"/>
                    <a:pt x="23" y="48"/>
                    <a:pt x="25" y="50"/>
                  </a:cubicBezTo>
                  <a:cubicBezTo>
                    <a:pt x="27" y="48"/>
                    <a:pt x="32" y="44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6" y="40"/>
                    <a:pt x="36" y="39"/>
                    <a:pt x="36" y="39"/>
                  </a:cubicBezTo>
                  <a:cubicBezTo>
                    <a:pt x="37" y="39"/>
                    <a:pt x="37" y="38"/>
                    <a:pt x="38" y="38"/>
                  </a:cubicBezTo>
                  <a:cubicBezTo>
                    <a:pt x="38" y="38"/>
                    <a:pt x="38" y="38"/>
                    <a:pt x="38" y="37"/>
                  </a:cubicBezTo>
                  <a:cubicBezTo>
                    <a:pt x="41" y="35"/>
                    <a:pt x="43" y="33"/>
                    <a:pt x="45" y="31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6" y="30"/>
                    <a:pt x="46" y="29"/>
                    <a:pt x="47" y="29"/>
                  </a:cubicBezTo>
                  <a:close/>
                  <a:moveTo>
                    <a:pt x="33" y="37"/>
                  </a:moveTo>
                  <a:cubicBezTo>
                    <a:pt x="33" y="37"/>
                    <a:pt x="33" y="37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lose/>
                  <a:moveTo>
                    <a:pt x="33" y="37"/>
                  </a:moveTo>
                  <a:cubicBezTo>
                    <a:pt x="33" y="37"/>
                    <a:pt x="32" y="38"/>
                    <a:pt x="32" y="38"/>
                  </a:cubicBezTo>
                  <a:cubicBezTo>
                    <a:pt x="31" y="39"/>
                    <a:pt x="31" y="39"/>
                    <a:pt x="30" y="39"/>
                  </a:cubicBezTo>
                  <a:cubicBezTo>
                    <a:pt x="30" y="40"/>
                    <a:pt x="30" y="40"/>
                    <a:pt x="29" y="41"/>
                  </a:cubicBezTo>
                  <a:cubicBezTo>
                    <a:pt x="29" y="41"/>
                    <a:pt x="28" y="42"/>
                    <a:pt x="28" y="42"/>
                  </a:cubicBezTo>
                  <a:cubicBezTo>
                    <a:pt x="27" y="42"/>
                    <a:pt x="27" y="42"/>
                    <a:pt x="27" y="43"/>
                  </a:cubicBezTo>
                  <a:cubicBezTo>
                    <a:pt x="26" y="43"/>
                    <a:pt x="26" y="44"/>
                    <a:pt x="25" y="44"/>
                  </a:cubicBezTo>
                  <a:cubicBezTo>
                    <a:pt x="19" y="37"/>
                    <a:pt x="12" y="31"/>
                    <a:pt x="7" y="25"/>
                  </a:cubicBezTo>
                  <a:cubicBezTo>
                    <a:pt x="10" y="22"/>
                    <a:pt x="13" y="19"/>
                    <a:pt x="16" y="16"/>
                  </a:cubicBezTo>
                  <a:cubicBezTo>
                    <a:pt x="19" y="12"/>
                    <a:pt x="22" y="9"/>
                    <a:pt x="25" y="6"/>
                  </a:cubicBezTo>
                  <a:cubicBezTo>
                    <a:pt x="28" y="7"/>
                    <a:pt x="40" y="19"/>
                    <a:pt x="44" y="25"/>
                  </a:cubicBezTo>
                  <a:cubicBezTo>
                    <a:pt x="43" y="26"/>
                    <a:pt x="38" y="32"/>
                    <a:pt x="33" y="37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92">
              <a:extLst>
                <a:ext uri="{FF2B5EF4-FFF2-40B4-BE49-F238E27FC236}">
                  <a16:creationId xmlns:a16="http://schemas.microsoft.com/office/drawing/2014/main" id="{CDC14BD1-CF67-497E-B871-47DCF57000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50032" y="1705540"/>
              <a:ext cx="196462" cy="170922"/>
            </a:xfrm>
            <a:custGeom>
              <a:avLst/>
              <a:gdLst>
                <a:gd name="T0" fmla="*/ 61 w 84"/>
                <a:gd name="T1" fmla="*/ 65 h 73"/>
                <a:gd name="T2" fmla="*/ 57 w 84"/>
                <a:gd name="T3" fmla="*/ 48 h 73"/>
                <a:gd name="T4" fmla="*/ 56 w 84"/>
                <a:gd name="T5" fmla="*/ 44 h 73"/>
                <a:gd name="T6" fmla="*/ 70 w 84"/>
                <a:gd name="T7" fmla="*/ 40 h 73"/>
                <a:gd name="T8" fmla="*/ 84 w 84"/>
                <a:gd name="T9" fmla="*/ 37 h 73"/>
                <a:gd name="T10" fmla="*/ 56 w 84"/>
                <a:gd name="T11" fmla="*/ 28 h 73"/>
                <a:gd name="T12" fmla="*/ 63 w 84"/>
                <a:gd name="T13" fmla="*/ 0 h 73"/>
                <a:gd name="T14" fmla="*/ 52 w 84"/>
                <a:gd name="T15" fmla="*/ 10 h 73"/>
                <a:gd name="T16" fmla="*/ 51 w 84"/>
                <a:gd name="T17" fmla="*/ 11 h 73"/>
                <a:gd name="T18" fmla="*/ 52 w 84"/>
                <a:gd name="T19" fmla="*/ 11 h 73"/>
                <a:gd name="T20" fmla="*/ 46 w 84"/>
                <a:gd name="T21" fmla="*/ 16 h 73"/>
                <a:gd name="T22" fmla="*/ 47 w 84"/>
                <a:gd name="T23" fmla="*/ 15 h 73"/>
                <a:gd name="T24" fmla="*/ 45 w 84"/>
                <a:gd name="T25" fmla="*/ 18 h 73"/>
                <a:gd name="T26" fmla="*/ 42 w 84"/>
                <a:gd name="T27" fmla="*/ 20 h 73"/>
                <a:gd name="T28" fmla="*/ 22 w 84"/>
                <a:gd name="T29" fmla="*/ 0 h 73"/>
                <a:gd name="T30" fmla="*/ 22 w 84"/>
                <a:gd name="T31" fmla="*/ 3 h 73"/>
                <a:gd name="T32" fmla="*/ 22 w 84"/>
                <a:gd name="T33" fmla="*/ 3 h 73"/>
                <a:gd name="T34" fmla="*/ 28 w 84"/>
                <a:gd name="T35" fmla="*/ 28 h 73"/>
                <a:gd name="T36" fmla="*/ 24 w 84"/>
                <a:gd name="T37" fmla="*/ 29 h 73"/>
                <a:gd name="T38" fmla="*/ 20 w 84"/>
                <a:gd name="T39" fmla="*/ 30 h 73"/>
                <a:gd name="T40" fmla="*/ 20 w 84"/>
                <a:gd name="T41" fmla="*/ 30 h 73"/>
                <a:gd name="T42" fmla="*/ 9 w 84"/>
                <a:gd name="T43" fmla="*/ 33 h 73"/>
                <a:gd name="T44" fmla="*/ 7 w 84"/>
                <a:gd name="T45" fmla="*/ 34 h 73"/>
                <a:gd name="T46" fmla="*/ 0 w 84"/>
                <a:gd name="T47" fmla="*/ 36 h 73"/>
                <a:gd name="T48" fmla="*/ 1 w 84"/>
                <a:gd name="T49" fmla="*/ 37 h 73"/>
                <a:gd name="T50" fmla="*/ 1 w 84"/>
                <a:gd name="T51" fmla="*/ 37 h 73"/>
                <a:gd name="T52" fmla="*/ 28 w 84"/>
                <a:gd name="T53" fmla="*/ 45 h 73"/>
                <a:gd name="T54" fmla="*/ 21 w 84"/>
                <a:gd name="T55" fmla="*/ 72 h 73"/>
                <a:gd name="T56" fmla="*/ 22 w 84"/>
                <a:gd name="T57" fmla="*/ 73 h 73"/>
                <a:gd name="T58" fmla="*/ 42 w 84"/>
                <a:gd name="T59" fmla="*/ 52 h 73"/>
                <a:gd name="T60" fmla="*/ 63 w 84"/>
                <a:gd name="T61" fmla="*/ 73 h 73"/>
                <a:gd name="T62" fmla="*/ 61 w 84"/>
                <a:gd name="T63" fmla="*/ 66 h 73"/>
                <a:gd name="T64" fmla="*/ 61 w 84"/>
                <a:gd name="T65" fmla="*/ 65 h 73"/>
                <a:gd name="T66" fmla="*/ 53 w 84"/>
                <a:gd name="T67" fmla="*/ 57 h 73"/>
                <a:gd name="T68" fmla="*/ 51 w 84"/>
                <a:gd name="T69" fmla="*/ 56 h 73"/>
                <a:gd name="T70" fmla="*/ 49 w 84"/>
                <a:gd name="T71" fmla="*/ 54 h 73"/>
                <a:gd name="T72" fmla="*/ 46 w 84"/>
                <a:gd name="T73" fmla="*/ 51 h 73"/>
                <a:gd name="T74" fmla="*/ 45 w 84"/>
                <a:gd name="T75" fmla="*/ 50 h 73"/>
                <a:gd name="T76" fmla="*/ 42 w 84"/>
                <a:gd name="T77" fmla="*/ 47 h 73"/>
                <a:gd name="T78" fmla="*/ 30 w 84"/>
                <a:gd name="T79" fmla="*/ 59 h 73"/>
                <a:gd name="T80" fmla="*/ 29 w 84"/>
                <a:gd name="T81" fmla="*/ 58 h 73"/>
                <a:gd name="T82" fmla="*/ 33 w 84"/>
                <a:gd name="T83" fmla="*/ 42 h 73"/>
                <a:gd name="T84" fmla="*/ 29 w 84"/>
                <a:gd name="T85" fmla="*/ 40 h 73"/>
                <a:gd name="T86" fmla="*/ 15 w 84"/>
                <a:gd name="T87" fmla="*/ 36 h 73"/>
                <a:gd name="T88" fmla="*/ 33 w 84"/>
                <a:gd name="T89" fmla="*/ 31 h 73"/>
                <a:gd name="T90" fmla="*/ 29 w 84"/>
                <a:gd name="T91" fmla="*/ 17 h 73"/>
                <a:gd name="T92" fmla="*/ 29 w 84"/>
                <a:gd name="T93" fmla="*/ 17 h 73"/>
                <a:gd name="T94" fmla="*/ 29 w 84"/>
                <a:gd name="T95" fmla="*/ 14 h 73"/>
                <a:gd name="T96" fmla="*/ 42 w 84"/>
                <a:gd name="T97" fmla="*/ 25 h 73"/>
                <a:gd name="T98" fmla="*/ 55 w 84"/>
                <a:gd name="T99" fmla="*/ 13 h 73"/>
                <a:gd name="T100" fmla="*/ 55 w 84"/>
                <a:gd name="T101" fmla="*/ 14 h 73"/>
                <a:gd name="T102" fmla="*/ 54 w 84"/>
                <a:gd name="T103" fmla="*/ 22 h 73"/>
                <a:gd name="T104" fmla="*/ 51 w 84"/>
                <a:gd name="T105" fmla="*/ 31 h 73"/>
                <a:gd name="T106" fmla="*/ 68 w 84"/>
                <a:gd name="T107" fmla="*/ 36 h 73"/>
                <a:gd name="T108" fmla="*/ 65 w 84"/>
                <a:gd name="T109" fmla="*/ 38 h 73"/>
                <a:gd name="T110" fmla="*/ 63 w 84"/>
                <a:gd name="T111" fmla="*/ 38 h 73"/>
                <a:gd name="T112" fmla="*/ 61 w 84"/>
                <a:gd name="T113" fmla="*/ 39 h 73"/>
                <a:gd name="T114" fmla="*/ 57 w 84"/>
                <a:gd name="T115" fmla="*/ 40 h 73"/>
                <a:gd name="T116" fmla="*/ 55 w 84"/>
                <a:gd name="T117" fmla="*/ 40 h 73"/>
                <a:gd name="T118" fmla="*/ 51 w 84"/>
                <a:gd name="T119" fmla="*/ 42 h 73"/>
                <a:gd name="T120" fmla="*/ 56 w 84"/>
                <a:gd name="T121" fmla="*/ 60 h 73"/>
                <a:gd name="T122" fmla="*/ 53 w 84"/>
                <a:gd name="T123" fmla="*/ 5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" h="73">
                  <a:moveTo>
                    <a:pt x="61" y="65"/>
                  </a:moveTo>
                  <a:cubicBezTo>
                    <a:pt x="60" y="59"/>
                    <a:pt x="58" y="53"/>
                    <a:pt x="57" y="48"/>
                  </a:cubicBezTo>
                  <a:cubicBezTo>
                    <a:pt x="57" y="46"/>
                    <a:pt x="57" y="45"/>
                    <a:pt x="56" y="44"/>
                  </a:cubicBezTo>
                  <a:cubicBezTo>
                    <a:pt x="61" y="43"/>
                    <a:pt x="66" y="42"/>
                    <a:pt x="70" y="40"/>
                  </a:cubicBezTo>
                  <a:cubicBezTo>
                    <a:pt x="75" y="39"/>
                    <a:pt x="79" y="38"/>
                    <a:pt x="84" y="37"/>
                  </a:cubicBezTo>
                  <a:cubicBezTo>
                    <a:pt x="75" y="33"/>
                    <a:pt x="65" y="31"/>
                    <a:pt x="56" y="28"/>
                  </a:cubicBezTo>
                  <a:cubicBezTo>
                    <a:pt x="58" y="18"/>
                    <a:pt x="61" y="9"/>
                    <a:pt x="63" y="0"/>
                  </a:cubicBezTo>
                  <a:cubicBezTo>
                    <a:pt x="59" y="3"/>
                    <a:pt x="56" y="6"/>
                    <a:pt x="52" y="10"/>
                  </a:cubicBezTo>
                  <a:cubicBezTo>
                    <a:pt x="52" y="10"/>
                    <a:pt x="52" y="10"/>
                    <a:pt x="51" y="11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50" y="12"/>
                    <a:pt x="48" y="14"/>
                    <a:pt x="46" y="16"/>
                  </a:cubicBezTo>
                  <a:cubicBezTo>
                    <a:pt x="47" y="16"/>
                    <a:pt x="47" y="16"/>
                    <a:pt x="47" y="15"/>
                  </a:cubicBezTo>
                  <a:cubicBezTo>
                    <a:pt x="46" y="16"/>
                    <a:pt x="45" y="17"/>
                    <a:pt x="45" y="18"/>
                  </a:cubicBezTo>
                  <a:cubicBezTo>
                    <a:pt x="44" y="18"/>
                    <a:pt x="43" y="19"/>
                    <a:pt x="42" y="20"/>
                  </a:cubicBezTo>
                  <a:cubicBezTo>
                    <a:pt x="35" y="13"/>
                    <a:pt x="28" y="6"/>
                    <a:pt x="22" y="0"/>
                  </a:cubicBezTo>
                  <a:cubicBezTo>
                    <a:pt x="22" y="1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4" y="11"/>
                    <a:pt x="26" y="19"/>
                    <a:pt x="28" y="28"/>
                  </a:cubicBezTo>
                  <a:cubicBezTo>
                    <a:pt x="27" y="28"/>
                    <a:pt x="25" y="29"/>
                    <a:pt x="24" y="29"/>
                  </a:cubicBezTo>
                  <a:cubicBezTo>
                    <a:pt x="23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16" y="31"/>
                    <a:pt x="12" y="32"/>
                    <a:pt x="9" y="33"/>
                  </a:cubicBezTo>
                  <a:cubicBezTo>
                    <a:pt x="8" y="34"/>
                    <a:pt x="7" y="34"/>
                    <a:pt x="7" y="34"/>
                  </a:cubicBezTo>
                  <a:cubicBezTo>
                    <a:pt x="4" y="35"/>
                    <a:pt x="2" y="35"/>
                    <a:pt x="0" y="36"/>
                  </a:cubicBezTo>
                  <a:cubicBezTo>
                    <a:pt x="0" y="36"/>
                    <a:pt x="0" y="37"/>
                    <a:pt x="1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0" y="40"/>
                    <a:pt x="19" y="41"/>
                    <a:pt x="28" y="45"/>
                  </a:cubicBezTo>
                  <a:cubicBezTo>
                    <a:pt x="26" y="54"/>
                    <a:pt x="23" y="63"/>
                    <a:pt x="21" y="72"/>
                  </a:cubicBezTo>
                  <a:cubicBezTo>
                    <a:pt x="21" y="72"/>
                    <a:pt x="21" y="72"/>
                    <a:pt x="22" y="73"/>
                  </a:cubicBezTo>
                  <a:cubicBezTo>
                    <a:pt x="28" y="66"/>
                    <a:pt x="35" y="59"/>
                    <a:pt x="42" y="52"/>
                  </a:cubicBezTo>
                  <a:cubicBezTo>
                    <a:pt x="49" y="59"/>
                    <a:pt x="56" y="66"/>
                    <a:pt x="63" y="73"/>
                  </a:cubicBezTo>
                  <a:cubicBezTo>
                    <a:pt x="62" y="70"/>
                    <a:pt x="62" y="68"/>
                    <a:pt x="61" y="66"/>
                  </a:cubicBezTo>
                  <a:cubicBezTo>
                    <a:pt x="61" y="65"/>
                    <a:pt x="61" y="65"/>
                    <a:pt x="61" y="65"/>
                  </a:cubicBezTo>
                  <a:close/>
                  <a:moveTo>
                    <a:pt x="53" y="57"/>
                  </a:moveTo>
                  <a:cubicBezTo>
                    <a:pt x="52" y="56"/>
                    <a:pt x="52" y="56"/>
                    <a:pt x="51" y="56"/>
                  </a:cubicBezTo>
                  <a:cubicBezTo>
                    <a:pt x="50" y="55"/>
                    <a:pt x="50" y="54"/>
                    <a:pt x="49" y="54"/>
                  </a:cubicBezTo>
                  <a:cubicBezTo>
                    <a:pt x="48" y="53"/>
                    <a:pt x="47" y="52"/>
                    <a:pt x="46" y="51"/>
                  </a:cubicBezTo>
                  <a:cubicBezTo>
                    <a:pt x="46" y="50"/>
                    <a:pt x="46" y="50"/>
                    <a:pt x="45" y="50"/>
                  </a:cubicBezTo>
                  <a:cubicBezTo>
                    <a:pt x="44" y="49"/>
                    <a:pt x="43" y="48"/>
                    <a:pt x="42" y="47"/>
                  </a:cubicBezTo>
                  <a:cubicBezTo>
                    <a:pt x="38" y="51"/>
                    <a:pt x="34" y="55"/>
                    <a:pt x="30" y="59"/>
                  </a:cubicBezTo>
                  <a:cubicBezTo>
                    <a:pt x="29" y="59"/>
                    <a:pt x="29" y="58"/>
                    <a:pt x="29" y="58"/>
                  </a:cubicBezTo>
                  <a:cubicBezTo>
                    <a:pt x="30" y="53"/>
                    <a:pt x="32" y="48"/>
                    <a:pt x="33" y="42"/>
                  </a:cubicBezTo>
                  <a:cubicBezTo>
                    <a:pt x="31" y="41"/>
                    <a:pt x="30" y="41"/>
                    <a:pt x="29" y="40"/>
                  </a:cubicBezTo>
                  <a:cubicBezTo>
                    <a:pt x="25" y="39"/>
                    <a:pt x="20" y="38"/>
                    <a:pt x="15" y="36"/>
                  </a:cubicBezTo>
                  <a:cubicBezTo>
                    <a:pt x="22" y="33"/>
                    <a:pt x="27" y="33"/>
                    <a:pt x="33" y="31"/>
                  </a:cubicBezTo>
                  <a:cubicBezTo>
                    <a:pt x="32" y="26"/>
                    <a:pt x="31" y="21"/>
                    <a:pt x="29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6"/>
                    <a:pt x="29" y="15"/>
                    <a:pt x="29" y="14"/>
                  </a:cubicBezTo>
                  <a:cubicBezTo>
                    <a:pt x="34" y="17"/>
                    <a:pt x="37" y="22"/>
                    <a:pt x="42" y="25"/>
                  </a:cubicBezTo>
                  <a:cubicBezTo>
                    <a:pt x="47" y="22"/>
                    <a:pt x="50" y="17"/>
                    <a:pt x="55" y="13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55" y="17"/>
                    <a:pt x="54" y="19"/>
                    <a:pt x="54" y="22"/>
                  </a:cubicBezTo>
                  <a:cubicBezTo>
                    <a:pt x="53" y="25"/>
                    <a:pt x="52" y="28"/>
                    <a:pt x="51" y="31"/>
                  </a:cubicBezTo>
                  <a:cubicBezTo>
                    <a:pt x="57" y="33"/>
                    <a:pt x="63" y="33"/>
                    <a:pt x="68" y="36"/>
                  </a:cubicBezTo>
                  <a:cubicBezTo>
                    <a:pt x="67" y="37"/>
                    <a:pt x="66" y="37"/>
                    <a:pt x="65" y="38"/>
                  </a:cubicBezTo>
                  <a:cubicBezTo>
                    <a:pt x="64" y="38"/>
                    <a:pt x="64" y="38"/>
                    <a:pt x="63" y="38"/>
                  </a:cubicBezTo>
                  <a:cubicBezTo>
                    <a:pt x="62" y="38"/>
                    <a:pt x="61" y="39"/>
                    <a:pt x="61" y="39"/>
                  </a:cubicBezTo>
                  <a:cubicBezTo>
                    <a:pt x="59" y="39"/>
                    <a:pt x="58" y="39"/>
                    <a:pt x="57" y="40"/>
                  </a:cubicBezTo>
                  <a:cubicBezTo>
                    <a:pt x="57" y="40"/>
                    <a:pt x="56" y="40"/>
                    <a:pt x="55" y="40"/>
                  </a:cubicBezTo>
                  <a:cubicBezTo>
                    <a:pt x="54" y="41"/>
                    <a:pt x="53" y="41"/>
                    <a:pt x="51" y="42"/>
                  </a:cubicBezTo>
                  <a:cubicBezTo>
                    <a:pt x="53" y="47"/>
                    <a:pt x="54" y="53"/>
                    <a:pt x="56" y="60"/>
                  </a:cubicBezTo>
                  <a:cubicBezTo>
                    <a:pt x="55" y="59"/>
                    <a:pt x="54" y="58"/>
                    <a:pt x="53" y="57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93">
              <a:extLst>
                <a:ext uri="{FF2B5EF4-FFF2-40B4-BE49-F238E27FC236}">
                  <a16:creationId xmlns:a16="http://schemas.microsoft.com/office/drawing/2014/main" id="{E2EFA676-C82A-4C75-AEBC-E2DCEFBCFC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58677" y="1659371"/>
              <a:ext cx="101178" cy="103142"/>
            </a:xfrm>
            <a:custGeom>
              <a:avLst/>
              <a:gdLst>
                <a:gd name="T0" fmla="*/ 9 w 43"/>
                <a:gd name="T1" fmla="*/ 44 h 44"/>
                <a:gd name="T2" fmla="*/ 43 w 43"/>
                <a:gd name="T3" fmla="*/ 35 h 44"/>
                <a:gd name="T4" fmla="*/ 34 w 43"/>
                <a:gd name="T5" fmla="*/ 0 h 44"/>
                <a:gd name="T6" fmla="*/ 0 w 43"/>
                <a:gd name="T7" fmla="*/ 9 h 44"/>
                <a:gd name="T8" fmla="*/ 9 w 43"/>
                <a:gd name="T9" fmla="*/ 44 h 44"/>
                <a:gd name="T10" fmla="*/ 37 w 43"/>
                <a:gd name="T11" fmla="*/ 32 h 44"/>
                <a:gd name="T12" fmla="*/ 12 w 43"/>
                <a:gd name="T13" fmla="*/ 39 h 44"/>
                <a:gd name="T14" fmla="*/ 5 w 43"/>
                <a:gd name="T15" fmla="*/ 13 h 44"/>
                <a:gd name="T16" fmla="*/ 5 w 43"/>
                <a:gd name="T17" fmla="*/ 13 h 44"/>
                <a:gd name="T18" fmla="*/ 5 w 43"/>
                <a:gd name="T19" fmla="*/ 12 h 44"/>
                <a:gd name="T20" fmla="*/ 32 w 43"/>
                <a:gd name="T21" fmla="*/ 5 h 44"/>
                <a:gd name="T22" fmla="*/ 39 w 43"/>
                <a:gd name="T23" fmla="*/ 32 h 44"/>
                <a:gd name="T24" fmla="*/ 37 w 43"/>
                <a:gd name="T25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4">
                  <a:moveTo>
                    <a:pt x="9" y="44"/>
                  </a:moveTo>
                  <a:cubicBezTo>
                    <a:pt x="21" y="41"/>
                    <a:pt x="32" y="38"/>
                    <a:pt x="43" y="35"/>
                  </a:cubicBezTo>
                  <a:cubicBezTo>
                    <a:pt x="43" y="31"/>
                    <a:pt x="36" y="4"/>
                    <a:pt x="34" y="0"/>
                  </a:cubicBezTo>
                  <a:cubicBezTo>
                    <a:pt x="23" y="3"/>
                    <a:pt x="11" y="6"/>
                    <a:pt x="0" y="9"/>
                  </a:cubicBezTo>
                  <a:cubicBezTo>
                    <a:pt x="3" y="21"/>
                    <a:pt x="6" y="32"/>
                    <a:pt x="9" y="44"/>
                  </a:cubicBezTo>
                  <a:close/>
                  <a:moveTo>
                    <a:pt x="37" y="32"/>
                  </a:moveTo>
                  <a:cubicBezTo>
                    <a:pt x="29" y="35"/>
                    <a:pt x="21" y="37"/>
                    <a:pt x="12" y="39"/>
                  </a:cubicBezTo>
                  <a:cubicBezTo>
                    <a:pt x="9" y="30"/>
                    <a:pt x="7" y="22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14" y="10"/>
                    <a:pt x="22" y="7"/>
                    <a:pt x="32" y="5"/>
                  </a:cubicBezTo>
                  <a:cubicBezTo>
                    <a:pt x="34" y="14"/>
                    <a:pt x="37" y="22"/>
                    <a:pt x="39" y="32"/>
                  </a:cubicBezTo>
                  <a:cubicBezTo>
                    <a:pt x="38" y="32"/>
                    <a:pt x="38" y="32"/>
                    <a:pt x="37" y="32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94">
              <a:extLst>
                <a:ext uri="{FF2B5EF4-FFF2-40B4-BE49-F238E27FC236}">
                  <a16:creationId xmlns:a16="http://schemas.microsoft.com/office/drawing/2014/main" id="{D1171565-D128-4F23-8C48-9D7289AC30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92076" y="1532653"/>
              <a:ext cx="37328" cy="37328"/>
            </a:xfrm>
            <a:custGeom>
              <a:avLst/>
              <a:gdLst>
                <a:gd name="T0" fmla="*/ 0 w 16"/>
                <a:gd name="T1" fmla="*/ 12 h 16"/>
                <a:gd name="T2" fmla="*/ 12 w 16"/>
                <a:gd name="T3" fmla="*/ 16 h 16"/>
                <a:gd name="T4" fmla="*/ 12 w 16"/>
                <a:gd name="T5" fmla="*/ 16 h 16"/>
                <a:gd name="T6" fmla="*/ 12 w 16"/>
                <a:gd name="T7" fmla="*/ 16 h 16"/>
                <a:gd name="T8" fmla="*/ 16 w 16"/>
                <a:gd name="T9" fmla="*/ 3 h 16"/>
                <a:gd name="T10" fmla="*/ 3 w 16"/>
                <a:gd name="T11" fmla="*/ 0 h 16"/>
                <a:gd name="T12" fmla="*/ 0 w 16"/>
                <a:gd name="T13" fmla="*/ 12 h 16"/>
                <a:gd name="T14" fmla="*/ 10 w 16"/>
                <a:gd name="T15" fmla="*/ 11 h 16"/>
                <a:gd name="T16" fmla="*/ 7 w 16"/>
                <a:gd name="T17" fmla="*/ 10 h 16"/>
                <a:gd name="T18" fmla="*/ 5 w 16"/>
                <a:gd name="T19" fmla="*/ 9 h 16"/>
                <a:gd name="T20" fmla="*/ 6 w 16"/>
                <a:gd name="T21" fmla="*/ 6 h 16"/>
                <a:gd name="T22" fmla="*/ 6 w 16"/>
                <a:gd name="T23" fmla="*/ 6 h 16"/>
                <a:gd name="T24" fmla="*/ 6 w 16"/>
                <a:gd name="T25" fmla="*/ 4 h 16"/>
                <a:gd name="T26" fmla="*/ 11 w 16"/>
                <a:gd name="T27" fmla="*/ 6 h 16"/>
                <a:gd name="T28" fmla="*/ 10 w 16"/>
                <a:gd name="T2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4" y="14"/>
                    <a:pt x="8" y="15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1"/>
                    <a:pt x="15" y="7"/>
                    <a:pt x="16" y="3"/>
                  </a:cubicBezTo>
                  <a:cubicBezTo>
                    <a:pt x="11" y="2"/>
                    <a:pt x="8" y="1"/>
                    <a:pt x="3" y="0"/>
                  </a:cubicBezTo>
                  <a:cubicBezTo>
                    <a:pt x="2" y="4"/>
                    <a:pt x="1" y="8"/>
                    <a:pt x="0" y="12"/>
                  </a:cubicBezTo>
                  <a:close/>
                  <a:moveTo>
                    <a:pt x="10" y="11"/>
                  </a:moveTo>
                  <a:cubicBezTo>
                    <a:pt x="9" y="11"/>
                    <a:pt x="8" y="10"/>
                    <a:pt x="7" y="10"/>
                  </a:cubicBezTo>
                  <a:cubicBezTo>
                    <a:pt x="6" y="10"/>
                    <a:pt x="6" y="10"/>
                    <a:pt x="5" y="9"/>
                  </a:cubicBezTo>
                  <a:cubicBezTo>
                    <a:pt x="5" y="8"/>
                    <a:pt x="6" y="7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8" y="5"/>
                    <a:pt x="9" y="6"/>
                    <a:pt x="11" y="6"/>
                  </a:cubicBezTo>
                  <a:cubicBezTo>
                    <a:pt x="10" y="8"/>
                    <a:pt x="10" y="9"/>
                    <a:pt x="10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95">
              <a:extLst>
                <a:ext uri="{FF2B5EF4-FFF2-40B4-BE49-F238E27FC236}">
                  <a16:creationId xmlns:a16="http://schemas.microsoft.com/office/drawing/2014/main" id="{12BC420B-313A-4195-A6CA-094A72F373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4277" y="1413794"/>
              <a:ext cx="113948" cy="114930"/>
            </a:xfrm>
            <a:custGeom>
              <a:avLst/>
              <a:gdLst>
                <a:gd name="T0" fmla="*/ 38 w 49"/>
                <a:gd name="T1" fmla="*/ 37 h 49"/>
                <a:gd name="T2" fmla="*/ 38 w 49"/>
                <a:gd name="T3" fmla="*/ 37 h 49"/>
                <a:gd name="T4" fmla="*/ 44 w 49"/>
                <a:gd name="T5" fmla="*/ 30 h 49"/>
                <a:gd name="T6" fmla="*/ 45 w 49"/>
                <a:gd name="T7" fmla="*/ 30 h 49"/>
                <a:gd name="T8" fmla="*/ 46 w 49"/>
                <a:gd name="T9" fmla="*/ 29 h 49"/>
                <a:gd name="T10" fmla="*/ 46 w 49"/>
                <a:gd name="T11" fmla="*/ 28 h 49"/>
                <a:gd name="T12" fmla="*/ 47 w 49"/>
                <a:gd name="T13" fmla="*/ 27 h 49"/>
                <a:gd name="T14" fmla="*/ 48 w 49"/>
                <a:gd name="T15" fmla="*/ 27 h 49"/>
                <a:gd name="T16" fmla="*/ 48 w 49"/>
                <a:gd name="T17" fmla="*/ 26 h 49"/>
                <a:gd name="T18" fmla="*/ 49 w 49"/>
                <a:gd name="T19" fmla="*/ 26 h 49"/>
                <a:gd name="T20" fmla="*/ 49 w 49"/>
                <a:gd name="T21" fmla="*/ 25 h 49"/>
                <a:gd name="T22" fmla="*/ 25 w 49"/>
                <a:gd name="T23" fmla="*/ 0 h 49"/>
                <a:gd name="T24" fmla="*/ 0 w 49"/>
                <a:gd name="T25" fmla="*/ 24 h 49"/>
                <a:gd name="T26" fmla="*/ 25 w 49"/>
                <a:gd name="T27" fmla="*/ 49 h 49"/>
                <a:gd name="T28" fmla="*/ 36 w 49"/>
                <a:gd name="T29" fmla="*/ 39 h 49"/>
                <a:gd name="T30" fmla="*/ 35 w 49"/>
                <a:gd name="T31" fmla="*/ 40 h 49"/>
                <a:gd name="T32" fmla="*/ 36 w 49"/>
                <a:gd name="T33" fmla="*/ 39 h 49"/>
                <a:gd name="T34" fmla="*/ 38 w 49"/>
                <a:gd name="T35" fmla="*/ 37 h 49"/>
                <a:gd name="T36" fmla="*/ 25 w 49"/>
                <a:gd name="T37" fmla="*/ 5 h 49"/>
                <a:gd name="T38" fmla="*/ 44 w 49"/>
                <a:gd name="T39" fmla="*/ 24 h 49"/>
                <a:gd name="T40" fmla="*/ 24 w 49"/>
                <a:gd name="T41" fmla="*/ 44 h 49"/>
                <a:gd name="T42" fmla="*/ 5 w 49"/>
                <a:gd name="T43" fmla="*/ 25 h 49"/>
                <a:gd name="T44" fmla="*/ 25 w 49"/>
                <a:gd name="T45" fmla="*/ 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9" h="49">
                  <a:moveTo>
                    <a:pt x="38" y="37"/>
                  </a:moveTo>
                  <a:cubicBezTo>
                    <a:pt x="38" y="37"/>
                    <a:pt x="38" y="37"/>
                    <a:pt x="38" y="37"/>
                  </a:cubicBezTo>
                  <a:cubicBezTo>
                    <a:pt x="40" y="35"/>
                    <a:pt x="42" y="33"/>
                    <a:pt x="44" y="30"/>
                  </a:cubicBezTo>
                  <a:cubicBezTo>
                    <a:pt x="44" y="30"/>
                    <a:pt x="44" y="30"/>
                    <a:pt x="45" y="30"/>
                  </a:cubicBezTo>
                  <a:cubicBezTo>
                    <a:pt x="45" y="30"/>
                    <a:pt x="46" y="29"/>
                    <a:pt x="46" y="29"/>
                  </a:cubicBezTo>
                  <a:cubicBezTo>
                    <a:pt x="46" y="29"/>
                    <a:pt x="46" y="28"/>
                    <a:pt x="46" y="28"/>
                  </a:cubicBezTo>
                  <a:cubicBezTo>
                    <a:pt x="47" y="28"/>
                    <a:pt x="47" y="28"/>
                    <a:pt x="47" y="27"/>
                  </a:cubicBezTo>
                  <a:cubicBezTo>
                    <a:pt x="47" y="27"/>
                    <a:pt x="48" y="27"/>
                    <a:pt x="48" y="27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1" y="16"/>
                    <a:pt x="33" y="8"/>
                    <a:pt x="25" y="0"/>
                  </a:cubicBezTo>
                  <a:cubicBezTo>
                    <a:pt x="16" y="8"/>
                    <a:pt x="8" y="16"/>
                    <a:pt x="0" y="24"/>
                  </a:cubicBezTo>
                  <a:cubicBezTo>
                    <a:pt x="8" y="33"/>
                    <a:pt x="17" y="41"/>
                    <a:pt x="25" y="49"/>
                  </a:cubicBezTo>
                  <a:cubicBezTo>
                    <a:pt x="27" y="48"/>
                    <a:pt x="31" y="44"/>
                    <a:pt x="36" y="39"/>
                  </a:cubicBezTo>
                  <a:cubicBezTo>
                    <a:pt x="35" y="40"/>
                    <a:pt x="35" y="40"/>
                    <a:pt x="35" y="40"/>
                  </a:cubicBezTo>
                  <a:cubicBezTo>
                    <a:pt x="35" y="40"/>
                    <a:pt x="36" y="39"/>
                    <a:pt x="36" y="39"/>
                  </a:cubicBezTo>
                  <a:cubicBezTo>
                    <a:pt x="36" y="39"/>
                    <a:pt x="37" y="38"/>
                    <a:pt x="38" y="37"/>
                  </a:cubicBezTo>
                  <a:close/>
                  <a:moveTo>
                    <a:pt x="25" y="5"/>
                  </a:moveTo>
                  <a:cubicBezTo>
                    <a:pt x="31" y="11"/>
                    <a:pt x="38" y="18"/>
                    <a:pt x="44" y="24"/>
                  </a:cubicBezTo>
                  <a:cubicBezTo>
                    <a:pt x="37" y="31"/>
                    <a:pt x="31" y="37"/>
                    <a:pt x="24" y="44"/>
                  </a:cubicBezTo>
                  <a:cubicBezTo>
                    <a:pt x="18" y="38"/>
                    <a:pt x="11" y="31"/>
                    <a:pt x="5" y="25"/>
                  </a:cubicBezTo>
                  <a:cubicBezTo>
                    <a:pt x="12" y="18"/>
                    <a:pt x="18" y="12"/>
                    <a:pt x="25" y="5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296">
              <a:extLst>
                <a:ext uri="{FF2B5EF4-FFF2-40B4-BE49-F238E27FC236}">
                  <a16:creationId xmlns:a16="http://schemas.microsoft.com/office/drawing/2014/main" id="{3C6A0E63-96E6-4FFB-BB09-653BA269F9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7277" y="1893161"/>
              <a:ext cx="113948" cy="113948"/>
            </a:xfrm>
            <a:custGeom>
              <a:avLst/>
              <a:gdLst>
                <a:gd name="T0" fmla="*/ 37 w 49"/>
                <a:gd name="T1" fmla="*/ 38 h 49"/>
                <a:gd name="T2" fmla="*/ 38 w 49"/>
                <a:gd name="T3" fmla="*/ 37 h 49"/>
                <a:gd name="T4" fmla="*/ 38 w 49"/>
                <a:gd name="T5" fmla="*/ 37 h 49"/>
                <a:gd name="T6" fmla="*/ 43 w 49"/>
                <a:gd name="T7" fmla="*/ 31 h 49"/>
                <a:gd name="T8" fmla="*/ 43 w 49"/>
                <a:gd name="T9" fmla="*/ 31 h 49"/>
                <a:gd name="T10" fmla="*/ 45 w 49"/>
                <a:gd name="T11" fmla="*/ 29 h 49"/>
                <a:gd name="T12" fmla="*/ 45 w 49"/>
                <a:gd name="T13" fmla="*/ 29 h 49"/>
                <a:gd name="T14" fmla="*/ 46 w 49"/>
                <a:gd name="T15" fmla="*/ 28 h 49"/>
                <a:gd name="T16" fmla="*/ 47 w 49"/>
                <a:gd name="T17" fmla="*/ 27 h 49"/>
                <a:gd name="T18" fmla="*/ 47 w 49"/>
                <a:gd name="T19" fmla="*/ 26 h 49"/>
                <a:gd name="T20" fmla="*/ 48 w 49"/>
                <a:gd name="T21" fmla="*/ 26 h 49"/>
                <a:gd name="T22" fmla="*/ 48 w 49"/>
                <a:gd name="T23" fmla="*/ 25 h 49"/>
                <a:gd name="T24" fmla="*/ 49 w 49"/>
                <a:gd name="T25" fmla="*/ 25 h 49"/>
                <a:gd name="T26" fmla="*/ 25 w 49"/>
                <a:gd name="T27" fmla="*/ 0 h 49"/>
                <a:gd name="T28" fmla="*/ 0 w 49"/>
                <a:gd name="T29" fmla="*/ 25 h 49"/>
                <a:gd name="T30" fmla="*/ 25 w 49"/>
                <a:gd name="T31" fmla="*/ 49 h 49"/>
                <a:gd name="T32" fmla="*/ 35 w 49"/>
                <a:gd name="T33" fmla="*/ 39 h 49"/>
                <a:gd name="T34" fmla="*/ 35 w 49"/>
                <a:gd name="T35" fmla="*/ 39 h 49"/>
                <a:gd name="T36" fmla="*/ 35 w 49"/>
                <a:gd name="T37" fmla="*/ 39 h 49"/>
                <a:gd name="T38" fmla="*/ 37 w 49"/>
                <a:gd name="T39" fmla="*/ 38 h 49"/>
                <a:gd name="T40" fmla="*/ 24 w 49"/>
                <a:gd name="T41" fmla="*/ 44 h 49"/>
                <a:gd name="T42" fmla="*/ 4 w 49"/>
                <a:gd name="T43" fmla="*/ 25 h 49"/>
                <a:gd name="T44" fmla="*/ 23 w 49"/>
                <a:gd name="T45" fmla="*/ 6 h 49"/>
                <a:gd name="T46" fmla="*/ 23 w 49"/>
                <a:gd name="T47" fmla="*/ 6 h 49"/>
                <a:gd name="T48" fmla="*/ 13 w 49"/>
                <a:gd name="T49" fmla="*/ 16 h 49"/>
                <a:gd name="T50" fmla="*/ 24 w 49"/>
                <a:gd name="T51" fmla="*/ 5 h 49"/>
                <a:gd name="T52" fmla="*/ 44 w 49"/>
                <a:gd name="T53" fmla="*/ 24 h 49"/>
                <a:gd name="T54" fmla="*/ 24 w 49"/>
                <a:gd name="T55" fmla="*/ 4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" h="49">
                  <a:moveTo>
                    <a:pt x="37" y="38"/>
                  </a:moveTo>
                  <a:cubicBezTo>
                    <a:pt x="37" y="37"/>
                    <a:pt x="37" y="37"/>
                    <a:pt x="38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40" y="35"/>
                    <a:pt x="42" y="33"/>
                    <a:pt x="43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0"/>
                    <a:pt x="44" y="30"/>
                    <a:pt x="45" y="29"/>
                  </a:cubicBezTo>
                  <a:cubicBezTo>
                    <a:pt x="45" y="29"/>
                    <a:pt x="45" y="29"/>
                    <a:pt x="45" y="29"/>
                  </a:cubicBezTo>
                  <a:cubicBezTo>
                    <a:pt x="46" y="29"/>
                    <a:pt x="46" y="28"/>
                    <a:pt x="46" y="28"/>
                  </a:cubicBezTo>
                  <a:cubicBezTo>
                    <a:pt x="46" y="28"/>
                    <a:pt x="47" y="27"/>
                    <a:pt x="47" y="27"/>
                  </a:cubicBezTo>
                  <a:cubicBezTo>
                    <a:pt x="47" y="27"/>
                    <a:pt x="47" y="27"/>
                    <a:pt x="47" y="26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8" y="26"/>
                    <a:pt x="48" y="26"/>
                    <a:pt x="48" y="25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1" y="16"/>
                    <a:pt x="32" y="8"/>
                    <a:pt x="25" y="0"/>
                  </a:cubicBezTo>
                  <a:cubicBezTo>
                    <a:pt x="16" y="8"/>
                    <a:pt x="8" y="17"/>
                    <a:pt x="0" y="25"/>
                  </a:cubicBezTo>
                  <a:cubicBezTo>
                    <a:pt x="8" y="33"/>
                    <a:pt x="16" y="41"/>
                    <a:pt x="25" y="49"/>
                  </a:cubicBezTo>
                  <a:cubicBezTo>
                    <a:pt x="26" y="48"/>
                    <a:pt x="31" y="44"/>
                    <a:pt x="35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6" y="39"/>
                    <a:pt x="36" y="38"/>
                    <a:pt x="37" y="38"/>
                  </a:cubicBezTo>
                  <a:close/>
                  <a:moveTo>
                    <a:pt x="24" y="44"/>
                  </a:moveTo>
                  <a:cubicBezTo>
                    <a:pt x="17" y="38"/>
                    <a:pt x="11" y="31"/>
                    <a:pt x="4" y="25"/>
                  </a:cubicBezTo>
                  <a:cubicBezTo>
                    <a:pt x="10" y="18"/>
                    <a:pt x="16" y="12"/>
                    <a:pt x="23" y="6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19" y="10"/>
                    <a:pt x="16" y="13"/>
                    <a:pt x="13" y="16"/>
                  </a:cubicBezTo>
                  <a:cubicBezTo>
                    <a:pt x="16" y="12"/>
                    <a:pt x="20" y="9"/>
                    <a:pt x="24" y="5"/>
                  </a:cubicBezTo>
                  <a:cubicBezTo>
                    <a:pt x="31" y="11"/>
                    <a:pt x="37" y="18"/>
                    <a:pt x="44" y="24"/>
                  </a:cubicBezTo>
                  <a:cubicBezTo>
                    <a:pt x="37" y="31"/>
                    <a:pt x="31" y="37"/>
                    <a:pt x="24" y="44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97">
              <a:extLst>
                <a:ext uri="{FF2B5EF4-FFF2-40B4-BE49-F238E27FC236}">
                  <a16:creationId xmlns:a16="http://schemas.microsoft.com/office/drawing/2014/main" id="{E0052B9E-1774-4794-A388-3C40B8D835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008" y="1864674"/>
              <a:ext cx="196462" cy="170922"/>
            </a:xfrm>
            <a:custGeom>
              <a:avLst/>
              <a:gdLst>
                <a:gd name="T0" fmla="*/ 20 w 84"/>
                <a:gd name="T1" fmla="*/ 72 h 73"/>
                <a:gd name="T2" fmla="*/ 21 w 84"/>
                <a:gd name="T3" fmla="*/ 73 h 73"/>
                <a:gd name="T4" fmla="*/ 42 w 84"/>
                <a:gd name="T5" fmla="*/ 53 h 73"/>
                <a:gd name="T6" fmla="*/ 52 w 84"/>
                <a:gd name="T7" fmla="*/ 63 h 73"/>
                <a:gd name="T8" fmla="*/ 61 w 84"/>
                <a:gd name="T9" fmla="*/ 71 h 73"/>
                <a:gd name="T10" fmla="*/ 61 w 84"/>
                <a:gd name="T11" fmla="*/ 71 h 73"/>
                <a:gd name="T12" fmla="*/ 62 w 84"/>
                <a:gd name="T13" fmla="*/ 73 h 73"/>
                <a:gd name="T14" fmla="*/ 56 w 84"/>
                <a:gd name="T15" fmla="*/ 47 h 73"/>
                <a:gd name="T16" fmla="*/ 56 w 84"/>
                <a:gd name="T17" fmla="*/ 45 h 73"/>
                <a:gd name="T18" fmla="*/ 60 w 84"/>
                <a:gd name="T19" fmla="*/ 43 h 73"/>
                <a:gd name="T20" fmla="*/ 80 w 84"/>
                <a:gd name="T21" fmla="*/ 38 h 73"/>
                <a:gd name="T22" fmla="*/ 82 w 84"/>
                <a:gd name="T23" fmla="*/ 37 h 73"/>
                <a:gd name="T24" fmla="*/ 84 w 84"/>
                <a:gd name="T25" fmla="*/ 36 h 73"/>
                <a:gd name="T26" fmla="*/ 56 w 84"/>
                <a:gd name="T27" fmla="*/ 29 h 73"/>
                <a:gd name="T28" fmla="*/ 63 w 84"/>
                <a:gd name="T29" fmla="*/ 1 h 73"/>
                <a:gd name="T30" fmla="*/ 62 w 84"/>
                <a:gd name="T31" fmla="*/ 0 h 73"/>
                <a:gd name="T32" fmla="*/ 61 w 84"/>
                <a:gd name="T33" fmla="*/ 2 h 73"/>
                <a:gd name="T34" fmla="*/ 61 w 84"/>
                <a:gd name="T35" fmla="*/ 2 h 73"/>
                <a:gd name="T36" fmla="*/ 55 w 84"/>
                <a:gd name="T37" fmla="*/ 7 h 73"/>
                <a:gd name="T38" fmla="*/ 44 w 84"/>
                <a:gd name="T39" fmla="*/ 18 h 73"/>
                <a:gd name="T40" fmla="*/ 42 w 84"/>
                <a:gd name="T41" fmla="*/ 21 h 73"/>
                <a:gd name="T42" fmla="*/ 21 w 84"/>
                <a:gd name="T43" fmla="*/ 0 h 73"/>
                <a:gd name="T44" fmla="*/ 20 w 84"/>
                <a:gd name="T45" fmla="*/ 1 h 73"/>
                <a:gd name="T46" fmla="*/ 21 w 84"/>
                <a:gd name="T47" fmla="*/ 2 h 73"/>
                <a:gd name="T48" fmla="*/ 21 w 84"/>
                <a:gd name="T49" fmla="*/ 2 h 73"/>
                <a:gd name="T50" fmla="*/ 28 w 84"/>
                <a:gd name="T51" fmla="*/ 29 h 73"/>
                <a:gd name="T52" fmla="*/ 20 w 84"/>
                <a:gd name="T53" fmla="*/ 31 h 73"/>
                <a:gd name="T54" fmla="*/ 14 w 84"/>
                <a:gd name="T55" fmla="*/ 32 h 73"/>
                <a:gd name="T56" fmla="*/ 0 w 84"/>
                <a:gd name="T57" fmla="*/ 37 h 73"/>
                <a:gd name="T58" fmla="*/ 28 w 84"/>
                <a:gd name="T59" fmla="*/ 45 h 73"/>
                <a:gd name="T60" fmla="*/ 20 w 84"/>
                <a:gd name="T61" fmla="*/ 72 h 73"/>
                <a:gd name="T62" fmla="*/ 32 w 84"/>
                <a:gd name="T63" fmla="*/ 31 h 73"/>
                <a:gd name="T64" fmla="*/ 32 w 84"/>
                <a:gd name="T65" fmla="*/ 27 h 73"/>
                <a:gd name="T66" fmla="*/ 31 w 84"/>
                <a:gd name="T67" fmla="*/ 26 h 73"/>
                <a:gd name="T68" fmla="*/ 30 w 84"/>
                <a:gd name="T69" fmla="*/ 22 h 73"/>
                <a:gd name="T70" fmla="*/ 30 w 84"/>
                <a:gd name="T71" fmla="*/ 20 h 73"/>
                <a:gd name="T72" fmla="*/ 29 w 84"/>
                <a:gd name="T73" fmla="*/ 18 h 73"/>
                <a:gd name="T74" fmla="*/ 28 w 84"/>
                <a:gd name="T75" fmla="*/ 14 h 73"/>
                <a:gd name="T76" fmla="*/ 42 w 84"/>
                <a:gd name="T77" fmla="*/ 26 h 73"/>
                <a:gd name="T78" fmla="*/ 54 w 84"/>
                <a:gd name="T79" fmla="*/ 14 h 73"/>
                <a:gd name="T80" fmla="*/ 55 w 84"/>
                <a:gd name="T81" fmla="*/ 15 h 73"/>
                <a:gd name="T82" fmla="*/ 51 w 84"/>
                <a:gd name="T83" fmla="*/ 31 h 73"/>
                <a:gd name="T84" fmla="*/ 67 w 84"/>
                <a:gd name="T85" fmla="*/ 36 h 73"/>
                <a:gd name="T86" fmla="*/ 66 w 84"/>
                <a:gd name="T87" fmla="*/ 37 h 73"/>
                <a:gd name="T88" fmla="*/ 65 w 84"/>
                <a:gd name="T89" fmla="*/ 38 h 73"/>
                <a:gd name="T90" fmla="*/ 64 w 84"/>
                <a:gd name="T91" fmla="*/ 38 h 73"/>
                <a:gd name="T92" fmla="*/ 63 w 84"/>
                <a:gd name="T93" fmla="*/ 38 h 73"/>
                <a:gd name="T94" fmla="*/ 62 w 84"/>
                <a:gd name="T95" fmla="*/ 39 h 73"/>
                <a:gd name="T96" fmla="*/ 59 w 84"/>
                <a:gd name="T97" fmla="*/ 39 h 73"/>
                <a:gd name="T98" fmla="*/ 51 w 84"/>
                <a:gd name="T99" fmla="*/ 42 h 73"/>
                <a:gd name="T100" fmla="*/ 55 w 84"/>
                <a:gd name="T101" fmla="*/ 59 h 73"/>
                <a:gd name="T102" fmla="*/ 53 w 84"/>
                <a:gd name="T103" fmla="*/ 58 h 73"/>
                <a:gd name="T104" fmla="*/ 53 w 84"/>
                <a:gd name="T105" fmla="*/ 58 h 73"/>
                <a:gd name="T106" fmla="*/ 48 w 84"/>
                <a:gd name="T107" fmla="*/ 53 h 73"/>
                <a:gd name="T108" fmla="*/ 42 w 84"/>
                <a:gd name="T109" fmla="*/ 47 h 73"/>
                <a:gd name="T110" fmla="*/ 29 w 84"/>
                <a:gd name="T111" fmla="*/ 59 h 73"/>
                <a:gd name="T112" fmla="*/ 28 w 84"/>
                <a:gd name="T113" fmla="*/ 59 h 73"/>
                <a:gd name="T114" fmla="*/ 32 w 84"/>
                <a:gd name="T115" fmla="*/ 42 h 73"/>
                <a:gd name="T116" fmla="*/ 26 w 84"/>
                <a:gd name="T117" fmla="*/ 40 h 73"/>
                <a:gd name="T118" fmla="*/ 16 w 84"/>
                <a:gd name="T119" fmla="*/ 37 h 73"/>
                <a:gd name="T120" fmla="*/ 16 w 84"/>
                <a:gd name="T121" fmla="*/ 37 h 73"/>
                <a:gd name="T122" fmla="*/ 15 w 84"/>
                <a:gd name="T123" fmla="*/ 37 h 73"/>
                <a:gd name="T124" fmla="*/ 32 w 84"/>
                <a:gd name="T125" fmla="*/ 3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" h="73">
                  <a:moveTo>
                    <a:pt x="20" y="72"/>
                  </a:moveTo>
                  <a:cubicBezTo>
                    <a:pt x="21" y="72"/>
                    <a:pt x="21" y="73"/>
                    <a:pt x="21" y="73"/>
                  </a:cubicBezTo>
                  <a:cubicBezTo>
                    <a:pt x="28" y="66"/>
                    <a:pt x="35" y="60"/>
                    <a:pt x="42" y="53"/>
                  </a:cubicBezTo>
                  <a:cubicBezTo>
                    <a:pt x="45" y="56"/>
                    <a:pt x="49" y="60"/>
                    <a:pt x="52" y="63"/>
                  </a:cubicBezTo>
                  <a:cubicBezTo>
                    <a:pt x="55" y="66"/>
                    <a:pt x="58" y="68"/>
                    <a:pt x="61" y="71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1" y="72"/>
                    <a:pt x="62" y="72"/>
                    <a:pt x="62" y="73"/>
                  </a:cubicBezTo>
                  <a:cubicBezTo>
                    <a:pt x="61" y="64"/>
                    <a:pt x="58" y="56"/>
                    <a:pt x="56" y="47"/>
                  </a:cubicBezTo>
                  <a:cubicBezTo>
                    <a:pt x="56" y="46"/>
                    <a:pt x="56" y="45"/>
                    <a:pt x="56" y="45"/>
                  </a:cubicBezTo>
                  <a:cubicBezTo>
                    <a:pt x="58" y="44"/>
                    <a:pt x="59" y="44"/>
                    <a:pt x="60" y="43"/>
                  </a:cubicBezTo>
                  <a:cubicBezTo>
                    <a:pt x="66" y="42"/>
                    <a:pt x="73" y="40"/>
                    <a:pt x="80" y="38"/>
                  </a:cubicBezTo>
                  <a:cubicBezTo>
                    <a:pt x="81" y="38"/>
                    <a:pt x="81" y="37"/>
                    <a:pt x="82" y="37"/>
                  </a:cubicBezTo>
                  <a:cubicBezTo>
                    <a:pt x="83" y="37"/>
                    <a:pt x="83" y="37"/>
                    <a:pt x="84" y="36"/>
                  </a:cubicBezTo>
                  <a:cubicBezTo>
                    <a:pt x="74" y="34"/>
                    <a:pt x="65" y="31"/>
                    <a:pt x="56" y="29"/>
                  </a:cubicBezTo>
                  <a:cubicBezTo>
                    <a:pt x="58" y="19"/>
                    <a:pt x="61" y="10"/>
                    <a:pt x="63" y="1"/>
                  </a:cubicBezTo>
                  <a:cubicBezTo>
                    <a:pt x="63" y="1"/>
                    <a:pt x="62" y="0"/>
                    <a:pt x="62" y="0"/>
                  </a:cubicBezTo>
                  <a:cubicBezTo>
                    <a:pt x="62" y="1"/>
                    <a:pt x="61" y="1"/>
                    <a:pt x="61" y="2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59" y="3"/>
                    <a:pt x="57" y="5"/>
                    <a:pt x="55" y="7"/>
                  </a:cubicBezTo>
                  <a:cubicBezTo>
                    <a:pt x="51" y="11"/>
                    <a:pt x="48" y="14"/>
                    <a:pt x="44" y="18"/>
                  </a:cubicBezTo>
                  <a:cubicBezTo>
                    <a:pt x="43" y="19"/>
                    <a:pt x="43" y="20"/>
                    <a:pt x="42" y="21"/>
                  </a:cubicBezTo>
                  <a:cubicBezTo>
                    <a:pt x="34" y="14"/>
                    <a:pt x="28" y="7"/>
                    <a:pt x="21" y="0"/>
                  </a:cubicBezTo>
                  <a:cubicBezTo>
                    <a:pt x="21" y="0"/>
                    <a:pt x="21" y="1"/>
                    <a:pt x="20" y="1"/>
                  </a:cubicBezTo>
                  <a:cubicBezTo>
                    <a:pt x="21" y="1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3" y="11"/>
                    <a:pt x="25" y="20"/>
                    <a:pt x="28" y="29"/>
                  </a:cubicBezTo>
                  <a:cubicBezTo>
                    <a:pt x="25" y="29"/>
                    <a:pt x="23" y="30"/>
                    <a:pt x="20" y="31"/>
                  </a:cubicBezTo>
                  <a:cubicBezTo>
                    <a:pt x="18" y="31"/>
                    <a:pt x="16" y="32"/>
                    <a:pt x="14" y="32"/>
                  </a:cubicBezTo>
                  <a:cubicBezTo>
                    <a:pt x="9" y="34"/>
                    <a:pt x="5" y="34"/>
                    <a:pt x="0" y="37"/>
                  </a:cubicBezTo>
                  <a:cubicBezTo>
                    <a:pt x="9" y="40"/>
                    <a:pt x="19" y="41"/>
                    <a:pt x="28" y="45"/>
                  </a:cubicBezTo>
                  <a:cubicBezTo>
                    <a:pt x="25" y="54"/>
                    <a:pt x="23" y="63"/>
                    <a:pt x="20" y="72"/>
                  </a:cubicBezTo>
                  <a:close/>
                  <a:moveTo>
                    <a:pt x="32" y="31"/>
                  </a:moveTo>
                  <a:cubicBezTo>
                    <a:pt x="32" y="30"/>
                    <a:pt x="32" y="29"/>
                    <a:pt x="32" y="27"/>
                  </a:cubicBezTo>
                  <a:cubicBezTo>
                    <a:pt x="31" y="27"/>
                    <a:pt x="31" y="26"/>
                    <a:pt x="31" y="26"/>
                  </a:cubicBezTo>
                  <a:cubicBezTo>
                    <a:pt x="31" y="24"/>
                    <a:pt x="31" y="23"/>
                    <a:pt x="30" y="22"/>
                  </a:cubicBezTo>
                  <a:cubicBezTo>
                    <a:pt x="30" y="21"/>
                    <a:pt x="30" y="21"/>
                    <a:pt x="30" y="20"/>
                  </a:cubicBezTo>
                  <a:cubicBezTo>
                    <a:pt x="29" y="19"/>
                    <a:pt x="29" y="18"/>
                    <a:pt x="29" y="18"/>
                  </a:cubicBezTo>
                  <a:cubicBezTo>
                    <a:pt x="29" y="16"/>
                    <a:pt x="29" y="15"/>
                    <a:pt x="28" y="14"/>
                  </a:cubicBezTo>
                  <a:cubicBezTo>
                    <a:pt x="34" y="18"/>
                    <a:pt x="37" y="22"/>
                    <a:pt x="42" y="26"/>
                  </a:cubicBezTo>
                  <a:cubicBezTo>
                    <a:pt x="46" y="22"/>
                    <a:pt x="50" y="18"/>
                    <a:pt x="54" y="14"/>
                  </a:cubicBezTo>
                  <a:cubicBezTo>
                    <a:pt x="54" y="14"/>
                    <a:pt x="55" y="15"/>
                    <a:pt x="55" y="15"/>
                  </a:cubicBezTo>
                  <a:cubicBezTo>
                    <a:pt x="54" y="20"/>
                    <a:pt x="52" y="26"/>
                    <a:pt x="51" y="31"/>
                  </a:cubicBezTo>
                  <a:cubicBezTo>
                    <a:pt x="56" y="33"/>
                    <a:pt x="62" y="34"/>
                    <a:pt x="67" y="36"/>
                  </a:cubicBezTo>
                  <a:cubicBezTo>
                    <a:pt x="67" y="37"/>
                    <a:pt x="66" y="37"/>
                    <a:pt x="66" y="37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62" y="39"/>
                    <a:pt x="62" y="39"/>
                    <a:pt x="62" y="39"/>
                  </a:cubicBezTo>
                  <a:cubicBezTo>
                    <a:pt x="61" y="39"/>
                    <a:pt x="60" y="39"/>
                    <a:pt x="59" y="39"/>
                  </a:cubicBezTo>
                  <a:cubicBezTo>
                    <a:pt x="57" y="40"/>
                    <a:pt x="54" y="41"/>
                    <a:pt x="51" y="42"/>
                  </a:cubicBezTo>
                  <a:cubicBezTo>
                    <a:pt x="52" y="48"/>
                    <a:pt x="54" y="53"/>
                    <a:pt x="55" y="59"/>
                  </a:cubicBezTo>
                  <a:cubicBezTo>
                    <a:pt x="54" y="59"/>
                    <a:pt x="54" y="58"/>
                    <a:pt x="53" y="58"/>
                  </a:cubicBezTo>
                  <a:cubicBezTo>
                    <a:pt x="53" y="58"/>
                    <a:pt x="53" y="58"/>
                    <a:pt x="53" y="58"/>
                  </a:cubicBezTo>
                  <a:cubicBezTo>
                    <a:pt x="51" y="57"/>
                    <a:pt x="50" y="55"/>
                    <a:pt x="48" y="53"/>
                  </a:cubicBezTo>
                  <a:cubicBezTo>
                    <a:pt x="46" y="51"/>
                    <a:pt x="44" y="49"/>
                    <a:pt x="42" y="47"/>
                  </a:cubicBezTo>
                  <a:cubicBezTo>
                    <a:pt x="37" y="51"/>
                    <a:pt x="33" y="55"/>
                    <a:pt x="29" y="59"/>
                  </a:cubicBezTo>
                  <a:cubicBezTo>
                    <a:pt x="29" y="59"/>
                    <a:pt x="29" y="59"/>
                    <a:pt x="28" y="59"/>
                  </a:cubicBezTo>
                  <a:cubicBezTo>
                    <a:pt x="30" y="53"/>
                    <a:pt x="31" y="48"/>
                    <a:pt x="32" y="42"/>
                  </a:cubicBezTo>
                  <a:cubicBezTo>
                    <a:pt x="30" y="41"/>
                    <a:pt x="28" y="41"/>
                    <a:pt x="26" y="40"/>
                  </a:cubicBezTo>
                  <a:cubicBezTo>
                    <a:pt x="23" y="39"/>
                    <a:pt x="20" y="38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7"/>
                    <a:pt x="15" y="37"/>
                  </a:cubicBezTo>
                  <a:cubicBezTo>
                    <a:pt x="21" y="34"/>
                    <a:pt x="27" y="34"/>
                    <a:pt x="32" y="3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98">
              <a:extLst>
                <a:ext uri="{FF2B5EF4-FFF2-40B4-BE49-F238E27FC236}">
                  <a16:creationId xmlns:a16="http://schemas.microsoft.com/office/drawing/2014/main" id="{21B3200B-7522-4C1E-BC06-79368B4851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1658" y="1927542"/>
              <a:ext cx="42240" cy="45186"/>
            </a:xfrm>
            <a:custGeom>
              <a:avLst/>
              <a:gdLst>
                <a:gd name="T0" fmla="*/ 0 w 18"/>
                <a:gd name="T1" fmla="*/ 9 h 19"/>
                <a:gd name="T2" fmla="*/ 9 w 18"/>
                <a:gd name="T3" fmla="*/ 19 h 19"/>
                <a:gd name="T4" fmla="*/ 9 w 18"/>
                <a:gd name="T5" fmla="*/ 19 h 19"/>
                <a:gd name="T6" fmla="*/ 9 w 18"/>
                <a:gd name="T7" fmla="*/ 19 h 19"/>
                <a:gd name="T8" fmla="*/ 18 w 18"/>
                <a:gd name="T9" fmla="*/ 9 h 19"/>
                <a:gd name="T10" fmla="*/ 9 w 18"/>
                <a:gd name="T11" fmla="*/ 0 h 19"/>
                <a:gd name="T12" fmla="*/ 0 w 18"/>
                <a:gd name="T13" fmla="*/ 9 h 19"/>
                <a:gd name="T14" fmla="*/ 9 w 18"/>
                <a:gd name="T15" fmla="*/ 13 h 19"/>
                <a:gd name="T16" fmla="*/ 6 w 18"/>
                <a:gd name="T17" fmla="*/ 10 h 19"/>
                <a:gd name="T18" fmla="*/ 8 w 18"/>
                <a:gd name="T19" fmla="*/ 7 h 19"/>
                <a:gd name="T20" fmla="*/ 8 w 18"/>
                <a:gd name="T21" fmla="*/ 7 h 19"/>
                <a:gd name="T22" fmla="*/ 9 w 18"/>
                <a:gd name="T23" fmla="*/ 6 h 19"/>
                <a:gd name="T24" fmla="*/ 13 w 18"/>
                <a:gd name="T25" fmla="*/ 9 h 19"/>
                <a:gd name="T26" fmla="*/ 9 w 18"/>
                <a:gd name="T27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9">
                  <a:moveTo>
                    <a:pt x="0" y="9"/>
                  </a:moveTo>
                  <a:cubicBezTo>
                    <a:pt x="3" y="13"/>
                    <a:pt x="6" y="16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2" y="15"/>
                    <a:pt x="15" y="13"/>
                    <a:pt x="18" y="9"/>
                  </a:cubicBezTo>
                  <a:cubicBezTo>
                    <a:pt x="15" y="6"/>
                    <a:pt x="12" y="3"/>
                    <a:pt x="9" y="0"/>
                  </a:cubicBezTo>
                  <a:cubicBezTo>
                    <a:pt x="6" y="4"/>
                    <a:pt x="3" y="6"/>
                    <a:pt x="0" y="9"/>
                  </a:cubicBezTo>
                  <a:close/>
                  <a:moveTo>
                    <a:pt x="9" y="13"/>
                  </a:moveTo>
                  <a:cubicBezTo>
                    <a:pt x="8" y="12"/>
                    <a:pt x="7" y="11"/>
                    <a:pt x="6" y="10"/>
                  </a:cubicBezTo>
                  <a:cubicBezTo>
                    <a:pt x="6" y="9"/>
                    <a:pt x="7" y="8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7"/>
                    <a:pt x="9" y="6"/>
                    <a:pt x="9" y="6"/>
                  </a:cubicBezTo>
                  <a:cubicBezTo>
                    <a:pt x="11" y="7"/>
                    <a:pt x="12" y="8"/>
                    <a:pt x="13" y="9"/>
                  </a:cubicBezTo>
                  <a:cubicBezTo>
                    <a:pt x="11" y="11"/>
                    <a:pt x="10" y="12"/>
                    <a:pt x="9" y="1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99">
              <a:extLst>
                <a:ext uri="{FF2B5EF4-FFF2-40B4-BE49-F238E27FC236}">
                  <a16:creationId xmlns:a16="http://schemas.microsoft.com/office/drawing/2014/main" id="{D360D1BE-B532-43B7-B3FA-8187382B5F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8301" y="1732062"/>
              <a:ext cx="116895" cy="116895"/>
            </a:xfrm>
            <a:custGeom>
              <a:avLst/>
              <a:gdLst>
                <a:gd name="T0" fmla="*/ 0 w 50"/>
                <a:gd name="T1" fmla="*/ 26 h 50"/>
                <a:gd name="T2" fmla="*/ 24 w 50"/>
                <a:gd name="T3" fmla="*/ 50 h 50"/>
                <a:gd name="T4" fmla="*/ 50 w 50"/>
                <a:gd name="T5" fmla="*/ 25 h 50"/>
                <a:gd name="T6" fmla="*/ 25 w 50"/>
                <a:gd name="T7" fmla="*/ 0 h 50"/>
                <a:gd name="T8" fmla="*/ 0 w 50"/>
                <a:gd name="T9" fmla="*/ 26 h 50"/>
                <a:gd name="T10" fmla="*/ 25 w 50"/>
                <a:gd name="T11" fmla="*/ 44 h 50"/>
                <a:gd name="T12" fmla="*/ 25 w 50"/>
                <a:gd name="T13" fmla="*/ 44 h 50"/>
                <a:gd name="T14" fmla="*/ 25 w 50"/>
                <a:gd name="T15" fmla="*/ 44 h 50"/>
                <a:gd name="T16" fmla="*/ 5 w 50"/>
                <a:gd name="T17" fmla="*/ 25 h 50"/>
                <a:gd name="T18" fmla="*/ 23 w 50"/>
                <a:gd name="T19" fmla="*/ 7 h 50"/>
                <a:gd name="T20" fmla="*/ 15 w 50"/>
                <a:gd name="T21" fmla="*/ 15 h 50"/>
                <a:gd name="T22" fmla="*/ 24 w 50"/>
                <a:gd name="T23" fmla="*/ 6 h 50"/>
                <a:gd name="T24" fmla="*/ 44 w 50"/>
                <a:gd name="T25" fmla="*/ 25 h 50"/>
                <a:gd name="T26" fmla="*/ 25 w 50"/>
                <a:gd name="T27" fmla="*/ 44 h 50"/>
                <a:gd name="T28" fmla="*/ 9 w 50"/>
                <a:gd name="T29" fmla="*/ 21 h 50"/>
                <a:gd name="T30" fmla="*/ 15 w 50"/>
                <a:gd name="T31" fmla="*/ 15 h 50"/>
                <a:gd name="T32" fmla="*/ 9 w 50"/>
                <a:gd name="T33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0" y="26"/>
                  </a:moveTo>
                  <a:cubicBezTo>
                    <a:pt x="8" y="34"/>
                    <a:pt x="16" y="42"/>
                    <a:pt x="24" y="50"/>
                  </a:cubicBezTo>
                  <a:cubicBezTo>
                    <a:pt x="33" y="42"/>
                    <a:pt x="41" y="33"/>
                    <a:pt x="50" y="25"/>
                  </a:cubicBezTo>
                  <a:cubicBezTo>
                    <a:pt x="42" y="17"/>
                    <a:pt x="33" y="8"/>
                    <a:pt x="25" y="0"/>
                  </a:cubicBezTo>
                  <a:cubicBezTo>
                    <a:pt x="17" y="9"/>
                    <a:pt x="8" y="17"/>
                    <a:pt x="0" y="26"/>
                  </a:cubicBezTo>
                  <a:close/>
                  <a:moveTo>
                    <a:pt x="25" y="44"/>
                  </a:moveTo>
                  <a:cubicBezTo>
                    <a:pt x="25" y="44"/>
                    <a:pt x="25" y="44"/>
                    <a:pt x="25" y="44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2" y="43"/>
                    <a:pt x="8" y="29"/>
                    <a:pt x="5" y="25"/>
                  </a:cubicBezTo>
                  <a:cubicBezTo>
                    <a:pt x="11" y="19"/>
                    <a:pt x="17" y="13"/>
                    <a:pt x="23" y="7"/>
                  </a:cubicBezTo>
                  <a:cubicBezTo>
                    <a:pt x="20" y="10"/>
                    <a:pt x="17" y="12"/>
                    <a:pt x="15" y="15"/>
                  </a:cubicBezTo>
                  <a:cubicBezTo>
                    <a:pt x="18" y="12"/>
                    <a:pt x="21" y="9"/>
                    <a:pt x="24" y="6"/>
                  </a:cubicBezTo>
                  <a:cubicBezTo>
                    <a:pt x="31" y="13"/>
                    <a:pt x="37" y="19"/>
                    <a:pt x="44" y="25"/>
                  </a:cubicBezTo>
                  <a:cubicBezTo>
                    <a:pt x="37" y="32"/>
                    <a:pt x="31" y="38"/>
                    <a:pt x="25" y="44"/>
                  </a:cubicBezTo>
                  <a:close/>
                  <a:moveTo>
                    <a:pt x="9" y="21"/>
                  </a:moveTo>
                  <a:cubicBezTo>
                    <a:pt x="11" y="19"/>
                    <a:pt x="13" y="17"/>
                    <a:pt x="15" y="15"/>
                  </a:cubicBezTo>
                  <a:cubicBezTo>
                    <a:pt x="13" y="17"/>
                    <a:pt x="11" y="19"/>
                    <a:pt x="9" y="2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300">
              <a:extLst>
                <a:ext uri="{FF2B5EF4-FFF2-40B4-BE49-F238E27FC236}">
                  <a16:creationId xmlns:a16="http://schemas.microsoft.com/office/drawing/2014/main" id="{CF9ED9C1-A403-4CA5-9D8A-6E85D70EE5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46099" y="1850922"/>
              <a:ext cx="37328" cy="37328"/>
            </a:xfrm>
            <a:custGeom>
              <a:avLst/>
              <a:gdLst>
                <a:gd name="T0" fmla="*/ 0 w 16"/>
                <a:gd name="T1" fmla="*/ 13 h 16"/>
                <a:gd name="T2" fmla="*/ 9 w 16"/>
                <a:gd name="T3" fmla="*/ 16 h 16"/>
                <a:gd name="T4" fmla="*/ 12 w 16"/>
                <a:gd name="T5" fmla="*/ 16 h 16"/>
                <a:gd name="T6" fmla="*/ 12 w 16"/>
                <a:gd name="T7" fmla="*/ 16 h 16"/>
                <a:gd name="T8" fmla="*/ 13 w 16"/>
                <a:gd name="T9" fmla="*/ 16 h 16"/>
                <a:gd name="T10" fmla="*/ 16 w 16"/>
                <a:gd name="T11" fmla="*/ 3 h 16"/>
                <a:gd name="T12" fmla="*/ 3 w 16"/>
                <a:gd name="T13" fmla="*/ 0 h 16"/>
                <a:gd name="T14" fmla="*/ 0 w 16"/>
                <a:gd name="T15" fmla="*/ 13 h 16"/>
                <a:gd name="T16" fmla="*/ 10 w 16"/>
                <a:gd name="T17" fmla="*/ 11 h 16"/>
                <a:gd name="T18" fmla="*/ 9 w 16"/>
                <a:gd name="T19" fmla="*/ 11 h 16"/>
                <a:gd name="T20" fmla="*/ 9 w 16"/>
                <a:gd name="T21" fmla="*/ 11 h 16"/>
                <a:gd name="T22" fmla="*/ 7 w 16"/>
                <a:gd name="T23" fmla="*/ 11 h 16"/>
                <a:gd name="T24" fmla="*/ 5 w 16"/>
                <a:gd name="T25" fmla="*/ 10 h 16"/>
                <a:gd name="T26" fmla="*/ 6 w 16"/>
                <a:gd name="T27" fmla="*/ 7 h 16"/>
                <a:gd name="T28" fmla="*/ 6 w 16"/>
                <a:gd name="T29" fmla="*/ 7 h 16"/>
                <a:gd name="T30" fmla="*/ 6 w 16"/>
                <a:gd name="T31" fmla="*/ 5 h 16"/>
                <a:gd name="T32" fmla="*/ 11 w 16"/>
                <a:gd name="T33" fmla="*/ 7 h 16"/>
                <a:gd name="T34" fmla="*/ 10 w 16"/>
                <a:gd name="T3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16">
                  <a:moveTo>
                    <a:pt x="0" y="13"/>
                  </a:moveTo>
                  <a:cubicBezTo>
                    <a:pt x="3" y="14"/>
                    <a:pt x="6" y="15"/>
                    <a:pt x="9" y="16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12" y="16"/>
                    <a:pt x="13" y="16"/>
                  </a:cubicBezTo>
                  <a:cubicBezTo>
                    <a:pt x="14" y="12"/>
                    <a:pt x="15" y="8"/>
                    <a:pt x="16" y="3"/>
                  </a:cubicBezTo>
                  <a:cubicBezTo>
                    <a:pt x="11" y="2"/>
                    <a:pt x="7" y="1"/>
                    <a:pt x="3" y="0"/>
                  </a:cubicBezTo>
                  <a:cubicBezTo>
                    <a:pt x="2" y="5"/>
                    <a:pt x="0" y="9"/>
                    <a:pt x="0" y="13"/>
                  </a:cubicBezTo>
                  <a:close/>
                  <a:moveTo>
                    <a:pt x="10" y="11"/>
                  </a:move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1"/>
                    <a:pt x="8" y="11"/>
                    <a:pt x="7" y="11"/>
                  </a:cubicBezTo>
                  <a:cubicBezTo>
                    <a:pt x="7" y="11"/>
                    <a:pt x="6" y="11"/>
                    <a:pt x="5" y="10"/>
                  </a:cubicBezTo>
                  <a:cubicBezTo>
                    <a:pt x="5" y="9"/>
                    <a:pt x="5" y="8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5"/>
                  </a:cubicBezTo>
                  <a:cubicBezTo>
                    <a:pt x="8" y="6"/>
                    <a:pt x="9" y="6"/>
                    <a:pt x="11" y="7"/>
                  </a:cubicBezTo>
                  <a:cubicBezTo>
                    <a:pt x="11" y="8"/>
                    <a:pt x="10" y="10"/>
                    <a:pt x="10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301">
              <a:extLst>
                <a:ext uri="{FF2B5EF4-FFF2-40B4-BE49-F238E27FC236}">
                  <a16:creationId xmlns:a16="http://schemas.microsoft.com/office/drawing/2014/main" id="{8171FB60-2DBB-42E5-86F3-683DCA78A8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3664" y="1769390"/>
              <a:ext cx="44204" cy="41257"/>
            </a:xfrm>
            <a:custGeom>
              <a:avLst/>
              <a:gdLst>
                <a:gd name="T0" fmla="*/ 4 w 19"/>
                <a:gd name="T1" fmla="*/ 5 h 18"/>
                <a:gd name="T2" fmla="*/ 4 w 19"/>
                <a:gd name="T3" fmla="*/ 5 h 18"/>
                <a:gd name="T4" fmla="*/ 4 w 19"/>
                <a:gd name="T5" fmla="*/ 5 h 18"/>
                <a:gd name="T6" fmla="*/ 0 w 19"/>
                <a:gd name="T7" fmla="*/ 9 h 18"/>
                <a:gd name="T8" fmla="*/ 10 w 19"/>
                <a:gd name="T9" fmla="*/ 18 h 18"/>
                <a:gd name="T10" fmla="*/ 14 w 19"/>
                <a:gd name="T11" fmla="*/ 15 h 18"/>
                <a:gd name="T12" fmla="*/ 14 w 19"/>
                <a:gd name="T13" fmla="*/ 15 h 18"/>
                <a:gd name="T14" fmla="*/ 14 w 19"/>
                <a:gd name="T15" fmla="*/ 15 h 18"/>
                <a:gd name="T16" fmla="*/ 16 w 19"/>
                <a:gd name="T17" fmla="*/ 12 h 18"/>
                <a:gd name="T18" fmla="*/ 17 w 19"/>
                <a:gd name="T19" fmla="*/ 12 h 18"/>
                <a:gd name="T20" fmla="*/ 19 w 19"/>
                <a:gd name="T21" fmla="*/ 9 h 18"/>
                <a:gd name="T22" fmla="*/ 10 w 19"/>
                <a:gd name="T23" fmla="*/ 0 h 18"/>
                <a:gd name="T24" fmla="*/ 4 w 19"/>
                <a:gd name="T25" fmla="*/ 5 h 18"/>
                <a:gd name="T26" fmla="*/ 9 w 19"/>
                <a:gd name="T27" fmla="*/ 13 h 18"/>
                <a:gd name="T28" fmla="*/ 6 w 19"/>
                <a:gd name="T29" fmla="*/ 9 h 18"/>
                <a:gd name="T30" fmla="*/ 9 w 19"/>
                <a:gd name="T31" fmla="*/ 6 h 18"/>
                <a:gd name="T32" fmla="*/ 13 w 19"/>
                <a:gd name="T33" fmla="*/ 9 h 18"/>
                <a:gd name="T34" fmla="*/ 9 w 19"/>
                <a:gd name="T35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18">
                  <a:moveTo>
                    <a:pt x="4" y="5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6"/>
                    <a:pt x="2" y="8"/>
                    <a:pt x="0" y="9"/>
                  </a:cubicBezTo>
                  <a:cubicBezTo>
                    <a:pt x="4" y="12"/>
                    <a:pt x="6" y="15"/>
                    <a:pt x="10" y="18"/>
                  </a:cubicBezTo>
                  <a:cubicBezTo>
                    <a:pt x="11" y="17"/>
                    <a:pt x="13" y="16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4"/>
                    <a:pt x="15" y="13"/>
                    <a:pt x="16" y="12"/>
                  </a:cubicBezTo>
                  <a:cubicBezTo>
                    <a:pt x="16" y="12"/>
                    <a:pt x="16" y="12"/>
                    <a:pt x="17" y="12"/>
                  </a:cubicBezTo>
                  <a:cubicBezTo>
                    <a:pt x="17" y="11"/>
                    <a:pt x="18" y="10"/>
                    <a:pt x="19" y="9"/>
                  </a:cubicBezTo>
                  <a:cubicBezTo>
                    <a:pt x="16" y="6"/>
                    <a:pt x="13" y="3"/>
                    <a:pt x="10" y="0"/>
                  </a:cubicBezTo>
                  <a:cubicBezTo>
                    <a:pt x="8" y="2"/>
                    <a:pt x="6" y="3"/>
                    <a:pt x="4" y="5"/>
                  </a:cubicBezTo>
                  <a:close/>
                  <a:moveTo>
                    <a:pt x="9" y="13"/>
                  </a:moveTo>
                  <a:cubicBezTo>
                    <a:pt x="8" y="12"/>
                    <a:pt x="7" y="11"/>
                    <a:pt x="6" y="9"/>
                  </a:cubicBezTo>
                  <a:cubicBezTo>
                    <a:pt x="7" y="8"/>
                    <a:pt x="8" y="7"/>
                    <a:pt x="9" y="6"/>
                  </a:cubicBezTo>
                  <a:cubicBezTo>
                    <a:pt x="11" y="7"/>
                    <a:pt x="12" y="8"/>
                    <a:pt x="13" y="9"/>
                  </a:cubicBezTo>
                  <a:cubicBezTo>
                    <a:pt x="12" y="11"/>
                    <a:pt x="11" y="12"/>
                    <a:pt x="9" y="1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302">
              <a:extLst>
                <a:ext uri="{FF2B5EF4-FFF2-40B4-BE49-F238E27FC236}">
                  <a16:creationId xmlns:a16="http://schemas.microsoft.com/office/drawing/2014/main" id="{6CD00696-30C0-4ADA-9099-7084B92802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3099" y="1371555"/>
              <a:ext cx="37328" cy="37328"/>
            </a:xfrm>
            <a:custGeom>
              <a:avLst/>
              <a:gdLst>
                <a:gd name="T0" fmla="*/ 3 w 16"/>
                <a:gd name="T1" fmla="*/ 2 h 16"/>
                <a:gd name="T2" fmla="*/ 3 w 16"/>
                <a:gd name="T3" fmla="*/ 2 h 16"/>
                <a:gd name="T4" fmla="*/ 0 w 16"/>
                <a:gd name="T5" fmla="*/ 13 h 16"/>
                <a:gd name="T6" fmla="*/ 12 w 16"/>
                <a:gd name="T7" fmla="*/ 16 h 16"/>
                <a:gd name="T8" fmla="*/ 12 w 16"/>
                <a:gd name="T9" fmla="*/ 16 h 16"/>
                <a:gd name="T10" fmla="*/ 13 w 16"/>
                <a:gd name="T11" fmla="*/ 16 h 16"/>
                <a:gd name="T12" fmla="*/ 16 w 16"/>
                <a:gd name="T13" fmla="*/ 4 h 16"/>
                <a:gd name="T14" fmla="*/ 4 w 16"/>
                <a:gd name="T15" fmla="*/ 0 h 16"/>
                <a:gd name="T16" fmla="*/ 3 w 16"/>
                <a:gd name="T17" fmla="*/ 2 h 16"/>
                <a:gd name="T18" fmla="*/ 10 w 16"/>
                <a:gd name="T19" fmla="*/ 11 h 16"/>
                <a:gd name="T20" fmla="*/ 7 w 16"/>
                <a:gd name="T21" fmla="*/ 11 h 16"/>
                <a:gd name="T22" fmla="*/ 5 w 16"/>
                <a:gd name="T23" fmla="*/ 10 h 16"/>
                <a:gd name="T24" fmla="*/ 6 w 16"/>
                <a:gd name="T25" fmla="*/ 8 h 16"/>
                <a:gd name="T26" fmla="*/ 6 w 16"/>
                <a:gd name="T27" fmla="*/ 7 h 16"/>
                <a:gd name="T28" fmla="*/ 6 w 16"/>
                <a:gd name="T29" fmla="*/ 7 h 16"/>
                <a:gd name="T30" fmla="*/ 7 w 16"/>
                <a:gd name="T31" fmla="*/ 5 h 16"/>
                <a:gd name="T32" fmla="*/ 11 w 16"/>
                <a:gd name="T33" fmla="*/ 6 h 16"/>
                <a:gd name="T34" fmla="*/ 10 w 16"/>
                <a:gd name="T3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16"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2" y="6"/>
                    <a:pt x="1" y="9"/>
                    <a:pt x="0" y="13"/>
                  </a:cubicBezTo>
                  <a:cubicBezTo>
                    <a:pt x="4" y="14"/>
                    <a:pt x="8" y="15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13" y="16"/>
                    <a:pt x="13" y="16"/>
                  </a:cubicBezTo>
                  <a:cubicBezTo>
                    <a:pt x="14" y="12"/>
                    <a:pt x="15" y="8"/>
                    <a:pt x="16" y="4"/>
                  </a:cubicBezTo>
                  <a:cubicBezTo>
                    <a:pt x="12" y="2"/>
                    <a:pt x="8" y="1"/>
                    <a:pt x="4" y="0"/>
                  </a:cubicBezTo>
                  <a:cubicBezTo>
                    <a:pt x="3" y="1"/>
                    <a:pt x="3" y="1"/>
                    <a:pt x="3" y="2"/>
                  </a:cubicBezTo>
                  <a:close/>
                  <a:moveTo>
                    <a:pt x="10" y="11"/>
                  </a:moveTo>
                  <a:cubicBezTo>
                    <a:pt x="9" y="11"/>
                    <a:pt x="8" y="11"/>
                    <a:pt x="7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5" y="9"/>
                    <a:pt x="6" y="8"/>
                    <a:pt x="6" y="8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7" y="5"/>
                  </a:cubicBezTo>
                  <a:cubicBezTo>
                    <a:pt x="8" y="6"/>
                    <a:pt x="10" y="6"/>
                    <a:pt x="11" y="6"/>
                  </a:cubicBezTo>
                  <a:cubicBezTo>
                    <a:pt x="11" y="8"/>
                    <a:pt x="11" y="10"/>
                    <a:pt x="10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303">
              <a:extLst>
                <a:ext uri="{FF2B5EF4-FFF2-40B4-BE49-F238E27FC236}">
                  <a16:creationId xmlns:a16="http://schemas.microsoft.com/office/drawing/2014/main" id="{C689FA5E-A2C7-4493-B4FD-E9FFAF4506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89712" y="1818505"/>
              <a:ext cx="103143" cy="102160"/>
            </a:xfrm>
            <a:custGeom>
              <a:avLst/>
              <a:gdLst>
                <a:gd name="T0" fmla="*/ 43 w 44"/>
                <a:gd name="T1" fmla="*/ 35 h 44"/>
                <a:gd name="T2" fmla="*/ 44 w 44"/>
                <a:gd name="T3" fmla="*/ 35 h 44"/>
                <a:gd name="T4" fmla="*/ 44 w 44"/>
                <a:gd name="T5" fmla="*/ 35 h 44"/>
                <a:gd name="T6" fmla="*/ 35 w 44"/>
                <a:gd name="T7" fmla="*/ 0 h 44"/>
                <a:gd name="T8" fmla="*/ 0 w 44"/>
                <a:gd name="T9" fmla="*/ 10 h 44"/>
                <a:gd name="T10" fmla="*/ 10 w 44"/>
                <a:gd name="T11" fmla="*/ 44 h 44"/>
                <a:gd name="T12" fmla="*/ 43 w 44"/>
                <a:gd name="T13" fmla="*/ 35 h 44"/>
                <a:gd name="T14" fmla="*/ 43 w 44"/>
                <a:gd name="T15" fmla="*/ 35 h 44"/>
                <a:gd name="T16" fmla="*/ 43 w 44"/>
                <a:gd name="T17" fmla="*/ 35 h 44"/>
                <a:gd name="T18" fmla="*/ 38 w 44"/>
                <a:gd name="T19" fmla="*/ 33 h 44"/>
                <a:gd name="T20" fmla="*/ 38 w 44"/>
                <a:gd name="T21" fmla="*/ 33 h 44"/>
                <a:gd name="T22" fmla="*/ 26 w 44"/>
                <a:gd name="T23" fmla="*/ 36 h 44"/>
                <a:gd name="T24" fmla="*/ 13 w 44"/>
                <a:gd name="T25" fmla="*/ 40 h 44"/>
                <a:gd name="T26" fmla="*/ 9 w 44"/>
                <a:gd name="T27" fmla="*/ 26 h 44"/>
                <a:gd name="T28" fmla="*/ 5 w 44"/>
                <a:gd name="T29" fmla="*/ 13 h 44"/>
                <a:gd name="T30" fmla="*/ 5 w 44"/>
                <a:gd name="T31" fmla="*/ 13 h 44"/>
                <a:gd name="T32" fmla="*/ 5 w 44"/>
                <a:gd name="T33" fmla="*/ 12 h 44"/>
                <a:gd name="T34" fmla="*/ 32 w 44"/>
                <a:gd name="T35" fmla="*/ 5 h 44"/>
                <a:gd name="T36" fmla="*/ 40 w 44"/>
                <a:gd name="T37" fmla="*/ 32 h 44"/>
                <a:gd name="T38" fmla="*/ 38 w 44"/>
                <a:gd name="T39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44">
                  <a:moveTo>
                    <a:pt x="43" y="35"/>
                  </a:moveTo>
                  <a:cubicBezTo>
                    <a:pt x="43" y="35"/>
                    <a:pt x="44" y="35"/>
                    <a:pt x="44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1" y="23"/>
                    <a:pt x="39" y="12"/>
                    <a:pt x="35" y="0"/>
                  </a:cubicBezTo>
                  <a:cubicBezTo>
                    <a:pt x="23" y="3"/>
                    <a:pt x="12" y="6"/>
                    <a:pt x="0" y="10"/>
                  </a:cubicBezTo>
                  <a:cubicBezTo>
                    <a:pt x="3" y="22"/>
                    <a:pt x="6" y="33"/>
                    <a:pt x="10" y="44"/>
                  </a:cubicBezTo>
                  <a:cubicBezTo>
                    <a:pt x="17" y="43"/>
                    <a:pt x="37" y="38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lose/>
                  <a:moveTo>
                    <a:pt x="38" y="33"/>
                  </a:moveTo>
                  <a:cubicBezTo>
                    <a:pt x="38" y="33"/>
                    <a:pt x="38" y="33"/>
                    <a:pt x="38" y="33"/>
                  </a:cubicBezTo>
                  <a:cubicBezTo>
                    <a:pt x="34" y="34"/>
                    <a:pt x="30" y="35"/>
                    <a:pt x="26" y="36"/>
                  </a:cubicBezTo>
                  <a:cubicBezTo>
                    <a:pt x="22" y="37"/>
                    <a:pt x="17" y="39"/>
                    <a:pt x="13" y="40"/>
                  </a:cubicBezTo>
                  <a:cubicBezTo>
                    <a:pt x="11" y="35"/>
                    <a:pt x="10" y="31"/>
                    <a:pt x="9" y="26"/>
                  </a:cubicBezTo>
                  <a:cubicBezTo>
                    <a:pt x="8" y="22"/>
                    <a:pt x="7" y="1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14" y="10"/>
                    <a:pt x="23" y="8"/>
                    <a:pt x="32" y="5"/>
                  </a:cubicBezTo>
                  <a:cubicBezTo>
                    <a:pt x="35" y="15"/>
                    <a:pt x="37" y="23"/>
                    <a:pt x="40" y="32"/>
                  </a:cubicBezTo>
                  <a:cubicBezTo>
                    <a:pt x="39" y="33"/>
                    <a:pt x="39" y="33"/>
                    <a:pt x="38" y="3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304">
              <a:extLst>
                <a:ext uri="{FF2B5EF4-FFF2-40B4-BE49-F238E27FC236}">
                  <a16:creationId xmlns:a16="http://schemas.microsoft.com/office/drawing/2014/main" id="{8965D549-1748-49C8-8D2C-D7D0B25C53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7706" y="1659371"/>
              <a:ext cx="103143" cy="103142"/>
            </a:xfrm>
            <a:custGeom>
              <a:avLst/>
              <a:gdLst>
                <a:gd name="T0" fmla="*/ 44 w 44"/>
                <a:gd name="T1" fmla="*/ 35 h 44"/>
                <a:gd name="T2" fmla="*/ 35 w 44"/>
                <a:gd name="T3" fmla="*/ 0 h 44"/>
                <a:gd name="T4" fmla="*/ 0 w 44"/>
                <a:gd name="T5" fmla="*/ 9 h 44"/>
                <a:gd name="T6" fmla="*/ 0 w 44"/>
                <a:gd name="T7" fmla="*/ 10 h 44"/>
                <a:gd name="T8" fmla="*/ 0 w 44"/>
                <a:gd name="T9" fmla="*/ 10 h 44"/>
                <a:gd name="T10" fmla="*/ 9 w 44"/>
                <a:gd name="T11" fmla="*/ 44 h 44"/>
                <a:gd name="T12" fmla="*/ 43 w 44"/>
                <a:gd name="T13" fmla="*/ 35 h 44"/>
                <a:gd name="T14" fmla="*/ 43 w 44"/>
                <a:gd name="T15" fmla="*/ 35 h 44"/>
                <a:gd name="T16" fmla="*/ 44 w 44"/>
                <a:gd name="T17" fmla="*/ 35 h 44"/>
                <a:gd name="T18" fmla="*/ 37 w 44"/>
                <a:gd name="T19" fmla="*/ 32 h 44"/>
                <a:gd name="T20" fmla="*/ 36 w 44"/>
                <a:gd name="T21" fmla="*/ 32 h 44"/>
                <a:gd name="T22" fmla="*/ 35 w 44"/>
                <a:gd name="T23" fmla="*/ 33 h 44"/>
                <a:gd name="T24" fmla="*/ 34 w 44"/>
                <a:gd name="T25" fmla="*/ 33 h 44"/>
                <a:gd name="T26" fmla="*/ 32 w 44"/>
                <a:gd name="T27" fmla="*/ 34 h 44"/>
                <a:gd name="T28" fmla="*/ 31 w 44"/>
                <a:gd name="T29" fmla="*/ 34 h 44"/>
                <a:gd name="T30" fmla="*/ 28 w 44"/>
                <a:gd name="T31" fmla="*/ 35 h 44"/>
                <a:gd name="T32" fmla="*/ 27 w 44"/>
                <a:gd name="T33" fmla="*/ 35 h 44"/>
                <a:gd name="T34" fmla="*/ 24 w 44"/>
                <a:gd name="T35" fmla="*/ 36 h 44"/>
                <a:gd name="T36" fmla="*/ 23 w 44"/>
                <a:gd name="T37" fmla="*/ 36 h 44"/>
                <a:gd name="T38" fmla="*/ 21 w 44"/>
                <a:gd name="T39" fmla="*/ 37 h 44"/>
                <a:gd name="T40" fmla="*/ 19 w 44"/>
                <a:gd name="T41" fmla="*/ 37 h 44"/>
                <a:gd name="T42" fmla="*/ 17 w 44"/>
                <a:gd name="T43" fmla="*/ 38 h 44"/>
                <a:gd name="T44" fmla="*/ 16 w 44"/>
                <a:gd name="T45" fmla="*/ 38 h 44"/>
                <a:gd name="T46" fmla="*/ 13 w 44"/>
                <a:gd name="T47" fmla="*/ 39 h 44"/>
                <a:gd name="T48" fmla="*/ 12 w 44"/>
                <a:gd name="T49" fmla="*/ 38 h 44"/>
                <a:gd name="T50" fmla="*/ 12 w 44"/>
                <a:gd name="T51" fmla="*/ 38 h 44"/>
                <a:gd name="T52" fmla="*/ 12 w 44"/>
                <a:gd name="T53" fmla="*/ 37 h 44"/>
                <a:gd name="T54" fmla="*/ 12 w 44"/>
                <a:gd name="T55" fmla="*/ 37 h 44"/>
                <a:gd name="T56" fmla="*/ 11 w 44"/>
                <a:gd name="T57" fmla="*/ 36 h 44"/>
                <a:gd name="T58" fmla="*/ 11 w 44"/>
                <a:gd name="T59" fmla="*/ 36 h 44"/>
                <a:gd name="T60" fmla="*/ 11 w 44"/>
                <a:gd name="T61" fmla="*/ 35 h 44"/>
                <a:gd name="T62" fmla="*/ 11 w 44"/>
                <a:gd name="T63" fmla="*/ 34 h 44"/>
                <a:gd name="T64" fmla="*/ 10 w 44"/>
                <a:gd name="T65" fmla="*/ 33 h 44"/>
                <a:gd name="T66" fmla="*/ 10 w 44"/>
                <a:gd name="T67" fmla="*/ 33 h 44"/>
                <a:gd name="T68" fmla="*/ 10 w 44"/>
                <a:gd name="T69" fmla="*/ 31 h 44"/>
                <a:gd name="T70" fmla="*/ 10 w 44"/>
                <a:gd name="T71" fmla="*/ 31 h 44"/>
                <a:gd name="T72" fmla="*/ 9 w 44"/>
                <a:gd name="T73" fmla="*/ 29 h 44"/>
                <a:gd name="T74" fmla="*/ 9 w 44"/>
                <a:gd name="T75" fmla="*/ 29 h 44"/>
                <a:gd name="T76" fmla="*/ 9 w 44"/>
                <a:gd name="T77" fmla="*/ 27 h 44"/>
                <a:gd name="T78" fmla="*/ 8 w 44"/>
                <a:gd name="T79" fmla="*/ 26 h 44"/>
                <a:gd name="T80" fmla="*/ 8 w 44"/>
                <a:gd name="T81" fmla="*/ 26 h 44"/>
                <a:gd name="T82" fmla="*/ 8 w 44"/>
                <a:gd name="T83" fmla="*/ 24 h 44"/>
                <a:gd name="T84" fmla="*/ 8 w 44"/>
                <a:gd name="T85" fmla="*/ 24 h 44"/>
                <a:gd name="T86" fmla="*/ 5 w 44"/>
                <a:gd name="T87" fmla="*/ 13 h 44"/>
                <a:gd name="T88" fmla="*/ 5 w 44"/>
                <a:gd name="T89" fmla="*/ 13 h 44"/>
                <a:gd name="T90" fmla="*/ 5 w 44"/>
                <a:gd name="T91" fmla="*/ 12 h 44"/>
                <a:gd name="T92" fmla="*/ 32 w 44"/>
                <a:gd name="T93" fmla="*/ 5 h 44"/>
                <a:gd name="T94" fmla="*/ 39 w 44"/>
                <a:gd name="T95" fmla="*/ 31 h 44"/>
                <a:gd name="T96" fmla="*/ 37 w 44"/>
                <a:gd name="T97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" h="44">
                  <a:moveTo>
                    <a:pt x="44" y="35"/>
                  </a:moveTo>
                  <a:cubicBezTo>
                    <a:pt x="41" y="23"/>
                    <a:pt x="38" y="12"/>
                    <a:pt x="35" y="0"/>
                  </a:cubicBezTo>
                  <a:cubicBezTo>
                    <a:pt x="23" y="3"/>
                    <a:pt x="12" y="6"/>
                    <a:pt x="0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22"/>
                    <a:pt x="6" y="33"/>
                    <a:pt x="9" y="44"/>
                  </a:cubicBezTo>
                  <a:cubicBezTo>
                    <a:pt x="20" y="41"/>
                    <a:pt x="31" y="38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44" y="35"/>
                    <a:pt x="44" y="35"/>
                  </a:cubicBezTo>
                  <a:close/>
                  <a:moveTo>
                    <a:pt x="37" y="32"/>
                  </a:moveTo>
                  <a:cubicBezTo>
                    <a:pt x="37" y="32"/>
                    <a:pt x="37" y="32"/>
                    <a:pt x="36" y="32"/>
                  </a:cubicBezTo>
                  <a:cubicBezTo>
                    <a:pt x="36" y="32"/>
                    <a:pt x="36" y="33"/>
                    <a:pt x="35" y="33"/>
                  </a:cubicBezTo>
                  <a:cubicBezTo>
                    <a:pt x="35" y="33"/>
                    <a:pt x="34" y="33"/>
                    <a:pt x="34" y="33"/>
                  </a:cubicBezTo>
                  <a:cubicBezTo>
                    <a:pt x="33" y="34"/>
                    <a:pt x="33" y="34"/>
                    <a:pt x="32" y="34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0" y="35"/>
                    <a:pt x="29" y="35"/>
                    <a:pt x="28" y="35"/>
                  </a:cubicBezTo>
                  <a:cubicBezTo>
                    <a:pt x="28" y="35"/>
                    <a:pt x="27" y="35"/>
                    <a:pt x="27" y="35"/>
                  </a:cubicBezTo>
                  <a:cubicBezTo>
                    <a:pt x="26" y="36"/>
                    <a:pt x="25" y="36"/>
                    <a:pt x="24" y="36"/>
                  </a:cubicBezTo>
                  <a:cubicBezTo>
                    <a:pt x="24" y="36"/>
                    <a:pt x="24" y="36"/>
                    <a:pt x="23" y="36"/>
                  </a:cubicBezTo>
                  <a:cubicBezTo>
                    <a:pt x="22" y="37"/>
                    <a:pt x="21" y="37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19" y="38"/>
                    <a:pt x="18" y="38"/>
                    <a:pt x="17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5" y="38"/>
                    <a:pt x="14" y="39"/>
                    <a:pt x="13" y="39"/>
                  </a:cubicBezTo>
                  <a:cubicBezTo>
                    <a:pt x="13" y="39"/>
                    <a:pt x="12" y="38"/>
                    <a:pt x="12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38"/>
                    <a:pt x="12" y="38"/>
                    <a:pt x="12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12" y="36"/>
                    <a:pt x="11" y="36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1" y="36"/>
                    <a:pt x="11" y="35"/>
                    <a:pt x="11" y="35"/>
                  </a:cubicBezTo>
                  <a:cubicBezTo>
                    <a:pt x="11" y="35"/>
                    <a:pt x="11" y="35"/>
                    <a:pt x="11" y="34"/>
                  </a:cubicBezTo>
                  <a:cubicBezTo>
                    <a:pt x="11" y="34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0" y="32"/>
                    <a:pt x="10" y="32"/>
                    <a:pt x="10" y="31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9" y="30"/>
                    <a:pt x="9" y="30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28"/>
                    <a:pt x="9" y="28"/>
                    <a:pt x="9" y="27"/>
                  </a:cubicBezTo>
                  <a:cubicBezTo>
                    <a:pt x="9" y="27"/>
                    <a:pt x="8" y="27"/>
                    <a:pt x="8" y="26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5"/>
                    <a:pt x="8" y="25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7" y="20"/>
                    <a:pt x="6" y="16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14" y="9"/>
                    <a:pt x="23" y="7"/>
                    <a:pt x="32" y="5"/>
                  </a:cubicBezTo>
                  <a:cubicBezTo>
                    <a:pt x="35" y="14"/>
                    <a:pt x="37" y="23"/>
                    <a:pt x="39" y="31"/>
                  </a:cubicBezTo>
                  <a:cubicBezTo>
                    <a:pt x="39" y="31"/>
                    <a:pt x="38" y="32"/>
                    <a:pt x="37" y="32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305">
              <a:extLst>
                <a:ext uri="{FF2B5EF4-FFF2-40B4-BE49-F238E27FC236}">
                  <a16:creationId xmlns:a16="http://schemas.microsoft.com/office/drawing/2014/main" id="{E0DAE00F-F553-44EB-BACF-3EF0824A0B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82647" y="1339138"/>
              <a:ext cx="103143" cy="102160"/>
            </a:xfrm>
            <a:custGeom>
              <a:avLst/>
              <a:gdLst>
                <a:gd name="T0" fmla="*/ 33 w 44"/>
                <a:gd name="T1" fmla="*/ 44 h 44"/>
                <a:gd name="T2" fmla="*/ 34 w 44"/>
                <a:gd name="T3" fmla="*/ 44 h 44"/>
                <a:gd name="T4" fmla="*/ 44 w 44"/>
                <a:gd name="T5" fmla="*/ 9 h 44"/>
                <a:gd name="T6" fmla="*/ 9 w 44"/>
                <a:gd name="T7" fmla="*/ 0 h 44"/>
                <a:gd name="T8" fmla="*/ 9 w 44"/>
                <a:gd name="T9" fmla="*/ 2 h 44"/>
                <a:gd name="T10" fmla="*/ 9 w 44"/>
                <a:gd name="T11" fmla="*/ 2 h 44"/>
                <a:gd name="T12" fmla="*/ 9 w 44"/>
                <a:gd name="T13" fmla="*/ 2 h 44"/>
                <a:gd name="T14" fmla="*/ 0 w 44"/>
                <a:gd name="T15" fmla="*/ 35 h 44"/>
                <a:gd name="T16" fmla="*/ 33 w 44"/>
                <a:gd name="T17" fmla="*/ 44 h 44"/>
                <a:gd name="T18" fmla="*/ 33 w 44"/>
                <a:gd name="T19" fmla="*/ 44 h 44"/>
                <a:gd name="T20" fmla="*/ 25 w 44"/>
                <a:gd name="T21" fmla="*/ 38 h 44"/>
                <a:gd name="T22" fmla="*/ 17 w 44"/>
                <a:gd name="T23" fmla="*/ 36 h 44"/>
                <a:gd name="T24" fmla="*/ 5 w 44"/>
                <a:gd name="T25" fmla="*/ 32 h 44"/>
                <a:gd name="T26" fmla="*/ 5 w 44"/>
                <a:gd name="T27" fmla="*/ 31 h 44"/>
                <a:gd name="T28" fmla="*/ 5 w 44"/>
                <a:gd name="T29" fmla="*/ 30 h 44"/>
                <a:gd name="T30" fmla="*/ 5 w 44"/>
                <a:gd name="T31" fmla="*/ 28 h 44"/>
                <a:gd name="T32" fmla="*/ 5 w 44"/>
                <a:gd name="T33" fmla="*/ 28 h 44"/>
                <a:gd name="T34" fmla="*/ 6 w 44"/>
                <a:gd name="T35" fmla="*/ 25 h 44"/>
                <a:gd name="T36" fmla="*/ 6 w 44"/>
                <a:gd name="T37" fmla="*/ 24 h 44"/>
                <a:gd name="T38" fmla="*/ 7 w 44"/>
                <a:gd name="T39" fmla="*/ 21 h 44"/>
                <a:gd name="T40" fmla="*/ 7 w 44"/>
                <a:gd name="T41" fmla="*/ 20 h 44"/>
                <a:gd name="T42" fmla="*/ 8 w 44"/>
                <a:gd name="T43" fmla="*/ 17 h 44"/>
                <a:gd name="T44" fmla="*/ 8 w 44"/>
                <a:gd name="T45" fmla="*/ 17 h 44"/>
                <a:gd name="T46" fmla="*/ 11 w 44"/>
                <a:gd name="T47" fmla="*/ 7 h 44"/>
                <a:gd name="T48" fmla="*/ 11 w 44"/>
                <a:gd name="T49" fmla="*/ 7 h 44"/>
                <a:gd name="T50" fmla="*/ 12 w 44"/>
                <a:gd name="T51" fmla="*/ 5 h 44"/>
                <a:gd name="T52" fmla="*/ 39 w 44"/>
                <a:gd name="T53" fmla="*/ 12 h 44"/>
                <a:gd name="T54" fmla="*/ 31 w 44"/>
                <a:gd name="T55" fmla="*/ 39 h 44"/>
                <a:gd name="T56" fmla="*/ 25 w 44"/>
                <a:gd name="T57" fmla="*/ 3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" h="44">
                  <a:moveTo>
                    <a:pt x="33" y="44"/>
                  </a:moveTo>
                  <a:cubicBezTo>
                    <a:pt x="34" y="44"/>
                    <a:pt x="34" y="44"/>
                    <a:pt x="34" y="44"/>
                  </a:cubicBezTo>
                  <a:cubicBezTo>
                    <a:pt x="37" y="33"/>
                    <a:pt x="40" y="21"/>
                    <a:pt x="44" y="9"/>
                  </a:cubicBezTo>
                  <a:cubicBezTo>
                    <a:pt x="32" y="6"/>
                    <a:pt x="20" y="3"/>
                    <a:pt x="9" y="0"/>
                  </a:cubicBezTo>
                  <a:cubicBezTo>
                    <a:pt x="9" y="1"/>
                    <a:pt x="9" y="1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6" y="9"/>
                    <a:pt x="0" y="32"/>
                    <a:pt x="0" y="35"/>
                  </a:cubicBezTo>
                  <a:cubicBezTo>
                    <a:pt x="11" y="38"/>
                    <a:pt x="22" y="41"/>
                    <a:pt x="33" y="44"/>
                  </a:cubicBezTo>
                  <a:cubicBezTo>
                    <a:pt x="33" y="44"/>
                    <a:pt x="33" y="44"/>
                    <a:pt x="33" y="44"/>
                  </a:cubicBezTo>
                  <a:close/>
                  <a:moveTo>
                    <a:pt x="25" y="38"/>
                  </a:moveTo>
                  <a:cubicBezTo>
                    <a:pt x="22" y="37"/>
                    <a:pt x="20" y="37"/>
                    <a:pt x="17" y="36"/>
                  </a:cubicBezTo>
                  <a:cubicBezTo>
                    <a:pt x="13" y="35"/>
                    <a:pt x="9" y="34"/>
                    <a:pt x="5" y="32"/>
                  </a:cubicBezTo>
                  <a:cubicBezTo>
                    <a:pt x="5" y="32"/>
                    <a:pt x="5" y="31"/>
                    <a:pt x="5" y="31"/>
                  </a:cubicBezTo>
                  <a:cubicBezTo>
                    <a:pt x="5" y="31"/>
                    <a:pt x="5" y="30"/>
                    <a:pt x="5" y="30"/>
                  </a:cubicBezTo>
                  <a:cubicBezTo>
                    <a:pt x="5" y="30"/>
                    <a:pt x="5" y="29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27"/>
                    <a:pt x="6" y="26"/>
                    <a:pt x="6" y="25"/>
                  </a:cubicBezTo>
                  <a:cubicBezTo>
                    <a:pt x="6" y="25"/>
                    <a:pt x="6" y="24"/>
                    <a:pt x="6" y="24"/>
                  </a:cubicBezTo>
                  <a:cubicBezTo>
                    <a:pt x="6" y="23"/>
                    <a:pt x="7" y="22"/>
                    <a:pt x="7" y="21"/>
                  </a:cubicBezTo>
                  <a:cubicBezTo>
                    <a:pt x="7" y="21"/>
                    <a:pt x="7" y="21"/>
                    <a:pt x="7" y="20"/>
                  </a:cubicBezTo>
                  <a:cubicBezTo>
                    <a:pt x="7" y="19"/>
                    <a:pt x="8" y="18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3"/>
                    <a:pt x="10" y="9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6"/>
                    <a:pt x="12" y="6"/>
                    <a:pt x="12" y="5"/>
                  </a:cubicBezTo>
                  <a:cubicBezTo>
                    <a:pt x="21" y="7"/>
                    <a:pt x="29" y="10"/>
                    <a:pt x="39" y="12"/>
                  </a:cubicBezTo>
                  <a:cubicBezTo>
                    <a:pt x="36" y="21"/>
                    <a:pt x="34" y="30"/>
                    <a:pt x="31" y="39"/>
                  </a:cubicBezTo>
                  <a:cubicBezTo>
                    <a:pt x="29" y="39"/>
                    <a:pt x="27" y="38"/>
                    <a:pt x="25" y="38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306">
              <a:extLst>
                <a:ext uri="{FF2B5EF4-FFF2-40B4-BE49-F238E27FC236}">
                  <a16:creationId xmlns:a16="http://schemas.microsoft.com/office/drawing/2014/main" id="{74AF95CB-6C89-4BC5-8A3E-B8FB19D5A0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70069" y="1691788"/>
              <a:ext cx="35363" cy="37328"/>
            </a:xfrm>
            <a:custGeom>
              <a:avLst/>
              <a:gdLst>
                <a:gd name="T0" fmla="*/ 2 w 15"/>
                <a:gd name="T1" fmla="*/ 2 h 16"/>
                <a:gd name="T2" fmla="*/ 2 w 15"/>
                <a:gd name="T3" fmla="*/ 2 h 16"/>
                <a:gd name="T4" fmla="*/ 0 w 15"/>
                <a:gd name="T5" fmla="*/ 13 h 16"/>
                <a:gd name="T6" fmla="*/ 12 w 15"/>
                <a:gd name="T7" fmla="*/ 16 h 16"/>
                <a:gd name="T8" fmla="*/ 15 w 15"/>
                <a:gd name="T9" fmla="*/ 3 h 16"/>
                <a:gd name="T10" fmla="*/ 3 w 15"/>
                <a:gd name="T11" fmla="*/ 0 h 16"/>
                <a:gd name="T12" fmla="*/ 2 w 15"/>
                <a:gd name="T13" fmla="*/ 2 h 16"/>
                <a:gd name="T14" fmla="*/ 9 w 15"/>
                <a:gd name="T15" fmla="*/ 10 h 16"/>
                <a:gd name="T16" fmla="*/ 8 w 15"/>
                <a:gd name="T17" fmla="*/ 11 h 16"/>
                <a:gd name="T18" fmla="*/ 8 w 15"/>
                <a:gd name="T19" fmla="*/ 11 h 16"/>
                <a:gd name="T20" fmla="*/ 7 w 15"/>
                <a:gd name="T21" fmla="*/ 11 h 16"/>
                <a:gd name="T22" fmla="*/ 7 w 15"/>
                <a:gd name="T23" fmla="*/ 11 h 16"/>
                <a:gd name="T24" fmla="*/ 6 w 15"/>
                <a:gd name="T25" fmla="*/ 10 h 16"/>
                <a:gd name="T26" fmla="*/ 5 w 15"/>
                <a:gd name="T27" fmla="*/ 10 h 16"/>
                <a:gd name="T28" fmla="*/ 4 w 15"/>
                <a:gd name="T29" fmla="*/ 9 h 16"/>
                <a:gd name="T30" fmla="*/ 5 w 15"/>
                <a:gd name="T31" fmla="*/ 6 h 16"/>
                <a:gd name="T32" fmla="*/ 5 w 15"/>
                <a:gd name="T33" fmla="*/ 6 h 16"/>
                <a:gd name="T34" fmla="*/ 6 w 15"/>
                <a:gd name="T35" fmla="*/ 5 h 16"/>
                <a:gd name="T36" fmla="*/ 10 w 15"/>
                <a:gd name="T37" fmla="*/ 6 h 16"/>
                <a:gd name="T38" fmla="*/ 9 w 15"/>
                <a:gd name="T3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16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1" y="5"/>
                    <a:pt x="0" y="9"/>
                    <a:pt x="0" y="13"/>
                  </a:cubicBezTo>
                  <a:cubicBezTo>
                    <a:pt x="4" y="14"/>
                    <a:pt x="8" y="15"/>
                    <a:pt x="12" y="16"/>
                  </a:cubicBezTo>
                  <a:cubicBezTo>
                    <a:pt x="13" y="12"/>
                    <a:pt x="15" y="8"/>
                    <a:pt x="15" y="3"/>
                  </a:cubicBezTo>
                  <a:cubicBezTo>
                    <a:pt x="11" y="2"/>
                    <a:pt x="7" y="1"/>
                    <a:pt x="3" y="0"/>
                  </a:cubicBezTo>
                  <a:cubicBezTo>
                    <a:pt x="2" y="1"/>
                    <a:pt x="2" y="1"/>
                    <a:pt x="2" y="2"/>
                  </a:cubicBezTo>
                  <a:close/>
                  <a:moveTo>
                    <a:pt x="9" y="10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1"/>
                    <a:pt x="6" y="10"/>
                    <a:pt x="6" y="10"/>
                  </a:cubicBezTo>
                  <a:cubicBezTo>
                    <a:pt x="6" y="10"/>
                    <a:pt x="6" y="10"/>
                    <a:pt x="5" y="10"/>
                  </a:cubicBezTo>
                  <a:cubicBezTo>
                    <a:pt x="5" y="10"/>
                    <a:pt x="5" y="10"/>
                    <a:pt x="4" y="9"/>
                  </a:cubicBezTo>
                  <a:cubicBezTo>
                    <a:pt x="5" y="8"/>
                    <a:pt x="5" y="7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5"/>
                    <a:pt x="6" y="5"/>
                  </a:cubicBezTo>
                  <a:cubicBezTo>
                    <a:pt x="7" y="5"/>
                    <a:pt x="9" y="6"/>
                    <a:pt x="10" y="6"/>
                  </a:cubicBezTo>
                  <a:cubicBezTo>
                    <a:pt x="10" y="8"/>
                    <a:pt x="10" y="10"/>
                    <a:pt x="9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307">
              <a:extLst>
                <a:ext uri="{FF2B5EF4-FFF2-40B4-BE49-F238E27FC236}">
                  <a16:creationId xmlns:a16="http://schemas.microsoft.com/office/drawing/2014/main" id="{29D8ADFF-7CF9-4CC2-A180-0BA93FDF75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23307" y="1732062"/>
              <a:ext cx="113948" cy="116895"/>
            </a:xfrm>
            <a:custGeom>
              <a:avLst/>
              <a:gdLst>
                <a:gd name="T0" fmla="*/ 49 w 49"/>
                <a:gd name="T1" fmla="*/ 25 h 50"/>
                <a:gd name="T2" fmla="*/ 24 w 49"/>
                <a:gd name="T3" fmla="*/ 0 h 50"/>
                <a:gd name="T4" fmla="*/ 0 w 49"/>
                <a:gd name="T5" fmla="*/ 26 h 50"/>
                <a:gd name="T6" fmla="*/ 24 w 49"/>
                <a:gd name="T7" fmla="*/ 50 h 50"/>
                <a:gd name="T8" fmla="*/ 48 w 49"/>
                <a:gd name="T9" fmla="*/ 26 h 50"/>
                <a:gd name="T10" fmla="*/ 48 w 49"/>
                <a:gd name="T11" fmla="*/ 26 h 50"/>
                <a:gd name="T12" fmla="*/ 49 w 49"/>
                <a:gd name="T13" fmla="*/ 25 h 50"/>
                <a:gd name="T14" fmla="*/ 24 w 49"/>
                <a:gd name="T15" fmla="*/ 44 h 50"/>
                <a:gd name="T16" fmla="*/ 23 w 49"/>
                <a:gd name="T17" fmla="*/ 43 h 50"/>
                <a:gd name="T18" fmla="*/ 5 w 49"/>
                <a:gd name="T19" fmla="*/ 25 h 50"/>
                <a:gd name="T20" fmla="*/ 5 w 49"/>
                <a:gd name="T21" fmla="*/ 25 h 50"/>
                <a:gd name="T22" fmla="*/ 5 w 49"/>
                <a:gd name="T23" fmla="*/ 25 h 50"/>
                <a:gd name="T24" fmla="*/ 25 w 49"/>
                <a:gd name="T25" fmla="*/ 6 h 50"/>
                <a:gd name="T26" fmla="*/ 44 w 49"/>
                <a:gd name="T27" fmla="*/ 25 h 50"/>
                <a:gd name="T28" fmla="*/ 24 w 49"/>
                <a:gd name="T29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50">
                  <a:moveTo>
                    <a:pt x="49" y="25"/>
                  </a:moveTo>
                  <a:cubicBezTo>
                    <a:pt x="47" y="21"/>
                    <a:pt x="27" y="2"/>
                    <a:pt x="24" y="0"/>
                  </a:cubicBezTo>
                  <a:cubicBezTo>
                    <a:pt x="16" y="9"/>
                    <a:pt x="8" y="17"/>
                    <a:pt x="0" y="26"/>
                  </a:cubicBezTo>
                  <a:cubicBezTo>
                    <a:pt x="8" y="34"/>
                    <a:pt x="16" y="42"/>
                    <a:pt x="24" y="50"/>
                  </a:cubicBezTo>
                  <a:cubicBezTo>
                    <a:pt x="32" y="42"/>
                    <a:pt x="40" y="34"/>
                    <a:pt x="48" y="26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9" y="26"/>
                    <a:pt x="49" y="25"/>
                    <a:pt x="49" y="25"/>
                  </a:cubicBezTo>
                  <a:close/>
                  <a:moveTo>
                    <a:pt x="24" y="44"/>
                  </a:moveTo>
                  <a:cubicBezTo>
                    <a:pt x="24" y="44"/>
                    <a:pt x="24" y="44"/>
                    <a:pt x="23" y="43"/>
                  </a:cubicBezTo>
                  <a:cubicBezTo>
                    <a:pt x="19" y="40"/>
                    <a:pt x="9" y="30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12" y="19"/>
                    <a:pt x="18" y="13"/>
                    <a:pt x="25" y="6"/>
                  </a:cubicBezTo>
                  <a:cubicBezTo>
                    <a:pt x="31" y="12"/>
                    <a:pt x="38" y="18"/>
                    <a:pt x="44" y="25"/>
                  </a:cubicBezTo>
                  <a:cubicBezTo>
                    <a:pt x="37" y="31"/>
                    <a:pt x="31" y="38"/>
                    <a:pt x="24" y="44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308">
              <a:extLst>
                <a:ext uri="{FF2B5EF4-FFF2-40B4-BE49-F238E27FC236}">
                  <a16:creationId xmlns:a16="http://schemas.microsoft.com/office/drawing/2014/main" id="{ECCDF542-13A4-4594-AD5F-6752B76BF8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92076" y="1852887"/>
              <a:ext cx="37328" cy="35363"/>
            </a:xfrm>
            <a:custGeom>
              <a:avLst/>
              <a:gdLst>
                <a:gd name="T0" fmla="*/ 3 w 16"/>
                <a:gd name="T1" fmla="*/ 1 h 15"/>
                <a:gd name="T2" fmla="*/ 3 w 16"/>
                <a:gd name="T3" fmla="*/ 1 h 15"/>
                <a:gd name="T4" fmla="*/ 0 w 16"/>
                <a:gd name="T5" fmla="*/ 12 h 15"/>
                <a:gd name="T6" fmla="*/ 12 w 16"/>
                <a:gd name="T7" fmla="*/ 15 h 15"/>
                <a:gd name="T8" fmla="*/ 12 w 16"/>
                <a:gd name="T9" fmla="*/ 15 h 15"/>
                <a:gd name="T10" fmla="*/ 13 w 16"/>
                <a:gd name="T11" fmla="*/ 15 h 15"/>
                <a:gd name="T12" fmla="*/ 16 w 16"/>
                <a:gd name="T13" fmla="*/ 3 h 15"/>
                <a:gd name="T14" fmla="*/ 3 w 16"/>
                <a:gd name="T15" fmla="*/ 0 h 15"/>
                <a:gd name="T16" fmla="*/ 3 w 16"/>
                <a:gd name="T17" fmla="*/ 1 h 15"/>
                <a:gd name="T18" fmla="*/ 10 w 16"/>
                <a:gd name="T19" fmla="*/ 10 h 15"/>
                <a:gd name="T20" fmla="*/ 9 w 16"/>
                <a:gd name="T21" fmla="*/ 10 h 15"/>
                <a:gd name="T22" fmla="*/ 9 w 16"/>
                <a:gd name="T23" fmla="*/ 10 h 15"/>
                <a:gd name="T24" fmla="*/ 5 w 16"/>
                <a:gd name="T25" fmla="*/ 9 h 15"/>
                <a:gd name="T26" fmla="*/ 6 w 16"/>
                <a:gd name="T27" fmla="*/ 6 h 15"/>
                <a:gd name="T28" fmla="*/ 6 w 16"/>
                <a:gd name="T29" fmla="*/ 6 h 15"/>
                <a:gd name="T30" fmla="*/ 6 w 16"/>
                <a:gd name="T31" fmla="*/ 4 h 15"/>
                <a:gd name="T32" fmla="*/ 11 w 16"/>
                <a:gd name="T33" fmla="*/ 6 h 15"/>
                <a:gd name="T34" fmla="*/ 10 w 16"/>
                <a:gd name="T35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15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5"/>
                    <a:pt x="1" y="8"/>
                    <a:pt x="0" y="12"/>
                  </a:cubicBezTo>
                  <a:cubicBezTo>
                    <a:pt x="4" y="13"/>
                    <a:pt x="8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cubicBezTo>
                    <a:pt x="14" y="11"/>
                    <a:pt x="15" y="7"/>
                    <a:pt x="16" y="3"/>
                  </a:cubicBezTo>
                  <a:cubicBezTo>
                    <a:pt x="12" y="1"/>
                    <a:pt x="8" y="0"/>
                    <a:pt x="3" y="0"/>
                  </a:cubicBezTo>
                  <a:cubicBezTo>
                    <a:pt x="3" y="0"/>
                    <a:pt x="3" y="1"/>
                    <a:pt x="3" y="1"/>
                  </a:cubicBezTo>
                  <a:close/>
                  <a:moveTo>
                    <a:pt x="10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8" y="10"/>
                    <a:pt x="6" y="10"/>
                    <a:pt x="5" y="9"/>
                  </a:cubicBezTo>
                  <a:cubicBezTo>
                    <a:pt x="5" y="8"/>
                    <a:pt x="5" y="7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5"/>
                    <a:pt x="6" y="5"/>
                    <a:pt x="6" y="4"/>
                  </a:cubicBezTo>
                  <a:cubicBezTo>
                    <a:pt x="8" y="5"/>
                    <a:pt x="9" y="5"/>
                    <a:pt x="11" y="6"/>
                  </a:cubicBezTo>
                  <a:cubicBezTo>
                    <a:pt x="10" y="7"/>
                    <a:pt x="10" y="9"/>
                    <a:pt x="10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309">
              <a:extLst>
                <a:ext uri="{FF2B5EF4-FFF2-40B4-BE49-F238E27FC236}">
                  <a16:creationId xmlns:a16="http://schemas.microsoft.com/office/drawing/2014/main" id="{FB8EC0F2-C9B1-459B-9DC9-DE3FFB9954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4003" y="1227155"/>
              <a:ext cx="194498" cy="169939"/>
            </a:xfrm>
            <a:custGeom>
              <a:avLst/>
              <a:gdLst>
                <a:gd name="T0" fmla="*/ 83 w 83"/>
                <a:gd name="T1" fmla="*/ 37 h 73"/>
                <a:gd name="T2" fmla="*/ 83 w 83"/>
                <a:gd name="T3" fmla="*/ 36 h 73"/>
                <a:gd name="T4" fmla="*/ 56 w 83"/>
                <a:gd name="T5" fmla="*/ 28 h 73"/>
                <a:gd name="T6" fmla="*/ 63 w 83"/>
                <a:gd name="T7" fmla="*/ 0 h 73"/>
                <a:gd name="T8" fmla="*/ 62 w 83"/>
                <a:gd name="T9" fmla="*/ 0 h 73"/>
                <a:gd name="T10" fmla="*/ 42 w 83"/>
                <a:gd name="T11" fmla="*/ 20 h 73"/>
                <a:gd name="T12" fmla="*/ 21 w 83"/>
                <a:gd name="T13" fmla="*/ 0 h 73"/>
                <a:gd name="T14" fmla="*/ 20 w 83"/>
                <a:gd name="T15" fmla="*/ 0 h 73"/>
                <a:gd name="T16" fmla="*/ 21 w 83"/>
                <a:gd name="T17" fmla="*/ 2 h 73"/>
                <a:gd name="T18" fmla="*/ 21 w 83"/>
                <a:gd name="T19" fmla="*/ 2 h 73"/>
                <a:gd name="T20" fmla="*/ 27 w 83"/>
                <a:gd name="T21" fmla="*/ 28 h 73"/>
                <a:gd name="T22" fmla="*/ 26 w 83"/>
                <a:gd name="T23" fmla="*/ 28 h 73"/>
                <a:gd name="T24" fmla="*/ 26 w 83"/>
                <a:gd name="T25" fmla="*/ 28 h 73"/>
                <a:gd name="T26" fmla="*/ 0 w 83"/>
                <a:gd name="T27" fmla="*/ 36 h 73"/>
                <a:gd name="T28" fmla="*/ 27 w 83"/>
                <a:gd name="T29" fmla="*/ 44 h 73"/>
                <a:gd name="T30" fmla="*/ 26 w 83"/>
                <a:gd name="T31" fmla="*/ 49 h 73"/>
                <a:gd name="T32" fmla="*/ 21 w 83"/>
                <a:gd name="T33" fmla="*/ 70 h 73"/>
                <a:gd name="T34" fmla="*/ 21 w 83"/>
                <a:gd name="T35" fmla="*/ 73 h 73"/>
                <a:gd name="T36" fmla="*/ 42 w 83"/>
                <a:gd name="T37" fmla="*/ 52 h 73"/>
                <a:gd name="T38" fmla="*/ 52 w 83"/>
                <a:gd name="T39" fmla="*/ 62 h 73"/>
                <a:gd name="T40" fmla="*/ 61 w 83"/>
                <a:gd name="T41" fmla="*/ 71 h 73"/>
                <a:gd name="T42" fmla="*/ 61 w 83"/>
                <a:gd name="T43" fmla="*/ 71 h 73"/>
                <a:gd name="T44" fmla="*/ 63 w 83"/>
                <a:gd name="T45" fmla="*/ 73 h 73"/>
                <a:gd name="T46" fmla="*/ 56 w 83"/>
                <a:gd name="T47" fmla="*/ 45 h 73"/>
                <a:gd name="T48" fmla="*/ 56 w 83"/>
                <a:gd name="T49" fmla="*/ 45 h 73"/>
                <a:gd name="T50" fmla="*/ 56 w 83"/>
                <a:gd name="T51" fmla="*/ 44 h 73"/>
                <a:gd name="T52" fmla="*/ 81 w 83"/>
                <a:gd name="T53" fmla="*/ 37 h 73"/>
                <a:gd name="T54" fmla="*/ 81 w 83"/>
                <a:gd name="T55" fmla="*/ 37 h 73"/>
                <a:gd name="T56" fmla="*/ 83 w 83"/>
                <a:gd name="T57" fmla="*/ 37 h 73"/>
                <a:gd name="T58" fmla="*/ 51 w 83"/>
                <a:gd name="T59" fmla="*/ 41 h 73"/>
                <a:gd name="T60" fmla="*/ 55 w 83"/>
                <a:gd name="T61" fmla="*/ 58 h 73"/>
                <a:gd name="T62" fmla="*/ 53 w 83"/>
                <a:gd name="T63" fmla="*/ 58 h 73"/>
                <a:gd name="T64" fmla="*/ 53 w 83"/>
                <a:gd name="T65" fmla="*/ 58 h 73"/>
                <a:gd name="T66" fmla="*/ 48 w 83"/>
                <a:gd name="T67" fmla="*/ 53 h 73"/>
                <a:gd name="T68" fmla="*/ 42 w 83"/>
                <a:gd name="T69" fmla="*/ 47 h 73"/>
                <a:gd name="T70" fmla="*/ 29 w 83"/>
                <a:gd name="T71" fmla="*/ 59 h 73"/>
                <a:gd name="T72" fmla="*/ 28 w 83"/>
                <a:gd name="T73" fmla="*/ 58 h 73"/>
                <a:gd name="T74" fmla="*/ 32 w 83"/>
                <a:gd name="T75" fmla="*/ 41 h 73"/>
                <a:gd name="T76" fmla="*/ 24 w 83"/>
                <a:gd name="T77" fmla="*/ 39 h 73"/>
                <a:gd name="T78" fmla="*/ 17 w 83"/>
                <a:gd name="T79" fmla="*/ 36 h 73"/>
                <a:gd name="T80" fmla="*/ 17 w 83"/>
                <a:gd name="T81" fmla="*/ 36 h 73"/>
                <a:gd name="T82" fmla="*/ 16 w 83"/>
                <a:gd name="T83" fmla="*/ 36 h 73"/>
                <a:gd name="T84" fmla="*/ 24 w 83"/>
                <a:gd name="T85" fmla="*/ 33 h 73"/>
                <a:gd name="T86" fmla="*/ 31 w 83"/>
                <a:gd name="T87" fmla="*/ 32 h 73"/>
                <a:gd name="T88" fmla="*/ 31 w 83"/>
                <a:gd name="T89" fmla="*/ 32 h 73"/>
                <a:gd name="T90" fmla="*/ 32 w 83"/>
                <a:gd name="T91" fmla="*/ 31 h 73"/>
                <a:gd name="T92" fmla="*/ 31 w 83"/>
                <a:gd name="T93" fmla="*/ 27 h 73"/>
                <a:gd name="T94" fmla="*/ 31 w 83"/>
                <a:gd name="T95" fmla="*/ 26 h 73"/>
                <a:gd name="T96" fmla="*/ 29 w 83"/>
                <a:gd name="T97" fmla="*/ 17 h 73"/>
                <a:gd name="T98" fmla="*/ 28 w 83"/>
                <a:gd name="T99" fmla="*/ 14 h 73"/>
                <a:gd name="T100" fmla="*/ 29 w 83"/>
                <a:gd name="T101" fmla="*/ 14 h 73"/>
                <a:gd name="T102" fmla="*/ 42 w 83"/>
                <a:gd name="T103" fmla="*/ 26 h 73"/>
                <a:gd name="T104" fmla="*/ 55 w 83"/>
                <a:gd name="T105" fmla="*/ 13 h 73"/>
                <a:gd name="T106" fmla="*/ 51 w 83"/>
                <a:gd name="T107" fmla="*/ 31 h 73"/>
                <a:gd name="T108" fmla="*/ 68 w 83"/>
                <a:gd name="T109" fmla="*/ 36 h 73"/>
                <a:gd name="T110" fmla="*/ 51 w 83"/>
                <a:gd name="T111" fmla="*/ 4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3" h="73">
                  <a:moveTo>
                    <a:pt x="83" y="37"/>
                  </a:moveTo>
                  <a:cubicBezTo>
                    <a:pt x="83" y="36"/>
                    <a:pt x="83" y="36"/>
                    <a:pt x="83" y="36"/>
                  </a:cubicBezTo>
                  <a:cubicBezTo>
                    <a:pt x="74" y="33"/>
                    <a:pt x="65" y="31"/>
                    <a:pt x="56" y="28"/>
                  </a:cubicBezTo>
                  <a:cubicBezTo>
                    <a:pt x="58" y="18"/>
                    <a:pt x="61" y="9"/>
                    <a:pt x="63" y="0"/>
                  </a:cubicBezTo>
                  <a:cubicBezTo>
                    <a:pt x="63" y="0"/>
                    <a:pt x="62" y="0"/>
                    <a:pt x="62" y="0"/>
                  </a:cubicBezTo>
                  <a:cubicBezTo>
                    <a:pt x="55" y="6"/>
                    <a:pt x="49" y="13"/>
                    <a:pt x="42" y="20"/>
                  </a:cubicBezTo>
                  <a:cubicBezTo>
                    <a:pt x="35" y="13"/>
                    <a:pt x="28" y="7"/>
                    <a:pt x="21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0" y="1"/>
                    <a:pt x="21" y="1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3" y="11"/>
                    <a:pt x="25" y="19"/>
                    <a:pt x="27" y="28"/>
                  </a:cubicBezTo>
                  <a:cubicBezTo>
                    <a:pt x="27" y="28"/>
                    <a:pt x="26" y="28"/>
                    <a:pt x="26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17" y="31"/>
                    <a:pt x="9" y="33"/>
                    <a:pt x="0" y="36"/>
                  </a:cubicBezTo>
                  <a:cubicBezTo>
                    <a:pt x="9" y="40"/>
                    <a:pt x="18" y="41"/>
                    <a:pt x="27" y="44"/>
                  </a:cubicBezTo>
                  <a:cubicBezTo>
                    <a:pt x="27" y="46"/>
                    <a:pt x="27" y="48"/>
                    <a:pt x="26" y="49"/>
                  </a:cubicBezTo>
                  <a:cubicBezTo>
                    <a:pt x="24" y="56"/>
                    <a:pt x="23" y="63"/>
                    <a:pt x="21" y="70"/>
                  </a:cubicBezTo>
                  <a:cubicBezTo>
                    <a:pt x="21" y="71"/>
                    <a:pt x="21" y="71"/>
                    <a:pt x="21" y="73"/>
                  </a:cubicBezTo>
                  <a:cubicBezTo>
                    <a:pt x="28" y="66"/>
                    <a:pt x="35" y="59"/>
                    <a:pt x="42" y="52"/>
                  </a:cubicBezTo>
                  <a:cubicBezTo>
                    <a:pt x="45" y="56"/>
                    <a:pt x="49" y="59"/>
                    <a:pt x="52" y="62"/>
                  </a:cubicBezTo>
                  <a:cubicBezTo>
                    <a:pt x="55" y="65"/>
                    <a:pt x="57" y="68"/>
                    <a:pt x="61" y="71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2" y="72"/>
                    <a:pt x="62" y="72"/>
                    <a:pt x="63" y="73"/>
                  </a:cubicBezTo>
                  <a:cubicBezTo>
                    <a:pt x="61" y="63"/>
                    <a:pt x="58" y="54"/>
                    <a:pt x="56" y="45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6" y="45"/>
                    <a:pt x="56" y="44"/>
                    <a:pt x="56" y="44"/>
                  </a:cubicBezTo>
                  <a:cubicBezTo>
                    <a:pt x="65" y="42"/>
                    <a:pt x="73" y="39"/>
                    <a:pt x="81" y="37"/>
                  </a:cubicBezTo>
                  <a:cubicBezTo>
                    <a:pt x="81" y="37"/>
                    <a:pt x="81" y="37"/>
                    <a:pt x="81" y="37"/>
                  </a:cubicBezTo>
                  <a:cubicBezTo>
                    <a:pt x="82" y="37"/>
                    <a:pt x="82" y="37"/>
                    <a:pt x="83" y="37"/>
                  </a:cubicBezTo>
                  <a:close/>
                  <a:moveTo>
                    <a:pt x="51" y="41"/>
                  </a:moveTo>
                  <a:cubicBezTo>
                    <a:pt x="52" y="47"/>
                    <a:pt x="54" y="52"/>
                    <a:pt x="55" y="58"/>
                  </a:cubicBezTo>
                  <a:cubicBezTo>
                    <a:pt x="54" y="58"/>
                    <a:pt x="54" y="58"/>
                    <a:pt x="53" y="58"/>
                  </a:cubicBezTo>
                  <a:cubicBezTo>
                    <a:pt x="53" y="58"/>
                    <a:pt x="53" y="58"/>
                    <a:pt x="53" y="58"/>
                  </a:cubicBezTo>
                  <a:cubicBezTo>
                    <a:pt x="51" y="56"/>
                    <a:pt x="50" y="54"/>
                    <a:pt x="48" y="53"/>
                  </a:cubicBezTo>
                  <a:cubicBezTo>
                    <a:pt x="46" y="51"/>
                    <a:pt x="44" y="49"/>
                    <a:pt x="42" y="47"/>
                  </a:cubicBezTo>
                  <a:cubicBezTo>
                    <a:pt x="37" y="51"/>
                    <a:pt x="33" y="55"/>
                    <a:pt x="29" y="59"/>
                  </a:cubicBezTo>
                  <a:cubicBezTo>
                    <a:pt x="29" y="58"/>
                    <a:pt x="29" y="58"/>
                    <a:pt x="28" y="58"/>
                  </a:cubicBezTo>
                  <a:cubicBezTo>
                    <a:pt x="30" y="53"/>
                    <a:pt x="31" y="47"/>
                    <a:pt x="32" y="41"/>
                  </a:cubicBezTo>
                  <a:cubicBezTo>
                    <a:pt x="29" y="41"/>
                    <a:pt x="27" y="40"/>
                    <a:pt x="24" y="39"/>
                  </a:cubicBezTo>
                  <a:cubicBezTo>
                    <a:pt x="22" y="38"/>
                    <a:pt x="19" y="38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6" y="36"/>
                  </a:cubicBezTo>
                  <a:cubicBezTo>
                    <a:pt x="19" y="35"/>
                    <a:pt x="21" y="34"/>
                    <a:pt x="24" y="33"/>
                  </a:cubicBezTo>
                  <a:cubicBezTo>
                    <a:pt x="26" y="33"/>
                    <a:pt x="28" y="32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1"/>
                    <a:pt x="32" y="31"/>
                    <a:pt x="32" y="31"/>
                  </a:cubicBezTo>
                  <a:cubicBezTo>
                    <a:pt x="32" y="30"/>
                    <a:pt x="32" y="28"/>
                    <a:pt x="31" y="27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0" y="23"/>
                    <a:pt x="29" y="20"/>
                    <a:pt x="29" y="17"/>
                  </a:cubicBezTo>
                  <a:cubicBezTo>
                    <a:pt x="29" y="16"/>
                    <a:pt x="28" y="15"/>
                    <a:pt x="28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33" y="18"/>
                    <a:pt x="37" y="22"/>
                    <a:pt x="42" y="26"/>
                  </a:cubicBezTo>
                  <a:cubicBezTo>
                    <a:pt x="46" y="22"/>
                    <a:pt x="50" y="18"/>
                    <a:pt x="55" y="13"/>
                  </a:cubicBezTo>
                  <a:cubicBezTo>
                    <a:pt x="54" y="20"/>
                    <a:pt x="51" y="25"/>
                    <a:pt x="51" y="31"/>
                  </a:cubicBezTo>
                  <a:cubicBezTo>
                    <a:pt x="56" y="33"/>
                    <a:pt x="62" y="33"/>
                    <a:pt x="68" y="36"/>
                  </a:cubicBezTo>
                  <a:cubicBezTo>
                    <a:pt x="62" y="38"/>
                    <a:pt x="57" y="40"/>
                    <a:pt x="51" y="4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310">
              <a:extLst>
                <a:ext uri="{FF2B5EF4-FFF2-40B4-BE49-F238E27FC236}">
                  <a16:creationId xmlns:a16="http://schemas.microsoft.com/office/drawing/2014/main" id="{68D142A3-29A1-4F66-81EF-3A6E2F44F4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13683" y="1976658"/>
              <a:ext cx="103143" cy="106090"/>
            </a:xfrm>
            <a:custGeom>
              <a:avLst/>
              <a:gdLst>
                <a:gd name="T0" fmla="*/ 43 w 44"/>
                <a:gd name="T1" fmla="*/ 36 h 45"/>
                <a:gd name="T2" fmla="*/ 44 w 44"/>
                <a:gd name="T3" fmla="*/ 35 h 45"/>
                <a:gd name="T4" fmla="*/ 35 w 44"/>
                <a:gd name="T5" fmla="*/ 0 h 45"/>
                <a:gd name="T6" fmla="*/ 0 w 44"/>
                <a:gd name="T7" fmla="*/ 10 h 45"/>
                <a:gd name="T8" fmla="*/ 0 w 44"/>
                <a:gd name="T9" fmla="*/ 11 h 45"/>
                <a:gd name="T10" fmla="*/ 0 w 44"/>
                <a:gd name="T11" fmla="*/ 11 h 45"/>
                <a:gd name="T12" fmla="*/ 9 w 44"/>
                <a:gd name="T13" fmla="*/ 45 h 45"/>
                <a:gd name="T14" fmla="*/ 27 w 44"/>
                <a:gd name="T15" fmla="*/ 40 h 45"/>
                <a:gd name="T16" fmla="*/ 43 w 44"/>
                <a:gd name="T17" fmla="*/ 36 h 45"/>
                <a:gd name="T18" fmla="*/ 38 w 44"/>
                <a:gd name="T19" fmla="*/ 33 h 45"/>
                <a:gd name="T20" fmla="*/ 38 w 44"/>
                <a:gd name="T21" fmla="*/ 33 h 45"/>
                <a:gd name="T22" fmla="*/ 12 w 44"/>
                <a:gd name="T23" fmla="*/ 40 h 45"/>
                <a:gd name="T24" fmla="*/ 10 w 44"/>
                <a:gd name="T25" fmla="*/ 33 h 45"/>
                <a:gd name="T26" fmla="*/ 9 w 44"/>
                <a:gd name="T27" fmla="*/ 31 h 45"/>
                <a:gd name="T28" fmla="*/ 8 w 44"/>
                <a:gd name="T29" fmla="*/ 27 h 45"/>
                <a:gd name="T30" fmla="*/ 7 w 44"/>
                <a:gd name="T31" fmla="*/ 23 h 45"/>
                <a:gd name="T32" fmla="*/ 5 w 44"/>
                <a:gd name="T33" fmla="*/ 16 h 45"/>
                <a:gd name="T34" fmla="*/ 5 w 44"/>
                <a:gd name="T35" fmla="*/ 14 h 45"/>
                <a:gd name="T36" fmla="*/ 5 w 44"/>
                <a:gd name="T37" fmla="*/ 14 h 45"/>
                <a:gd name="T38" fmla="*/ 5 w 44"/>
                <a:gd name="T39" fmla="*/ 13 h 45"/>
                <a:gd name="T40" fmla="*/ 32 w 44"/>
                <a:gd name="T41" fmla="*/ 5 h 45"/>
                <a:gd name="T42" fmla="*/ 39 w 44"/>
                <a:gd name="T43" fmla="*/ 33 h 45"/>
                <a:gd name="T44" fmla="*/ 38 w 44"/>
                <a:gd name="T45" fmla="*/ 3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" h="45">
                  <a:moveTo>
                    <a:pt x="43" y="36"/>
                  </a:moveTo>
                  <a:cubicBezTo>
                    <a:pt x="43" y="36"/>
                    <a:pt x="44" y="35"/>
                    <a:pt x="44" y="35"/>
                  </a:cubicBezTo>
                  <a:cubicBezTo>
                    <a:pt x="41" y="23"/>
                    <a:pt x="38" y="12"/>
                    <a:pt x="35" y="0"/>
                  </a:cubicBezTo>
                  <a:cubicBezTo>
                    <a:pt x="23" y="4"/>
                    <a:pt x="11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3" y="22"/>
                    <a:pt x="6" y="33"/>
                    <a:pt x="9" y="45"/>
                  </a:cubicBezTo>
                  <a:cubicBezTo>
                    <a:pt x="15" y="43"/>
                    <a:pt x="21" y="42"/>
                    <a:pt x="27" y="40"/>
                  </a:cubicBezTo>
                  <a:cubicBezTo>
                    <a:pt x="32" y="39"/>
                    <a:pt x="37" y="38"/>
                    <a:pt x="43" y="36"/>
                  </a:cubicBezTo>
                  <a:close/>
                  <a:moveTo>
                    <a:pt x="38" y="33"/>
                  </a:moveTo>
                  <a:cubicBezTo>
                    <a:pt x="38" y="33"/>
                    <a:pt x="38" y="33"/>
                    <a:pt x="38" y="33"/>
                  </a:cubicBezTo>
                  <a:cubicBezTo>
                    <a:pt x="29" y="35"/>
                    <a:pt x="21" y="38"/>
                    <a:pt x="12" y="40"/>
                  </a:cubicBezTo>
                  <a:cubicBezTo>
                    <a:pt x="11" y="38"/>
                    <a:pt x="11" y="36"/>
                    <a:pt x="10" y="33"/>
                  </a:cubicBezTo>
                  <a:cubicBezTo>
                    <a:pt x="10" y="33"/>
                    <a:pt x="10" y="32"/>
                    <a:pt x="9" y="31"/>
                  </a:cubicBezTo>
                  <a:cubicBezTo>
                    <a:pt x="9" y="30"/>
                    <a:pt x="9" y="28"/>
                    <a:pt x="8" y="27"/>
                  </a:cubicBezTo>
                  <a:cubicBezTo>
                    <a:pt x="8" y="25"/>
                    <a:pt x="8" y="24"/>
                    <a:pt x="7" y="23"/>
                  </a:cubicBezTo>
                  <a:cubicBezTo>
                    <a:pt x="7" y="21"/>
                    <a:pt x="6" y="18"/>
                    <a:pt x="5" y="16"/>
                  </a:cubicBezTo>
                  <a:cubicBezTo>
                    <a:pt x="5" y="15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14" y="10"/>
                    <a:pt x="23" y="8"/>
                    <a:pt x="32" y="5"/>
                  </a:cubicBezTo>
                  <a:cubicBezTo>
                    <a:pt x="34" y="15"/>
                    <a:pt x="37" y="23"/>
                    <a:pt x="39" y="33"/>
                  </a:cubicBezTo>
                  <a:cubicBezTo>
                    <a:pt x="39" y="33"/>
                    <a:pt x="38" y="33"/>
                    <a:pt x="38" y="3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311">
              <a:extLst>
                <a:ext uri="{FF2B5EF4-FFF2-40B4-BE49-F238E27FC236}">
                  <a16:creationId xmlns:a16="http://schemas.microsoft.com/office/drawing/2014/main" id="{1388CF6C-F6B2-421B-B6F0-59DBB149D8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3099" y="1053286"/>
              <a:ext cx="37328" cy="35363"/>
            </a:xfrm>
            <a:custGeom>
              <a:avLst/>
              <a:gdLst>
                <a:gd name="T0" fmla="*/ 3 w 16"/>
                <a:gd name="T1" fmla="*/ 1 h 15"/>
                <a:gd name="T2" fmla="*/ 3 w 16"/>
                <a:gd name="T3" fmla="*/ 1 h 15"/>
                <a:gd name="T4" fmla="*/ 0 w 16"/>
                <a:gd name="T5" fmla="*/ 12 h 15"/>
                <a:gd name="T6" fmla="*/ 12 w 16"/>
                <a:gd name="T7" fmla="*/ 15 h 15"/>
                <a:gd name="T8" fmla="*/ 12 w 16"/>
                <a:gd name="T9" fmla="*/ 15 h 15"/>
                <a:gd name="T10" fmla="*/ 13 w 16"/>
                <a:gd name="T11" fmla="*/ 15 h 15"/>
                <a:gd name="T12" fmla="*/ 16 w 16"/>
                <a:gd name="T13" fmla="*/ 3 h 15"/>
                <a:gd name="T14" fmla="*/ 3 w 16"/>
                <a:gd name="T15" fmla="*/ 0 h 15"/>
                <a:gd name="T16" fmla="*/ 3 w 16"/>
                <a:gd name="T17" fmla="*/ 1 h 15"/>
                <a:gd name="T18" fmla="*/ 9 w 16"/>
                <a:gd name="T19" fmla="*/ 10 h 15"/>
                <a:gd name="T20" fmla="*/ 9 w 16"/>
                <a:gd name="T21" fmla="*/ 10 h 15"/>
                <a:gd name="T22" fmla="*/ 8 w 16"/>
                <a:gd name="T23" fmla="*/ 10 h 15"/>
                <a:gd name="T24" fmla="*/ 7 w 16"/>
                <a:gd name="T25" fmla="*/ 10 h 15"/>
                <a:gd name="T26" fmla="*/ 5 w 16"/>
                <a:gd name="T27" fmla="*/ 9 h 15"/>
                <a:gd name="T28" fmla="*/ 7 w 16"/>
                <a:gd name="T29" fmla="*/ 5 h 15"/>
                <a:gd name="T30" fmla="*/ 11 w 16"/>
                <a:gd name="T31" fmla="*/ 6 h 15"/>
                <a:gd name="T32" fmla="*/ 9 w 16"/>
                <a:gd name="T33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5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5"/>
                    <a:pt x="1" y="8"/>
                    <a:pt x="0" y="12"/>
                  </a:cubicBezTo>
                  <a:cubicBezTo>
                    <a:pt x="4" y="14"/>
                    <a:pt x="8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3" y="15"/>
                    <a:pt x="13" y="15"/>
                  </a:cubicBezTo>
                  <a:cubicBezTo>
                    <a:pt x="14" y="11"/>
                    <a:pt x="16" y="7"/>
                    <a:pt x="16" y="3"/>
                  </a:cubicBezTo>
                  <a:cubicBezTo>
                    <a:pt x="12" y="1"/>
                    <a:pt x="8" y="0"/>
                    <a:pt x="3" y="0"/>
                  </a:cubicBezTo>
                  <a:cubicBezTo>
                    <a:pt x="3" y="0"/>
                    <a:pt x="3" y="1"/>
                    <a:pt x="3" y="1"/>
                  </a:cubicBezTo>
                  <a:close/>
                  <a:moveTo>
                    <a:pt x="9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8" y="10"/>
                    <a:pt x="8" y="10"/>
                  </a:cubicBezTo>
                  <a:cubicBezTo>
                    <a:pt x="8" y="10"/>
                    <a:pt x="8" y="10"/>
                    <a:pt x="7" y="10"/>
                  </a:cubicBezTo>
                  <a:cubicBezTo>
                    <a:pt x="7" y="10"/>
                    <a:pt x="6" y="9"/>
                    <a:pt x="5" y="9"/>
                  </a:cubicBezTo>
                  <a:cubicBezTo>
                    <a:pt x="6" y="8"/>
                    <a:pt x="6" y="6"/>
                    <a:pt x="7" y="5"/>
                  </a:cubicBezTo>
                  <a:cubicBezTo>
                    <a:pt x="8" y="5"/>
                    <a:pt x="9" y="5"/>
                    <a:pt x="11" y="6"/>
                  </a:cubicBezTo>
                  <a:cubicBezTo>
                    <a:pt x="11" y="9"/>
                    <a:pt x="11" y="10"/>
                    <a:pt x="9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312">
              <a:extLst>
                <a:ext uri="{FF2B5EF4-FFF2-40B4-BE49-F238E27FC236}">
                  <a16:creationId xmlns:a16="http://schemas.microsoft.com/office/drawing/2014/main" id="{5C26D797-68BE-4F59-9436-C1102A2320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27635" y="1610256"/>
              <a:ext cx="42240" cy="42239"/>
            </a:xfrm>
            <a:custGeom>
              <a:avLst/>
              <a:gdLst>
                <a:gd name="T0" fmla="*/ 0 w 18"/>
                <a:gd name="T1" fmla="*/ 9 h 18"/>
                <a:gd name="T2" fmla="*/ 9 w 18"/>
                <a:gd name="T3" fmla="*/ 18 h 18"/>
                <a:gd name="T4" fmla="*/ 18 w 18"/>
                <a:gd name="T5" fmla="*/ 9 h 18"/>
                <a:gd name="T6" fmla="*/ 9 w 18"/>
                <a:gd name="T7" fmla="*/ 0 h 18"/>
                <a:gd name="T8" fmla="*/ 0 w 18"/>
                <a:gd name="T9" fmla="*/ 9 h 18"/>
                <a:gd name="T10" fmla="*/ 5 w 18"/>
                <a:gd name="T11" fmla="*/ 9 h 18"/>
                <a:gd name="T12" fmla="*/ 9 w 18"/>
                <a:gd name="T13" fmla="*/ 5 h 18"/>
                <a:gd name="T14" fmla="*/ 13 w 18"/>
                <a:gd name="T15" fmla="*/ 9 h 18"/>
                <a:gd name="T16" fmla="*/ 9 w 18"/>
                <a:gd name="T17" fmla="*/ 13 h 18"/>
                <a:gd name="T18" fmla="*/ 5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3" y="12"/>
                    <a:pt x="6" y="15"/>
                    <a:pt x="9" y="18"/>
                  </a:cubicBezTo>
                  <a:cubicBezTo>
                    <a:pt x="12" y="15"/>
                    <a:pt x="15" y="12"/>
                    <a:pt x="18" y="9"/>
                  </a:cubicBezTo>
                  <a:cubicBezTo>
                    <a:pt x="15" y="6"/>
                    <a:pt x="12" y="3"/>
                    <a:pt x="9" y="0"/>
                  </a:cubicBezTo>
                  <a:cubicBezTo>
                    <a:pt x="6" y="3"/>
                    <a:pt x="3" y="6"/>
                    <a:pt x="0" y="9"/>
                  </a:cubicBezTo>
                  <a:close/>
                  <a:moveTo>
                    <a:pt x="5" y="9"/>
                  </a:moveTo>
                  <a:cubicBezTo>
                    <a:pt x="7" y="7"/>
                    <a:pt x="7" y="6"/>
                    <a:pt x="9" y="5"/>
                  </a:cubicBezTo>
                  <a:cubicBezTo>
                    <a:pt x="10" y="6"/>
                    <a:pt x="11" y="7"/>
                    <a:pt x="13" y="9"/>
                  </a:cubicBezTo>
                  <a:cubicBezTo>
                    <a:pt x="12" y="10"/>
                    <a:pt x="11" y="11"/>
                    <a:pt x="9" y="13"/>
                  </a:cubicBezTo>
                  <a:cubicBezTo>
                    <a:pt x="8" y="11"/>
                    <a:pt x="7" y="10"/>
                    <a:pt x="5" y="9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313">
              <a:extLst>
                <a:ext uri="{FF2B5EF4-FFF2-40B4-BE49-F238E27FC236}">
                  <a16:creationId xmlns:a16="http://schemas.microsoft.com/office/drawing/2014/main" id="{36C5509B-1544-4BCF-9B71-4E43CF2385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01105" y="1691788"/>
              <a:ext cx="37328" cy="37328"/>
            </a:xfrm>
            <a:custGeom>
              <a:avLst/>
              <a:gdLst>
                <a:gd name="T0" fmla="*/ 0 w 16"/>
                <a:gd name="T1" fmla="*/ 3 h 16"/>
                <a:gd name="T2" fmla="*/ 3 w 16"/>
                <a:gd name="T3" fmla="*/ 16 h 16"/>
                <a:gd name="T4" fmla="*/ 14 w 16"/>
                <a:gd name="T5" fmla="*/ 13 h 16"/>
                <a:gd name="T6" fmla="*/ 14 w 16"/>
                <a:gd name="T7" fmla="*/ 13 h 16"/>
                <a:gd name="T8" fmla="*/ 16 w 16"/>
                <a:gd name="T9" fmla="*/ 13 h 16"/>
                <a:gd name="T10" fmla="*/ 12 w 16"/>
                <a:gd name="T11" fmla="*/ 0 h 16"/>
                <a:gd name="T12" fmla="*/ 0 w 16"/>
                <a:gd name="T13" fmla="*/ 3 h 16"/>
                <a:gd name="T14" fmla="*/ 10 w 16"/>
                <a:gd name="T15" fmla="*/ 10 h 16"/>
                <a:gd name="T16" fmla="*/ 10 w 16"/>
                <a:gd name="T17" fmla="*/ 10 h 16"/>
                <a:gd name="T18" fmla="*/ 8 w 16"/>
                <a:gd name="T19" fmla="*/ 11 h 16"/>
                <a:gd name="T20" fmla="*/ 6 w 16"/>
                <a:gd name="T21" fmla="*/ 11 h 16"/>
                <a:gd name="T22" fmla="*/ 5 w 16"/>
                <a:gd name="T23" fmla="*/ 6 h 16"/>
                <a:gd name="T24" fmla="*/ 10 w 16"/>
                <a:gd name="T25" fmla="*/ 5 h 16"/>
                <a:gd name="T26" fmla="*/ 11 w 16"/>
                <a:gd name="T27" fmla="*/ 10 h 16"/>
                <a:gd name="T28" fmla="*/ 10 w 16"/>
                <a:gd name="T2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0" y="3"/>
                  </a:moveTo>
                  <a:cubicBezTo>
                    <a:pt x="1" y="8"/>
                    <a:pt x="2" y="12"/>
                    <a:pt x="3" y="16"/>
                  </a:cubicBezTo>
                  <a:cubicBezTo>
                    <a:pt x="7" y="15"/>
                    <a:pt x="11" y="14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5" y="8"/>
                    <a:pt x="14" y="4"/>
                    <a:pt x="12" y="0"/>
                  </a:cubicBezTo>
                  <a:cubicBezTo>
                    <a:pt x="8" y="1"/>
                    <a:pt x="4" y="2"/>
                    <a:pt x="0" y="3"/>
                  </a:cubicBezTo>
                  <a:close/>
                  <a:moveTo>
                    <a:pt x="10" y="10"/>
                  </a:moveTo>
                  <a:cubicBezTo>
                    <a:pt x="10" y="10"/>
                    <a:pt x="10" y="10"/>
                    <a:pt x="10" y="10"/>
                  </a:cubicBezTo>
                  <a:cubicBezTo>
                    <a:pt x="9" y="10"/>
                    <a:pt x="9" y="10"/>
                    <a:pt x="8" y="11"/>
                  </a:cubicBezTo>
                  <a:cubicBezTo>
                    <a:pt x="8" y="11"/>
                    <a:pt x="7" y="11"/>
                    <a:pt x="6" y="11"/>
                  </a:cubicBezTo>
                  <a:cubicBezTo>
                    <a:pt x="6" y="9"/>
                    <a:pt x="5" y="8"/>
                    <a:pt x="5" y="6"/>
                  </a:cubicBezTo>
                  <a:cubicBezTo>
                    <a:pt x="7" y="6"/>
                    <a:pt x="8" y="5"/>
                    <a:pt x="10" y="5"/>
                  </a:cubicBezTo>
                  <a:cubicBezTo>
                    <a:pt x="10" y="6"/>
                    <a:pt x="11" y="8"/>
                    <a:pt x="11" y="10"/>
                  </a:cubicBezTo>
                  <a:cubicBezTo>
                    <a:pt x="11" y="10"/>
                    <a:pt x="10" y="10"/>
                    <a:pt x="10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314">
              <a:extLst>
                <a:ext uri="{FF2B5EF4-FFF2-40B4-BE49-F238E27FC236}">
                  <a16:creationId xmlns:a16="http://schemas.microsoft.com/office/drawing/2014/main" id="{EA673C9D-C247-4496-925A-F84216F237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46099" y="2012021"/>
              <a:ext cx="37328" cy="37328"/>
            </a:xfrm>
            <a:custGeom>
              <a:avLst/>
              <a:gdLst>
                <a:gd name="T0" fmla="*/ 0 w 16"/>
                <a:gd name="T1" fmla="*/ 3 h 16"/>
                <a:gd name="T2" fmla="*/ 0 w 16"/>
                <a:gd name="T3" fmla="*/ 4 h 16"/>
                <a:gd name="T4" fmla="*/ 0 w 16"/>
                <a:gd name="T5" fmla="*/ 4 h 16"/>
                <a:gd name="T6" fmla="*/ 2 w 16"/>
                <a:gd name="T7" fmla="*/ 12 h 16"/>
                <a:gd name="T8" fmla="*/ 3 w 16"/>
                <a:gd name="T9" fmla="*/ 16 h 16"/>
                <a:gd name="T10" fmla="*/ 14 w 16"/>
                <a:gd name="T11" fmla="*/ 13 h 16"/>
                <a:gd name="T12" fmla="*/ 14 w 16"/>
                <a:gd name="T13" fmla="*/ 13 h 16"/>
                <a:gd name="T14" fmla="*/ 16 w 16"/>
                <a:gd name="T15" fmla="*/ 12 h 16"/>
                <a:gd name="T16" fmla="*/ 12 w 16"/>
                <a:gd name="T17" fmla="*/ 0 h 16"/>
                <a:gd name="T18" fmla="*/ 0 w 16"/>
                <a:gd name="T19" fmla="*/ 3 h 16"/>
                <a:gd name="T20" fmla="*/ 10 w 16"/>
                <a:gd name="T21" fmla="*/ 10 h 16"/>
                <a:gd name="T22" fmla="*/ 10 w 16"/>
                <a:gd name="T23" fmla="*/ 10 h 16"/>
                <a:gd name="T24" fmla="*/ 6 w 16"/>
                <a:gd name="T25" fmla="*/ 11 h 16"/>
                <a:gd name="T26" fmla="*/ 5 w 16"/>
                <a:gd name="T27" fmla="*/ 8 h 16"/>
                <a:gd name="T28" fmla="*/ 5 w 16"/>
                <a:gd name="T29" fmla="*/ 6 h 16"/>
                <a:gd name="T30" fmla="*/ 10 w 16"/>
                <a:gd name="T31" fmla="*/ 5 h 16"/>
                <a:gd name="T32" fmla="*/ 11 w 16"/>
                <a:gd name="T33" fmla="*/ 9 h 16"/>
                <a:gd name="T34" fmla="*/ 10 w 16"/>
                <a:gd name="T35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16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7"/>
                    <a:pt x="1" y="10"/>
                    <a:pt x="2" y="12"/>
                  </a:cubicBezTo>
                  <a:cubicBezTo>
                    <a:pt x="2" y="13"/>
                    <a:pt x="3" y="14"/>
                    <a:pt x="3" y="16"/>
                  </a:cubicBezTo>
                  <a:cubicBezTo>
                    <a:pt x="7" y="15"/>
                    <a:pt x="11" y="14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6" y="12"/>
                  </a:cubicBezTo>
                  <a:cubicBezTo>
                    <a:pt x="15" y="8"/>
                    <a:pt x="14" y="4"/>
                    <a:pt x="12" y="0"/>
                  </a:cubicBezTo>
                  <a:cubicBezTo>
                    <a:pt x="8" y="1"/>
                    <a:pt x="4" y="2"/>
                    <a:pt x="0" y="3"/>
                  </a:cubicBezTo>
                  <a:close/>
                  <a:moveTo>
                    <a:pt x="10" y="10"/>
                  </a:moveTo>
                  <a:cubicBezTo>
                    <a:pt x="10" y="10"/>
                    <a:pt x="10" y="10"/>
                    <a:pt x="10" y="10"/>
                  </a:cubicBezTo>
                  <a:cubicBezTo>
                    <a:pt x="8" y="10"/>
                    <a:pt x="8" y="10"/>
                    <a:pt x="6" y="11"/>
                  </a:cubicBezTo>
                  <a:cubicBezTo>
                    <a:pt x="6" y="10"/>
                    <a:pt x="6" y="9"/>
                    <a:pt x="5" y="8"/>
                  </a:cubicBezTo>
                  <a:cubicBezTo>
                    <a:pt x="5" y="7"/>
                    <a:pt x="5" y="7"/>
                    <a:pt x="5" y="6"/>
                  </a:cubicBezTo>
                  <a:cubicBezTo>
                    <a:pt x="7" y="5"/>
                    <a:pt x="8" y="5"/>
                    <a:pt x="10" y="5"/>
                  </a:cubicBezTo>
                  <a:cubicBezTo>
                    <a:pt x="10" y="6"/>
                    <a:pt x="11" y="8"/>
                    <a:pt x="11" y="9"/>
                  </a:cubicBezTo>
                  <a:cubicBezTo>
                    <a:pt x="11" y="10"/>
                    <a:pt x="10" y="10"/>
                    <a:pt x="10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316">
              <a:extLst>
                <a:ext uri="{FF2B5EF4-FFF2-40B4-BE49-F238E27FC236}">
                  <a16:creationId xmlns:a16="http://schemas.microsoft.com/office/drawing/2014/main" id="{BD753433-142A-4329-9AFF-ED1FA7E292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4706" y="1659371"/>
              <a:ext cx="103143" cy="103142"/>
            </a:xfrm>
            <a:custGeom>
              <a:avLst/>
              <a:gdLst>
                <a:gd name="T0" fmla="*/ 9 w 44"/>
                <a:gd name="T1" fmla="*/ 0 h 44"/>
                <a:gd name="T2" fmla="*/ 0 w 44"/>
                <a:gd name="T3" fmla="*/ 34 h 44"/>
                <a:gd name="T4" fmla="*/ 35 w 44"/>
                <a:gd name="T5" fmla="*/ 43 h 44"/>
                <a:gd name="T6" fmla="*/ 44 w 44"/>
                <a:gd name="T7" fmla="*/ 9 h 44"/>
                <a:gd name="T8" fmla="*/ 27 w 44"/>
                <a:gd name="T9" fmla="*/ 4 h 44"/>
                <a:gd name="T10" fmla="*/ 9 w 44"/>
                <a:gd name="T11" fmla="*/ 0 h 44"/>
                <a:gd name="T12" fmla="*/ 6 w 44"/>
                <a:gd name="T13" fmla="*/ 32 h 44"/>
                <a:gd name="T14" fmla="*/ 6 w 44"/>
                <a:gd name="T15" fmla="*/ 31 h 44"/>
                <a:gd name="T16" fmla="*/ 6 w 44"/>
                <a:gd name="T17" fmla="*/ 30 h 44"/>
                <a:gd name="T18" fmla="*/ 6 w 44"/>
                <a:gd name="T19" fmla="*/ 28 h 44"/>
                <a:gd name="T20" fmla="*/ 6 w 44"/>
                <a:gd name="T21" fmla="*/ 28 h 44"/>
                <a:gd name="T22" fmla="*/ 7 w 44"/>
                <a:gd name="T23" fmla="*/ 25 h 44"/>
                <a:gd name="T24" fmla="*/ 7 w 44"/>
                <a:gd name="T25" fmla="*/ 24 h 44"/>
                <a:gd name="T26" fmla="*/ 8 w 44"/>
                <a:gd name="T27" fmla="*/ 21 h 44"/>
                <a:gd name="T28" fmla="*/ 8 w 44"/>
                <a:gd name="T29" fmla="*/ 21 h 44"/>
                <a:gd name="T30" fmla="*/ 9 w 44"/>
                <a:gd name="T31" fmla="*/ 17 h 44"/>
                <a:gd name="T32" fmla="*/ 9 w 44"/>
                <a:gd name="T33" fmla="*/ 17 h 44"/>
                <a:gd name="T34" fmla="*/ 10 w 44"/>
                <a:gd name="T35" fmla="*/ 14 h 44"/>
                <a:gd name="T36" fmla="*/ 10 w 44"/>
                <a:gd name="T37" fmla="*/ 13 h 44"/>
                <a:gd name="T38" fmla="*/ 11 w 44"/>
                <a:gd name="T39" fmla="*/ 10 h 44"/>
                <a:gd name="T40" fmla="*/ 11 w 44"/>
                <a:gd name="T41" fmla="*/ 10 h 44"/>
                <a:gd name="T42" fmla="*/ 12 w 44"/>
                <a:gd name="T43" fmla="*/ 7 h 44"/>
                <a:gd name="T44" fmla="*/ 12 w 44"/>
                <a:gd name="T45" fmla="*/ 7 h 44"/>
                <a:gd name="T46" fmla="*/ 12 w 44"/>
                <a:gd name="T47" fmla="*/ 6 h 44"/>
                <a:gd name="T48" fmla="*/ 40 w 44"/>
                <a:gd name="T49" fmla="*/ 13 h 44"/>
                <a:gd name="T50" fmla="*/ 32 w 44"/>
                <a:gd name="T51" fmla="*/ 39 h 44"/>
                <a:gd name="T52" fmla="*/ 6 w 44"/>
                <a:gd name="T53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4" h="44">
                  <a:moveTo>
                    <a:pt x="9" y="0"/>
                  </a:moveTo>
                  <a:cubicBezTo>
                    <a:pt x="6" y="12"/>
                    <a:pt x="3" y="23"/>
                    <a:pt x="0" y="34"/>
                  </a:cubicBezTo>
                  <a:cubicBezTo>
                    <a:pt x="7" y="37"/>
                    <a:pt x="32" y="44"/>
                    <a:pt x="35" y="43"/>
                  </a:cubicBezTo>
                  <a:cubicBezTo>
                    <a:pt x="38" y="35"/>
                    <a:pt x="44" y="13"/>
                    <a:pt x="44" y="9"/>
                  </a:cubicBezTo>
                  <a:cubicBezTo>
                    <a:pt x="38" y="7"/>
                    <a:pt x="33" y="6"/>
                    <a:pt x="27" y="4"/>
                  </a:cubicBezTo>
                  <a:cubicBezTo>
                    <a:pt x="21" y="3"/>
                    <a:pt x="16" y="1"/>
                    <a:pt x="9" y="0"/>
                  </a:cubicBezTo>
                  <a:close/>
                  <a:moveTo>
                    <a:pt x="6" y="32"/>
                  </a:moveTo>
                  <a:cubicBezTo>
                    <a:pt x="6" y="32"/>
                    <a:pt x="6" y="31"/>
                    <a:pt x="6" y="31"/>
                  </a:cubicBezTo>
                  <a:cubicBezTo>
                    <a:pt x="6" y="31"/>
                    <a:pt x="6" y="30"/>
                    <a:pt x="6" y="30"/>
                  </a:cubicBezTo>
                  <a:cubicBezTo>
                    <a:pt x="6" y="30"/>
                    <a:pt x="6" y="2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7" y="27"/>
                    <a:pt x="7" y="26"/>
                    <a:pt x="7" y="25"/>
                  </a:cubicBezTo>
                  <a:cubicBezTo>
                    <a:pt x="7" y="25"/>
                    <a:pt x="7" y="25"/>
                    <a:pt x="7" y="24"/>
                  </a:cubicBezTo>
                  <a:cubicBezTo>
                    <a:pt x="7" y="23"/>
                    <a:pt x="8" y="22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0"/>
                    <a:pt x="8" y="19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6"/>
                    <a:pt x="10" y="15"/>
                    <a:pt x="10" y="14"/>
                  </a:cubicBezTo>
                  <a:cubicBezTo>
                    <a:pt x="10" y="14"/>
                    <a:pt x="10" y="13"/>
                    <a:pt x="10" y="13"/>
                  </a:cubicBezTo>
                  <a:cubicBezTo>
                    <a:pt x="10" y="12"/>
                    <a:pt x="11" y="11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9"/>
                    <a:pt x="12" y="8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6" y="5"/>
                    <a:pt x="33" y="10"/>
                    <a:pt x="40" y="13"/>
                  </a:cubicBezTo>
                  <a:cubicBezTo>
                    <a:pt x="37" y="21"/>
                    <a:pt x="35" y="30"/>
                    <a:pt x="32" y="39"/>
                  </a:cubicBezTo>
                  <a:cubicBezTo>
                    <a:pt x="23" y="37"/>
                    <a:pt x="15" y="35"/>
                    <a:pt x="6" y="32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317">
              <a:extLst>
                <a:ext uri="{FF2B5EF4-FFF2-40B4-BE49-F238E27FC236}">
                  <a16:creationId xmlns:a16="http://schemas.microsoft.com/office/drawing/2014/main" id="{60C3DB0C-4708-4945-BD03-8620ED9F42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13683" y="1818505"/>
              <a:ext cx="103143" cy="105107"/>
            </a:xfrm>
            <a:custGeom>
              <a:avLst/>
              <a:gdLst>
                <a:gd name="T0" fmla="*/ 9 w 44"/>
                <a:gd name="T1" fmla="*/ 0 h 45"/>
                <a:gd name="T2" fmla="*/ 0 w 44"/>
                <a:gd name="T3" fmla="*/ 35 h 45"/>
                <a:gd name="T4" fmla="*/ 34 w 44"/>
                <a:gd name="T5" fmla="*/ 44 h 45"/>
                <a:gd name="T6" fmla="*/ 34 w 44"/>
                <a:gd name="T7" fmla="*/ 44 h 45"/>
                <a:gd name="T8" fmla="*/ 35 w 44"/>
                <a:gd name="T9" fmla="*/ 45 h 45"/>
                <a:gd name="T10" fmla="*/ 44 w 44"/>
                <a:gd name="T11" fmla="*/ 10 h 45"/>
                <a:gd name="T12" fmla="*/ 9 w 44"/>
                <a:gd name="T13" fmla="*/ 0 h 45"/>
                <a:gd name="T14" fmla="*/ 27 w 44"/>
                <a:gd name="T15" fmla="*/ 38 h 45"/>
                <a:gd name="T16" fmla="*/ 5 w 44"/>
                <a:gd name="T17" fmla="*/ 32 h 45"/>
                <a:gd name="T18" fmla="*/ 10 w 44"/>
                <a:gd name="T19" fmla="*/ 13 h 45"/>
                <a:gd name="T20" fmla="*/ 11 w 44"/>
                <a:gd name="T21" fmla="*/ 7 h 45"/>
                <a:gd name="T22" fmla="*/ 11 w 44"/>
                <a:gd name="T23" fmla="*/ 7 h 45"/>
                <a:gd name="T24" fmla="*/ 12 w 44"/>
                <a:gd name="T25" fmla="*/ 5 h 45"/>
                <a:gd name="T26" fmla="*/ 39 w 44"/>
                <a:gd name="T27" fmla="*/ 12 h 45"/>
                <a:gd name="T28" fmla="*/ 32 w 44"/>
                <a:gd name="T29" fmla="*/ 40 h 45"/>
                <a:gd name="T30" fmla="*/ 27 w 44"/>
                <a:gd name="T31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" h="45">
                  <a:moveTo>
                    <a:pt x="9" y="0"/>
                  </a:moveTo>
                  <a:cubicBezTo>
                    <a:pt x="6" y="12"/>
                    <a:pt x="3" y="23"/>
                    <a:pt x="0" y="35"/>
                  </a:cubicBezTo>
                  <a:cubicBezTo>
                    <a:pt x="11" y="38"/>
                    <a:pt x="22" y="41"/>
                    <a:pt x="34" y="44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4" y="45"/>
                    <a:pt x="34" y="45"/>
                    <a:pt x="35" y="45"/>
                  </a:cubicBezTo>
                  <a:cubicBezTo>
                    <a:pt x="38" y="33"/>
                    <a:pt x="41" y="22"/>
                    <a:pt x="44" y="10"/>
                  </a:cubicBezTo>
                  <a:cubicBezTo>
                    <a:pt x="32" y="6"/>
                    <a:pt x="21" y="3"/>
                    <a:pt x="9" y="0"/>
                  </a:cubicBezTo>
                  <a:close/>
                  <a:moveTo>
                    <a:pt x="27" y="38"/>
                  </a:moveTo>
                  <a:cubicBezTo>
                    <a:pt x="19" y="36"/>
                    <a:pt x="12" y="34"/>
                    <a:pt x="5" y="32"/>
                  </a:cubicBezTo>
                  <a:cubicBezTo>
                    <a:pt x="6" y="26"/>
                    <a:pt x="8" y="20"/>
                    <a:pt x="10" y="13"/>
                  </a:cubicBezTo>
                  <a:cubicBezTo>
                    <a:pt x="10" y="11"/>
                    <a:pt x="11" y="9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6"/>
                    <a:pt x="12" y="6"/>
                    <a:pt x="12" y="5"/>
                  </a:cubicBezTo>
                  <a:cubicBezTo>
                    <a:pt x="21" y="7"/>
                    <a:pt x="30" y="10"/>
                    <a:pt x="39" y="12"/>
                  </a:cubicBezTo>
                  <a:cubicBezTo>
                    <a:pt x="37" y="22"/>
                    <a:pt x="34" y="30"/>
                    <a:pt x="32" y="40"/>
                  </a:cubicBezTo>
                  <a:cubicBezTo>
                    <a:pt x="30" y="39"/>
                    <a:pt x="28" y="39"/>
                    <a:pt x="27" y="38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318">
              <a:extLst>
                <a:ext uri="{FF2B5EF4-FFF2-40B4-BE49-F238E27FC236}">
                  <a16:creationId xmlns:a16="http://schemas.microsoft.com/office/drawing/2014/main" id="{FF3E63AD-41D2-4505-A5A9-3A53E64719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92076" y="1371555"/>
              <a:ext cx="37328" cy="37328"/>
            </a:xfrm>
            <a:custGeom>
              <a:avLst/>
              <a:gdLst>
                <a:gd name="T0" fmla="*/ 0 w 16"/>
                <a:gd name="T1" fmla="*/ 4 h 16"/>
                <a:gd name="T2" fmla="*/ 3 w 16"/>
                <a:gd name="T3" fmla="*/ 16 h 16"/>
                <a:gd name="T4" fmla="*/ 14 w 16"/>
                <a:gd name="T5" fmla="*/ 14 h 16"/>
                <a:gd name="T6" fmla="*/ 14 w 16"/>
                <a:gd name="T7" fmla="*/ 14 h 16"/>
                <a:gd name="T8" fmla="*/ 16 w 16"/>
                <a:gd name="T9" fmla="*/ 13 h 16"/>
                <a:gd name="T10" fmla="*/ 12 w 16"/>
                <a:gd name="T11" fmla="*/ 0 h 16"/>
                <a:gd name="T12" fmla="*/ 0 w 16"/>
                <a:gd name="T13" fmla="*/ 4 h 16"/>
                <a:gd name="T14" fmla="*/ 6 w 16"/>
                <a:gd name="T15" fmla="*/ 12 h 16"/>
                <a:gd name="T16" fmla="*/ 5 w 16"/>
                <a:gd name="T17" fmla="*/ 8 h 16"/>
                <a:gd name="T18" fmla="*/ 5 w 16"/>
                <a:gd name="T19" fmla="*/ 7 h 16"/>
                <a:gd name="T20" fmla="*/ 10 w 16"/>
                <a:gd name="T21" fmla="*/ 5 h 16"/>
                <a:gd name="T22" fmla="*/ 11 w 16"/>
                <a:gd name="T23" fmla="*/ 10 h 16"/>
                <a:gd name="T24" fmla="*/ 6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0" y="4"/>
                  </a:moveTo>
                  <a:cubicBezTo>
                    <a:pt x="1" y="8"/>
                    <a:pt x="2" y="12"/>
                    <a:pt x="3" y="16"/>
                  </a:cubicBezTo>
                  <a:cubicBezTo>
                    <a:pt x="7" y="15"/>
                    <a:pt x="11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5" y="8"/>
                    <a:pt x="14" y="4"/>
                    <a:pt x="12" y="0"/>
                  </a:cubicBezTo>
                  <a:cubicBezTo>
                    <a:pt x="8" y="1"/>
                    <a:pt x="4" y="2"/>
                    <a:pt x="0" y="4"/>
                  </a:cubicBezTo>
                  <a:close/>
                  <a:moveTo>
                    <a:pt x="6" y="12"/>
                  </a:moveTo>
                  <a:cubicBezTo>
                    <a:pt x="6" y="10"/>
                    <a:pt x="5" y="9"/>
                    <a:pt x="5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6"/>
                    <a:pt x="8" y="6"/>
                    <a:pt x="10" y="5"/>
                  </a:cubicBezTo>
                  <a:cubicBezTo>
                    <a:pt x="10" y="7"/>
                    <a:pt x="10" y="8"/>
                    <a:pt x="11" y="10"/>
                  </a:cubicBezTo>
                  <a:cubicBezTo>
                    <a:pt x="9" y="11"/>
                    <a:pt x="8" y="11"/>
                    <a:pt x="6" y="12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319">
              <a:extLst>
                <a:ext uri="{FF2B5EF4-FFF2-40B4-BE49-F238E27FC236}">
                  <a16:creationId xmlns:a16="http://schemas.microsoft.com/office/drawing/2014/main" id="{E439983C-B3A6-470E-BEC3-53E2B2B297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658" y="810655"/>
              <a:ext cx="45186" cy="42239"/>
            </a:xfrm>
            <a:custGeom>
              <a:avLst/>
              <a:gdLst>
                <a:gd name="T0" fmla="*/ 19 w 19"/>
                <a:gd name="T1" fmla="*/ 9 h 18"/>
                <a:gd name="T2" fmla="*/ 10 w 19"/>
                <a:gd name="T3" fmla="*/ 0 h 18"/>
                <a:gd name="T4" fmla="*/ 4 w 19"/>
                <a:gd name="T5" fmla="*/ 5 h 18"/>
                <a:gd name="T6" fmla="*/ 4 w 19"/>
                <a:gd name="T7" fmla="*/ 5 h 18"/>
                <a:gd name="T8" fmla="*/ 4 w 19"/>
                <a:gd name="T9" fmla="*/ 5 h 18"/>
                <a:gd name="T10" fmla="*/ 0 w 19"/>
                <a:gd name="T11" fmla="*/ 9 h 18"/>
                <a:gd name="T12" fmla="*/ 10 w 19"/>
                <a:gd name="T13" fmla="*/ 18 h 18"/>
                <a:gd name="T14" fmla="*/ 19 w 19"/>
                <a:gd name="T15" fmla="*/ 9 h 18"/>
                <a:gd name="T16" fmla="*/ 9 w 19"/>
                <a:gd name="T17" fmla="*/ 13 h 18"/>
                <a:gd name="T18" fmla="*/ 6 w 19"/>
                <a:gd name="T19" fmla="*/ 9 h 18"/>
                <a:gd name="T20" fmla="*/ 8 w 19"/>
                <a:gd name="T21" fmla="*/ 7 h 18"/>
                <a:gd name="T22" fmla="*/ 8 w 19"/>
                <a:gd name="T23" fmla="*/ 7 h 18"/>
                <a:gd name="T24" fmla="*/ 9 w 19"/>
                <a:gd name="T25" fmla="*/ 6 h 18"/>
                <a:gd name="T26" fmla="*/ 13 w 19"/>
                <a:gd name="T27" fmla="*/ 9 h 18"/>
                <a:gd name="T28" fmla="*/ 9 w 19"/>
                <a:gd name="T29" fmla="*/ 14 h 18"/>
                <a:gd name="T30" fmla="*/ 9 w 19"/>
                <a:gd name="T31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" h="18">
                  <a:moveTo>
                    <a:pt x="19" y="9"/>
                  </a:moveTo>
                  <a:cubicBezTo>
                    <a:pt x="16" y="6"/>
                    <a:pt x="13" y="3"/>
                    <a:pt x="10" y="0"/>
                  </a:cubicBezTo>
                  <a:cubicBezTo>
                    <a:pt x="8" y="2"/>
                    <a:pt x="6" y="3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6"/>
                    <a:pt x="2" y="8"/>
                    <a:pt x="0" y="9"/>
                  </a:cubicBezTo>
                  <a:cubicBezTo>
                    <a:pt x="4" y="13"/>
                    <a:pt x="6" y="16"/>
                    <a:pt x="10" y="18"/>
                  </a:cubicBezTo>
                  <a:cubicBezTo>
                    <a:pt x="13" y="15"/>
                    <a:pt x="16" y="12"/>
                    <a:pt x="19" y="9"/>
                  </a:cubicBezTo>
                  <a:close/>
                  <a:moveTo>
                    <a:pt x="9" y="13"/>
                  </a:moveTo>
                  <a:cubicBezTo>
                    <a:pt x="8" y="11"/>
                    <a:pt x="7" y="10"/>
                    <a:pt x="6" y="9"/>
                  </a:cubicBezTo>
                  <a:cubicBezTo>
                    <a:pt x="7" y="8"/>
                    <a:pt x="8" y="8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1" y="7"/>
                    <a:pt x="12" y="8"/>
                    <a:pt x="13" y="9"/>
                  </a:cubicBezTo>
                  <a:cubicBezTo>
                    <a:pt x="12" y="11"/>
                    <a:pt x="11" y="12"/>
                    <a:pt x="9" y="14"/>
                  </a:cubicBezTo>
                  <a:cubicBezTo>
                    <a:pt x="9" y="13"/>
                    <a:pt x="9" y="13"/>
                    <a:pt x="9" y="1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320">
              <a:extLst>
                <a:ext uri="{FF2B5EF4-FFF2-40B4-BE49-F238E27FC236}">
                  <a16:creationId xmlns:a16="http://schemas.microsoft.com/office/drawing/2014/main" id="{10C2FE3A-E0D1-4A76-943F-486FBFFAFE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57687" y="1769390"/>
              <a:ext cx="45186" cy="41257"/>
            </a:xfrm>
            <a:custGeom>
              <a:avLst/>
              <a:gdLst>
                <a:gd name="T0" fmla="*/ 0 w 19"/>
                <a:gd name="T1" fmla="*/ 9 h 18"/>
                <a:gd name="T2" fmla="*/ 10 w 19"/>
                <a:gd name="T3" fmla="*/ 18 h 18"/>
                <a:gd name="T4" fmla="*/ 16 w 19"/>
                <a:gd name="T5" fmla="*/ 12 h 18"/>
                <a:gd name="T6" fmla="*/ 17 w 19"/>
                <a:gd name="T7" fmla="*/ 12 h 18"/>
                <a:gd name="T8" fmla="*/ 19 w 19"/>
                <a:gd name="T9" fmla="*/ 9 h 18"/>
                <a:gd name="T10" fmla="*/ 10 w 19"/>
                <a:gd name="T11" fmla="*/ 0 h 18"/>
                <a:gd name="T12" fmla="*/ 0 w 19"/>
                <a:gd name="T13" fmla="*/ 9 h 18"/>
                <a:gd name="T14" fmla="*/ 10 w 19"/>
                <a:gd name="T15" fmla="*/ 13 h 18"/>
                <a:gd name="T16" fmla="*/ 6 w 19"/>
                <a:gd name="T17" fmla="*/ 9 h 18"/>
                <a:gd name="T18" fmla="*/ 6 w 19"/>
                <a:gd name="T19" fmla="*/ 9 h 18"/>
                <a:gd name="T20" fmla="*/ 6 w 19"/>
                <a:gd name="T21" fmla="*/ 9 h 18"/>
                <a:gd name="T22" fmla="*/ 6 w 19"/>
                <a:gd name="T23" fmla="*/ 9 h 18"/>
                <a:gd name="T24" fmla="*/ 9 w 19"/>
                <a:gd name="T25" fmla="*/ 6 h 18"/>
                <a:gd name="T26" fmla="*/ 13 w 19"/>
                <a:gd name="T27" fmla="*/ 9 h 18"/>
                <a:gd name="T28" fmla="*/ 10 w 19"/>
                <a:gd name="T29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8">
                  <a:moveTo>
                    <a:pt x="0" y="9"/>
                  </a:moveTo>
                  <a:cubicBezTo>
                    <a:pt x="4" y="13"/>
                    <a:pt x="6" y="16"/>
                    <a:pt x="10" y="18"/>
                  </a:cubicBezTo>
                  <a:cubicBezTo>
                    <a:pt x="12" y="16"/>
                    <a:pt x="14" y="14"/>
                    <a:pt x="16" y="12"/>
                  </a:cubicBezTo>
                  <a:cubicBezTo>
                    <a:pt x="16" y="12"/>
                    <a:pt x="16" y="12"/>
                    <a:pt x="17" y="12"/>
                  </a:cubicBezTo>
                  <a:cubicBezTo>
                    <a:pt x="17" y="11"/>
                    <a:pt x="18" y="10"/>
                    <a:pt x="19" y="9"/>
                  </a:cubicBezTo>
                  <a:cubicBezTo>
                    <a:pt x="16" y="6"/>
                    <a:pt x="13" y="2"/>
                    <a:pt x="10" y="0"/>
                  </a:cubicBezTo>
                  <a:cubicBezTo>
                    <a:pt x="7" y="3"/>
                    <a:pt x="4" y="6"/>
                    <a:pt x="0" y="9"/>
                  </a:cubicBezTo>
                  <a:close/>
                  <a:moveTo>
                    <a:pt x="10" y="13"/>
                  </a:moveTo>
                  <a:cubicBezTo>
                    <a:pt x="9" y="12"/>
                    <a:pt x="8" y="11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" y="8"/>
                    <a:pt x="8" y="7"/>
                    <a:pt x="9" y="6"/>
                  </a:cubicBezTo>
                  <a:cubicBezTo>
                    <a:pt x="11" y="7"/>
                    <a:pt x="12" y="8"/>
                    <a:pt x="13" y="9"/>
                  </a:cubicBezTo>
                  <a:cubicBezTo>
                    <a:pt x="12" y="10"/>
                    <a:pt x="11" y="11"/>
                    <a:pt x="10" y="1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321">
              <a:extLst>
                <a:ext uri="{FF2B5EF4-FFF2-40B4-BE49-F238E27FC236}">
                  <a16:creationId xmlns:a16="http://schemas.microsoft.com/office/drawing/2014/main" id="{0AE3F43B-4C7B-4927-8494-FDD4E405B3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22128" y="1850922"/>
              <a:ext cx="40275" cy="37328"/>
            </a:xfrm>
            <a:custGeom>
              <a:avLst/>
              <a:gdLst>
                <a:gd name="T0" fmla="*/ 0 w 17"/>
                <a:gd name="T1" fmla="*/ 4 h 16"/>
                <a:gd name="T2" fmla="*/ 3 w 17"/>
                <a:gd name="T3" fmla="*/ 14 h 16"/>
                <a:gd name="T4" fmla="*/ 4 w 17"/>
                <a:gd name="T5" fmla="*/ 16 h 16"/>
                <a:gd name="T6" fmla="*/ 17 w 17"/>
                <a:gd name="T7" fmla="*/ 13 h 16"/>
                <a:gd name="T8" fmla="*/ 13 w 17"/>
                <a:gd name="T9" fmla="*/ 0 h 16"/>
                <a:gd name="T10" fmla="*/ 0 w 17"/>
                <a:gd name="T11" fmla="*/ 4 h 16"/>
                <a:gd name="T12" fmla="*/ 10 w 17"/>
                <a:gd name="T13" fmla="*/ 11 h 16"/>
                <a:gd name="T14" fmla="*/ 10 w 17"/>
                <a:gd name="T15" fmla="*/ 11 h 16"/>
                <a:gd name="T16" fmla="*/ 10 w 17"/>
                <a:gd name="T17" fmla="*/ 11 h 16"/>
                <a:gd name="T18" fmla="*/ 6 w 17"/>
                <a:gd name="T19" fmla="*/ 11 h 16"/>
                <a:gd name="T20" fmla="*/ 6 w 17"/>
                <a:gd name="T21" fmla="*/ 9 h 16"/>
                <a:gd name="T22" fmla="*/ 6 w 17"/>
                <a:gd name="T23" fmla="*/ 8 h 16"/>
                <a:gd name="T24" fmla="*/ 6 w 17"/>
                <a:gd name="T25" fmla="*/ 8 h 16"/>
                <a:gd name="T26" fmla="*/ 5 w 17"/>
                <a:gd name="T27" fmla="*/ 7 h 16"/>
                <a:gd name="T28" fmla="*/ 10 w 17"/>
                <a:gd name="T29" fmla="*/ 5 h 16"/>
                <a:gd name="T30" fmla="*/ 12 w 17"/>
                <a:gd name="T31" fmla="*/ 10 h 16"/>
                <a:gd name="T32" fmla="*/ 10 w 17"/>
                <a:gd name="T33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6">
                  <a:moveTo>
                    <a:pt x="0" y="4"/>
                  </a:moveTo>
                  <a:cubicBezTo>
                    <a:pt x="1" y="7"/>
                    <a:pt x="2" y="10"/>
                    <a:pt x="3" y="14"/>
                  </a:cubicBezTo>
                  <a:cubicBezTo>
                    <a:pt x="3" y="14"/>
                    <a:pt x="3" y="15"/>
                    <a:pt x="4" y="16"/>
                  </a:cubicBezTo>
                  <a:cubicBezTo>
                    <a:pt x="8" y="16"/>
                    <a:pt x="12" y="15"/>
                    <a:pt x="17" y="13"/>
                  </a:cubicBezTo>
                  <a:cubicBezTo>
                    <a:pt x="15" y="9"/>
                    <a:pt x="14" y="5"/>
                    <a:pt x="13" y="0"/>
                  </a:cubicBezTo>
                  <a:cubicBezTo>
                    <a:pt x="9" y="2"/>
                    <a:pt x="5" y="3"/>
                    <a:pt x="0" y="4"/>
                  </a:cubicBezTo>
                  <a:close/>
                  <a:moveTo>
                    <a:pt x="10" y="11"/>
                  </a:move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1"/>
                    <a:pt x="8" y="11"/>
                    <a:pt x="6" y="11"/>
                  </a:cubicBezTo>
                  <a:cubicBezTo>
                    <a:pt x="6" y="10"/>
                    <a:pt x="6" y="9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7"/>
                    <a:pt x="5" y="7"/>
                    <a:pt x="5" y="7"/>
                  </a:cubicBezTo>
                  <a:cubicBezTo>
                    <a:pt x="7" y="6"/>
                    <a:pt x="8" y="6"/>
                    <a:pt x="10" y="5"/>
                  </a:cubicBezTo>
                  <a:cubicBezTo>
                    <a:pt x="11" y="7"/>
                    <a:pt x="11" y="8"/>
                    <a:pt x="12" y="10"/>
                  </a:cubicBezTo>
                  <a:cubicBezTo>
                    <a:pt x="11" y="10"/>
                    <a:pt x="10" y="11"/>
                    <a:pt x="10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322">
              <a:extLst>
                <a:ext uri="{FF2B5EF4-FFF2-40B4-BE49-F238E27FC236}">
                  <a16:creationId xmlns:a16="http://schemas.microsoft.com/office/drawing/2014/main" id="{F2AFBE03-293E-437B-93F3-AB72F098F5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3099" y="1212420"/>
              <a:ext cx="37328" cy="37328"/>
            </a:xfrm>
            <a:custGeom>
              <a:avLst/>
              <a:gdLst>
                <a:gd name="T0" fmla="*/ 0 w 16"/>
                <a:gd name="T1" fmla="*/ 3 h 16"/>
                <a:gd name="T2" fmla="*/ 3 w 16"/>
                <a:gd name="T3" fmla="*/ 16 h 16"/>
                <a:gd name="T4" fmla="*/ 16 w 16"/>
                <a:gd name="T5" fmla="*/ 13 h 16"/>
                <a:gd name="T6" fmla="*/ 13 w 16"/>
                <a:gd name="T7" fmla="*/ 0 h 16"/>
                <a:gd name="T8" fmla="*/ 0 w 16"/>
                <a:gd name="T9" fmla="*/ 3 h 16"/>
                <a:gd name="T10" fmla="*/ 10 w 16"/>
                <a:gd name="T11" fmla="*/ 10 h 16"/>
                <a:gd name="T12" fmla="*/ 7 w 16"/>
                <a:gd name="T13" fmla="*/ 11 h 16"/>
                <a:gd name="T14" fmla="*/ 5 w 16"/>
                <a:gd name="T15" fmla="*/ 7 h 16"/>
                <a:gd name="T16" fmla="*/ 5 w 16"/>
                <a:gd name="T17" fmla="*/ 7 h 16"/>
                <a:gd name="T18" fmla="*/ 5 w 16"/>
                <a:gd name="T19" fmla="*/ 6 h 16"/>
                <a:gd name="T20" fmla="*/ 10 w 16"/>
                <a:gd name="T21" fmla="*/ 5 h 16"/>
                <a:gd name="T22" fmla="*/ 11 w 16"/>
                <a:gd name="T23" fmla="*/ 10 h 16"/>
                <a:gd name="T24" fmla="*/ 10 w 16"/>
                <a:gd name="T25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0" y="3"/>
                  </a:moveTo>
                  <a:cubicBezTo>
                    <a:pt x="1" y="8"/>
                    <a:pt x="2" y="12"/>
                    <a:pt x="3" y="16"/>
                  </a:cubicBezTo>
                  <a:cubicBezTo>
                    <a:pt x="8" y="15"/>
                    <a:pt x="12" y="14"/>
                    <a:pt x="16" y="13"/>
                  </a:cubicBezTo>
                  <a:cubicBezTo>
                    <a:pt x="16" y="8"/>
                    <a:pt x="14" y="4"/>
                    <a:pt x="13" y="0"/>
                  </a:cubicBezTo>
                  <a:cubicBezTo>
                    <a:pt x="8" y="1"/>
                    <a:pt x="5" y="2"/>
                    <a:pt x="0" y="3"/>
                  </a:cubicBezTo>
                  <a:close/>
                  <a:moveTo>
                    <a:pt x="10" y="10"/>
                  </a:moveTo>
                  <a:cubicBezTo>
                    <a:pt x="9" y="11"/>
                    <a:pt x="8" y="11"/>
                    <a:pt x="7" y="11"/>
                  </a:cubicBezTo>
                  <a:cubicBezTo>
                    <a:pt x="6" y="10"/>
                    <a:pt x="6" y="9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6"/>
                  </a:cubicBezTo>
                  <a:cubicBezTo>
                    <a:pt x="7" y="6"/>
                    <a:pt x="8" y="5"/>
                    <a:pt x="10" y="5"/>
                  </a:cubicBezTo>
                  <a:cubicBezTo>
                    <a:pt x="11" y="7"/>
                    <a:pt x="11" y="8"/>
                    <a:pt x="11" y="10"/>
                  </a:cubicBezTo>
                  <a:cubicBezTo>
                    <a:pt x="11" y="10"/>
                    <a:pt x="10" y="10"/>
                    <a:pt x="10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323">
              <a:extLst>
                <a:ext uri="{FF2B5EF4-FFF2-40B4-BE49-F238E27FC236}">
                  <a16:creationId xmlns:a16="http://schemas.microsoft.com/office/drawing/2014/main" id="{3D117D74-9EE3-4BC8-80B9-812B8EB92C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68105" y="1850922"/>
              <a:ext cx="37328" cy="37328"/>
            </a:xfrm>
            <a:custGeom>
              <a:avLst/>
              <a:gdLst>
                <a:gd name="T0" fmla="*/ 0 w 16"/>
                <a:gd name="T1" fmla="*/ 4 h 16"/>
                <a:gd name="T2" fmla="*/ 4 w 16"/>
                <a:gd name="T3" fmla="*/ 16 h 16"/>
                <a:gd name="T4" fmla="*/ 16 w 16"/>
                <a:gd name="T5" fmla="*/ 13 h 16"/>
                <a:gd name="T6" fmla="*/ 13 w 16"/>
                <a:gd name="T7" fmla="*/ 0 h 16"/>
                <a:gd name="T8" fmla="*/ 0 w 16"/>
                <a:gd name="T9" fmla="*/ 4 h 16"/>
                <a:gd name="T10" fmla="*/ 7 w 16"/>
                <a:gd name="T11" fmla="*/ 11 h 16"/>
                <a:gd name="T12" fmla="*/ 6 w 16"/>
                <a:gd name="T13" fmla="*/ 8 h 16"/>
                <a:gd name="T14" fmla="*/ 6 w 16"/>
                <a:gd name="T15" fmla="*/ 8 h 16"/>
                <a:gd name="T16" fmla="*/ 5 w 16"/>
                <a:gd name="T17" fmla="*/ 7 h 16"/>
                <a:gd name="T18" fmla="*/ 10 w 16"/>
                <a:gd name="T19" fmla="*/ 5 h 16"/>
                <a:gd name="T20" fmla="*/ 11 w 16"/>
                <a:gd name="T21" fmla="*/ 10 h 16"/>
                <a:gd name="T22" fmla="*/ 7 w 16"/>
                <a:gd name="T23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6">
                  <a:moveTo>
                    <a:pt x="0" y="4"/>
                  </a:moveTo>
                  <a:cubicBezTo>
                    <a:pt x="1" y="8"/>
                    <a:pt x="2" y="12"/>
                    <a:pt x="4" y="16"/>
                  </a:cubicBezTo>
                  <a:cubicBezTo>
                    <a:pt x="8" y="15"/>
                    <a:pt x="12" y="15"/>
                    <a:pt x="16" y="13"/>
                  </a:cubicBezTo>
                  <a:cubicBezTo>
                    <a:pt x="15" y="9"/>
                    <a:pt x="14" y="5"/>
                    <a:pt x="13" y="0"/>
                  </a:cubicBezTo>
                  <a:cubicBezTo>
                    <a:pt x="8" y="2"/>
                    <a:pt x="5" y="3"/>
                    <a:pt x="0" y="4"/>
                  </a:cubicBezTo>
                  <a:close/>
                  <a:moveTo>
                    <a:pt x="7" y="11"/>
                  </a:moveTo>
                  <a:cubicBezTo>
                    <a:pt x="6" y="10"/>
                    <a:pt x="6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7" y="6"/>
                    <a:pt x="8" y="6"/>
                    <a:pt x="10" y="5"/>
                  </a:cubicBezTo>
                  <a:cubicBezTo>
                    <a:pt x="11" y="7"/>
                    <a:pt x="11" y="8"/>
                    <a:pt x="11" y="10"/>
                  </a:cubicBezTo>
                  <a:cubicBezTo>
                    <a:pt x="10" y="11"/>
                    <a:pt x="8" y="11"/>
                    <a:pt x="7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324">
              <a:extLst>
                <a:ext uri="{FF2B5EF4-FFF2-40B4-BE49-F238E27FC236}">
                  <a16:creationId xmlns:a16="http://schemas.microsoft.com/office/drawing/2014/main" id="{444F3F51-BF0F-4501-AE41-3939511A40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58677" y="1500237"/>
              <a:ext cx="103143" cy="103142"/>
            </a:xfrm>
            <a:custGeom>
              <a:avLst/>
              <a:gdLst>
                <a:gd name="T0" fmla="*/ 44 w 44"/>
                <a:gd name="T1" fmla="*/ 9 h 44"/>
                <a:gd name="T2" fmla="*/ 9 w 44"/>
                <a:gd name="T3" fmla="*/ 1 h 44"/>
                <a:gd name="T4" fmla="*/ 8 w 44"/>
                <a:gd name="T5" fmla="*/ 2 h 44"/>
                <a:gd name="T6" fmla="*/ 8 w 44"/>
                <a:gd name="T7" fmla="*/ 2 h 44"/>
                <a:gd name="T8" fmla="*/ 0 w 44"/>
                <a:gd name="T9" fmla="*/ 35 h 44"/>
                <a:gd name="T10" fmla="*/ 34 w 44"/>
                <a:gd name="T11" fmla="*/ 44 h 44"/>
                <a:gd name="T12" fmla="*/ 34 w 44"/>
                <a:gd name="T13" fmla="*/ 44 h 44"/>
                <a:gd name="T14" fmla="*/ 35 w 44"/>
                <a:gd name="T15" fmla="*/ 44 h 44"/>
                <a:gd name="T16" fmla="*/ 38 w 44"/>
                <a:gd name="T17" fmla="*/ 32 h 44"/>
                <a:gd name="T18" fmla="*/ 41 w 44"/>
                <a:gd name="T19" fmla="*/ 20 h 44"/>
                <a:gd name="T20" fmla="*/ 44 w 44"/>
                <a:gd name="T21" fmla="*/ 9 h 44"/>
                <a:gd name="T22" fmla="*/ 29 w 44"/>
                <a:gd name="T23" fmla="*/ 38 h 44"/>
                <a:gd name="T24" fmla="*/ 5 w 44"/>
                <a:gd name="T25" fmla="*/ 32 h 44"/>
                <a:gd name="T26" fmla="*/ 9 w 44"/>
                <a:gd name="T27" fmla="*/ 13 h 44"/>
                <a:gd name="T28" fmla="*/ 11 w 44"/>
                <a:gd name="T29" fmla="*/ 6 h 44"/>
                <a:gd name="T30" fmla="*/ 11 w 44"/>
                <a:gd name="T31" fmla="*/ 6 h 44"/>
                <a:gd name="T32" fmla="*/ 12 w 44"/>
                <a:gd name="T33" fmla="*/ 5 h 44"/>
                <a:gd name="T34" fmla="*/ 38 w 44"/>
                <a:gd name="T35" fmla="*/ 11 h 44"/>
                <a:gd name="T36" fmla="*/ 31 w 44"/>
                <a:gd name="T37" fmla="*/ 39 h 44"/>
                <a:gd name="T38" fmla="*/ 29 w 44"/>
                <a:gd name="T39" fmla="*/ 3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44">
                  <a:moveTo>
                    <a:pt x="44" y="9"/>
                  </a:moveTo>
                  <a:cubicBezTo>
                    <a:pt x="36" y="6"/>
                    <a:pt x="13" y="0"/>
                    <a:pt x="9" y="1"/>
                  </a:cubicBezTo>
                  <a:cubicBezTo>
                    <a:pt x="9" y="1"/>
                    <a:pt x="8" y="1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6" y="13"/>
                    <a:pt x="2" y="23"/>
                    <a:pt x="0" y="35"/>
                  </a:cubicBezTo>
                  <a:cubicBezTo>
                    <a:pt x="11" y="38"/>
                    <a:pt x="22" y="41"/>
                    <a:pt x="34" y="44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4" y="44"/>
                    <a:pt x="34" y="44"/>
                    <a:pt x="35" y="44"/>
                  </a:cubicBezTo>
                  <a:cubicBezTo>
                    <a:pt x="36" y="40"/>
                    <a:pt x="37" y="36"/>
                    <a:pt x="38" y="32"/>
                  </a:cubicBezTo>
                  <a:cubicBezTo>
                    <a:pt x="39" y="28"/>
                    <a:pt x="40" y="24"/>
                    <a:pt x="41" y="20"/>
                  </a:cubicBezTo>
                  <a:cubicBezTo>
                    <a:pt x="42" y="17"/>
                    <a:pt x="44" y="13"/>
                    <a:pt x="44" y="9"/>
                  </a:cubicBezTo>
                  <a:close/>
                  <a:moveTo>
                    <a:pt x="29" y="38"/>
                  </a:moveTo>
                  <a:cubicBezTo>
                    <a:pt x="21" y="36"/>
                    <a:pt x="13" y="34"/>
                    <a:pt x="5" y="32"/>
                  </a:cubicBezTo>
                  <a:cubicBezTo>
                    <a:pt x="6" y="25"/>
                    <a:pt x="8" y="19"/>
                    <a:pt x="9" y="13"/>
                  </a:cubicBezTo>
                  <a:cubicBezTo>
                    <a:pt x="10" y="11"/>
                    <a:pt x="11" y="9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2" y="6"/>
                    <a:pt x="12" y="5"/>
                    <a:pt x="12" y="5"/>
                  </a:cubicBezTo>
                  <a:cubicBezTo>
                    <a:pt x="21" y="7"/>
                    <a:pt x="30" y="9"/>
                    <a:pt x="38" y="11"/>
                  </a:cubicBezTo>
                  <a:cubicBezTo>
                    <a:pt x="38" y="15"/>
                    <a:pt x="34" y="34"/>
                    <a:pt x="31" y="39"/>
                  </a:cubicBezTo>
                  <a:cubicBezTo>
                    <a:pt x="30" y="39"/>
                    <a:pt x="30" y="38"/>
                    <a:pt x="29" y="38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325">
              <a:extLst>
                <a:ext uri="{FF2B5EF4-FFF2-40B4-BE49-F238E27FC236}">
                  <a16:creationId xmlns:a16="http://schemas.microsoft.com/office/drawing/2014/main" id="{251CC3BC-C683-40B1-872F-2922B5F5DD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4706" y="1818505"/>
              <a:ext cx="103143" cy="105107"/>
            </a:xfrm>
            <a:custGeom>
              <a:avLst/>
              <a:gdLst>
                <a:gd name="T0" fmla="*/ 0 w 44"/>
                <a:gd name="T1" fmla="*/ 10 h 45"/>
                <a:gd name="T2" fmla="*/ 0 w 44"/>
                <a:gd name="T3" fmla="*/ 10 h 45"/>
                <a:gd name="T4" fmla="*/ 0 w 44"/>
                <a:gd name="T5" fmla="*/ 10 h 45"/>
                <a:gd name="T6" fmla="*/ 10 w 44"/>
                <a:gd name="T7" fmla="*/ 45 h 45"/>
                <a:gd name="T8" fmla="*/ 21 w 44"/>
                <a:gd name="T9" fmla="*/ 42 h 45"/>
                <a:gd name="T10" fmla="*/ 33 w 44"/>
                <a:gd name="T11" fmla="*/ 38 h 45"/>
                <a:gd name="T12" fmla="*/ 43 w 44"/>
                <a:gd name="T13" fmla="*/ 35 h 45"/>
                <a:gd name="T14" fmla="*/ 43 w 44"/>
                <a:gd name="T15" fmla="*/ 35 h 45"/>
                <a:gd name="T16" fmla="*/ 44 w 44"/>
                <a:gd name="T17" fmla="*/ 35 h 45"/>
                <a:gd name="T18" fmla="*/ 35 w 44"/>
                <a:gd name="T19" fmla="*/ 0 h 45"/>
                <a:gd name="T20" fmla="*/ 0 w 44"/>
                <a:gd name="T21" fmla="*/ 10 h 45"/>
                <a:gd name="T22" fmla="*/ 38 w 44"/>
                <a:gd name="T23" fmla="*/ 33 h 45"/>
                <a:gd name="T24" fmla="*/ 12 w 44"/>
                <a:gd name="T25" fmla="*/ 40 h 45"/>
                <a:gd name="T26" fmla="*/ 5 w 44"/>
                <a:gd name="T27" fmla="*/ 13 h 45"/>
                <a:gd name="T28" fmla="*/ 32 w 44"/>
                <a:gd name="T29" fmla="*/ 5 h 45"/>
                <a:gd name="T30" fmla="*/ 40 w 44"/>
                <a:gd name="T31" fmla="*/ 32 h 45"/>
                <a:gd name="T32" fmla="*/ 38 w 44"/>
                <a:gd name="T33" fmla="*/ 3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5"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22"/>
                    <a:pt x="6" y="33"/>
                    <a:pt x="10" y="45"/>
                  </a:cubicBezTo>
                  <a:cubicBezTo>
                    <a:pt x="14" y="43"/>
                    <a:pt x="18" y="43"/>
                    <a:pt x="21" y="42"/>
                  </a:cubicBezTo>
                  <a:cubicBezTo>
                    <a:pt x="25" y="41"/>
                    <a:pt x="29" y="39"/>
                    <a:pt x="33" y="38"/>
                  </a:cubicBezTo>
                  <a:cubicBezTo>
                    <a:pt x="36" y="37"/>
                    <a:pt x="40" y="37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44" y="35"/>
                    <a:pt x="44" y="35"/>
                  </a:cubicBezTo>
                  <a:cubicBezTo>
                    <a:pt x="41" y="23"/>
                    <a:pt x="39" y="12"/>
                    <a:pt x="35" y="0"/>
                  </a:cubicBezTo>
                  <a:cubicBezTo>
                    <a:pt x="23" y="3"/>
                    <a:pt x="12" y="6"/>
                    <a:pt x="0" y="10"/>
                  </a:cubicBezTo>
                  <a:close/>
                  <a:moveTo>
                    <a:pt x="38" y="33"/>
                  </a:moveTo>
                  <a:cubicBezTo>
                    <a:pt x="30" y="35"/>
                    <a:pt x="21" y="37"/>
                    <a:pt x="12" y="40"/>
                  </a:cubicBezTo>
                  <a:cubicBezTo>
                    <a:pt x="10" y="31"/>
                    <a:pt x="8" y="22"/>
                    <a:pt x="5" y="13"/>
                  </a:cubicBezTo>
                  <a:cubicBezTo>
                    <a:pt x="14" y="10"/>
                    <a:pt x="23" y="8"/>
                    <a:pt x="32" y="5"/>
                  </a:cubicBezTo>
                  <a:cubicBezTo>
                    <a:pt x="35" y="14"/>
                    <a:pt x="37" y="23"/>
                    <a:pt x="40" y="32"/>
                  </a:cubicBezTo>
                  <a:cubicBezTo>
                    <a:pt x="39" y="32"/>
                    <a:pt x="39" y="33"/>
                    <a:pt x="38" y="33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326">
              <a:extLst>
                <a:ext uri="{FF2B5EF4-FFF2-40B4-BE49-F238E27FC236}">
                  <a16:creationId xmlns:a16="http://schemas.microsoft.com/office/drawing/2014/main" id="{05780994-F049-44B5-AF45-8B7B95F7C0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92076" y="1691788"/>
              <a:ext cx="37328" cy="37328"/>
            </a:xfrm>
            <a:custGeom>
              <a:avLst/>
              <a:gdLst>
                <a:gd name="T0" fmla="*/ 0 w 16"/>
                <a:gd name="T1" fmla="*/ 3 h 16"/>
                <a:gd name="T2" fmla="*/ 0 w 16"/>
                <a:gd name="T3" fmla="*/ 4 h 16"/>
                <a:gd name="T4" fmla="*/ 0 w 16"/>
                <a:gd name="T5" fmla="*/ 4 h 16"/>
                <a:gd name="T6" fmla="*/ 4 w 16"/>
                <a:gd name="T7" fmla="*/ 16 h 16"/>
                <a:gd name="T8" fmla="*/ 14 w 16"/>
                <a:gd name="T9" fmla="*/ 13 h 16"/>
                <a:gd name="T10" fmla="*/ 14 w 16"/>
                <a:gd name="T11" fmla="*/ 13 h 16"/>
                <a:gd name="T12" fmla="*/ 16 w 16"/>
                <a:gd name="T13" fmla="*/ 13 h 16"/>
                <a:gd name="T14" fmla="*/ 12 w 16"/>
                <a:gd name="T15" fmla="*/ 0 h 16"/>
                <a:gd name="T16" fmla="*/ 0 w 16"/>
                <a:gd name="T17" fmla="*/ 3 h 16"/>
                <a:gd name="T18" fmla="*/ 10 w 16"/>
                <a:gd name="T19" fmla="*/ 10 h 16"/>
                <a:gd name="T20" fmla="*/ 10 w 16"/>
                <a:gd name="T21" fmla="*/ 10 h 16"/>
                <a:gd name="T22" fmla="*/ 6 w 16"/>
                <a:gd name="T23" fmla="*/ 11 h 16"/>
                <a:gd name="T24" fmla="*/ 5 w 16"/>
                <a:gd name="T25" fmla="*/ 7 h 16"/>
                <a:gd name="T26" fmla="*/ 5 w 16"/>
                <a:gd name="T27" fmla="*/ 7 h 16"/>
                <a:gd name="T28" fmla="*/ 5 w 16"/>
                <a:gd name="T29" fmla="*/ 6 h 16"/>
                <a:gd name="T30" fmla="*/ 9 w 16"/>
                <a:gd name="T31" fmla="*/ 5 h 16"/>
                <a:gd name="T32" fmla="*/ 11 w 16"/>
                <a:gd name="T33" fmla="*/ 10 h 16"/>
                <a:gd name="T34" fmla="*/ 10 w 16"/>
                <a:gd name="T35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16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8"/>
                    <a:pt x="2" y="12"/>
                    <a:pt x="4" y="16"/>
                  </a:cubicBezTo>
                  <a:cubicBezTo>
                    <a:pt x="7" y="15"/>
                    <a:pt x="11" y="14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6" y="13"/>
                  </a:cubicBezTo>
                  <a:cubicBezTo>
                    <a:pt x="15" y="8"/>
                    <a:pt x="14" y="4"/>
                    <a:pt x="12" y="0"/>
                  </a:cubicBezTo>
                  <a:cubicBezTo>
                    <a:pt x="8" y="1"/>
                    <a:pt x="4" y="2"/>
                    <a:pt x="0" y="3"/>
                  </a:cubicBezTo>
                  <a:close/>
                  <a:moveTo>
                    <a:pt x="10" y="10"/>
                  </a:moveTo>
                  <a:cubicBezTo>
                    <a:pt x="10" y="10"/>
                    <a:pt x="10" y="10"/>
                    <a:pt x="10" y="10"/>
                  </a:cubicBezTo>
                  <a:cubicBezTo>
                    <a:pt x="8" y="10"/>
                    <a:pt x="7" y="11"/>
                    <a:pt x="6" y="11"/>
                  </a:cubicBezTo>
                  <a:cubicBezTo>
                    <a:pt x="6" y="10"/>
                    <a:pt x="5" y="8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6"/>
                  </a:cubicBezTo>
                  <a:cubicBezTo>
                    <a:pt x="6" y="6"/>
                    <a:pt x="8" y="5"/>
                    <a:pt x="9" y="5"/>
                  </a:cubicBezTo>
                  <a:cubicBezTo>
                    <a:pt x="10" y="6"/>
                    <a:pt x="10" y="8"/>
                    <a:pt x="11" y="10"/>
                  </a:cubicBezTo>
                  <a:cubicBezTo>
                    <a:pt x="11" y="10"/>
                    <a:pt x="10" y="10"/>
                    <a:pt x="10" y="10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327">
              <a:extLst>
                <a:ext uri="{FF2B5EF4-FFF2-40B4-BE49-F238E27FC236}">
                  <a16:creationId xmlns:a16="http://schemas.microsoft.com/office/drawing/2014/main" id="{2B38B27F-A699-40D4-84FD-CF79C1DEA7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68105" y="2012021"/>
              <a:ext cx="37328" cy="37328"/>
            </a:xfrm>
            <a:custGeom>
              <a:avLst/>
              <a:gdLst>
                <a:gd name="T0" fmla="*/ 4 w 16"/>
                <a:gd name="T1" fmla="*/ 0 h 16"/>
                <a:gd name="T2" fmla="*/ 3 w 16"/>
                <a:gd name="T3" fmla="*/ 1 h 16"/>
                <a:gd name="T4" fmla="*/ 3 w 16"/>
                <a:gd name="T5" fmla="*/ 1 h 16"/>
                <a:gd name="T6" fmla="*/ 0 w 16"/>
                <a:gd name="T7" fmla="*/ 12 h 16"/>
                <a:gd name="T8" fmla="*/ 12 w 16"/>
                <a:gd name="T9" fmla="*/ 16 h 16"/>
                <a:gd name="T10" fmla="*/ 12 w 16"/>
                <a:gd name="T11" fmla="*/ 16 h 16"/>
                <a:gd name="T12" fmla="*/ 13 w 16"/>
                <a:gd name="T13" fmla="*/ 16 h 16"/>
                <a:gd name="T14" fmla="*/ 16 w 16"/>
                <a:gd name="T15" fmla="*/ 3 h 16"/>
                <a:gd name="T16" fmla="*/ 4 w 16"/>
                <a:gd name="T17" fmla="*/ 0 h 16"/>
                <a:gd name="T18" fmla="*/ 10 w 16"/>
                <a:gd name="T19" fmla="*/ 11 h 16"/>
                <a:gd name="T20" fmla="*/ 5 w 16"/>
                <a:gd name="T21" fmla="*/ 9 h 16"/>
                <a:gd name="T22" fmla="*/ 6 w 16"/>
                <a:gd name="T23" fmla="*/ 7 h 16"/>
                <a:gd name="T24" fmla="*/ 6 w 16"/>
                <a:gd name="T25" fmla="*/ 5 h 16"/>
                <a:gd name="T26" fmla="*/ 11 w 16"/>
                <a:gd name="T27" fmla="*/ 6 h 16"/>
                <a:gd name="T28" fmla="*/ 10 w 16"/>
                <a:gd name="T2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4" y="0"/>
                  </a:move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5"/>
                    <a:pt x="1" y="9"/>
                    <a:pt x="0" y="12"/>
                  </a:cubicBezTo>
                  <a:cubicBezTo>
                    <a:pt x="4" y="14"/>
                    <a:pt x="8" y="15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4" y="11"/>
                    <a:pt x="15" y="7"/>
                    <a:pt x="16" y="3"/>
                  </a:cubicBezTo>
                  <a:cubicBezTo>
                    <a:pt x="12" y="2"/>
                    <a:pt x="8" y="0"/>
                    <a:pt x="4" y="0"/>
                  </a:cubicBezTo>
                  <a:close/>
                  <a:moveTo>
                    <a:pt x="10" y="11"/>
                  </a:moveTo>
                  <a:cubicBezTo>
                    <a:pt x="8" y="10"/>
                    <a:pt x="7" y="10"/>
                    <a:pt x="5" y="9"/>
                  </a:cubicBezTo>
                  <a:cubicBezTo>
                    <a:pt x="6" y="9"/>
                    <a:pt x="6" y="8"/>
                    <a:pt x="6" y="7"/>
                  </a:cubicBezTo>
                  <a:cubicBezTo>
                    <a:pt x="6" y="6"/>
                    <a:pt x="6" y="6"/>
                    <a:pt x="6" y="5"/>
                  </a:cubicBezTo>
                  <a:cubicBezTo>
                    <a:pt x="8" y="5"/>
                    <a:pt x="9" y="5"/>
                    <a:pt x="11" y="6"/>
                  </a:cubicBezTo>
                  <a:cubicBezTo>
                    <a:pt x="11" y="8"/>
                    <a:pt x="11" y="9"/>
                    <a:pt x="10" y="11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328">
              <a:extLst>
                <a:ext uri="{FF2B5EF4-FFF2-40B4-BE49-F238E27FC236}">
                  <a16:creationId xmlns:a16="http://schemas.microsoft.com/office/drawing/2014/main" id="{92967615-63CC-410F-9957-FDA538F3F3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355" y="401032"/>
              <a:ext cx="1705292" cy="1704308"/>
            </a:xfrm>
            <a:custGeom>
              <a:avLst/>
              <a:gdLst>
                <a:gd name="T0" fmla="*/ 729 w 729"/>
                <a:gd name="T1" fmla="*/ 387 h 729"/>
                <a:gd name="T2" fmla="*/ 493 w 729"/>
                <a:gd name="T3" fmla="*/ 576 h 729"/>
                <a:gd name="T4" fmla="*/ 192 w 729"/>
                <a:gd name="T5" fmla="*/ 128 h 729"/>
                <a:gd name="T6" fmla="*/ 189 w 729"/>
                <a:gd name="T7" fmla="*/ 46 h 729"/>
                <a:gd name="T8" fmla="*/ 618 w 729"/>
                <a:gd name="T9" fmla="*/ 606 h 729"/>
                <a:gd name="T10" fmla="*/ 664 w 729"/>
                <a:gd name="T11" fmla="*/ 516 h 729"/>
                <a:gd name="T12" fmla="*/ 592 w 729"/>
                <a:gd name="T13" fmla="*/ 626 h 729"/>
                <a:gd name="T14" fmla="*/ 568 w 729"/>
                <a:gd name="T15" fmla="*/ 632 h 729"/>
                <a:gd name="T16" fmla="*/ 494 w 729"/>
                <a:gd name="T17" fmla="*/ 669 h 729"/>
                <a:gd name="T18" fmla="*/ 432 w 729"/>
                <a:gd name="T19" fmla="*/ 697 h 729"/>
                <a:gd name="T20" fmla="*/ 425 w 729"/>
                <a:gd name="T21" fmla="*/ 715 h 729"/>
                <a:gd name="T22" fmla="*/ 259 w 729"/>
                <a:gd name="T23" fmla="*/ 705 h 729"/>
                <a:gd name="T24" fmla="*/ 237 w 729"/>
                <a:gd name="T25" fmla="*/ 694 h 729"/>
                <a:gd name="T26" fmla="*/ 129 w 729"/>
                <a:gd name="T27" fmla="*/ 632 h 729"/>
                <a:gd name="T28" fmla="*/ 92 w 729"/>
                <a:gd name="T29" fmla="*/ 590 h 729"/>
                <a:gd name="T30" fmla="*/ 90 w 729"/>
                <a:gd name="T31" fmla="*/ 576 h 729"/>
                <a:gd name="T32" fmla="*/ 74 w 729"/>
                <a:gd name="T33" fmla="*/ 513 h 729"/>
                <a:gd name="T34" fmla="*/ 85 w 729"/>
                <a:gd name="T35" fmla="*/ 565 h 729"/>
                <a:gd name="T36" fmla="*/ 63 w 729"/>
                <a:gd name="T37" fmla="*/ 485 h 729"/>
                <a:gd name="T38" fmla="*/ 19 w 729"/>
                <a:gd name="T39" fmla="*/ 322 h 729"/>
                <a:gd name="T40" fmla="*/ 37 w 729"/>
                <a:gd name="T41" fmla="*/ 226 h 729"/>
                <a:gd name="T42" fmla="*/ 69 w 729"/>
                <a:gd name="T43" fmla="*/ 236 h 729"/>
                <a:gd name="T44" fmla="*/ 116 w 729"/>
                <a:gd name="T45" fmla="*/ 150 h 729"/>
                <a:gd name="T46" fmla="*/ 63 w 729"/>
                <a:gd name="T47" fmla="*/ 176 h 729"/>
                <a:gd name="T48" fmla="*/ 166 w 729"/>
                <a:gd name="T49" fmla="*/ 69 h 729"/>
                <a:gd name="T50" fmla="*/ 235 w 729"/>
                <a:gd name="T51" fmla="*/ 50 h 729"/>
                <a:gd name="T52" fmla="*/ 255 w 729"/>
                <a:gd name="T53" fmla="*/ 26 h 729"/>
                <a:gd name="T54" fmla="*/ 216 w 729"/>
                <a:gd name="T55" fmla="*/ 64 h 729"/>
                <a:gd name="T56" fmla="*/ 200 w 729"/>
                <a:gd name="T57" fmla="*/ 96 h 729"/>
                <a:gd name="T58" fmla="*/ 155 w 729"/>
                <a:gd name="T59" fmla="*/ 450 h 729"/>
                <a:gd name="T60" fmla="*/ 318 w 729"/>
                <a:gd name="T61" fmla="*/ 558 h 729"/>
                <a:gd name="T62" fmla="*/ 493 w 729"/>
                <a:gd name="T63" fmla="*/ 595 h 729"/>
                <a:gd name="T64" fmla="*/ 430 w 729"/>
                <a:gd name="T65" fmla="*/ 608 h 729"/>
                <a:gd name="T66" fmla="*/ 597 w 729"/>
                <a:gd name="T67" fmla="*/ 578 h 729"/>
                <a:gd name="T68" fmla="*/ 498 w 729"/>
                <a:gd name="T69" fmla="*/ 659 h 729"/>
                <a:gd name="T70" fmla="*/ 367 w 729"/>
                <a:gd name="T71" fmla="*/ 630 h 729"/>
                <a:gd name="T72" fmla="*/ 367 w 729"/>
                <a:gd name="T73" fmla="*/ 585 h 729"/>
                <a:gd name="T74" fmla="*/ 74 w 729"/>
                <a:gd name="T75" fmla="*/ 239 h 729"/>
                <a:gd name="T76" fmla="*/ 67 w 729"/>
                <a:gd name="T77" fmla="*/ 309 h 729"/>
                <a:gd name="T78" fmla="*/ 65 w 729"/>
                <a:gd name="T79" fmla="*/ 180 h 729"/>
                <a:gd name="T80" fmla="*/ 74 w 729"/>
                <a:gd name="T81" fmla="*/ 376 h 729"/>
                <a:gd name="T82" fmla="*/ 142 w 729"/>
                <a:gd name="T83" fmla="*/ 280 h 729"/>
                <a:gd name="T84" fmla="*/ 98 w 729"/>
                <a:gd name="T85" fmla="*/ 286 h 729"/>
                <a:gd name="T86" fmla="*/ 167 w 729"/>
                <a:gd name="T87" fmla="*/ 521 h 729"/>
                <a:gd name="T88" fmla="*/ 127 w 729"/>
                <a:gd name="T89" fmla="*/ 506 h 729"/>
                <a:gd name="T90" fmla="*/ 151 w 729"/>
                <a:gd name="T91" fmla="*/ 588 h 729"/>
                <a:gd name="T92" fmla="*/ 207 w 729"/>
                <a:gd name="T93" fmla="*/ 630 h 729"/>
                <a:gd name="T94" fmla="*/ 239 w 729"/>
                <a:gd name="T95" fmla="*/ 581 h 729"/>
                <a:gd name="T96" fmla="*/ 284 w 729"/>
                <a:gd name="T97" fmla="*/ 589 h 729"/>
                <a:gd name="T98" fmla="*/ 251 w 729"/>
                <a:gd name="T99" fmla="*/ 551 h 729"/>
                <a:gd name="T100" fmla="*/ 220 w 729"/>
                <a:gd name="T101" fmla="*/ 558 h 729"/>
                <a:gd name="T102" fmla="*/ 160 w 729"/>
                <a:gd name="T103" fmla="*/ 382 h 729"/>
                <a:gd name="T104" fmla="*/ 166 w 729"/>
                <a:gd name="T105" fmla="*/ 162 h 729"/>
                <a:gd name="T106" fmla="*/ 14 w 729"/>
                <a:gd name="T107" fmla="*/ 397 h 729"/>
                <a:gd name="T108" fmla="*/ 207 w 729"/>
                <a:gd name="T109" fmla="*/ 637 h 729"/>
                <a:gd name="T110" fmla="*/ 358 w 729"/>
                <a:gd name="T111" fmla="*/ 676 h 729"/>
                <a:gd name="T112" fmla="*/ 641 w 729"/>
                <a:gd name="T113" fmla="*/ 521 h 729"/>
                <a:gd name="T114" fmla="*/ 703 w 729"/>
                <a:gd name="T115" fmla="*/ 453 h 729"/>
                <a:gd name="T116" fmla="*/ 462 w 729"/>
                <a:gd name="T117" fmla="*/ 589 h 729"/>
                <a:gd name="T118" fmla="*/ 250 w 729"/>
                <a:gd name="T119" fmla="*/ 517 h 729"/>
                <a:gd name="T120" fmla="*/ 251 w 729"/>
                <a:gd name="T121" fmla="*/ 514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29" h="729">
                  <a:moveTo>
                    <a:pt x="639" y="605"/>
                  </a:moveTo>
                  <a:cubicBezTo>
                    <a:pt x="640" y="604"/>
                    <a:pt x="641" y="602"/>
                    <a:pt x="643" y="600"/>
                  </a:cubicBezTo>
                  <a:cubicBezTo>
                    <a:pt x="645" y="598"/>
                    <a:pt x="647" y="596"/>
                    <a:pt x="649" y="593"/>
                  </a:cubicBezTo>
                  <a:cubicBezTo>
                    <a:pt x="650" y="591"/>
                    <a:pt x="651" y="590"/>
                    <a:pt x="653" y="588"/>
                  </a:cubicBezTo>
                  <a:cubicBezTo>
                    <a:pt x="655" y="585"/>
                    <a:pt x="656" y="583"/>
                    <a:pt x="658" y="581"/>
                  </a:cubicBezTo>
                  <a:cubicBezTo>
                    <a:pt x="660" y="579"/>
                    <a:pt x="661" y="577"/>
                    <a:pt x="662" y="575"/>
                  </a:cubicBezTo>
                  <a:cubicBezTo>
                    <a:pt x="664" y="573"/>
                    <a:pt x="666" y="570"/>
                    <a:pt x="667" y="568"/>
                  </a:cubicBezTo>
                  <a:cubicBezTo>
                    <a:pt x="669" y="566"/>
                    <a:pt x="670" y="564"/>
                    <a:pt x="671" y="562"/>
                  </a:cubicBezTo>
                  <a:cubicBezTo>
                    <a:pt x="673" y="560"/>
                    <a:pt x="674" y="557"/>
                    <a:pt x="676" y="555"/>
                  </a:cubicBezTo>
                  <a:cubicBezTo>
                    <a:pt x="677" y="553"/>
                    <a:pt x="678" y="551"/>
                    <a:pt x="679" y="548"/>
                  </a:cubicBezTo>
                  <a:cubicBezTo>
                    <a:pt x="681" y="546"/>
                    <a:pt x="682" y="544"/>
                    <a:pt x="684" y="541"/>
                  </a:cubicBezTo>
                  <a:cubicBezTo>
                    <a:pt x="685" y="539"/>
                    <a:pt x="686" y="537"/>
                    <a:pt x="687" y="535"/>
                  </a:cubicBezTo>
                  <a:cubicBezTo>
                    <a:pt x="689" y="532"/>
                    <a:pt x="690" y="530"/>
                    <a:pt x="691" y="527"/>
                  </a:cubicBezTo>
                  <a:cubicBezTo>
                    <a:pt x="692" y="525"/>
                    <a:pt x="693" y="523"/>
                    <a:pt x="694" y="520"/>
                  </a:cubicBezTo>
                  <a:cubicBezTo>
                    <a:pt x="696" y="518"/>
                    <a:pt x="697" y="515"/>
                    <a:pt x="698" y="513"/>
                  </a:cubicBezTo>
                  <a:cubicBezTo>
                    <a:pt x="699" y="510"/>
                    <a:pt x="700" y="508"/>
                    <a:pt x="701" y="506"/>
                  </a:cubicBezTo>
                  <a:cubicBezTo>
                    <a:pt x="702" y="503"/>
                    <a:pt x="703" y="501"/>
                    <a:pt x="704" y="498"/>
                  </a:cubicBezTo>
                  <a:cubicBezTo>
                    <a:pt x="705" y="496"/>
                    <a:pt x="706" y="493"/>
                    <a:pt x="707" y="491"/>
                  </a:cubicBezTo>
                  <a:cubicBezTo>
                    <a:pt x="708" y="488"/>
                    <a:pt x="709" y="485"/>
                    <a:pt x="710" y="483"/>
                  </a:cubicBezTo>
                  <a:cubicBezTo>
                    <a:pt x="710" y="480"/>
                    <a:pt x="711" y="478"/>
                    <a:pt x="712" y="476"/>
                  </a:cubicBezTo>
                  <a:cubicBezTo>
                    <a:pt x="713" y="473"/>
                    <a:pt x="714" y="470"/>
                    <a:pt x="715" y="467"/>
                  </a:cubicBezTo>
                  <a:cubicBezTo>
                    <a:pt x="715" y="465"/>
                    <a:pt x="716" y="463"/>
                    <a:pt x="717" y="460"/>
                  </a:cubicBezTo>
                  <a:cubicBezTo>
                    <a:pt x="717" y="457"/>
                    <a:pt x="718" y="454"/>
                    <a:pt x="719" y="451"/>
                  </a:cubicBezTo>
                  <a:cubicBezTo>
                    <a:pt x="719" y="449"/>
                    <a:pt x="720" y="447"/>
                    <a:pt x="720" y="445"/>
                  </a:cubicBezTo>
                  <a:cubicBezTo>
                    <a:pt x="721" y="441"/>
                    <a:pt x="722" y="437"/>
                    <a:pt x="723" y="434"/>
                  </a:cubicBezTo>
                  <a:cubicBezTo>
                    <a:pt x="723" y="432"/>
                    <a:pt x="723" y="430"/>
                    <a:pt x="724" y="429"/>
                  </a:cubicBezTo>
                  <a:cubicBezTo>
                    <a:pt x="725" y="423"/>
                    <a:pt x="725" y="418"/>
                    <a:pt x="726" y="412"/>
                  </a:cubicBezTo>
                  <a:cubicBezTo>
                    <a:pt x="729" y="387"/>
                    <a:pt x="729" y="387"/>
                    <a:pt x="729" y="387"/>
                  </a:cubicBezTo>
                  <a:cubicBezTo>
                    <a:pt x="727" y="391"/>
                    <a:pt x="727" y="391"/>
                    <a:pt x="727" y="391"/>
                  </a:cubicBezTo>
                  <a:cubicBezTo>
                    <a:pt x="727" y="391"/>
                    <a:pt x="727" y="391"/>
                    <a:pt x="727" y="391"/>
                  </a:cubicBezTo>
                  <a:cubicBezTo>
                    <a:pt x="718" y="410"/>
                    <a:pt x="718" y="410"/>
                    <a:pt x="718" y="410"/>
                  </a:cubicBezTo>
                  <a:cubicBezTo>
                    <a:pt x="703" y="443"/>
                    <a:pt x="681" y="472"/>
                    <a:pt x="656" y="496"/>
                  </a:cubicBezTo>
                  <a:cubicBezTo>
                    <a:pt x="653" y="499"/>
                    <a:pt x="650" y="502"/>
                    <a:pt x="647" y="504"/>
                  </a:cubicBezTo>
                  <a:cubicBezTo>
                    <a:pt x="647" y="505"/>
                    <a:pt x="646" y="506"/>
                    <a:pt x="645" y="507"/>
                  </a:cubicBezTo>
                  <a:cubicBezTo>
                    <a:pt x="642" y="509"/>
                    <a:pt x="640" y="511"/>
                    <a:pt x="637" y="513"/>
                  </a:cubicBezTo>
                  <a:cubicBezTo>
                    <a:pt x="636" y="514"/>
                    <a:pt x="636" y="514"/>
                    <a:pt x="635" y="515"/>
                  </a:cubicBezTo>
                  <a:cubicBezTo>
                    <a:pt x="631" y="518"/>
                    <a:pt x="628" y="520"/>
                    <a:pt x="625" y="523"/>
                  </a:cubicBezTo>
                  <a:cubicBezTo>
                    <a:pt x="624" y="523"/>
                    <a:pt x="623" y="524"/>
                    <a:pt x="623" y="524"/>
                  </a:cubicBezTo>
                  <a:cubicBezTo>
                    <a:pt x="620" y="526"/>
                    <a:pt x="617" y="528"/>
                    <a:pt x="614" y="530"/>
                  </a:cubicBezTo>
                  <a:cubicBezTo>
                    <a:pt x="613" y="531"/>
                    <a:pt x="612" y="531"/>
                    <a:pt x="611" y="532"/>
                  </a:cubicBezTo>
                  <a:cubicBezTo>
                    <a:pt x="608" y="534"/>
                    <a:pt x="605" y="536"/>
                    <a:pt x="602" y="538"/>
                  </a:cubicBezTo>
                  <a:cubicBezTo>
                    <a:pt x="601" y="538"/>
                    <a:pt x="601" y="538"/>
                    <a:pt x="600" y="539"/>
                  </a:cubicBezTo>
                  <a:cubicBezTo>
                    <a:pt x="596" y="541"/>
                    <a:pt x="593" y="543"/>
                    <a:pt x="589" y="545"/>
                  </a:cubicBezTo>
                  <a:cubicBezTo>
                    <a:pt x="588" y="545"/>
                    <a:pt x="587" y="546"/>
                    <a:pt x="586" y="546"/>
                  </a:cubicBezTo>
                  <a:cubicBezTo>
                    <a:pt x="583" y="548"/>
                    <a:pt x="580" y="549"/>
                    <a:pt x="577" y="551"/>
                  </a:cubicBezTo>
                  <a:cubicBezTo>
                    <a:pt x="576" y="551"/>
                    <a:pt x="575" y="552"/>
                    <a:pt x="574" y="552"/>
                  </a:cubicBezTo>
                  <a:cubicBezTo>
                    <a:pt x="566" y="556"/>
                    <a:pt x="558" y="559"/>
                    <a:pt x="550" y="562"/>
                  </a:cubicBezTo>
                  <a:cubicBezTo>
                    <a:pt x="549" y="562"/>
                    <a:pt x="548" y="563"/>
                    <a:pt x="547" y="563"/>
                  </a:cubicBezTo>
                  <a:cubicBezTo>
                    <a:pt x="544" y="564"/>
                    <a:pt x="541" y="565"/>
                    <a:pt x="537" y="566"/>
                  </a:cubicBezTo>
                  <a:cubicBezTo>
                    <a:pt x="537" y="566"/>
                    <a:pt x="536" y="567"/>
                    <a:pt x="535" y="567"/>
                  </a:cubicBezTo>
                  <a:cubicBezTo>
                    <a:pt x="530" y="568"/>
                    <a:pt x="526" y="569"/>
                    <a:pt x="522" y="570"/>
                  </a:cubicBezTo>
                  <a:cubicBezTo>
                    <a:pt x="521" y="571"/>
                    <a:pt x="521" y="571"/>
                    <a:pt x="520" y="571"/>
                  </a:cubicBezTo>
                  <a:cubicBezTo>
                    <a:pt x="516" y="572"/>
                    <a:pt x="513" y="573"/>
                    <a:pt x="509" y="573"/>
                  </a:cubicBezTo>
                  <a:cubicBezTo>
                    <a:pt x="508" y="574"/>
                    <a:pt x="507" y="574"/>
                    <a:pt x="506" y="574"/>
                  </a:cubicBezTo>
                  <a:cubicBezTo>
                    <a:pt x="502" y="575"/>
                    <a:pt x="499" y="575"/>
                    <a:pt x="495" y="576"/>
                  </a:cubicBezTo>
                  <a:cubicBezTo>
                    <a:pt x="494" y="576"/>
                    <a:pt x="494" y="576"/>
                    <a:pt x="493" y="576"/>
                  </a:cubicBezTo>
                  <a:cubicBezTo>
                    <a:pt x="489" y="577"/>
                    <a:pt x="484" y="577"/>
                    <a:pt x="480" y="578"/>
                  </a:cubicBezTo>
                  <a:cubicBezTo>
                    <a:pt x="479" y="578"/>
                    <a:pt x="478" y="578"/>
                    <a:pt x="477" y="578"/>
                  </a:cubicBezTo>
                  <a:cubicBezTo>
                    <a:pt x="473" y="578"/>
                    <a:pt x="470" y="579"/>
                    <a:pt x="466" y="579"/>
                  </a:cubicBezTo>
                  <a:cubicBezTo>
                    <a:pt x="465" y="579"/>
                    <a:pt x="464" y="579"/>
                    <a:pt x="463" y="579"/>
                  </a:cubicBezTo>
                  <a:cubicBezTo>
                    <a:pt x="458" y="579"/>
                    <a:pt x="454" y="579"/>
                    <a:pt x="449" y="579"/>
                  </a:cubicBezTo>
                  <a:cubicBezTo>
                    <a:pt x="285" y="579"/>
                    <a:pt x="150" y="445"/>
                    <a:pt x="150" y="280"/>
                  </a:cubicBezTo>
                  <a:cubicBezTo>
                    <a:pt x="150" y="276"/>
                    <a:pt x="151" y="272"/>
                    <a:pt x="151" y="267"/>
                  </a:cubicBezTo>
                  <a:cubicBezTo>
                    <a:pt x="151" y="266"/>
                    <a:pt x="151" y="265"/>
                    <a:pt x="151" y="263"/>
                  </a:cubicBezTo>
                  <a:cubicBezTo>
                    <a:pt x="151" y="260"/>
                    <a:pt x="151" y="257"/>
                    <a:pt x="152" y="253"/>
                  </a:cubicBezTo>
                  <a:cubicBezTo>
                    <a:pt x="152" y="252"/>
                    <a:pt x="152" y="251"/>
                    <a:pt x="152" y="250"/>
                  </a:cubicBezTo>
                  <a:cubicBezTo>
                    <a:pt x="152" y="246"/>
                    <a:pt x="153" y="241"/>
                    <a:pt x="154" y="237"/>
                  </a:cubicBezTo>
                  <a:cubicBezTo>
                    <a:pt x="154" y="236"/>
                    <a:pt x="154" y="235"/>
                    <a:pt x="154" y="235"/>
                  </a:cubicBezTo>
                  <a:cubicBezTo>
                    <a:pt x="155" y="231"/>
                    <a:pt x="155" y="228"/>
                    <a:pt x="156" y="224"/>
                  </a:cubicBezTo>
                  <a:cubicBezTo>
                    <a:pt x="156" y="223"/>
                    <a:pt x="156" y="222"/>
                    <a:pt x="157" y="220"/>
                  </a:cubicBezTo>
                  <a:cubicBezTo>
                    <a:pt x="157" y="217"/>
                    <a:pt x="158" y="213"/>
                    <a:pt x="159" y="210"/>
                  </a:cubicBezTo>
                  <a:cubicBezTo>
                    <a:pt x="159" y="209"/>
                    <a:pt x="159" y="208"/>
                    <a:pt x="159" y="208"/>
                  </a:cubicBezTo>
                  <a:cubicBezTo>
                    <a:pt x="160" y="203"/>
                    <a:pt x="162" y="199"/>
                    <a:pt x="163" y="195"/>
                  </a:cubicBezTo>
                  <a:cubicBezTo>
                    <a:pt x="163" y="194"/>
                    <a:pt x="163" y="193"/>
                    <a:pt x="164" y="192"/>
                  </a:cubicBezTo>
                  <a:cubicBezTo>
                    <a:pt x="165" y="189"/>
                    <a:pt x="166" y="186"/>
                    <a:pt x="167" y="183"/>
                  </a:cubicBezTo>
                  <a:cubicBezTo>
                    <a:pt x="167" y="182"/>
                    <a:pt x="168" y="180"/>
                    <a:pt x="168" y="179"/>
                  </a:cubicBezTo>
                  <a:cubicBezTo>
                    <a:pt x="169" y="175"/>
                    <a:pt x="171" y="171"/>
                    <a:pt x="172" y="168"/>
                  </a:cubicBezTo>
                  <a:cubicBezTo>
                    <a:pt x="172" y="168"/>
                    <a:pt x="172" y="167"/>
                    <a:pt x="172" y="167"/>
                  </a:cubicBezTo>
                  <a:cubicBezTo>
                    <a:pt x="174" y="163"/>
                    <a:pt x="176" y="160"/>
                    <a:pt x="178" y="156"/>
                  </a:cubicBezTo>
                  <a:cubicBezTo>
                    <a:pt x="178" y="155"/>
                    <a:pt x="179" y="154"/>
                    <a:pt x="179" y="153"/>
                  </a:cubicBezTo>
                  <a:cubicBezTo>
                    <a:pt x="180" y="150"/>
                    <a:pt x="182" y="147"/>
                    <a:pt x="183" y="144"/>
                  </a:cubicBezTo>
                  <a:cubicBezTo>
                    <a:pt x="184" y="143"/>
                    <a:pt x="184" y="142"/>
                    <a:pt x="185" y="141"/>
                  </a:cubicBezTo>
                  <a:cubicBezTo>
                    <a:pt x="187" y="137"/>
                    <a:pt x="189" y="133"/>
                    <a:pt x="191" y="130"/>
                  </a:cubicBezTo>
                  <a:cubicBezTo>
                    <a:pt x="191" y="129"/>
                    <a:pt x="192" y="129"/>
                    <a:pt x="192" y="128"/>
                  </a:cubicBezTo>
                  <a:cubicBezTo>
                    <a:pt x="194" y="125"/>
                    <a:pt x="196" y="122"/>
                    <a:pt x="198" y="119"/>
                  </a:cubicBezTo>
                  <a:cubicBezTo>
                    <a:pt x="198" y="118"/>
                    <a:pt x="199" y="117"/>
                    <a:pt x="200" y="116"/>
                  </a:cubicBezTo>
                  <a:cubicBezTo>
                    <a:pt x="202" y="113"/>
                    <a:pt x="204" y="110"/>
                    <a:pt x="206" y="107"/>
                  </a:cubicBezTo>
                  <a:cubicBezTo>
                    <a:pt x="206" y="106"/>
                    <a:pt x="207" y="106"/>
                    <a:pt x="207" y="105"/>
                  </a:cubicBezTo>
                  <a:cubicBezTo>
                    <a:pt x="210" y="102"/>
                    <a:pt x="212" y="98"/>
                    <a:pt x="215" y="95"/>
                  </a:cubicBezTo>
                  <a:cubicBezTo>
                    <a:pt x="215" y="94"/>
                    <a:pt x="216" y="94"/>
                    <a:pt x="217" y="93"/>
                  </a:cubicBezTo>
                  <a:cubicBezTo>
                    <a:pt x="219" y="90"/>
                    <a:pt x="221" y="88"/>
                    <a:pt x="223" y="85"/>
                  </a:cubicBezTo>
                  <a:cubicBezTo>
                    <a:pt x="224" y="84"/>
                    <a:pt x="225" y="83"/>
                    <a:pt x="225" y="82"/>
                  </a:cubicBezTo>
                  <a:cubicBezTo>
                    <a:pt x="228" y="79"/>
                    <a:pt x="231" y="76"/>
                    <a:pt x="234" y="73"/>
                  </a:cubicBezTo>
                  <a:cubicBezTo>
                    <a:pt x="258" y="48"/>
                    <a:pt x="287" y="27"/>
                    <a:pt x="320" y="11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18" y="4"/>
                    <a:pt x="318" y="4"/>
                    <a:pt x="318" y="4"/>
                  </a:cubicBezTo>
                  <a:cubicBezTo>
                    <a:pt x="312" y="4"/>
                    <a:pt x="307" y="5"/>
                    <a:pt x="301" y="6"/>
                  </a:cubicBezTo>
                  <a:cubicBezTo>
                    <a:pt x="299" y="6"/>
                    <a:pt x="298" y="7"/>
                    <a:pt x="296" y="7"/>
                  </a:cubicBezTo>
                  <a:cubicBezTo>
                    <a:pt x="292" y="8"/>
                    <a:pt x="289" y="9"/>
                    <a:pt x="285" y="9"/>
                  </a:cubicBezTo>
                  <a:cubicBezTo>
                    <a:pt x="283" y="10"/>
                    <a:pt x="281" y="10"/>
                    <a:pt x="279" y="11"/>
                  </a:cubicBezTo>
                  <a:cubicBezTo>
                    <a:pt x="276" y="12"/>
                    <a:pt x="273" y="12"/>
                    <a:pt x="269" y="13"/>
                  </a:cubicBezTo>
                  <a:cubicBezTo>
                    <a:pt x="267" y="14"/>
                    <a:pt x="265" y="14"/>
                    <a:pt x="263" y="15"/>
                  </a:cubicBezTo>
                  <a:cubicBezTo>
                    <a:pt x="260" y="16"/>
                    <a:pt x="257" y="17"/>
                    <a:pt x="254" y="18"/>
                  </a:cubicBezTo>
                  <a:cubicBezTo>
                    <a:pt x="252" y="19"/>
                    <a:pt x="249" y="19"/>
                    <a:pt x="247" y="20"/>
                  </a:cubicBezTo>
                  <a:cubicBezTo>
                    <a:pt x="244" y="21"/>
                    <a:pt x="242" y="22"/>
                    <a:pt x="239" y="23"/>
                  </a:cubicBezTo>
                  <a:cubicBezTo>
                    <a:pt x="236" y="24"/>
                    <a:pt x="234" y="25"/>
                    <a:pt x="232" y="26"/>
                  </a:cubicBezTo>
                  <a:cubicBezTo>
                    <a:pt x="229" y="27"/>
                    <a:pt x="227" y="28"/>
                    <a:pt x="224" y="29"/>
                  </a:cubicBezTo>
                  <a:cubicBezTo>
                    <a:pt x="222" y="30"/>
                    <a:pt x="219" y="31"/>
                    <a:pt x="217" y="32"/>
                  </a:cubicBezTo>
                  <a:cubicBezTo>
                    <a:pt x="215" y="33"/>
                    <a:pt x="212" y="34"/>
                    <a:pt x="209" y="35"/>
                  </a:cubicBezTo>
                  <a:cubicBezTo>
                    <a:pt x="207" y="36"/>
                    <a:pt x="205" y="38"/>
                    <a:pt x="203" y="39"/>
                  </a:cubicBezTo>
                  <a:cubicBezTo>
                    <a:pt x="200" y="40"/>
                    <a:pt x="198" y="41"/>
                    <a:pt x="195" y="43"/>
                  </a:cubicBezTo>
                  <a:cubicBezTo>
                    <a:pt x="193" y="44"/>
                    <a:pt x="191" y="45"/>
                    <a:pt x="189" y="46"/>
                  </a:cubicBezTo>
                  <a:cubicBezTo>
                    <a:pt x="186" y="47"/>
                    <a:pt x="184" y="49"/>
                    <a:pt x="181" y="50"/>
                  </a:cubicBezTo>
                  <a:cubicBezTo>
                    <a:pt x="179" y="52"/>
                    <a:pt x="177" y="53"/>
                    <a:pt x="175" y="54"/>
                  </a:cubicBezTo>
                  <a:cubicBezTo>
                    <a:pt x="173" y="55"/>
                    <a:pt x="170" y="57"/>
                    <a:pt x="168" y="59"/>
                  </a:cubicBezTo>
                  <a:cubicBezTo>
                    <a:pt x="166" y="60"/>
                    <a:pt x="164" y="61"/>
                    <a:pt x="162" y="62"/>
                  </a:cubicBezTo>
                  <a:cubicBezTo>
                    <a:pt x="159" y="64"/>
                    <a:pt x="157" y="66"/>
                    <a:pt x="155" y="68"/>
                  </a:cubicBezTo>
                  <a:cubicBezTo>
                    <a:pt x="153" y="69"/>
                    <a:pt x="151" y="70"/>
                    <a:pt x="149" y="71"/>
                  </a:cubicBezTo>
                  <a:cubicBezTo>
                    <a:pt x="147" y="73"/>
                    <a:pt x="144" y="75"/>
                    <a:pt x="142" y="77"/>
                  </a:cubicBezTo>
                  <a:cubicBezTo>
                    <a:pt x="140" y="78"/>
                    <a:pt x="138" y="80"/>
                    <a:pt x="137" y="81"/>
                  </a:cubicBezTo>
                  <a:cubicBezTo>
                    <a:pt x="134" y="83"/>
                    <a:pt x="132" y="85"/>
                    <a:pt x="129" y="87"/>
                  </a:cubicBezTo>
                  <a:cubicBezTo>
                    <a:pt x="128" y="89"/>
                    <a:pt x="126" y="90"/>
                    <a:pt x="125" y="91"/>
                  </a:cubicBezTo>
                  <a:cubicBezTo>
                    <a:pt x="122" y="93"/>
                    <a:pt x="120" y="96"/>
                    <a:pt x="117" y="98"/>
                  </a:cubicBezTo>
                  <a:cubicBezTo>
                    <a:pt x="116" y="99"/>
                    <a:pt x="114" y="101"/>
                    <a:pt x="113" y="102"/>
                  </a:cubicBezTo>
                  <a:cubicBezTo>
                    <a:pt x="110" y="105"/>
                    <a:pt x="106" y="108"/>
                    <a:pt x="103" y="112"/>
                  </a:cubicBezTo>
                  <a:cubicBezTo>
                    <a:pt x="39" y="178"/>
                    <a:pt x="0" y="267"/>
                    <a:pt x="0" y="365"/>
                  </a:cubicBezTo>
                  <a:cubicBezTo>
                    <a:pt x="0" y="566"/>
                    <a:pt x="164" y="729"/>
                    <a:pt x="365" y="729"/>
                  </a:cubicBezTo>
                  <a:cubicBezTo>
                    <a:pt x="463" y="729"/>
                    <a:pt x="553" y="690"/>
                    <a:pt x="619" y="626"/>
                  </a:cubicBezTo>
                  <a:cubicBezTo>
                    <a:pt x="622" y="623"/>
                    <a:pt x="625" y="620"/>
                    <a:pt x="628" y="617"/>
                  </a:cubicBezTo>
                  <a:cubicBezTo>
                    <a:pt x="629" y="615"/>
                    <a:pt x="631" y="614"/>
                    <a:pt x="632" y="612"/>
                  </a:cubicBezTo>
                  <a:cubicBezTo>
                    <a:pt x="634" y="610"/>
                    <a:pt x="636" y="608"/>
                    <a:pt x="639" y="605"/>
                  </a:cubicBezTo>
                  <a:close/>
                  <a:moveTo>
                    <a:pt x="611" y="622"/>
                  </a:moveTo>
                  <a:cubicBezTo>
                    <a:pt x="612" y="621"/>
                    <a:pt x="612" y="621"/>
                    <a:pt x="613" y="620"/>
                  </a:cubicBezTo>
                  <a:cubicBezTo>
                    <a:pt x="610" y="623"/>
                    <a:pt x="607" y="626"/>
                    <a:pt x="605" y="628"/>
                  </a:cubicBezTo>
                  <a:cubicBezTo>
                    <a:pt x="607" y="618"/>
                    <a:pt x="610" y="609"/>
                    <a:pt x="612" y="599"/>
                  </a:cubicBezTo>
                  <a:cubicBezTo>
                    <a:pt x="612" y="599"/>
                    <a:pt x="612" y="599"/>
                    <a:pt x="612" y="599"/>
                  </a:cubicBezTo>
                  <a:cubicBezTo>
                    <a:pt x="612" y="599"/>
                    <a:pt x="613" y="598"/>
                    <a:pt x="613" y="598"/>
                  </a:cubicBezTo>
                  <a:cubicBezTo>
                    <a:pt x="615" y="598"/>
                    <a:pt x="622" y="600"/>
                    <a:pt x="631" y="602"/>
                  </a:cubicBezTo>
                  <a:cubicBezTo>
                    <a:pt x="629" y="604"/>
                    <a:pt x="627" y="606"/>
                    <a:pt x="625" y="608"/>
                  </a:cubicBezTo>
                  <a:cubicBezTo>
                    <a:pt x="623" y="607"/>
                    <a:pt x="620" y="607"/>
                    <a:pt x="618" y="606"/>
                  </a:cubicBezTo>
                  <a:cubicBezTo>
                    <a:pt x="618" y="607"/>
                    <a:pt x="618" y="607"/>
                    <a:pt x="618" y="608"/>
                  </a:cubicBezTo>
                  <a:cubicBezTo>
                    <a:pt x="618" y="608"/>
                    <a:pt x="618" y="608"/>
                    <a:pt x="618" y="608"/>
                  </a:cubicBezTo>
                  <a:cubicBezTo>
                    <a:pt x="617" y="611"/>
                    <a:pt x="616" y="615"/>
                    <a:pt x="615" y="618"/>
                  </a:cubicBezTo>
                  <a:cubicBezTo>
                    <a:pt x="614" y="619"/>
                    <a:pt x="612" y="621"/>
                    <a:pt x="611" y="622"/>
                  </a:cubicBezTo>
                  <a:close/>
                  <a:moveTo>
                    <a:pt x="684" y="523"/>
                  </a:moveTo>
                  <a:cubicBezTo>
                    <a:pt x="683" y="524"/>
                    <a:pt x="682" y="525"/>
                    <a:pt x="681" y="526"/>
                  </a:cubicBezTo>
                  <a:cubicBezTo>
                    <a:pt x="681" y="526"/>
                    <a:pt x="682" y="526"/>
                    <a:pt x="682" y="527"/>
                  </a:cubicBezTo>
                  <a:cubicBezTo>
                    <a:pt x="681" y="529"/>
                    <a:pt x="680" y="532"/>
                    <a:pt x="678" y="534"/>
                  </a:cubicBezTo>
                  <a:cubicBezTo>
                    <a:pt x="676" y="531"/>
                    <a:pt x="673" y="529"/>
                    <a:pt x="671" y="526"/>
                  </a:cubicBezTo>
                  <a:cubicBezTo>
                    <a:pt x="678" y="520"/>
                    <a:pt x="684" y="513"/>
                    <a:pt x="691" y="507"/>
                  </a:cubicBezTo>
                  <a:cubicBezTo>
                    <a:pt x="691" y="507"/>
                    <a:pt x="691" y="507"/>
                    <a:pt x="691" y="507"/>
                  </a:cubicBezTo>
                  <a:cubicBezTo>
                    <a:pt x="689" y="512"/>
                    <a:pt x="687" y="518"/>
                    <a:pt x="684" y="523"/>
                  </a:cubicBezTo>
                  <a:close/>
                  <a:moveTo>
                    <a:pt x="693" y="504"/>
                  </a:moveTo>
                  <a:cubicBezTo>
                    <a:pt x="692" y="503"/>
                    <a:pt x="691" y="502"/>
                    <a:pt x="690" y="502"/>
                  </a:cubicBezTo>
                  <a:cubicBezTo>
                    <a:pt x="682" y="510"/>
                    <a:pt x="674" y="518"/>
                    <a:pt x="665" y="527"/>
                  </a:cubicBezTo>
                  <a:cubicBezTo>
                    <a:pt x="669" y="530"/>
                    <a:pt x="673" y="534"/>
                    <a:pt x="676" y="538"/>
                  </a:cubicBezTo>
                  <a:cubicBezTo>
                    <a:pt x="675" y="540"/>
                    <a:pt x="674" y="542"/>
                    <a:pt x="672" y="544"/>
                  </a:cubicBezTo>
                  <a:cubicBezTo>
                    <a:pt x="664" y="536"/>
                    <a:pt x="656" y="528"/>
                    <a:pt x="655" y="526"/>
                  </a:cubicBezTo>
                  <a:cubicBezTo>
                    <a:pt x="655" y="526"/>
                    <a:pt x="655" y="525"/>
                    <a:pt x="655" y="525"/>
                  </a:cubicBezTo>
                  <a:cubicBezTo>
                    <a:pt x="656" y="525"/>
                    <a:pt x="656" y="525"/>
                    <a:pt x="656" y="525"/>
                  </a:cubicBezTo>
                  <a:cubicBezTo>
                    <a:pt x="656" y="524"/>
                    <a:pt x="656" y="524"/>
                    <a:pt x="657" y="524"/>
                  </a:cubicBezTo>
                  <a:cubicBezTo>
                    <a:pt x="657" y="523"/>
                    <a:pt x="657" y="523"/>
                    <a:pt x="657" y="523"/>
                  </a:cubicBezTo>
                  <a:cubicBezTo>
                    <a:pt x="658" y="523"/>
                    <a:pt x="658" y="522"/>
                    <a:pt x="658" y="522"/>
                  </a:cubicBezTo>
                  <a:cubicBezTo>
                    <a:pt x="659" y="521"/>
                    <a:pt x="659" y="521"/>
                    <a:pt x="659" y="521"/>
                  </a:cubicBezTo>
                  <a:cubicBezTo>
                    <a:pt x="660" y="520"/>
                    <a:pt x="660" y="520"/>
                    <a:pt x="661" y="519"/>
                  </a:cubicBezTo>
                  <a:cubicBezTo>
                    <a:pt x="661" y="519"/>
                    <a:pt x="661" y="519"/>
                    <a:pt x="661" y="519"/>
                  </a:cubicBezTo>
                  <a:cubicBezTo>
                    <a:pt x="662" y="518"/>
                    <a:pt x="663" y="517"/>
                    <a:pt x="663" y="517"/>
                  </a:cubicBezTo>
                  <a:cubicBezTo>
                    <a:pt x="663" y="517"/>
                    <a:pt x="663" y="516"/>
                    <a:pt x="664" y="516"/>
                  </a:cubicBezTo>
                  <a:cubicBezTo>
                    <a:pt x="673" y="506"/>
                    <a:pt x="688" y="492"/>
                    <a:pt x="690" y="491"/>
                  </a:cubicBezTo>
                  <a:cubicBezTo>
                    <a:pt x="691" y="491"/>
                    <a:pt x="693" y="493"/>
                    <a:pt x="696" y="496"/>
                  </a:cubicBezTo>
                  <a:cubicBezTo>
                    <a:pt x="695" y="499"/>
                    <a:pt x="694" y="501"/>
                    <a:pt x="693" y="504"/>
                  </a:cubicBezTo>
                  <a:close/>
                  <a:moveTo>
                    <a:pt x="571" y="655"/>
                  </a:moveTo>
                  <a:cubicBezTo>
                    <a:pt x="569" y="657"/>
                    <a:pt x="566" y="659"/>
                    <a:pt x="563" y="661"/>
                  </a:cubicBezTo>
                  <a:cubicBezTo>
                    <a:pt x="561" y="662"/>
                    <a:pt x="559" y="663"/>
                    <a:pt x="558" y="664"/>
                  </a:cubicBezTo>
                  <a:cubicBezTo>
                    <a:pt x="557" y="665"/>
                    <a:pt x="556" y="665"/>
                    <a:pt x="555" y="666"/>
                  </a:cubicBezTo>
                  <a:cubicBezTo>
                    <a:pt x="554" y="665"/>
                    <a:pt x="552" y="665"/>
                    <a:pt x="551" y="664"/>
                  </a:cubicBezTo>
                  <a:cubicBezTo>
                    <a:pt x="550" y="664"/>
                    <a:pt x="550" y="664"/>
                    <a:pt x="550" y="664"/>
                  </a:cubicBezTo>
                  <a:cubicBezTo>
                    <a:pt x="549" y="664"/>
                    <a:pt x="549" y="664"/>
                    <a:pt x="548" y="663"/>
                  </a:cubicBezTo>
                  <a:cubicBezTo>
                    <a:pt x="547" y="663"/>
                    <a:pt x="547" y="663"/>
                    <a:pt x="546" y="663"/>
                  </a:cubicBezTo>
                  <a:cubicBezTo>
                    <a:pt x="551" y="660"/>
                    <a:pt x="556" y="660"/>
                    <a:pt x="561" y="658"/>
                  </a:cubicBezTo>
                  <a:cubicBezTo>
                    <a:pt x="561" y="658"/>
                    <a:pt x="561" y="658"/>
                    <a:pt x="561" y="658"/>
                  </a:cubicBezTo>
                  <a:cubicBezTo>
                    <a:pt x="561" y="658"/>
                    <a:pt x="562" y="657"/>
                    <a:pt x="562" y="657"/>
                  </a:cubicBezTo>
                  <a:cubicBezTo>
                    <a:pt x="562" y="656"/>
                    <a:pt x="562" y="655"/>
                    <a:pt x="562" y="653"/>
                  </a:cubicBezTo>
                  <a:cubicBezTo>
                    <a:pt x="561" y="653"/>
                    <a:pt x="561" y="652"/>
                    <a:pt x="561" y="652"/>
                  </a:cubicBezTo>
                  <a:cubicBezTo>
                    <a:pt x="561" y="651"/>
                    <a:pt x="560" y="649"/>
                    <a:pt x="560" y="648"/>
                  </a:cubicBezTo>
                  <a:cubicBezTo>
                    <a:pt x="560" y="647"/>
                    <a:pt x="560" y="646"/>
                    <a:pt x="560" y="646"/>
                  </a:cubicBezTo>
                  <a:cubicBezTo>
                    <a:pt x="559" y="645"/>
                    <a:pt x="559" y="644"/>
                    <a:pt x="559" y="644"/>
                  </a:cubicBezTo>
                  <a:cubicBezTo>
                    <a:pt x="559" y="643"/>
                    <a:pt x="559" y="641"/>
                    <a:pt x="558" y="640"/>
                  </a:cubicBezTo>
                  <a:cubicBezTo>
                    <a:pt x="562" y="641"/>
                    <a:pt x="563" y="644"/>
                    <a:pt x="565" y="646"/>
                  </a:cubicBezTo>
                  <a:cubicBezTo>
                    <a:pt x="567" y="648"/>
                    <a:pt x="569" y="650"/>
                    <a:pt x="572" y="652"/>
                  </a:cubicBezTo>
                  <a:cubicBezTo>
                    <a:pt x="576" y="648"/>
                    <a:pt x="580" y="644"/>
                    <a:pt x="585" y="639"/>
                  </a:cubicBezTo>
                  <a:cubicBezTo>
                    <a:pt x="585" y="642"/>
                    <a:pt x="584" y="644"/>
                    <a:pt x="584" y="646"/>
                  </a:cubicBezTo>
                  <a:cubicBezTo>
                    <a:pt x="581" y="648"/>
                    <a:pt x="579" y="650"/>
                    <a:pt x="576" y="652"/>
                  </a:cubicBezTo>
                  <a:cubicBezTo>
                    <a:pt x="574" y="653"/>
                    <a:pt x="573" y="654"/>
                    <a:pt x="571" y="655"/>
                  </a:cubicBezTo>
                  <a:close/>
                  <a:moveTo>
                    <a:pt x="589" y="641"/>
                  </a:moveTo>
                  <a:cubicBezTo>
                    <a:pt x="590" y="636"/>
                    <a:pt x="592" y="631"/>
                    <a:pt x="592" y="626"/>
                  </a:cubicBezTo>
                  <a:cubicBezTo>
                    <a:pt x="585" y="633"/>
                    <a:pt x="579" y="640"/>
                    <a:pt x="572" y="647"/>
                  </a:cubicBezTo>
                  <a:cubicBezTo>
                    <a:pt x="568" y="643"/>
                    <a:pt x="565" y="640"/>
                    <a:pt x="561" y="636"/>
                  </a:cubicBezTo>
                  <a:cubicBezTo>
                    <a:pt x="558" y="633"/>
                    <a:pt x="555" y="629"/>
                    <a:pt x="551" y="626"/>
                  </a:cubicBezTo>
                  <a:cubicBezTo>
                    <a:pt x="551" y="626"/>
                    <a:pt x="551" y="627"/>
                    <a:pt x="550" y="627"/>
                  </a:cubicBezTo>
                  <a:cubicBezTo>
                    <a:pt x="551" y="627"/>
                    <a:pt x="551" y="628"/>
                    <a:pt x="551" y="628"/>
                  </a:cubicBezTo>
                  <a:cubicBezTo>
                    <a:pt x="551" y="628"/>
                    <a:pt x="551" y="628"/>
                    <a:pt x="551" y="628"/>
                  </a:cubicBezTo>
                  <a:cubicBezTo>
                    <a:pt x="553" y="637"/>
                    <a:pt x="555" y="645"/>
                    <a:pt x="558" y="655"/>
                  </a:cubicBezTo>
                  <a:cubicBezTo>
                    <a:pt x="557" y="655"/>
                    <a:pt x="557" y="655"/>
                    <a:pt x="556" y="655"/>
                  </a:cubicBezTo>
                  <a:cubicBezTo>
                    <a:pt x="556" y="655"/>
                    <a:pt x="556" y="655"/>
                    <a:pt x="556" y="655"/>
                  </a:cubicBezTo>
                  <a:cubicBezTo>
                    <a:pt x="553" y="656"/>
                    <a:pt x="551" y="657"/>
                    <a:pt x="548" y="657"/>
                  </a:cubicBezTo>
                  <a:cubicBezTo>
                    <a:pt x="545" y="658"/>
                    <a:pt x="542" y="659"/>
                    <a:pt x="539" y="660"/>
                  </a:cubicBezTo>
                  <a:cubicBezTo>
                    <a:pt x="536" y="661"/>
                    <a:pt x="533" y="661"/>
                    <a:pt x="530" y="663"/>
                  </a:cubicBezTo>
                  <a:cubicBezTo>
                    <a:pt x="537" y="665"/>
                    <a:pt x="544" y="667"/>
                    <a:pt x="551" y="669"/>
                  </a:cubicBezTo>
                  <a:cubicBezTo>
                    <a:pt x="550" y="669"/>
                    <a:pt x="550" y="669"/>
                    <a:pt x="549" y="670"/>
                  </a:cubicBezTo>
                  <a:cubicBezTo>
                    <a:pt x="547" y="671"/>
                    <a:pt x="546" y="672"/>
                    <a:pt x="544" y="673"/>
                  </a:cubicBezTo>
                  <a:cubicBezTo>
                    <a:pt x="543" y="673"/>
                    <a:pt x="542" y="673"/>
                    <a:pt x="542" y="674"/>
                  </a:cubicBezTo>
                  <a:cubicBezTo>
                    <a:pt x="529" y="670"/>
                    <a:pt x="516" y="667"/>
                    <a:pt x="502" y="663"/>
                  </a:cubicBezTo>
                  <a:cubicBezTo>
                    <a:pt x="502" y="663"/>
                    <a:pt x="502" y="663"/>
                    <a:pt x="502" y="663"/>
                  </a:cubicBezTo>
                  <a:cubicBezTo>
                    <a:pt x="502" y="663"/>
                    <a:pt x="502" y="663"/>
                    <a:pt x="501" y="663"/>
                  </a:cubicBezTo>
                  <a:cubicBezTo>
                    <a:pt x="503" y="662"/>
                    <a:pt x="504" y="661"/>
                    <a:pt x="505" y="661"/>
                  </a:cubicBezTo>
                  <a:cubicBezTo>
                    <a:pt x="518" y="658"/>
                    <a:pt x="531" y="654"/>
                    <a:pt x="544" y="651"/>
                  </a:cubicBezTo>
                  <a:cubicBezTo>
                    <a:pt x="545" y="650"/>
                    <a:pt x="547" y="650"/>
                    <a:pt x="549" y="649"/>
                  </a:cubicBezTo>
                  <a:cubicBezTo>
                    <a:pt x="547" y="641"/>
                    <a:pt x="545" y="634"/>
                    <a:pt x="543" y="626"/>
                  </a:cubicBezTo>
                  <a:cubicBezTo>
                    <a:pt x="541" y="619"/>
                    <a:pt x="539" y="611"/>
                    <a:pt x="537" y="604"/>
                  </a:cubicBezTo>
                  <a:cubicBezTo>
                    <a:pt x="537" y="604"/>
                    <a:pt x="537" y="604"/>
                    <a:pt x="537" y="604"/>
                  </a:cubicBezTo>
                  <a:cubicBezTo>
                    <a:pt x="536" y="603"/>
                    <a:pt x="536" y="603"/>
                    <a:pt x="536" y="602"/>
                  </a:cubicBezTo>
                  <a:cubicBezTo>
                    <a:pt x="538" y="602"/>
                    <a:pt x="539" y="604"/>
                    <a:pt x="540" y="604"/>
                  </a:cubicBezTo>
                  <a:cubicBezTo>
                    <a:pt x="549" y="614"/>
                    <a:pt x="558" y="623"/>
                    <a:pt x="568" y="632"/>
                  </a:cubicBezTo>
                  <a:cubicBezTo>
                    <a:pt x="569" y="633"/>
                    <a:pt x="570" y="634"/>
                    <a:pt x="572" y="636"/>
                  </a:cubicBezTo>
                  <a:cubicBezTo>
                    <a:pt x="583" y="624"/>
                    <a:pt x="595" y="613"/>
                    <a:pt x="606" y="602"/>
                  </a:cubicBezTo>
                  <a:cubicBezTo>
                    <a:pt x="606" y="610"/>
                    <a:pt x="603" y="618"/>
                    <a:pt x="601" y="626"/>
                  </a:cubicBezTo>
                  <a:cubicBezTo>
                    <a:pt x="600" y="628"/>
                    <a:pt x="600" y="630"/>
                    <a:pt x="599" y="633"/>
                  </a:cubicBezTo>
                  <a:cubicBezTo>
                    <a:pt x="599" y="633"/>
                    <a:pt x="598" y="634"/>
                    <a:pt x="598" y="634"/>
                  </a:cubicBezTo>
                  <a:cubicBezTo>
                    <a:pt x="595" y="636"/>
                    <a:pt x="592" y="639"/>
                    <a:pt x="589" y="641"/>
                  </a:cubicBezTo>
                  <a:close/>
                  <a:moveTo>
                    <a:pt x="530" y="680"/>
                  </a:moveTo>
                  <a:cubicBezTo>
                    <a:pt x="529" y="681"/>
                    <a:pt x="528" y="681"/>
                    <a:pt x="527" y="682"/>
                  </a:cubicBezTo>
                  <a:cubicBezTo>
                    <a:pt x="518" y="679"/>
                    <a:pt x="509" y="677"/>
                    <a:pt x="500" y="675"/>
                  </a:cubicBezTo>
                  <a:cubicBezTo>
                    <a:pt x="498" y="682"/>
                    <a:pt x="496" y="690"/>
                    <a:pt x="494" y="697"/>
                  </a:cubicBezTo>
                  <a:cubicBezTo>
                    <a:pt x="491" y="698"/>
                    <a:pt x="488" y="699"/>
                    <a:pt x="485" y="700"/>
                  </a:cubicBezTo>
                  <a:cubicBezTo>
                    <a:pt x="485" y="700"/>
                    <a:pt x="485" y="700"/>
                    <a:pt x="485" y="700"/>
                  </a:cubicBezTo>
                  <a:cubicBezTo>
                    <a:pt x="485" y="700"/>
                    <a:pt x="485" y="700"/>
                    <a:pt x="485" y="700"/>
                  </a:cubicBezTo>
                  <a:cubicBezTo>
                    <a:pt x="485" y="700"/>
                    <a:pt x="485" y="700"/>
                    <a:pt x="485" y="700"/>
                  </a:cubicBezTo>
                  <a:cubicBezTo>
                    <a:pt x="485" y="699"/>
                    <a:pt x="486" y="698"/>
                    <a:pt x="486" y="697"/>
                  </a:cubicBezTo>
                  <a:cubicBezTo>
                    <a:pt x="486" y="697"/>
                    <a:pt x="486" y="697"/>
                    <a:pt x="486" y="697"/>
                  </a:cubicBezTo>
                  <a:cubicBezTo>
                    <a:pt x="486" y="696"/>
                    <a:pt x="486" y="695"/>
                    <a:pt x="487" y="694"/>
                  </a:cubicBezTo>
                  <a:cubicBezTo>
                    <a:pt x="487" y="694"/>
                    <a:pt x="487" y="694"/>
                    <a:pt x="487" y="694"/>
                  </a:cubicBezTo>
                  <a:cubicBezTo>
                    <a:pt x="487" y="693"/>
                    <a:pt x="487" y="692"/>
                    <a:pt x="487" y="691"/>
                  </a:cubicBezTo>
                  <a:cubicBezTo>
                    <a:pt x="487" y="691"/>
                    <a:pt x="487" y="691"/>
                    <a:pt x="487" y="691"/>
                  </a:cubicBezTo>
                  <a:cubicBezTo>
                    <a:pt x="488" y="690"/>
                    <a:pt x="488" y="689"/>
                    <a:pt x="488" y="689"/>
                  </a:cubicBezTo>
                  <a:cubicBezTo>
                    <a:pt x="488" y="688"/>
                    <a:pt x="488" y="688"/>
                    <a:pt x="488" y="687"/>
                  </a:cubicBezTo>
                  <a:cubicBezTo>
                    <a:pt x="488" y="687"/>
                    <a:pt x="489" y="686"/>
                    <a:pt x="489" y="686"/>
                  </a:cubicBezTo>
                  <a:cubicBezTo>
                    <a:pt x="489" y="685"/>
                    <a:pt x="489" y="685"/>
                    <a:pt x="489" y="684"/>
                  </a:cubicBezTo>
                  <a:cubicBezTo>
                    <a:pt x="489" y="684"/>
                    <a:pt x="489" y="684"/>
                    <a:pt x="489" y="684"/>
                  </a:cubicBezTo>
                  <a:cubicBezTo>
                    <a:pt x="490" y="683"/>
                    <a:pt x="490" y="682"/>
                    <a:pt x="490" y="681"/>
                  </a:cubicBezTo>
                  <a:cubicBezTo>
                    <a:pt x="490" y="681"/>
                    <a:pt x="490" y="681"/>
                    <a:pt x="490" y="681"/>
                  </a:cubicBezTo>
                  <a:cubicBezTo>
                    <a:pt x="491" y="676"/>
                    <a:pt x="493" y="672"/>
                    <a:pt x="494" y="669"/>
                  </a:cubicBezTo>
                  <a:cubicBezTo>
                    <a:pt x="494" y="669"/>
                    <a:pt x="494" y="669"/>
                    <a:pt x="494" y="669"/>
                  </a:cubicBezTo>
                  <a:cubicBezTo>
                    <a:pt x="494" y="668"/>
                    <a:pt x="494" y="668"/>
                    <a:pt x="494" y="668"/>
                  </a:cubicBezTo>
                  <a:cubicBezTo>
                    <a:pt x="494" y="667"/>
                    <a:pt x="494" y="667"/>
                    <a:pt x="495" y="666"/>
                  </a:cubicBezTo>
                  <a:cubicBezTo>
                    <a:pt x="497" y="666"/>
                    <a:pt x="523" y="673"/>
                    <a:pt x="537" y="677"/>
                  </a:cubicBezTo>
                  <a:cubicBezTo>
                    <a:pt x="536" y="677"/>
                    <a:pt x="535" y="678"/>
                    <a:pt x="535" y="678"/>
                  </a:cubicBezTo>
                  <a:cubicBezTo>
                    <a:pt x="533" y="679"/>
                    <a:pt x="531" y="680"/>
                    <a:pt x="530" y="680"/>
                  </a:cubicBezTo>
                  <a:close/>
                  <a:moveTo>
                    <a:pt x="515" y="688"/>
                  </a:moveTo>
                  <a:cubicBezTo>
                    <a:pt x="514" y="688"/>
                    <a:pt x="513" y="689"/>
                    <a:pt x="511" y="689"/>
                  </a:cubicBezTo>
                  <a:cubicBezTo>
                    <a:pt x="510" y="689"/>
                    <a:pt x="509" y="689"/>
                    <a:pt x="508" y="689"/>
                  </a:cubicBezTo>
                  <a:cubicBezTo>
                    <a:pt x="507" y="689"/>
                    <a:pt x="507" y="690"/>
                    <a:pt x="507" y="690"/>
                  </a:cubicBezTo>
                  <a:cubicBezTo>
                    <a:pt x="507" y="690"/>
                    <a:pt x="507" y="690"/>
                    <a:pt x="507" y="690"/>
                  </a:cubicBezTo>
                  <a:cubicBezTo>
                    <a:pt x="507" y="691"/>
                    <a:pt x="507" y="691"/>
                    <a:pt x="507" y="691"/>
                  </a:cubicBezTo>
                  <a:cubicBezTo>
                    <a:pt x="504" y="693"/>
                    <a:pt x="501" y="694"/>
                    <a:pt x="498" y="695"/>
                  </a:cubicBezTo>
                  <a:cubicBezTo>
                    <a:pt x="500" y="690"/>
                    <a:pt x="501" y="685"/>
                    <a:pt x="502" y="679"/>
                  </a:cubicBezTo>
                  <a:cubicBezTo>
                    <a:pt x="509" y="681"/>
                    <a:pt x="515" y="683"/>
                    <a:pt x="522" y="685"/>
                  </a:cubicBezTo>
                  <a:cubicBezTo>
                    <a:pt x="521" y="685"/>
                    <a:pt x="520" y="685"/>
                    <a:pt x="519" y="686"/>
                  </a:cubicBezTo>
                  <a:cubicBezTo>
                    <a:pt x="518" y="686"/>
                    <a:pt x="517" y="687"/>
                    <a:pt x="515" y="688"/>
                  </a:cubicBezTo>
                  <a:close/>
                  <a:moveTo>
                    <a:pt x="440" y="710"/>
                  </a:moveTo>
                  <a:cubicBezTo>
                    <a:pt x="440" y="710"/>
                    <a:pt x="440" y="710"/>
                    <a:pt x="440" y="710"/>
                  </a:cubicBezTo>
                  <a:cubicBezTo>
                    <a:pt x="440" y="710"/>
                    <a:pt x="440" y="709"/>
                    <a:pt x="440" y="709"/>
                  </a:cubicBezTo>
                  <a:cubicBezTo>
                    <a:pt x="440" y="709"/>
                    <a:pt x="441" y="709"/>
                    <a:pt x="441" y="708"/>
                  </a:cubicBezTo>
                  <a:cubicBezTo>
                    <a:pt x="442" y="710"/>
                    <a:pt x="443" y="711"/>
                    <a:pt x="445" y="712"/>
                  </a:cubicBezTo>
                  <a:cubicBezTo>
                    <a:pt x="443" y="712"/>
                    <a:pt x="442" y="713"/>
                    <a:pt x="441" y="713"/>
                  </a:cubicBezTo>
                  <a:cubicBezTo>
                    <a:pt x="441" y="712"/>
                    <a:pt x="440" y="711"/>
                    <a:pt x="440" y="710"/>
                  </a:cubicBezTo>
                  <a:close/>
                  <a:moveTo>
                    <a:pt x="449" y="711"/>
                  </a:moveTo>
                  <a:cubicBezTo>
                    <a:pt x="444" y="705"/>
                    <a:pt x="438" y="700"/>
                    <a:pt x="433" y="694"/>
                  </a:cubicBezTo>
                  <a:cubicBezTo>
                    <a:pt x="432" y="695"/>
                    <a:pt x="432" y="695"/>
                    <a:pt x="432" y="695"/>
                  </a:cubicBezTo>
                  <a:cubicBezTo>
                    <a:pt x="432" y="695"/>
                    <a:pt x="432" y="696"/>
                    <a:pt x="432" y="697"/>
                  </a:cubicBezTo>
                  <a:cubicBezTo>
                    <a:pt x="432" y="697"/>
                    <a:pt x="432" y="697"/>
                    <a:pt x="432" y="697"/>
                  </a:cubicBezTo>
                  <a:cubicBezTo>
                    <a:pt x="434" y="702"/>
                    <a:pt x="435" y="708"/>
                    <a:pt x="437" y="714"/>
                  </a:cubicBezTo>
                  <a:cubicBezTo>
                    <a:pt x="435" y="714"/>
                    <a:pt x="433" y="715"/>
                    <a:pt x="432" y="715"/>
                  </a:cubicBezTo>
                  <a:cubicBezTo>
                    <a:pt x="431" y="715"/>
                    <a:pt x="430" y="715"/>
                    <a:pt x="430" y="715"/>
                  </a:cubicBezTo>
                  <a:cubicBezTo>
                    <a:pt x="426" y="700"/>
                    <a:pt x="422" y="686"/>
                    <a:pt x="418" y="671"/>
                  </a:cubicBezTo>
                  <a:cubicBezTo>
                    <a:pt x="420" y="671"/>
                    <a:pt x="421" y="672"/>
                    <a:pt x="422" y="673"/>
                  </a:cubicBezTo>
                  <a:cubicBezTo>
                    <a:pt x="431" y="682"/>
                    <a:pt x="440" y="691"/>
                    <a:pt x="449" y="701"/>
                  </a:cubicBezTo>
                  <a:cubicBezTo>
                    <a:pt x="450" y="702"/>
                    <a:pt x="452" y="703"/>
                    <a:pt x="453" y="704"/>
                  </a:cubicBezTo>
                  <a:cubicBezTo>
                    <a:pt x="465" y="693"/>
                    <a:pt x="476" y="681"/>
                    <a:pt x="488" y="670"/>
                  </a:cubicBezTo>
                  <a:cubicBezTo>
                    <a:pt x="488" y="670"/>
                    <a:pt x="488" y="670"/>
                    <a:pt x="489" y="671"/>
                  </a:cubicBezTo>
                  <a:cubicBezTo>
                    <a:pt x="486" y="681"/>
                    <a:pt x="483" y="691"/>
                    <a:pt x="480" y="702"/>
                  </a:cubicBezTo>
                  <a:cubicBezTo>
                    <a:pt x="478" y="703"/>
                    <a:pt x="475" y="704"/>
                    <a:pt x="472" y="705"/>
                  </a:cubicBezTo>
                  <a:cubicBezTo>
                    <a:pt x="473" y="701"/>
                    <a:pt x="474" y="698"/>
                    <a:pt x="475" y="695"/>
                  </a:cubicBezTo>
                  <a:cubicBezTo>
                    <a:pt x="470" y="698"/>
                    <a:pt x="467" y="701"/>
                    <a:pt x="464" y="705"/>
                  </a:cubicBezTo>
                  <a:cubicBezTo>
                    <a:pt x="462" y="706"/>
                    <a:pt x="461" y="707"/>
                    <a:pt x="460" y="708"/>
                  </a:cubicBezTo>
                  <a:cubicBezTo>
                    <a:pt x="458" y="709"/>
                    <a:pt x="456" y="709"/>
                    <a:pt x="454" y="710"/>
                  </a:cubicBezTo>
                  <a:cubicBezTo>
                    <a:pt x="453" y="710"/>
                    <a:pt x="451" y="711"/>
                    <a:pt x="449" y="711"/>
                  </a:cubicBezTo>
                  <a:close/>
                  <a:moveTo>
                    <a:pt x="399" y="720"/>
                  </a:moveTo>
                  <a:cubicBezTo>
                    <a:pt x="395" y="720"/>
                    <a:pt x="391" y="720"/>
                    <a:pt x="387" y="720"/>
                  </a:cubicBezTo>
                  <a:cubicBezTo>
                    <a:pt x="386" y="721"/>
                    <a:pt x="384" y="721"/>
                    <a:pt x="382" y="721"/>
                  </a:cubicBezTo>
                  <a:cubicBezTo>
                    <a:pt x="379" y="721"/>
                    <a:pt x="377" y="721"/>
                    <a:pt x="374" y="721"/>
                  </a:cubicBezTo>
                  <a:cubicBezTo>
                    <a:pt x="370" y="708"/>
                    <a:pt x="367" y="695"/>
                    <a:pt x="363" y="682"/>
                  </a:cubicBezTo>
                  <a:cubicBezTo>
                    <a:pt x="363" y="681"/>
                    <a:pt x="363" y="681"/>
                    <a:pt x="363" y="680"/>
                  </a:cubicBezTo>
                  <a:cubicBezTo>
                    <a:pt x="363" y="680"/>
                    <a:pt x="363" y="679"/>
                    <a:pt x="363" y="679"/>
                  </a:cubicBezTo>
                  <a:cubicBezTo>
                    <a:pt x="364" y="679"/>
                    <a:pt x="365" y="678"/>
                    <a:pt x="366" y="678"/>
                  </a:cubicBezTo>
                  <a:cubicBezTo>
                    <a:pt x="380" y="674"/>
                    <a:pt x="395" y="670"/>
                    <a:pt x="409" y="666"/>
                  </a:cubicBezTo>
                  <a:cubicBezTo>
                    <a:pt x="410" y="666"/>
                    <a:pt x="411" y="666"/>
                    <a:pt x="412" y="666"/>
                  </a:cubicBezTo>
                  <a:cubicBezTo>
                    <a:pt x="417" y="682"/>
                    <a:pt x="421" y="698"/>
                    <a:pt x="425" y="715"/>
                  </a:cubicBezTo>
                  <a:cubicBezTo>
                    <a:pt x="423" y="716"/>
                    <a:pt x="420" y="716"/>
                    <a:pt x="417" y="717"/>
                  </a:cubicBezTo>
                  <a:cubicBezTo>
                    <a:pt x="416" y="717"/>
                    <a:pt x="416" y="717"/>
                    <a:pt x="415" y="718"/>
                  </a:cubicBezTo>
                  <a:cubicBezTo>
                    <a:pt x="411" y="718"/>
                    <a:pt x="408" y="718"/>
                    <a:pt x="405" y="719"/>
                  </a:cubicBezTo>
                  <a:cubicBezTo>
                    <a:pt x="403" y="719"/>
                    <a:pt x="401" y="719"/>
                    <a:pt x="399" y="720"/>
                  </a:cubicBezTo>
                  <a:close/>
                  <a:moveTo>
                    <a:pt x="335" y="712"/>
                  </a:moveTo>
                  <a:cubicBezTo>
                    <a:pt x="336" y="713"/>
                    <a:pt x="340" y="716"/>
                    <a:pt x="344" y="721"/>
                  </a:cubicBezTo>
                  <a:cubicBezTo>
                    <a:pt x="339" y="720"/>
                    <a:pt x="333" y="720"/>
                    <a:pt x="327" y="719"/>
                  </a:cubicBezTo>
                  <a:cubicBezTo>
                    <a:pt x="330" y="717"/>
                    <a:pt x="332" y="714"/>
                    <a:pt x="335" y="712"/>
                  </a:cubicBezTo>
                  <a:close/>
                  <a:moveTo>
                    <a:pt x="335" y="706"/>
                  </a:moveTo>
                  <a:cubicBezTo>
                    <a:pt x="334" y="706"/>
                    <a:pt x="334" y="706"/>
                    <a:pt x="334" y="707"/>
                  </a:cubicBezTo>
                  <a:cubicBezTo>
                    <a:pt x="334" y="707"/>
                    <a:pt x="333" y="707"/>
                    <a:pt x="333" y="707"/>
                  </a:cubicBezTo>
                  <a:cubicBezTo>
                    <a:pt x="333" y="707"/>
                    <a:pt x="333" y="708"/>
                    <a:pt x="332" y="708"/>
                  </a:cubicBezTo>
                  <a:cubicBezTo>
                    <a:pt x="332" y="708"/>
                    <a:pt x="332" y="708"/>
                    <a:pt x="332" y="708"/>
                  </a:cubicBezTo>
                  <a:cubicBezTo>
                    <a:pt x="331" y="709"/>
                    <a:pt x="331" y="709"/>
                    <a:pt x="330" y="710"/>
                  </a:cubicBezTo>
                  <a:cubicBezTo>
                    <a:pt x="330" y="710"/>
                    <a:pt x="330" y="710"/>
                    <a:pt x="330" y="710"/>
                  </a:cubicBezTo>
                  <a:cubicBezTo>
                    <a:pt x="329" y="711"/>
                    <a:pt x="327" y="713"/>
                    <a:pt x="325" y="714"/>
                  </a:cubicBezTo>
                  <a:cubicBezTo>
                    <a:pt x="325" y="715"/>
                    <a:pt x="325" y="715"/>
                    <a:pt x="325" y="715"/>
                  </a:cubicBezTo>
                  <a:cubicBezTo>
                    <a:pt x="324" y="716"/>
                    <a:pt x="324" y="716"/>
                    <a:pt x="323" y="717"/>
                  </a:cubicBezTo>
                  <a:cubicBezTo>
                    <a:pt x="323" y="717"/>
                    <a:pt x="322" y="717"/>
                    <a:pt x="322" y="718"/>
                  </a:cubicBezTo>
                  <a:cubicBezTo>
                    <a:pt x="322" y="718"/>
                    <a:pt x="322" y="718"/>
                    <a:pt x="322" y="718"/>
                  </a:cubicBezTo>
                  <a:cubicBezTo>
                    <a:pt x="322" y="718"/>
                    <a:pt x="322" y="718"/>
                    <a:pt x="322" y="718"/>
                  </a:cubicBezTo>
                  <a:cubicBezTo>
                    <a:pt x="322" y="718"/>
                    <a:pt x="321" y="718"/>
                    <a:pt x="321" y="718"/>
                  </a:cubicBezTo>
                  <a:cubicBezTo>
                    <a:pt x="319" y="718"/>
                    <a:pt x="316" y="718"/>
                    <a:pt x="313" y="717"/>
                  </a:cubicBezTo>
                  <a:cubicBezTo>
                    <a:pt x="321" y="710"/>
                    <a:pt x="328" y="703"/>
                    <a:pt x="335" y="696"/>
                  </a:cubicBezTo>
                  <a:cubicBezTo>
                    <a:pt x="337" y="697"/>
                    <a:pt x="351" y="711"/>
                    <a:pt x="361" y="721"/>
                  </a:cubicBezTo>
                  <a:cubicBezTo>
                    <a:pt x="357" y="721"/>
                    <a:pt x="353" y="721"/>
                    <a:pt x="349" y="721"/>
                  </a:cubicBezTo>
                  <a:cubicBezTo>
                    <a:pt x="344" y="716"/>
                    <a:pt x="339" y="711"/>
                    <a:pt x="335" y="706"/>
                  </a:cubicBezTo>
                  <a:close/>
                  <a:moveTo>
                    <a:pt x="259" y="705"/>
                  </a:moveTo>
                  <a:cubicBezTo>
                    <a:pt x="259" y="701"/>
                    <a:pt x="261" y="697"/>
                    <a:pt x="262" y="693"/>
                  </a:cubicBezTo>
                  <a:cubicBezTo>
                    <a:pt x="263" y="689"/>
                    <a:pt x="264" y="684"/>
                    <a:pt x="265" y="679"/>
                  </a:cubicBezTo>
                  <a:cubicBezTo>
                    <a:pt x="275" y="682"/>
                    <a:pt x="283" y="684"/>
                    <a:pt x="292" y="687"/>
                  </a:cubicBezTo>
                  <a:cubicBezTo>
                    <a:pt x="291" y="696"/>
                    <a:pt x="288" y="704"/>
                    <a:pt x="286" y="712"/>
                  </a:cubicBezTo>
                  <a:cubicBezTo>
                    <a:pt x="277" y="710"/>
                    <a:pt x="268" y="708"/>
                    <a:pt x="259" y="705"/>
                  </a:cubicBezTo>
                  <a:close/>
                  <a:moveTo>
                    <a:pt x="297" y="684"/>
                  </a:moveTo>
                  <a:cubicBezTo>
                    <a:pt x="286" y="681"/>
                    <a:pt x="274" y="678"/>
                    <a:pt x="263" y="674"/>
                  </a:cubicBezTo>
                  <a:cubicBezTo>
                    <a:pt x="260" y="684"/>
                    <a:pt x="257" y="694"/>
                    <a:pt x="255" y="704"/>
                  </a:cubicBezTo>
                  <a:cubicBezTo>
                    <a:pt x="252" y="703"/>
                    <a:pt x="250" y="702"/>
                    <a:pt x="248" y="701"/>
                  </a:cubicBezTo>
                  <a:cubicBezTo>
                    <a:pt x="251" y="689"/>
                    <a:pt x="254" y="678"/>
                    <a:pt x="257" y="666"/>
                  </a:cubicBezTo>
                  <a:cubicBezTo>
                    <a:pt x="261" y="666"/>
                    <a:pt x="301" y="677"/>
                    <a:pt x="306" y="679"/>
                  </a:cubicBezTo>
                  <a:cubicBezTo>
                    <a:pt x="305" y="687"/>
                    <a:pt x="302" y="695"/>
                    <a:pt x="300" y="703"/>
                  </a:cubicBezTo>
                  <a:cubicBezTo>
                    <a:pt x="299" y="707"/>
                    <a:pt x="298" y="711"/>
                    <a:pt x="297" y="715"/>
                  </a:cubicBezTo>
                  <a:cubicBezTo>
                    <a:pt x="295" y="714"/>
                    <a:pt x="292" y="714"/>
                    <a:pt x="290" y="713"/>
                  </a:cubicBezTo>
                  <a:cubicBezTo>
                    <a:pt x="293" y="704"/>
                    <a:pt x="297" y="687"/>
                    <a:pt x="297" y="684"/>
                  </a:cubicBezTo>
                  <a:close/>
                  <a:moveTo>
                    <a:pt x="237" y="694"/>
                  </a:moveTo>
                  <a:cubicBezTo>
                    <a:pt x="236" y="695"/>
                    <a:pt x="236" y="695"/>
                    <a:pt x="235" y="696"/>
                  </a:cubicBezTo>
                  <a:cubicBezTo>
                    <a:pt x="235" y="696"/>
                    <a:pt x="235" y="696"/>
                    <a:pt x="235" y="696"/>
                  </a:cubicBezTo>
                  <a:cubicBezTo>
                    <a:pt x="235" y="696"/>
                    <a:pt x="235" y="696"/>
                    <a:pt x="235" y="696"/>
                  </a:cubicBezTo>
                  <a:cubicBezTo>
                    <a:pt x="235" y="696"/>
                    <a:pt x="235" y="696"/>
                    <a:pt x="235" y="696"/>
                  </a:cubicBezTo>
                  <a:cubicBezTo>
                    <a:pt x="232" y="695"/>
                    <a:pt x="230" y="694"/>
                    <a:pt x="227" y="693"/>
                  </a:cubicBezTo>
                  <a:cubicBezTo>
                    <a:pt x="235" y="686"/>
                    <a:pt x="243" y="678"/>
                    <a:pt x="251" y="670"/>
                  </a:cubicBezTo>
                  <a:cubicBezTo>
                    <a:pt x="251" y="670"/>
                    <a:pt x="251" y="670"/>
                    <a:pt x="251" y="671"/>
                  </a:cubicBezTo>
                  <a:cubicBezTo>
                    <a:pt x="251" y="672"/>
                    <a:pt x="251" y="674"/>
                    <a:pt x="250" y="675"/>
                  </a:cubicBezTo>
                  <a:cubicBezTo>
                    <a:pt x="248" y="683"/>
                    <a:pt x="246" y="692"/>
                    <a:pt x="244" y="700"/>
                  </a:cubicBezTo>
                  <a:cubicBezTo>
                    <a:pt x="241" y="699"/>
                    <a:pt x="239" y="698"/>
                    <a:pt x="237" y="697"/>
                  </a:cubicBezTo>
                  <a:cubicBezTo>
                    <a:pt x="237" y="696"/>
                    <a:pt x="237" y="696"/>
                    <a:pt x="237" y="695"/>
                  </a:cubicBezTo>
                  <a:cubicBezTo>
                    <a:pt x="237" y="695"/>
                    <a:pt x="237" y="695"/>
                    <a:pt x="237" y="694"/>
                  </a:cubicBezTo>
                  <a:close/>
                  <a:moveTo>
                    <a:pt x="161" y="644"/>
                  </a:moveTo>
                  <a:cubicBezTo>
                    <a:pt x="161" y="644"/>
                    <a:pt x="161" y="644"/>
                    <a:pt x="161" y="644"/>
                  </a:cubicBezTo>
                  <a:cubicBezTo>
                    <a:pt x="159" y="644"/>
                    <a:pt x="158" y="643"/>
                    <a:pt x="157" y="643"/>
                  </a:cubicBezTo>
                  <a:cubicBezTo>
                    <a:pt x="157" y="643"/>
                    <a:pt x="157" y="643"/>
                    <a:pt x="157" y="643"/>
                  </a:cubicBezTo>
                  <a:cubicBezTo>
                    <a:pt x="155" y="643"/>
                    <a:pt x="154" y="642"/>
                    <a:pt x="153" y="642"/>
                  </a:cubicBezTo>
                  <a:cubicBezTo>
                    <a:pt x="153" y="642"/>
                    <a:pt x="153" y="642"/>
                    <a:pt x="153" y="642"/>
                  </a:cubicBezTo>
                  <a:cubicBezTo>
                    <a:pt x="151" y="642"/>
                    <a:pt x="150" y="641"/>
                    <a:pt x="149" y="641"/>
                  </a:cubicBezTo>
                  <a:cubicBezTo>
                    <a:pt x="149" y="641"/>
                    <a:pt x="149" y="641"/>
                    <a:pt x="149" y="641"/>
                  </a:cubicBezTo>
                  <a:cubicBezTo>
                    <a:pt x="147" y="641"/>
                    <a:pt x="146" y="640"/>
                    <a:pt x="145" y="640"/>
                  </a:cubicBezTo>
                  <a:cubicBezTo>
                    <a:pt x="145" y="640"/>
                    <a:pt x="145" y="640"/>
                    <a:pt x="145" y="640"/>
                  </a:cubicBezTo>
                  <a:cubicBezTo>
                    <a:pt x="144" y="639"/>
                    <a:pt x="143" y="639"/>
                    <a:pt x="142" y="639"/>
                  </a:cubicBezTo>
                  <a:cubicBezTo>
                    <a:pt x="142" y="639"/>
                    <a:pt x="142" y="639"/>
                    <a:pt x="142" y="639"/>
                  </a:cubicBezTo>
                  <a:cubicBezTo>
                    <a:pt x="141" y="638"/>
                    <a:pt x="140" y="638"/>
                    <a:pt x="140" y="638"/>
                  </a:cubicBezTo>
                  <a:cubicBezTo>
                    <a:pt x="141" y="634"/>
                    <a:pt x="142" y="630"/>
                    <a:pt x="143" y="625"/>
                  </a:cubicBezTo>
                  <a:cubicBezTo>
                    <a:pt x="144" y="623"/>
                    <a:pt x="144" y="621"/>
                    <a:pt x="145" y="619"/>
                  </a:cubicBezTo>
                  <a:cubicBezTo>
                    <a:pt x="146" y="616"/>
                    <a:pt x="146" y="614"/>
                    <a:pt x="147" y="611"/>
                  </a:cubicBezTo>
                  <a:cubicBezTo>
                    <a:pt x="156" y="614"/>
                    <a:pt x="165" y="616"/>
                    <a:pt x="174" y="618"/>
                  </a:cubicBezTo>
                  <a:cubicBezTo>
                    <a:pt x="172" y="628"/>
                    <a:pt x="169" y="636"/>
                    <a:pt x="167" y="645"/>
                  </a:cubicBezTo>
                  <a:cubicBezTo>
                    <a:pt x="167" y="645"/>
                    <a:pt x="167" y="645"/>
                    <a:pt x="166" y="645"/>
                  </a:cubicBezTo>
                  <a:cubicBezTo>
                    <a:pt x="166" y="645"/>
                    <a:pt x="166" y="645"/>
                    <a:pt x="166" y="645"/>
                  </a:cubicBezTo>
                  <a:cubicBezTo>
                    <a:pt x="165" y="645"/>
                    <a:pt x="163" y="644"/>
                    <a:pt x="161" y="644"/>
                  </a:cubicBezTo>
                  <a:close/>
                  <a:moveTo>
                    <a:pt x="169" y="650"/>
                  </a:moveTo>
                  <a:cubicBezTo>
                    <a:pt x="169" y="650"/>
                    <a:pt x="169" y="650"/>
                    <a:pt x="169" y="650"/>
                  </a:cubicBezTo>
                  <a:cubicBezTo>
                    <a:pt x="169" y="650"/>
                    <a:pt x="169" y="651"/>
                    <a:pt x="170" y="651"/>
                  </a:cubicBezTo>
                  <a:cubicBezTo>
                    <a:pt x="173" y="639"/>
                    <a:pt x="176" y="628"/>
                    <a:pt x="179" y="616"/>
                  </a:cubicBezTo>
                  <a:cubicBezTo>
                    <a:pt x="167" y="612"/>
                    <a:pt x="156" y="609"/>
                    <a:pt x="144" y="606"/>
                  </a:cubicBezTo>
                  <a:cubicBezTo>
                    <a:pt x="141" y="617"/>
                    <a:pt x="138" y="627"/>
                    <a:pt x="136" y="637"/>
                  </a:cubicBezTo>
                  <a:cubicBezTo>
                    <a:pt x="134" y="636"/>
                    <a:pt x="131" y="634"/>
                    <a:pt x="129" y="632"/>
                  </a:cubicBezTo>
                  <a:cubicBezTo>
                    <a:pt x="132" y="622"/>
                    <a:pt x="134" y="613"/>
                    <a:pt x="137" y="603"/>
                  </a:cubicBezTo>
                  <a:cubicBezTo>
                    <a:pt x="138" y="601"/>
                    <a:pt x="138" y="599"/>
                    <a:pt x="139" y="597"/>
                  </a:cubicBezTo>
                  <a:cubicBezTo>
                    <a:pt x="155" y="601"/>
                    <a:pt x="171" y="606"/>
                    <a:pt x="188" y="610"/>
                  </a:cubicBezTo>
                  <a:cubicBezTo>
                    <a:pt x="184" y="627"/>
                    <a:pt x="179" y="643"/>
                    <a:pt x="175" y="659"/>
                  </a:cubicBezTo>
                  <a:cubicBezTo>
                    <a:pt x="175" y="659"/>
                    <a:pt x="175" y="659"/>
                    <a:pt x="174" y="659"/>
                  </a:cubicBezTo>
                  <a:cubicBezTo>
                    <a:pt x="174" y="659"/>
                    <a:pt x="173" y="659"/>
                    <a:pt x="173" y="659"/>
                  </a:cubicBezTo>
                  <a:cubicBezTo>
                    <a:pt x="173" y="659"/>
                    <a:pt x="172" y="659"/>
                    <a:pt x="172" y="659"/>
                  </a:cubicBezTo>
                  <a:cubicBezTo>
                    <a:pt x="172" y="659"/>
                    <a:pt x="171" y="658"/>
                    <a:pt x="171" y="658"/>
                  </a:cubicBezTo>
                  <a:cubicBezTo>
                    <a:pt x="170" y="658"/>
                    <a:pt x="170" y="658"/>
                    <a:pt x="170" y="658"/>
                  </a:cubicBezTo>
                  <a:cubicBezTo>
                    <a:pt x="169" y="658"/>
                    <a:pt x="168" y="658"/>
                    <a:pt x="168" y="658"/>
                  </a:cubicBezTo>
                  <a:cubicBezTo>
                    <a:pt x="167" y="658"/>
                    <a:pt x="167" y="657"/>
                    <a:pt x="166" y="657"/>
                  </a:cubicBezTo>
                  <a:cubicBezTo>
                    <a:pt x="166" y="657"/>
                    <a:pt x="165" y="657"/>
                    <a:pt x="164" y="657"/>
                  </a:cubicBezTo>
                  <a:cubicBezTo>
                    <a:pt x="164" y="657"/>
                    <a:pt x="163" y="657"/>
                    <a:pt x="162" y="656"/>
                  </a:cubicBezTo>
                  <a:cubicBezTo>
                    <a:pt x="162" y="656"/>
                    <a:pt x="161" y="656"/>
                    <a:pt x="161" y="656"/>
                  </a:cubicBezTo>
                  <a:cubicBezTo>
                    <a:pt x="160" y="656"/>
                    <a:pt x="160" y="656"/>
                    <a:pt x="159" y="656"/>
                  </a:cubicBezTo>
                  <a:cubicBezTo>
                    <a:pt x="154" y="652"/>
                    <a:pt x="149" y="648"/>
                    <a:pt x="143" y="644"/>
                  </a:cubicBezTo>
                  <a:cubicBezTo>
                    <a:pt x="152" y="646"/>
                    <a:pt x="160" y="648"/>
                    <a:pt x="169" y="650"/>
                  </a:cubicBezTo>
                  <a:close/>
                  <a:moveTo>
                    <a:pt x="104" y="608"/>
                  </a:moveTo>
                  <a:cubicBezTo>
                    <a:pt x="105" y="607"/>
                    <a:pt x="105" y="607"/>
                    <a:pt x="106" y="606"/>
                  </a:cubicBezTo>
                  <a:cubicBezTo>
                    <a:pt x="105" y="607"/>
                    <a:pt x="105" y="607"/>
                    <a:pt x="104" y="608"/>
                  </a:cubicBezTo>
                  <a:cubicBezTo>
                    <a:pt x="103" y="606"/>
                    <a:pt x="101" y="604"/>
                    <a:pt x="99" y="602"/>
                  </a:cubicBezTo>
                  <a:cubicBezTo>
                    <a:pt x="101" y="600"/>
                    <a:pt x="103" y="598"/>
                    <a:pt x="106" y="595"/>
                  </a:cubicBezTo>
                  <a:cubicBezTo>
                    <a:pt x="106" y="595"/>
                    <a:pt x="106" y="595"/>
                    <a:pt x="106" y="596"/>
                  </a:cubicBezTo>
                  <a:cubicBezTo>
                    <a:pt x="106" y="595"/>
                    <a:pt x="107" y="595"/>
                    <a:pt x="107" y="594"/>
                  </a:cubicBezTo>
                  <a:cubicBezTo>
                    <a:pt x="104" y="591"/>
                    <a:pt x="101" y="588"/>
                    <a:pt x="97" y="585"/>
                  </a:cubicBezTo>
                  <a:cubicBezTo>
                    <a:pt x="96" y="587"/>
                    <a:pt x="94" y="588"/>
                    <a:pt x="92" y="590"/>
                  </a:cubicBezTo>
                  <a:cubicBezTo>
                    <a:pt x="92" y="590"/>
                    <a:pt x="92" y="590"/>
                    <a:pt x="92" y="590"/>
                  </a:cubicBezTo>
                  <a:cubicBezTo>
                    <a:pt x="92" y="590"/>
                    <a:pt x="92" y="590"/>
                    <a:pt x="92" y="590"/>
                  </a:cubicBezTo>
                  <a:cubicBezTo>
                    <a:pt x="92" y="591"/>
                    <a:pt x="91" y="591"/>
                    <a:pt x="90" y="592"/>
                  </a:cubicBezTo>
                  <a:cubicBezTo>
                    <a:pt x="89" y="590"/>
                    <a:pt x="87" y="588"/>
                    <a:pt x="86" y="586"/>
                  </a:cubicBezTo>
                  <a:cubicBezTo>
                    <a:pt x="86" y="585"/>
                    <a:pt x="87" y="585"/>
                    <a:pt x="88" y="584"/>
                  </a:cubicBezTo>
                  <a:cubicBezTo>
                    <a:pt x="92" y="580"/>
                    <a:pt x="96" y="576"/>
                    <a:pt x="97" y="575"/>
                  </a:cubicBezTo>
                  <a:cubicBezTo>
                    <a:pt x="104" y="582"/>
                    <a:pt x="110" y="588"/>
                    <a:pt x="116" y="595"/>
                  </a:cubicBezTo>
                  <a:cubicBezTo>
                    <a:pt x="116" y="596"/>
                    <a:pt x="110" y="602"/>
                    <a:pt x="104" y="608"/>
                  </a:cubicBezTo>
                  <a:cubicBezTo>
                    <a:pt x="104" y="608"/>
                    <a:pt x="104" y="608"/>
                    <a:pt x="104" y="608"/>
                  </a:cubicBezTo>
                  <a:close/>
                  <a:moveTo>
                    <a:pt x="94" y="594"/>
                  </a:moveTo>
                  <a:cubicBezTo>
                    <a:pt x="95" y="593"/>
                    <a:pt x="96" y="592"/>
                    <a:pt x="98" y="590"/>
                  </a:cubicBezTo>
                  <a:cubicBezTo>
                    <a:pt x="99" y="592"/>
                    <a:pt x="100" y="593"/>
                    <a:pt x="101" y="594"/>
                  </a:cubicBezTo>
                  <a:cubicBezTo>
                    <a:pt x="100" y="595"/>
                    <a:pt x="99" y="596"/>
                    <a:pt x="98" y="598"/>
                  </a:cubicBezTo>
                  <a:cubicBezTo>
                    <a:pt x="98" y="598"/>
                    <a:pt x="98" y="598"/>
                    <a:pt x="98" y="598"/>
                  </a:cubicBezTo>
                  <a:cubicBezTo>
                    <a:pt x="98" y="598"/>
                    <a:pt x="98" y="598"/>
                    <a:pt x="98" y="598"/>
                  </a:cubicBezTo>
                  <a:cubicBezTo>
                    <a:pt x="96" y="597"/>
                    <a:pt x="95" y="596"/>
                    <a:pt x="94" y="594"/>
                  </a:cubicBezTo>
                  <a:cubicBezTo>
                    <a:pt x="94" y="594"/>
                    <a:pt x="94" y="594"/>
                    <a:pt x="94" y="594"/>
                  </a:cubicBezTo>
                  <a:cubicBezTo>
                    <a:pt x="94" y="594"/>
                    <a:pt x="94" y="594"/>
                    <a:pt x="94" y="594"/>
                  </a:cubicBezTo>
                  <a:close/>
                  <a:moveTo>
                    <a:pt x="86" y="586"/>
                  </a:moveTo>
                  <a:cubicBezTo>
                    <a:pt x="87" y="585"/>
                    <a:pt x="87" y="585"/>
                    <a:pt x="87" y="584"/>
                  </a:cubicBezTo>
                  <a:cubicBezTo>
                    <a:pt x="87" y="585"/>
                    <a:pt x="87" y="585"/>
                    <a:pt x="86" y="586"/>
                  </a:cubicBezTo>
                  <a:close/>
                  <a:moveTo>
                    <a:pt x="123" y="594"/>
                  </a:moveTo>
                  <a:cubicBezTo>
                    <a:pt x="114" y="585"/>
                    <a:pt x="106" y="577"/>
                    <a:pt x="98" y="569"/>
                  </a:cubicBezTo>
                  <a:cubicBezTo>
                    <a:pt x="98" y="569"/>
                    <a:pt x="97" y="570"/>
                    <a:pt x="97" y="570"/>
                  </a:cubicBezTo>
                  <a:cubicBezTo>
                    <a:pt x="96" y="570"/>
                    <a:pt x="96" y="570"/>
                    <a:pt x="96" y="570"/>
                  </a:cubicBezTo>
                  <a:cubicBezTo>
                    <a:pt x="96" y="571"/>
                    <a:pt x="95" y="571"/>
                    <a:pt x="95" y="571"/>
                  </a:cubicBezTo>
                  <a:cubicBezTo>
                    <a:pt x="95" y="572"/>
                    <a:pt x="95" y="572"/>
                    <a:pt x="94" y="572"/>
                  </a:cubicBezTo>
                  <a:cubicBezTo>
                    <a:pt x="94" y="572"/>
                    <a:pt x="94" y="573"/>
                    <a:pt x="93" y="573"/>
                  </a:cubicBezTo>
                  <a:cubicBezTo>
                    <a:pt x="93" y="573"/>
                    <a:pt x="93" y="574"/>
                    <a:pt x="92" y="574"/>
                  </a:cubicBezTo>
                  <a:cubicBezTo>
                    <a:pt x="92" y="574"/>
                    <a:pt x="91" y="575"/>
                    <a:pt x="90" y="576"/>
                  </a:cubicBezTo>
                  <a:cubicBezTo>
                    <a:pt x="90" y="576"/>
                    <a:pt x="90" y="576"/>
                    <a:pt x="89" y="577"/>
                  </a:cubicBezTo>
                  <a:cubicBezTo>
                    <a:pt x="89" y="577"/>
                    <a:pt x="88" y="577"/>
                    <a:pt x="88" y="578"/>
                  </a:cubicBezTo>
                  <a:cubicBezTo>
                    <a:pt x="88" y="578"/>
                    <a:pt x="88" y="578"/>
                    <a:pt x="87" y="579"/>
                  </a:cubicBezTo>
                  <a:cubicBezTo>
                    <a:pt x="86" y="580"/>
                    <a:pt x="85" y="581"/>
                    <a:pt x="85" y="581"/>
                  </a:cubicBezTo>
                  <a:cubicBezTo>
                    <a:pt x="85" y="581"/>
                    <a:pt x="85" y="581"/>
                    <a:pt x="85" y="581"/>
                  </a:cubicBezTo>
                  <a:cubicBezTo>
                    <a:pt x="84" y="582"/>
                    <a:pt x="84" y="582"/>
                    <a:pt x="83" y="583"/>
                  </a:cubicBezTo>
                  <a:cubicBezTo>
                    <a:pt x="82" y="581"/>
                    <a:pt x="80" y="579"/>
                    <a:pt x="79" y="577"/>
                  </a:cubicBezTo>
                  <a:cubicBezTo>
                    <a:pt x="87" y="568"/>
                    <a:pt x="96" y="560"/>
                    <a:pt x="97" y="559"/>
                  </a:cubicBezTo>
                  <a:cubicBezTo>
                    <a:pt x="109" y="571"/>
                    <a:pt x="121" y="583"/>
                    <a:pt x="133" y="595"/>
                  </a:cubicBezTo>
                  <a:cubicBezTo>
                    <a:pt x="126" y="602"/>
                    <a:pt x="119" y="609"/>
                    <a:pt x="112" y="616"/>
                  </a:cubicBezTo>
                  <a:cubicBezTo>
                    <a:pt x="110" y="614"/>
                    <a:pt x="108" y="612"/>
                    <a:pt x="107" y="610"/>
                  </a:cubicBezTo>
                  <a:cubicBezTo>
                    <a:pt x="112" y="605"/>
                    <a:pt x="117" y="599"/>
                    <a:pt x="123" y="594"/>
                  </a:cubicBezTo>
                  <a:close/>
                  <a:moveTo>
                    <a:pt x="59" y="547"/>
                  </a:moveTo>
                  <a:cubicBezTo>
                    <a:pt x="57" y="544"/>
                    <a:pt x="55" y="541"/>
                    <a:pt x="53" y="537"/>
                  </a:cubicBezTo>
                  <a:cubicBezTo>
                    <a:pt x="59" y="539"/>
                    <a:pt x="64" y="540"/>
                    <a:pt x="69" y="542"/>
                  </a:cubicBezTo>
                  <a:cubicBezTo>
                    <a:pt x="69" y="543"/>
                    <a:pt x="69" y="544"/>
                    <a:pt x="69" y="545"/>
                  </a:cubicBezTo>
                  <a:cubicBezTo>
                    <a:pt x="68" y="549"/>
                    <a:pt x="67" y="553"/>
                    <a:pt x="65" y="558"/>
                  </a:cubicBezTo>
                  <a:cubicBezTo>
                    <a:pt x="64" y="555"/>
                    <a:pt x="62" y="552"/>
                    <a:pt x="60" y="549"/>
                  </a:cubicBezTo>
                  <a:cubicBezTo>
                    <a:pt x="60" y="548"/>
                    <a:pt x="60" y="548"/>
                    <a:pt x="60" y="547"/>
                  </a:cubicBezTo>
                  <a:cubicBezTo>
                    <a:pt x="60" y="547"/>
                    <a:pt x="59" y="547"/>
                    <a:pt x="59" y="547"/>
                  </a:cubicBezTo>
                  <a:close/>
                  <a:moveTo>
                    <a:pt x="74" y="539"/>
                  </a:moveTo>
                  <a:cubicBezTo>
                    <a:pt x="72" y="539"/>
                    <a:pt x="71" y="538"/>
                    <a:pt x="69" y="537"/>
                  </a:cubicBezTo>
                  <a:cubicBezTo>
                    <a:pt x="63" y="536"/>
                    <a:pt x="57" y="534"/>
                    <a:pt x="51" y="533"/>
                  </a:cubicBezTo>
                  <a:cubicBezTo>
                    <a:pt x="49" y="529"/>
                    <a:pt x="47" y="525"/>
                    <a:pt x="45" y="521"/>
                  </a:cubicBezTo>
                  <a:cubicBezTo>
                    <a:pt x="47" y="520"/>
                    <a:pt x="49" y="520"/>
                    <a:pt x="51" y="519"/>
                  </a:cubicBezTo>
                  <a:cubicBezTo>
                    <a:pt x="58" y="517"/>
                    <a:pt x="65" y="515"/>
                    <a:pt x="73" y="513"/>
                  </a:cubicBezTo>
                  <a:cubicBezTo>
                    <a:pt x="73" y="513"/>
                    <a:pt x="73" y="513"/>
                    <a:pt x="73" y="513"/>
                  </a:cubicBezTo>
                  <a:cubicBezTo>
                    <a:pt x="73" y="513"/>
                    <a:pt x="74" y="513"/>
                    <a:pt x="74" y="513"/>
                  </a:cubicBezTo>
                  <a:cubicBezTo>
                    <a:pt x="71" y="497"/>
                    <a:pt x="66" y="483"/>
                    <a:pt x="63" y="467"/>
                  </a:cubicBezTo>
                  <a:cubicBezTo>
                    <a:pt x="63" y="467"/>
                    <a:pt x="63" y="467"/>
                    <a:pt x="63" y="467"/>
                  </a:cubicBezTo>
                  <a:cubicBezTo>
                    <a:pt x="62" y="467"/>
                    <a:pt x="62" y="466"/>
                    <a:pt x="62" y="466"/>
                  </a:cubicBezTo>
                  <a:cubicBezTo>
                    <a:pt x="65" y="466"/>
                    <a:pt x="66" y="468"/>
                    <a:pt x="67" y="469"/>
                  </a:cubicBezTo>
                  <a:cubicBezTo>
                    <a:pt x="76" y="478"/>
                    <a:pt x="85" y="487"/>
                    <a:pt x="94" y="496"/>
                  </a:cubicBezTo>
                  <a:cubicBezTo>
                    <a:pt x="95" y="497"/>
                    <a:pt x="96" y="498"/>
                    <a:pt x="98" y="499"/>
                  </a:cubicBezTo>
                  <a:cubicBezTo>
                    <a:pt x="109" y="488"/>
                    <a:pt x="120" y="476"/>
                    <a:pt x="133" y="466"/>
                  </a:cubicBezTo>
                  <a:cubicBezTo>
                    <a:pt x="132" y="467"/>
                    <a:pt x="132" y="468"/>
                    <a:pt x="132" y="469"/>
                  </a:cubicBezTo>
                  <a:cubicBezTo>
                    <a:pt x="129" y="482"/>
                    <a:pt x="126" y="494"/>
                    <a:pt x="122" y="506"/>
                  </a:cubicBezTo>
                  <a:cubicBezTo>
                    <a:pt x="122" y="508"/>
                    <a:pt x="121" y="510"/>
                    <a:pt x="121" y="513"/>
                  </a:cubicBezTo>
                  <a:cubicBezTo>
                    <a:pt x="129" y="515"/>
                    <a:pt x="137" y="517"/>
                    <a:pt x="144" y="519"/>
                  </a:cubicBezTo>
                  <a:cubicBezTo>
                    <a:pt x="152" y="521"/>
                    <a:pt x="160" y="523"/>
                    <a:pt x="168" y="526"/>
                  </a:cubicBezTo>
                  <a:cubicBezTo>
                    <a:pt x="166" y="526"/>
                    <a:pt x="165" y="526"/>
                    <a:pt x="164" y="527"/>
                  </a:cubicBezTo>
                  <a:cubicBezTo>
                    <a:pt x="150" y="531"/>
                    <a:pt x="135" y="535"/>
                    <a:pt x="121" y="539"/>
                  </a:cubicBezTo>
                  <a:cubicBezTo>
                    <a:pt x="121" y="541"/>
                    <a:pt x="121" y="542"/>
                    <a:pt x="122" y="543"/>
                  </a:cubicBezTo>
                  <a:cubicBezTo>
                    <a:pt x="125" y="555"/>
                    <a:pt x="128" y="568"/>
                    <a:pt x="132" y="580"/>
                  </a:cubicBezTo>
                  <a:cubicBezTo>
                    <a:pt x="132" y="582"/>
                    <a:pt x="133" y="584"/>
                    <a:pt x="132" y="586"/>
                  </a:cubicBezTo>
                  <a:cubicBezTo>
                    <a:pt x="132" y="586"/>
                    <a:pt x="132" y="586"/>
                    <a:pt x="131" y="585"/>
                  </a:cubicBezTo>
                  <a:cubicBezTo>
                    <a:pt x="131" y="585"/>
                    <a:pt x="131" y="585"/>
                    <a:pt x="131" y="585"/>
                  </a:cubicBezTo>
                  <a:cubicBezTo>
                    <a:pt x="128" y="583"/>
                    <a:pt x="126" y="580"/>
                    <a:pt x="123" y="578"/>
                  </a:cubicBezTo>
                  <a:cubicBezTo>
                    <a:pt x="120" y="575"/>
                    <a:pt x="118" y="572"/>
                    <a:pt x="115" y="570"/>
                  </a:cubicBezTo>
                  <a:cubicBezTo>
                    <a:pt x="112" y="567"/>
                    <a:pt x="109" y="564"/>
                    <a:pt x="106" y="561"/>
                  </a:cubicBezTo>
                  <a:cubicBezTo>
                    <a:pt x="103" y="558"/>
                    <a:pt x="101" y="555"/>
                    <a:pt x="98" y="552"/>
                  </a:cubicBezTo>
                  <a:cubicBezTo>
                    <a:pt x="97" y="553"/>
                    <a:pt x="97" y="553"/>
                    <a:pt x="96" y="554"/>
                  </a:cubicBezTo>
                  <a:cubicBezTo>
                    <a:pt x="96" y="554"/>
                    <a:pt x="96" y="554"/>
                    <a:pt x="96" y="554"/>
                  </a:cubicBezTo>
                  <a:cubicBezTo>
                    <a:pt x="93" y="557"/>
                    <a:pt x="89" y="560"/>
                    <a:pt x="86" y="564"/>
                  </a:cubicBezTo>
                  <a:cubicBezTo>
                    <a:pt x="88" y="562"/>
                    <a:pt x="90" y="560"/>
                    <a:pt x="92" y="558"/>
                  </a:cubicBezTo>
                  <a:cubicBezTo>
                    <a:pt x="89" y="561"/>
                    <a:pt x="87" y="563"/>
                    <a:pt x="85" y="565"/>
                  </a:cubicBezTo>
                  <a:cubicBezTo>
                    <a:pt x="83" y="567"/>
                    <a:pt x="81" y="569"/>
                    <a:pt x="79" y="570"/>
                  </a:cubicBezTo>
                  <a:cubicBezTo>
                    <a:pt x="78" y="571"/>
                    <a:pt x="77" y="572"/>
                    <a:pt x="76" y="574"/>
                  </a:cubicBezTo>
                  <a:cubicBezTo>
                    <a:pt x="74" y="570"/>
                    <a:pt x="71" y="566"/>
                    <a:pt x="68" y="562"/>
                  </a:cubicBezTo>
                  <a:cubicBezTo>
                    <a:pt x="70" y="555"/>
                    <a:pt x="73" y="547"/>
                    <a:pt x="74" y="539"/>
                  </a:cubicBezTo>
                  <a:close/>
                  <a:moveTo>
                    <a:pt x="37" y="495"/>
                  </a:moveTo>
                  <a:cubicBezTo>
                    <a:pt x="36" y="493"/>
                    <a:pt x="36" y="492"/>
                    <a:pt x="35" y="490"/>
                  </a:cubicBezTo>
                  <a:cubicBezTo>
                    <a:pt x="37" y="490"/>
                    <a:pt x="38" y="489"/>
                    <a:pt x="40" y="488"/>
                  </a:cubicBezTo>
                  <a:cubicBezTo>
                    <a:pt x="40" y="490"/>
                    <a:pt x="41" y="492"/>
                    <a:pt x="41" y="493"/>
                  </a:cubicBezTo>
                  <a:cubicBezTo>
                    <a:pt x="40" y="494"/>
                    <a:pt x="38" y="494"/>
                    <a:pt x="37" y="495"/>
                  </a:cubicBezTo>
                  <a:close/>
                  <a:moveTo>
                    <a:pt x="46" y="497"/>
                  </a:moveTo>
                  <a:cubicBezTo>
                    <a:pt x="45" y="492"/>
                    <a:pt x="44" y="488"/>
                    <a:pt x="43" y="484"/>
                  </a:cubicBezTo>
                  <a:cubicBezTo>
                    <a:pt x="38" y="485"/>
                    <a:pt x="35" y="486"/>
                    <a:pt x="30" y="487"/>
                  </a:cubicBezTo>
                  <a:cubicBezTo>
                    <a:pt x="30" y="487"/>
                    <a:pt x="31" y="488"/>
                    <a:pt x="31" y="488"/>
                  </a:cubicBezTo>
                  <a:cubicBezTo>
                    <a:pt x="30" y="485"/>
                    <a:pt x="29" y="483"/>
                    <a:pt x="28" y="480"/>
                  </a:cubicBezTo>
                  <a:cubicBezTo>
                    <a:pt x="34" y="478"/>
                    <a:pt x="41" y="476"/>
                    <a:pt x="48" y="474"/>
                  </a:cubicBezTo>
                  <a:cubicBezTo>
                    <a:pt x="51" y="483"/>
                    <a:pt x="53" y="492"/>
                    <a:pt x="56" y="502"/>
                  </a:cubicBezTo>
                  <a:cubicBezTo>
                    <a:pt x="55" y="502"/>
                    <a:pt x="55" y="502"/>
                    <a:pt x="54" y="502"/>
                  </a:cubicBezTo>
                  <a:cubicBezTo>
                    <a:pt x="54" y="502"/>
                    <a:pt x="54" y="502"/>
                    <a:pt x="54" y="502"/>
                  </a:cubicBezTo>
                  <a:cubicBezTo>
                    <a:pt x="51" y="503"/>
                    <a:pt x="48" y="504"/>
                    <a:pt x="45" y="505"/>
                  </a:cubicBezTo>
                  <a:cubicBezTo>
                    <a:pt x="43" y="505"/>
                    <a:pt x="40" y="506"/>
                    <a:pt x="38" y="506"/>
                  </a:cubicBezTo>
                  <a:cubicBezTo>
                    <a:pt x="37" y="504"/>
                    <a:pt x="36" y="502"/>
                    <a:pt x="35" y="500"/>
                  </a:cubicBezTo>
                  <a:cubicBezTo>
                    <a:pt x="39" y="499"/>
                    <a:pt x="42" y="498"/>
                    <a:pt x="46" y="497"/>
                  </a:cubicBezTo>
                  <a:close/>
                  <a:moveTo>
                    <a:pt x="61" y="505"/>
                  </a:moveTo>
                  <a:cubicBezTo>
                    <a:pt x="57" y="493"/>
                    <a:pt x="54" y="482"/>
                    <a:pt x="51" y="470"/>
                  </a:cubicBezTo>
                  <a:cubicBezTo>
                    <a:pt x="48" y="470"/>
                    <a:pt x="36" y="473"/>
                    <a:pt x="26" y="476"/>
                  </a:cubicBezTo>
                  <a:cubicBezTo>
                    <a:pt x="26" y="474"/>
                    <a:pt x="25" y="471"/>
                    <a:pt x="24" y="469"/>
                  </a:cubicBezTo>
                  <a:cubicBezTo>
                    <a:pt x="36" y="465"/>
                    <a:pt x="51" y="462"/>
                    <a:pt x="56" y="461"/>
                  </a:cubicBezTo>
                  <a:cubicBezTo>
                    <a:pt x="59" y="469"/>
                    <a:pt x="61" y="477"/>
                    <a:pt x="63" y="485"/>
                  </a:cubicBezTo>
                  <a:cubicBezTo>
                    <a:pt x="65" y="493"/>
                    <a:pt x="67" y="501"/>
                    <a:pt x="70" y="510"/>
                  </a:cubicBezTo>
                  <a:cubicBezTo>
                    <a:pt x="61" y="512"/>
                    <a:pt x="52" y="515"/>
                    <a:pt x="43" y="517"/>
                  </a:cubicBezTo>
                  <a:cubicBezTo>
                    <a:pt x="42" y="515"/>
                    <a:pt x="41" y="512"/>
                    <a:pt x="40" y="510"/>
                  </a:cubicBezTo>
                  <a:cubicBezTo>
                    <a:pt x="47" y="508"/>
                    <a:pt x="53" y="506"/>
                    <a:pt x="61" y="505"/>
                  </a:cubicBezTo>
                  <a:close/>
                  <a:moveTo>
                    <a:pt x="21" y="457"/>
                  </a:moveTo>
                  <a:cubicBezTo>
                    <a:pt x="21" y="457"/>
                    <a:pt x="21" y="457"/>
                    <a:pt x="21" y="457"/>
                  </a:cubicBezTo>
                  <a:cubicBezTo>
                    <a:pt x="20" y="455"/>
                    <a:pt x="19" y="452"/>
                    <a:pt x="19" y="449"/>
                  </a:cubicBezTo>
                  <a:cubicBezTo>
                    <a:pt x="21" y="449"/>
                    <a:pt x="24" y="450"/>
                    <a:pt x="26" y="451"/>
                  </a:cubicBezTo>
                  <a:cubicBezTo>
                    <a:pt x="34" y="453"/>
                    <a:pt x="42" y="454"/>
                    <a:pt x="49" y="457"/>
                  </a:cubicBezTo>
                  <a:cubicBezTo>
                    <a:pt x="49" y="458"/>
                    <a:pt x="49" y="458"/>
                    <a:pt x="49" y="458"/>
                  </a:cubicBezTo>
                  <a:cubicBezTo>
                    <a:pt x="49" y="458"/>
                    <a:pt x="48" y="458"/>
                    <a:pt x="48" y="458"/>
                  </a:cubicBezTo>
                  <a:cubicBezTo>
                    <a:pt x="48" y="458"/>
                    <a:pt x="48" y="458"/>
                    <a:pt x="48" y="458"/>
                  </a:cubicBezTo>
                  <a:cubicBezTo>
                    <a:pt x="40" y="461"/>
                    <a:pt x="31" y="463"/>
                    <a:pt x="23" y="465"/>
                  </a:cubicBezTo>
                  <a:cubicBezTo>
                    <a:pt x="22" y="463"/>
                    <a:pt x="22" y="460"/>
                    <a:pt x="21" y="458"/>
                  </a:cubicBezTo>
                  <a:cubicBezTo>
                    <a:pt x="21" y="457"/>
                    <a:pt x="21" y="457"/>
                    <a:pt x="21" y="457"/>
                  </a:cubicBezTo>
                  <a:close/>
                  <a:moveTo>
                    <a:pt x="9" y="365"/>
                  </a:moveTo>
                  <a:cubicBezTo>
                    <a:pt x="9" y="363"/>
                    <a:pt x="9" y="361"/>
                    <a:pt x="9" y="359"/>
                  </a:cubicBezTo>
                  <a:cubicBezTo>
                    <a:pt x="11" y="366"/>
                    <a:pt x="13" y="374"/>
                    <a:pt x="15" y="381"/>
                  </a:cubicBezTo>
                  <a:cubicBezTo>
                    <a:pt x="14" y="381"/>
                    <a:pt x="13" y="381"/>
                    <a:pt x="13" y="381"/>
                  </a:cubicBezTo>
                  <a:cubicBezTo>
                    <a:pt x="12" y="380"/>
                    <a:pt x="12" y="380"/>
                    <a:pt x="11" y="380"/>
                  </a:cubicBezTo>
                  <a:cubicBezTo>
                    <a:pt x="11" y="380"/>
                    <a:pt x="11" y="380"/>
                    <a:pt x="11" y="380"/>
                  </a:cubicBezTo>
                  <a:cubicBezTo>
                    <a:pt x="11" y="379"/>
                    <a:pt x="11" y="379"/>
                    <a:pt x="10" y="378"/>
                  </a:cubicBezTo>
                  <a:cubicBezTo>
                    <a:pt x="10" y="378"/>
                    <a:pt x="9" y="378"/>
                    <a:pt x="9" y="377"/>
                  </a:cubicBezTo>
                  <a:cubicBezTo>
                    <a:pt x="9" y="373"/>
                    <a:pt x="9" y="369"/>
                    <a:pt x="9" y="365"/>
                  </a:cubicBezTo>
                  <a:close/>
                  <a:moveTo>
                    <a:pt x="11" y="325"/>
                  </a:moveTo>
                  <a:cubicBezTo>
                    <a:pt x="11" y="325"/>
                    <a:pt x="11" y="324"/>
                    <a:pt x="11" y="324"/>
                  </a:cubicBezTo>
                  <a:cubicBezTo>
                    <a:pt x="13" y="324"/>
                    <a:pt x="15" y="323"/>
                    <a:pt x="17" y="322"/>
                  </a:cubicBezTo>
                  <a:cubicBezTo>
                    <a:pt x="18" y="322"/>
                    <a:pt x="19" y="322"/>
                    <a:pt x="19" y="322"/>
                  </a:cubicBezTo>
                  <a:cubicBezTo>
                    <a:pt x="19" y="322"/>
                    <a:pt x="19" y="322"/>
                    <a:pt x="19" y="322"/>
                  </a:cubicBezTo>
                  <a:cubicBezTo>
                    <a:pt x="20" y="321"/>
                    <a:pt x="20" y="321"/>
                    <a:pt x="21" y="321"/>
                  </a:cubicBezTo>
                  <a:cubicBezTo>
                    <a:pt x="21" y="321"/>
                    <a:pt x="21" y="321"/>
                    <a:pt x="21" y="320"/>
                  </a:cubicBezTo>
                  <a:cubicBezTo>
                    <a:pt x="18" y="319"/>
                    <a:pt x="15" y="319"/>
                    <a:pt x="12" y="318"/>
                  </a:cubicBezTo>
                  <a:cubicBezTo>
                    <a:pt x="12" y="317"/>
                    <a:pt x="12" y="316"/>
                    <a:pt x="12" y="315"/>
                  </a:cubicBezTo>
                  <a:cubicBezTo>
                    <a:pt x="12" y="313"/>
                    <a:pt x="13" y="312"/>
                    <a:pt x="13" y="310"/>
                  </a:cubicBezTo>
                  <a:cubicBezTo>
                    <a:pt x="25" y="314"/>
                    <a:pt x="37" y="317"/>
                    <a:pt x="49" y="320"/>
                  </a:cubicBezTo>
                  <a:cubicBezTo>
                    <a:pt x="49" y="321"/>
                    <a:pt x="49" y="321"/>
                    <a:pt x="49" y="321"/>
                  </a:cubicBezTo>
                  <a:cubicBezTo>
                    <a:pt x="48" y="321"/>
                    <a:pt x="48" y="321"/>
                    <a:pt x="47" y="322"/>
                  </a:cubicBezTo>
                  <a:cubicBezTo>
                    <a:pt x="43" y="323"/>
                    <a:pt x="38" y="324"/>
                    <a:pt x="34" y="326"/>
                  </a:cubicBezTo>
                  <a:cubicBezTo>
                    <a:pt x="28" y="327"/>
                    <a:pt x="23" y="328"/>
                    <a:pt x="18" y="330"/>
                  </a:cubicBezTo>
                  <a:cubicBezTo>
                    <a:pt x="16" y="330"/>
                    <a:pt x="13" y="331"/>
                    <a:pt x="10" y="332"/>
                  </a:cubicBezTo>
                  <a:cubicBezTo>
                    <a:pt x="10" y="332"/>
                    <a:pt x="10" y="331"/>
                    <a:pt x="10" y="331"/>
                  </a:cubicBezTo>
                  <a:cubicBezTo>
                    <a:pt x="10" y="329"/>
                    <a:pt x="11" y="327"/>
                    <a:pt x="11" y="325"/>
                  </a:cubicBezTo>
                  <a:close/>
                  <a:moveTo>
                    <a:pt x="16" y="292"/>
                  </a:moveTo>
                  <a:cubicBezTo>
                    <a:pt x="17" y="288"/>
                    <a:pt x="18" y="285"/>
                    <a:pt x="18" y="282"/>
                  </a:cubicBezTo>
                  <a:cubicBezTo>
                    <a:pt x="19" y="280"/>
                    <a:pt x="19" y="278"/>
                    <a:pt x="20" y="276"/>
                  </a:cubicBezTo>
                  <a:cubicBezTo>
                    <a:pt x="21" y="272"/>
                    <a:pt x="22" y="269"/>
                    <a:pt x="23" y="266"/>
                  </a:cubicBezTo>
                  <a:cubicBezTo>
                    <a:pt x="23" y="264"/>
                    <a:pt x="24" y="262"/>
                    <a:pt x="25" y="260"/>
                  </a:cubicBezTo>
                  <a:cubicBezTo>
                    <a:pt x="25" y="259"/>
                    <a:pt x="25" y="258"/>
                    <a:pt x="26" y="257"/>
                  </a:cubicBezTo>
                  <a:cubicBezTo>
                    <a:pt x="40" y="261"/>
                    <a:pt x="55" y="264"/>
                    <a:pt x="70" y="268"/>
                  </a:cubicBezTo>
                  <a:cubicBezTo>
                    <a:pt x="65" y="285"/>
                    <a:pt x="61" y="301"/>
                    <a:pt x="56" y="318"/>
                  </a:cubicBezTo>
                  <a:cubicBezTo>
                    <a:pt x="53" y="317"/>
                    <a:pt x="49" y="316"/>
                    <a:pt x="45" y="315"/>
                  </a:cubicBezTo>
                  <a:cubicBezTo>
                    <a:pt x="35" y="312"/>
                    <a:pt x="24" y="309"/>
                    <a:pt x="13" y="306"/>
                  </a:cubicBezTo>
                  <a:cubicBezTo>
                    <a:pt x="14" y="304"/>
                    <a:pt x="14" y="301"/>
                    <a:pt x="15" y="298"/>
                  </a:cubicBezTo>
                  <a:cubicBezTo>
                    <a:pt x="15" y="296"/>
                    <a:pt x="16" y="294"/>
                    <a:pt x="16" y="292"/>
                  </a:cubicBezTo>
                  <a:close/>
                  <a:moveTo>
                    <a:pt x="36" y="229"/>
                  </a:moveTo>
                  <a:cubicBezTo>
                    <a:pt x="36" y="228"/>
                    <a:pt x="37" y="227"/>
                    <a:pt x="37" y="226"/>
                  </a:cubicBezTo>
                  <a:cubicBezTo>
                    <a:pt x="38" y="225"/>
                    <a:pt x="39" y="225"/>
                    <a:pt x="40" y="225"/>
                  </a:cubicBezTo>
                  <a:cubicBezTo>
                    <a:pt x="42" y="224"/>
                    <a:pt x="44" y="224"/>
                    <a:pt x="46" y="223"/>
                  </a:cubicBezTo>
                  <a:cubicBezTo>
                    <a:pt x="45" y="219"/>
                    <a:pt x="44" y="215"/>
                    <a:pt x="43" y="212"/>
                  </a:cubicBezTo>
                  <a:cubicBezTo>
                    <a:pt x="44" y="211"/>
                    <a:pt x="44" y="211"/>
                    <a:pt x="44" y="210"/>
                  </a:cubicBezTo>
                  <a:cubicBezTo>
                    <a:pt x="45" y="208"/>
                    <a:pt x="47" y="205"/>
                    <a:pt x="48" y="202"/>
                  </a:cubicBezTo>
                  <a:cubicBezTo>
                    <a:pt x="51" y="211"/>
                    <a:pt x="53" y="219"/>
                    <a:pt x="56" y="228"/>
                  </a:cubicBezTo>
                  <a:cubicBezTo>
                    <a:pt x="55" y="228"/>
                    <a:pt x="55" y="228"/>
                    <a:pt x="54" y="229"/>
                  </a:cubicBezTo>
                  <a:cubicBezTo>
                    <a:pt x="54" y="229"/>
                    <a:pt x="54" y="229"/>
                    <a:pt x="54" y="229"/>
                  </a:cubicBezTo>
                  <a:cubicBezTo>
                    <a:pt x="47" y="231"/>
                    <a:pt x="41" y="232"/>
                    <a:pt x="34" y="234"/>
                  </a:cubicBezTo>
                  <a:cubicBezTo>
                    <a:pt x="34" y="233"/>
                    <a:pt x="35" y="231"/>
                    <a:pt x="35" y="229"/>
                  </a:cubicBezTo>
                  <a:cubicBezTo>
                    <a:pt x="35" y="229"/>
                    <a:pt x="35" y="229"/>
                    <a:pt x="36" y="229"/>
                  </a:cubicBezTo>
                  <a:close/>
                  <a:moveTo>
                    <a:pt x="41" y="220"/>
                  </a:moveTo>
                  <a:cubicBezTo>
                    <a:pt x="41" y="220"/>
                    <a:pt x="40" y="220"/>
                    <a:pt x="40" y="220"/>
                  </a:cubicBezTo>
                  <a:cubicBezTo>
                    <a:pt x="40" y="220"/>
                    <a:pt x="40" y="220"/>
                    <a:pt x="40" y="220"/>
                  </a:cubicBezTo>
                  <a:cubicBezTo>
                    <a:pt x="40" y="220"/>
                    <a:pt x="40" y="221"/>
                    <a:pt x="39" y="221"/>
                  </a:cubicBezTo>
                  <a:cubicBezTo>
                    <a:pt x="40" y="220"/>
                    <a:pt x="40" y="219"/>
                    <a:pt x="41" y="218"/>
                  </a:cubicBezTo>
                  <a:cubicBezTo>
                    <a:pt x="41" y="218"/>
                    <a:pt x="41" y="219"/>
                    <a:pt x="41" y="220"/>
                  </a:cubicBezTo>
                  <a:close/>
                  <a:moveTo>
                    <a:pt x="32" y="239"/>
                  </a:moveTo>
                  <a:cubicBezTo>
                    <a:pt x="41" y="236"/>
                    <a:pt x="50" y="234"/>
                    <a:pt x="59" y="232"/>
                  </a:cubicBezTo>
                  <a:cubicBezTo>
                    <a:pt x="59" y="232"/>
                    <a:pt x="59" y="232"/>
                    <a:pt x="59" y="232"/>
                  </a:cubicBezTo>
                  <a:cubicBezTo>
                    <a:pt x="59" y="232"/>
                    <a:pt x="60" y="231"/>
                    <a:pt x="60" y="231"/>
                  </a:cubicBezTo>
                  <a:cubicBezTo>
                    <a:pt x="58" y="219"/>
                    <a:pt x="54" y="208"/>
                    <a:pt x="51" y="197"/>
                  </a:cubicBezTo>
                  <a:cubicBezTo>
                    <a:pt x="51" y="197"/>
                    <a:pt x="51" y="197"/>
                    <a:pt x="51" y="197"/>
                  </a:cubicBezTo>
                  <a:cubicBezTo>
                    <a:pt x="51" y="196"/>
                    <a:pt x="52" y="196"/>
                    <a:pt x="52" y="195"/>
                  </a:cubicBezTo>
                  <a:cubicBezTo>
                    <a:pt x="53" y="192"/>
                    <a:pt x="55" y="190"/>
                    <a:pt x="56" y="188"/>
                  </a:cubicBezTo>
                  <a:cubicBezTo>
                    <a:pt x="57" y="189"/>
                    <a:pt x="57" y="189"/>
                    <a:pt x="57" y="190"/>
                  </a:cubicBezTo>
                  <a:cubicBezTo>
                    <a:pt x="61" y="205"/>
                    <a:pt x="65" y="219"/>
                    <a:pt x="69" y="233"/>
                  </a:cubicBezTo>
                  <a:cubicBezTo>
                    <a:pt x="69" y="234"/>
                    <a:pt x="69" y="235"/>
                    <a:pt x="69" y="236"/>
                  </a:cubicBezTo>
                  <a:cubicBezTo>
                    <a:pt x="69" y="236"/>
                    <a:pt x="68" y="236"/>
                    <a:pt x="68" y="236"/>
                  </a:cubicBezTo>
                  <a:cubicBezTo>
                    <a:pt x="68" y="236"/>
                    <a:pt x="68" y="236"/>
                    <a:pt x="68" y="236"/>
                  </a:cubicBezTo>
                  <a:cubicBezTo>
                    <a:pt x="65" y="237"/>
                    <a:pt x="60" y="239"/>
                    <a:pt x="55" y="240"/>
                  </a:cubicBezTo>
                  <a:cubicBezTo>
                    <a:pt x="54" y="241"/>
                    <a:pt x="54" y="241"/>
                    <a:pt x="53" y="241"/>
                  </a:cubicBezTo>
                  <a:cubicBezTo>
                    <a:pt x="53" y="241"/>
                    <a:pt x="52" y="241"/>
                    <a:pt x="52" y="241"/>
                  </a:cubicBezTo>
                  <a:cubicBezTo>
                    <a:pt x="51" y="241"/>
                    <a:pt x="51" y="242"/>
                    <a:pt x="50" y="242"/>
                  </a:cubicBezTo>
                  <a:cubicBezTo>
                    <a:pt x="50" y="242"/>
                    <a:pt x="49" y="242"/>
                    <a:pt x="49" y="242"/>
                  </a:cubicBezTo>
                  <a:cubicBezTo>
                    <a:pt x="48" y="242"/>
                    <a:pt x="47" y="243"/>
                    <a:pt x="46" y="243"/>
                  </a:cubicBezTo>
                  <a:cubicBezTo>
                    <a:pt x="46" y="243"/>
                    <a:pt x="46" y="243"/>
                    <a:pt x="45" y="243"/>
                  </a:cubicBezTo>
                  <a:cubicBezTo>
                    <a:pt x="44" y="243"/>
                    <a:pt x="44" y="244"/>
                    <a:pt x="43" y="244"/>
                  </a:cubicBezTo>
                  <a:cubicBezTo>
                    <a:pt x="42" y="244"/>
                    <a:pt x="42" y="244"/>
                    <a:pt x="42" y="244"/>
                  </a:cubicBezTo>
                  <a:cubicBezTo>
                    <a:pt x="41" y="244"/>
                    <a:pt x="40" y="244"/>
                    <a:pt x="39" y="245"/>
                  </a:cubicBezTo>
                  <a:cubicBezTo>
                    <a:pt x="39" y="245"/>
                    <a:pt x="39" y="245"/>
                    <a:pt x="38" y="245"/>
                  </a:cubicBezTo>
                  <a:cubicBezTo>
                    <a:pt x="37" y="245"/>
                    <a:pt x="36" y="245"/>
                    <a:pt x="35" y="246"/>
                  </a:cubicBezTo>
                  <a:cubicBezTo>
                    <a:pt x="35" y="246"/>
                    <a:pt x="35" y="246"/>
                    <a:pt x="35" y="246"/>
                  </a:cubicBezTo>
                  <a:cubicBezTo>
                    <a:pt x="34" y="246"/>
                    <a:pt x="33" y="246"/>
                    <a:pt x="32" y="246"/>
                  </a:cubicBezTo>
                  <a:cubicBezTo>
                    <a:pt x="32" y="247"/>
                    <a:pt x="32" y="247"/>
                    <a:pt x="32" y="247"/>
                  </a:cubicBezTo>
                  <a:cubicBezTo>
                    <a:pt x="31" y="247"/>
                    <a:pt x="30" y="247"/>
                    <a:pt x="29" y="247"/>
                  </a:cubicBezTo>
                  <a:cubicBezTo>
                    <a:pt x="29" y="247"/>
                    <a:pt x="29" y="247"/>
                    <a:pt x="29" y="247"/>
                  </a:cubicBezTo>
                  <a:cubicBezTo>
                    <a:pt x="29" y="246"/>
                    <a:pt x="29" y="245"/>
                    <a:pt x="30" y="244"/>
                  </a:cubicBezTo>
                  <a:cubicBezTo>
                    <a:pt x="30" y="243"/>
                    <a:pt x="31" y="241"/>
                    <a:pt x="32" y="239"/>
                  </a:cubicBezTo>
                  <a:close/>
                  <a:moveTo>
                    <a:pt x="69" y="167"/>
                  </a:moveTo>
                  <a:cubicBezTo>
                    <a:pt x="71" y="164"/>
                    <a:pt x="73" y="161"/>
                    <a:pt x="75" y="159"/>
                  </a:cubicBezTo>
                  <a:cubicBezTo>
                    <a:pt x="76" y="157"/>
                    <a:pt x="77" y="155"/>
                    <a:pt x="78" y="154"/>
                  </a:cubicBezTo>
                  <a:cubicBezTo>
                    <a:pt x="80" y="151"/>
                    <a:pt x="83" y="148"/>
                    <a:pt x="85" y="145"/>
                  </a:cubicBezTo>
                  <a:cubicBezTo>
                    <a:pt x="86" y="144"/>
                    <a:pt x="86" y="143"/>
                    <a:pt x="87" y="142"/>
                  </a:cubicBezTo>
                  <a:cubicBezTo>
                    <a:pt x="91" y="139"/>
                    <a:pt x="94" y="135"/>
                    <a:pt x="98" y="132"/>
                  </a:cubicBezTo>
                  <a:cubicBezTo>
                    <a:pt x="104" y="138"/>
                    <a:pt x="110" y="144"/>
                    <a:pt x="116" y="150"/>
                  </a:cubicBezTo>
                  <a:cubicBezTo>
                    <a:pt x="116" y="150"/>
                    <a:pt x="116" y="150"/>
                    <a:pt x="116" y="150"/>
                  </a:cubicBezTo>
                  <a:cubicBezTo>
                    <a:pt x="117" y="151"/>
                    <a:pt x="118" y="151"/>
                    <a:pt x="118" y="152"/>
                  </a:cubicBezTo>
                  <a:cubicBezTo>
                    <a:pt x="117" y="143"/>
                    <a:pt x="114" y="134"/>
                    <a:pt x="112" y="125"/>
                  </a:cubicBezTo>
                  <a:cubicBezTo>
                    <a:pt x="112" y="125"/>
                    <a:pt x="112" y="125"/>
                    <a:pt x="112" y="125"/>
                  </a:cubicBezTo>
                  <a:cubicBezTo>
                    <a:pt x="112" y="124"/>
                    <a:pt x="112" y="124"/>
                    <a:pt x="112" y="124"/>
                  </a:cubicBezTo>
                  <a:cubicBezTo>
                    <a:pt x="117" y="122"/>
                    <a:pt x="121" y="121"/>
                    <a:pt x="126" y="120"/>
                  </a:cubicBezTo>
                  <a:cubicBezTo>
                    <a:pt x="129" y="119"/>
                    <a:pt x="133" y="118"/>
                    <a:pt x="137" y="117"/>
                  </a:cubicBezTo>
                  <a:cubicBezTo>
                    <a:pt x="137" y="117"/>
                    <a:pt x="137" y="117"/>
                    <a:pt x="137" y="117"/>
                  </a:cubicBezTo>
                  <a:cubicBezTo>
                    <a:pt x="138" y="116"/>
                    <a:pt x="139" y="116"/>
                    <a:pt x="139" y="116"/>
                  </a:cubicBezTo>
                  <a:cubicBezTo>
                    <a:pt x="132" y="113"/>
                    <a:pt x="124" y="112"/>
                    <a:pt x="117" y="109"/>
                  </a:cubicBezTo>
                  <a:cubicBezTo>
                    <a:pt x="119" y="107"/>
                    <a:pt x="121" y="105"/>
                    <a:pt x="123" y="103"/>
                  </a:cubicBezTo>
                  <a:cubicBezTo>
                    <a:pt x="124" y="104"/>
                    <a:pt x="125" y="104"/>
                    <a:pt x="125" y="104"/>
                  </a:cubicBezTo>
                  <a:cubicBezTo>
                    <a:pt x="138" y="107"/>
                    <a:pt x="150" y="110"/>
                    <a:pt x="162" y="114"/>
                  </a:cubicBezTo>
                  <a:cubicBezTo>
                    <a:pt x="164" y="114"/>
                    <a:pt x="165" y="115"/>
                    <a:pt x="167" y="115"/>
                  </a:cubicBezTo>
                  <a:cubicBezTo>
                    <a:pt x="167" y="116"/>
                    <a:pt x="167" y="116"/>
                    <a:pt x="167" y="116"/>
                  </a:cubicBezTo>
                  <a:cubicBezTo>
                    <a:pt x="152" y="121"/>
                    <a:pt x="136" y="125"/>
                    <a:pt x="121" y="129"/>
                  </a:cubicBezTo>
                  <a:cubicBezTo>
                    <a:pt x="124" y="145"/>
                    <a:pt x="129" y="160"/>
                    <a:pt x="133" y="176"/>
                  </a:cubicBezTo>
                  <a:cubicBezTo>
                    <a:pt x="132" y="176"/>
                    <a:pt x="131" y="175"/>
                    <a:pt x="131" y="175"/>
                  </a:cubicBezTo>
                  <a:cubicBezTo>
                    <a:pt x="131" y="175"/>
                    <a:pt x="131" y="175"/>
                    <a:pt x="131" y="175"/>
                  </a:cubicBezTo>
                  <a:cubicBezTo>
                    <a:pt x="128" y="173"/>
                    <a:pt x="126" y="170"/>
                    <a:pt x="124" y="168"/>
                  </a:cubicBezTo>
                  <a:cubicBezTo>
                    <a:pt x="121" y="165"/>
                    <a:pt x="118" y="162"/>
                    <a:pt x="115" y="160"/>
                  </a:cubicBezTo>
                  <a:cubicBezTo>
                    <a:pt x="112" y="157"/>
                    <a:pt x="109" y="154"/>
                    <a:pt x="107" y="151"/>
                  </a:cubicBezTo>
                  <a:cubicBezTo>
                    <a:pt x="104" y="148"/>
                    <a:pt x="101" y="145"/>
                    <a:pt x="98" y="142"/>
                  </a:cubicBezTo>
                  <a:cubicBezTo>
                    <a:pt x="97" y="143"/>
                    <a:pt x="97" y="143"/>
                    <a:pt x="96" y="144"/>
                  </a:cubicBezTo>
                  <a:cubicBezTo>
                    <a:pt x="96" y="144"/>
                    <a:pt x="96" y="144"/>
                    <a:pt x="96" y="144"/>
                  </a:cubicBezTo>
                  <a:cubicBezTo>
                    <a:pt x="89" y="150"/>
                    <a:pt x="83" y="157"/>
                    <a:pt x="76" y="164"/>
                  </a:cubicBezTo>
                  <a:cubicBezTo>
                    <a:pt x="72" y="168"/>
                    <a:pt x="67" y="172"/>
                    <a:pt x="63" y="177"/>
                  </a:cubicBezTo>
                  <a:cubicBezTo>
                    <a:pt x="63" y="177"/>
                    <a:pt x="63" y="177"/>
                    <a:pt x="63" y="176"/>
                  </a:cubicBezTo>
                  <a:cubicBezTo>
                    <a:pt x="64" y="175"/>
                    <a:pt x="65" y="174"/>
                    <a:pt x="66" y="172"/>
                  </a:cubicBezTo>
                  <a:cubicBezTo>
                    <a:pt x="67" y="170"/>
                    <a:pt x="68" y="169"/>
                    <a:pt x="69" y="167"/>
                  </a:cubicBezTo>
                  <a:close/>
                  <a:moveTo>
                    <a:pt x="114" y="113"/>
                  </a:moveTo>
                  <a:cubicBezTo>
                    <a:pt x="117" y="114"/>
                    <a:pt x="120" y="114"/>
                    <a:pt x="124" y="116"/>
                  </a:cubicBezTo>
                  <a:cubicBezTo>
                    <a:pt x="123" y="116"/>
                    <a:pt x="121" y="117"/>
                    <a:pt x="120" y="117"/>
                  </a:cubicBezTo>
                  <a:cubicBezTo>
                    <a:pt x="120" y="117"/>
                    <a:pt x="119" y="117"/>
                    <a:pt x="119" y="118"/>
                  </a:cubicBezTo>
                  <a:cubicBezTo>
                    <a:pt x="118" y="118"/>
                    <a:pt x="117" y="118"/>
                    <a:pt x="116" y="118"/>
                  </a:cubicBezTo>
                  <a:cubicBezTo>
                    <a:pt x="115" y="119"/>
                    <a:pt x="114" y="119"/>
                    <a:pt x="113" y="119"/>
                  </a:cubicBezTo>
                  <a:cubicBezTo>
                    <a:pt x="112" y="119"/>
                    <a:pt x="111" y="120"/>
                    <a:pt x="111" y="120"/>
                  </a:cubicBezTo>
                  <a:cubicBezTo>
                    <a:pt x="109" y="120"/>
                    <a:pt x="108" y="121"/>
                    <a:pt x="107" y="121"/>
                  </a:cubicBezTo>
                  <a:cubicBezTo>
                    <a:pt x="108" y="127"/>
                    <a:pt x="110" y="132"/>
                    <a:pt x="111" y="138"/>
                  </a:cubicBezTo>
                  <a:cubicBezTo>
                    <a:pt x="111" y="138"/>
                    <a:pt x="110" y="138"/>
                    <a:pt x="110" y="138"/>
                  </a:cubicBezTo>
                  <a:cubicBezTo>
                    <a:pt x="110" y="138"/>
                    <a:pt x="110" y="138"/>
                    <a:pt x="109" y="137"/>
                  </a:cubicBezTo>
                  <a:cubicBezTo>
                    <a:pt x="109" y="137"/>
                    <a:pt x="109" y="137"/>
                    <a:pt x="109" y="137"/>
                  </a:cubicBezTo>
                  <a:cubicBezTo>
                    <a:pt x="106" y="135"/>
                    <a:pt x="103" y="131"/>
                    <a:pt x="99" y="128"/>
                  </a:cubicBezTo>
                  <a:cubicBezTo>
                    <a:pt x="102" y="124"/>
                    <a:pt x="106" y="121"/>
                    <a:pt x="109" y="117"/>
                  </a:cubicBezTo>
                  <a:cubicBezTo>
                    <a:pt x="111" y="116"/>
                    <a:pt x="112" y="114"/>
                    <a:pt x="114" y="113"/>
                  </a:cubicBezTo>
                  <a:close/>
                  <a:moveTo>
                    <a:pt x="154" y="84"/>
                  </a:moveTo>
                  <a:cubicBezTo>
                    <a:pt x="154" y="82"/>
                    <a:pt x="155" y="80"/>
                    <a:pt x="155" y="79"/>
                  </a:cubicBezTo>
                  <a:cubicBezTo>
                    <a:pt x="157" y="79"/>
                    <a:pt x="158" y="79"/>
                    <a:pt x="160" y="80"/>
                  </a:cubicBezTo>
                  <a:cubicBezTo>
                    <a:pt x="159" y="82"/>
                    <a:pt x="159" y="83"/>
                    <a:pt x="159" y="85"/>
                  </a:cubicBezTo>
                  <a:cubicBezTo>
                    <a:pt x="158" y="85"/>
                    <a:pt x="158" y="84"/>
                    <a:pt x="158" y="84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57" y="84"/>
                    <a:pt x="155" y="84"/>
                    <a:pt x="154" y="84"/>
                  </a:cubicBezTo>
                  <a:close/>
                  <a:moveTo>
                    <a:pt x="161" y="90"/>
                  </a:moveTo>
                  <a:cubicBezTo>
                    <a:pt x="163" y="85"/>
                    <a:pt x="164" y="81"/>
                    <a:pt x="165" y="77"/>
                  </a:cubicBezTo>
                  <a:cubicBezTo>
                    <a:pt x="162" y="76"/>
                    <a:pt x="160" y="76"/>
                    <a:pt x="158" y="75"/>
                  </a:cubicBezTo>
                  <a:cubicBezTo>
                    <a:pt x="161" y="73"/>
                    <a:pt x="163" y="71"/>
                    <a:pt x="166" y="69"/>
                  </a:cubicBezTo>
                  <a:cubicBezTo>
                    <a:pt x="169" y="70"/>
                    <a:pt x="171" y="71"/>
                    <a:pt x="174" y="72"/>
                  </a:cubicBezTo>
                  <a:cubicBezTo>
                    <a:pt x="172" y="81"/>
                    <a:pt x="169" y="90"/>
                    <a:pt x="167" y="99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57" y="96"/>
                    <a:pt x="148" y="94"/>
                    <a:pt x="140" y="92"/>
                  </a:cubicBezTo>
                  <a:cubicBezTo>
                    <a:pt x="140" y="91"/>
                    <a:pt x="140" y="90"/>
                    <a:pt x="140" y="89"/>
                  </a:cubicBezTo>
                  <a:cubicBezTo>
                    <a:pt x="144" y="86"/>
                    <a:pt x="147" y="84"/>
                    <a:pt x="150" y="81"/>
                  </a:cubicBezTo>
                  <a:cubicBezTo>
                    <a:pt x="150" y="83"/>
                    <a:pt x="149" y="85"/>
                    <a:pt x="149" y="87"/>
                  </a:cubicBezTo>
                  <a:cubicBezTo>
                    <a:pt x="153" y="88"/>
                    <a:pt x="157" y="89"/>
                    <a:pt x="161" y="90"/>
                  </a:cubicBezTo>
                  <a:close/>
                  <a:moveTo>
                    <a:pt x="170" y="104"/>
                  </a:moveTo>
                  <a:cubicBezTo>
                    <a:pt x="173" y="92"/>
                    <a:pt x="176" y="81"/>
                    <a:pt x="179" y="69"/>
                  </a:cubicBezTo>
                  <a:cubicBezTo>
                    <a:pt x="178" y="69"/>
                    <a:pt x="177" y="68"/>
                    <a:pt x="177" y="68"/>
                  </a:cubicBezTo>
                  <a:cubicBezTo>
                    <a:pt x="175" y="68"/>
                    <a:pt x="173" y="67"/>
                    <a:pt x="171" y="67"/>
                  </a:cubicBezTo>
                  <a:cubicBezTo>
                    <a:pt x="173" y="65"/>
                    <a:pt x="176" y="63"/>
                    <a:pt x="179" y="61"/>
                  </a:cubicBezTo>
                  <a:cubicBezTo>
                    <a:pt x="182" y="62"/>
                    <a:pt x="185" y="63"/>
                    <a:pt x="188" y="64"/>
                  </a:cubicBezTo>
                  <a:cubicBezTo>
                    <a:pt x="184" y="80"/>
                    <a:pt x="179" y="96"/>
                    <a:pt x="175" y="113"/>
                  </a:cubicBezTo>
                  <a:cubicBezTo>
                    <a:pt x="171" y="112"/>
                    <a:pt x="167" y="111"/>
                    <a:pt x="163" y="110"/>
                  </a:cubicBezTo>
                  <a:cubicBezTo>
                    <a:pt x="159" y="109"/>
                    <a:pt x="154" y="108"/>
                    <a:pt x="150" y="106"/>
                  </a:cubicBezTo>
                  <a:cubicBezTo>
                    <a:pt x="142" y="104"/>
                    <a:pt x="135" y="102"/>
                    <a:pt x="127" y="100"/>
                  </a:cubicBezTo>
                  <a:cubicBezTo>
                    <a:pt x="130" y="98"/>
                    <a:pt x="132" y="95"/>
                    <a:pt x="135" y="93"/>
                  </a:cubicBezTo>
                  <a:cubicBezTo>
                    <a:pt x="135" y="94"/>
                    <a:pt x="135" y="94"/>
                    <a:pt x="135" y="95"/>
                  </a:cubicBezTo>
                  <a:cubicBezTo>
                    <a:pt x="146" y="98"/>
                    <a:pt x="158" y="101"/>
                    <a:pt x="170" y="104"/>
                  </a:cubicBezTo>
                  <a:close/>
                  <a:moveTo>
                    <a:pt x="227" y="37"/>
                  </a:moveTo>
                  <a:cubicBezTo>
                    <a:pt x="226" y="38"/>
                    <a:pt x="226" y="40"/>
                    <a:pt x="225" y="42"/>
                  </a:cubicBezTo>
                  <a:cubicBezTo>
                    <a:pt x="231" y="44"/>
                    <a:pt x="237" y="45"/>
                    <a:pt x="242" y="47"/>
                  </a:cubicBezTo>
                  <a:cubicBezTo>
                    <a:pt x="241" y="48"/>
                    <a:pt x="240" y="48"/>
                    <a:pt x="239" y="49"/>
                  </a:cubicBezTo>
                  <a:cubicBezTo>
                    <a:pt x="238" y="49"/>
                    <a:pt x="238" y="49"/>
                    <a:pt x="237" y="49"/>
                  </a:cubicBezTo>
                  <a:cubicBezTo>
                    <a:pt x="236" y="50"/>
                    <a:pt x="235" y="50"/>
                    <a:pt x="235" y="50"/>
                  </a:cubicBezTo>
                  <a:cubicBezTo>
                    <a:pt x="233" y="50"/>
                    <a:pt x="232" y="51"/>
                    <a:pt x="231" y="51"/>
                  </a:cubicBezTo>
                  <a:cubicBezTo>
                    <a:pt x="231" y="51"/>
                    <a:pt x="230" y="51"/>
                    <a:pt x="229" y="51"/>
                  </a:cubicBezTo>
                  <a:cubicBezTo>
                    <a:pt x="228" y="52"/>
                    <a:pt x="227" y="52"/>
                    <a:pt x="225" y="53"/>
                  </a:cubicBezTo>
                  <a:cubicBezTo>
                    <a:pt x="225" y="53"/>
                    <a:pt x="225" y="53"/>
                    <a:pt x="226" y="54"/>
                  </a:cubicBezTo>
                  <a:cubicBezTo>
                    <a:pt x="226" y="54"/>
                    <a:pt x="226" y="54"/>
                    <a:pt x="226" y="54"/>
                  </a:cubicBezTo>
                  <a:cubicBezTo>
                    <a:pt x="227" y="58"/>
                    <a:pt x="228" y="62"/>
                    <a:pt x="229" y="67"/>
                  </a:cubicBezTo>
                  <a:cubicBezTo>
                    <a:pt x="228" y="67"/>
                    <a:pt x="228" y="68"/>
                    <a:pt x="227" y="69"/>
                  </a:cubicBezTo>
                  <a:cubicBezTo>
                    <a:pt x="226" y="67"/>
                    <a:pt x="224" y="66"/>
                    <a:pt x="223" y="64"/>
                  </a:cubicBezTo>
                  <a:cubicBezTo>
                    <a:pt x="221" y="62"/>
                    <a:pt x="219" y="60"/>
                    <a:pt x="216" y="58"/>
                  </a:cubicBezTo>
                  <a:cubicBezTo>
                    <a:pt x="212" y="62"/>
                    <a:pt x="208" y="66"/>
                    <a:pt x="204" y="70"/>
                  </a:cubicBezTo>
                  <a:cubicBezTo>
                    <a:pt x="203" y="70"/>
                    <a:pt x="203" y="70"/>
                    <a:pt x="203" y="70"/>
                  </a:cubicBezTo>
                  <a:cubicBezTo>
                    <a:pt x="204" y="64"/>
                    <a:pt x="206" y="59"/>
                    <a:pt x="207" y="53"/>
                  </a:cubicBezTo>
                  <a:cubicBezTo>
                    <a:pt x="204" y="52"/>
                    <a:pt x="201" y="51"/>
                    <a:pt x="198" y="50"/>
                  </a:cubicBezTo>
                  <a:cubicBezTo>
                    <a:pt x="207" y="45"/>
                    <a:pt x="217" y="41"/>
                    <a:pt x="227" y="37"/>
                  </a:cubicBezTo>
                  <a:close/>
                  <a:moveTo>
                    <a:pt x="275" y="20"/>
                  </a:moveTo>
                  <a:cubicBezTo>
                    <a:pt x="277" y="21"/>
                    <a:pt x="278" y="21"/>
                    <a:pt x="280" y="21"/>
                  </a:cubicBezTo>
                  <a:cubicBezTo>
                    <a:pt x="280" y="20"/>
                    <a:pt x="280" y="20"/>
                    <a:pt x="281" y="19"/>
                  </a:cubicBezTo>
                  <a:cubicBezTo>
                    <a:pt x="283" y="18"/>
                    <a:pt x="286" y="18"/>
                    <a:pt x="289" y="17"/>
                  </a:cubicBezTo>
                  <a:cubicBezTo>
                    <a:pt x="289" y="18"/>
                    <a:pt x="289" y="18"/>
                    <a:pt x="288" y="19"/>
                  </a:cubicBezTo>
                  <a:cubicBezTo>
                    <a:pt x="284" y="22"/>
                    <a:pt x="279" y="25"/>
                    <a:pt x="275" y="28"/>
                  </a:cubicBezTo>
                  <a:cubicBezTo>
                    <a:pt x="271" y="27"/>
                    <a:pt x="266" y="25"/>
                    <a:pt x="261" y="24"/>
                  </a:cubicBezTo>
                  <a:cubicBezTo>
                    <a:pt x="266" y="23"/>
                    <a:pt x="271" y="21"/>
                    <a:pt x="275" y="20"/>
                  </a:cubicBezTo>
                  <a:close/>
                  <a:moveTo>
                    <a:pt x="255" y="26"/>
                  </a:moveTo>
                  <a:cubicBezTo>
                    <a:pt x="258" y="27"/>
                    <a:pt x="264" y="29"/>
                    <a:pt x="271" y="31"/>
                  </a:cubicBezTo>
                  <a:cubicBezTo>
                    <a:pt x="268" y="33"/>
                    <a:pt x="266" y="35"/>
                    <a:pt x="263" y="36"/>
                  </a:cubicBezTo>
                  <a:cubicBezTo>
                    <a:pt x="257" y="35"/>
                    <a:pt x="251" y="33"/>
                    <a:pt x="245" y="32"/>
                  </a:cubicBezTo>
                  <a:cubicBezTo>
                    <a:pt x="245" y="31"/>
                    <a:pt x="245" y="30"/>
                    <a:pt x="245" y="29"/>
                  </a:cubicBezTo>
                  <a:cubicBezTo>
                    <a:pt x="248" y="28"/>
                    <a:pt x="252" y="27"/>
                    <a:pt x="255" y="26"/>
                  </a:cubicBezTo>
                  <a:close/>
                  <a:moveTo>
                    <a:pt x="259" y="40"/>
                  </a:moveTo>
                  <a:cubicBezTo>
                    <a:pt x="259" y="40"/>
                    <a:pt x="259" y="40"/>
                    <a:pt x="259" y="40"/>
                  </a:cubicBezTo>
                  <a:cubicBezTo>
                    <a:pt x="259" y="40"/>
                    <a:pt x="259" y="40"/>
                    <a:pt x="259" y="40"/>
                  </a:cubicBezTo>
                  <a:cubicBezTo>
                    <a:pt x="256" y="42"/>
                    <a:pt x="254" y="44"/>
                    <a:pt x="252" y="45"/>
                  </a:cubicBezTo>
                  <a:cubicBezTo>
                    <a:pt x="245" y="43"/>
                    <a:pt x="238" y="41"/>
                    <a:pt x="230" y="39"/>
                  </a:cubicBezTo>
                  <a:cubicBezTo>
                    <a:pt x="231" y="38"/>
                    <a:pt x="231" y="36"/>
                    <a:pt x="231" y="35"/>
                  </a:cubicBezTo>
                  <a:cubicBezTo>
                    <a:pt x="234" y="34"/>
                    <a:pt x="237" y="33"/>
                    <a:pt x="240" y="31"/>
                  </a:cubicBezTo>
                  <a:cubicBezTo>
                    <a:pt x="240" y="32"/>
                    <a:pt x="239" y="33"/>
                    <a:pt x="239" y="34"/>
                  </a:cubicBezTo>
                  <a:cubicBezTo>
                    <a:pt x="246" y="36"/>
                    <a:pt x="252" y="38"/>
                    <a:pt x="259" y="40"/>
                  </a:cubicBezTo>
                  <a:close/>
                  <a:moveTo>
                    <a:pt x="244" y="52"/>
                  </a:moveTo>
                  <a:cubicBezTo>
                    <a:pt x="240" y="56"/>
                    <a:pt x="236" y="60"/>
                    <a:pt x="232" y="63"/>
                  </a:cubicBezTo>
                  <a:cubicBezTo>
                    <a:pt x="232" y="61"/>
                    <a:pt x="231" y="59"/>
                    <a:pt x="230" y="56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32" y="55"/>
                    <a:pt x="234" y="54"/>
                    <a:pt x="236" y="54"/>
                  </a:cubicBezTo>
                  <a:cubicBezTo>
                    <a:pt x="239" y="53"/>
                    <a:pt x="242" y="52"/>
                    <a:pt x="245" y="52"/>
                  </a:cubicBezTo>
                  <a:cubicBezTo>
                    <a:pt x="244" y="52"/>
                    <a:pt x="244" y="52"/>
                    <a:pt x="244" y="52"/>
                  </a:cubicBezTo>
                  <a:cubicBezTo>
                    <a:pt x="244" y="52"/>
                    <a:pt x="244" y="52"/>
                    <a:pt x="244" y="52"/>
                  </a:cubicBezTo>
                  <a:close/>
                  <a:moveTo>
                    <a:pt x="193" y="53"/>
                  </a:moveTo>
                  <a:cubicBezTo>
                    <a:pt x="195" y="54"/>
                    <a:pt x="196" y="54"/>
                    <a:pt x="198" y="55"/>
                  </a:cubicBezTo>
                  <a:cubicBezTo>
                    <a:pt x="200" y="55"/>
                    <a:pt x="201" y="55"/>
                    <a:pt x="202" y="56"/>
                  </a:cubicBezTo>
                  <a:cubicBezTo>
                    <a:pt x="200" y="65"/>
                    <a:pt x="197" y="74"/>
                    <a:pt x="195" y="84"/>
                  </a:cubicBezTo>
                  <a:cubicBezTo>
                    <a:pt x="195" y="84"/>
                    <a:pt x="195" y="84"/>
                    <a:pt x="196" y="84"/>
                  </a:cubicBezTo>
                  <a:cubicBezTo>
                    <a:pt x="199" y="81"/>
                    <a:pt x="202" y="77"/>
                    <a:pt x="206" y="74"/>
                  </a:cubicBezTo>
                  <a:cubicBezTo>
                    <a:pt x="207" y="72"/>
                    <a:pt x="209" y="71"/>
                    <a:pt x="210" y="70"/>
                  </a:cubicBezTo>
                  <a:cubicBezTo>
                    <a:pt x="210" y="70"/>
                    <a:pt x="210" y="70"/>
                    <a:pt x="210" y="69"/>
                  </a:cubicBezTo>
                  <a:cubicBezTo>
                    <a:pt x="210" y="70"/>
                    <a:pt x="210" y="70"/>
                    <a:pt x="210" y="70"/>
                  </a:cubicBezTo>
                  <a:cubicBezTo>
                    <a:pt x="212" y="68"/>
                    <a:pt x="214" y="66"/>
                    <a:pt x="216" y="64"/>
                  </a:cubicBezTo>
                  <a:cubicBezTo>
                    <a:pt x="219" y="66"/>
                    <a:pt x="222" y="69"/>
                    <a:pt x="224" y="72"/>
                  </a:cubicBezTo>
                  <a:cubicBezTo>
                    <a:pt x="222" y="73"/>
                    <a:pt x="221" y="75"/>
                    <a:pt x="219" y="77"/>
                  </a:cubicBezTo>
                  <a:cubicBezTo>
                    <a:pt x="218" y="76"/>
                    <a:pt x="217" y="75"/>
                    <a:pt x="216" y="74"/>
                  </a:cubicBezTo>
                  <a:cubicBezTo>
                    <a:pt x="215" y="75"/>
                    <a:pt x="214" y="76"/>
                    <a:pt x="212" y="78"/>
                  </a:cubicBezTo>
                  <a:cubicBezTo>
                    <a:pt x="212" y="78"/>
                    <a:pt x="212" y="78"/>
                    <a:pt x="211" y="79"/>
                  </a:cubicBezTo>
                  <a:cubicBezTo>
                    <a:pt x="211" y="79"/>
                    <a:pt x="211" y="79"/>
                    <a:pt x="211" y="79"/>
                  </a:cubicBezTo>
                  <a:cubicBezTo>
                    <a:pt x="208" y="82"/>
                    <a:pt x="204" y="86"/>
                    <a:pt x="201" y="89"/>
                  </a:cubicBezTo>
                  <a:cubicBezTo>
                    <a:pt x="196" y="94"/>
                    <a:pt x="190" y="100"/>
                    <a:pt x="185" y="105"/>
                  </a:cubicBezTo>
                  <a:cubicBezTo>
                    <a:pt x="184" y="106"/>
                    <a:pt x="183" y="107"/>
                    <a:pt x="181" y="109"/>
                  </a:cubicBezTo>
                  <a:cubicBezTo>
                    <a:pt x="181" y="106"/>
                    <a:pt x="181" y="105"/>
                    <a:pt x="182" y="103"/>
                  </a:cubicBezTo>
                  <a:cubicBezTo>
                    <a:pt x="185" y="91"/>
                    <a:pt x="188" y="78"/>
                    <a:pt x="192" y="66"/>
                  </a:cubicBezTo>
                  <a:cubicBezTo>
                    <a:pt x="192" y="64"/>
                    <a:pt x="192" y="63"/>
                    <a:pt x="193" y="61"/>
                  </a:cubicBezTo>
                  <a:cubicBezTo>
                    <a:pt x="191" y="60"/>
                    <a:pt x="190" y="60"/>
                    <a:pt x="189" y="60"/>
                  </a:cubicBezTo>
                  <a:cubicBezTo>
                    <a:pt x="187" y="59"/>
                    <a:pt x="186" y="59"/>
                    <a:pt x="184" y="58"/>
                  </a:cubicBezTo>
                  <a:cubicBezTo>
                    <a:pt x="187" y="56"/>
                    <a:pt x="190" y="55"/>
                    <a:pt x="193" y="53"/>
                  </a:cubicBezTo>
                  <a:close/>
                  <a:moveTo>
                    <a:pt x="186" y="122"/>
                  </a:moveTo>
                  <a:cubicBezTo>
                    <a:pt x="184" y="119"/>
                    <a:pt x="182" y="117"/>
                    <a:pt x="181" y="116"/>
                  </a:cubicBezTo>
                  <a:cubicBezTo>
                    <a:pt x="181" y="116"/>
                    <a:pt x="181" y="116"/>
                    <a:pt x="181" y="115"/>
                  </a:cubicBezTo>
                  <a:cubicBezTo>
                    <a:pt x="181" y="115"/>
                    <a:pt x="182" y="115"/>
                    <a:pt x="182" y="115"/>
                  </a:cubicBezTo>
                  <a:cubicBezTo>
                    <a:pt x="182" y="114"/>
                    <a:pt x="182" y="114"/>
                    <a:pt x="183" y="114"/>
                  </a:cubicBezTo>
                  <a:cubicBezTo>
                    <a:pt x="183" y="113"/>
                    <a:pt x="183" y="113"/>
                    <a:pt x="183" y="113"/>
                  </a:cubicBezTo>
                  <a:cubicBezTo>
                    <a:pt x="184" y="113"/>
                    <a:pt x="184" y="112"/>
                    <a:pt x="185" y="112"/>
                  </a:cubicBezTo>
                  <a:cubicBezTo>
                    <a:pt x="185" y="111"/>
                    <a:pt x="185" y="111"/>
                    <a:pt x="185" y="111"/>
                  </a:cubicBezTo>
                  <a:cubicBezTo>
                    <a:pt x="186" y="110"/>
                    <a:pt x="186" y="110"/>
                    <a:pt x="187" y="109"/>
                  </a:cubicBezTo>
                  <a:cubicBezTo>
                    <a:pt x="187" y="109"/>
                    <a:pt x="187" y="109"/>
                    <a:pt x="188" y="108"/>
                  </a:cubicBezTo>
                  <a:cubicBezTo>
                    <a:pt x="188" y="108"/>
                    <a:pt x="189" y="107"/>
                    <a:pt x="190" y="106"/>
                  </a:cubicBezTo>
                  <a:cubicBezTo>
                    <a:pt x="190" y="106"/>
                    <a:pt x="190" y="106"/>
                    <a:pt x="190" y="106"/>
                  </a:cubicBezTo>
                  <a:cubicBezTo>
                    <a:pt x="193" y="102"/>
                    <a:pt x="197" y="99"/>
                    <a:pt x="200" y="96"/>
                  </a:cubicBezTo>
                  <a:cubicBezTo>
                    <a:pt x="200" y="96"/>
                    <a:pt x="199" y="96"/>
                    <a:pt x="199" y="96"/>
                  </a:cubicBezTo>
                  <a:cubicBezTo>
                    <a:pt x="206" y="89"/>
                    <a:pt x="214" y="82"/>
                    <a:pt x="216" y="80"/>
                  </a:cubicBezTo>
                  <a:cubicBezTo>
                    <a:pt x="216" y="80"/>
                    <a:pt x="216" y="81"/>
                    <a:pt x="216" y="81"/>
                  </a:cubicBezTo>
                  <a:cubicBezTo>
                    <a:pt x="205" y="94"/>
                    <a:pt x="195" y="107"/>
                    <a:pt x="186" y="122"/>
                  </a:cubicBezTo>
                  <a:close/>
                  <a:moveTo>
                    <a:pt x="172" y="434"/>
                  </a:moveTo>
                  <a:cubicBezTo>
                    <a:pt x="172" y="434"/>
                    <a:pt x="172" y="434"/>
                    <a:pt x="172" y="434"/>
                  </a:cubicBezTo>
                  <a:cubicBezTo>
                    <a:pt x="170" y="435"/>
                    <a:pt x="167" y="435"/>
                    <a:pt x="165" y="436"/>
                  </a:cubicBezTo>
                  <a:cubicBezTo>
                    <a:pt x="159" y="437"/>
                    <a:pt x="153" y="439"/>
                    <a:pt x="147" y="441"/>
                  </a:cubicBezTo>
                  <a:cubicBezTo>
                    <a:pt x="144" y="432"/>
                    <a:pt x="142" y="423"/>
                    <a:pt x="140" y="414"/>
                  </a:cubicBezTo>
                  <a:cubicBezTo>
                    <a:pt x="143" y="412"/>
                    <a:pt x="158" y="408"/>
                    <a:pt x="166" y="407"/>
                  </a:cubicBezTo>
                  <a:cubicBezTo>
                    <a:pt x="168" y="410"/>
                    <a:pt x="173" y="428"/>
                    <a:pt x="173" y="434"/>
                  </a:cubicBezTo>
                  <a:cubicBezTo>
                    <a:pt x="173" y="434"/>
                    <a:pt x="173" y="434"/>
                    <a:pt x="172" y="434"/>
                  </a:cubicBezTo>
                  <a:close/>
                  <a:moveTo>
                    <a:pt x="135" y="411"/>
                  </a:moveTo>
                  <a:cubicBezTo>
                    <a:pt x="138" y="422"/>
                    <a:pt x="141" y="434"/>
                    <a:pt x="144" y="446"/>
                  </a:cubicBezTo>
                  <a:cubicBezTo>
                    <a:pt x="155" y="443"/>
                    <a:pt x="166" y="440"/>
                    <a:pt x="178" y="437"/>
                  </a:cubicBezTo>
                  <a:cubicBezTo>
                    <a:pt x="178" y="437"/>
                    <a:pt x="178" y="437"/>
                    <a:pt x="178" y="437"/>
                  </a:cubicBezTo>
                  <a:cubicBezTo>
                    <a:pt x="178" y="436"/>
                    <a:pt x="179" y="436"/>
                    <a:pt x="179" y="436"/>
                  </a:cubicBezTo>
                  <a:cubicBezTo>
                    <a:pt x="177" y="429"/>
                    <a:pt x="175" y="422"/>
                    <a:pt x="174" y="415"/>
                  </a:cubicBezTo>
                  <a:cubicBezTo>
                    <a:pt x="178" y="424"/>
                    <a:pt x="182" y="432"/>
                    <a:pt x="188" y="441"/>
                  </a:cubicBezTo>
                  <a:cubicBezTo>
                    <a:pt x="187" y="441"/>
                    <a:pt x="187" y="441"/>
                    <a:pt x="186" y="441"/>
                  </a:cubicBezTo>
                  <a:cubicBezTo>
                    <a:pt x="186" y="442"/>
                    <a:pt x="185" y="442"/>
                    <a:pt x="185" y="442"/>
                  </a:cubicBezTo>
                  <a:cubicBezTo>
                    <a:pt x="185" y="442"/>
                    <a:pt x="184" y="442"/>
                    <a:pt x="184" y="442"/>
                  </a:cubicBezTo>
                  <a:cubicBezTo>
                    <a:pt x="184" y="442"/>
                    <a:pt x="183" y="442"/>
                    <a:pt x="183" y="443"/>
                  </a:cubicBezTo>
                  <a:cubicBezTo>
                    <a:pt x="183" y="443"/>
                    <a:pt x="182" y="443"/>
                    <a:pt x="182" y="443"/>
                  </a:cubicBezTo>
                  <a:cubicBezTo>
                    <a:pt x="177" y="445"/>
                    <a:pt x="168" y="447"/>
                    <a:pt x="159" y="449"/>
                  </a:cubicBezTo>
                  <a:cubicBezTo>
                    <a:pt x="159" y="449"/>
                    <a:pt x="159" y="449"/>
                    <a:pt x="159" y="449"/>
                  </a:cubicBezTo>
                  <a:cubicBezTo>
                    <a:pt x="158" y="450"/>
                    <a:pt x="157" y="450"/>
                    <a:pt x="156" y="450"/>
                  </a:cubicBezTo>
                  <a:cubicBezTo>
                    <a:pt x="156" y="450"/>
                    <a:pt x="155" y="450"/>
                    <a:pt x="155" y="450"/>
                  </a:cubicBezTo>
                  <a:cubicBezTo>
                    <a:pt x="154" y="451"/>
                    <a:pt x="153" y="451"/>
                    <a:pt x="152" y="451"/>
                  </a:cubicBezTo>
                  <a:cubicBezTo>
                    <a:pt x="152" y="451"/>
                    <a:pt x="152" y="451"/>
                    <a:pt x="151" y="451"/>
                  </a:cubicBezTo>
                  <a:cubicBezTo>
                    <a:pt x="151" y="452"/>
                    <a:pt x="150" y="452"/>
                    <a:pt x="149" y="452"/>
                  </a:cubicBezTo>
                  <a:cubicBezTo>
                    <a:pt x="149" y="452"/>
                    <a:pt x="148" y="452"/>
                    <a:pt x="148" y="452"/>
                  </a:cubicBezTo>
                  <a:cubicBezTo>
                    <a:pt x="147" y="452"/>
                    <a:pt x="147" y="453"/>
                    <a:pt x="146" y="453"/>
                  </a:cubicBezTo>
                  <a:cubicBezTo>
                    <a:pt x="145" y="453"/>
                    <a:pt x="145" y="453"/>
                    <a:pt x="145" y="453"/>
                  </a:cubicBezTo>
                  <a:cubicBezTo>
                    <a:pt x="144" y="453"/>
                    <a:pt x="144" y="453"/>
                    <a:pt x="143" y="453"/>
                  </a:cubicBezTo>
                  <a:cubicBezTo>
                    <a:pt x="143" y="454"/>
                    <a:pt x="142" y="454"/>
                    <a:pt x="142" y="454"/>
                  </a:cubicBezTo>
                  <a:cubicBezTo>
                    <a:pt x="141" y="454"/>
                    <a:pt x="141" y="454"/>
                    <a:pt x="141" y="454"/>
                  </a:cubicBezTo>
                  <a:cubicBezTo>
                    <a:pt x="140" y="454"/>
                    <a:pt x="139" y="454"/>
                    <a:pt x="139" y="454"/>
                  </a:cubicBezTo>
                  <a:cubicBezTo>
                    <a:pt x="136" y="446"/>
                    <a:pt x="134" y="438"/>
                    <a:pt x="132" y="430"/>
                  </a:cubicBezTo>
                  <a:cubicBezTo>
                    <a:pt x="130" y="422"/>
                    <a:pt x="128" y="415"/>
                    <a:pt x="126" y="406"/>
                  </a:cubicBezTo>
                  <a:cubicBezTo>
                    <a:pt x="126" y="406"/>
                    <a:pt x="126" y="406"/>
                    <a:pt x="126" y="406"/>
                  </a:cubicBezTo>
                  <a:cubicBezTo>
                    <a:pt x="126" y="406"/>
                    <a:pt x="126" y="406"/>
                    <a:pt x="126" y="406"/>
                  </a:cubicBezTo>
                  <a:cubicBezTo>
                    <a:pt x="126" y="406"/>
                    <a:pt x="126" y="406"/>
                    <a:pt x="126" y="406"/>
                  </a:cubicBezTo>
                  <a:cubicBezTo>
                    <a:pt x="134" y="403"/>
                    <a:pt x="142" y="401"/>
                    <a:pt x="150" y="399"/>
                  </a:cubicBezTo>
                  <a:cubicBezTo>
                    <a:pt x="155" y="397"/>
                    <a:pt x="160" y="396"/>
                    <a:pt x="164" y="395"/>
                  </a:cubicBezTo>
                  <a:cubicBezTo>
                    <a:pt x="165" y="397"/>
                    <a:pt x="166" y="399"/>
                    <a:pt x="167" y="402"/>
                  </a:cubicBezTo>
                  <a:cubicBezTo>
                    <a:pt x="156" y="405"/>
                    <a:pt x="146" y="407"/>
                    <a:pt x="135" y="411"/>
                  </a:cubicBezTo>
                  <a:close/>
                  <a:moveTo>
                    <a:pt x="318" y="558"/>
                  </a:moveTo>
                  <a:cubicBezTo>
                    <a:pt x="321" y="559"/>
                    <a:pt x="323" y="560"/>
                    <a:pt x="326" y="561"/>
                  </a:cubicBezTo>
                  <a:cubicBezTo>
                    <a:pt x="325" y="562"/>
                    <a:pt x="325" y="562"/>
                    <a:pt x="324" y="563"/>
                  </a:cubicBezTo>
                  <a:cubicBezTo>
                    <a:pt x="317" y="570"/>
                    <a:pt x="311" y="576"/>
                    <a:pt x="304" y="583"/>
                  </a:cubicBezTo>
                  <a:cubicBezTo>
                    <a:pt x="303" y="584"/>
                    <a:pt x="301" y="585"/>
                    <a:pt x="300" y="586"/>
                  </a:cubicBezTo>
                  <a:cubicBezTo>
                    <a:pt x="302" y="575"/>
                    <a:pt x="305" y="564"/>
                    <a:pt x="308" y="553"/>
                  </a:cubicBezTo>
                  <a:cubicBezTo>
                    <a:pt x="310" y="554"/>
                    <a:pt x="312" y="555"/>
                    <a:pt x="315" y="556"/>
                  </a:cubicBezTo>
                  <a:cubicBezTo>
                    <a:pt x="314" y="558"/>
                    <a:pt x="314" y="560"/>
                    <a:pt x="313" y="562"/>
                  </a:cubicBezTo>
                  <a:cubicBezTo>
                    <a:pt x="315" y="561"/>
                    <a:pt x="317" y="560"/>
                    <a:pt x="318" y="558"/>
                  </a:cubicBezTo>
                  <a:close/>
                  <a:moveTo>
                    <a:pt x="380" y="580"/>
                  </a:moveTo>
                  <a:cubicBezTo>
                    <a:pt x="381" y="580"/>
                    <a:pt x="381" y="581"/>
                    <a:pt x="381" y="582"/>
                  </a:cubicBezTo>
                  <a:cubicBezTo>
                    <a:pt x="383" y="582"/>
                    <a:pt x="384" y="581"/>
                    <a:pt x="386" y="581"/>
                  </a:cubicBezTo>
                  <a:cubicBezTo>
                    <a:pt x="392" y="582"/>
                    <a:pt x="397" y="583"/>
                    <a:pt x="403" y="584"/>
                  </a:cubicBezTo>
                  <a:cubicBezTo>
                    <a:pt x="392" y="587"/>
                    <a:pt x="379" y="590"/>
                    <a:pt x="376" y="591"/>
                  </a:cubicBezTo>
                  <a:cubicBezTo>
                    <a:pt x="376" y="590"/>
                    <a:pt x="374" y="584"/>
                    <a:pt x="372" y="578"/>
                  </a:cubicBezTo>
                  <a:cubicBezTo>
                    <a:pt x="375" y="578"/>
                    <a:pt x="378" y="579"/>
                    <a:pt x="380" y="580"/>
                  </a:cubicBezTo>
                  <a:close/>
                  <a:moveTo>
                    <a:pt x="435" y="587"/>
                  </a:moveTo>
                  <a:cubicBezTo>
                    <a:pt x="428" y="589"/>
                    <a:pt x="421" y="591"/>
                    <a:pt x="414" y="593"/>
                  </a:cubicBezTo>
                  <a:cubicBezTo>
                    <a:pt x="413" y="593"/>
                    <a:pt x="413" y="594"/>
                    <a:pt x="411" y="594"/>
                  </a:cubicBezTo>
                  <a:cubicBezTo>
                    <a:pt x="411" y="595"/>
                    <a:pt x="411" y="595"/>
                    <a:pt x="412" y="595"/>
                  </a:cubicBezTo>
                  <a:cubicBezTo>
                    <a:pt x="412" y="595"/>
                    <a:pt x="412" y="595"/>
                    <a:pt x="412" y="595"/>
                  </a:cubicBezTo>
                  <a:cubicBezTo>
                    <a:pt x="421" y="598"/>
                    <a:pt x="430" y="599"/>
                    <a:pt x="439" y="603"/>
                  </a:cubicBezTo>
                  <a:cubicBezTo>
                    <a:pt x="437" y="612"/>
                    <a:pt x="434" y="621"/>
                    <a:pt x="432" y="630"/>
                  </a:cubicBezTo>
                  <a:cubicBezTo>
                    <a:pt x="432" y="630"/>
                    <a:pt x="432" y="631"/>
                    <a:pt x="433" y="631"/>
                  </a:cubicBezTo>
                  <a:cubicBezTo>
                    <a:pt x="436" y="628"/>
                    <a:pt x="439" y="624"/>
                    <a:pt x="442" y="621"/>
                  </a:cubicBezTo>
                  <a:cubicBezTo>
                    <a:pt x="442" y="621"/>
                    <a:pt x="442" y="621"/>
                    <a:pt x="442" y="621"/>
                  </a:cubicBezTo>
                  <a:cubicBezTo>
                    <a:pt x="442" y="621"/>
                    <a:pt x="443" y="621"/>
                    <a:pt x="443" y="621"/>
                  </a:cubicBezTo>
                  <a:cubicBezTo>
                    <a:pt x="446" y="617"/>
                    <a:pt x="449" y="614"/>
                    <a:pt x="453" y="611"/>
                  </a:cubicBezTo>
                  <a:cubicBezTo>
                    <a:pt x="460" y="617"/>
                    <a:pt x="467" y="624"/>
                    <a:pt x="474" y="631"/>
                  </a:cubicBezTo>
                  <a:cubicBezTo>
                    <a:pt x="474" y="630"/>
                    <a:pt x="474" y="630"/>
                    <a:pt x="474" y="630"/>
                  </a:cubicBezTo>
                  <a:cubicBezTo>
                    <a:pt x="472" y="621"/>
                    <a:pt x="470" y="612"/>
                    <a:pt x="468" y="603"/>
                  </a:cubicBezTo>
                  <a:cubicBezTo>
                    <a:pt x="468" y="603"/>
                    <a:pt x="468" y="603"/>
                    <a:pt x="468" y="603"/>
                  </a:cubicBezTo>
                  <a:cubicBezTo>
                    <a:pt x="467" y="603"/>
                    <a:pt x="467" y="603"/>
                    <a:pt x="467" y="602"/>
                  </a:cubicBezTo>
                  <a:cubicBezTo>
                    <a:pt x="470" y="602"/>
                    <a:pt x="471" y="601"/>
                    <a:pt x="473" y="601"/>
                  </a:cubicBezTo>
                  <a:cubicBezTo>
                    <a:pt x="479" y="599"/>
                    <a:pt x="485" y="597"/>
                    <a:pt x="491" y="596"/>
                  </a:cubicBezTo>
                  <a:cubicBezTo>
                    <a:pt x="492" y="596"/>
                    <a:pt x="493" y="595"/>
                    <a:pt x="493" y="595"/>
                  </a:cubicBezTo>
                  <a:cubicBezTo>
                    <a:pt x="493" y="595"/>
                    <a:pt x="493" y="595"/>
                    <a:pt x="493" y="595"/>
                  </a:cubicBezTo>
                  <a:cubicBezTo>
                    <a:pt x="494" y="595"/>
                    <a:pt x="494" y="595"/>
                    <a:pt x="495" y="594"/>
                  </a:cubicBezTo>
                  <a:cubicBezTo>
                    <a:pt x="495" y="594"/>
                    <a:pt x="495" y="594"/>
                    <a:pt x="495" y="594"/>
                  </a:cubicBezTo>
                  <a:cubicBezTo>
                    <a:pt x="486" y="591"/>
                    <a:pt x="478" y="589"/>
                    <a:pt x="470" y="587"/>
                  </a:cubicBezTo>
                  <a:cubicBezTo>
                    <a:pt x="477" y="586"/>
                    <a:pt x="484" y="586"/>
                    <a:pt x="491" y="585"/>
                  </a:cubicBezTo>
                  <a:cubicBezTo>
                    <a:pt x="501" y="588"/>
                    <a:pt x="512" y="591"/>
                    <a:pt x="523" y="594"/>
                  </a:cubicBezTo>
                  <a:cubicBezTo>
                    <a:pt x="523" y="594"/>
                    <a:pt x="523" y="594"/>
                    <a:pt x="523" y="594"/>
                  </a:cubicBezTo>
                  <a:cubicBezTo>
                    <a:pt x="523" y="595"/>
                    <a:pt x="522" y="595"/>
                    <a:pt x="522" y="595"/>
                  </a:cubicBezTo>
                  <a:cubicBezTo>
                    <a:pt x="522" y="595"/>
                    <a:pt x="522" y="595"/>
                    <a:pt x="522" y="595"/>
                  </a:cubicBezTo>
                  <a:cubicBezTo>
                    <a:pt x="521" y="595"/>
                    <a:pt x="521" y="595"/>
                    <a:pt x="520" y="596"/>
                  </a:cubicBezTo>
                  <a:cubicBezTo>
                    <a:pt x="507" y="599"/>
                    <a:pt x="494" y="603"/>
                    <a:pt x="481" y="606"/>
                  </a:cubicBezTo>
                  <a:cubicBezTo>
                    <a:pt x="480" y="607"/>
                    <a:pt x="478" y="607"/>
                    <a:pt x="476" y="608"/>
                  </a:cubicBezTo>
                  <a:cubicBezTo>
                    <a:pt x="476" y="608"/>
                    <a:pt x="477" y="608"/>
                    <a:pt x="477" y="608"/>
                  </a:cubicBezTo>
                  <a:cubicBezTo>
                    <a:pt x="477" y="608"/>
                    <a:pt x="477" y="608"/>
                    <a:pt x="477" y="608"/>
                  </a:cubicBezTo>
                  <a:cubicBezTo>
                    <a:pt x="477" y="610"/>
                    <a:pt x="477" y="611"/>
                    <a:pt x="477" y="612"/>
                  </a:cubicBezTo>
                  <a:cubicBezTo>
                    <a:pt x="481" y="625"/>
                    <a:pt x="484" y="637"/>
                    <a:pt x="487" y="650"/>
                  </a:cubicBezTo>
                  <a:cubicBezTo>
                    <a:pt x="488" y="651"/>
                    <a:pt x="488" y="653"/>
                    <a:pt x="489" y="655"/>
                  </a:cubicBezTo>
                  <a:cubicBezTo>
                    <a:pt x="488" y="655"/>
                    <a:pt x="487" y="654"/>
                    <a:pt x="487" y="654"/>
                  </a:cubicBezTo>
                  <a:cubicBezTo>
                    <a:pt x="484" y="652"/>
                    <a:pt x="481" y="649"/>
                    <a:pt x="479" y="647"/>
                  </a:cubicBezTo>
                  <a:cubicBezTo>
                    <a:pt x="476" y="644"/>
                    <a:pt x="473" y="641"/>
                    <a:pt x="471" y="638"/>
                  </a:cubicBezTo>
                  <a:cubicBezTo>
                    <a:pt x="468" y="635"/>
                    <a:pt x="465" y="632"/>
                    <a:pt x="462" y="630"/>
                  </a:cubicBezTo>
                  <a:cubicBezTo>
                    <a:pt x="459" y="627"/>
                    <a:pt x="456" y="624"/>
                    <a:pt x="453" y="621"/>
                  </a:cubicBezTo>
                  <a:cubicBezTo>
                    <a:pt x="453" y="621"/>
                    <a:pt x="452" y="622"/>
                    <a:pt x="452" y="622"/>
                  </a:cubicBezTo>
                  <a:cubicBezTo>
                    <a:pt x="452" y="622"/>
                    <a:pt x="452" y="622"/>
                    <a:pt x="452" y="622"/>
                  </a:cubicBezTo>
                  <a:cubicBezTo>
                    <a:pt x="447" y="627"/>
                    <a:pt x="442" y="632"/>
                    <a:pt x="438" y="636"/>
                  </a:cubicBezTo>
                  <a:cubicBezTo>
                    <a:pt x="431" y="643"/>
                    <a:pt x="425" y="649"/>
                    <a:pt x="418" y="655"/>
                  </a:cubicBezTo>
                  <a:cubicBezTo>
                    <a:pt x="418" y="653"/>
                    <a:pt x="418" y="652"/>
                    <a:pt x="419" y="650"/>
                  </a:cubicBezTo>
                  <a:cubicBezTo>
                    <a:pt x="422" y="638"/>
                    <a:pt x="425" y="625"/>
                    <a:pt x="429" y="613"/>
                  </a:cubicBezTo>
                  <a:cubicBezTo>
                    <a:pt x="429" y="611"/>
                    <a:pt x="430" y="610"/>
                    <a:pt x="430" y="608"/>
                  </a:cubicBezTo>
                  <a:cubicBezTo>
                    <a:pt x="428" y="607"/>
                    <a:pt x="427" y="607"/>
                    <a:pt x="426" y="606"/>
                  </a:cubicBezTo>
                  <a:cubicBezTo>
                    <a:pt x="413" y="603"/>
                    <a:pt x="401" y="600"/>
                    <a:pt x="388" y="596"/>
                  </a:cubicBezTo>
                  <a:cubicBezTo>
                    <a:pt x="387" y="596"/>
                    <a:pt x="385" y="596"/>
                    <a:pt x="384" y="594"/>
                  </a:cubicBezTo>
                  <a:cubicBezTo>
                    <a:pt x="384" y="594"/>
                    <a:pt x="384" y="594"/>
                    <a:pt x="384" y="594"/>
                  </a:cubicBezTo>
                  <a:cubicBezTo>
                    <a:pt x="383" y="594"/>
                    <a:pt x="383" y="594"/>
                    <a:pt x="383" y="594"/>
                  </a:cubicBezTo>
                  <a:cubicBezTo>
                    <a:pt x="393" y="591"/>
                    <a:pt x="403" y="588"/>
                    <a:pt x="414" y="585"/>
                  </a:cubicBezTo>
                  <a:cubicBezTo>
                    <a:pt x="421" y="586"/>
                    <a:pt x="428" y="587"/>
                    <a:pt x="435" y="587"/>
                  </a:cubicBezTo>
                  <a:cubicBezTo>
                    <a:pt x="435" y="587"/>
                    <a:pt x="435" y="587"/>
                    <a:pt x="435" y="587"/>
                  </a:cubicBezTo>
                  <a:close/>
                  <a:moveTo>
                    <a:pt x="517" y="580"/>
                  </a:moveTo>
                  <a:cubicBezTo>
                    <a:pt x="520" y="581"/>
                    <a:pt x="522" y="581"/>
                    <a:pt x="524" y="582"/>
                  </a:cubicBezTo>
                  <a:cubicBezTo>
                    <a:pt x="524" y="582"/>
                    <a:pt x="524" y="582"/>
                    <a:pt x="524" y="582"/>
                  </a:cubicBezTo>
                  <a:cubicBezTo>
                    <a:pt x="525" y="582"/>
                    <a:pt x="525" y="582"/>
                    <a:pt x="525" y="582"/>
                  </a:cubicBezTo>
                  <a:cubicBezTo>
                    <a:pt x="526" y="581"/>
                    <a:pt x="526" y="579"/>
                    <a:pt x="526" y="578"/>
                  </a:cubicBezTo>
                  <a:cubicBezTo>
                    <a:pt x="529" y="577"/>
                    <a:pt x="532" y="576"/>
                    <a:pt x="535" y="576"/>
                  </a:cubicBezTo>
                  <a:cubicBezTo>
                    <a:pt x="534" y="580"/>
                    <a:pt x="533" y="584"/>
                    <a:pt x="531" y="588"/>
                  </a:cubicBezTo>
                  <a:cubicBezTo>
                    <a:pt x="531" y="589"/>
                    <a:pt x="531" y="590"/>
                    <a:pt x="530" y="591"/>
                  </a:cubicBezTo>
                  <a:cubicBezTo>
                    <a:pt x="520" y="589"/>
                    <a:pt x="510" y="586"/>
                    <a:pt x="501" y="583"/>
                  </a:cubicBezTo>
                  <a:cubicBezTo>
                    <a:pt x="506" y="582"/>
                    <a:pt x="512" y="581"/>
                    <a:pt x="517" y="580"/>
                  </a:cubicBezTo>
                  <a:close/>
                  <a:moveTo>
                    <a:pt x="586" y="556"/>
                  </a:moveTo>
                  <a:cubicBezTo>
                    <a:pt x="587" y="557"/>
                    <a:pt x="589" y="559"/>
                    <a:pt x="591" y="560"/>
                  </a:cubicBezTo>
                  <a:cubicBezTo>
                    <a:pt x="591" y="560"/>
                    <a:pt x="591" y="560"/>
                    <a:pt x="591" y="560"/>
                  </a:cubicBezTo>
                  <a:cubicBezTo>
                    <a:pt x="591" y="561"/>
                    <a:pt x="592" y="561"/>
                    <a:pt x="592" y="562"/>
                  </a:cubicBezTo>
                  <a:cubicBezTo>
                    <a:pt x="592" y="559"/>
                    <a:pt x="591" y="556"/>
                    <a:pt x="591" y="553"/>
                  </a:cubicBezTo>
                  <a:cubicBezTo>
                    <a:pt x="593" y="552"/>
                    <a:pt x="595" y="551"/>
                    <a:pt x="598" y="550"/>
                  </a:cubicBezTo>
                  <a:cubicBezTo>
                    <a:pt x="600" y="560"/>
                    <a:pt x="603" y="570"/>
                    <a:pt x="606" y="580"/>
                  </a:cubicBezTo>
                  <a:cubicBezTo>
                    <a:pt x="606" y="582"/>
                    <a:pt x="607" y="584"/>
                    <a:pt x="606" y="586"/>
                  </a:cubicBezTo>
                  <a:cubicBezTo>
                    <a:pt x="606" y="586"/>
                    <a:pt x="606" y="586"/>
                    <a:pt x="605" y="585"/>
                  </a:cubicBezTo>
                  <a:cubicBezTo>
                    <a:pt x="602" y="583"/>
                    <a:pt x="600" y="580"/>
                    <a:pt x="597" y="578"/>
                  </a:cubicBezTo>
                  <a:cubicBezTo>
                    <a:pt x="594" y="575"/>
                    <a:pt x="592" y="572"/>
                    <a:pt x="589" y="570"/>
                  </a:cubicBezTo>
                  <a:cubicBezTo>
                    <a:pt x="586" y="567"/>
                    <a:pt x="583" y="564"/>
                    <a:pt x="580" y="561"/>
                  </a:cubicBezTo>
                  <a:cubicBezTo>
                    <a:pt x="580" y="560"/>
                    <a:pt x="579" y="560"/>
                    <a:pt x="579" y="559"/>
                  </a:cubicBezTo>
                  <a:cubicBezTo>
                    <a:pt x="581" y="558"/>
                    <a:pt x="583" y="557"/>
                    <a:pt x="586" y="556"/>
                  </a:cubicBezTo>
                  <a:close/>
                  <a:moveTo>
                    <a:pt x="541" y="647"/>
                  </a:moveTo>
                  <a:cubicBezTo>
                    <a:pt x="541" y="647"/>
                    <a:pt x="540" y="647"/>
                    <a:pt x="540" y="647"/>
                  </a:cubicBezTo>
                  <a:cubicBezTo>
                    <a:pt x="540" y="647"/>
                    <a:pt x="539" y="647"/>
                    <a:pt x="538" y="648"/>
                  </a:cubicBezTo>
                  <a:cubicBezTo>
                    <a:pt x="538" y="648"/>
                    <a:pt x="538" y="648"/>
                    <a:pt x="538" y="648"/>
                  </a:cubicBezTo>
                  <a:cubicBezTo>
                    <a:pt x="536" y="648"/>
                    <a:pt x="534" y="649"/>
                    <a:pt x="532" y="650"/>
                  </a:cubicBezTo>
                  <a:cubicBezTo>
                    <a:pt x="532" y="650"/>
                    <a:pt x="531" y="650"/>
                    <a:pt x="531" y="650"/>
                  </a:cubicBezTo>
                  <a:cubicBezTo>
                    <a:pt x="530" y="650"/>
                    <a:pt x="529" y="650"/>
                    <a:pt x="528" y="651"/>
                  </a:cubicBezTo>
                  <a:cubicBezTo>
                    <a:pt x="528" y="651"/>
                    <a:pt x="527" y="651"/>
                    <a:pt x="527" y="651"/>
                  </a:cubicBezTo>
                  <a:cubicBezTo>
                    <a:pt x="526" y="651"/>
                    <a:pt x="525" y="652"/>
                    <a:pt x="524" y="652"/>
                  </a:cubicBezTo>
                  <a:cubicBezTo>
                    <a:pt x="524" y="652"/>
                    <a:pt x="523" y="652"/>
                    <a:pt x="523" y="652"/>
                  </a:cubicBezTo>
                  <a:cubicBezTo>
                    <a:pt x="522" y="652"/>
                    <a:pt x="521" y="653"/>
                    <a:pt x="520" y="653"/>
                  </a:cubicBezTo>
                  <a:cubicBezTo>
                    <a:pt x="520" y="653"/>
                    <a:pt x="519" y="653"/>
                    <a:pt x="519" y="653"/>
                  </a:cubicBezTo>
                  <a:cubicBezTo>
                    <a:pt x="518" y="654"/>
                    <a:pt x="517" y="654"/>
                    <a:pt x="516" y="654"/>
                  </a:cubicBezTo>
                  <a:cubicBezTo>
                    <a:pt x="516" y="654"/>
                    <a:pt x="515" y="654"/>
                    <a:pt x="515" y="654"/>
                  </a:cubicBezTo>
                  <a:cubicBezTo>
                    <a:pt x="514" y="655"/>
                    <a:pt x="513" y="655"/>
                    <a:pt x="512" y="655"/>
                  </a:cubicBezTo>
                  <a:cubicBezTo>
                    <a:pt x="512" y="655"/>
                    <a:pt x="511" y="655"/>
                    <a:pt x="511" y="655"/>
                  </a:cubicBezTo>
                  <a:cubicBezTo>
                    <a:pt x="510" y="656"/>
                    <a:pt x="509" y="656"/>
                    <a:pt x="509" y="656"/>
                  </a:cubicBezTo>
                  <a:cubicBezTo>
                    <a:pt x="508" y="656"/>
                    <a:pt x="508" y="656"/>
                    <a:pt x="507" y="656"/>
                  </a:cubicBezTo>
                  <a:cubicBezTo>
                    <a:pt x="506" y="657"/>
                    <a:pt x="506" y="657"/>
                    <a:pt x="505" y="657"/>
                  </a:cubicBezTo>
                  <a:cubicBezTo>
                    <a:pt x="504" y="657"/>
                    <a:pt x="504" y="657"/>
                    <a:pt x="504" y="657"/>
                  </a:cubicBezTo>
                  <a:cubicBezTo>
                    <a:pt x="503" y="657"/>
                    <a:pt x="502" y="658"/>
                    <a:pt x="502" y="658"/>
                  </a:cubicBezTo>
                  <a:cubicBezTo>
                    <a:pt x="501" y="658"/>
                    <a:pt x="501" y="658"/>
                    <a:pt x="500" y="658"/>
                  </a:cubicBezTo>
                  <a:cubicBezTo>
                    <a:pt x="500" y="658"/>
                    <a:pt x="499" y="658"/>
                    <a:pt x="499" y="658"/>
                  </a:cubicBezTo>
                  <a:cubicBezTo>
                    <a:pt x="498" y="659"/>
                    <a:pt x="498" y="659"/>
                    <a:pt x="498" y="659"/>
                  </a:cubicBezTo>
                  <a:cubicBezTo>
                    <a:pt x="497" y="659"/>
                    <a:pt x="497" y="659"/>
                    <a:pt x="496" y="659"/>
                  </a:cubicBezTo>
                  <a:cubicBezTo>
                    <a:pt x="496" y="659"/>
                    <a:pt x="496" y="659"/>
                    <a:pt x="496" y="659"/>
                  </a:cubicBezTo>
                  <a:cubicBezTo>
                    <a:pt x="495" y="659"/>
                    <a:pt x="495" y="659"/>
                    <a:pt x="494" y="659"/>
                  </a:cubicBezTo>
                  <a:cubicBezTo>
                    <a:pt x="490" y="644"/>
                    <a:pt x="486" y="628"/>
                    <a:pt x="482" y="613"/>
                  </a:cubicBezTo>
                  <a:cubicBezTo>
                    <a:pt x="482" y="612"/>
                    <a:pt x="481" y="612"/>
                    <a:pt x="481" y="611"/>
                  </a:cubicBezTo>
                  <a:cubicBezTo>
                    <a:pt x="485" y="609"/>
                    <a:pt x="525" y="598"/>
                    <a:pt x="530" y="598"/>
                  </a:cubicBezTo>
                  <a:cubicBezTo>
                    <a:pt x="532" y="601"/>
                    <a:pt x="543" y="641"/>
                    <a:pt x="543" y="646"/>
                  </a:cubicBezTo>
                  <a:cubicBezTo>
                    <a:pt x="543" y="646"/>
                    <a:pt x="542" y="646"/>
                    <a:pt x="541" y="647"/>
                  </a:cubicBezTo>
                  <a:close/>
                  <a:moveTo>
                    <a:pt x="555" y="614"/>
                  </a:moveTo>
                  <a:cubicBezTo>
                    <a:pt x="546" y="605"/>
                    <a:pt x="537" y="596"/>
                    <a:pt x="537" y="595"/>
                  </a:cubicBezTo>
                  <a:cubicBezTo>
                    <a:pt x="547" y="584"/>
                    <a:pt x="557" y="574"/>
                    <a:pt x="567" y="564"/>
                  </a:cubicBezTo>
                  <a:cubicBezTo>
                    <a:pt x="569" y="564"/>
                    <a:pt x="571" y="562"/>
                    <a:pt x="574" y="561"/>
                  </a:cubicBezTo>
                  <a:cubicBezTo>
                    <a:pt x="585" y="572"/>
                    <a:pt x="596" y="583"/>
                    <a:pt x="607" y="595"/>
                  </a:cubicBezTo>
                  <a:cubicBezTo>
                    <a:pt x="596" y="606"/>
                    <a:pt x="584" y="618"/>
                    <a:pt x="572" y="630"/>
                  </a:cubicBezTo>
                  <a:cubicBezTo>
                    <a:pt x="571" y="629"/>
                    <a:pt x="563" y="622"/>
                    <a:pt x="555" y="614"/>
                  </a:cubicBezTo>
                  <a:close/>
                  <a:moveTo>
                    <a:pt x="553" y="571"/>
                  </a:moveTo>
                  <a:cubicBezTo>
                    <a:pt x="551" y="573"/>
                    <a:pt x="550" y="574"/>
                    <a:pt x="548" y="576"/>
                  </a:cubicBezTo>
                  <a:cubicBezTo>
                    <a:pt x="548" y="576"/>
                    <a:pt x="548" y="575"/>
                    <a:pt x="549" y="575"/>
                  </a:cubicBezTo>
                  <a:cubicBezTo>
                    <a:pt x="547" y="577"/>
                    <a:pt x="545" y="579"/>
                    <a:pt x="543" y="581"/>
                  </a:cubicBezTo>
                  <a:cubicBezTo>
                    <a:pt x="543" y="580"/>
                    <a:pt x="544" y="580"/>
                    <a:pt x="545" y="579"/>
                  </a:cubicBezTo>
                  <a:cubicBezTo>
                    <a:pt x="544" y="580"/>
                    <a:pt x="543" y="581"/>
                    <a:pt x="542" y="582"/>
                  </a:cubicBezTo>
                  <a:cubicBezTo>
                    <a:pt x="541" y="582"/>
                    <a:pt x="541" y="583"/>
                    <a:pt x="541" y="583"/>
                  </a:cubicBezTo>
                  <a:cubicBezTo>
                    <a:pt x="540" y="584"/>
                    <a:pt x="538" y="585"/>
                    <a:pt x="537" y="586"/>
                  </a:cubicBezTo>
                  <a:cubicBezTo>
                    <a:pt x="538" y="582"/>
                    <a:pt x="539" y="578"/>
                    <a:pt x="540" y="574"/>
                  </a:cubicBezTo>
                  <a:cubicBezTo>
                    <a:pt x="545" y="573"/>
                    <a:pt x="550" y="571"/>
                    <a:pt x="555" y="569"/>
                  </a:cubicBezTo>
                  <a:cubicBezTo>
                    <a:pt x="554" y="570"/>
                    <a:pt x="553" y="571"/>
                    <a:pt x="553" y="571"/>
                  </a:cubicBezTo>
                  <a:close/>
                  <a:moveTo>
                    <a:pt x="363" y="647"/>
                  </a:moveTo>
                  <a:cubicBezTo>
                    <a:pt x="364" y="641"/>
                    <a:pt x="366" y="636"/>
                    <a:pt x="367" y="630"/>
                  </a:cubicBezTo>
                  <a:cubicBezTo>
                    <a:pt x="368" y="625"/>
                    <a:pt x="370" y="619"/>
                    <a:pt x="371" y="614"/>
                  </a:cubicBezTo>
                  <a:cubicBezTo>
                    <a:pt x="373" y="609"/>
                    <a:pt x="374" y="603"/>
                    <a:pt x="376" y="598"/>
                  </a:cubicBezTo>
                  <a:cubicBezTo>
                    <a:pt x="380" y="598"/>
                    <a:pt x="421" y="609"/>
                    <a:pt x="425" y="611"/>
                  </a:cubicBezTo>
                  <a:cubicBezTo>
                    <a:pt x="421" y="627"/>
                    <a:pt x="417" y="643"/>
                    <a:pt x="412" y="660"/>
                  </a:cubicBezTo>
                  <a:cubicBezTo>
                    <a:pt x="395" y="655"/>
                    <a:pt x="379" y="651"/>
                    <a:pt x="363" y="647"/>
                  </a:cubicBezTo>
                  <a:close/>
                  <a:moveTo>
                    <a:pt x="453" y="698"/>
                  </a:moveTo>
                  <a:cubicBezTo>
                    <a:pt x="450" y="696"/>
                    <a:pt x="422" y="669"/>
                    <a:pt x="418" y="663"/>
                  </a:cubicBezTo>
                  <a:cubicBezTo>
                    <a:pt x="418" y="663"/>
                    <a:pt x="418" y="662"/>
                    <a:pt x="418" y="662"/>
                  </a:cubicBezTo>
                  <a:cubicBezTo>
                    <a:pt x="419" y="662"/>
                    <a:pt x="419" y="662"/>
                    <a:pt x="419" y="661"/>
                  </a:cubicBezTo>
                  <a:cubicBezTo>
                    <a:pt x="419" y="661"/>
                    <a:pt x="419" y="661"/>
                    <a:pt x="420" y="660"/>
                  </a:cubicBezTo>
                  <a:cubicBezTo>
                    <a:pt x="420" y="660"/>
                    <a:pt x="420" y="660"/>
                    <a:pt x="420" y="660"/>
                  </a:cubicBezTo>
                  <a:cubicBezTo>
                    <a:pt x="421" y="659"/>
                    <a:pt x="421" y="659"/>
                    <a:pt x="422" y="658"/>
                  </a:cubicBezTo>
                  <a:cubicBezTo>
                    <a:pt x="422" y="658"/>
                    <a:pt x="422" y="658"/>
                    <a:pt x="422" y="657"/>
                  </a:cubicBezTo>
                  <a:cubicBezTo>
                    <a:pt x="423" y="657"/>
                    <a:pt x="423" y="656"/>
                    <a:pt x="424" y="656"/>
                  </a:cubicBezTo>
                  <a:cubicBezTo>
                    <a:pt x="424" y="655"/>
                    <a:pt x="425" y="655"/>
                    <a:pt x="425" y="655"/>
                  </a:cubicBezTo>
                  <a:cubicBezTo>
                    <a:pt x="425" y="654"/>
                    <a:pt x="426" y="654"/>
                    <a:pt x="427" y="653"/>
                  </a:cubicBezTo>
                  <a:cubicBezTo>
                    <a:pt x="427" y="653"/>
                    <a:pt x="427" y="652"/>
                    <a:pt x="427" y="652"/>
                  </a:cubicBezTo>
                  <a:cubicBezTo>
                    <a:pt x="428" y="651"/>
                    <a:pt x="429" y="650"/>
                    <a:pt x="430" y="649"/>
                  </a:cubicBezTo>
                  <a:cubicBezTo>
                    <a:pt x="430" y="649"/>
                    <a:pt x="430" y="649"/>
                    <a:pt x="430" y="649"/>
                  </a:cubicBezTo>
                  <a:cubicBezTo>
                    <a:pt x="433" y="647"/>
                    <a:pt x="435" y="645"/>
                    <a:pt x="437" y="642"/>
                  </a:cubicBezTo>
                  <a:cubicBezTo>
                    <a:pt x="437" y="643"/>
                    <a:pt x="437" y="643"/>
                    <a:pt x="437" y="643"/>
                  </a:cubicBezTo>
                  <a:cubicBezTo>
                    <a:pt x="444" y="636"/>
                    <a:pt x="451" y="629"/>
                    <a:pt x="453" y="627"/>
                  </a:cubicBezTo>
                  <a:cubicBezTo>
                    <a:pt x="456" y="629"/>
                    <a:pt x="485" y="657"/>
                    <a:pt x="489" y="662"/>
                  </a:cubicBezTo>
                  <a:cubicBezTo>
                    <a:pt x="477" y="674"/>
                    <a:pt x="465" y="686"/>
                    <a:pt x="453" y="698"/>
                  </a:cubicBezTo>
                  <a:close/>
                  <a:moveTo>
                    <a:pt x="368" y="576"/>
                  </a:moveTo>
                  <a:cubicBezTo>
                    <a:pt x="368" y="580"/>
                    <a:pt x="369" y="583"/>
                    <a:pt x="370" y="586"/>
                  </a:cubicBezTo>
                  <a:cubicBezTo>
                    <a:pt x="369" y="586"/>
                    <a:pt x="369" y="586"/>
                    <a:pt x="368" y="585"/>
                  </a:cubicBezTo>
                  <a:cubicBezTo>
                    <a:pt x="368" y="585"/>
                    <a:pt x="367" y="585"/>
                    <a:pt x="367" y="585"/>
                  </a:cubicBezTo>
                  <a:cubicBezTo>
                    <a:pt x="367" y="584"/>
                    <a:pt x="367" y="584"/>
                    <a:pt x="367" y="584"/>
                  </a:cubicBezTo>
                  <a:cubicBezTo>
                    <a:pt x="366" y="584"/>
                    <a:pt x="366" y="584"/>
                    <a:pt x="366" y="583"/>
                  </a:cubicBezTo>
                  <a:cubicBezTo>
                    <a:pt x="362" y="580"/>
                    <a:pt x="359" y="576"/>
                    <a:pt x="355" y="573"/>
                  </a:cubicBezTo>
                  <a:cubicBezTo>
                    <a:pt x="359" y="574"/>
                    <a:pt x="363" y="575"/>
                    <a:pt x="368" y="576"/>
                  </a:cubicBezTo>
                  <a:close/>
                  <a:moveTo>
                    <a:pt x="344" y="569"/>
                  </a:moveTo>
                  <a:cubicBezTo>
                    <a:pt x="353" y="577"/>
                    <a:pt x="361" y="586"/>
                    <a:pt x="369" y="594"/>
                  </a:cubicBezTo>
                  <a:cubicBezTo>
                    <a:pt x="358" y="606"/>
                    <a:pt x="346" y="617"/>
                    <a:pt x="334" y="629"/>
                  </a:cubicBezTo>
                  <a:cubicBezTo>
                    <a:pt x="346" y="618"/>
                    <a:pt x="357" y="606"/>
                    <a:pt x="368" y="595"/>
                  </a:cubicBezTo>
                  <a:cubicBezTo>
                    <a:pt x="357" y="606"/>
                    <a:pt x="346" y="618"/>
                    <a:pt x="334" y="629"/>
                  </a:cubicBezTo>
                  <a:cubicBezTo>
                    <a:pt x="330" y="626"/>
                    <a:pt x="301" y="597"/>
                    <a:pt x="299" y="594"/>
                  </a:cubicBezTo>
                  <a:cubicBezTo>
                    <a:pt x="300" y="592"/>
                    <a:pt x="307" y="585"/>
                    <a:pt x="314" y="578"/>
                  </a:cubicBezTo>
                  <a:cubicBezTo>
                    <a:pt x="314" y="578"/>
                    <a:pt x="314" y="579"/>
                    <a:pt x="314" y="579"/>
                  </a:cubicBezTo>
                  <a:cubicBezTo>
                    <a:pt x="320" y="573"/>
                    <a:pt x="326" y="567"/>
                    <a:pt x="330" y="563"/>
                  </a:cubicBezTo>
                  <a:cubicBezTo>
                    <a:pt x="334" y="565"/>
                    <a:pt x="339" y="567"/>
                    <a:pt x="344" y="569"/>
                  </a:cubicBezTo>
                  <a:close/>
                  <a:moveTo>
                    <a:pt x="32" y="330"/>
                  </a:moveTo>
                  <a:cubicBezTo>
                    <a:pt x="40" y="328"/>
                    <a:pt x="48" y="326"/>
                    <a:pt x="56" y="324"/>
                  </a:cubicBezTo>
                  <a:cubicBezTo>
                    <a:pt x="58" y="327"/>
                    <a:pt x="69" y="369"/>
                    <a:pt x="69" y="373"/>
                  </a:cubicBezTo>
                  <a:cubicBezTo>
                    <a:pt x="68" y="373"/>
                    <a:pt x="68" y="374"/>
                    <a:pt x="68" y="374"/>
                  </a:cubicBezTo>
                  <a:cubicBezTo>
                    <a:pt x="68" y="374"/>
                    <a:pt x="68" y="374"/>
                    <a:pt x="68" y="374"/>
                  </a:cubicBezTo>
                  <a:cubicBezTo>
                    <a:pt x="60" y="376"/>
                    <a:pt x="52" y="378"/>
                    <a:pt x="44" y="380"/>
                  </a:cubicBezTo>
                  <a:cubicBezTo>
                    <a:pt x="36" y="382"/>
                    <a:pt x="28" y="384"/>
                    <a:pt x="20" y="386"/>
                  </a:cubicBezTo>
                  <a:cubicBezTo>
                    <a:pt x="16" y="372"/>
                    <a:pt x="13" y="359"/>
                    <a:pt x="9" y="345"/>
                  </a:cubicBezTo>
                  <a:cubicBezTo>
                    <a:pt x="9" y="344"/>
                    <a:pt x="9" y="343"/>
                    <a:pt x="9" y="342"/>
                  </a:cubicBezTo>
                  <a:cubicBezTo>
                    <a:pt x="9" y="340"/>
                    <a:pt x="10" y="338"/>
                    <a:pt x="10" y="336"/>
                  </a:cubicBezTo>
                  <a:cubicBezTo>
                    <a:pt x="17" y="334"/>
                    <a:pt x="24" y="332"/>
                    <a:pt x="32" y="330"/>
                  </a:cubicBezTo>
                  <a:close/>
                  <a:moveTo>
                    <a:pt x="73" y="240"/>
                  </a:moveTo>
                  <a:cubicBezTo>
                    <a:pt x="73" y="240"/>
                    <a:pt x="73" y="240"/>
                    <a:pt x="73" y="240"/>
                  </a:cubicBezTo>
                  <a:cubicBezTo>
                    <a:pt x="73" y="240"/>
                    <a:pt x="74" y="239"/>
                    <a:pt x="74" y="239"/>
                  </a:cubicBezTo>
                  <a:cubicBezTo>
                    <a:pt x="71" y="225"/>
                    <a:pt x="67" y="211"/>
                    <a:pt x="63" y="196"/>
                  </a:cubicBezTo>
                  <a:cubicBezTo>
                    <a:pt x="63" y="195"/>
                    <a:pt x="62" y="194"/>
                    <a:pt x="62" y="192"/>
                  </a:cubicBezTo>
                  <a:cubicBezTo>
                    <a:pt x="65" y="193"/>
                    <a:pt x="66" y="194"/>
                    <a:pt x="67" y="195"/>
                  </a:cubicBezTo>
                  <a:cubicBezTo>
                    <a:pt x="76" y="204"/>
                    <a:pt x="85" y="213"/>
                    <a:pt x="94" y="222"/>
                  </a:cubicBezTo>
                  <a:cubicBezTo>
                    <a:pt x="95" y="223"/>
                    <a:pt x="96" y="224"/>
                    <a:pt x="98" y="226"/>
                  </a:cubicBezTo>
                  <a:cubicBezTo>
                    <a:pt x="109" y="215"/>
                    <a:pt x="120" y="203"/>
                    <a:pt x="133" y="193"/>
                  </a:cubicBezTo>
                  <a:cubicBezTo>
                    <a:pt x="132" y="194"/>
                    <a:pt x="132" y="195"/>
                    <a:pt x="132" y="196"/>
                  </a:cubicBezTo>
                  <a:cubicBezTo>
                    <a:pt x="129" y="208"/>
                    <a:pt x="126" y="221"/>
                    <a:pt x="122" y="233"/>
                  </a:cubicBezTo>
                  <a:cubicBezTo>
                    <a:pt x="122" y="235"/>
                    <a:pt x="121" y="237"/>
                    <a:pt x="121" y="239"/>
                  </a:cubicBezTo>
                  <a:cubicBezTo>
                    <a:pt x="129" y="242"/>
                    <a:pt x="136" y="244"/>
                    <a:pt x="144" y="246"/>
                  </a:cubicBezTo>
                  <a:cubicBezTo>
                    <a:pt x="144" y="250"/>
                    <a:pt x="143" y="255"/>
                    <a:pt x="143" y="260"/>
                  </a:cubicBezTo>
                  <a:cubicBezTo>
                    <a:pt x="136" y="262"/>
                    <a:pt x="128" y="264"/>
                    <a:pt x="121" y="266"/>
                  </a:cubicBezTo>
                  <a:cubicBezTo>
                    <a:pt x="121" y="266"/>
                    <a:pt x="121" y="266"/>
                    <a:pt x="121" y="267"/>
                  </a:cubicBezTo>
                  <a:cubicBezTo>
                    <a:pt x="121" y="267"/>
                    <a:pt x="121" y="267"/>
                    <a:pt x="121" y="267"/>
                  </a:cubicBezTo>
                  <a:cubicBezTo>
                    <a:pt x="125" y="282"/>
                    <a:pt x="129" y="297"/>
                    <a:pt x="132" y="313"/>
                  </a:cubicBezTo>
                  <a:cubicBezTo>
                    <a:pt x="132" y="312"/>
                    <a:pt x="131" y="311"/>
                    <a:pt x="130" y="311"/>
                  </a:cubicBezTo>
                  <a:cubicBezTo>
                    <a:pt x="125" y="306"/>
                    <a:pt x="120" y="301"/>
                    <a:pt x="115" y="296"/>
                  </a:cubicBezTo>
                  <a:cubicBezTo>
                    <a:pt x="109" y="290"/>
                    <a:pt x="104" y="285"/>
                    <a:pt x="98" y="279"/>
                  </a:cubicBezTo>
                  <a:cubicBezTo>
                    <a:pt x="97" y="279"/>
                    <a:pt x="97" y="280"/>
                    <a:pt x="96" y="280"/>
                  </a:cubicBezTo>
                  <a:cubicBezTo>
                    <a:pt x="96" y="280"/>
                    <a:pt x="96" y="280"/>
                    <a:pt x="96" y="280"/>
                  </a:cubicBezTo>
                  <a:cubicBezTo>
                    <a:pt x="94" y="282"/>
                    <a:pt x="92" y="285"/>
                    <a:pt x="90" y="287"/>
                  </a:cubicBezTo>
                  <a:cubicBezTo>
                    <a:pt x="88" y="288"/>
                    <a:pt x="87" y="289"/>
                    <a:pt x="86" y="290"/>
                  </a:cubicBezTo>
                  <a:cubicBezTo>
                    <a:pt x="83" y="294"/>
                    <a:pt x="79" y="297"/>
                    <a:pt x="76" y="301"/>
                  </a:cubicBezTo>
                  <a:cubicBezTo>
                    <a:pt x="75" y="301"/>
                    <a:pt x="74" y="302"/>
                    <a:pt x="74" y="303"/>
                  </a:cubicBezTo>
                  <a:cubicBezTo>
                    <a:pt x="74" y="303"/>
                    <a:pt x="74" y="302"/>
                    <a:pt x="74" y="302"/>
                  </a:cubicBezTo>
                  <a:cubicBezTo>
                    <a:pt x="73" y="303"/>
                    <a:pt x="72" y="304"/>
                    <a:pt x="71" y="305"/>
                  </a:cubicBezTo>
                  <a:cubicBezTo>
                    <a:pt x="70" y="306"/>
                    <a:pt x="69" y="307"/>
                    <a:pt x="68" y="308"/>
                  </a:cubicBezTo>
                  <a:cubicBezTo>
                    <a:pt x="68" y="309"/>
                    <a:pt x="67" y="309"/>
                    <a:pt x="67" y="309"/>
                  </a:cubicBezTo>
                  <a:cubicBezTo>
                    <a:pt x="66" y="310"/>
                    <a:pt x="64" y="312"/>
                    <a:pt x="63" y="313"/>
                  </a:cubicBezTo>
                  <a:cubicBezTo>
                    <a:pt x="66" y="297"/>
                    <a:pt x="71" y="282"/>
                    <a:pt x="74" y="266"/>
                  </a:cubicBezTo>
                  <a:cubicBezTo>
                    <a:pt x="72" y="265"/>
                    <a:pt x="71" y="265"/>
                    <a:pt x="69" y="264"/>
                  </a:cubicBezTo>
                  <a:cubicBezTo>
                    <a:pt x="56" y="261"/>
                    <a:pt x="44" y="257"/>
                    <a:pt x="32" y="254"/>
                  </a:cubicBezTo>
                  <a:cubicBezTo>
                    <a:pt x="31" y="254"/>
                    <a:pt x="30" y="253"/>
                    <a:pt x="29" y="253"/>
                  </a:cubicBezTo>
                  <a:cubicBezTo>
                    <a:pt x="28" y="253"/>
                    <a:pt x="28" y="253"/>
                    <a:pt x="28" y="253"/>
                  </a:cubicBezTo>
                  <a:cubicBezTo>
                    <a:pt x="35" y="250"/>
                    <a:pt x="43" y="248"/>
                    <a:pt x="51" y="246"/>
                  </a:cubicBezTo>
                  <a:cubicBezTo>
                    <a:pt x="58" y="244"/>
                    <a:pt x="65" y="242"/>
                    <a:pt x="73" y="240"/>
                  </a:cubicBezTo>
                  <a:close/>
                  <a:moveTo>
                    <a:pt x="70" y="175"/>
                  </a:moveTo>
                  <a:cubicBezTo>
                    <a:pt x="73" y="172"/>
                    <a:pt x="76" y="169"/>
                    <a:pt x="79" y="166"/>
                  </a:cubicBezTo>
                  <a:cubicBezTo>
                    <a:pt x="82" y="163"/>
                    <a:pt x="85" y="160"/>
                    <a:pt x="88" y="157"/>
                  </a:cubicBezTo>
                  <a:cubicBezTo>
                    <a:pt x="91" y="154"/>
                    <a:pt x="94" y="151"/>
                    <a:pt x="97" y="149"/>
                  </a:cubicBezTo>
                  <a:cubicBezTo>
                    <a:pt x="109" y="161"/>
                    <a:pt x="121" y="173"/>
                    <a:pt x="133" y="184"/>
                  </a:cubicBezTo>
                  <a:cubicBezTo>
                    <a:pt x="132" y="186"/>
                    <a:pt x="121" y="197"/>
                    <a:pt x="112" y="206"/>
                  </a:cubicBezTo>
                  <a:cubicBezTo>
                    <a:pt x="112" y="206"/>
                    <a:pt x="113" y="205"/>
                    <a:pt x="113" y="205"/>
                  </a:cubicBezTo>
                  <a:cubicBezTo>
                    <a:pt x="111" y="208"/>
                    <a:pt x="108" y="210"/>
                    <a:pt x="106" y="212"/>
                  </a:cubicBezTo>
                  <a:cubicBezTo>
                    <a:pt x="106" y="212"/>
                    <a:pt x="106" y="212"/>
                    <a:pt x="105" y="213"/>
                  </a:cubicBezTo>
                  <a:cubicBezTo>
                    <a:pt x="105" y="213"/>
                    <a:pt x="104" y="213"/>
                    <a:pt x="104" y="214"/>
                  </a:cubicBezTo>
                  <a:cubicBezTo>
                    <a:pt x="104" y="214"/>
                    <a:pt x="103" y="215"/>
                    <a:pt x="103" y="215"/>
                  </a:cubicBezTo>
                  <a:cubicBezTo>
                    <a:pt x="103" y="215"/>
                    <a:pt x="102" y="216"/>
                    <a:pt x="102" y="216"/>
                  </a:cubicBezTo>
                  <a:cubicBezTo>
                    <a:pt x="102" y="216"/>
                    <a:pt x="101" y="217"/>
                    <a:pt x="101" y="217"/>
                  </a:cubicBezTo>
                  <a:cubicBezTo>
                    <a:pt x="101" y="217"/>
                    <a:pt x="100" y="217"/>
                    <a:pt x="100" y="217"/>
                  </a:cubicBezTo>
                  <a:cubicBezTo>
                    <a:pt x="100" y="218"/>
                    <a:pt x="99" y="218"/>
                    <a:pt x="99" y="218"/>
                  </a:cubicBezTo>
                  <a:cubicBezTo>
                    <a:pt x="99" y="219"/>
                    <a:pt x="99" y="219"/>
                    <a:pt x="99" y="219"/>
                  </a:cubicBezTo>
                  <a:cubicBezTo>
                    <a:pt x="98" y="219"/>
                    <a:pt x="98" y="219"/>
                    <a:pt x="98" y="220"/>
                  </a:cubicBezTo>
                  <a:cubicBezTo>
                    <a:pt x="95" y="218"/>
                    <a:pt x="67" y="190"/>
                    <a:pt x="62" y="184"/>
                  </a:cubicBezTo>
                  <a:cubicBezTo>
                    <a:pt x="62" y="183"/>
                    <a:pt x="63" y="183"/>
                    <a:pt x="64" y="182"/>
                  </a:cubicBezTo>
                  <a:cubicBezTo>
                    <a:pt x="64" y="181"/>
                    <a:pt x="65" y="181"/>
                    <a:pt x="65" y="180"/>
                  </a:cubicBezTo>
                  <a:cubicBezTo>
                    <a:pt x="67" y="179"/>
                    <a:pt x="69" y="177"/>
                    <a:pt x="70" y="175"/>
                  </a:cubicBezTo>
                  <a:cubicBezTo>
                    <a:pt x="70" y="175"/>
                    <a:pt x="70" y="175"/>
                    <a:pt x="70" y="176"/>
                  </a:cubicBezTo>
                  <a:cubicBezTo>
                    <a:pt x="70" y="175"/>
                    <a:pt x="70" y="175"/>
                    <a:pt x="70" y="175"/>
                  </a:cubicBezTo>
                  <a:close/>
                  <a:moveTo>
                    <a:pt x="121" y="402"/>
                  </a:moveTo>
                  <a:cubicBezTo>
                    <a:pt x="121" y="404"/>
                    <a:pt x="121" y="405"/>
                    <a:pt x="122" y="406"/>
                  </a:cubicBezTo>
                  <a:cubicBezTo>
                    <a:pt x="125" y="419"/>
                    <a:pt x="129" y="432"/>
                    <a:pt x="132" y="445"/>
                  </a:cubicBezTo>
                  <a:cubicBezTo>
                    <a:pt x="132" y="447"/>
                    <a:pt x="133" y="448"/>
                    <a:pt x="133" y="450"/>
                  </a:cubicBezTo>
                  <a:cubicBezTo>
                    <a:pt x="133" y="450"/>
                    <a:pt x="132" y="450"/>
                    <a:pt x="132" y="450"/>
                  </a:cubicBezTo>
                  <a:cubicBezTo>
                    <a:pt x="121" y="439"/>
                    <a:pt x="109" y="427"/>
                    <a:pt x="98" y="416"/>
                  </a:cubicBezTo>
                  <a:cubicBezTo>
                    <a:pt x="96" y="418"/>
                    <a:pt x="94" y="419"/>
                    <a:pt x="92" y="421"/>
                  </a:cubicBezTo>
                  <a:cubicBezTo>
                    <a:pt x="92" y="422"/>
                    <a:pt x="91" y="422"/>
                    <a:pt x="91" y="422"/>
                  </a:cubicBezTo>
                  <a:cubicBezTo>
                    <a:pt x="91" y="422"/>
                    <a:pt x="91" y="422"/>
                    <a:pt x="91" y="423"/>
                  </a:cubicBezTo>
                  <a:cubicBezTo>
                    <a:pt x="91" y="423"/>
                    <a:pt x="91" y="423"/>
                    <a:pt x="91" y="423"/>
                  </a:cubicBezTo>
                  <a:cubicBezTo>
                    <a:pt x="89" y="424"/>
                    <a:pt x="88" y="426"/>
                    <a:pt x="86" y="427"/>
                  </a:cubicBezTo>
                  <a:cubicBezTo>
                    <a:pt x="84" y="429"/>
                    <a:pt x="82" y="431"/>
                    <a:pt x="80" y="433"/>
                  </a:cubicBezTo>
                  <a:cubicBezTo>
                    <a:pt x="82" y="431"/>
                    <a:pt x="83" y="430"/>
                    <a:pt x="85" y="429"/>
                  </a:cubicBezTo>
                  <a:cubicBezTo>
                    <a:pt x="85" y="428"/>
                    <a:pt x="85" y="428"/>
                    <a:pt x="85" y="428"/>
                  </a:cubicBezTo>
                  <a:cubicBezTo>
                    <a:pt x="81" y="432"/>
                    <a:pt x="78" y="435"/>
                    <a:pt x="75" y="438"/>
                  </a:cubicBezTo>
                  <a:cubicBezTo>
                    <a:pt x="71" y="442"/>
                    <a:pt x="67" y="446"/>
                    <a:pt x="63" y="450"/>
                  </a:cubicBezTo>
                  <a:cubicBezTo>
                    <a:pt x="62" y="449"/>
                    <a:pt x="63" y="447"/>
                    <a:pt x="63" y="446"/>
                  </a:cubicBezTo>
                  <a:cubicBezTo>
                    <a:pt x="66" y="434"/>
                    <a:pt x="70" y="421"/>
                    <a:pt x="73" y="409"/>
                  </a:cubicBezTo>
                  <a:cubicBezTo>
                    <a:pt x="73" y="407"/>
                    <a:pt x="74" y="405"/>
                    <a:pt x="74" y="402"/>
                  </a:cubicBezTo>
                  <a:cubicBezTo>
                    <a:pt x="59" y="398"/>
                    <a:pt x="44" y="394"/>
                    <a:pt x="28" y="390"/>
                  </a:cubicBezTo>
                  <a:cubicBezTo>
                    <a:pt x="28" y="390"/>
                    <a:pt x="28" y="390"/>
                    <a:pt x="28" y="390"/>
                  </a:cubicBezTo>
                  <a:cubicBezTo>
                    <a:pt x="28" y="390"/>
                    <a:pt x="27" y="390"/>
                    <a:pt x="27" y="390"/>
                  </a:cubicBezTo>
                  <a:cubicBezTo>
                    <a:pt x="29" y="389"/>
                    <a:pt x="30" y="388"/>
                    <a:pt x="31" y="388"/>
                  </a:cubicBezTo>
                  <a:cubicBezTo>
                    <a:pt x="43" y="385"/>
                    <a:pt x="55" y="381"/>
                    <a:pt x="67" y="378"/>
                  </a:cubicBezTo>
                  <a:cubicBezTo>
                    <a:pt x="70" y="377"/>
                    <a:pt x="72" y="377"/>
                    <a:pt x="74" y="376"/>
                  </a:cubicBezTo>
                  <a:cubicBezTo>
                    <a:pt x="74" y="375"/>
                    <a:pt x="74" y="373"/>
                    <a:pt x="74" y="372"/>
                  </a:cubicBezTo>
                  <a:cubicBezTo>
                    <a:pt x="70" y="359"/>
                    <a:pt x="67" y="346"/>
                    <a:pt x="63" y="332"/>
                  </a:cubicBezTo>
                  <a:cubicBezTo>
                    <a:pt x="63" y="331"/>
                    <a:pt x="63" y="330"/>
                    <a:pt x="62" y="328"/>
                  </a:cubicBezTo>
                  <a:cubicBezTo>
                    <a:pt x="66" y="331"/>
                    <a:pt x="69" y="334"/>
                    <a:pt x="72" y="337"/>
                  </a:cubicBezTo>
                  <a:cubicBezTo>
                    <a:pt x="75" y="340"/>
                    <a:pt x="77" y="343"/>
                    <a:pt x="80" y="345"/>
                  </a:cubicBezTo>
                  <a:cubicBezTo>
                    <a:pt x="83" y="348"/>
                    <a:pt x="86" y="351"/>
                    <a:pt x="89" y="354"/>
                  </a:cubicBezTo>
                  <a:cubicBezTo>
                    <a:pt x="92" y="357"/>
                    <a:pt x="94" y="359"/>
                    <a:pt x="97" y="362"/>
                  </a:cubicBezTo>
                  <a:cubicBezTo>
                    <a:pt x="100" y="361"/>
                    <a:pt x="102" y="359"/>
                    <a:pt x="104" y="357"/>
                  </a:cubicBezTo>
                  <a:cubicBezTo>
                    <a:pt x="104" y="356"/>
                    <a:pt x="105" y="355"/>
                    <a:pt x="106" y="355"/>
                  </a:cubicBezTo>
                  <a:cubicBezTo>
                    <a:pt x="106" y="354"/>
                    <a:pt x="106" y="354"/>
                    <a:pt x="106" y="354"/>
                  </a:cubicBezTo>
                  <a:cubicBezTo>
                    <a:pt x="109" y="351"/>
                    <a:pt x="112" y="348"/>
                    <a:pt x="115" y="345"/>
                  </a:cubicBezTo>
                  <a:cubicBezTo>
                    <a:pt x="115" y="345"/>
                    <a:pt x="115" y="346"/>
                    <a:pt x="115" y="346"/>
                  </a:cubicBezTo>
                  <a:cubicBezTo>
                    <a:pt x="117" y="343"/>
                    <a:pt x="120" y="341"/>
                    <a:pt x="122" y="338"/>
                  </a:cubicBezTo>
                  <a:cubicBezTo>
                    <a:pt x="122" y="338"/>
                    <a:pt x="122" y="338"/>
                    <a:pt x="122" y="338"/>
                  </a:cubicBezTo>
                  <a:cubicBezTo>
                    <a:pt x="123" y="338"/>
                    <a:pt x="123" y="337"/>
                    <a:pt x="123" y="337"/>
                  </a:cubicBezTo>
                  <a:cubicBezTo>
                    <a:pt x="125" y="336"/>
                    <a:pt x="126" y="334"/>
                    <a:pt x="128" y="332"/>
                  </a:cubicBezTo>
                  <a:cubicBezTo>
                    <a:pt x="129" y="331"/>
                    <a:pt x="130" y="330"/>
                    <a:pt x="131" y="329"/>
                  </a:cubicBezTo>
                  <a:cubicBezTo>
                    <a:pt x="131" y="329"/>
                    <a:pt x="131" y="329"/>
                    <a:pt x="131" y="329"/>
                  </a:cubicBezTo>
                  <a:cubicBezTo>
                    <a:pt x="131" y="329"/>
                    <a:pt x="132" y="329"/>
                    <a:pt x="132" y="328"/>
                  </a:cubicBezTo>
                  <a:cubicBezTo>
                    <a:pt x="133" y="330"/>
                    <a:pt x="133" y="331"/>
                    <a:pt x="132" y="332"/>
                  </a:cubicBezTo>
                  <a:cubicBezTo>
                    <a:pt x="129" y="345"/>
                    <a:pt x="126" y="357"/>
                    <a:pt x="122" y="369"/>
                  </a:cubicBezTo>
                  <a:cubicBezTo>
                    <a:pt x="122" y="371"/>
                    <a:pt x="121" y="373"/>
                    <a:pt x="121" y="376"/>
                  </a:cubicBezTo>
                  <a:cubicBezTo>
                    <a:pt x="134" y="380"/>
                    <a:pt x="148" y="383"/>
                    <a:pt x="162" y="387"/>
                  </a:cubicBezTo>
                  <a:cubicBezTo>
                    <a:pt x="162" y="388"/>
                    <a:pt x="162" y="389"/>
                    <a:pt x="163" y="390"/>
                  </a:cubicBezTo>
                  <a:cubicBezTo>
                    <a:pt x="149" y="395"/>
                    <a:pt x="135" y="398"/>
                    <a:pt x="121" y="402"/>
                  </a:cubicBezTo>
                  <a:close/>
                  <a:moveTo>
                    <a:pt x="140" y="277"/>
                  </a:moveTo>
                  <a:cubicBezTo>
                    <a:pt x="141" y="277"/>
                    <a:pt x="141" y="276"/>
                    <a:pt x="142" y="276"/>
                  </a:cubicBezTo>
                  <a:cubicBezTo>
                    <a:pt x="142" y="278"/>
                    <a:pt x="142" y="279"/>
                    <a:pt x="142" y="280"/>
                  </a:cubicBezTo>
                  <a:cubicBezTo>
                    <a:pt x="142" y="283"/>
                    <a:pt x="142" y="285"/>
                    <a:pt x="142" y="288"/>
                  </a:cubicBezTo>
                  <a:cubicBezTo>
                    <a:pt x="142" y="284"/>
                    <a:pt x="141" y="281"/>
                    <a:pt x="140" y="277"/>
                  </a:cubicBezTo>
                  <a:close/>
                  <a:moveTo>
                    <a:pt x="139" y="318"/>
                  </a:moveTo>
                  <a:cubicBezTo>
                    <a:pt x="136" y="310"/>
                    <a:pt x="134" y="302"/>
                    <a:pt x="132" y="293"/>
                  </a:cubicBezTo>
                  <a:cubicBezTo>
                    <a:pt x="130" y="285"/>
                    <a:pt x="128" y="277"/>
                    <a:pt x="126" y="269"/>
                  </a:cubicBezTo>
                  <a:cubicBezTo>
                    <a:pt x="126" y="269"/>
                    <a:pt x="126" y="269"/>
                    <a:pt x="126" y="269"/>
                  </a:cubicBezTo>
                  <a:cubicBezTo>
                    <a:pt x="126" y="269"/>
                    <a:pt x="126" y="269"/>
                    <a:pt x="126" y="268"/>
                  </a:cubicBezTo>
                  <a:cubicBezTo>
                    <a:pt x="131" y="267"/>
                    <a:pt x="137" y="265"/>
                    <a:pt x="143" y="264"/>
                  </a:cubicBezTo>
                  <a:cubicBezTo>
                    <a:pt x="143" y="267"/>
                    <a:pt x="142" y="269"/>
                    <a:pt x="142" y="272"/>
                  </a:cubicBezTo>
                  <a:cubicBezTo>
                    <a:pt x="139" y="273"/>
                    <a:pt x="136" y="274"/>
                    <a:pt x="135" y="275"/>
                  </a:cubicBezTo>
                  <a:cubicBezTo>
                    <a:pt x="135" y="275"/>
                    <a:pt x="135" y="275"/>
                    <a:pt x="135" y="275"/>
                  </a:cubicBezTo>
                  <a:cubicBezTo>
                    <a:pt x="135" y="275"/>
                    <a:pt x="135" y="275"/>
                    <a:pt x="135" y="275"/>
                  </a:cubicBezTo>
                  <a:cubicBezTo>
                    <a:pt x="138" y="286"/>
                    <a:pt x="141" y="296"/>
                    <a:pt x="143" y="307"/>
                  </a:cubicBezTo>
                  <a:cubicBezTo>
                    <a:pt x="144" y="310"/>
                    <a:pt x="144" y="313"/>
                    <a:pt x="144" y="316"/>
                  </a:cubicBezTo>
                  <a:cubicBezTo>
                    <a:pt x="143" y="317"/>
                    <a:pt x="141" y="317"/>
                    <a:pt x="139" y="318"/>
                  </a:cubicBezTo>
                  <a:close/>
                  <a:moveTo>
                    <a:pt x="98" y="286"/>
                  </a:moveTo>
                  <a:cubicBezTo>
                    <a:pt x="100" y="287"/>
                    <a:pt x="130" y="316"/>
                    <a:pt x="133" y="321"/>
                  </a:cubicBezTo>
                  <a:cubicBezTo>
                    <a:pt x="132" y="322"/>
                    <a:pt x="120" y="335"/>
                    <a:pt x="110" y="345"/>
                  </a:cubicBezTo>
                  <a:cubicBezTo>
                    <a:pt x="111" y="344"/>
                    <a:pt x="112" y="343"/>
                    <a:pt x="113" y="342"/>
                  </a:cubicBezTo>
                  <a:cubicBezTo>
                    <a:pt x="109" y="346"/>
                    <a:pt x="105" y="350"/>
                    <a:pt x="102" y="353"/>
                  </a:cubicBezTo>
                  <a:cubicBezTo>
                    <a:pt x="102" y="353"/>
                    <a:pt x="102" y="353"/>
                    <a:pt x="101" y="353"/>
                  </a:cubicBezTo>
                  <a:cubicBezTo>
                    <a:pt x="101" y="354"/>
                    <a:pt x="101" y="354"/>
                    <a:pt x="100" y="354"/>
                  </a:cubicBezTo>
                  <a:cubicBezTo>
                    <a:pt x="100" y="354"/>
                    <a:pt x="100" y="355"/>
                    <a:pt x="100" y="355"/>
                  </a:cubicBezTo>
                  <a:cubicBezTo>
                    <a:pt x="99" y="355"/>
                    <a:pt x="99" y="355"/>
                    <a:pt x="99" y="355"/>
                  </a:cubicBezTo>
                  <a:cubicBezTo>
                    <a:pt x="98" y="356"/>
                    <a:pt x="98" y="356"/>
                    <a:pt x="98" y="356"/>
                  </a:cubicBezTo>
                  <a:cubicBezTo>
                    <a:pt x="98" y="356"/>
                    <a:pt x="97" y="356"/>
                    <a:pt x="97" y="356"/>
                  </a:cubicBezTo>
                  <a:cubicBezTo>
                    <a:pt x="91" y="351"/>
                    <a:pt x="64" y="324"/>
                    <a:pt x="62" y="321"/>
                  </a:cubicBezTo>
                  <a:cubicBezTo>
                    <a:pt x="74" y="309"/>
                    <a:pt x="86" y="298"/>
                    <a:pt x="98" y="286"/>
                  </a:cubicBezTo>
                  <a:close/>
                  <a:moveTo>
                    <a:pt x="62" y="458"/>
                  </a:moveTo>
                  <a:cubicBezTo>
                    <a:pt x="62" y="458"/>
                    <a:pt x="62" y="457"/>
                    <a:pt x="63" y="457"/>
                  </a:cubicBezTo>
                  <a:cubicBezTo>
                    <a:pt x="63" y="457"/>
                    <a:pt x="63" y="457"/>
                    <a:pt x="63" y="456"/>
                  </a:cubicBezTo>
                  <a:cubicBezTo>
                    <a:pt x="64" y="456"/>
                    <a:pt x="64" y="456"/>
                    <a:pt x="64" y="455"/>
                  </a:cubicBezTo>
                  <a:cubicBezTo>
                    <a:pt x="64" y="455"/>
                    <a:pt x="65" y="455"/>
                    <a:pt x="65" y="454"/>
                  </a:cubicBezTo>
                  <a:cubicBezTo>
                    <a:pt x="65" y="454"/>
                    <a:pt x="66" y="454"/>
                    <a:pt x="66" y="453"/>
                  </a:cubicBezTo>
                  <a:cubicBezTo>
                    <a:pt x="66" y="453"/>
                    <a:pt x="67" y="452"/>
                    <a:pt x="67" y="452"/>
                  </a:cubicBezTo>
                  <a:cubicBezTo>
                    <a:pt x="67" y="452"/>
                    <a:pt x="68" y="451"/>
                    <a:pt x="68" y="451"/>
                  </a:cubicBezTo>
                  <a:cubicBezTo>
                    <a:pt x="69" y="450"/>
                    <a:pt x="69" y="450"/>
                    <a:pt x="70" y="449"/>
                  </a:cubicBezTo>
                  <a:cubicBezTo>
                    <a:pt x="70" y="449"/>
                    <a:pt x="70" y="448"/>
                    <a:pt x="71" y="448"/>
                  </a:cubicBezTo>
                  <a:cubicBezTo>
                    <a:pt x="71" y="448"/>
                    <a:pt x="72" y="447"/>
                    <a:pt x="72" y="447"/>
                  </a:cubicBezTo>
                  <a:cubicBezTo>
                    <a:pt x="73" y="446"/>
                    <a:pt x="74" y="445"/>
                    <a:pt x="74" y="445"/>
                  </a:cubicBezTo>
                  <a:cubicBezTo>
                    <a:pt x="74" y="444"/>
                    <a:pt x="75" y="444"/>
                    <a:pt x="75" y="444"/>
                  </a:cubicBezTo>
                  <a:cubicBezTo>
                    <a:pt x="76" y="443"/>
                    <a:pt x="77" y="442"/>
                    <a:pt x="78" y="441"/>
                  </a:cubicBezTo>
                  <a:cubicBezTo>
                    <a:pt x="78" y="441"/>
                    <a:pt x="78" y="441"/>
                    <a:pt x="78" y="441"/>
                  </a:cubicBezTo>
                  <a:cubicBezTo>
                    <a:pt x="79" y="439"/>
                    <a:pt x="80" y="438"/>
                    <a:pt x="82" y="437"/>
                  </a:cubicBezTo>
                  <a:cubicBezTo>
                    <a:pt x="81" y="438"/>
                    <a:pt x="80" y="438"/>
                    <a:pt x="80" y="439"/>
                  </a:cubicBezTo>
                  <a:cubicBezTo>
                    <a:pt x="88" y="431"/>
                    <a:pt x="95" y="423"/>
                    <a:pt x="97" y="422"/>
                  </a:cubicBezTo>
                  <a:cubicBezTo>
                    <a:pt x="109" y="434"/>
                    <a:pt x="121" y="446"/>
                    <a:pt x="133" y="458"/>
                  </a:cubicBezTo>
                  <a:cubicBezTo>
                    <a:pt x="122" y="470"/>
                    <a:pt x="110" y="481"/>
                    <a:pt x="98" y="493"/>
                  </a:cubicBezTo>
                  <a:cubicBezTo>
                    <a:pt x="95" y="491"/>
                    <a:pt x="66" y="463"/>
                    <a:pt x="62" y="458"/>
                  </a:cubicBezTo>
                  <a:close/>
                  <a:moveTo>
                    <a:pt x="174" y="522"/>
                  </a:moveTo>
                  <a:cubicBezTo>
                    <a:pt x="174" y="522"/>
                    <a:pt x="173" y="522"/>
                    <a:pt x="173" y="522"/>
                  </a:cubicBezTo>
                  <a:cubicBezTo>
                    <a:pt x="172" y="522"/>
                    <a:pt x="172" y="522"/>
                    <a:pt x="172" y="522"/>
                  </a:cubicBezTo>
                  <a:cubicBezTo>
                    <a:pt x="172" y="522"/>
                    <a:pt x="171" y="522"/>
                    <a:pt x="170" y="522"/>
                  </a:cubicBezTo>
                  <a:cubicBezTo>
                    <a:pt x="170" y="522"/>
                    <a:pt x="170" y="522"/>
                    <a:pt x="170" y="522"/>
                  </a:cubicBezTo>
                  <a:cubicBezTo>
                    <a:pt x="169" y="521"/>
                    <a:pt x="169" y="521"/>
                    <a:pt x="168" y="521"/>
                  </a:cubicBezTo>
                  <a:cubicBezTo>
                    <a:pt x="168" y="521"/>
                    <a:pt x="167" y="521"/>
                    <a:pt x="167" y="521"/>
                  </a:cubicBezTo>
                  <a:cubicBezTo>
                    <a:pt x="167" y="521"/>
                    <a:pt x="166" y="520"/>
                    <a:pt x="165" y="520"/>
                  </a:cubicBezTo>
                  <a:cubicBezTo>
                    <a:pt x="164" y="520"/>
                    <a:pt x="164" y="520"/>
                    <a:pt x="164" y="520"/>
                  </a:cubicBezTo>
                  <a:cubicBezTo>
                    <a:pt x="163" y="520"/>
                    <a:pt x="162" y="520"/>
                    <a:pt x="161" y="519"/>
                  </a:cubicBezTo>
                  <a:cubicBezTo>
                    <a:pt x="161" y="519"/>
                    <a:pt x="161" y="519"/>
                    <a:pt x="161" y="519"/>
                  </a:cubicBezTo>
                  <a:cubicBezTo>
                    <a:pt x="160" y="519"/>
                    <a:pt x="158" y="519"/>
                    <a:pt x="157" y="518"/>
                  </a:cubicBezTo>
                  <a:cubicBezTo>
                    <a:pt x="157" y="518"/>
                    <a:pt x="157" y="518"/>
                    <a:pt x="157" y="518"/>
                  </a:cubicBezTo>
                  <a:cubicBezTo>
                    <a:pt x="156" y="518"/>
                    <a:pt x="155" y="518"/>
                    <a:pt x="153" y="517"/>
                  </a:cubicBezTo>
                  <a:cubicBezTo>
                    <a:pt x="153" y="517"/>
                    <a:pt x="153" y="517"/>
                    <a:pt x="153" y="517"/>
                  </a:cubicBezTo>
                  <a:cubicBezTo>
                    <a:pt x="152" y="517"/>
                    <a:pt x="151" y="517"/>
                    <a:pt x="149" y="516"/>
                  </a:cubicBezTo>
                  <a:cubicBezTo>
                    <a:pt x="149" y="516"/>
                    <a:pt x="149" y="516"/>
                    <a:pt x="149" y="516"/>
                  </a:cubicBezTo>
                  <a:cubicBezTo>
                    <a:pt x="148" y="516"/>
                    <a:pt x="147" y="516"/>
                    <a:pt x="146" y="515"/>
                  </a:cubicBezTo>
                  <a:cubicBezTo>
                    <a:pt x="145" y="515"/>
                    <a:pt x="145" y="515"/>
                    <a:pt x="145" y="515"/>
                  </a:cubicBezTo>
                  <a:cubicBezTo>
                    <a:pt x="144" y="515"/>
                    <a:pt x="143" y="515"/>
                    <a:pt x="142" y="514"/>
                  </a:cubicBezTo>
                  <a:cubicBezTo>
                    <a:pt x="142" y="514"/>
                    <a:pt x="141" y="514"/>
                    <a:pt x="141" y="514"/>
                  </a:cubicBezTo>
                  <a:cubicBezTo>
                    <a:pt x="140" y="514"/>
                    <a:pt x="139" y="514"/>
                    <a:pt x="138" y="513"/>
                  </a:cubicBezTo>
                  <a:cubicBezTo>
                    <a:pt x="138" y="513"/>
                    <a:pt x="138" y="513"/>
                    <a:pt x="137" y="513"/>
                  </a:cubicBezTo>
                  <a:cubicBezTo>
                    <a:pt x="136" y="513"/>
                    <a:pt x="136" y="513"/>
                    <a:pt x="135" y="512"/>
                  </a:cubicBezTo>
                  <a:cubicBezTo>
                    <a:pt x="135" y="512"/>
                    <a:pt x="134" y="512"/>
                    <a:pt x="134" y="512"/>
                  </a:cubicBezTo>
                  <a:cubicBezTo>
                    <a:pt x="133" y="512"/>
                    <a:pt x="133" y="512"/>
                    <a:pt x="132" y="511"/>
                  </a:cubicBezTo>
                  <a:cubicBezTo>
                    <a:pt x="132" y="511"/>
                    <a:pt x="131" y="511"/>
                    <a:pt x="131" y="511"/>
                  </a:cubicBezTo>
                  <a:cubicBezTo>
                    <a:pt x="130" y="511"/>
                    <a:pt x="130" y="511"/>
                    <a:pt x="129" y="511"/>
                  </a:cubicBezTo>
                  <a:cubicBezTo>
                    <a:pt x="129" y="511"/>
                    <a:pt x="129" y="510"/>
                    <a:pt x="128" y="510"/>
                  </a:cubicBezTo>
                  <a:cubicBezTo>
                    <a:pt x="128" y="510"/>
                    <a:pt x="128" y="510"/>
                    <a:pt x="128" y="510"/>
                  </a:cubicBezTo>
                  <a:cubicBezTo>
                    <a:pt x="127" y="510"/>
                    <a:pt x="127" y="510"/>
                    <a:pt x="126" y="510"/>
                  </a:cubicBezTo>
                  <a:cubicBezTo>
                    <a:pt x="126" y="509"/>
                    <a:pt x="126" y="509"/>
                    <a:pt x="126" y="509"/>
                  </a:cubicBezTo>
                  <a:cubicBezTo>
                    <a:pt x="126" y="508"/>
                    <a:pt x="126" y="508"/>
                    <a:pt x="127" y="508"/>
                  </a:cubicBezTo>
                  <a:cubicBezTo>
                    <a:pt x="127" y="508"/>
                    <a:pt x="127" y="507"/>
                    <a:pt x="127" y="507"/>
                  </a:cubicBezTo>
                  <a:cubicBezTo>
                    <a:pt x="127" y="507"/>
                    <a:pt x="127" y="506"/>
                    <a:pt x="127" y="506"/>
                  </a:cubicBezTo>
                  <a:cubicBezTo>
                    <a:pt x="127" y="506"/>
                    <a:pt x="127" y="505"/>
                    <a:pt x="127" y="504"/>
                  </a:cubicBezTo>
                  <a:cubicBezTo>
                    <a:pt x="127" y="504"/>
                    <a:pt x="127" y="504"/>
                    <a:pt x="127" y="504"/>
                  </a:cubicBezTo>
                  <a:cubicBezTo>
                    <a:pt x="128" y="503"/>
                    <a:pt x="128" y="502"/>
                    <a:pt x="128" y="501"/>
                  </a:cubicBezTo>
                  <a:cubicBezTo>
                    <a:pt x="128" y="501"/>
                    <a:pt x="128" y="501"/>
                    <a:pt x="128" y="501"/>
                  </a:cubicBezTo>
                  <a:cubicBezTo>
                    <a:pt x="131" y="488"/>
                    <a:pt x="137" y="464"/>
                    <a:pt x="139" y="460"/>
                  </a:cubicBezTo>
                  <a:cubicBezTo>
                    <a:pt x="156" y="465"/>
                    <a:pt x="172" y="469"/>
                    <a:pt x="187" y="473"/>
                  </a:cubicBezTo>
                  <a:cubicBezTo>
                    <a:pt x="187" y="477"/>
                    <a:pt x="177" y="517"/>
                    <a:pt x="175" y="522"/>
                  </a:cubicBezTo>
                  <a:cubicBezTo>
                    <a:pt x="175" y="522"/>
                    <a:pt x="174" y="522"/>
                    <a:pt x="174" y="522"/>
                  </a:cubicBezTo>
                  <a:close/>
                  <a:moveTo>
                    <a:pt x="175" y="529"/>
                  </a:moveTo>
                  <a:cubicBezTo>
                    <a:pt x="179" y="545"/>
                    <a:pt x="184" y="561"/>
                    <a:pt x="188" y="577"/>
                  </a:cubicBezTo>
                  <a:cubicBezTo>
                    <a:pt x="188" y="578"/>
                    <a:pt x="187" y="578"/>
                    <a:pt x="186" y="578"/>
                  </a:cubicBezTo>
                  <a:cubicBezTo>
                    <a:pt x="186" y="578"/>
                    <a:pt x="185" y="578"/>
                    <a:pt x="185" y="579"/>
                  </a:cubicBezTo>
                  <a:cubicBezTo>
                    <a:pt x="185" y="579"/>
                    <a:pt x="184" y="579"/>
                    <a:pt x="184" y="579"/>
                  </a:cubicBezTo>
                  <a:cubicBezTo>
                    <a:pt x="183" y="579"/>
                    <a:pt x="183" y="579"/>
                    <a:pt x="182" y="579"/>
                  </a:cubicBezTo>
                  <a:cubicBezTo>
                    <a:pt x="182" y="579"/>
                    <a:pt x="182" y="580"/>
                    <a:pt x="181" y="580"/>
                  </a:cubicBezTo>
                  <a:cubicBezTo>
                    <a:pt x="179" y="580"/>
                    <a:pt x="176" y="581"/>
                    <a:pt x="173" y="582"/>
                  </a:cubicBezTo>
                  <a:cubicBezTo>
                    <a:pt x="173" y="582"/>
                    <a:pt x="173" y="582"/>
                    <a:pt x="173" y="582"/>
                  </a:cubicBezTo>
                  <a:cubicBezTo>
                    <a:pt x="172" y="582"/>
                    <a:pt x="171" y="583"/>
                    <a:pt x="170" y="583"/>
                  </a:cubicBezTo>
                  <a:cubicBezTo>
                    <a:pt x="170" y="583"/>
                    <a:pt x="169" y="583"/>
                    <a:pt x="169" y="583"/>
                  </a:cubicBezTo>
                  <a:cubicBezTo>
                    <a:pt x="168" y="584"/>
                    <a:pt x="167" y="584"/>
                    <a:pt x="166" y="584"/>
                  </a:cubicBezTo>
                  <a:cubicBezTo>
                    <a:pt x="166" y="584"/>
                    <a:pt x="165" y="584"/>
                    <a:pt x="165" y="584"/>
                  </a:cubicBezTo>
                  <a:cubicBezTo>
                    <a:pt x="164" y="585"/>
                    <a:pt x="163" y="585"/>
                    <a:pt x="162" y="585"/>
                  </a:cubicBezTo>
                  <a:cubicBezTo>
                    <a:pt x="162" y="585"/>
                    <a:pt x="161" y="585"/>
                    <a:pt x="161" y="585"/>
                  </a:cubicBezTo>
                  <a:cubicBezTo>
                    <a:pt x="160" y="586"/>
                    <a:pt x="159" y="586"/>
                    <a:pt x="158" y="586"/>
                  </a:cubicBezTo>
                  <a:cubicBezTo>
                    <a:pt x="158" y="586"/>
                    <a:pt x="158" y="586"/>
                    <a:pt x="157" y="586"/>
                  </a:cubicBezTo>
                  <a:cubicBezTo>
                    <a:pt x="156" y="587"/>
                    <a:pt x="155" y="587"/>
                    <a:pt x="154" y="587"/>
                  </a:cubicBezTo>
                  <a:cubicBezTo>
                    <a:pt x="154" y="587"/>
                    <a:pt x="154" y="587"/>
                    <a:pt x="153" y="587"/>
                  </a:cubicBezTo>
                  <a:cubicBezTo>
                    <a:pt x="153" y="588"/>
                    <a:pt x="152" y="588"/>
                    <a:pt x="151" y="588"/>
                  </a:cubicBezTo>
                  <a:cubicBezTo>
                    <a:pt x="151" y="588"/>
                    <a:pt x="150" y="588"/>
                    <a:pt x="150" y="588"/>
                  </a:cubicBezTo>
                  <a:cubicBezTo>
                    <a:pt x="149" y="589"/>
                    <a:pt x="148" y="589"/>
                    <a:pt x="148" y="589"/>
                  </a:cubicBezTo>
                  <a:cubicBezTo>
                    <a:pt x="147" y="589"/>
                    <a:pt x="147" y="589"/>
                    <a:pt x="146" y="589"/>
                  </a:cubicBezTo>
                  <a:cubicBezTo>
                    <a:pt x="146" y="589"/>
                    <a:pt x="145" y="589"/>
                    <a:pt x="145" y="590"/>
                  </a:cubicBezTo>
                  <a:cubicBezTo>
                    <a:pt x="144" y="590"/>
                    <a:pt x="144" y="590"/>
                    <a:pt x="144" y="590"/>
                  </a:cubicBezTo>
                  <a:cubicBezTo>
                    <a:pt x="143" y="590"/>
                    <a:pt x="143" y="590"/>
                    <a:pt x="142" y="590"/>
                  </a:cubicBezTo>
                  <a:cubicBezTo>
                    <a:pt x="142" y="590"/>
                    <a:pt x="142" y="590"/>
                    <a:pt x="141" y="590"/>
                  </a:cubicBezTo>
                  <a:cubicBezTo>
                    <a:pt x="141" y="590"/>
                    <a:pt x="141" y="590"/>
                    <a:pt x="140" y="591"/>
                  </a:cubicBezTo>
                  <a:cubicBezTo>
                    <a:pt x="140" y="591"/>
                    <a:pt x="140" y="591"/>
                    <a:pt x="139" y="591"/>
                  </a:cubicBezTo>
                  <a:cubicBezTo>
                    <a:pt x="139" y="591"/>
                    <a:pt x="139" y="590"/>
                    <a:pt x="139" y="590"/>
                  </a:cubicBezTo>
                  <a:cubicBezTo>
                    <a:pt x="139" y="590"/>
                    <a:pt x="139" y="589"/>
                    <a:pt x="139" y="589"/>
                  </a:cubicBezTo>
                  <a:cubicBezTo>
                    <a:pt x="138" y="589"/>
                    <a:pt x="138" y="588"/>
                    <a:pt x="138" y="588"/>
                  </a:cubicBezTo>
                  <a:cubicBezTo>
                    <a:pt x="138" y="588"/>
                    <a:pt x="138" y="587"/>
                    <a:pt x="138" y="587"/>
                  </a:cubicBezTo>
                  <a:cubicBezTo>
                    <a:pt x="138" y="586"/>
                    <a:pt x="138" y="586"/>
                    <a:pt x="137" y="586"/>
                  </a:cubicBezTo>
                  <a:cubicBezTo>
                    <a:pt x="137" y="585"/>
                    <a:pt x="137" y="584"/>
                    <a:pt x="137" y="584"/>
                  </a:cubicBezTo>
                  <a:cubicBezTo>
                    <a:pt x="137" y="583"/>
                    <a:pt x="137" y="583"/>
                    <a:pt x="137" y="583"/>
                  </a:cubicBezTo>
                  <a:cubicBezTo>
                    <a:pt x="136" y="582"/>
                    <a:pt x="136" y="581"/>
                    <a:pt x="136" y="580"/>
                  </a:cubicBezTo>
                  <a:cubicBezTo>
                    <a:pt x="136" y="580"/>
                    <a:pt x="136" y="580"/>
                    <a:pt x="136" y="580"/>
                  </a:cubicBezTo>
                  <a:cubicBezTo>
                    <a:pt x="132" y="567"/>
                    <a:pt x="127" y="548"/>
                    <a:pt x="126" y="543"/>
                  </a:cubicBezTo>
                  <a:cubicBezTo>
                    <a:pt x="126" y="542"/>
                    <a:pt x="126" y="542"/>
                    <a:pt x="126" y="542"/>
                  </a:cubicBezTo>
                  <a:cubicBezTo>
                    <a:pt x="142" y="537"/>
                    <a:pt x="158" y="533"/>
                    <a:pt x="175" y="529"/>
                  </a:cubicBezTo>
                  <a:close/>
                  <a:moveTo>
                    <a:pt x="250" y="654"/>
                  </a:moveTo>
                  <a:cubicBezTo>
                    <a:pt x="249" y="654"/>
                    <a:pt x="249" y="653"/>
                    <a:pt x="248" y="653"/>
                  </a:cubicBezTo>
                  <a:cubicBezTo>
                    <a:pt x="248" y="653"/>
                    <a:pt x="248" y="653"/>
                    <a:pt x="248" y="653"/>
                  </a:cubicBezTo>
                  <a:cubicBezTo>
                    <a:pt x="248" y="653"/>
                    <a:pt x="248" y="652"/>
                    <a:pt x="247" y="652"/>
                  </a:cubicBezTo>
                  <a:cubicBezTo>
                    <a:pt x="238" y="643"/>
                    <a:pt x="229" y="633"/>
                    <a:pt x="220" y="624"/>
                  </a:cubicBezTo>
                  <a:cubicBezTo>
                    <a:pt x="219" y="623"/>
                    <a:pt x="217" y="622"/>
                    <a:pt x="216" y="621"/>
                  </a:cubicBezTo>
                  <a:cubicBezTo>
                    <a:pt x="213" y="624"/>
                    <a:pt x="210" y="627"/>
                    <a:pt x="207" y="630"/>
                  </a:cubicBezTo>
                  <a:cubicBezTo>
                    <a:pt x="204" y="633"/>
                    <a:pt x="201" y="635"/>
                    <a:pt x="198" y="638"/>
                  </a:cubicBezTo>
                  <a:cubicBezTo>
                    <a:pt x="196" y="641"/>
                    <a:pt x="193" y="644"/>
                    <a:pt x="190" y="647"/>
                  </a:cubicBezTo>
                  <a:cubicBezTo>
                    <a:pt x="189" y="648"/>
                    <a:pt x="187" y="649"/>
                    <a:pt x="186" y="651"/>
                  </a:cubicBezTo>
                  <a:cubicBezTo>
                    <a:pt x="186" y="651"/>
                    <a:pt x="186" y="651"/>
                    <a:pt x="186" y="651"/>
                  </a:cubicBezTo>
                  <a:cubicBezTo>
                    <a:pt x="185" y="652"/>
                    <a:pt x="184" y="652"/>
                    <a:pt x="184" y="652"/>
                  </a:cubicBezTo>
                  <a:cubicBezTo>
                    <a:pt x="184" y="653"/>
                    <a:pt x="183" y="653"/>
                    <a:pt x="183" y="653"/>
                  </a:cubicBezTo>
                  <a:cubicBezTo>
                    <a:pt x="182" y="654"/>
                    <a:pt x="182" y="654"/>
                    <a:pt x="181" y="654"/>
                  </a:cubicBezTo>
                  <a:cubicBezTo>
                    <a:pt x="185" y="639"/>
                    <a:pt x="189" y="624"/>
                    <a:pt x="193" y="608"/>
                  </a:cubicBezTo>
                  <a:cubicBezTo>
                    <a:pt x="191" y="607"/>
                    <a:pt x="190" y="607"/>
                    <a:pt x="189" y="606"/>
                  </a:cubicBezTo>
                  <a:cubicBezTo>
                    <a:pt x="176" y="603"/>
                    <a:pt x="164" y="600"/>
                    <a:pt x="151" y="596"/>
                  </a:cubicBezTo>
                  <a:cubicBezTo>
                    <a:pt x="150" y="596"/>
                    <a:pt x="149" y="595"/>
                    <a:pt x="147" y="595"/>
                  </a:cubicBezTo>
                  <a:cubicBezTo>
                    <a:pt x="147" y="595"/>
                    <a:pt x="147" y="594"/>
                    <a:pt x="146" y="594"/>
                  </a:cubicBezTo>
                  <a:cubicBezTo>
                    <a:pt x="154" y="591"/>
                    <a:pt x="162" y="590"/>
                    <a:pt x="169" y="587"/>
                  </a:cubicBezTo>
                  <a:cubicBezTo>
                    <a:pt x="177" y="585"/>
                    <a:pt x="185" y="583"/>
                    <a:pt x="193" y="581"/>
                  </a:cubicBezTo>
                  <a:cubicBezTo>
                    <a:pt x="192" y="579"/>
                    <a:pt x="192" y="577"/>
                    <a:pt x="192" y="576"/>
                  </a:cubicBezTo>
                  <a:cubicBezTo>
                    <a:pt x="188" y="563"/>
                    <a:pt x="185" y="551"/>
                    <a:pt x="182" y="539"/>
                  </a:cubicBezTo>
                  <a:cubicBezTo>
                    <a:pt x="182" y="538"/>
                    <a:pt x="182" y="537"/>
                    <a:pt x="181" y="536"/>
                  </a:cubicBezTo>
                  <a:cubicBezTo>
                    <a:pt x="181" y="536"/>
                    <a:pt x="181" y="536"/>
                    <a:pt x="181" y="536"/>
                  </a:cubicBezTo>
                  <a:cubicBezTo>
                    <a:pt x="181" y="535"/>
                    <a:pt x="181" y="535"/>
                    <a:pt x="181" y="534"/>
                  </a:cubicBezTo>
                  <a:cubicBezTo>
                    <a:pt x="185" y="536"/>
                    <a:pt x="187" y="539"/>
                    <a:pt x="190" y="542"/>
                  </a:cubicBezTo>
                  <a:cubicBezTo>
                    <a:pt x="193" y="545"/>
                    <a:pt x="196" y="547"/>
                    <a:pt x="199" y="550"/>
                  </a:cubicBezTo>
                  <a:cubicBezTo>
                    <a:pt x="202" y="553"/>
                    <a:pt x="204" y="556"/>
                    <a:pt x="207" y="559"/>
                  </a:cubicBezTo>
                  <a:cubicBezTo>
                    <a:pt x="210" y="562"/>
                    <a:pt x="213" y="564"/>
                    <a:pt x="216" y="568"/>
                  </a:cubicBezTo>
                  <a:cubicBezTo>
                    <a:pt x="228" y="556"/>
                    <a:pt x="239" y="545"/>
                    <a:pt x="251" y="533"/>
                  </a:cubicBezTo>
                  <a:cubicBezTo>
                    <a:pt x="251" y="533"/>
                    <a:pt x="251" y="534"/>
                    <a:pt x="251" y="534"/>
                  </a:cubicBezTo>
                  <a:cubicBezTo>
                    <a:pt x="251" y="539"/>
                    <a:pt x="249" y="544"/>
                    <a:pt x="248" y="549"/>
                  </a:cubicBezTo>
                  <a:cubicBezTo>
                    <a:pt x="246" y="554"/>
                    <a:pt x="245" y="559"/>
                    <a:pt x="243" y="565"/>
                  </a:cubicBezTo>
                  <a:cubicBezTo>
                    <a:pt x="242" y="570"/>
                    <a:pt x="241" y="575"/>
                    <a:pt x="239" y="581"/>
                  </a:cubicBezTo>
                  <a:cubicBezTo>
                    <a:pt x="255" y="586"/>
                    <a:pt x="271" y="589"/>
                    <a:pt x="286" y="594"/>
                  </a:cubicBezTo>
                  <a:cubicBezTo>
                    <a:pt x="285" y="594"/>
                    <a:pt x="284" y="595"/>
                    <a:pt x="284" y="595"/>
                  </a:cubicBezTo>
                  <a:cubicBezTo>
                    <a:pt x="280" y="597"/>
                    <a:pt x="275" y="598"/>
                    <a:pt x="271" y="599"/>
                  </a:cubicBezTo>
                  <a:cubicBezTo>
                    <a:pt x="266" y="600"/>
                    <a:pt x="260" y="602"/>
                    <a:pt x="255" y="603"/>
                  </a:cubicBezTo>
                  <a:cubicBezTo>
                    <a:pt x="250" y="604"/>
                    <a:pt x="245" y="606"/>
                    <a:pt x="239" y="607"/>
                  </a:cubicBezTo>
                  <a:cubicBezTo>
                    <a:pt x="240" y="609"/>
                    <a:pt x="240" y="611"/>
                    <a:pt x="240" y="613"/>
                  </a:cubicBezTo>
                  <a:cubicBezTo>
                    <a:pt x="244" y="625"/>
                    <a:pt x="247" y="637"/>
                    <a:pt x="250" y="650"/>
                  </a:cubicBezTo>
                  <a:cubicBezTo>
                    <a:pt x="251" y="651"/>
                    <a:pt x="251" y="653"/>
                    <a:pt x="251" y="655"/>
                  </a:cubicBezTo>
                  <a:cubicBezTo>
                    <a:pt x="251" y="655"/>
                    <a:pt x="250" y="654"/>
                    <a:pt x="250" y="654"/>
                  </a:cubicBezTo>
                  <a:close/>
                  <a:moveTo>
                    <a:pt x="305" y="647"/>
                  </a:moveTo>
                  <a:cubicBezTo>
                    <a:pt x="305" y="647"/>
                    <a:pt x="305" y="647"/>
                    <a:pt x="305" y="647"/>
                  </a:cubicBezTo>
                  <a:cubicBezTo>
                    <a:pt x="289" y="651"/>
                    <a:pt x="273" y="656"/>
                    <a:pt x="257" y="660"/>
                  </a:cubicBezTo>
                  <a:cubicBezTo>
                    <a:pt x="253" y="643"/>
                    <a:pt x="249" y="628"/>
                    <a:pt x="244" y="612"/>
                  </a:cubicBezTo>
                  <a:cubicBezTo>
                    <a:pt x="244" y="612"/>
                    <a:pt x="244" y="612"/>
                    <a:pt x="244" y="612"/>
                  </a:cubicBezTo>
                  <a:cubicBezTo>
                    <a:pt x="244" y="611"/>
                    <a:pt x="244" y="611"/>
                    <a:pt x="244" y="611"/>
                  </a:cubicBezTo>
                  <a:cubicBezTo>
                    <a:pt x="252" y="608"/>
                    <a:pt x="261" y="606"/>
                    <a:pt x="269" y="604"/>
                  </a:cubicBezTo>
                  <a:cubicBezTo>
                    <a:pt x="277" y="601"/>
                    <a:pt x="285" y="599"/>
                    <a:pt x="293" y="597"/>
                  </a:cubicBezTo>
                  <a:cubicBezTo>
                    <a:pt x="298" y="614"/>
                    <a:pt x="302" y="630"/>
                    <a:pt x="307" y="647"/>
                  </a:cubicBezTo>
                  <a:cubicBezTo>
                    <a:pt x="306" y="647"/>
                    <a:pt x="306" y="647"/>
                    <a:pt x="305" y="647"/>
                  </a:cubicBezTo>
                  <a:close/>
                  <a:moveTo>
                    <a:pt x="293" y="591"/>
                  </a:moveTo>
                  <a:cubicBezTo>
                    <a:pt x="293" y="591"/>
                    <a:pt x="293" y="591"/>
                    <a:pt x="292" y="590"/>
                  </a:cubicBezTo>
                  <a:cubicBezTo>
                    <a:pt x="292" y="590"/>
                    <a:pt x="292" y="590"/>
                    <a:pt x="291" y="590"/>
                  </a:cubicBezTo>
                  <a:cubicBezTo>
                    <a:pt x="291" y="590"/>
                    <a:pt x="291" y="590"/>
                    <a:pt x="291" y="590"/>
                  </a:cubicBezTo>
                  <a:cubicBezTo>
                    <a:pt x="290" y="590"/>
                    <a:pt x="290" y="590"/>
                    <a:pt x="289" y="590"/>
                  </a:cubicBezTo>
                  <a:cubicBezTo>
                    <a:pt x="289" y="590"/>
                    <a:pt x="289" y="590"/>
                    <a:pt x="288" y="590"/>
                  </a:cubicBezTo>
                  <a:cubicBezTo>
                    <a:pt x="288" y="590"/>
                    <a:pt x="287" y="589"/>
                    <a:pt x="287" y="589"/>
                  </a:cubicBezTo>
                  <a:cubicBezTo>
                    <a:pt x="286" y="589"/>
                    <a:pt x="286" y="589"/>
                    <a:pt x="285" y="589"/>
                  </a:cubicBezTo>
                  <a:cubicBezTo>
                    <a:pt x="285" y="589"/>
                    <a:pt x="284" y="589"/>
                    <a:pt x="284" y="589"/>
                  </a:cubicBezTo>
                  <a:cubicBezTo>
                    <a:pt x="283" y="589"/>
                    <a:pt x="283" y="588"/>
                    <a:pt x="282" y="588"/>
                  </a:cubicBezTo>
                  <a:cubicBezTo>
                    <a:pt x="281" y="588"/>
                    <a:pt x="281" y="588"/>
                    <a:pt x="281" y="588"/>
                  </a:cubicBezTo>
                  <a:cubicBezTo>
                    <a:pt x="280" y="588"/>
                    <a:pt x="279" y="587"/>
                    <a:pt x="278" y="587"/>
                  </a:cubicBezTo>
                  <a:cubicBezTo>
                    <a:pt x="278" y="587"/>
                    <a:pt x="277" y="587"/>
                    <a:pt x="277" y="587"/>
                  </a:cubicBezTo>
                  <a:cubicBezTo>
                    <a:pt x="268" y="585"/>
                    <a:pt x="257" y="582"/>
                    <a:pt x="251" y="580"/>
                  </a:cubicBezTo>
                  <a:cubicBezTo>
                    <a:pt x="251" y="580"/>
                    <a:pt x="251" y="580"/>
                    <a:pt x="250" y="580"/>
                  </a:cubicBezTo>
                  <a:cubicBezTo>
                    <a:pt x="250" y="579"/>
                    <a:pt x="249" y="579"/>
                    <a:pt x="248" y="579"/>
                  </a:cubicBezTo>
                  <a:cubicBezTo>
                    <a:pt x="248" y="579"/>
                    <a:pt x="248" y="579"/>
                    <a:pt x="248" y="579"/>
                  </a:cubicBezTo>
                  <a:cubicBezTo>
                    <a:pt x="247" y="579"/>
                    <a:pt x="247" y="579"/>
                    <a:pt x="246" y="578"/>
                  </a:cubicBezTo>
                  <a:cubicBezTo>
                    <a:pt x="246" y="578"/>
                    <a:pt x="246" y="578"/>
                    <a:pt x="246" y="578"/>
                  </a:cubicBezTo>
                  <a:cubicBezTo>
                    <a:pt x="245" y="578"/>
                    <a:pt x="245" y="578"/>
                    <a:pt x="245" y="578"/>
                  </a:cubicBezTo>
                  <a:cubicBezTo>
                    <a:pt x="245" y="578"/>
                    <a:pt x="245" y="577"/>
                    <a:pt x="245" y="577"/>
                  </a:cubicBezTo>
                  <a:cubicBezTo>
                    <a:pt x="245" y="577"/>
                    <a:pt x="245" y="576"/>
                    <a:pt x="245" y="576"/>
                  </a:cubicBezTo>
                  <a:cubicBezTo>
                    <a:pt x="245" y="576"/>
                    <a:pt x="245" y="575"/>
                    <a:pt x="245" y="575"/>
                  </a:cubicBezTo>
                  <a:cubicBezTo>
                    <a:pt x="245" y="575"/>
                    <a:pt x="245" y="574"/>
                    <a:pt x="245" y="574"/>
                  </a:cubicBezTo>
                  <a:cubicBezTo>
                    <a:pt x="246" y="574"/>
                    <a:pt x="246" y="573"/>
                    <a:pt x="246" y="573"/>
                  </a:cubicBezTo>
                  <a:cubicBezTo>
                    <a:pt x="246" y="572"/>
                    <a:pt x="246" y="572"/>
                    <a:pt x="246" y="571"/>
                  </a:cubicBezTo>
                  <a:cubicBezTo>
                    <a:pt x="246" y="571"/>
                    <a:pt x="246" y="570"/>
                    <a:pt x="246" y="570"/>
                  </a:cubicBezTo>
                  <a:cubicBezTo>
                    <a:pt x="247" y="569"/>
                    <a:pt x="247" y="569"/>
                    <a:pt x="247" y="568"/>
                  </a:cubicBezTo>
                  <a:cubicBezTo>
                    <a:pt x="247" y="568"/>
                    <a:pt x="247" y="567"/>
                    <a:pt x="247" y="567"/>
                  </a:cubicBezTo>
                  <a:cubicBezTo>
                    <a:pt x="247" y="566"/>
                    <a:pt x="247" y="565"/>
                    <a:pt x="248" y="565"/>
                  </a:cubicBezTo>
                  <a:cubicBezTo>
                    <a:pt x="248" y="564"/>
                    <a:pt x="248" y="564"/>
                    <a:pt x="248" y="563"/>
                  </a:cubicBezTo>
                  <a:cubicBezTo>
                    <a:pt x="248" y="562"/>
                    <a:pt x="248" y="562"/>
                    <a:pt x="249" y="561"/>
                  </a:cubicBezTo>
                  <a:cubicBezTo>
                    <a:pt x="249" y="560"/>
                    <a:pt x="249" y="560"/>
                    <a:pt x="249" y="559"/>
                  </a:cubicBezTo>
                  <a:cubicBezTo>
                    <a:pt x="249" y="558"/>
                    <a:pt x="249" y="558"/>
                    <a:pt x="250" y="557"/>
                  </a:cubicBezTo>
                  <a:cubicBezTo>
                    <a:pt x="250" y="557"/>
                    <a:pt x="250" y="556"/>
                    <a:pt x="250" y="555"/>
                  </a:cubicBezTo>
                  <a:cubicBezTo>
                    <a:pt x="250" y="554"/>
                    <a:pt x="250" y="554"/>
                    <a:pt x="251" y="553"/>
                  </a:cubicBezTo>
                  <a:cubicBezTo>
                    <a:pt x="251" y="552"/>
                    <a:pt x="251" y="552"/>
                    <a:pt x="251" y="551"/>
                  </a:cubicBezTo>
                  <a:cubicBezTo>
                    <a:pt x="251" y="550"/>
                    <a:pt x="252" y="550"/>
                    <a:pt x="252" y="549"/>
                  </a:cubicBezTo>
                  <a:cubicBezTo>
                    <a:pt x="252" y="548"/>
                    <a:pt x="252" y="548"/>
                    <a:pt x="252" y="547"/>
                  </a:cubicBezTo>
                  <a:cubicBezTo>
                    <a:pt x="252" y="546"/>
                    <a:pt x="253" y="546"/>
                    <a:pt x="253" y="545"/>
                  </a:cubicBezTo>
                  <a:cubicBezTo>
                    <a:pt x="253" y="545"/>
                    <a:pt x="253" y="544"/>
                    <a:pt x="253" y="543"/>
                  </a:cubicBezTo>
                  <a:cubicBezTo>
                    <a:pt x="254" y="542"/>
                    <a:pt x="254" y="542"/>
                    <a:pt x="254" y="542"/>
                  </a:cubicBezTo>
                  <a:cubicBezTo>
                    <a:pt x="254" y="541"/>
                    <a:pt x="254" y="540"/>
                    <a:pt x="254" y="539"/>
                  </a:cubicBezTo>
                  <a:cubicBezTo>
                    <a:pt x="255" y="539"/>
                    <a:pt x="255" y="538"/>
                    <a:pt x="255" y="538"/>
                  </a:cubicBezTo>
                  <a:cubicBezTo>
                    <a:pt x="255" y="537"/>
                    <a:pt x="255" y="536"/>
                    <a:pt x="255" y="536"/>
                  </a:cubicBezTo>
                  <a:cubicBezTo>
                    <a:pt x="256" y="535"/>
                    <a:pt x="256" y="535"/>
                    <a:pt x="256" y="535"/>
                  </a:cubicBezTo>
                  <a:cubicBezTo>
                    <a:pt x="256" y="534"/>
                    <a:pt x="256" y="533"/>
                    <a:pt x="256" y="532"/>
                  </a:cubicBezTo>
                  <a:cubicBezTo>
                    <a:pt x="257" y="532"/>
                    <a:pt x="257" y="532"/>
                    <a:pt x="257" y="532"/>
                  </a:cubicBezTo>
                  <a:cubicBezTo>
                    <a:pt x="257" y="531"/>
                    <a:pt x="257" y="530"/>
                    <a:pt x="258" y="529"/>
                  </a:cubicBezTo>
                  <a:cubicBezTo>
                    <a:pt x="264" y="530"/>
                    <a:pt x="270" y="532"/>
                    <a:pt x="276" y="534"/>
                  </a:cubicBezTo>
                  <a:cubicBezTo>
                    <a:pt x="285" y="540"/>
                    <a:pt x="294" y="546"/>
                    <a:pt x="304" y="551"/>
                  </a:cubicBezTo>
                  <a:cubicBezTo>
                    <a:pt x="301" y="564"/>
                    <a:pt x="295" y="587"/>
                    <a:pt x="293" y="591"/>
                  </a:cubicBezTo>
                  <a:close/>
                  <a:moveTo>
                    <a:pt x="265" y="526"/>
                  </a:moveTo>
                  <a:cubicBezTo>
                    <a:pt x="265" y="526"/>
                    <a:pt x="265" y="526"/>
                    <a:pt x="265" y="526"/>
                  </a:cubicBezTo>
                  <a:cubicBezTo>
                    <a:pt x="265" y="526"/>
                    <a:pt x="265" y="526"/>
                    <a:pt x="265" y="526"/>
                  </a:cubicBezTo>
                  <a:cubicBezTo>
                    <a:pt x="265" y="526"/>
                    <a:pt x="265" y="526"/>
                    <a:pt x="265" y="526"/>
                  </a:cubicBezTo>
                  <a:cubicBezTo>
                    <a:pt x="265" y="526"/>
                    <a:pt x="266" y="526"/>
                    <a:pt x="266" y="527"/>
                  </a:cubicBezTo>
                  <a:cubicBezTo>
                    <a:pt x="266" y="527"/>
                    <a:pt x="265" y="527"/>
                    <a:pt x="265" y="526"/>
                  </a:cubicBezTo>
                  <a:close/>
                  <a:moveTo>
                    <a:pt x="258" y="523"/>
                  </a:moveTo>
                  <a:cubicBezTo>
                    <a:pt x="258" y="522"/>
                    <a:pt x="257" y="521"/>
                    <a:pt x="257" y="519"/>
                  </a:cubicBezTo>
                  <a:cubicBezTo>
                    <a:pt x="258" y="520"/>
                    <a:pt x="259" y="521"/>
                    <a:pt x="260" y="522"/>
                  </a:cubicBezTo>
                  <a:cubicBezTo>
                    <a:pt x="260" y="522"/>
                    <a:pt x="259" y="523"/>
                    <a:pt x="258" y="523"/>
                  </a:cubicBezTo>
                  <a:close/>
                  <a:moveTo>
                    <a:pt x="230" y="548"/>
                  </a:moveTo>
                  <a:cubicBezTo>
                    <a:pt x="230" y="548"/>
                    <a:pt x="231" y="548"/>
                    <a:pt x="231" y="547"/>
                  </a:cubicBezTo>
                  <a:cubicBezTo>
                    <a:pt x="227" y="551"/>
                    <a:pt x="223" y="555"/>
                    <a:pt x="220" y="558"/>
                  </a:cubicBezTo>
                  <a:cubicBezTo>
                    <a:pt x="220" y="558"/>
                    <a:pt x="220" y="558"/>
                    <a:pt x="220" y="558"/>
                  </a:cubicBezTo>
                  <a:cubicBezTo>
                    <a:pt x="219" y="559"/>
                    <a:pt x="219" y="559"/>
                    <a:pt x="219" y="559"/>
                  </a:cubicBezTo>
                  <a:cubicBezTo>
                    <a:pt x="218" y="559"/>
                    <a:pt x="218" y="560"/>
                    <a:pt x="218" y="560"/>
                  </a:cubicBezTo>
                  <a:cubicBezTo>
                    <a:pt x="218" y="560"/>
                    <a:pt x="217" y="560"/>
                    <a:pt x="217" y="560"/>
                  </a:cubicBezTo>
                  <a:cubicBezTo>
                    <a:pt x="217" y="561"/>
                    <a:pt x="217" y="561"/>
                    <a:pt x="216" y="561"/>
                  </a:cubicBezTo>
                  <a:cubicBezTo>
                    <a:pt x="213" y="560"/>
                    <a:pt x="185" y="532"/>
                    <a:pt x="181" y="526"/>
                  </a:cubicBezTo>
                  <a:cubicBezTo>
                    <a:pt x="185" y="522"/>
                    <a:pt x="189" y="518"/>
                    <a:pt x="194" y="514"/>
                  </a:cubicBezTo>
                  <a:cubicBezTo>
                    <a:pt x="201" y="506"/>
                    <a:pt x="209" y="498"/>
                    <a:pt x="216" y="491"/>
                  </a:cubicBezTo>
                  <a:cubicBezTo>
                    <a:pt x="219" y="492"/>
                    <a:pt x="247" y="520"/>
                    <a:pt x="252" y="526"/>
                  </a:cubicBezTo>
                  <a:cubicBezTo>
                    <a:pt x="250" y="527"/>
                    <a:pt x="239" y="539"/>
                    <a:pt x="230" y="548"/>
                  </a:cubicBezTo>
                  <a:close/>
                  <a:moveTo>
                    <a:pt x="140" y="365"/>
                  </a:moveTo>
                  <a:cubicBezTo>
                    <a:pt x="142" y="358"/>
                    <a:pt x="143" y="350"/>
                    <a:pt x="145" y="343"/>
                  </a:cubicBezTo>
                  <a:cubicBezTo>
                    <a:pt x="146" y="342"/>
                    <a:pt x="146" y="340"/>
                    <a:pt x="146" y="339"/>
                  </a:cubicBezTo>
                  <a:cubicBezTo>
                    <a:pt x="146" y="339"/>
                    <a:pt x="146" y="339"/>
                    <a:pt x="146" y="339"/>
                  </a:cubicBezTo>
                  <a:cubicBezTo>
                    <a:pt x="147" y="339"/>
                    <a:pt x="147" y="338"/>
                    <a:pt x="147" y="338"/>
                  </a:cubicBezTo>
                  <a:cubicBezTo>
                    <a:pt x="147" y="338"/>
                    <a:pt x="147" y="338"/>
                    <a:pt x="148" y="338"/>
                  </a:cubicBezTo>
                  <a:cubicBezTo>
                    <a:pt x="149" y="343"/>
                    <a:pt x="150" y="347"/>
                    <a:pt x="151" y="352"/>
                  </a:cubicBezTo>
                  <a:cubicBezTo>
                    <a:pt x="150" y="354"/>
                    <a:pt x="149" y="357"/>
                    <a:pt x="149" y="359"/>
                  </a:cubicBezTo>
                  <a:cubicBezTo>
                    <a:pt x="150" y="360"/>
                    <a:pt x="152" y="361"/>
                    <a:pt x="153" y="361"/>
                  </a:cubicBezTo>
                  <a:cubicBezTo>
                    <a:pt x="154" y="364"/>
                    <a:pt x="155" y="367"/>
                    <a:pt x="155" y="369"/>
                  </a:cubicBezTo>
                  <a:cubicBezTo>
                    <a:pt x="150" y="368"/>
                    <a:pt x="145" y="367"/>
                    <a:pt x="140" y="365"/>
                  </a:cubicBezTo>
                  <a:close/>
                  <a:moveTo>
                    <a:pt x="145" y="333"/>
                  </a:moveTo>
                  <a:cubicBezTo>
                    <a:pt x="144" y="333"/>
                    <a:pt x="144" y="334"/>
                    <a:pt x="144" y="334"/>
                  </a:cubicBezTo>
                  <a:cubicBezTo>
                    <a:pt x="144" y="334"/>
                    <a:pt x="144" y="334"/>
                    <a:pt x="144" y="334"/>
                  </a:cubicBezTo>
                  <a:cubicBezTo>
                    <a:pt x="144" y="334"/>
                    <a:pt x="144" y="334"/>
                    <a:pt x="144" y="334"/>
                  </a:cubicBezTo>
                  <a:cubicBezTo>
                    <a:pt x="141" y="342"/>
                    <a:pt x="135" y="364"/>
                    <a:pt x="135" y="368"/>
                  </a:cubicBezTo>
                  <a:cubicBezTo>
                    <a:pt x="142" y="370"/>
                    <a:pt x="150" y="372"/>
                    <a:pt x="157" y="374"/>
                  </a:cubicBezTo>
                  <a:cubicBezTo>
                    <a:pt x="158" y="377"/>
                    <a:pt x="159" y="380"/>
                    <a:pt x="160" y="382"/>
                  </a:cubicBezTo>
                  <a:cubicBezTo>
                    <a:pt x="149" y="379"/>
                    <a:pt x="137" y="376"/>
                    <a:pt x="126" y="373"/>
                  </a:cubicBezTo>
                  <a:cubicBezTo>
                    <a:pt x="127" y="367"/>
                    <a:pt x="129" y="362"/>
                    <a:pt x="130" y="357"/>
                  </a:cubicBezTo>
                  <a:cubicBezTo>
                    <a:pt x="131" y="351"/>
                    <a:pt x="133" y="346"/>
                    <a:pt x="134" y="341"/>
                  </a:cubicBezTo>
                  <a:cubicBezTo>
                    <a:pt x="136" y="335"/>
                    <a:pt x="137" y="330"/>
                    <a:pt x="139" y="325"/>
                  </a:cubicBezTo>
                  <a:cubicBezTo>
                    <a:pt x="139" y="324"/>
                    <a:pt x="142" y="325"/>
                    <a:pt x="146" y="326"/>
                  </a:cubicBezTo>
                  <a:cubicBezTo>
                    <a:pt x="146" y="328"/>
                    <a:pt x="147" y="331"/>
                    <a:pt x="147" y="334"/>
                  </a:cubicBezTo>
                  <a:cubicBezTo>
                    <a:pt x="146" y="333"/>
                    <a:pt x="145" y="333"/>
                    <a:pt x="145" y="333"/>
                  </a:cubicBezTo>
                  <a:close/>
                  <a:moveTo>
                    <a:pt x="146" y="230"/>
                  </a:moveTo>
                  <a:cubicBezTo>
                    <a:pt x="144" y="230"/>
                    <a:pt x="142" y="229"/>
                    <a:pt x="140" y="228"/>
                  </a:cubicBezTo>
                  <a:cubicBezTo>
                    <a:pt x="142" y="219"/>
                    <a:pt x="144" y="210"/>
                    <a:pt x="147" y="201"/>
                  </a:cubicBezTo>
                  <a:cubicBezTo>
                    <a:pt x="149" y="202"/>
                    <a:pt x="150" y="202"/>
                    <a:pt x="152" y="203"/>
                  </a:cubicBezTo>
                  <a:cubicBezTo>
                    <a:pt x="150" y="212"/>
                    <a:pt x="148" y="221"/>
                    <a:pt x="146" y="230"/>
                  </a:cubicBezTo>
                  <a:close/>
                  <a:moveTo>
                    <a:pt x="153" y="199"/>
                  </a:moveTo>
                  <a:cubicBezTo>
                    <a:pt x="150" y="198"/>
                    <a:pt x="147" y="197"/>
                    <a:pt x="144" y="196"/>
                  </a:cubicBezTo>
                  <a:cubicBezTo>
                    <a:pt x="144" y="197"/>
                    <a:pt x="144" y="197"/>
                    <a:pt x="144" y="198"/>
                  </a:cubicBezTo>
                  <a:cubicBezTo>
                    <a:pt x="144" y="198"/>
                    <a:pt x="144" y="198"/>
                    <a:pt x="144" y="198"/>
                  </a:cubicBezTo>
                  <a:cubicBezTo>
                    <a:pt x="141" y="209"/>
                    <a:pt x="138" y="220"/>
                    <a:pt x="135" y="231"/>
                  </a:cubicBezTo>
                  <a:cubicBezTo>
                    <a:pt x="136" y="231"/>
                    <a:pt x="141" y="233"/>
                    <a:pt x="146" y="234"/>
                  </a:cubicBezTo>
                  <a:cubicBezTo>
                    <a:pt x="145" y="237"/>
                    <a:pt x="145" y="239"/>
                    <a:pt x="145" y="242"/>
                  </a:cubicBezTo>
                  <a:cubicBezTo>
                    <a:pt x="139" y="240"/>
                    <a:pt x="132" y="238"/>
                    <a:pt x="125" y="236"/>
                  </a:cubicBezTo>
                  <a:cubicBezTo>
                    <a:pt x="130" y="220"/>
                    <a:pt x="134" y="204"/>
                    <a:pt x="139" y="187"/>
                  </a:cubicBezTo>
                  <a:cubicBezTo>
                    <a:pt x="144" y="188"/>
                    <a:pt x="150" y="190"/>
                    <a:pt x="155" y="191"/>
                  </a:cubicBezTo>
                  <a:cubicBezTo>
                    <a:pt x="155" y="194"/>
                    <a:pt x="154" y="196"/>
                    <a:pt x="153" y="199"/>
                  </a:cubicBezTo>
                  <a:close/>
                  <a:moveTo>
                    <a:pt x="157" y="187"/>
                  </a:moveTo>
                  <a:cubicBezTo>
                    <a:pt x="153" y="186"/>
                    <a:pt x="150" y="185"/>
                    <a:pt x="146" y="184"/>
                  </a:cubicBezTo>
                  <a:cubicBezTo>
                    <a:pt x="150" y="183"/>
                    <a:pt x="155" y="182"/>
                    <a:pt x="159" y="180"/>
                  </a:cubicBezTo>
                  <a:cubicBezTo>
                    <a:pt x="158" y="183"/>
                    <a:pt x="157" y="185"/>
                    <a:pt x="157" y="187"/>
                  </a:cubicBezTo>
                  <a:close/>
                  <a:moveTo>
                    <a:pt x="166" y="162"/>
                  </a:moveTo>
                  <a:cubicBezTo>
                    <a:pt x="160" y="164"/>
                    <a:pt x="153" y="165"/>
                    <a:pt x="147" y="167"/>
                  </a:cubicBezTo>
                  <a:cubicBezTo>
                    <a:pt x="144" y="158"/>
                    <a:pt x="142" y="149"/>
                    <a:pt x="140" y="141"/>
                  </a:cubicBezTo>
                  <a:cubicBezTo>
                    <a:pt x="143" y="139"/>
                    <a:pt x="159" y="134"/>
                    <a:pt x="166" y="133"/>
                  </a:cubicBezTo>
                  <a:cubicBezTo>
                    <a:pt x="167" y="135"/>
                    <a:pt x="170" y="143"/>
                    <a:pt x="171" y="149"/>
                  </a:cubicBezTo>
                  <a:cubicBezTo>
                    <a:pt x="169" y="154"/>
                    <a:pt x="167" y="158"/>
                    <a:pt x="166" y="162"/>
                  </a:cubicBezTo>
                  <a:close/>
                  <a:moveTo>
                    <a:pt x="174" y="144"/>
                  </a:moveTo>
                  <a:cubicBezTo>
                    <a:pt x="173" y="138"/>
                    <a:pt x="171" y="133"/>
                    <a:pt x="170" y="128"/>
                  </a:cubicBezTo>
                  <a:cubicBezTo>
                    <a:pt x="158" y="131"/>
                    <a:pt x="146" y="134"/>
                    <a:pt x="135" y="137"/>
                  </a:cubicBezTo>
                  <a:cubicBezTo>
                    <a:pt x="138" y="149"/>
                    <a:pt x="141" y="160"/>
                    <a:pt x="144" y="172"/>
                  </a:cubicBezTo>
                  <a:cubicBezTo>
                    <a:pt x="147" y="171"/>
                    <a:pt x="156" y="169"/>
                    <a:pt x="164" y="167"/>
                  </a:cubicBezTo>
                  <a:cubicBezTo>
                    <a:pt x="163" y="170"/>
                    <a:pt x="162" y="173"/>
                    <a:pt x="161" y="176"/>
                  </a:cubicBezTo>
                  <a:cubicBezTo>
                    <a:pt x="151" y="178"/>
                    <a:pt x="142" y="180"/>
                    <a:pt x="139" y="181"/>
                  </a:cubicBezTo>
                  <a:cubicBezTo>
                    <a:pt x="136" y="173"/>
                    <a:pt x="134" y="165"/>
                    <a:pt x="132" y="157"/>
                  </a:cubicBezTo>
                  <a:cubicBezTo>
                    <a:pt x="130" y="149"/>
                    <a:pt x="128" y="142"/>
                    <a:pt x="126" y="134"/>
                  </a:cubicBezTo>
                  <a:cubicBezTo>
                    <a:pt x="126" y="133"/>
                    <a:pt x="126" y="132"/>
                    <a:pt x="126" y="132"/>
                  </a:cubicBezTo>
                  <a:cubicBezTo>
                    <a:pt x="143" y="127"/>
                    <a:pt x="158" y="123"/>
                    <a:pt x="174" y="119"/>
                  </a:cubicBezTo>
                  <a:cubicBezTo>
                    <a:pt x="175" y="120"/>
                    <a:pt x="177" y="126"/>
                    <a:pt x="179" y="134"/>
                  </a:cubicBezTo>
                  <a:cubicBezTo>
                    <a:pt x="177" y="137"/>
                    <a:pt x="176" y="141"/>
                    <a:pt x="174" y="144"/>
                  </a:cubicBezTo>
                  <a:close/>
                  <a:moveTo>
                    <a:pt x="182" y="129"/>
                  </a:moveTo>
                  <a:cubicBezTo>
                    <a:pt x="181" y="127"/>
                    <a:pt x="181" y="125"/>
                    <a:pt x="180" y="123"/>
                  </a:cubicBezTo>
                  <a:cubicBezTo>
                    <a:pt x="182" y="124"/>
                    <a:pt x="183" y="125"/>
                    <a:pt x="184" y="126"/>
                  </a:cubicBezTo>
                  <a:cubicBezTo>
                    <a:pt x="183" y="127"/>
                    <a:pt x="183" y="128"/>
                    <a:pt x="182" y="129"/>
                  </a:cubicBezTo>
                  <a:close/>
                  <a:moveTo>
                    <a:pt x="14" y="389"/>
                  </a:moveTo>
                  <a:cubicBezTo>
                    <a:pt x="14" y="390"/>
                    <a:pt x="12" y="392"/>
                    <a:pt x="10" y="394"/>
                  </a:cubicBezTo>
                  <a:cubicBezTo>
                    <a:pt x="10" y="390"/>
                    <a:pt x="9" y="387"/>
                    <a:pt x="9" y="383"/>
                  </a:cubicBezTo>
                  <a:cubicBezTo>
                    <a:pt x="12" y="386"/>
                    <a:pt x="14" y="388"/>
                    <a:pt x="14" y="389"/>
                  </a:cubicBezTo>
                  <a:close/>
                  <a:moveTo>
                    <a:pt x="13" y="397"/>
                  </a:moveTo>
                  <a:cubicBezTo>
                    <a:pt x="14" y="397"/>
                    <a:pt x="14" y="397"/>
                    <a:pt x="14" y="397"/>
                  </a:cubicBezTo>
                  <a:cubicBezTo>
                    <a:pt x="13" y="401"/>
                    <a:pt x="12" y="405"/>
                    <a:pt x="11" y="409"/>
                  </a:cubicBezTo>
                  <a:cubicBezTo>
                    <a:pt x="11" y="406"/>
                    <a:pt x="11" y="403"/>
                    <a:pt x="10" y="400"/>
                  </a:cubicBezTo>
                  <a:cubicBezTo>
                    <a:pt x="11" y="399"/>
                    <a:pt x="12" y="398"/>
                    <a:pt x="13" y="397"/>
                  </a:cubicBezTo>
                  <a:close/>
                  <a:moveTo>
                    <a:pt x="20" y="393"/>
                  </a:moveTo>
                  <a:cubicBezTo>
                    <a:pt x="21" y="393"/>
                    <a:pt x="22" y="393"/>
                    <a:pt x="23" y="393"/>
                  </a:cubicBezTo>
                  <a:cubicBezTo>
                    <a:pt x="38" y="397"/>
                    <a:pt x="52" y="401"/>
                    <a:pt x="67" y="404"/>
                  </a:cubicBezTo>
                  <a:cubicBezTo>
                    <a:pt x="67" y="405"/>
                    <a:pt x="68" y="405"/>
                    <a:pt x="69" y="405"/>
                  </a:cubicBezTo>
                  <a:cubicBezTo>
                    <a:pt x="69" y="411"/>
                    <a:pt x="67" y="416"/>
                    <a:pt x="65" y="422"/>
                  </a:cubicBezTo>
                  <a:cubicBezTo>
                    <a:pt x="64" y="427"/>
                    <a:pt x="62" y="433"/>
                    <a:pt x="61" y="438"/>
                  </a:cubicBezTo>
                  <a:cubicBezTo>
                    <a:pt x="59" y="444"/>
                    <a:pt x="58" y="449"/>
                    <a:pt x="56" y="455"/>
                  </a:cubicBezTo>
                  <a:cubicBezTo>
                    <a:pt x="56" y="455"/>
                    <a:pt x="56" y="454"/>
                    <a:pt x="56" y="454"/>
                  </a:cubicBezTo>
                  <a:cubicBezTo>
                    <a:pt x="56" y="454"/>
                    <a:pt x="56" y="454"/>
                    <a:pt x="56" y="454"/>
                  </a:cubicBezTo>
                  <a:cubicBezTo>
                    <a:pt x="43" y="451"/>
                    <a:pt x="30" y="448"/>
                    <a:pt x="18" y="444"/>
                  </a:cubicBezTo>
                  <a:cubicBezTo>
                    <a:pt x="16" y="436"/>
                    <a:pt x="14" y="428"/>
                    <a:pt x="13" y="420"/>
                  </a:cubicBezTo>
                  <a:cubicBezTo>
                    <a:pt x="15" y="411"/>
                    <a:pt x="18" y="402"/>
                    <a:pt x="20" y="393"/>
                  </a:cubicBezTo>
                  <a:close/>
                  <a:moveTo>
                    <a:pt x="132" y="602"/>
                  </a:moveTo>
                  <a:cubicBezTo>
                    <a:pt x="132" y="602"/>
                    <a:pt x="133" y="602"/>
                    <a:pt x="133" y="602"/>
                  </a:cubicBezTo>
                  <a:cubicBezTo>
                    <a:pt x="131" y="611"/>
                    <a:pt x="128" y="620"/>
                    <a:pt x="126" y="629"/>
                  </a:cubicBezTo>
                  <a:cubicBezTo>
                    <a:pt x="122" y="626"/>
                    <a:pt x="119" y="622"/>
                    <a:pt x="115" y="619"/>
                  </a:cubicBezTo>
                  <a:cubicBezTo>
                    <a:pt x="121" y="613"/>
                    <a:pt x="126" y="607"/>
                    <a:pt x="132" y="602"/>
                  </a:cubicBezTo>
                  <a:close/>
                  <a:moveTo>
                    <a:pt x="175" y="665"/>
                  </a:moveTo>
                  <a:cubicBezTo>
                    <a:pt x="175" y="666"/>
                    <a:pt x="175" y="666"/>
                    <a:pt x="175" y="666"/>
                  </a:cubicBezTo>
                  <a:cubicBezTo>
                    <a:pt x="175" y="666"/>
                    <a:pt x="175" y="666"/>
                    <a:pt x="174" y="666"/>
                  </a:cubicBezTo>
                  <a:cubicBezTo>
                    <a:pt x="174" y="666"/>
                    <a:pt x="175" y="665"/>
                    <a:pt x="175" y="665"/>
                  </a:cubicBezTo>
                  <a:close/>
                  <a:moveTo>
                    <a:pt x="181" y="663"/>
                  </a:moveTo>
                  <a:cubicBezTo>
                    <a:pt x="189" y="655"/>
                    <a:pt x="197" y="647"/>
                    <a:pt x="205" y="639"/>
                  </a:cubicBezTo>
                  <a:cubicBezTo>
                    <a:pt x="209" y="635"/>
                    <a:pt x="212" y="632"/>
                    <a:pt x="216" y="628"/>
                  </a:cubicBezTo>
                  <a:cubicBezTo>
                    <a:pt x="213" y="631"/>
                    <a:pt x="210" y="634"/>
                    <a:pt x="207" y="637"/>
                  </a:cubicBezTo>
                  <a:cubicBezTo>
                    <a:pt x="210" y="634"/>
                    <a:pt x="213" y="631"/>
                    <a:pt x="217" y="627"/>
                  </a:cubicBezTo>
                  <a:cubicBezTo>
                    <a:pt x="228" y="639"/>
                    <a:pt x="240" y="650"/>
                    <a:pt x="252" y="662"/>
                  </a:cubicBezTo>
                  <a:cubicBezTo>
                    <a:pt x="242" y="672"/>
                    <a:pt x="232" y="681"/>
                    <a:pt x="222" y="691"/>
                  </a:cubicBezTo>
                  <a:cubicBezTo>
                    <a:pt x="213" y="687"/>
                    <a:pt x="204" y="683"/>
                    <a:pt x="196" y="678"/>
                  </a:cubicBezTo>
                  <a:cubicBezTo>
                    <a:pt x="191" y="673"/>
                    <a:pt x="186" y="668"/>
                    <a:pt x="181" y="663"/>
                  </a:cubicBezTo>
                  <a:close/>
                  <a:moveTo>
                    <a:pt x="311" y="676"/>
                  </a:moveTo>
                  <a:cubicBezTo>
                    <a:pt x="297" y="671"/>
                    <a:pt x="282" y="668"/>
                    <a:pt x="267" y="663"/>
                  </a:cubicBezTo>
                  <a:cubicBezTo>
                    <a:pt x="267" y="663"/>
                    <a:pt x="266" y="663"/>
                    <a:pt x="265" y="662"/>
                  </a:cubicBezTo>
                  <a:cubicBezTo>
                    <a:pt x="266" y="662"/>
                    <a:pt x="267" y="661"/>
                    <a:pt x="268" y="661"/>
                  </a:cubicBezTo>
                  <a:cubicBezTo>
                    <a:pt x="281" y="658"/>
                    <a:pt x="294" y="654"/>
                    <a:pt x="307" y="651"/>
                  </a:cubicBezTo>
                  <a:cubicBezTo>
                    <a:pt x="308" y="650"/>
                    <a:pt x="310" y="650"/>
                    <a:pt x="312" y="649"/>
                  </a:cubicBezTo>
                  <a:cubicBezTo>
                    <a:pt x="309" y="639"/>
                    <a:pt x="306" y="630"/>
                    <a:pt x="304" y="620"/>
                  </a:cubicBezTo>
                  <a:cubicBezTo>
                    <a:pt x="302" y="615"/>
                    <a:pt x="301" y="609"/>
                    <a:pt x="300" y="604"/>
                  </a:cubicBezTo>
                  <a:cubicBezTo>
                    <a:pt x="300" y="604"/>
                    <a:pt x="300" y="604"/>
                    <a:pt x="300" y="604"/>
                  </a:cubicBezTo>
                  <a:cubicBezTo>
                    <a:pt x="299" y="603"/>
                    <a:pt x="299" y="603"/>
                    <a:pt x="299" y="602"/>
                  </a:cubicBezTo>
                  <a:cubicBezTo>
                    <a:pt x="301" y="602"/>
                    <a:pt x="302" y="604"/>
                    <a:pt x="303" y="604"/>
                  </a:cubicBezTo>
                  <a:cubicBezTo>
                    <a:pt x="312" y="614"/>
                    <a:pt x="321" y="623"/>
                    <a:pt x="330" y="632"/>
                  </a:cubicBezTo>
                  <a:cubicBezTo>
                    <a:pt x="332" y="633"/>
                    <a:pt x="333" y="634"/>
                    <a:pt x="335" y="636"/>
                  </a:cubicBezTo>
                  <a:cubicBezTo>
                    <a:pt x="346" y="624"/>
                    <a:pt x="358" y="613"/>
                    <a:pt x="369" y="602"/>
                  </a:cubicBezTo>
                  <a:cubicBezTo>
                    <a:pt x="369" y="610"/>
                    <a:pt x="366" y="618"/>
                    <a:pt x="364" y="626"/>
                  </a:cubicBezTo>
                  <a:cubicBezTo>
                    <a:pt x="362" y="633"/>
                    <a:pt x="360" y="641"/>
                    <a:pt x="358" y="649"/>
                  </a:cubicBezTo>
                  <a:cubicBezTo>
                    <a:pt x="373" y="654"/>
                    <a:pt x="389" y="657"/>
                    <a:pt x="405" y="662"/>
                  </a:cubicBezTo>
                  <a:cubicBezTo>
                    <a:pt x="404" y="663"/>
                    <a:pt x="404" y="663"/>
                    <a:pt x="403" y="663"/>
                  </a:cubicBezTo>
                  <a:cubicBezTo>
                    <a:pt x="403" y="663"/>
                    <a:pt x="403" y="663"/>
                    <a:pt x="403" y="663"/>
                  </a:cubicBezTo>
                  <a:cubicBezTo>
                    <a:pt x="399" y="665"/>
                    <a:pt x="396" y="665"/>
                    <a:pt x="393" y="666"/>
                  </a:cubicBezTo>
                  <a:cubicBezTo>
                    <a:pt x="389" y="667"/>
                    <a:pt x="385" y="668"/>
                    <a:pt x="381" y="669"/>
                  </a:cubicBezTo>
                  <a:cubicBezTo>
                    <a:pt x="377" y="670"/>
                    <a:pt x="373" y="671"/>
                    <a:pt x="370" y="673"/>
                  </a:cubicBezTo>
                  <a:cubicBezTo>
                    <a:pt x="366" y="674"/>
                    <a:pt x="362" y="675"/>
                    <a:pt x="358" y="676"/>
                  </a:cubicBezTo>
                  <a:cubicBezTo>
                    <a:pt x="358" y="676"/>
                    <a:pt x="358" y="676"/>
                    <a:pt x="358" y="677"/>
                  </a:cubicBezTo>
                  <a:cubicBezTo>
                    <a:pt x="358" y="677"/>
                    <a:pt x="358" y="677"/>
                    <a:pt x="358" y="677"/>
                  </a:cubicBezTo>
                  <a:cubicBezTo>
                    <a:pt x="362" y="692"/>
                    <a:pt x="366" y="706"/>
                    <a:pt x="370" y="721"/>
                  </a:cubicBezTo>
                  <a:cubicBezTo>
                    <a:pt x="369" y="721"/>
                    <a:pt x="368" y="721"/>
                    <a:pt x="368" y="721"/>
                  </a:cubicBezTo>
                  <a:cubicBezTo>
                    <a:pt x="364" y="718"/>
                    <a:pt x="361" y="715"/>
                    <a:pt x="358" y="712"/>
                  </a:cubicBezTo>
                  <a:cubicBezTo>
                    <a:pt x="354" y="708"/>
                    <a:pt x="350" y="705"/>
                    <a:pt x="346" y="701"/>
                  </a:cubicBezTo>
                  <a:cubicBezTo>
                    <a:pt x="343" y="697"/>
                    <a:pt x="339" y="693"/>
                    <a:pt x="335" y="689"/>
                  </a:cubicBezTo>
                  <a:cubicBezTo>
                    <a:pt x="325" y="698"/>
                    <a:pt x="316" y="707"/>
                    <a:pt x="307" y="716"/>
                  </a:cubicBezTo>
                  <a:cubicBezTo>
                    <a:pt x="305" y="716"/>
                    <a:pt x="303" y="716"/>
                    <a:pt x="301" y="715"/>
                  </a:cubicBezTo>
                  <a:cubicBezTo>
                    <a:pt x="304" y="702"/>
                    <a:pt x="308" y="689"/>
                    <a:pt x="311" y="676"/>
                  </a:cubicBezTo>
                  <a:close/>
                  <a:moveTo>
                    <a:pt x="634" y="598"/>
                  </a:moveTo>
                  <a:cubicBezTo>
                    <a:pt x="631" y="598"/>
                    <a:pt x="628" y="597"/>
                    <a:pt x="625" y="596"/>
                  </a:cubicBezTo>
                  <a:cubicBezTo>
                    <a:pt x="624" y="596"/>
                    <a:pt x="622" y="595"/>
                    <a:pt x="620" y="595"/>
                  </a:cubicBezTo>
                  <a:cubicBezTo>
                    <a:pt x="620" y="594"/>
                    <a:pt x="620" y="594"/>
                    <a:pt x="620" y="594"/>
                  </a:cubicBezTo>
                  <a:cubicBezTo>
                    <a:pt x="628" y="592"/>
                    <a:pt x="635" y="590"/>
                    <a:pt x="643" y="588"/>
                  </a:cubicBezTo>
                  <a:cubicBezTo>
                    <a:pt x="640" y="591"/>
                    <a:pt x="637" y="595"/>
                    <a:pt x="634" y="598"/>
                  </a:cubicBezTo>
                  <a:close/>
                  <a:moveTo>
                    <a:pt x="647" y="582"/>
                  </a:moveTo>
                  <a:cubicBezTo>
                    <a:pt x="636" y="585"/>
                    <a:pt x="624" y="588"/>
                    <a:pt x="613" y="591"/>
                  </a:cubicBezTo>
                  <a:cubicBezTo>
                    <a:pt x="609" y="577"/>
                    <a:pt x="605" y="562"/>
                    <a:pt x="601" y="548"/>
                  </a:cubicBezTo>
                  <a:cubicBezTo>
                    <a:pt x="607" y="544"/>
                    <a:pt x="613" y="541"/>
                    <a:pt x="619" y="537"/>
                  </a:cubicBezTo>
                  <a:cubicBezTo>
                    <a:pt x="629" y="534"/>
                    <a:pt x="639" y="531"/>
                    <a:pt x="649" y="529"/>
                  </a:cubicBezTo>
                  <a:cubicBezTo>
                    <a:pt x="652" y="541"/>
                    <a:pt x="656" y="553"/>
                    <a:pt x="659" y="566"/>
                  </a:cubicBezTo>
                  <a:cubicBezTo>
                    <a:pt x="655" y="571"/>
                    <a:pt x="651" y="577"/>
                    <a:pt x="647" y="582"/>
                  </a:cubicBezTo>
                  <a:close/>
                  <a:moveTo>
                    <a:pt x="652" y="511"/>
                  </a:moveTo>
                  <a:cubicBezTo>
                    <a:pt x="651" y="517"/>
                    <a:pt x="649" y="521"/>
                    <a:pt x="648" y="523"/>
                  </a:cubicBezTo>
                  <a:cubicBezTo>
                    <a:pt x="648" y="523"/>
                    <a:pt x="648" y="523"/>
                    <a:pt x="648" y="523"/>
                  </a:cubicBezTo>
                  <a:cubicBezTo>
                    <a:pt x="648" y="523"/>
                    <a:pt x="648" y="523"/>
                    <a:pt x="648" y="523"/>
                  </a:cubicBezTo>
                  <a:cubicBezTo>
                    <a:pt x="645" y="522"/>
                    <a:pt x="643" y="522"/>
                    <a:pt x="641" y="521"/>
                  </a:cubicBezTo>
                  <a:cubicBezTo>
                    <a:pt x="645" y="518"/>
                    <a:pt x="648" y="514"/>
                    <a:pt x="652" y="511"/>
                  </a:cubicBezTo>
                  <a:close/>
                  <a:moveTo>
                    <a:pt x="637" y="524"/>
                  </a:moveTo>
                  <a:cubicBezTo>
                    <a:pt x="638" y="524"/>
                    <a:pt x="640" y="525"/>
                    <a:pt x="642" y="525"/>
                  </a:cubicBezTo>
                  <a:cubicBezTo>
                    <a:pt x="639" y="526"/>
                    <a:pt x="636" y="527"/>
                    <a:pt x="634" y="528"/>
                  </a:cubicBezTo>
                  <a:cubicBezTo>
                    <a:pt x="632" y="528"/>
                    <a:pt x="631" y="529"/>
                    <a:pt x="630" y="529"/>
                  </a:cubicBezTo>
                  <a:cubicBezTo>
                    <a:pt x="632" y="528"/>
                    <a:pt x="634" y="526"/>
                    <a:pt x="637" y="524"/>
                  </a:cubicBezTo>
                  <a:close/>
                  <a:moveTo>
                    <a:pt x="662" y="561"/>
                  </a:moveTo>
                  <a:cubicBezTo>
                    <a:pt x="660" y="554"/>
                    <a:pt x="658" y="546"/>
                    <a:pt x="656" y="539"/>
                  </a:cubicBezTo>
                  <a:cubicBezTo>
                    <a:pt x="656" y="538"/>
                    <a:pt x="656" y="537"/>
                    <a:pt x="655" y="536"/>
                  </a:cubicBezTo>
                  <a:cubicBezTo>
                    <a:pt x="655" y="536"/>
                    <a:pt x="655" y="536"/>
                    <a:pt x="655" y="536"/>
                  </a:cubicBezTo>
                  <a:cubicBezTo>
                    <a:pt x="655" y="535"/>
                    <a:pt x="655" y="535"/>
                    <a:pt x="655" y="534"/>
                  </a:cubicBezTo>
                  <a:cubicBezTo>
                    <a:pt x="660" y="537"/>
                    <a:pt x="663" y="541"/>
                    <a:pt x="667" y="545"/>
                  </a:cubicBezTo>
                  <a:cubicBezTo>
                    <a:pt x="668" y="546"/>
                    <a:pt x="669" y="547"/>
                    <a:pt x="670" y="548"/>
                  </a:cubicBezTo>
                  <a:cubicBezTo>
                    <a:pt x="668" y="552"/>
                    <a:pt x="665" y="557"/>
                    <a:pt x="662" y="561"/>
                  </a:cubicBezTo>
                  <a:close/>
                  <a:moveTo>
                    <a:pt x="705" y="470"/>
                  </a:moveTo>
                  <a:cubicBezTo>
                    <a:pt x="705" y="468"/>
                    <a:pt x="705" y="467"/>
                    <a:pt x="704" y="466"/>
                  </a:cubicBezTo>
                  <a:cubicBezTo>
                    <a:pt x="705" y="465"/>
                    <a:pt x="706" y="465"/>
                    <a:pt x="707" y="465"/>
                  </a:cubicBezTo>
                  <a:cubicBezTo>
                    <a:pt x="706" y="467"/>
                    <a:pt x="706" y="468"/>
                    <a:pt x="705" y="470"/>
                  </a:cubicBezTo>
                  <a:close/>
                  <a:moveTo>
                    <a:pt x="708" y="460"/>
                  </a:moveTo>
                  <a:cubicBezTo>
                    <a:pt x="705" y="461"/>
                    <a:pt x="702" y="462"/>
                    <a:pt x="700" y="463"/>
                  </a:cubicBezTo>
                  <a:cubicBezTo>
                    <a:pt x="700" y="463"/>
                    <a:pt x="700" y="463"/>
                    <a:pt x="700" y="464"/>
                  </a:cubicBezTo>
                  <a:cubicBezTo>
                    <a:pt x="700" y="464"/>
                    <a:pt x="700" y="464"/>
                    <a:pt x="700" y="464"/>
                  </a:cubicBezTo>
                  <a:cubicBezTo>
                    <a:pt x="700" y="468"/>
                    <a:pt x="702" y="472"/>
                    <a:pt x="703" y="477"/>
                  </a:cubicBezTo>
                  <a:cubicBezTo>
                    <a:pt x="703" y="478"/>
                    <a:pt x="702" y="479"/>
                    <a:pt x="702" y="480"/>
                  </a:cubicBezTo>
                  <a:cubicBezTo>
                    <a:pt x="698" y="476"/>
                    <a:pt x="695" y="473"/>
                    <a:pt x="691" y="469"/>
                  </a:cubicBezTo>
                  <a:cubicBezTo>
                    <a:pt x="695" y="465"/>
                    <a:pt x="698" y="460"/>
                    <a:pt x="701" y="456"/>
                  </a:cubicBezTo>
                  <a:cubicBezTo>
                    <a:pt x="701" y="456"/>
                    <a:pt x="701" y="456"/>
                    <a:pt x="701" y="456"/>
                  </a:cubicBezTo>
                  <a:cubicBezTo>
                    <a:pt x="702" y="455"/>
                    <a:pt x="702" y="454"/>
                    <a:pt x="703" y="453"/>
                  </a:cubicBezTo>
                  <a:cubicBezTo>
                    <a:pt x="705" y="454"/>
                    <a:pt x="707" y="455"/>
                    <a:pt x="709" y="455"/>
                  </a:cubicBezTo>
                  <a:cubicBezTo>
                    <a:pt x="709" y="457"/>
                    <a:pt x="708" y="459"/>
                    <a:pt x="708" y="460"/>
                  </a:cubicBezTo>
                  <a:close/>
                  <a:moveTo>
                    <a:pt x="664" y="500"/>
                  </a:moveTo>
                  <a:cubicBezTo>
                    <a:pt x="668" y="496"/>
                    <a:pt x="672" y="492"/>
                    <a:pt x="675" y="488"/>
                  </a:cubicBezTo>
                  <a:cubicBezTo>
                    <a:pt x="677" y="487"/>
                    <a:pt x="678" y="486"/>
                    <a:pt x="680" y="484"/>
                  </a:cubicBezTo>
                  <a:cubicBezTo>
                    <a:pt x="680" y="484"/>
                    <a:pt x="680" y="484"/>
                    <a:pt x="679" y="484"/>
                  </a:cubicBezTo>
                  <a:cubicBezTo>
                    <a:pt x="680" y="484"/>
                    <a:pt x="680" y="484"/>
                    <a:pt x="680" y="484"/>
                  </a:cubicBezTo>
                  <a:cubicBezTo>
                    <a:pt x="681" y="483"/>
                    <a:pt x="683" y="481"/>
                    <a:pt x="684" y="480"/>
                  </a:cubicBezTo>
                  <a:cubicBezTo>
                    <a:pt x="684" y="480"/>
                    <a:pt x="684" y="480"/>
                    <a:pt x="684" y="480"/>
                  </a:cubicBezTo>
                  <a:cubicBezTo>
                    <a:pt x="684" y="480"/>
                    <a:pt x="684" y="480"/>
                    <a:pt x="684" y="480"/>
                  </a:cubicBezTo>
                  <a:cubicBezTo>
                    <a:pt x="686" y="478"/>
                    <a:pt x="688" y="476"/>
                    <a:pt x="690" y="474"/>
                  </a:cubicBezTo>
                  <a:cubicBezTo>
                    <a:pt x="693" y="476"/>
                    <a:pt x="695" y="479"/>
                    <a:pt x="697" y="481"/>
                  </a:cubicBezTo>
                  <a:cubicBezTo>
                    <a:pt x="698" y="482"/>
                    <a:pt x="700" y="483"/>
                    <a:pt x="701" y="484"/>
                  </a:cubicBezTo>
                  <a:cubicBezTo>
                    <a:pt x="700" y="486"/>
                    <a:pt x="699" y="489"/>
                    <a:pt x="698" y="492"/>
                  </a:cubicBezTo>
                  <a:cubicBezTo>
                    <a:pt x="695" y="489"/>
                    <a:pt x="693" y="487"/>
                    <a:pt x="690" y="484"/>
                  </a:cubicBezTo>
                  <a:cubicBezTo>
                    <a:pt x="688" y="486"/>
                    <a:pt x="687" y="488"/>
                    <a:pt x="685" y="489"/>
                  </a:cubicBezTo>
                  <a:cubicBezTo>
                    <a:pt x="683" y="492"/>
                    <a:pt x="681" y="494"/>
                    <a:pt x="679" y="496"/>
                  </a:cubicBezTo>
                  <a:cubicBezTo>
                    <a:pt x="675" y="499"/>
                    <a:pt x="671" y="503"/>
                    <a:pt x="667" y="507"/>
                  </a:cubicBezTo>
                  <a:cubicBezTo>
                    <a:pt x="665" y="509"/>
                    <a:pt x="663" y="511"/>
                    <a:pt x="661" y="513"/>
                  </a:cubicBezTo>
                  <a:cubicBezTo>
                    <a:pt x="663" y="512"/>
                    <a:pt x="664" y="510"/>
                    <a:pt x="666" y="508"/>
                  </a:cubicBezTo>
                  <a:cubicBezTo>
                    <a:pt x="662" y="512"/>
                    <a:pt x="659" y="515"/>
                    <a:pt x="656" y="519"/>
                  </a:cubicBezTo>
                  <a:cubicBezTo>
                    <a:pt x="655" y="516"/>
                    <a:pt x="655" y="515"/>
                    <a:pt x="656" y="513"/>
                  </a:cubicBezTo>
                  <a:cubicBezTo>
                    <a:pt x="656" y="511"/>
                    <a:pt x="657" y="509"/>
                    <a:pt x="658" y="506"/>
                  </a:cubicBezTo>
                  <a:cubicBezTo>
                    <a:pt x="660" y="504"/>
                    <a:pt x="662" y="502"/>
                    <a:pt x="664" y="500"/>
                  </a:cubicBezTo>
                  <a:cubicBezTo>
                    <a:pt x="664" y="500"/>
                    <a:pt x="664" y="500"/>
                    <a:pt x="664" y="500"/>
                  </a:cubicBezTo>
                  <a:cubicBezTo>
                    <a:pt x="664" y="500"/>
                    <a:pt x="664" y="500"/>
                    <a:pt x="664" y="500"/>
                  </a:cubicBezTo>
                  <a:close/>
                  <a:moveTo>
                    <a:pt x="463" y="587"/>
                  </a:moveTo>
                  <a:cubicBezTo>
                    <a:pt x="463" y="588"/>
                    <a:pt x="463" y="588"/>
                    <a:pt x="462" y="589"/>
                  </a:cubicBezTo>
                  <a:cubicBezTo>
                    <a:pt x="468" y="591"/>
                    <a:pt x="474" y="591"/>
                    <a:pt x="479" y="594"/>
                  </a:cubicBezTo>
                  <a:cubicBezTo>
                    <a:pt x="478" y="595"/>
                    <a:pt x="477" y="595"/>
                    <a:pt x="476" y="596"/>
                  </a:cubicBezTo>
                  <a:cubicBezTo>
                    <a:pt x="475" y="596"/>
                    <a:pt x="475" y="596"/>
                    <a:pt x="474" y="596"/>
                  </a:cubicBezTo>
                  <a:cubicBezTo>
                    <a:pt x="473" y="596"/>
                    <a:pt x="473" y="597"/>
                    <a:pt x="472" y="597"/>
                  </a:cubicBezTo>
                  <a:cubicBezTo>
                    <a:pt x="470" y="597"/>
                    <a:pt x="469" y="598"/>
                    <a:pt x="468" y="598"/>
                  </a:cubicBezTo>
                  <a:cubicBezTo>
                    <a:pt x="468" y="598"/>
                    <a:pt x="467" y="598"/>
                    <a:pt x="466" y="598"/>
                  </a:cubicBezTo>
                  <a:cubicBezTo>
                    <a:pt x="465" y="599"/>
                    <a:pt x="464" y="599"/>
                    <a:pt x="462" y="600"/>
                  </a:cubicBezTo>
                  <a:cubicBezTo>
                    <a:pt x="464" y="605"/>
                    <a:pt x="465" y="611"/>
                    <a:pt x="467" y="617"/>
                  </a:cubicBezTo>
                  <a:cubicBezTo>
                    <a:pt x="466" y="617"/>
                    <a:pt x="465" y="616"/>
                    <a:pt x="465" y="616"/>
                  </a:cubicBezTo>
                  <a:cubicBezTo>
                    <a:pt x="464" y="616"/>
                    <a:pt x="464" y="615"/>
                    <a:pt x="463" y="615"/>
                  </a:cubicBezTo>
                  <a:cubicBezTo>
                    <a:pt x="463" y="615"/>
                    <a:pt x="463" y="615"/>
                    <a:pt x="463" y="615"/>
                  </a:cubicBezTo>
                  <a:cubicBezTo>
                    <a:pt x="462" y="614"/>
                    <a:pt x="461" y="612"/>
                    <a:pt x="460" y="611"/>
                  </a:cubicBezTo>
                  <a:cubicBezTo>
                    <a:pt x="457" y="609"/>
                    <a:pt x="456" y="607"/>
                    <a:pt x="453" y="605"/>
                  </a:cubicBezTo>
                  <a:cubicBezTo>
                    <a:pt x="449" y="609"/>
                    <a:pt x="445" y="613"/>
                    <a:pt x="441" y="617"/>
                  </a:cubicBezTo>
                  <a:cubicBezTo>
                    <a:pt x="441" y="611"/>
                    <a:pt x="443" y="606"/>
                    <a:pt x="444" y="599"/>
                  </a:cubicBezTo>
                  <a:cubicBezTo>
                    <a:pt x="440" y="598"/>
                    <a:pt x="437" y="597"/>
                    <a:pt x="433" y="596"/>
                  </a:cubicBezTo>
                  <a:cubicBezTo>
                    <a:pt x="432" y="596"/>
                    <a:pt x="430" y="595"/>
                    <a:pt x="428" y="595"/>
                  </a:cubicBezTo>
                  <a:cubicBezTo>
                    <a:pt x="428" y="595"/>
                    <a:pt x="428" y="595"/>
                    <a:pt x="428" y="595"/>
                  </a:cubicBezTo>
                  <a:cubicBezTo>
                    <a:pt x="428" y="595"/>
                    <a:pt x="428" y="595"/>
                    <a:pt x="428" y="595"/>
                  </a:cubicBezTo>
                  <a:cubicBezTo>
                    <a:pt x="432" y="592"/>
                    <a:pt x="437" y="591"/>
                    <a:pt x="442" y="589"/>
                  </a:cubicBezTo>
                  <a:cubicBezTo>
                    <a:pt x="442" y="589"/>
                    <a:pt x="442" y="589"/>
                    <a:pt x="442" y="589"/>
                  </a:cubicBezTo>
                  <a:cubicBezTo>
                    <a:pt x="443" y="589"/>
                    <a:pt x="443" y="589"/>
                    <a:pt x="444" y="589"/>
                  </a:cubicBezTo>
                  <a:cubicBezTo>
                    <a:pt x="444" y="588"/>
                    <a:pt x="444" y="588"/>
                    <a:pt x="444" y="587"/>
                  </a:cubicBezTo>
                  <a:cubicBezTo>
                    <a:pt x="446" y="587"/>
                    <a:pt x="447" y="588"/>
                    <a:pt x="449" y="588"/>
                  </a:cubicBezTo>
                  <a:cubicBezTo>
                    <a:pt x="454" y="588"/>
                    <a:pt x="458" y="587"/>
                    <a:pt x="463" y="587"/>
                  </a:cubicBezTo>
                  <a:close/>
                  <a:moveTo>
                    <a:pt x="251" y="514"/>
                  </a:moveTo>
                  <a:cubicBezTo>
                    <a:pt x="251" y="516"/>
                    <a:pt x="251" y="517"/>
                    <a:pt x="252" y="519"/>
                  </a:cubicBezTo>
                  <a:cubicBezTo>
                    <a:pt x="251" y="518"/>
                    <a:pt x="250" y="518"/>
                    <a:pt x="250" y="517"/>
                  </a:cubicBezTo>
                  <a:cubicBezTo>
                    <a:pt x="250" y="517"/>
                    <a:pt x="250" y="517"/>
                    <a:pt x="250" y="517"/>
                  </a:cubicBezTo>
                  <a:cubicBezTo>
                    <a:pt x="247" y="515"/>
                    <a:pt x="245" y="512"/>
                    <a:pt x="242" y="510"/>
                  </a:cubicBezTo>
                  <a:cubicBezTo>
                    <a:pt x="239" y="507"/>
                    <a:pt x="236" y="504"/>
                    <a:pt x="233" y="501"/>
                  </a:cubicBezTo>
                  <a:cubicBezTo>
                    <a:pt x="231" y="499"/>
                    <a:pt x="228" y="496"/>
                    <a:pt x="225" y="493"/>
                  </a:cubicBezTo>
                  <a:cubicBezTo>
                    <a:pt x="222" y="490"/>
                    <a:pt x="219" y="487"/>
                    <a:pt x="216" y="484"/>
                  </a:cubicBezTo>
                  <a:cubicBezTo>
                    <a:pt x="204" y="496"/>
                    <a:pt x="193" y="507"/>
                    <a:pt x="182" y="518"/>
                  </a:cubicBezTo>
                  <a:cubicBezTo>
                    <a:pt x="181" y="518"/>
                    <a:pt x="181" y="518"/>
                    <a:pt x="181" y="518"/>
                  </a:cubicBezTo>
                  <a:cubicBezTo>
                    <a:pt x="185" y="502"/>
                    <a:pt x="189" y="487"/>
                    <a:pt x="193" y="471"/>
                  </a:cubicBezTo>
                  <a:cubicBezTo>
                    <a:pt x="191" y="470"/>
                    <a:pt x="190" y="470"/>
                    <a:pt x="188" y="469"/>
                  </a:cubicBezTo>
                  <a:cubicBezTo>
                    <a:pt x="175" y="466"/>
                    <a:pt x="163" y="463"/>
                    <a:pt x="151" y="459"/>
                  </a:cubicBezTo>
                  <a:cubicBezTo>
                    <a:pt x="150" y="459"/>
                    <a:pt x="150" y="459"/>
                    <a:pt x="149" y="459"/>
                  </a:cubicBezTo>
                  <a:cubicBezTo>
                    <a:pt x="148" y="459"/>
                    <a:pt x="147" y="458"/>
                    <a:pt x="145" y="458"/>
                  </a:cubicBezTo>
                  <a:cubicBezTo>
                    <a:pt x="147" y="457"/>
                    <a:pt x="148" y="456"/>
                    <a:pt x="149" y="456"/>
                  </a:cubicBezTo>
                  <a:cubicBezTo>
                    <a:pt x="162" y="453"/>
                    <a:pt x="174" y="449"/>
                    <a:pt x="187" y="446"/>
                  </a:cubicBezTo>
                  <a:cubicBezTo>
                    <a:pt x="188" y="446"/>
                    <a:pt x="189" y="445"/>
                    <a:pt x="190" y="445"/>
                  </a:cubicBezTo>
                  <a:cubicBezTo>
                    <a:pt x="192" y="447"/>
                    <a:pt x="193" y="449"/>
                    <a:pt x="195" y="452"/>
                  </a:cubicBezTo>
                  <a:cubicBezTo>
                    <a:pt x="188" y="454"/>
                    <a:pt x="181" y="455"/>
                    <a:pt x="174" y="458"/>
                  </a:cubicBezTo>
                  <a:cubicBezTo>
                    <a:pt x="175" y="458"/>
                    <a:pt x="175" y="458"/>
                    <a:pt x="175" y="458"/>
                  </a:cubicBezTo>
                  <a:cubicBezTo>
                    <a:pt x="175" y="458"/>
                    <a:pt x="175" y="458"/>
                    <a:pt x="175" y="458"/>
                  </a:cubicBezTo>
                  <a:cubicBezTo>
                    <a:pt x="184" y="461"/>
                    <a:pt x="193" y="463"/>
                    <a:pt x="202" y="466"/>
                  </a:cubicBezTo>
                  <a:cubicBezTo>
                    <a:pt x="200" y="475"/>
                    <a:pt x="197" y="485"/>
                    <a:pt x="195" y="494"/>
                  </a:cubicBezTo>
                  <a:cubicBezTo>
                    <a:pt x="198" y="492"/>
                    <a:pt x="200" y="490"/>
                    <a:pt x="202" y="488"/>
                  </a:cubicBezTo>
                  <a:cubicBezTo>
                    <a:pt x="205" y="485"/>
                    <a:pt x="207" y="483"/>
                    <a:pt x="209" y="480"/>
                  </a:cubicBezTo>
                  <a:cubicBezTo>
                    <a:pt x="210" y="480"/>
                    <a:pt x="211" y="479"/>
                    <a:pt x="212" y="478"/>
                  </a:cubicBezTo>
                  <a:cubicBezTo>
                    <a:pt x="212" y="478"/>
                    <a:pt x="212" y="478"/>
                    <a:pt x="212" y="478"/>
                  </a:cubicBezTo>
                  <a:cubicBezTo>
                    <a:pt x="212" y="478"/>
                    <a:pt x="212" y="478"/>
                    <a:pt x="212" y="478"/>
                  </a:cubicBezTo>
                  <a:cubicBezTo>
                    <a:pt x="212" y="477"/>
                    <a:pt x="213" y="477"/>
                    <a:pt x="213" y="476"/>
                  </a:cubicBezTo>
                  <a:cubicBezTo>
                    <a:pt x="225" y="490"/>
                    <a:pt x="237" y="503"/>
                    <a:pt x="251" y="514"/>
                  </a:cubicBezTo>
                  <a:close/>
                  <a:moveTo>
                    <a:pt x="204" y="480"/>
                  </a:moveTo>
                  <a:cubicBezTo>
                    <a:pt x="204" y="476"/>
                    <a:pt x="205" y="472"/>
                    <a:pt x="206" y="467"/>
                  </a:cubicBezTo>
                  <a:cubicBezTo>
                    <a:pt x="207" y="469"/>
                    <a:pt x="209" y="471"/>
                    <a:pt x="211" y="473"/>
                  </a:cubicBezTo>
                  <a:cubicBezTo>
                    <a:pt x="208" y="476"/>
                    <a:pt x="206" y="478"/>
                    <a:pt x="204" y="480"/>
                  </a:cubicBezTo>
                  <a:close/>
                  <a:moveTo>
                    <a:pt x="192" y="458"/>
                  </a:moveTo>
                  <a:cubicBezTo>
                    <a:pt x="191" y="458"/>
                    <a:pt x="191" y="458"/>
                    <a:pt x="190" y="458"/>
                  </a:cubicBezTo>
                  <a:cubicBezTo>
                    <a:pt x="192" y="456"/>
                    <a:pt x="195" y="456"/>
                    <a:pt x="197" y="455"/>
                  </a:cubicBezTo>
                  <a:cubicBezTo>
                    <a:pt x="198" y="457"/>
                    <a:pt x="200" y="459"/>
                    <a:pt x="201" y="461"/>
                  </a:cubicBezTo>
                  <a:cubicBezTo>
                    <a:pt x="198" y="460"/>
                    <a:pt x="195" y="460"/>
                    <a:pt x="192" y="458"/>
                  </a:cubicBezTo>
                  <a:close/>
                  <a:moveTo>
                    <a:pt x="621" y="612"/>
                  </a:moveTo>
                  <a:cubicBezTo>
                    <a:pt x="621" y="612"/>
                    <a:pt x="621" y="612"/>
                    <a:pt x="621" y="612"/>
                  </a:cubicBezTo>
                  <a:cubicBezTo>
                    <a:pt x="621" y="612"/>
                    <a:pt x="621" y="612"/>
                    <a:pt x="621" y="613"/>
                  </a:cubicBezTo>
                  <a:cubicBezTo>
                    <a:pt x="621" y="612"/>
                    <a:pt x="621" y="612"/>
                    <a:pt x="621" y="612"/>
                  </a:cubicBezTo>
                  <a:close/>
                  <a:moveTo>
                    <a:pt x="710" y="451"/>
                  </a:moveTo>
                  <a:cubicBezTo>
                    <a:pt x="709" y="451"/>
                    <a:pt x="707" y="450"/>
                    <a:pt x="705" y="450"/>
                  </a:cubicBezTo>
                  <a:cubicBezTo>
                    <a:pt x="707" y="446"/>
                    <a:pt x="710" y="443"/>
                    <a:pt x="712" y="439"/>
                  </a:cubicBezTo>
                  <a:cubicBezTo>
                    <a:pt x="712" y="439"/>
                    <a:pt x="712" y="439"/>
                    <a:pt x="712" y="439"/>
                  </a:cubicBezTo>
                  <a:cubicBezTo>
                    <a:pt x="712" y="439"/>
                    <a:pt x="712" y="439"/>
                    <a:pt x="712" y="439"/>
                  </a:cubicBezTo>
                  <a:cubicBezTo>
                    <a:pt x="713" y="438"/>
                    <a:pt x="713" y="437"/>
                    <a:pt x="714" y="436"/>
                  </a:cubicBezTo>
                  <a:cubicBezTo>
                    <a:pt x="713" y="441"/>
                    <a:pt x="712" y="446"/>
                    <a:pt x="710" y="451"/>
                  </a:cubicBezTo>
                  <a:close/>
                  <a:moveTo>
                    <a:pt x="293" y="16"/>
                  </a:moveTo>
                  <a:cubicBezTo>
                    <a:pt x="293" y="16"/>
                    <a:pt x="293" y="16"/>
                    <a:pt x="293" y="16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6"/>
                    <a:pt x="294" y="16"/>
                    <a:pt x="293" y="16"/>
                  </a:cubicBezTo>
                  <a:close/>
                </a:path>
              </a:pathLst>
            </a:custGeom>
            <a:gradFill>
              <a:gsLst>
                <a:gs pos="11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4" name="Freeform 332">
            <a:extLst>
              <a:ext uri="{FF2B5EF4-FFF2-40B4-BE49-F238E27FC236}">
                <a16:creationId xmlns:a16="http://schemas.microsoft.com/office/drawing/2014/main" id="{A3690D49-2E9B-40E0-9982-864955157BC3}"/>
              </a:ext>
            </a:extLst>
          </p:cNvPr>
          <p:cNvSpPr>
            <a:spLocks noEditPoints="1"/>
          </p:cNvSpPr>
          <p:nvPr/>
        </p:nvSpPr>
        <p:spPr bwMode="auto">
          <a:xfrm>
            <a:off x="6163552" y="955973"/>
            <a:ext cx="37403" cy="79206"/>
          </a:xfrm>
          <a:custGeom>
            <a:avLst/>
            <a:gdLst>
              <a:gd name="T0" fmla="*/ 0 w 14"/>
              <a:gd name="T1" fmla="*/ 15 h 30"/>
              <a:gd name="T2" fmla="*/ 7 w 14"/>
              <a:gd name="T3" fmla="*/ 0 h 30"/>
              <a:gd name="T4" fmla="*/ 14 w 14"/>
              <a:gd name="T5" fmla="*/ 15 h 30"/>
              <a:gd name="T6" fmla="*/ 7 w 14"/>
              <a:gd name="T7" fmla="*/ 30 h 30"/>
              <a:gd name="T8" fmla="*/ 0 w 14"/>
              <a:gd name="T9" fmla="*/ 15 h 30"/>
              <a:gd name="T10" fmla="*/ 2 w 14"/>
              <a:gd name="T11" fmla="*/ 15 h 30"/>
              <a:gd name="T12" fmla="*/ 7 w 14"/>
              <a:gd name="T13" fmla="*/ 27 h 30"/>
              <a:gd name="T14" fmla="*/ 11 w 14"/>
              <a:gd name="T15" fmla="*/ 15 h 30"/>
              <a:gd name="T16" fmla="*/ 7 w 14"/>
              <a:gd name="T17" fmla="*/ 3 h 30"/>
              <a:gd name="T18" fmla="*/ 2 w 14"/>
              <a:gd name="T19" fmla="*/ 15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30">
                <a:moveTo>
                  <a:pt x="0" y="15"/>
                </a:moveTo>
                <a:cubicBezTo>
                  <a:pt x="0" y="8"/>
                  <a:pt x="2" y="0"/>
                  <a:pt x="7" y="0"/>
                </a:cubicBezTo>
                <a:cubicBezTo>
                  <a:pt x="11" y="0"/>
                  <a:pt x="14" y="8"/>
                  <a:pt x="14" y="15"/>
                </a:cubicBezTo>
                <a:cubicBezTo>
                  <a:pt x="14" y="22"/>
                  <a:pt x="11" y="30"/>
                  <a:pt x="7" y="30"/>
                </a:cubicBezTo>
                <a:cubicBezTo>
                  <a:pt x="2" y="30"/>
                  <a:pt x="0" y="22"/>
                  <a:pt x="0" y="15"/>
                </a:cubicBezTo>
                <a:close/>
                <a:moveTo>
                  <a:pt x="2" y="15"/>
                </a:moveTo>
                <a:cubicBezTo>
                  <a:pt x="2" y="22"/>
                  <a:pt x="5" y="27"/>
                  <a:pt x="7" y="27"/>
                </a:cubicBezTo>
                <a:cubicBezTo>
                  <a:pt x="9" y="27"/>
                  <a:pt x="11" y="22"/>
                  <a:pt x="11" y="15"/>
                </a:cubicBezTo>
                <a:cubicBezTo>
                  <a:pt x="11" y="7"/>
                  <a:pt x="9" y="3"/>
                  <a:pt x="7" y="3"/>
                </a:cubicBezTo>
                <a:cubicBezTo>
                  <a:pt x="5" y="3"/>
                  <a:pt x="2" y="7"/>
                  <a:pt x="2" y="1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333">
            <a:extLst>
              <a:ext uri="{FF2B5EF4-FFF2-40B4-BE49-F238E27FC236}">
                <a16:creationId xmlns:a16="http://schemas.microsoft.com/office/drawing/2014/main" id="{7561FE49-FEDF-4BE1-9709-391B6F65A4D5}"/>
              </a:ext>
            </a:extLst>
          </p:cNvPr>
          <p:cNvSpPr>
            <a:spLocks noEditPoints="1"/>
          </p:cNvSpPr>
          <p:nvPr/>
        </p:nvSpPr>
        <p:spPr bwMode="auto">
          <a:xfrm>
            <a:off x="6072246" y="1029679"/>
            <a:ext cx="217817" cy="92407"/>
          </a:xfrm>
          <a:custGeom>
            <a:avLst/>
            <a:gdLst>
              <a:gd name="T0" fmla="*/ 42 w 83"/>
              <a:gd name="T1" fmla="*/ 6 h 35"/>
              <a:gd name="T2" fmla="*/ 56 w 83"/>
              <a:gd name="T3" fmla="*/ 12 h 35"/>
              <a:gd name="T4" fmla="*/ 75 w 83"/>
              <a:gd name="T5" fmla="*/ 25 h 35"/>
              <a:gd name="T6" fmla="*/ 76 w 83"/>
              <a:gd name="T7" fmla="*/ 29 h 35"/>
              <a:gd name="T8" fmla="*/ 42 w 83"/>
              <a:gd name="T9" fmla="*/ 29 h 35"/>
              <a:gd name="T10" fmla="*/ 7 w 83"/>
              <a:gd name="T11" fmla="*/ 29 h 35"/>
              <a:gd name="T12" fmla="*/ 9 w 83"/>
              <a:gd name="T13" fmla="*/ 24 h 35"/>
              <a:gd name="T14" fmla="*/ 28 w 83"/>
              <a:gd name="T15" fmla="*/ 11 h 35"/>
              <a:gd name="T16" fmla="*/ 42 w 83"/>
              <a:gd name="T17" fmla="*/ 6 h 35"/>
              <a:gd name="T18" fmla="*/ 42 w 83"/>
              <a:gd name="T19" fmla="*/ 0 h 35"/>
              <a:gd name="T20" fmla="*/ 4 w 83"/>
              <a:gd name="T21" fmla="*/ 21 h 35"/>
              <a:gd name="T22" fmla="*/ 1 w 83"/>
              <a:gd name="T23" fmla="*/ 35 h 35"/>
              <a:gd name="T24" fmla="*/ 42 w 83"/>
              <a:gd name="T25" fmla="*/ 35 h 35"/>
              <a:gd name="T26" fmla="*/ 83 w 83"/>
              <a:gd name="T27" fmla="*/ 35 h 35"/>
              <a:gd name="T28" fmla="*/ 80 w 83"/>
              <a:gd name="T29" fmla="*/ 22 h 35"/>
              <a:gd name="T30" fmla="*/ 42 w 83"/>
              <a:gd name="T31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3" h="35">
                <a:moveTo>
                  <a:pt x="42" y="6"/>
                </a:moveTo>
                <a:cubicBezTo>
                  <a:pt x="44" y="7"/>
                  <a:pt x="50" y="9"/>
                  <a:pt x="56" y="12"/>
                </a:cubicBezTo>
                <a:cubicBezTo>
                  <a:pt x="65" y="16"/>
                  <a:pt x="72" y="21"/>
                  <a:pt x="75" y="25"/>
                </a:cubicBezTo>
                <a:cubicBezTo>
                  <a:pt x="75" y="26"/>
                  <a:pt x="76" y="28"/>
                  <a:pt x="76" y="29"/>
                </a:cubicBezTo>
                <a:cubicBezTo>
                  <a:pt x="70" y="29"/>
                  <a:pt x="60" y="29"/>
                  <a:pt x="42" y="29"/>
                </a:cubicBezTo>
                <a:cubicBezTo>
                  <a:pt x="23" y="29"/>
                  <a:pt x="13" y="29"/>
                  <a:pt x="7" y="29"/>
                </a:cubicBezTo>
                <a:cubicBezTo>
                  <a:pt x="8" y="27"/>
                  <a:pt x="8" y="26"/>
                  <a:pt x="9" y="24"/>
                </a:cubicBezTo>
                <a:cubicBezTo>
                  <a:pt x="12" y="20"/>
                  <a:pt x="19" y="15"/>
                  <a:pt x="28" y="11"/>
                </a:cubicBezTo>
                <a:cubicBezTo>
                  <a:pt x="34" y="9"/>
                  <a:pt x="39" y="7"/>
                  <a:pt x="42" y="6"/>
                </a:cubicBezTo>
                <a:moveTo>
                  <a:pt x="42" y="0"/>
                </a:moveTo>
                <a:cubicBezTo>
                  <a:pt x="42" y="0"/>
                  <a:pt x="12" y="8"/>
                  <a:pt x="4" y="21"/>
                </a:cubicBezTo>
                <a:cubicBezTo>
                  <a:pt x="2" y="26"/>
                  <a:pt x="0" y="30"/>
                  <a:pt x="1" y="35"/>
                </a:cubicBezTo>
                <a:cubicBezTo>
                  <a:pt x="1" y="35"/>
                  <a:pt x="21" y="35"/>
                  <a:pt x="42" y="35"/>
                </a:cubicBezTo>
                <a:cubicBezTo>
                  <a:pt x="62" y="35"/>
                  <a:pt x="83" y="35"/>
                  <a:pt x="83" y="35"/>
                </a:cubicBezTo>
                <a:cubicBezTo>
                  <a:pt x="83" y="31"/>
                  <a:pt x="82" y="26"/>
                  <a:pt x="80" y="22"/>
                </a:cubicBezTo>
                <a:cubicBezTo>
                  <a:pt x="72" y="9"/>
                  <a:pt x="42" y="0"/>
                  <a:pt x="42" y="0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334">
            <a:extLst>
              <a:ext uri="{FF2B5EF4-FFF2-40B4-BE49-F238E27FC236}">
                <a16:creationId xmlns:a16="http://schemas.microsoft.com/office/drawing/2014/main" id="{0A220E86-80B1-4E7A-9B98-3BC22CF24EBB}"/>
              </a:ext>
            </a:extLst>
          </p:cNvPr>
          <p:cNvSpPr>
            <a:spLocks noEditPoints="1"/>
          </p:cNvSpPr>
          <p:nvPr/>
        </p:nvSpPr>
        <p:spPr bwMode="auto">
          <a:xfrm>
            <a:off x="6134950" y="1399307"/>
            <a:ext cx="94607" cy="47304"/>
          </a:xfrm>
          <a:custGeom>
            <a:avLst/>
            <a:gdLst>
              <a:gd name="T0" fmla="*/ 3 w 36"/>
              <a:gd name="T1" fmla="*/ 3 h 18"/>
              <a:gd name="T2" fmla="*/ 32 w 36"/>
              <a:gd name="T3" fmla="*/ 3 h 18"/>
              <a:gd name="T4" fmla="*/ 31 w 36"/>
              <a:gd name="T5" fmla="*/ 8 h 18"/>
              <a:gd name="T6" fmla="*/ 18 w 36"/>
              <a:gd name="T7" fmla="*/ 15 h 18"/>
              <a:gd name="T8" fmla="*/ 4 w 36"/>
              <a:gd name="T9" fmla="*/ 7 h 18"/>
              <a:gd name="T10" fmla="*/ 3 w 36"/>
              <a:gd name="T11" fmla="*/ 3 h 18"/>
              <a:gd name="T12" fmla="*/ 1 w 36"/>
              <a:gd name="T13" fmla="*/ 0 h 18"/>
              <a:gd name="T14" fmla="*/ 2 w 36"/>
              <a:gd name="T15" fmla="*/ 9 h 18"/>
              <a:gd name="T16" fmla="*/ 18 w 36"/>
              <a:gd name="T17" fmla="*/ 18 h 18"/>
              <a:gd name="T18" fmla="*/ 34 w 36"/>
              <a:gd name="T19" fmla="*/ 9 h 18"/>
              <a:gd name="T20" fmla="*/ 35 w 36"/>
              <a:gd name="T21" fmla="*/ 0 h 18"/>
              <a:gd name="T22" fmla="*/ 1 w 36"/>
              <a:gd name="T23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" h="18">
                <a:moveTo>
                  <a:pt x="3" y="3"/>
                </a:moveTo>
                <a:cubicBezTo>
                  <a:pt x="32" y="3"/>
                  <a:pt x="32" y="3"/>
                  <a:pt x="32" y="3"/>
                </a:cubicBezTo>
                <a:cubicBezTo>
                  <a:pt x="33" y="5"/>
                  <a:pt x="32" y="6"/>
                  <a:pt x="31" y="8"/>
                </a:cubicBezTo>
                <a:cubicBezTo>
                  <a:pt x="29" y="11"/>
                  <a:pt x="22" y="14"/>
                  <a:pt x="18" y="15"/>
                </a:cubicBezTo>
                <a:cubicBezTo>
                  <a:pt x="13" y="14"/>
                  <a:pt x="6" y="11"/>
                  <a:pt x="4" y="7"/>
                </a:cubicBezTo>
                <a:cubicBezTo>
                  <a:pt x="3" y="6"/>
                  <a:pt x="3" y="5"/>
                  <a:pt x="3" y="3"/>
                </a:cubicBezTo>
                <a:moveTo>
                  <a:pt x="1" y="0"/>
                </a:moveTo>
                <a:cubicBezTo>
                  <a:pt x="0" y="3"/>
                  <a:pt x="0" y="6"/>
                  <a:pt x="2" y="9"/>
                </a:cubicBezTo>
                <a:cubicBezTo>
                  <a:pt x="5" y="14"/>
                  <a:pt x="18" y="18"/>
                  <a:pt x="18" y="18"/>
                </a:cubicBezTo>
                <a:cubicBezTo>
                  <a:pt x="18" y="18"/>
                  <a:pt x="30" y="15"/>
                  <a:pt x="34" y="9"/>
                </a:cubicBezTo>
                <a:cubicBezTo>
                  <a:pt x="35" y="6"/>
                  <a:pt x="36" y="3"/>
                  <a:pt x="35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335">
            <a:extLst>
              <a:ext uri="{FF2B5EF4-FFF2-40B4-BE49-F238E27FC236}">
                <a16:creationId xmlns:a16="http://schemas.microsoft.com/office/drawing/2014/main" id="{AABC43B0-74A4-4FA7-9479-E765D6F59C74}"/>
              </a:ext>
            </a:extLst>
          </p:cNvPr>
          <p:cNvSpPr>
            <a:spLocks noEditPoints="1"/>
          </p:cNvSpPr>
          <p:nvPr/>
        </p:nvSpPr>
        <p:spPr bwMode="auto">
          <a:xfrm>
            <a:off x="6059044" y="1113285"/>
            <a:ext cx="247520" cy="293723"/>
          </a:xfrm>
          <a:custGeom>
            <a:avLst/>
            <a:gdLst>
              <a:gd name="T0" fmla="*/ 0 w 94"/>
              <a:gd name="T1" fmla="*/ 7 h 112"/>
              <a:gd name="T2" fmla="*/ 22 w 94"/>
              <a:gd name="T3" fmla="*/ 105 h 112"/>
              <a:gd name="T4" fmla="*/ 26 w 94"/>
              <a:gd name="T5" fmla="*/ 112 h 112"/>
              <a:gd name="T6" fmla="*/ 68 w 94"/>
              <a:gd name="T7" fmla="*/ 112 h 112"/>
              <a:gd name="T8" fmla="*/ 72 w 94"/>
              <a:gd name="T9" fmla="*/ 105 h 112"/>
              <a:gd name="T10" fmla="*/ 94 w 94"/>
              <a:gd name="T11" fmla="*/ 7 h 112"/>
              <a:gd name="T12" fmla="*/ 88 w 94"/>
              <a:gd name="T13" fmla="*/ 0 h 112"/>
              <a:gd name="T14" fmla="*/ 87 w 94"/>
              <a:gd name="T15" fmla="*/ 0 h 112"/>
              <a:gd name="T16" fmla="*/ 7 w 94"/>
              <a:gd name="T17" fmla="*/ 0 h 112"/>
              <a:gd name="T18" fmla="*/ 6 w 94"/>
              <a:gd name="T19" fmla="*/ 0 h 112"/>
              <a:gd name="T20" fmla="*/ 0 w 94"/>
              <a:gd name="T21" fmla="*/ 7 h 112"/>
              <a:gd name="T22" fmla="*/ 58 w 94"/>
              <a:gd name="T23" fmla="*/ 99 h 112"/>
              <a:gd name="T24" fmla="*/ 64 w 94"/>
              <a:gd name="T25" fmla="*/ 16 h 112"/>
              <a:gd name="T26" fmla="*/ 68 w 94"/>
              <a:gd name="T27" fmla="*/ 9 h 112"/>
              <a:gd name="T28" fmla="*/ 87 w 94"/>
              <a:gd name="T29" fmla="*/ 9 h 112"/>
              <a:gd name="T30" fmla="*/ 89 w 94"/>
              <a:gd name="T31" fmla="*/ 16 h 112"/>
              <a:gd name="T32" fmla="*/ 70 w 94"/>
              <a:gd name="T33" fmla="*/ 100 h 112"/>
              <a:gd name="T34" fmla="*/ 68 w 94"/>
              <a:gd name="T35" fmla="*/ 106 h 112"/>
              <a:gd name="T36" fmla="*/ 58 w 94"/>
              <a:gd name="T37" fmla="*/ 105 h 112"/>
              <a:gd name="T38" fmla="*/ 58 w 94"/>
              <a:gd name="T39" fmla="*/ 99 h 112"/>
              <a:gd name="T40" fmla="*/ 38 w 94"/>
              <a:gd name="T41" fmla="*/ 99 h 112"/>
              <a:gd name="T42" fmla="*/ 32 w 94"/>
              <a:gd name="T43" fmla="*/ 15 h 112"/>
              <a:gd name="T44" fmla="*/ 36 w 94"/>
              <a:gd name="T45" fmla="*/ 9 h 112"/>
              <a:gd name="T46" fmla="*/ 58 w 94"/>
              <a:gd name="T47" fmla="*/ 9 h 112"/>
              <a:gd name="T48" fmla="*/ 61 w 94"/>
              <a:gd name="T49" fmla="*/ 16 h 112"/>
              <a:gd name="T50" fmla="*/ 55 w 94"/>
              <a:gd name="T51" fmla="*/ 99 h 112"/>
              <a:gd name="T52" fmla="*/ 54 w 94"/>
              <a:gd name="T53" fmla="*/ 105 h 112"/>
              <a:gd name="T54" fmla="*/ 39 w 94"/>
              <a:gd name="T55" fmla="*/ 105 h 112"/>
              <a:gd name="T56" fmla="*/ 38 w 94"/>
              <a:gd name="T57" fmla="*/ 99 h 112"/>
              <a:gd name="T58" fmla="*/ 7 w 94"/>
              <a:gd name="T59" fmla="*/ 9 h 112"/>
              <a:gd name="T60" fmla="*/ 26 w 94"/>
              <a:gd name="T61" fmla="*/ 9 h 112"/>
              <a:gd name="T62" fmla="*/ 30 w 94"/>
              <a:gd name="T63" fmla="*/ 16 h 112"/>
              <a:gd name="T64" fmla="*/ 36 w 94"/>
              <a:gd name="T65" fmla="*/ 99 h 112"/>
              <a:gd name="T66" fmla="*/ 36 w 94"/>
              <a:gd name="T67" fmla="*/ 105 h 112"/>
              <a:gd name="T68" fmla="*/ 25 w 94"/>
              <a:gd name="T69" fmla="*/ 106 h 112"/>
              <a:gd name="T70" fmla="*/ 24 w 94"/>
              <a:gd name="T71" fmla="*/ 100 h 112"/>
              <a:gd name="T72" fmla="*/ 5 w 94"/>
              <a:gd name="T73" fmla="*/ 16 h 112"/>
              <a:gd name="T74" fmla="*/ 7 w 94"/>
              <a:gd name="T75" fmla="*/ 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94" h="112">
                <a:moveTo>
                  <a:pt x="0" y="7"/>
                </a:moveTo>
                <a:cubicBezTo>
                  <a:pt x="22" y="105"/>
                  <a:pt x="22" y="105"/>
                  <a:pt x="22" y="105"/>
                </a:cubicBezTo>
                <a:cubicBezTo>
                  <a:pt x="23" y="110"/>
                  <a:pt x="24" y="112"/>
                  <a:pt x="26" y="112"/>
                </a:cubicBezTo>
                <a:cubicBezTo>
                  <a:pt x="68" y="112"/>
                  <a:pt x="68" y="112"/>
                  <a:pt x="68" y="112"/>
                </a:cubicBezTo>
                <a:cubicBezTo>
                  <a:pt x="70" y="112"/>
                  <a:pt x="71" y="108"/>
                  <a:pt x="72" y="105"/>
                </a:cubicBezTo>
                <a:cubicBezTo>
                  <a:pt x="94" y="7"/>
                  <a:pt x="94" y="7"/>
                  <a:pt x="94" y="7"/>
                </a:cubicBezTo>
                <a:cubicBezTo>
                  <a:pt x="94" y="3"/>
                  <a:pt x="91" y="0"/>
                  <a:pt x="88" y="0"/>
                </a:cubicBezTo>
                <a:cubicBezTo>
                  <a:pt x="88" y="0"/>
                  <a:pt x="87" y="0"/>
                  <a:pt x="8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6" y="0"/>
                  <a:pt x="6" y="0"/>
                </a:cubicBezTo>
                <a:cubicBezTo>
                  <a:pt x="2" y="0"/>
                  <a:pt x="0" y="3"/>
                  <a:pt x="0" y="7"/>
                </a:cubicBezTo>
                <a:close/>
                <a:moveTo>
                  <a:pt x="58" y="99"/>
                </a:moveTo>
                <a:cubicBezTo>
                  <a:pt x="58" y="99"/>
                  <a:pt x="64" y="23"/>
                  <a:pt x="64" y="16"/>
                </a:cubicBezTo>
                <a:cubicBezTo>
                  <a:pt x="64" y="10"/>
                  <a:pt x="67" y="9"/>
                  <a:pt x="68" y="9"/>
                </a:cubicBezTo>
                <a:cubicBezTo>
                  <a:pt x="68" y="9"/>
                  <a:pt x="85" y="9"/>
                  <a:pt x="87" y="9"/>
                </a:cubicBezTo>
                <a:cubicBezTo>
                  <a:pt x="89" y="9"/>
                  <a:pt x="90" y="10"/>
                  <a:pt x="89" y="16"/>
                </a:cubicBezTo>
                <a:cubicBezTo>
                  <a:pt x="87" y="25"/>
                  <a:pt x="70" y="100"/>
                  <a:pt x="70" y="100"/>
                </a:cubicBezTo>
                <a:cubicBezTo>
                  <a:pt x="69" y="102"/>
                  <a:pt x="69" y="106"/>
                  <a:pt x="68" y="106"/>
                </a:cubicBezTo>
                <a:cubicBezTo>
                  <a:pt x="58" y="105"/>
                  <a:pt x="58" y="105"/>
                  <a:pt x="58" y="105"/>
                </a:cubicBezTo>
                <a:cubicBezTo>
                  <a:pt x="57" y="105"/>
                  <a:pt x="57" y="103"/>
                  <a:pt x="58" y="99"/>
                </a:cubicBezTo>
                <a:close/>
                <a:moveTo>
                  <a:pt x="38" y="99"/>
                </a:moveTo>
                <a:cubicBezTo>
                  <a:pt x="38" y="99"/>
                  <a:pt x="33" y="23"/>
                  <a:pt x="32" y="15"/>
                </a:cubicBezTo>
                <a:cubicBezTo>
                  <a:pt x="32" y="9"/>
                  <a:pt x="35" y="9"/>
                  <a:pt x="36" y="9"/>
                </a:cubicBezTo>
                <a:cubicBezTo>
                  <a:pt x="36" y="9"/>
                  <a:pt x="56" y="9"/>
                  <a:pt x="58" y="9"/>
                </a:cubicBezTo>
                <a:cubicBezTo>
                  <a:pt x="60" y="9"/>
                  <a:pt x="62" y="10"/>
                  <a:pt x="61" y="16"/>
                </a:cubicBezTo>
                <a:cubicBezTo>
                  <a:pt x="60" y="24"/>
                  <a:pt x="55" y="99"/>
                  <a:pt x="55" y="99"/>
                </a:cubicBezTo>
                <a:cubicBezTo>
                  <a:pt x="55" y="102"/>
                  <a:pt x="55" y="105"/>
                  <a:pt x="54" y="105"/>
                </a:cubicBezTo>
                <a:cubicBezTo>
                  <a:pt x="39" y="105"/>
                  <a:pt x="39" y="105"/>
                  <a:pt x="39" y="105"/>
                </a:cubicBezTo>
                <a:cubicBezTo>
                  <a:pt x="39" y="105"/>
                  <a:pt x="39" y="103"/>
                  <a:pt x="38" y="99"/>
                </a:cubicBezTo>
                <a:close/>
                <a:moveTo>
                  <a:pt x="7" y="9"/>
                </a:moveTo>
                <a:cubicBezTo>
                  <a:pt x="9" y="9"/>
                  <a:pt x="26" y="9"/>
                  <a:pt x="26" y="9"/>
                </a:cubicBezTo>
                <a:cubicBezTo>
                  <a:pt x="27" y="9"/>
                  <a:pt x="30" y="10"/>
                  <a:pt x="30" y="16"/>
                </a:cubicBezTo>
                <a:cubicBezTo>
                  <a:pt x="30" y="23"/>
                  <a:pt x="36" y="99"/>
                  <a:pt x="36" y="99"/>
                </a:cubicBezTo>
                <a:cubicBezTo>
                  <a:pt x="36" y="103"/>
                  <a:pt x="36" y="105"/>
                  <a:pt x="36" y="105"/>
                </a:cubicBezTo>
                <a:cubicBezTo>
                  <a:pt x="25" y="106"/>
                  <a:pt x="25" y="106"/>
                  <a:pt x="25" y="106"/>
                </a:cubicBezTo>
                <a:cubicBezTo>
                  <a:pt x="25" y="106"/>
                  <a:pt x="24" y="102"/>
                  <a:pt x="24" y="100"/>
                </a:cubicBezTo>
                <a:cubicBezTo>
                  <a:pt x="24" y="100"/>
                  <a:pt x="7" y="25"/>
                  <a:pt x="5" y="16"/>
                </a:cubicBezTo>
                <a:cubicBezTo>
                  <a:pt x="4" y="10"/>
                  <a:pt x="5" y="9"/>
                  <a:pt x="7" y="9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336">
            <a:extLst>
              <a:ext uri="{FF2B5EF4-FFF2-40B4-BE49-F238E27FC236}">
                <a16:creationId xmlns:a16="http://schemas.microsoft.com/office/drawing/2014/main" id="{A77EE225-810A-4FA8-B159-4BD398B75682}"/>
              </a:ext>
            </a:extLst>
          </p:cNvPr>
          <p:cNvSpPr>
            <a:spLocks noEditPoints="1"/>
          </p:cNvSpPr>
          <p:nvPr/>
        </p:nvSpPr>
        <p:spPr bwMode="auto">
          <a:xfrm>
            <a:off x="6068945" y="1137487"/>
            <a:ext cx="224417" cy="250819"/>
          </a:xfrm>
          <a:custGeom>
            <a:avLst/>
            <a:gdLst>
              <a:gd name="T0" fmla="*/ 41 w 85"/>
              <a:gd name="T1" fmla="*/ 54 h 96"/>
              <a:gd name="T2" fmla="*/ 45 w 85"/>
              <a:gd name="T3" fmla="*/ 37 h 96"/>
              <a:gd name="T4" fmla="*/ 41 w 85"/>
              <a:gd name="T5" fmla="*/ 36 h 96"/>
              <a:gd name="T6" fmla="*/ 43 w 85"/>
              <a:gd name="T7" fmla="*/ 54 h 96"/>
              <a:gd name="T8" fmla="*/ 19 w 85"/>
              <a:gd name="T9" fmla="*/ 73 h 96"/>
              <a:gd name="T10" fmla="*/ 55 w 85"/>
              <a:gd name="T11" fmla="*/ 79 h 96"/>
              <a:gd name="T12" fmla="*/ 20 w 85"/>
              <a:gd name="T13" fmla="*/ 92 h 96"/>
              <a:gd name="T14" fmla="*/ 50 w 85"/>
              <a:gd name="T15" fmla="*/ 51 h 96"/>
              <a:gd name="T16" fmla="*/ 45 w 85"/>
              <a:gd name="T17" fmla="*/ 53 h 96"/>
              <a:gd name="T18" fmla="*/ 34 w 85"/>
              <a:gd name="T19" fmla="*/ 41 h 96"/>
              <a:gd name="T20" fmla="*/ 22 w 85"/>
              <a:gd name="T21" fmla="*/ 16 h 96"/>
              <a:gd name="T22" fmla="*/ 24 w 85"/>
              <a:gd name="T23" fmla="*/ 56 h 96"/>
              <a:gd name="T24" fmla="*/ 27 w 85"/>
              <a:gd name="T25" fmla="*/ 54 h 96"/>
              <a:gd name="T26" fmla="*/ 75 w 85"/>
              <a:gd name="T27" fmla="*/ 49 h 96"/>
              <a:gd name="T28" fmla="*/ 11 w 85"/>
              <a:gd name="T29" fmla="*/ 45 h 96"/>
              <a:gd name="T30" fmla="*/ 81 w 85"/>
              <a:gd name="T31" fmla="*/ 13 h 96"/>
              <a:gd name="T32" fmla="*/ 64 w 85"/>
              <a:gd name="T33" fmla="*/ 8 h 96"/>
              <a:gd name="T34" fmla="*/ 70 w 85"/>
              <a:gd name="T35" fmla="*/ 36 h 96"/>
              <a:gd name="T36" fmla="*/ 72 w 85"/>
              <a:gd name="T37" fmla="*/ 48 h 96"/>
              <a:gd name="T38" fmla="*/ 57 w 85"/>
              <a:gd name="T39" fmla="*/ 53 h 96"/>
              <a:gd name="T40" fmla="*/ 58 w 85"/>
              <a:gd name="T41" fmla="*/ 44 h 96"/>
              <a:gd name="T42" fmla="*/ 23 w 85"/>
              <a:gd name="T43" fmla="*/ 20 h 96"/>
              <a:gd name="T44" fmla="*/ 49 w 85"/>
              <a:gd name="T45" fmla="*/ 74 h 96"/>
              <a:gd name="T46" fmla="*/ 37 w 85"/>
              <a:gd name="T47" fmla="*/ 73 h 96"/>
              <a:gd name="T48" fmla="*/ 51 w 85"/>
              <a:gd name="T49" fmla="*/ 42 h 96"/>
              <a:gd name="T50" fmla="*/ 62 w 85"/>
              <a:gd name="T51" fmla="*/ 72 h 96"/>
              <a:gd name="T52" fmla="*/ 38 w 85"/>
              <a:gd name="T53" fmla="*/ 48 h 96"/>
              <a:gd name="T54" fmla="*/ 49 w 85"/>
              <a:gd name="T55" fmla="*/ 49 h 96"/>
              <a:gd name="T56" fmla="*/ 65 w 85"/>
              <a:gd name="T57" fmla="*/ 73 h 96"/>
              <a:gd name="T58" fmla="*/ 64 w 85"/>
              <a:gd name="T59" fmla="*/ 82 h 96"/>
              <a:gd name="T60" fmla="*/ 55 w 85"/>
              <a:gd name="T61" fmla="*/ 68 h 96"/>
              <a:gd name="T62" fmla="*/ 55 w 85"/>
              <a:gd name="T63" fmla="*/ 16 h 96"/>
              <a:gd name="T64" fmla="*/ 30 w 85"/>
              <a:gd name="T65" fmla="*/ 16 h 96"/>
              <a:gd name="T66" fmla="*/ 56 w 85"/>
              <a:gd name="T67" fmla="*/ 20 h 96"/>
              <a:gd name="T68" fmla="*/ 49 w 85"/>
              <a:gd name="T69" fmla="*/ 3 h 96"/>
              <a:gd name="T70" fmla="*/ 36 w 85"/>
              <a:gd name="T71" fmla="*/ 30 h 96"/>
              <a:gd name="T72" fmla="*/ 36 w 85"/>
              <a:gd name="T73" fmla="*/ 3 h 96"/>
              <a:gd name="T74" fmla="*/ 56 w 85"/>
              <a:gd name="T75" fmla="*/ 13 h 96"/>
              <a:gd name="T76" fmla="*/ 85 w 85"/>
              <a:gd name="T77" fmla="*/ 1 h 96"/>
              <a:gd name="T78" fmla="*/ 60 w 85"/>
              <a:gd name="T79" fmla="*/ 12 h 96"/>
              <a:gd name="T80" fmla="*/ 3 w 85"/>
              <a:gd name="T81" fmla="*/ 3 h 96"/>
              <a:gd name="T82" fmla="*/ 12 w 85"/>
              <a:gd name="T83" fmla="*/ 48 h 96"/>
              <a:gd name="T84" fmla="*/ 64 w 85"/>
              <a:gd name="T85" fmla="*/ 20 h 96"/>
              <a:gd name="T86" fmla="*/ 43 w 85"/>
              <a:gd name="T87" fmla="*/ 8 h 96"/>
              <a:gd name="T88" fmla="*/ 37 w 85"/>
              <a:gd name="T89" fmla="*/ 36 h 96"/>
              <a:gd name="T90" fmla="*/ 41 w 85"/>
              <a:gd name="T91" fmla="*/ 21 h 96"/>
              <a:gd name="T92" fmla="*/ 14 w 85"/>
              <a:gd name="T93" fmla="*/ 35 h 96"/>
              <a:gd name="T94" fmla="*/ 21 w 85"/>
              <a:gd name="T95" fmla="*/ 7 h 96"/>
              <a:gd name="T96" fmla="*/ 24 w 85"/>
              <a:gd name="T97" fmla="*/ 35 h 96"/>
              <a:gd name="T98" fmla="*/ 59 w 85"/>
              <a:gd name="T99" fmla="*/ 22 h 96"/>
              <a:gd name="T100" fmla="*/ 59 w 85"/>
              <a:gd name="T101" fmla="*/ 22 h 96"/>
              <a:gd name="T102" fmla="*/ 31 w 85"/>
              <a:gd name="T103" fmla="*/ 82 h 96"/>
              <a:gd name="T104" fmla="*/ 47 w 85"/>
              <a:gd name="T105" fmla="*/ 96 h 96"/>
              <a:gd name="T106" fmla="*/ 45 w 85"/>
              <a:gd name="T107" fmla="*/ 94 h 96"/>
              <a:gd name="T108" fmla="*/ 59 w 85"/>
              <a:gd name="T109" fmla="*/ 77 h 96"/>
              <a:gd name="T110" fmla="*/ 50 w 85"/>
              <a:gd name="T111" fmla="*/ 96 h 96"/>
              <a:gd name="T112" fmla="*/ 29 w 85"/>
              <a:gd name="T113" fmla="*/ 74 h 96"/>
              <a:gd name="T114" fmla="*/ 30 w 85"/>
              <a:gd name="T115" fmla="*/ 68 h 96"/>
              <a:gd name="T116" fmla="*/ 9 w 85"/>
              <a:gd name="T117" fmla="*/ 42 h 96"/>
              <a:gd name="T118" fmla="*/ 26 w 85"/>
              <a:gd name="T119" fmla="*/ 77 h 96"/>
              <a:gd name="T120" fmla="*/ 42 w 85"/>
              <a:gd name="T121" fmla="*/ 96 h 96"/>
              <a:gd name="T122" fmla="*/ 36 w 85"/>
              <a:gd name="T123" fmla="*/ 88 h 96"/>
              <a:gd name="T124" fmla="*/ 29 w 85"/>
              <a:gd name="T125" fmla="*/ 7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5" h="96">
                <a:moveTo>
                  <a:pt x="35" y="51"/>
                </a:move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4" y="51"/>
                </a:cubicBezTo>
                <a:cubicBezTo>
                  <a:pt x="34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lose/>
                <a:moveTo>
                  <a:pt x="37" y="52"/>
                </a:moveTo>
                <a:cubicBezTo>
                  <a:pt x="37" y="52"/>
                  <a:pt x="37" y="51"/>
                  <a:pt x="37" y="51"/>
                </a:cubicBezTo>
                <a:cubicBezTo>
                  <a:pt x="37" y="51"/>
                  <a:pt x="37" y="52"/>
                  <a:pt x="37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37" y="52"/>
                  <a:pt x="37" y="52"/>
                  <a:pt x="37" y="52"/>
                </a:cubicBezTo>
                <a:close/>
                <a:moveTo>
                  <a:pt x="41" y="54"/>
                </a:moveTo>
                <a:cubicBezTo>
                  <a:pt x="41" y="54"/>
                  <a:pt x="41" y="54"/>
                  <a:pt x="40" y="54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1" y="54"/>
                </a:cubicBezTo>
                <a:cubicBezTo>
                  <a:pt x="41" y="54"/>
                  <a:pt x="41" y="54"/>
                  <a:pt x="41" y="54"/>
                </a:cubicBezTo>
                <a:close/>
                <a:moveTo>
                  <a:pt x="48" y="39"/>
                </a:moveTo>
                <a:cubicBezTo>
                  <a:pt x="48" y="39"/>
                  <a:pt x="48" y="39"/>
                  <a:pt x="48" y="39"/>
                </a:cubicBezTo>
                <a:cubicBezTo>
                  <a:pt x="48" y="39"/>
                  <a:pt x="48" y="38"/>
                  <a:pt x="48" y="38"/>
                </a:cubicBezTo>
                <a:cubicBezTo>
                  <a:pt x="48" y="39"/>
                  <a:pt x="47" y="39"/>
                  <a:pt x="47" y="39"/>
                </a:cubicBezTo>
                <a:cubicBezTo>
                  <a:pt x="47" y="39"/>
                  <a:pt x="48" y="39"/>
                  <a:pt x="48" y="39"/>
                </a:cubicBezTo>
                <a:close/>
                <a:moveTo>
                  <a:pt x="39" y="53"/>
                </a:moveTo>
                <a:cubicBezTo>
                  <a:pt x="39" y="53"/>
                  <a:pt x="39" y="53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53"/>
                  <a:pt x="40" y="53"/>
                  <a:pt x="40" y="53"/>
                </a:cubicBezTo>
                <a:cubicBezTo>
                  <a:pt x="40" y="53"/>
                  <a:pt x="39" y="53"/>
                  <a:pt x="39" y="53"/>
                </a:cubicBezTo>
                <a:close/>
                <a:moveTo>
                  <a:pt x="45" y="37"/>
                </a:moveTo>
                <a:cubicBezTo>
                  <a:pt x="45" y="37"/>
                  <a:pt x="45" y="37"/>
                  <a:pt x="45" y="37"/>
                </a:cubicBezTo>
                <a:cubicBezTo>
                  <a:pt x="45" y="37"/>
                  <a:pt x="45" y="37"/>
                  <a:pt x="45" y="37"/>
                </a:cubicBezTo>
                <a:cubicBezTo>
                  <a:pt x="45" y="37"/>
                  <a:pt x="45" y="37"/>
                  <a:pt x="45" y="38"/>
                </a:cubicBezTo>
                <a:cubicBezTo>
                  <a:pt x="45" y="38"/>
                  <a:pt x="45" y="37"/>
                  <a:pt x="45" y="37"/>
                </a:cubicBezTo>
                <a:close/>
                <a:moveTo>
                  <a:pt x="44" y="36"/>
                </a:moveTo>
                <a:cubicBezTo>
                  <a:pt x="44" y="36"/>
                  <a:pt x="44" y="36"/>
                  <a:pt x="43" y="36"/>
                </a:cubicBezTo>
                <a:cubicBezTo>
                  <a:pt x="43" y="36"/>
                  <a:pt x="43" y="36"/>
                  <a:pt x="43" y="36"/>
                </a:cubicBezTo>
                <a:cubicBezTo>
                  <a:pt x="43" y="36"/>
                  <a:pt x="43" y="36"/>
                  <a:pt x="43" y="36"/>
                </a:cubicBezTo>
                <a:cubicBezTo>
                  <a:pt x="44" y="36"/>
                  <a:pt x="44" y="36"/>
                  <a:pt x="44" y="36"/>
                </a:cubicBezTo>
                <a:close/>
                <a:moveTo>
                  <a:pt x="39" y="38"/>
                </a:moveTo>
                <a:cubicBezTo>
                  <a:pt x="39" y="37"/>
                  <a:pt x="40" y="37"/>
                  <a:pt x="40" y="37"/>
                </a:cubicBezTo>
                <a:cubicBezTo>
                  <a:pt x="40" y="37"/>
                  <a:pt x="39" y="37"/>
                  <a:pt x="39" y="37"/>
                </a:cubicBezTo>
                <a:cubicBezTo>
                  <a:pt x="39" y="37"/>
                  <a:pt x="39" y="37"/>
                  <a:pt x="39" y="37"/>
                </a:cubicBezTo>
                <a:cubicBezTo>
                  <a:pt x="39" y="37"/>
                  <a:pt x="39" y="38"/>
                  <a:pt x="39" y="38"/>
                </a:cubicBezTo>
                <a:close/>
                <a:moveTo>
                  <a:pt x="41" y="36"/>
                </a:moveTo>
                <a:cubicBezTo>
                  <a:pt x="41" y="36"/>
                  <a:pt x="41" y="36"/>
                  <a:pt x="41" y="36"/>
                </a:cubicBezTo>
                <a:cubicBezTo>
                  <a:pt x="41" y="36"/>
                  <a:pt x="41" y="36"/>
                  <a:pt x="41" y="35"/>
                </a:cubicBezTo>
                <a:cubicBezTo>
                  <a:pt x="41" y="36"/>
                  <a:pt x="41" y="36"/>
                  <a:pt x="41" y="36"/>
                </a:cubicBezTo>
                <a:cubicBezTo>
                  <a:pt x="41" y="36"/>
                  <a:pt x="41" y="36"/>
                  <a:pt x="41" y="36"/>
                </a:cubicBezTo>
                <a:close/>
                <a:moveTo>
                  <a:pt x="37" y="39"/>
                </a:moveTo>
                <a:cubicBezTo>
                  <a:pt x="37" y="39"/>
                  <a:pt x="37" y="39"/>
                  <a:pt x="37" y="39"/>
                </a:cubicBezTo>
                <a:cubicBezTo>
                  <a:pt x="37" y="39"/>
                  <a:pt x="37" y="39"/>
                  <a:pt x="37" y="39"/>
                </a:cubicBezTo>
                <a:cubicBezTo>
                  <a:pt x="37" y="39"/>
                  <a:pt x="37" y="39"/>
                  <a:pt x="36" y="39"/>
                </a:cubicBezTo>
                <a:cubicBezTo>
                  <a:pt x="37" y="39"/>
                  <a:pt x="37" y="39"/>
                  <a:pt x="37" y="39"/>
                </a:cubicBezTo>
                <a:close/>
                <a:moveTo>
                  <a:pt x="35" y="40"/>
                </a:moveTo>
                <a:cubicBezTo>
                  <a:pt x="35" y="40"/>
                  <a:pt x="35" y="40"/>
                  <a:pt x="35" y="40"/>
                </a:cubicBezTo>
                <a:cubicBezTo>
                  <a:pt x="35" y="39"/>
                  <a:pt x="35" y="39"/>
                  <a:pt x="35" y="39"/>
                </a:cubicBezTo>
                <a:cubicBezTo>
                  <a:pt x="35" y="39"/>
                  <a:pt x="34" y="39"/>
                  <a:pt x="34" y="39"/>
                </a:cubicBezTo>
                <a:cubicBezTo>
                  <a:pt x="35" y="40"/>
                  <a:pt x="35" y="40"/>
                  <a:pt x="35" y="40"/>
                </a:cubicBezTo>
                <a:close/>
                <a:moveTo>
                  <a:pt x="43" y="54"/>
                </a:moveTo>
                <a:cubicBezTo>
                  <a:pt x="43" y="54"/>
                  <a:pt x="43" y="54"/>
                  <a:pt x="43" y="54"/>
                </a:cubicBezTo>
                <a:cubicBezTo>
                  <a:pt x="43" y="55"/>
                  <a:pt x="43" y="55"/>
                  <a:pt x="43" y="55"/>
                </a:cubicBezTo>
                <a:cubicBezTo>
                  <a:pt x="44" y="55"/>
                  <a:pt x="44" y="55"/>
                  <a:pt x="44" y="54"/>
                </a:cubicBezTo>
                <a:cubicBezTo>
                  <a:pt x="44" y="54"/>
                  <a:pt x="44" y="54"/>
                  <a:pt x="43" y="54"/>
                </a:cubicBezTo>
                <a:close/>
                <a:moveTo>
                  <a:pt x="22" y="72"/>
                </a:moveTo>
                <a:cubicBezTo>
                  <a:pt x="22" y="72"/>
                  <a:pt x="22" y="73"/>
                  <a:pt x="22" y="73"/>
                </a:cubicBezTo>
                <a:cubicBezTo>
                  <a:pt x="22" y="74"/>
                  <a:pt x="22" y="74"/>
                  <a:pt x="22" y="74"/>
                </a:cubicBezTo>
                <a:cubicBezTo>
                  <a:pt x="22" y="75"/>
                  <a:pt x="22" y="75"/>
                  <a:pt x="23" y="75"/>
                </a:cubicBezTo>
                <a:cubicBezTo>
                  <a:pt x="23" y="75"/>
                  <a:pt x="24" y="75"/>
                  <a:pt x="24" y="74"/>
                </a:cubicBezTo>
                <a:cubicBezTo>
                  <a:pt x="24" y="74"/>
                  <a:pt x="24" y="74"/>
                  <a:pt x="24" y="73"/>
                </a:cubicBezTo>
                <a:cubicBezTo>
                  <a:pt x="24" y="73"/>
                  <a:pt x="24" y="73"/>
                  <a:pt x="23" y="72"/>
                </a:cubicBezTo>
                <a:cubicBezTo>
                  <a:pt x="23" y="72"/>
                  <a:pt x="23" y="72"/>
                  <a:pt x="22" y="72"/>
                </a:cubicBezTo>
                <a:close/>
                <a:moveTo>
                  <a:pt x="30" y="61"/>
                </a:moveTo>
                <a:cubicBezTo>
                  <a:pt x="30" y="62"/>
                  <a:pt x="29" y="62"/>
                  <a:pt x="29" y="63"/>
                </a:cubicBezTo>
                <a:cubicBezTo>
                  <a:pt x="29" y="64"/>
                  <a:pt x="30" y="65"/>
                  <a:pt x="30" y="65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4"/>
                  <a:pt x="30" y="63"/>
                  <a:pt x="30" y="61"/>
                </a:cubicBezTo>
                <a:close/>
                <a:moveTo>
                  <a:pt x="19" y="74"/>
                </a:moveTo>
                <a:cubicBezTo>
                  <a:pt x="19" y="74"/>
                  <a:pt x="19" y="73"/>
                  <a:pt x="19" y="73"/>
                </a:cubicBezTo>
                <a:cubicBezTo>
                  <a:pt x="19" y="71"/>
                  <a:pt x="21" y="70"/>
                  <a:pt x="23" y="71"/>
                </a:cubicBezTo>
                <a:cubicBezTo>
                  <a:pt x="21" y="70"/>
                  <a:pt x="19" y="71"/>
                  <a:pt x="19" y="73"/>
                </a:cubicBezTo>
                <a:cubicBezTo>
                  <a:pt x="19" y="73"/>
                  <a:pt x="19" y="74"/>
                  <a:pt x="19" y="74"/>
                </a:cubicBezTo>
                <a:cubicBezTo>
                  <a:pt x="19" y="77"/>
                  <a:pt x="22" y="78"/>
                  <a:pt x="23" y="76"/>
                </a:cubicBezTo>
                <a:cubicBezTo>
                  <a:pt x="23" y="76"/>
                  <a:pt x="23" y="77"/>
                  <a:pt x="23" y="77"/>
                </a:cubicBezTo>
                <a:cubicBezTo>
                  <a:pt x="21" y="77"/>
                  <a:pt x="19" y="76"/>
                  <a:pt x="19" y="74"/>
                </a:cubicBezTo>
                <a:close/>
                <a:moveTo>
                  <a:pt x="55" y="73"/>
                </a:moveTo>
                <a:cubicBezTo>
                  <a:pt x="55" y="73"/>
                  <a:pt x="55" y="73"/>
                  <a:pt x="5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73"/>
                  <a:pt x="55" y="73"/>
                  <a:pt x="55" y="73"/>
                </a:cubicBezTo>
                <a:close/>
                <a:moveTo>
                  <a:pt x="60" y="77"/>
                </a:moveTo>
                <a:cubicBezTo>
                  <a:pt x="60" y="77"/>
                  <a:pt x="60" y="77"/>
                  <a:pt x="60" y="77"/>
                </a:cubicBezTo>
                <a:cubicBezTo>
                  <a:pt x="60" y="79"/>
                  <a:pt x="58" y="81"/>
                  <a:pt x="56" y="80"/>
                </a:cubicBezTo>
                <a:cubicBezTo>
                  <a:pt x="56" y="79"/>
                  <a:pt x="55" y="79"/>
                  <a:pt x="55" y="79"/>
                </a:cubicBezTo>
                <a:cubicBezTo>
                  <a:pt x="55" y="79"/>
                  <a:pt x="55" y="79"/>
                  <a:pt x="55" y="79"/>
                </a:cubicBezTo>
                <a:cubicBezTo>
                  <a:pt x="55" y="79"/>
                  <a:pt x="55" y="79"/>
                  <a:pt x="55" y="79"/>
                </a:cubicBezTo>
                <a:cubicBezTo>
                  <a:pt x="55" y="80"/>
                  <a:pt x="56" y="80"/>
                  <a:pt x="57" y="80"/>
                </a:cubicBezTo>
                <a:cubicBezTo>
                  <a:pt x="59" y="80"/>
                  <a:pt x="60" y="79"/>
                  <a:pt x="60" y="77"/>
                </a:cubicBezTo>
                <a:close/>
                <a:moveTo>
                  <a:pt x="17" y="74"/>
                </a:moveTo>
                <a:cubicBezTo>
                  <a:pt x="16" y="73"/>
                  <a:pt x="16" y="73"/>
                  <a:pt x="16" y="72"/>
                </a:cubicBezTo>
                <a:cubicBezTo>
                  <a:pt x="16" y="73"/>
                  <a:pt x="16" y="74"/>
                  <a:pt x="16" y="74"/>
                </a:cubicBezTo>
                <a:cubicBezTo>
                  <a:pt x="16" y="74"/>
                  <a:pt x="16" y="74"/>
                  <a:pt x="17" y="74"/>
                </a:cubicBezTo>
                <a:close/>
                <a:moveTo>
                  <a:pt x="20" y="83"/>
                </a:moveTo>
                <a:cubicBezTo>
                  <a:pt x="19" y="83"/>
                  <a:pt x="19" y="83"/>
                  <a:pt x="18" y="83"/>
                </a:cubicBezTo>
                <a:cubicBezTo>
                  <a:pt x="18" y="84"/>
                  <a:pt x="18" y="84"/>
                  <a:pt x="18" y="84"/>
                </a:cubicBezTo>
                <a:cubicBezTo>
                  <a:pt x="19" y="84"/>
                  <a:pt x="19" y="84"/>
                  <a:pt x="20" y="83"/>
                </a:cubicBezTo>
                <a:cubicBezTo>
                  <a:pt x="21" y="87"/>
                  <a:pt x="22" y="89"/>
                  <a:pt x="24" y="91"/>
                </a:cubicBezTo>
                <a:cubicBezTo>
                  <a:pt x="22" y="91"/>
                  <a:pt x="21" y="91"/>
                  <a:pt x="20" y="91"/>
                </a:cubicBezTo>
                <a:cubicBezTo>
                  <a:pt x="20" y="91"/>
                  <a:pt x="20" y="92"/>
                  <a:pt x="20" y="92"/>
                </a:cubicBezTo>
                <a:cubicBezTo>
                  <a:pt x="22" y="92"/>
                  <a:pt x="24" y="92"/>
                  <a:pt x="27" y="94"/>
                </a:cubicBezTo>
                <a:cubicBezTo>
                  <a:pt x="28" y="94"/>
                  <a:pt x="29" y="95"/>
                  <a:pt x="30" y="96"/>
                </a:cubicBezTo>
                <a:cubicBezTo>
                  <a:pt x="31" y="96"/>
                  <a:pt x="31" y="96"/>
                  <a:pt x="31" y="96"/>
                </a:cubicBezTo>
                <a:cubicBezTo>
                  <a:pt x="30" y="96"/>
                  <a:pt x="30" y="95"/>
                  <a:pt x="29" y="95"/>
                </a:cubicBezTo>
                <a:cubicBezTo>
                  <a:pt x="30" y="95"/>
                  <a:pt x="31" y="95"/>
                  <a:pt x="32" y="95"/>
                </a:cubicBezTo>
                <a:cubicBezTo>
                  <a:pt x="32" y="95"/>
                  <a:pt x="32" y="95"/>
                  <a:pt x="32" y="95"/>
                </a:cubicBezTo>
                <a:cubicBezTo>
                  <a:pt x="32" y="95"/>
                  <a:pt x="32" y="94"/>
                  <a:pt x="32" y="94"/>
                </a:cubicBezTo>
                <a:cubicBezTo>
                  <a:pt x="31" y="94"/>
                  <a:pt x="31" y="94"/>
                  <a:pt x="30" y="94"/>
                </a:cubicBezTo>
                <a:cubicBezTo>
                  <a:pt x="25" y="93"/>
                  <a:pt x="22" y="89"/>
                  <a:pt x="21" y="85"/>
                </a:cubicBezTo>
                <a:cubicBezTo>
                  <a:pt x="21" y="84"/>
                  <a:pt x="21" y="83"/>
                  <a:pt x="21" y="82"/>
                </a:cubicBezTo>
                <a:cubicBezTo>
                  <a:pt x="20" y="82"/>
                  <a:pt x="20" y="83"/>
                  <a:pt x="20" y="83"/>
                </a:cubicBezTo>
                <a:close/>
                <a:moveTo>
                  <a:pt x="50" y="51"/>
                </a:moveTo>
                <a:cubicBezTo>
                  <a:pt x="49" y="51"/>
                  <a:pt x="49" y="51"/>
                  <a:pt x="49" y="51"/>
                </a:cubicBezTo>
                <a:cubicBezTo>
                  <a:pt x="49" y="51"/>
                  <a:pt x="49" y="51"/>
                  <a:pt x="50" y="51"/>
                </a:cubicBezTo>
                <a:cubicBezTo>
                  <a:pt x="50" y="51"/>
                  <a:pt x="50" y="51"/>
                  <a:pt x="50" y="51"/>
                </a:cubicBezTo>
                <a:cubicBezTo>
                  <a:pt x="50" y="51"/>
                  <a:pt x="50" y="51"/>
                  <a:pt x="50" y="51"/>
                </a:cubicBezTo>
                <a:close/>
                <a:moveTo>
                  <a:pt x="48" y="51"/>
                </a:moveTo>
                <a:cubicBezTo>
                  <a:pt x="48" y="51"/>
                  <a:pt x="47" y="52"/>
                  <a:pt x="47" y="52"/>
                </a:cubicBezTo>
                <a:cubicBezTo>
                  <a:pt x="47" y="52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1"/>
                  <a:pt x="48" y="51"/>
                </a:cubicBezTo>
                <a:close/>
                <a:moveTo>
                  <a:pt x="34" y="49"/>
                </a:moveTo>
                <a:cubicBezTo>
                  <a:pt x="34" y="49"/>
                  <a:pt x="34" y="48"/>
                  <a:pt x="34" y="48"/>
                </a:cubicBezTo>
                <a:cubicBezTo>
                  <a:pt x="33" y="48"/>
                  <a:pt x="33" y="49"/>
                  <a:pt x="33" y="49"/>
                </a:cubicBezTo>
                <a:cubicBezTo>
                  <a:pt x="33" y="49"/>
                  <a:pt x="33" y="49"/>
                  <a:pt x="34" y="49"/>
                </a:cubicBezTo>
                <a:cubicBezTo>
                  <a:pt x="34" y="49"/>
                  <a:pt x="34" y="49"/>
                  <a:pt x="34" y="49"/>
                </a:cubicBezTo>
                <a:close/>
                <a:moveTo>
                  <a:pt x="45" y="53"/>
                </a:moveTo>
                <a:cubicBezTo>
                  <a:pt x="45" y="53"/>
                  <a:pt x="45" y="53"/>
                  <a:pt x="45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45" y="53"/>
                  <a:pt x="45" y="53"/>
                  <a:pt x="45" y="53"/>
                </a:cubicBezTo>
                <a:close/>
                <a:moveTo>
                  <a:pt x="34" y="47"/>
                </a:moveTo>
                <a:cubicBezTo>
                  <a:pt x="34" y="47"/>
                  <a:pt x="34" y="46"/>
                  <a:pt x="34" y="46"/>
                </a:cubicBezTo>
                <a:cubicBezTo>
                  <a:pt x="34" y="46"/>
                  <a:pt x="34" y="47"/>
                  <a:pt x="34" y="47"/>
                </a:cubicBezTo>
                <a:cubicBezTo>
                  <a:pt x="34" y="47"/>
                  <a:pt x="34" y="47"/>
                  <a:pt x="34" y="47"/>
                </a:cubicBezTo>
                <a:cubicBezTo>
                  <a:pt x="34" y="47"/>
                  <a:pt x="34" y="47"/>
                  <a:pt x="34" y="47"/>
                </a:cubicBezTo>
                <a:close/>
                <a:moveTo>
                  <a:pt x="34" y="44"/>
                </a:moveTo>
                <a:cubicBezTo>
                  <a:pt x="34" y="44"/>
                  <a:pt x="34" y="44"/>
                  <a:pt x="34" y="43"/>
                </a:cubicBezTo>
                <a:cubicBezTo>
                  <a:pt x="34" y="44"/>
                  <a:pt x="34" y="44"/>
                  <a:pt x="34" y="44"/>
                </a:cubicBezTo>
                <a:cubicBezTo>
                  <a:pt x="34" y="44"/>
                  <a:pt x="34" y="44"/>
                  <a:pt x="34" y="44"/>
                </a:cubicBezTo>
                <a:cubicBezTo>
                  <a:pt x="34" y="44"/>
                  <a:pt x="34" y="44"/>
                  <a:pt x="34" y="44"/>
                </a:cubicBezTo>
                <a:close/>
                <a:moveTo>
                  <a:pt x="33" y="42"/>
                </a:moveTo>
                <a:cubicBezTo>
                  <a:pt x="33" y="42"/>
                  <a:pt x="33" y="42"/>
                  <a:pt x="34" y="42"/>
                </a:cubicBezTo>
                <a:cubicBezTo>
                  <a:pt x="34" y="42"/>
                  <a:pt x="34" y="42"/>
                  <a:pt x="34" y="42"/>
                </a:cubicBezTo>
                <a:cubicBezTo>
                  <a:pt x="34" y="42"/>
                  <a:pt x="34" y="41"/>
                  <a:pt x="34" y="41"/>
                </a:cubicBezTo>
                <a:cubicBezTo>
                  <a:pt x="33" y="41"/>
                  <a:pt x="33" y="42"/>
                  <a:pt x="33" y="42"/>
                </a:cubicBezTo>
                <a:close/>
                <a:moveTo>
                  <a:pt x="52" y="65"/>
                </a:moveTo>
                <a:cubicBezTo>
                  <a:pt x="52" y="65"/>
                  <a:pt x="53" y="66"/>
                  <a:pt x="53" y="66"/>
                </a:cubicBezTo>
                <a:cubicBezTo>
                  <a:pt x="53" y="65"/>
                  <a:pt x="53" y="65"/>
                  <a:pt x="53" y="65"/>
                </a:cubicBezTo>
                <a:cubicBezTo>
                  <a:pt x="51" y="65"/>
                  <a:pt x="49" y="63"/>
                  <a:pt x="49" y="61"/>
                </a:cubicBezTo>
                <a:cubicBezTo>
                  <a:pt x="49" y="60"/>
                  <a:pt x="49" y="59"/>
                  <a:pt x="50" y="59"/>
                </a:cubicBezTo>
                <a:cubicBezTo>
                  <a:pt x="51" y="58"/>
                  <a:pt x="52" y="59"/>
                  <a:pt x="53" y="59"/>
                </a:cubicBezTo>
                <a:cubicBezTo>
                  <a:pt x="53" y="59"/>
                  <a:pt x="53" y="59"/>
                  <a:pt x="53" y="60"/>
                </a:cubicBezTo>
                <a:cubicBezTo>
                  <a:pt x="53" y="60"/>
                  <a:pt x="53" y="59"/>
                  <a:pt x="53" y="59"/>
                </a:cubicBezTo>
                <a:cubicBezTo>
                  <a:pt x="53" y="59"/>
                  <a:pt x="53" y="59"/>
                  <a:pt x="52" y="58"/>
                </a:cubicBezTo>
                <a:cubicBezTo>
                  <a:pt x="50" y="57"/>
                  <a:pt x="49" y="58"/>
                  <a:pt x="49" y="61"/>
                </a:cubicBezTo>
                <a:cubicBezTo>
                  <a:pt x="48" y="63"/>
                  <a:pt x="50" y="65"/>
                  <a:pt x="52" y="65"/>
                </a:cubicBezTo>
                <a:close/>
                <a:moveTo>
                  <a:pt x="24" y="16"/>
                </a:moveTo>
                <a:cubicBezTo>
                  <a:pt x="24" y="16"/>
                  <a:pt x="23" y="15"/>
                  <a:pt x="23" y="15"/>
                </a:cubicBezTo>
                <a:cubicBezTo>
                  <a:pt x="22" y="15"/>
                  <a:pt x="22" y="16"/>
                  <a:pt x="22" y="16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8"/>
                  <a:pt x="22" y="18"/>
                  <a:pt x="23" y="18"/>
                </a:cubicBezTo>
                <a:cubicBezTo>
                  <a:pt x="23" y="18"/>
                  <a:pt x="24" y="18"/>
                  <a:pt x="24" y="17"/>
                </a:cubicBezTo>
                <a:cubicBezTo>
                  <a:pt x="24" y="17"/>
                  <a:pt x="24" y="17"/>
                  <a:pt x="24" y="16"/>
                </a:cubicBezTo>
                <a:close/>
                <a:moveTo>
                  <a:pt x="50" y="40"/>
                </a:moveTo>
                <a:cubicBezTo>
                  <a:pt x="50" y="39"/>
                  <a:pt x="50" y="39"/>
                  <a:pt x="50" y="39"/>
                </a:cubicBezTo>
                <a:cubicBezTo>
                  <a:pt x="50" y="39"/>
                  <a:pt x="49" y="39"/>
                  <a:pt x="49" y="39"/>
                </a:cubicBezTo>
                <a:cubicBezTo>
                  <a:pt x="49" y="40"/>
                  <a:pt x="49" y="40"/>
                  <a:pt x="50" y="40"/>
                </a:cubicBezTo>
                <a:cubicBezTo>
                  <a:pt x="50" y="40"/>
                  <a:pt x="50" y="40"/>
                  <a:pt x="50" y="40"/>
                </a:cubicBezTo>
                <a:close/>
                <a:moveTo>
                  <a:pt x="14" y="55"/>
                </a:moveTo>
                <a:cubicBezTo>
                  <a:pt x="14" y="56"/>
                  <a:pt x="14" y="58"/>
                  <a:pt x="13" y="59"/>
                </a:cubicBezTo>
                <a:cubicBezTo>
                  <a:pt x="13" y="60"/>
                  <a:pt x="13" y="60"/>
                  <a:pt x="13" y="61"/>
                </a:cubicBezTo>
                <a:cubicBezTo>
                  <a:pt x="14" y="59"/>
                  <a:pt x="15" y="57"/>
                  <a:pt x="15" y="55"/>
                </a:cubicBezTo>
                <a:cubicBezTo>
                  <a:pt x="18" y="56"/>
                  <a:pt x="21" y="56"/>
                  <a:pt x="24" y="56"/>
                </a:cubicBezTo>
                <a:cubicBezTo>
                  <a:pt x="24" y="56"/>
                  <a:pt x="24" y="56"/>
                  <a:pt x="24" y="56"/>
                </a:cubicBezTo>
                <a:cubicBezTo>
                  <a:pt x="22" y="58"/>
                  <a:pt x="21" y="60"/>
                  <a:pt x="20" y="63"/>
                </a:cubicBezTo>
                <a:cubicBezTo>
                  <a:pt x="20" y="63"/>
                  <a:pt x="20" y="64"/>
                  <a:pt x="20" y="64"/>
                </a:cubicBezTo>
                <a:cubicBezTo>
                  <a:pt x="19" y="64"/>
                  <a:pt x="19" y="63"/>
                  <a:pt x="18" y="63"/>
                </a:cubicBezTo>
                <a:cubicBezTo>
                  <a:pt x="17" y="63"/>
                  <a:pt x="16" y="63"/>
                  <a:pt x="16" y="63"/>
                </a:cubicBezTo>
                <a:cubicBezTo>
                  <a:pt x="15" y="63"/>
                  <a:pt x="14" y="63"/>
                  <a:pt x="14" y="63"/>
                </a:cubicBezTo>
                <a:cubicBezTo>
                  <a:pt x="14" y="63"/>
                  <a:pt x="14" y="63"/>
                  <a:pt x="14" y="64"/>
                </a:cubicBezTo>
                <a:cubicBezTo>
                  <a:pt x="16" y="63"/>
                  <a:pt x="18" y="64"/>
                  <a:pt x="20" y="65"/>
                </a:cubicBezTo>
                <a:cubicBezTo>
                  <a:pt x="20" y="65"/>
                  <a:pt x="20" y="65"/>
                  <a:pt x="21" y="65"/>
                </a:cubicBezTo>
                <a:cubicBezTo>
                  <a:pt x="21" y="65"/>
                  <a:pt x="21" y="65"/>
                  <a:pt x="21" y="65"/>
                </a:cubicBezTo>
                <a:cubicBezTo>
                  <a:pt x="21" y="65"/>
                  <a:pt x="21" y="65"/>
                  <a:pt x="21" y="64"/>
                </a:cubicBezTo>
                <a:cubicBezTo>
                  <a:pt x="21" y="62"/>
                  <a:pt x="22" y="60"/>
                  <a:pt x="23" y="58"/>
                </a:cubicBezTo>
                <a:cubicBezTo>
                  <a:pt x="24" y="56"/>
                  <a:pt x="26" y="55"/>
                  <a:pt x="27" y="54"/>
                </a:cubicBezTo>
                <a:cubicBezTo>
                  <a:pt x="28" y="54"/>
                  <a:pt x="29" y="54"/>
                  <a:pt x="29" y="54"/>
                </a:cubicBezTo>
                <a:cubicBezTo>
                  <a:pt x="29" y="53"/>
                  <a:pt x="29" y="52"/>
                  <a:pt x="29" y="51"/>
                </a:cubicBezTo>
                <a:cubicBezTo>
                  <a:pt x="28" y="52"/>
                  <a:pt x="28" y="53"/>
                  <a:pt x="27" y="54"/>
                </a:cubicBezTo>
                <a:cubicBezTo>
                  <a:pt x="23" y="56"/>
                  <a:pt x="19" y="56"/>
                  <a:pt x="15" y="54"/>
                </a:cubicBezTo>
                <a:cubicBezTo>
                  <a:pt x="15" y="54"/>
                  <a:pt x="15" y="54"/>
                  <a:pt x="14" y="54"/>
                </a:cubicBezTo>
                <a:cubicBezTo>
                  <a:pt x="14" y="54"/>
                  <a:pt x="14" y="54"/>
                  <a:pt x="14" y="55"/>
                </a:cubicBezTo>
                <a:close/>
                <a:moveTo>
                  <a:pt x="26" y="43"/>
                </a:moveTo>
                <a:cubicBezTo>
                  <a:pt x="23" y="41"/>
                  <a:pt x="20" y="43"/>
                  <a:pt x="19" y="45"/>
                </a:cubicBezTo>
                <a:cubicBezTo>
                  <a:pt x="20" y="48"/>
                  <a:pt x="23" y="49"/>
                  <a:pt x="25" y="47"/>
                </a:cubicBezTo>
                <a:cubicBezTo>
                  <a:pt x="27" y="46"/>
                  <a:pt x="28" y="44"/>
                  <a:pt x="26" y="43"/>
                </a:cubicBezTo>
                <a:close/>
                <a:moveTo>
                  <a:pt x="27" y="46"/>
                </a:moveTo>
                <a:cubicBezTo>
                  <a:pt x="26" y="46"/>
                  <a:pt x="26" y="47"/>
                  <a:pt x="25" y="47"/>
                </a:cubicBezTo>
                <a:cubicBezTo>
                  <a:pt x="23" y="48"/>
                  <a:pt x="20" y="47"/>
                  <a:pt x="19" y="45"/>
                </a:cubicBezTo>
                <a:cubicBezTo>
                  <a:pt x="21" y="43"/>
                  <a:pt x="23" y="42"/>
                  <a:pt x="25" y="43"/>
                </a:cubicBezTo>
                <a:cubicBezTo>
                  <a:pt x="25" y="43"/>
                  <a:pt x="26" y="44"/>
                  <a:pt x="27" y="45"/>
                </a:cubicBezTo>
                <a:cubicBezTo>
                  <a:pt x="27" y="45"/>
                  <a:pt x="27" y="45"/>
                  <a:pt x="27" y="46"/>
                </a:cubicBezTo>
                <a:close/>
                <a:moveTo>
                  <a:pt x="75" y="48"/>
                </a:moveTo>
                <a:cubicBezTo>
                  <a:pt x="75" y="48"/>
                  <a:pt x="75" y="49"/>
                  <a:pt x="75" y="49"/>
                </a:cubicBezTo>
                <a:cubicBezTo>
                  <a:pt x="75" y="48"/>
                  <a:pt x="76" y="48"/>
                  <a:pt x="76" y="47"/>
                </a:cubicBezTo>
                <a:cubicBezTo>
                  <a:pt x="75" y="47"/>
                  <a:pt x="75" y="48"/>
                  <a:pt x="75" y="48"/>
                </a:cubicBezTo>
                <a:close/>
                <a:moveTo>
                  <a:pt x="54" y="20"/>
                </a:moveTo>
                <a:cubicBezTo>
                  <a:pt x="54" y="20"/>
                  <a:pt x="54" y="19"/>
                  <a:pt x="54" y="18"/>
                </a:cubicBezTo>
                <a:cubicBezTo>
                  <a:pt x="53" y="19"/>
                  <a:pt x="53" y="19"/>
                  <a:pt x="53" y="20"/>
                </a:cubicBezTo>
                <a:cubicBezTo>
                  <a:pt x="53" y="20"/>
                  <a:pt x="53" y="20"/>
                  <a:pt x="53" y="20"/>
                </a:cubicBezTo>
                <a:cubicBezTo>
                  <a:pt x="53" y="22"/>
                  <a:pt x="55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5" y="22"/>
                  <a:pt x="54" y="21"/>
                  <a:pt x="54" y="20"/>
                </a:cubicBezTo>
                <a:close/>
                <a:moveTo>
                  <a:pt x="11" y="46"/>
                </a:moveTo>
                <a:cubicBezTo>
                  <a:pt x="11" y="46"/>
                  <a:pt x="12" y="47"/>
                  <a:pt x="12" y="47"/>
                </a:cubicBezTo>
                <a:cubicBezTo>
                  <a:pt x="13" y="47"/>
                  <a:pt x="13" y="46"/>
                  <a:pt x="13" y="46"/>
                </a:cubicBezTo>
                <a:cubicBezTo>
                  <a:pt x="13" y="45"/>
                  <a:pt x="13" y="45"/>
                  <a:pt x="13" y="45"/>
                </a:cubicBezTo>
                <a:cubicBezTo>
                  <a:pt x="13" y="44"/>
                  <a:pt x="13" y="44"/>
                  <a:pt x="12" y="44"/>
                </a:cubicBezTo>
                <a:cubicBezTo>
                  <a:pt x="12" y="44"/>
                  <a:pt x="11" y="44"/>
                  <a:pt x="11" y="45"/>
                </a:cubicBezTo>
                <a:cubicBezTo>
                  <a:pt x="11" y="45"/>
                  <a:pt x="11" y="45"/>
                  <a:pt x="11" y="46"/>
                </a:cubicBezTo>
                <a:close/>
                <a:moveTo>
                  <a:pt x="82" y="13"/>
                </a:moveTo>
                <a:cubicBezTo>
                  <a:pt x="83" y="13"/>
                  <a:pt x="83" y="14"/>
                  <a:pt x="83" y="13"/>
                </a:cubicBezTo>
                <a:cubicBezTo>
                  <a:pt x="83" y="13"/>
                  <a:pt x="83" y="13"/>
                  <a:pt x="83" y="13"/>
                </a:cubicBezTo>
                <a:cubicBezTo>
                  <a:pt x="83" y="13"/>
                  <a:pt x="83" y="13"/>
                  <a:pt x="83" y="13"/>
                </a:cubicBezTo>
                <a:cubicBezTo>
                  <a:pt x="83" y="13"/>
                  <a:pt x="83" y="13"/>
                  <a:pt x="82" y="13"/>
                </a:cubicBezTo>
                <a:close/>
                <a:moveTo>
                  <a:pt x="72" y="30"/>
                </a:moveTo>
                <a:cubicBezTo>
                  <a:pt x="75" y="27"/>
                  <a:pt x="77" y="25"/>
                  <a:pt x="81" y="25"/>
                </a:cubicBezTo>
                <a:cubicBezTo>
                  <a:pt x="81" y="25"/>
                  <a:pt x="81" y="24"/>
                  <a:pt x="81" y="24"/>
                </a:cubicBezTo>
                <a:cubicBezTo>
                  <a:pt x="80" y="24"/>
                  <a:pt x="79" y="24"/>
                  <a:pt x="79" y="24"/>
                </a:cubicBezTo>
                <a:cubicBezTo>
                  <a:pt x="79" y="24"/>
                  <a:pt x="80" y="23"/>
                  <a:pt x="80" y="22"/>
                </a:cubicBezTo>
                <a:cubicBezTo>
                  <a:pt x="80" y="22"/>
                  <a:pt x="81" y="21"/>
                  <a:pt x="81" y="20"/>
                </a:cubicBezTo>
                <a:cubicBezTo>
                  <a:pt x="81" y="19"/>
                  <a:pt x="81" y="19"/>
                  <a:pt x="81" y="18"/>
                </a:cubicBezTo>
                <a:cubicBezTo>
                  <a:pt x="81" y="17"/>
                  <a:pt x="81" y="16"/>
                  <a:pt x="81" y="15"/>
                </a:cubicBezTo>
                <a:cubicBezTo>
                  <a:pt x="81" y="15"/>
                  <a:pt x="81" y="14"/>
                  <a:pt x="81" y="13"/>
                </a:cubicBezTo>
                <a:cubicBezTo>
                  <a:pt x="81" y="12"/>
                  <a:pt x="80" y="12"/>
                  <a:pt x="80" y="11"/>
                </a:cubicBezTo>
                <a:cubicBezTo>
                  <a:pt x="80" y="10"/>
                  <a:pt x="79" y="10"/>
                  <a:pt x="79" y="9"/>
                </a:cubicBezTo>
                <a:cubicBezTo>
                  <a:pt x="81" y="10"/>
                  <a:pt x="82" y="10"/>
                  <a:pt x="84" y="9"/>
                </a:cubicBezTo>
                <a:cubicBezTo>
                  <a:pt x="84" y="9"/>
                  <a:pt x="84" y="8"/>
                  <a:pt x="84" y="8"/>
                </a:cubicBezTo>
                <a:cubicBezTo>
                  <a:pt x="84" y="8"/>
                  <a:pt x="84" y="8"/>
                  <a:pt x="83" y="8"/>
                </a:cubicBezTo>
                <a:cubicBezTo>
                  <a:pt x="82" y="9"/>
                  <a:pt x="81" y="9"/>
                  <a:pt x="79" y="8"/>
                </a:cubicBezTo>
                <a:cubicBezTo>
                  <a:pt x="75" y="8"/>
                  <a:pt x="72" y="4"/>
                  <a:pt x="71" y="0"/>
                </a:cubicBezTo>
                <a:cubicBezTo>
                  <a:pt x="70" y="0"/>
                  <a:pt x="70" y="0"/>
                  <a:pt x="70" y="0"/>
                </a:cubicBezTo>
                <a:cubicBezTo>
                  <a:pt x="71" y="2"/>
                  <a:pt x="72" y="4"/>
                  <a:pt x="73" y="6"/>
                </a:cubicBezTo>
                <a:cubicBezTo>
                  <a:pt x="70" y="5"/>
                  <a:pt x="67" y="6"/>
                  <a:pt x="65" y="7"/>
                </a:cubicBezTo>
                <a:cubicBezTo>
                  <a:pt x="64" y="5"/>
                  <a:pt x="64" y="4"/>
                  <a:pt x="63" y="3"/>
                </a:cubicBezTo>
                <a:cubicBezTo>
                  <a:pt x="63" y="2"/>
                  <a:pt x="62" y="1"/>
                  <a:pt x="62" y="1"/>
                </a:cubicBezTo>
                <a:cubicBezTo>
                  <a:pt x="62" y="1"/>
                  <a:pt x="62" y="1"/>
                  <a:pt x="61" y="1"/>
                </a:cubicBezTo>
                <a:cubicBezTo>
                  <a:pt x="62" y="3"/>
                  <a:pt x="63" y="5"/>
                  <a:pt x="63" y="6"/>
                </a:cubicBezTo>
                <a:cubicBezTo>
                  <a:pt x="64" y="7"/>
                  <a:pt x="64" y="7"/>
                  <a:pt x="64" y="8"/>
                </a:cubicBezTo>
                <a:cubicBezTo>
                  <a:pt x="64" y="8"/>
                  <a:pt x="64" y="8"/>
                  <a:pt x="65" y="8"/>
                </a:cubicBezTo>
                <a:cubicBezTo>
                  <a:pt x="68" y="6"/>
                  <a:pt x="71" y="6"/>
                  <a:pt x="75" y="8"/>
                </a:cubicBezTo>
                <a:cubicBezTo>
                  <a:pt x="78" y="9"/>
                  <a:pt x="80" y="11"/>
                  <a:pt x="80" y="14"/>
                </a:cubicBezTo>
                <a:cubicBezTo>
                  <a:pt x="80" y="15"/>
                  <a:pt x="80" y="16"/>
                  <a:pt x="81" y="17"/>
                </a:cubicBezTo>
                <a:cubicBezTo>
                  <a:pt x="81" y="20"/>
                  <a:pt x="79" y="23"/>
                  <a:pt x="77" y="24"/>
                </a:cubicBezTo>
                <a:cubicBezTo>
                  <a:pt x="73" y="27"/>
                  <a:pt x="69" y="28"/>
                  <a:pt x="65" y="26"/>
                </a:cubicBezTo>
                <a:cubicBezTo>
                  <a:pt x="64" y="26"/>
                  <a:pt x="64" y="26"/>
                  <a:pt x="64" y="25"/>
                </a:cubicBezTo>
                <a:cubicBezTo>
                  <a:pt x="64" y="26"/>
                  <a:pt x="64" y="26"/>
                  <a:pt x="64" y="26"/>
                </a:cubicBezTo>
                <a:cubicBezTo>
                  <a:pt x="63" y="29"/>
                  <a:pt x="62" y="32"/>
                  <a:pt x="60" y="34"/>
                </a:cubicBezTo>
                <a:cubicBezTo>
                  <a:pt x="59" y="35"/>
                  <a:pt x="58" y="35"/>
                  <a:pt x="58" y="36"/>
                </a:cubicBezTo>
                <a:cubicBezTo>
                  <a:pt x="58" y="36"/>
                  <a:pt x="58" y="36"/>
                  <a:pt x="58" y="37"/>
                </a:cubicBezTo>
                <a:cubicBezTo>
                  <a:pt x="60" y="35"/>
                  <a:pt x="63" y="35"/>
                  <a:pt x="67" y="35"/>
                </a:cubicBezTo>
                <a:cubicBezTo>
                  <a:pt x="68" y="36"/>
                  <a:pt x="69" y="36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4"/>
                  <a:pt x="71" y="31"/>
                  <a:pt x="72" y="30"/>
                </a:cubicBezTo>
                <a:close/>
                <a:moveTo>
                  <a:pt x="73" y="27"/>
                </a:moveTo>
                <a:cubicBezTo>
                  <a:pt x="71" y="30"/>
                  <a:pt x="70" y="32"/>
                  <a:pt x="69" y="35"/>
                </a:cubicBezTo>
                <a:cubicBezTo>
                  <a:pt x="66" y="34"/>
                  <a:pt x="64" y="34"/>
                  <a:pt x="60" y="35"/>
                </a:cubicBezTo>
                <a:cubicBezTo>
                  <a:pt x="61" y="34"/>
                  <a:pt x="61" y="34"/>
                  <a:pt x="61" y="34"/>
                </a:cubicBezTo>
                <a:cubicBezTo>
                  <a:pt x="63" y="32"/>
                  <a:pt x="64" y="30"/>
                  <a:pt x="64" y="27"/>
                </a:cubicBezTo>
                <a:cubicBezTo>
                  <a:pt x="64" y="27"/>
                  <a:pt x="64" y="27"/>
                  <a:pt x="64" y="27"/>
                </a:cubicBezTo>
                <a:cubicBezTo>
                  <a:pt x="67" y="28"/>
                  <a:pt x="70" y="28"/>
                  <a:pt x="73" y="27"/>
                </a:cubicBezTo>
                <a:close/>
                <a:moveTo>
                  <a:pt x="69" y="45"/>
                </a:moveTo>
                <a:cubicBezTo>
                  <a:pt x="69" y="45"/>
                  <a:pt x="69" y="44"/>
                  <a:pt x="69" y="44"/>
                </a:cubicBezTo>
                <a:cubicBezTo>
                  <a:pt x="69" y="43"/>
                  <a:pt x="70" y="42"/>
                  <a:pt x="72" y="42"/>
                </a:cubicBezTo>
                <a:cubicBezTo>
                  <a:pt x="72" y="42"/>
                  <a:pt x="72" y="42"/>
                  <a:pt x="72" y="42"/>
                </a:cubicBezTo>
                <a:cubicBezTo>
                  <a:pt x="71" y="42"/>
                  <a:pt x="70" y="42"/>
                  <a:pt x="70" y="42"/>
                </a:cubicBezTo>
                <a:cubicBezTo>
                  <a:pt x="68" y="43"/>
                  <a:pt x="68" y="47"/>
                  <a:pt x="70" y="48"/>
                </a:cubicBezTo>
                <a:cubicBezTo>
                  <a:pt x="70" y="49"/>
                  <a:pt x="71" y="49"/>
                  <a:pt x="72" y="48"/>
                </a:cubicBezTo>
                <a:cubicBezTo>
                  <a:pt x="70" y="49"/>
                  <a:pt x="69" y="48"/>
                  <a:pt x="69" y="45"/>
                </a:cubicBezTo>
                <a:close/>
                <a:moveTo>
                  <a:pt x="72" y="64"/>
                </a:moveTo>
                <a:cubicBezTo>
                  <a:pt x="72" y="63"/>
                  <a:pt x="72" y="63"/>
                  <a:pt x="72" y="63"/>
                </a:cubicBezTo>
                <a:cubicBezTo>
                  <a:pt x="71" y="63"/>
                  <a:pt x="70" y="63"/>
                  <a:pt x="69" y="63"/>
                </a:cubicBezTo>
                <a:cubicBezTo>
                  <a:pt x="67" y="63"/>
                  <a:pt x="66" y="63"/>
                  <a:pt x="64" y="64"/>
                </a:cubicBezTo>
                <a:cubicBezTo>
                  <a:pt x="64" y="61"/>
                  <a:pt x="63" y="58"/>
                  <a:pt x="61" y="56"/>
                </a:cubicBezTo>
                <a:cubicBezTo>
                  <a:pt x="62" y="56"/>
                  <a:pt x="64" y="56"/>
                  <a:pt x="65" y="56"/>
                </a:cubicBezTo>
                <a:cubicBezTo>
                  <a:pt x="66" y="56"/>
                  <a:pt x="68" y="55"/>
                  <a:pt x="69" y="55"/>
                </a:cubicBezTo>
                <a:cubicBezTo>
                  <a:pt x="70" y="58"/>
                  <a:pt x="71" y="60"/>
                  <a:pt x="72" y="62"/>
                </a:cubicBezTo>
                <a:cubicBezTo>
                  <a:pt x="72" y="62"/>
                  <a:pt x="73" y="61"/>
                  <a:pt x="73" y="61"/>
                </a:cubicBezTo>
                <a:cubicBezTo>
                  <a:pt x="72" y="60"/>
                  <a:pt x="71" y="58"/>
                  <a:pt x="71" y="56"/>
                </a:cubicBezTo>
                <a:cubicBezTo>
                  <a:pt x="70" y="56"/>
                  <a:pt x="70" y="55"/>
                  <a:pt x="70" y="54"/>
                </a:cubicBezTo>
                <a:cubicBezTo>
                  <a:pt x="70" y="54"/>
                  <a:pt x="69" y="54"/>
                  <a:pt x="69" y="54"/>
                </a:cubicBezTo>
                <a:cubicBezTo>
                  <a:pt x="66" y="56"/>
                  <a:pt x="62" y="56"/>
                  <a:pt x="59" y="54"/>
                </a:cubicBezTo>
                <a:cubicBezTo>
                  <a:pt x="58" y="54"/>
                  <a:pt x="57" y="53"/>
                  <a:pt x="57" y="53"/>
                </a:cubicBezTo>
                <a:cubicBezTo>
                  <a:pt x="57" y="53"/>
                  <a:pt x="57" y="54"/>
                  <a:pt x="56" y="54"/>
                </a:cubicBezTo>
                <a:cubicBezTo>
                  <a:pt x="60" y="56"/>
                  <a:pt x="63" y="59"/>
                  <a:pt x="63" y="63"/>
                </a:cubicBezTo>
                <a:cubicBezTo>
                  <a:pt x="64" y="64"/>
                  <a:pt x="64" y="64"/>
                  <a:pt x="64" y="65"/>
                </a:cubicBezTo>
                <a:cubicBezTo>
                  <a:pt x="64" y="65"/>
                  <a:pt x="64" y="65"/>
                  <a:pt x="65" y="65"/>
                </a:cubicBezTo>
                <a:cubicBezTo>
                  <a:pt x="67" y="64"/>
                  <a:pt x="70" y="63"/>
                  <a:pt x="72" y="64"/>
                </a:cubicBezTo>
                <a:close/>
                <a:moveTo>
                  <a:pt x="59" y="47"/>
                </a:moveTo>
                <a:cubicBezTo>
                  <a:pt x="61" y="49"/>
                  <a:pt x="64" y="48"/>
                  <a:pt x="66" y="45"/>
                </a:cubicBezTo>
                <a:cubicBezTo>
                  <a:pt x="65" y="43"/>
                  <a:pt x="61" y="41"/>
                  <a:pt x="59" y="43"/>
                </a:cubicBezTo>
                <a:cubicBezTo>
                  <a:pt x="57" y="44"/>
                  <a:pt x="57" y="46"/>
                  <a:pt x="59" y="47"/>
                </a:cubicBezTo>
                <a:close/>
                <a:moveTo>
                  <a:pt x="58" y="44"/>
                </a:moveTo>
                <a:cubicBezTo>
                  <a:pt x="58" y="44"/>
                  <a:pt x="59" y="43"/>
                  <a:pt x="60" y="43"/>
                </a:cubicBezTo>
                <a:cubicBezTo>
                  <a:pt x="62" y="42"/>
                  <a:pt x="64" y="43"/>
                  <a:pt x="65" y="45"/>
                </a:cubicBezTo>
                <a:cubicBezTo>
                  <a:pt x="64" y="47"/>
                  <a:pt x="63" y="48"/>
                  <a:pt x="61" y="48"/>
                </a:cubicBezTo>
                <a:cubicBezTo>
                  <a:pt x="60" y="47"/>
                  <a:pt x="59" y="47"/>
                  <a:pt x="58" y="46"/>
                </a:cubicBezTo>
                <a:cubicBezTo>
                  <a:pt x="58" y="45"/>
                  <a:pt x="58" y="45"/>
                  <a:pt x="58" y="44"/>
                </a:cubicBezTo>
                <a:close/>
                <a:moveTo>
                  <a:pt x="72" y="47"/>
                </a:moveTo>
                <a:cubicBezTo>
                  <a:pt x="73" y="47"/>
                  <a:pt x="73" y="46"/>
                  <a:pt x="73" y="46"/>
                </a:cubicBezTo>
                <a:cubicBezTo>
                  <a:pt x="73" y="45"/>
                  <a:pt x="73" y="45"/>
                  <a:pt x="73" y="45"/>
                </a:cubicBezTo>
                <a:cubicBezTo>
                  <a:pt x="73" y="44"/>
                  <a:pt x="73" y="44"/>
                  <a:pt x="72" y="44"/>
                </a:cubicBezTo>
                <a:cubicBezTo>
                  <a:pt x="71" y="44"/>
                  <a:pt x="71" y="44"/>
                  <a:pt x="71" y="45"/>
                </a:cubicBezTo>
                <a:cubicBezTo>
                  <a:pt x="71" y="45"/>
                  <a:pt x="71" y="45"/>
                  <a:pt x="71" y="46"/>
                </a:cubicBezTo>
                <a:cubicBezTo>
                  <a:pt x="71" y="46"/>
                  <a:pt x="71" y="47"/>
                  <a:pt x="72" y="47"/>
                </a:cubicBezTo>
                <a:close/>
                <a:moveTo>
                  <a:pt x="19" y="17"/>
                </a:moveTo>
                <a:cubicBezTo>
                  <a:pt x="19" y="17"/>
                  <a:pt x="19" y="16"/>
                  <a:pt x="19" y="16"/>
                </a:cubicBezTo>
                <a:cubicBezTo>
                  <a:pt x="19" y="15"/>
                  <a:pt x="21" y="13"/>
                  <a:pt x="22" y="14"/>
                </a:cubicBezTo>
                <a:cubicBezTo>
                  <a:pt x="22" y="14"/>
                  <a:pt x="22" y="14"/>
                  <a:pt x="22" y="14"/>
                </a:cubicBezTo>
                <a:cubicBezTo>
                  <a:pt x="22" y="13"/>
                  <a:pt x="21" y="13"/>
                  <a:pt x="21" y="14"/>
                </a:cubicBezTo>
                <a:cubicBezTo>
                  <a:pt x="19" y="14"/>
                  <a:pt x="19" y="15"/>
                  <a:pt x="19" y="17"/>
                </a:cubicBezTo>
                <a:cubicBezTo>
                  <a:pt x="19" y="18"/>
                  <a:pt x="19" y="19"/>
                  <a:pt x="21" y="20"/>
                </a:cubicBezTo>
                <a:cubicBezTo>
                  <a:pt x="21" y="20"/>
                  <a:pt x="22" y="20"/>
                  <a:pt x="23" y="20"/>
                </a:cubicBezTo>
                <a:cubicBezTo>
                  <a:pt x="21" y="20"/>
                  <a:pt x="19" y="19"/>
                  <a:pt x="19" y="17"/>
                </a:cubicBezTo>
                <a:close/>
                <a:moveTo>
                  <a:pt x="35" y="94"/>
                </a:moveTo>
                <a:cubicBezTo>
                  <a:pt x="35" y="94"/>
                  <a:pt x="35" y="94"/>
                  <a:pt x="35" y="94"/>
                </a:cubicBezTo>
                <a:cubicBezTo>
                  <a:pt x="35" y="94"/>
                  <a:pt x="35" y="94"/>
                  <a:pt x="35" y="94"/>
                </a:cubicBezTo>
                <a:cubicBezTo>
                  <a:pt x="35" y="94"/>
                  <a:pt x="36" y="94"/>
                  <a:pt x="36" y="94"/>
                </a:cubicBezTo>
                <a:cubicBezTo>
                  <a:pt x="37" y="94"/>
                  <a:pt x="37" y="93"/>
                  <a:pt x="38" y="93"/>
                </a:cubicBezTo>
                <a:cubicBezTo>
                  <a:pt x="39" y="92"/>
                  <a:pt x="39" y="92"/>
                  <a:pt x="40" y="91"/>
                </a:cubicBezTo>
                <a:cubicBezTo>
                  <a:pt x="40" y="91"/>
                  <a:pt x="41" y="90"/>
                  <a:pt x="41" y="89"/>
                </a:cubicBezTo>
                <a:cubicBezTo>
                  <a:pt x="42" y="89"/>
                  <a:pt x="42" y="88"/>
                  <a:pt x="42" y="87"/>
                </a:cubicBezTo>
                <a:cubicBezTo>
                  <a:pt x="43" y="91"/>
                  <a:pt x="47" y="94"/>
                  <a:pt x="51" y="95"/>
                </a:cubicBezTo>
                <a:cubicBezTo>
                  <a:pt x="51" y="94"/>
                  <a:pt x="51" y="94"/>
                  <a:pt x="51" y="94"/>
                </a:cubicBezTo>
                <a:cubicBezTo>
                  <a:pt x="50" y="94"/>
                  <a:pt x="49" y="93"/>
                  <a:pt x="48" y="92"/>
                </a:cubicBezTo>
                <a:cubicBezTo>
                  <a:pt x="44" y="91"/>
                  <a:pt x="43" y="88"/>
                  <a:pt x="43" y="85"/>
                </a:cubicBezTo>
                <a:cubicBezTo>
                  <a:pt x="43" y="80"/>
                  <a:pt x="44" y="77"/>
                  <a:pt x="48" y="74"/>
                </a:cubicBezTo>
                <a:cubicBezTo>
                  <a:pt x="48" y="74"/>
                  <a:pt x="48" y="74"/>
                  <a:pt x="49" y="74"/>
                </a:cubicBezTo>
                <a:cubicBezTo>
                  <a:pt x="49" y="74"/>
                  <a:pt x="49" y="74"/>
                  <a:pt x="49" y="74"/>
                </a:cubicBezTo>
                <a:cubicBezTo>
                  <a:pt x="48" y="73"/>
                  <a:pt x="48" y="73"/>
                  <a:pt x="48" y="73"/>
                </a:cubicBezTo>
                <a:cubicBezTo>
                  <a:pt x="45" y="71"/>
                  <a:pt x="43" y="68"/>
                  <a:pt x="43" y="65"/>
                </a:cubicBezTo>
                <a:cubicBezTo>
                  <a:pt x="42" y="61"/>
                  <a:pt x="44" y="57"/>
                  <a:pt x="48" y="55"/>
                </a:cubicBezTo>
                <a:cubicBezTo>
                  <a:pt x="48" y="55"/>
                  <a:pt x="48" y="55"/>
                  <a:pt x="48" y="54"/>
                </a:cubicBezTo>
                <a:cubicBezTo>
                  <a:pt x="50" y="53"/>
                  <a:pt x="52" y="53"/>
                  <a:pt x="54" y="53"/>
                </a:cubicBezTo>
                <a:cubicBezTo>
                  <a:pt x="54" y="53"/>
                  <a:pt x="54" y="53"/>
                  <a:pt x="54" y="52"/>
                </a:cubicBezTo>
                <a:cubicBezTo>
                  <a:pt x="52" y="52"/>
                  <a:pt x="49" y="53"/>
                  <a:pt x="47" y="54"/>
                </a:cubicBezTo>
                <a:cubicBezTo>
                  <a:pt x="45" y="55"/>
                  <a:pt x="43" y="57"/>
                  <a:pt x="42" y="60"/>
                </a:cubicBezTo>
                <a:cubicBezTo>
                  <a:pt x="41" y="57"/>
                  <a:pt x="40" y="55"/>
                  <a:pt x="37" y="54"/>
                </a:cubicBezTo>
                <a:cubicBezTo>
                  <a:pt x="35" y="53"/>
                  <a:pt x="34" y="52"/>
                  <a:pt x="32" y="52"/>
                </a:cubicBezTo>
                <a:cubicBezTo>
                  <a:pt x="32" y="53"/>
                  <a:pt x="32" y="53"/>
                  <a:pt x="32" y="53"/>
                </a:cubicBezTo>
                <a:cubicBezTo>
                  <a:pt x="33" y="53"/>
                  <a:pt x="35" y="54"/>
                  <a:pt x="37" y="55"/>
                </a:cubicBezTo>
                <a:cubicBezTo>
                  <a:pt x="40" y="57"/>
                  <a:pt x="42" y="59"/>
                  <a:pt x="42" y="63"/>
                </a:cubicBezTo>
                <a:cubicBezTo>
                  <a:pt x="42" y="67"/>
                  <a:pt x="40" y="71"/>
                  <a:pt x="37" y="73"/>
                </a:cubicBezTo>
                <a:cubicBezTo>
                  <a:pt x="36" y="73"/>
                  <a:pt x="36" y="73"/>
                  <a:pt x="36" y="74"/>
                </a:cubicBezTo>
                <a:cubicBezTo>
                  <a:pt x="36" y="74"/>
                  <a:pt x="36" y="74"/>
                  <a:pt x="36" y="74"/>
                </a:cubicBezTo>
                <a:cubicBezTo>
                  <a:pt x="40" y="77"/>
                  <a:pt x="42" y="80"/>
                  <a:pt x="42" y="85"/>
                </a:cubicBezTo>
                <a:cubicBezTo>
                  <a:pt x="42" y="87"/>
                  <a:pt x="41" y="90"/>
                  <a:pt x="39" y="91"/>
                </a:cubicBezTo>
                <a:cubicBezTo>
                  <a:pt x="37" y="92"/>
                  <a:pt x="36" y="93"/>
                  <a:pt x="35" y="94"/>
                </a:cubicBezTo>
                <a:close/>
                <a:moveTo>
                  <a:pt x="42" y="81"/>
                </a:moveTo>
                <a:cubicBezTo>
                  <a:pt x="42" y="79"/>
                  <a:pt x="41" y="78"/>
                  <a:pt x="40" y="77"/>
                </a:cubicBezTo>
                <a:cubicBezTo>
                  <a:pt x="39" y="76"/>
                  <a:pt x="38" y="75"/>
                  <a:pt x="37" y="74"/>
                </a:cubicBezTo>
                <a:cubicBezTo>
                  <a:pt x="38" y="73"/>
                  <a:pt x="39" y="72"/>
                  <a:pt x="40" y="70"/>
                </a:cubicBezTo>
                <a:cubicBezTo>
                  <a:pt x="41" y="69"/>
                  <a:pt x="42" y="68"/>
                  <a:pt x="42" y="66"/>
                </a:cubicBezTo>
                <a:cubicBezTo>
                  <a:pt x="43" y="67"/>
                  <a:pt x="43" y="68"/>
                  <a:pt x="43" y="69"/>
                </a:cubicBezTo>
                <a:cubicBezTo>
                  <a:pt x="44" y="70"/>
                  <a:pt x="45" y="71"/>
                  <a:pt x="45" y="72"/>
                </a:cubicBezTo>
                <a:cubicBezTo>
                  <a:pt x="46" y="72"/>
                  <a:pt x="46" y="73"/>
                  <a:pt x="47" y="74"/>
                </a:cubicBezTo>
                <a:cubicBezTo>
                  <a:pt x="45" y="76"/>
                  <a:pt x="43" y="78"/>
                  <a:pt x="42" y="81"/>
                </a:cubicBezTo>
                <a:close/>
                <a:moveTo>
                  <a:pt x="51" y="42"/>
                </a:moveTo>
                <a:cubicBezTo>
                  <a:pt x="51" y="42"/>
                  <a:pt x="51" y="41"/>
                  <a:pt x="51" y="41"/>
                </a:cubicBezTo>
                <a:cubicBezTo>
                  <a:pt x="51" y="41"/>
                  <a:pt x="51" y="42"/>
                  <a:pt x="51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1" y="42"/>
                  <a:pt x="51" y="42"/>
                  <a:pt x="51" y="42"/>
                </a:cubicBezTo>
                <a:close/>
                <a:moveTo>
                  <a:pt x="50" y="44"/>
                </a:moveTo>
                <a:cubicBezTo>
                  <a:pt x="50" y="44"/>
                  <a:pt x="50" y="44"/>
                  <a:pt x="51" y="44"/>
                </a:cubicBezTo>
                <a:cubicBezTo>
                  <a:pt x="51" y="44"/>
                  <a:pt x="51" y="44"/>
                  <a:pt x="51" y="44"/>
                </a:cubicBezTo>
                <a:cubicBezTo>
                  <a:pt x="51" y="44"/>
                  <a:pt x="51" y="44"/>
                  <a:pt x="51" y="44"/>
                </a:cubicBezTo>
                <a:cubicBezTo>
                  <a:pt x="50" y="44"/>
                  <a:pt x="50" y="44"/>
                  <a:pt x="50" y="44"/>
                </a:cubicBezTo>
                <a:close/>
                <a:moveTo>
                  <a:pt x="61" y="73"/>
                </a:moveTo>
                <a:cubicBezTo>
                  <a:pt x="61" y="74"/>
                  <a:pt x="61" y="74"/>
                  <a:pt x="61" y="74"/>
                </a:cubicBezTo>
                <a:cubicBezTo>
                  <a:pt x="61" y="75"/>
                  <a:pt x="61" y="75"/>
                  <a:pt x="62" y="75"/>
                </a:cubicBezTo>
                <a:cubicBezTo>
                  <a:pt x="62" y="75"/>
                  <a:pt x="63" y="75"/>
                  <a:pt x="63" y="74"/>
                </a:cubicBezTo>
                <a:cubicBezTo>
                  <a:pt x="63" y="74"/>
                  <a:pt x="63" y="73"/>
                  <a:pt x="63" y="73"/>
                </a:cubicBezTo>
                <a:cubicBezTo>
                  <a:pt x="63" y="73"/>
                  <a:pt x="62" y="72"/>
                  <a:pt x="62" y="72"/>
                </a:cubicBezTo>
                <a:cubicBezTo>
                  <a:pt x="61" y="72"/>
                  <a:pt x="61" y="73"/>
                  <a:pt x="61" y="73"/>
                </a:cubicBezTo>
                <a:close/>
                <a:moveTo>
                  <a:pt x="37" y="48"/>
                </a:moveTo>
                <a:cubicBezTo>
                  <a:pt x="39" y="49"/>
                  <a:pt x="40" y="50"/>
                  <a:pt x="42" y="52"/>
                </a:cubicBezTo>
                <a:cubicBezTo>
                  <a:pt x="43" y="51"/>
                  <a:pt x="44" y="50"/>
                  <a:pt x="45" y="50"/>
                </a:cubicBezTo>
                <a:cubicBezTo>
                  <a:pt x="46" y="49"/>
                  <a:pt x="47" y="49"/>
                  <a:pt x="48" y="48"/>
                </a:cubicBezTo>
                <a:cubicBezTo>
                  <a:pt x="47" y="46"/>
                  <a:pt x="47" y="44"/>
                  <a:pt x="48" y="42"/>
                </a:cubicBezTo>
                <a:cubicBezTo>
                  <a:pt x="46" y="41"/>
                  <a:pt x="44" y="40"/>
                  <a:pt x="42" y="39"/>
                </a:cubicBezTo>
                <a:cubicBezTo>
                  <a:pt x="41" y="40"/>
                  <a:pt x="39" y="41"/>
                  <a:pt x="37" y="42"/>
                </a:cubicBezTo>
                <a:cubicBezTo>
                  <a:pt x="37" y="44"/>
                  <a:pt x="37" y="46"/>
                  <a:pt x="37" y="48"/>
                </a:cubicBezTo>
                <a:close/>
                <a:moveTo>
                  <a:pt x="38" y="43"/>
                </a:moveTo>
                <a:cubicBezTo>
                  <a:pt x="39" y="42"/>
                  <a:pt x="41" y="41"/>
                  <a:pt x="42" y="40"/>
                </a:cubicBezTo>
                <a:cubicBezTo>
                  <a:pt x="44" y="41"/>
                  <a:pt x="45" y="42"/>
                  <a:pt x="46" y="43"/>
                </a:cubicBezTo>
                <a:cubicBezTo>
                  <a:pt x="46" y="48"/>
                  <a:pt x="46" y="48"/>
                  <a:pt x="46" y="48"/>
                </a:cubicBezTo>
                <a:cubicBezTo>
                  <a:pt x="45" y="48"/>
                  <a:pt x="44" y="49"/>
                  <a:pt x="42" y="50"/>
                </a:cubicBezTo>
                <a:cubicBezTo>
                  <a:pt x="41" y="49"/>
                  <a:pt x="39" y="48"/>
                  <a:pt x="38" y="48"/>
                </a:cubicBezTo>
                <a:lnTo>
                  <a:pt x="38" y="43"/>
                </a:lnTo>
                <a:close/>
                <a:moveTo>
                  <a:pt x="34" y="50"/>
                </a:moveTo>
                <a:cubicBezTo>
                  <a:pt x="37" y="51"/>
                  <a:pt x="40" y="52"/>
                  <a:pt x="42" y="54"/>
                </a:cubicBezTo>
                <a:cubicBezTo>
                  <a:pt x="44" y="52"/>
                  <a:pt x="47" y="51"/>
                  <a:pt x="50" y="50"/>
                </a:cubicBezTo>
                <a:cubicBezTo>
                  <a:pt x="49" y="47"/>
                  <a:pt x="49" y="44"/>
                  <a:pt x="50" y="41"/>
                </a:cubicBezTo>
                <a:cubicBezTo>
                  <a:pt x="49" y="40"/>
                  <a:pt x="47" y="40"/>
                  <a:pt x="46" y="39"/>
                </a:cubicBezTo>
                <a:cubicBezTo>
                  <a:pt x="45" y="38"/>
                  <a:pt x="43" y="37"/>
                  <a:pt x="42" y="36"/>
                </a:cubicBezTo>
                <a:cubicBezTo>
                  <a:pt x="40" y="38"/>
                  <a:pt x="37" y="40"/>
                  <a:pt x="34" y="41"/>
                </a:cubicBezTo>
                <a:cubicBezTo>
                  <a:pt x="35" y="44"/>
                  <a:pt x="35" y="47"/>
                  <a:pt x="34" y="50"/>
                </a:cubicBezTo>
                <a:close/>
                <a:moveTo>
                  <a:pt x="35" y="49"/>
                </a:moveTo>
                <a:cubicBezTo>
                  <a:pt x="36" y="46"/>
                  <a:pt x="36" y="44"/>
                  <a:pt x="35" y="41"/>
                </a:cubicBezTo>
                <a:cubicBezTo>
                  <a:pt x="38" y="40"/>
                  <a:pt x="40" y="39"/>
                  <a:pt x="42" y="37"/>
                </a:cubicBezTo>
                <a:cubicBezTo>
                  <a:pt x="43" y="38"/>
                  <a:pt x="44" y="39"/>
                  <a:pt x="46" y="39"/>
                </a:cubicBezTo>
                <a:cubicBezTo>
                  <a:pt x="47" y="40"/>
                  <a:pt x="48" y="41"/>
                  <a:pt x="49" y="41"/>
                </a:cubicBezTo>
                <a:cubicBezTo>
                  <a:pt x="49" y="44"/>
                  <a:pt x="49" y="47"/>
                  <a:pt x="49" y="49"/>
                </a:cubicBezTo>
                <a:cubicBezTo>
                  <a:pt x="47" y="50"/>
                  <a:pt x="44" y="52"/>
                  <a:pt x="42" y="53"/>
                </a:cubicBezTo>
                <a:cubicBezTo>
                  <a:pt x="40" y="51"/>
                  <a:pt x="38" y="50"/>
                  <a:pt x="35" y="49"/>
                </a:cubicBezTo>
                <a:close/>
                <a:moveTo>
                  <a:pt x="51" y="49"/>
                </a:moveTo>
                <a:cubicBezTo>
                  <a:pt x="51" y="49"/>
                  <a:pt x="51" y="48"/>
                  <a:pt x="51" y="48"/>
                </a:cubicBezTo>
                <a:cubicBezTo>
                  <a:pt x="51" y="48"/>
                  <a:pt x="51" y="49"/>
                  <a:pt x="50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51" y="49"/>
                  <a:pt x="51" y="49"/>
                  <a:pt x="51" y="49"/>
                </a:cubicBezTo>
                <a:close/>
                <a:moveTo>
                  <a:pt x="65" y="73"/>
                </a:moveTo>
                <a:cubicBezTo>
                  <a:pt x="65" y="74"/>
                  <a:pt x="65" y="74"/>
                  <a:pt x="65" y="74"/>
                </a:cubicBezTo>
                <a:cubicBezTo>
                  <a:pt x="65" y="76"/>
                  <a:pt x="63" y="77"/>
                  <a:pt x="62" y="77"/>
                </a:cubicBezTo>
                <a:cubicBezTo>
                  <a:pt x="62" y="77"/>
                  <a:pt x="62" y="77"/>
                  <a:pt x="61" y="76"/>
                </a:cubicBezTo>
                <a:cubicBezTo>
                  <a:pt x="63" y="78"/>
                  <a:pt x="64" y="77"/>
                  <a:pt x="65" y="76"/>
                </a:cubicBezTo>
                <a:cubicBezTo>
                  <a:pt x="66" y="74"/>
                  <a:pt x="66" y="73"/>
                  <a:pt x="65" y="72"/>
                </a:cubicBezTo>
                <a:cubicBezTo>
                  <a:pt x="64" y="70"/>
                  <a:pt x="63" y="70"/>
                  <a:pt x="62" y="71"/>
                </a:cubicBezTo>
                <a:cubicBezTo>
                  <a:pt x="64" y="70"/>
                  <a:pt x="65" y="71"/>
                  <a:pt x="65" y="73"/>
                </a:cubicBezTo>
                <a:close/>
                <a:moveTo>
                  <a:pt x="53" y="95"/>
                </a:moveTo>
                <a:cubicBezTo>
                  <a:pt x="54" y="95"/>
                  <a:pt x="55" y="95"/>
                  <a:pt x="55" y="95"/>
                </a:cubicBezTo>
                <a:cubicBezTo>
                  <a:pt x="55" y="95"/>
                  <a:pt x="54" y="96"/>
                  <a:pt x="54" y="96"/>
                </a:cubicBezTo>
                <a:cubicBezTo>
                  <a:pt x="55" y="96"/>
                  <a:pt x="55" y="96"/>
                  <a:pt x="55" y="96"/>
                </a:cubicBezTo>
                <a:cubicBezTo>
                  <a:pt x="56" y="95"/>
                  <a:pt x="58" y="93"/>
                  <a:pt x="61" y="92"/>
                </a:cubicBezTo>
                <a:cubicBezTo>
                  <a:pt x="63" y="92"/>
                  <a:pt x="64" y="92"/>
                  <a:pt x="66" y="92"/>
                </a:cubicBezTo>
                <a:cubicBezTo>
                  <a:pt x="66" y="92"/>
                  <a:pt x="66" y="92"/>
                  <a:pt x="66" y="91"/>
                </a:cubicBezTo>
                <a:cubicBezTo>
                  <a:pt x="64" y="91"/>
                  <a:pt x="62" y="91"/>
                  <a:pt x="61" y="92"/>
                </a:cubicBezTo>
                <a:cubicBezTo>
                  <a:pt x="61" y="91"/>
                  <a:pt x="61" y="91"/>
                  <a:pt x="61" y="91"/>
                </a:cubicBezTo>
                <a:cubicBezTo>
                  <a:pt x="63" y="89"/>
                  <a:pt x="64" y="87"/>
                  <a:pt x="64" y="84"/>
                </a:cubicBezTo>
                <a:cubicBezTo>
                  <a:pt x="64" y="84"/>
                  <a:pt x="64" y="84"/>
                  <a:pt x="64" y="84"/>
                </a:cubicBezTo>
                <a:cubicBezTo>
                  <a:pt x="65" y="84"/>
                  <a:pt x="66" y="84"/>
                  <a:pt x="67" y="84"/>
                </a:cubicBezTo>
                <a:cubicBezTo>
                  <a:pt x="67" y="84"/>
                  <a:pt x="68" y="84"/>
                  <a:pt x="68" y="84"/>
                </a:cubicBezTo>
                <a:cubicBezTo>
                  <a:pt x="67" y="83"/>
                  <a:pt x="66" y="83"/>
                  <a:pt x="65" y="83"/>
                </a:cubicBezTo>
                <a:cubicBezTo>
                  <a:pt x="64" y="83"/>
                  <a:pt x="64" y="82"/>
                  <a:pt x="64" y="82"/>
                </a:cubicBezTo>
                <a:cubicBezTo>
                  <a:pt x="64" y="83"/>
                  <a:pt x="64" y="83"/>
                  <a:pt x="64" y="83"/>
                </a:cubicBezTo>
                <a:cubicBezTo>
                  <a:pt x="63" y="86"/>
                  <a:pt x="62" y="89"/>
                  <a:pt x="60" y="91"/>
                </a:cubicBezTo>
                <a:cubicBezTo>
                  <a:pt x="58" y="93"/>
                  <a:pt x="56" y="94"/>
                  <a:pt x="54" y="94"/>
                </a:cubicBezTo>
                <a:cubicBezTo>
                  <a:pt x="53" y="94"/>
                  <a:pt x="53" y="95"/>
                  <a:pt x="53" y="95"/>
                </a:cubicBezTo>
                <a:close/>
                <a:moveTo>
                  <a:pt x="54" y="51"/>
                </a:moveTo>
                <a:cubicBezTo>
                  <a:pt x="54" y="50"/>
                  <a:pt x="54" y="50"/>
                  <a:pt x="54" y="49"/>
                </a:cubicBezTo>
                <a:cubicBezTo>
                  <a:pt x="54" y="49"/>
                  <a:pt x="54" y="48"/>
                  <a:pt x="53" y="47"/>
                </a:cubicBezTo>
                <a:cubicBezTo>
                  <a:pt x="53" y="46"/>
                  <a:pt x="53" y="45"/>
                  <a:pt x="53" y="44"/>
                </a:cubicBezTo>
                <a:cubicBezTo>
                  <a:pt x="53" y="42"/>
                  <a:pt x="54" y="41"/>
                  <a:pt x="55" y="40"/>
                </a:cubicBezTo>
                <a:cubicBezTo>
                  <a:pt x="55" y="39"/>
                  <a:pt x="55" y="39"/>
                  <a:pt x="55" y="38"/>
                </a:cubicBezTo>
                <a:cubicBezTo>
                  <a:pt x="53" y="40"/>
                  <a:pt x="52" y="43"/>
                  <a:pt x="52" y="45"/>
                </a:cubicBezTo>
                <a:cubicBezTo>
                  <a:pt x="52" y="47"/>
                  <a:pt x="53" y="49"/>
                  <a:pt x="54" y="51"/>
                </a:cubicBezTo>
                <a:close/>
                <a:moveTo>
                  <a:pt x="56" y="67"/>
                </a:moveTo>
                <a:cubicBezTo>
                  <a:pt x="56" y="67"/>
                  <a:pt x="56" y="67"/>
                  <a:pt x="55" y="67"/>
                </a:cubicBezTo>
                <a:cubicBezTo>
                  <a:pt x="55" y="68"/>
                  <a:pt x="55" y="68"/>
                  <a:pt x="55" y="68"/>
                </a:cubicBezTo>
                <a:cubicBezTo>
                  <a:pt x="56" y="68"/>
                  <a:pt x="57" y="67"/>
                  <a:pt x="57" y="67"/>
                </a:cubicBezTo>
                <a:cubicBezTo>
                  <a:pt x="59" y="67"/>
                  <a:pt x="60" y="68"/>
                  <a:pt x="60" y="70"/>
                </a:cubicBezTo>
                <a:cubicBezTo>
                  <a:pt x="60" y="70"/>
                  <a:pt x="60" y="70"/>
                  <a:pt x="60" y="70"/>
                </a:cubicBezTo>
                <a:cubicBezTo>
                  <a:pt x="60" y="68"/>
                  <a:pt x="58" y="66"/>
                  <a:pt x="56" y="67"/>
                </a:cubicBezTo>
                <a:close/>
                <a:moveTo>
                  <a:pt x="50" y="47"/>
                </a:moveTo>
                <a:cubicBezTo>
                  <a:pt x="50" y="47"/>
                  <a:pt x="50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6"/>
                  <a:pt x="51" y="46"/>
                </a:cubicBezTo>
                <a:cubicBezTo>
                  <a:pt x="50" y="46"/>
                  <a:pt x="50" y="46"/>
                  <a:pt x="50" y="47"/>
                </a:cubicBezTo>
                <a:close/>
                <a:moveTo>
                  <a:pt x="57" y="10"/>
                </a:moveTo>
                <a:cubicBezTo>
                  <a:pt x="57" y="10"/>
                  <a:pt x="57" y="10"/>
                  <a:pt x="57" y="10"/>
                </a:cubicBezTo>
                <a:cubicBezTo>
                  <a:pt x="57" y="10"/>
                  <a:pt x="57" y="10"/>
                  <a:pt x="56" y="10"/>
                </a:cubicBezTo>
                <a:cubicBezTo>
                  <a:pt x="56" y="10"/>
                  <a:pt x="55" y="11"/>
                  <a:pt x="54" y="11"/>
                </a:cubicBezTo>
                <a:cubicBezTo>
                  <a:pt x="53" y="13"/>
                  <a:pt x="53" y="15"/>
                  <a:pt x="55" y="16"/>
                </a:cubicBezTo>
                <a:cubicBezTo>
                  <a:pt x="55" y="16"/>
                  <a:pt x="55" y="16"/>
                  <a:pt x="55" y="16"/>
                </a:cubicBezTo>
                <a:cubicBezTo>
                  <a:pt x="53" y="15"/>
                  <a:pt x="53" y="13"/>
                  <a:pt x="54" y="12"/>
                </a:cubicBezTo>
                <a:cubicBezTo>
                  <a:pt x="55" y="11"/>
                  <a:pt x="56" y="11"/>
                  <a:pt x="56" y="11"/>
                </a:cubicBezTo>
                <a:cubicBezTo>
                  <a:pt x="56" y="10"/>
                  <a:pt x="57" y="10"/>
                  <a:pt x="57" y="10"/>
                </a:cubicBezTo>
                <a:close/>
                <a:moveTo>
                  <a:pt x="25" y="22"/>
                </a:moveTo>
                <a:cubicBezTo>
                  <a:pt x="25" y="22"/>
                  <a:pt x="25" y="22"/>
                  <a:pt x="25" y="22"/>
                </a:cubicBezTo>
                <a:cubicBezTo>
                  <a:pt x="25" y="22"/>
                  <a:pt x="25" y="22"/>
                  <a:pt x="25" y="22"/>
                </a:cubicBezTo>
                <a:cubicBezTo>
                  <a:pt x="25" y="22"/>
                  <a:pt x="25" y="22"/>
                  <a:pt x="25" y="22"/>
                </a:cubicBezTo>
                <a:cubicBezTo>
                  <a:pt x="25" y="22"/>
                  <a:pt x="25" y="22"/>
                  <a:pt x="25" y="22"/>
                </a:cubicBezTo>
                <a:close/>
                <a:moveTo>
                  <a:pt x="27" y="23"/>
                </a:moveTo>
                <a:cubicBezTo>
                  <a:pt x="27" y="23"/>
                  <a:pt x="27" y="23"/>
                  <a:pt x="27" y="23"/>
                </a:cubicBezTo>
                <a:cubicBezTo>
                  <a:pt x="26" y="23"/>
                  <a:pt x="26" y="23"/>
                  <a:pt x="25" y="22"/>
                </a:cubicBezTo>
                <a:cubicBezTo>
                  <a:pt x="25" y="22"/>
                  <a:pt x="25" y="22"/>
                  <a:pt x="25" y="22"/>
                </a:cubicBezTo>
                <a:cubicBezTo>
                  <a:pt x="26" y="23"/>
                  <a:pt x="26" y="23"/>
                  <a:pt x="27" y="23"/>
                </a:cubicBezTo>
                <a:close/>
                <a:moveTo>
                  <a:pt x="31" y="12"/>
                </a:moveTo>
                <a:cubicBezTo>
                  <a:pt x="31" y="14"/>
                  <a:pt x="31" y="15"/>
                  <a:pt x="30" y="16"/>
                </a:cubicBezTo>
                <a:cubicBezTo>
                  <a:pt x="30" y="16"/>
                  <a:pt x="30" y="16"/>
                  <a:pt x="29" y="16"/>
                </a:cubicBezTo>
                <a:cubicBezTo>
                  <a:pt x="31" y="15"/>
                  <a:pt x="31" y="14"/>
                  <a:pt x="31" y="13"/>
                </a:cubicBezTo>
                <a:cubicBezTo>
                  <a:pt x="31" y="12"/>
                  <a:pt x="30" y="11"/>
                  <a:pt x="29" y="10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30" y="12"/>
                  <a:pt x="31" y="12"/>
                </a:cubicBezTo>
                <a:close/>
                <a:moveTo>
                  <a:pt x="26" y="11"/>
                </a:moveTo>
                <a:cubicBezTo>
                  <a:pt x="26" y="11"/>
                  <a:pt x="26" y="10"/>
                  <a:pt x="26" y="10"/>
                </a:cubicBezTo>
                <a:cubicBezTo>
                  <a:pt x="25" y="11"/>
                  <a:pt x="24" y="12"/>
                  <a:pt x="25" y="13"/>
                </a:cubicBezTo>
                <a:cubicBezTo>
                  <a:pt x="25" y="13"/>
                  <a:pt x="25" y="12"/>
                  <a:pt x="25" y="12"/>
                </a:cubicBezTo>
                <a:cubicBezTo>
                  <a:pt x="25" y="11"/>
                  <a:pt x="26" y="11"/>
                  <a:pt x="26" y="11"/>
                </a:cubicBezTo>
                <a:close/>
                <a:moveTo>
                  <a:pt x="56" y="20"/>
                </a:moveTo>
                <a:cubicBezTo>
                  <a:pt x="56" y="19"/>
                  <a:pt x="56" y="19"/>
                  <a:pt x="56" y="18"/>
                </a:cubicBezTo>
                <a:cubicBezTo>
                  <a:pt x="56" y="18"/>
                  <a:pt x="56" y="19"/>
                  <a:pt x="56" y="19"/>
                </a:cubicBezTo>
                <a:cubicBezTo>
                  <a:pt x="55" y="19"/>
                  <a:pt x="56" y="20"/>
                  <a:pt x="56" y="20"/>
                </a:cubicBezTo>
                <a:cubicBezTo>
                  <a:pt x="56" y="20"/>
                  <a:pt x="56" y="20"/>
                  <a:pt x="56" y="20"/>
                </a:cubicBezTo>
                <a:close/>
                <a:moveTo>
                  <a:pt x="54" y="25"/>
                </a:moveTo>
                <a:cubicBezTo>
                  <a:pt x="51" y="25"/>
                  <a:pt x="49" y="26"/>
                  <a:pt x="49" y="30"/>
                </a:cubicBezTo>
                <a:cubicBezTo>
                  <a:pt x="49" y="30"/>
                  <a:pt x="49" y="30"/>
                  <a:pt x="49" y="30"/>
                </a:cubicBezTo>
                <a:cubicBezTo>
                  <a:pt x="49" y="32"/>
                  <a:pt x="50" y="33"/>
                  <a:pt x="52" y="32"/>
                </a:cubicBezTo>
                <a:cubicBezTo>
                  <a:pt x="55" y="31"/>
                  <a:pt x="56" y="28"/>
                  <a:pt x="54" y="25"/>
                </a:cubicBezTo>
                <a:cubicBezTo>
                  <a:pt x="54" y="25"/>
                  <a:pt x="54" y="25"/>
                  <a:pt x="54" y="25"/>
                </a:cubicBezTo>
                <a:close/>
                <a:moveTo>
                  <a:pt x="54" y="25"/>
                </a:moveTo>
                <a:cubicBezTo>
                  <a:pt x="54" y="26"/>
                  <a:pt x="54" y="26"/>
                  <a:pt x="54" y="27"/>
                </a:cubicBezTo>
                <a:cubicBezTo>
                  <a:pt x="55" y="29"/>
                  <a:pt x="54" y="31"/>
                  <a:pt x="51" y="32"/>
                </a:cubicBezTo>
                <a:cubicBezTo>
                  <a:pt x="50" y="32"/>
                  <a:pt x="49" y="32"/>
                  <a:pt x="49" y="31"/>
                </a:cubicBezTo>
                <a:cubicBezTo>
                  <a:pt x="49" y="30"/>
                  <a:pt x="49" y="30"/>
                  <a:pt x="49" y="30"/>
                </a:cubicBezTo>
                <a:cubicBezTo>
                  <a:pt x="49" y="27"/>
                  <a:pt x="51" y="25"/>
                  <a:pt x="54" y="25"/>
                </a:cubicBezTo>
                <a:close/>
                <a:moveTo>
                  <a:pt x="54" y="8"/>
                </a:moveTo>
                <a:cubicBezTo>
                  <a:pt x="56" y="5"/>
                  <a:pt x="54" y="2"/>
                  <a:pt x="52" y="1"/>
                </a:cubicBezTo>
                <a:cubicBezTo>
                  <a:pt x="50" y="1"/>
                  <a:pt x="49" y="1"/>
                  <a:pt x="49" y="3"/>
                </a:cubicBezTo>
                <a:cubicBezTo>
                  <a:pt x="49" y="3"/>
                  <a:pt x="49" y="4"/>
                  <a:pt x="49" y="4"/>
                </a:cubicBezTo>
                <a:cubicBezTo>
                  <a:pt x="49" y="7"/>
                  <a:pt x="51" y="9"/>
                  <a:pt x="54" y="9"/>
                </a:cubicBezTo>
                <a:cubicBezTo>
                  <a:pt x="54" y="9"/>
                  <a:pt x="54" y="9"/>
                  <a:pt x="54" y="8"/>
                </a:cubicBezTo>
                <a:close/>
                <a:moveTo>
                  <a:pt x="54" y="8"/>
                </a:moveTo>
                <a:cubicBezTo>
                  <a:pt x="53" y="8"/>
                  <a:pt x="53" y="8"/>
                  <a:pt x="52" y="8"/>
                </a:cubicBezTo>
                <a:cubicBezTo>
                  <a:pt x="50" y="7"/>
                  <a:pt x="49" y="6"/>
                  <a:pt x="49" y="4"/>
                </a:cubicBezTo>
                <a:cubicBezTo>
                  <a:pt x="49" y="2"/>
                  <a:pt x="50" y="1"/>
                  <a:pt x="52" y="2"/>
                </a:cubicBezTo>
                <a:cubicBezTo>
                  <a:pt x="54" y="3"/>
                  <a:pt x="55" y="6"/>
                  <a:pt x="54" y="8"/>
                </a:cubicBezTo>
                <a:close/>
                <a:moveTo>
                  <a:pt x="33" y="25"/>
                </a:moveTo>
                <a:cubicBezTo>
                  <a:pt x="32" y="25"/>
                  <a:pt x="32" y="25"/>
                  <a:pt x="31" y="25"/>
                </a:cubicBezTo>
                <a:cubicBezTo>
                  <a:pt x="30" y="25"/>
                  <a:pt x="30" y="25"/>
                  <a:pt x="30" y="25"/>
                </a:cubicBezTo>
                <a:cubicBezTo>
                  <a:pt x="30" y="25"/>
                  <a:pt x="30" y="26"/>
                  <a:pt x="30" y="26"/>
                </a:cubicBezTo>
                <a:cubicBezTo>
                  <a:pt x="30" y="27"/>
                  <a:pt x="30" y="29"/>
                  <a:pt x="30" y="30"/>
                </a:cubicBezTo>
                <a:cubicBezTo>
                  <a:pt x="31" y="31"/>
                  <a:pt x="31" y="32"/>
                  <a:pt x="32" y="32"/>
                </a:cubicBezTo>
                <a:cubicBezTo>
                  <a:pt x="34" y="33"/>
                  <a:pt x="36" y="32"/>
                  <a:pt x="36" y="30"/>
                </a:cubicBezTo>
                <a:cubicBezTo>
                  <a:pt x="36" y="28"/>
                  <a:pt x="35" y="26"/>
                  <a:pt x="33" y="25"/>
                </a:cubicBezTo>
                <a:close/>
                <a:moveTo>
                  <a:pt x="35" y="30"/>
                </a:moveTo>
                <a:cubicBezTo>
                  <a:pt x="35" y="32"/>
                  <a:pt x="34" y="32"/>
                  <a:pt x="33" y="32"/>
                </a:cubicBezTo>
                <a:cubicBezTo>
                  <a:pt x="32" y="32"/>
                  <a:pt x="32" y="31"/>
                  <a:pt x="31" y="31"/>
                </a:cubicBezTo>
                <a:cubicBezTo>
                  <a:pt x="30" y="29"/>
                  <a:pt x="30" y="27"/>
                  <a:pt x="31" y="25"/>
                </a:cubicBezTo>
                <a:cubicBezTo>
                  <a:pt x="34" y="25"/>
                  <a:pt x="36" y="28"/>
                  <a:pt x="35" y="30"/>
                </a:cubicBezTo>
                <a:close/>
                <a:moveTo>
                  <a:pt x="25" y="22"/>
                </a:moveTo>
                <a:cubicBezTo>
                  <a:pt x="25" y="22"/>
                  <a:pt x="25" y="21"/>
                  <a:pt x="25" y="20"/>
                </a:cubicBezTo>
                <a:cubicBezTo>
                  <a:pt x="25" y="21"/>
                  <a:pt x="24" y="22"/>
                  <a:pt x="25" y="22"/>
                </a:cubicBezTo>
                <a:close/>
                <a:moveTo>
                  <a:pt x="36" y="3"/>
                </a:moveTo>
                <a:cubicBezTo>
                  <a:pt x="35" y="1"/>
                  <a:pt x="34" y="1"/>
                  <a:pt x="33" y="1"/>
                </a:cubicBezTo>
                <a:cubicBezTo>
                  <a:pt x="31" y="2"/>
                  <a:pt x="29" y="4"/>
                  <a:pt x="29" y="6"/>
                </a:cubicBezTo>
                <a:cubicBezTo>
                  <a:pt x="29" y="7"/>
                  <a:pt x="30" y="8"/>
                  <a:pt x="30" y="8"/>
                </a:cubicBezTo>
                <a:cubicBezTo>
                  <a:pt x="30" y="9"/>
                  <a:pt x="30" y="9"/>
                  <a:pt x="31" y="9"/>
                </a:cubicBezTo>
                <a:cubicBezTo>
                  <a:pt x="34" y="9"/>
                  <a:pt x="36" y="5"/>
                  <a:pt x="36" y="3"/>
                </a:cubicBezTo>
                <a:close/>
                <a:moveTo>
                  <a:pt x="35" y="4"/>
                </a:moveTo>
                <a:cubicBezTo>
                  <a:pt x="35" y="6"/>
                  <a:pt x="33" y="8"/>
                  <a:pt x="31" y="8"/>
                </a:cubicBezTo>
                <a:cubicBezTo>
                  <a:pt x="29" y="6"/>
                  <a:pt x="30" y="3"/>
                  <a:pt x="32" y="2"/>
                </a:cubicBezTo>
                <a:cubicBezTo>
                  <a:pt x="33" y="2"/>
                  <a:pt x="34" y="1"/>
                  <a:pt x="34" y="2"/>
                </a:cubicBezTo>
                <a:cubicBezTo>
                  <a:pt x="35" y="2"/>
                  <a:pt x="35" y="3"/>
                  <a:pt x="35" y="4"/>
                </a:cubicBezTo>
                <a:close/>
                <a:moveTo>
                  <a:pt x="31" y="19"/>
                </a:moveTo>
                <a:cubicBezTo>
                  <a:pt x="31" y="20"/>
                  <a:pt x="31" y="21"/>
                  <a:pt x="30" y="21"/>
                </a:cubicBezTo>
                <a:cubicBezTo>
                  <a:pt x="30" y="22"/>
                  <a:pt x="30" y="22"/>
                  <a:pt x="30" y="22"/>
                </a:cubicBezTo>
                <a:cubicBezTo>
                  <a:pt x="30" y="22"/>
                  <a:pt x="30" y="22"/>
                  <a:pt x="30" y="23"/>
                </a:cubicBezTo>
                <a:cubicBezTo>
                  <a:pt x="30" y="22"/>
                  <a:pt x="30" y="22"/>
                  <a:pt x="30" y="22"/>
                </a:cubicBezTo>
                <a:cubicBezTo>
                  <a:pt x="31" y="21"/>
                  <a:pt x="31" y="20"/>
                  <a:pt x="31" y="19"/>
                </a:cubicBezTo>
                <a:cubicBezTo>
                  <a:pt x="31" y="19"/>
                  <a:pt x="31" y="19"/>
                  <a:pt x="31" y="19"/>
                </a:cubicBezTo>
                <a:close/>
                <a:moveTo>
                  <a:pt x="57" y="15"/>
                </a:moveTo>
                <a:cubicBezTo>
                  <a:pt x="57" y="15"/>
                  <a:pt x="57" y="14"/>
                  <a:pt x="57" y="13"/>
                </a:cubicBezTo>
                <a:cubicBezTo>
                  <a:pt x="57" y="13"/>
                  <a:pt x="56" y="13"/>
                  <a:pt x="56" y="13"/>
                </a:cubicBezTo>
                <a:cubicBezTo>
                  <a:pt x="56" y="14"/>
                  <a:pt x="56" y="14"/>
                  <a:pt x="56" y="14"/>
                </a:cubicBezTo>
                <a:cubicBezTo>
                  <a:pt x="56" y="15"/>
                  <a:pt x="56" y="15"/>
                  <a:pt x="57" y="15"/>
                </a:cubicBezTo>
                <a:close/>
                <a:moveTo>
                  <a:pt x="26" y="15"/>
                </a:moveTo>
                <a:cubicBezTo>
                  <a:pt x="26" y="14"/>
                  <a:pt x="26" y="13"/>
                  <a:pt x="26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26" y="14"/>
                  <a:pt x="26" y="14"/>
                  <a:pt x="26" y="15"/>
                </a:cubicBezTo>
                <a:close/>
                <a:moveTo>
                  <a:pt x="26" y="21"/>
                </a:moveTo>
                <a:cubicBezTo>
                  <a:pt x="26" y="21"/>
                  <a:pt x="27" y="21"/>
                  <a:pt x="27" y="21"/>
                </a:cubicBezTo>
                <a:cubicBezTo>
                  <a:pt x="27" y="20"/>
                  <a:pt x="27" y="19"/>
                  <a:pt x="27" y="19"/>
                </a:cubicBezTo>
                <a:cubicBezTo>
                  <a:pt x="27" y="19"/>
                  <a:pt x="27" y="19"/>
                  <a:pt x="27" y="19"/>
                </a:cubicBezTo>
                <a:cubicBezTo>
                  <a:pt x="26" y="19"/>
                  <a:pt x="26" y="19"/>
                  <a:pt x="26" y="20"/>
                </a:cubicBezTo>
                <a:cubicBezTo>
                  <a:pt x="26" y="20"/>
                  <a:pt x="26" y="20"/>
                  <a:pt x="26" y="21"/>
                </a:cubicBezTo>
                <a:close/>
                <a:moveTo>
                  <a:pt x="85" y="2"/>
                </a:move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2"/>
                  <a:pt x="85" y="3"/>
                  <a:pt x="84" y="3"/>
                </a:cubicBezTo>
                <a:cubicBezTo>
                  <a:pt x="83" y="4"/>
                  <a:pt x="82" y="3"/>
                  <a:pt x="82" y="3"/>
                </a:cubicBezTo>
                <a:cubicBezTo>
                  <a:pt x="80" y="2"/>
                  <a:pt x="80" y="1"/>
                  <a:pt x="8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79" y="2"/>
                  <a:pt x="80" y="3"/>
                  <a:pt x="81" y="3"/>
                </a:cubicBezTo>
                <a:cubicBezTo>
                  <a:pt x="83" y="4"/>
                  <a:pt x="85" y="4"/>
                  <a:pt x="85" y="2"/>
                </a:cubicBezTo>
                <a:close/>
                <a:moveTo>
                  <a:pt x="62" y="15"/>
                </a:moveTo>
                <a:cubicBezTo>
                  <a:pt x="61" y="15"/>
                  <a:pt x="61" y="16"/>
                  <a:pt x="61" y="16"/>
                </a:cubicBezTo>
                <a:cubicBezTo>
                  <a:pt x="61" y="17"/>
                  <a:pt x="61" y="17"/>
                  <a:pt x="61" y="17"/>
                </a:cubicBezTo>
                <a:cubicBezTo>
                  <a:pt x="61" y="18"/>
                  <a:pt x="61" y="18"/>
                  <a:pt x="62" y="18"/>
                </a:cubicBezTo>
                <a:cubicBezTo>
                  <a:pt x="62" y="18"/>
                  <a:pt x="63" y="18"/>
                  <a:pt x="63" y="17"/>
                </a:cubicBezTo>
                <a:cubicBezTo>
                  <a:pt x="63" y="17"/>
                  <a:pt x="63" y="17"/>
                  <a:pt x="63" y="16"/>
                </a:cubicBezTo>
                <a:cubicBezTo>
                  <a:pt x="63" y="16"/>
                  <a:pt x="62" y="15"/>
                  <a:pt x="62" y="15"/>
                </a:cubicBezTo>
                <a:close/>
                <a:moveTo>
                  <a:pt x="60" y="13"/>
                </a:moveTo>
                <a:cubicBezTo>
                  <a:pt x="60" y="13"/>
                  <a:pt x="60" y="12"/>
                  <a:pt x="60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13"/>
                  <a:pt x="60" y="13"/>
                  <a:pt x="60" y="13"/>
                </a:cubicBezTo>
                <a:close/>
                <a:moveTo>
                  <a:pt x="17" y="17"/>
                </a:moveTo>
                <a:cubicBezTo>
                  <a:pt x="15" y="14"/>
                  <a:pt x="12" y="13"/>
                  <a:pt x="10" y="14"/>
                </a:cubicBezTo>
                <a:cubicBezTo>
                  <a:pt x="8" y="16"/>
                  <a:pt x="7" y="18"/>
                  <a:pt x="10" y="19"/>
                </a:cubicBezTo>
                <a:cubicBezTo>
                  <a:pt x="12" y="21"/>
                  <a:pt x="16" y="19"/>
                  <a:pt x="17" y="17"/>
                </a:cubicBezTo>
                <a:close/>
                <a:moveTo>
                  <a:pt x="12" y="19"/>
                </a:moveTo>
                <a:cubicBezTo>
                  <a:pt x="11" y="19"/>
                  <a:pt x="10" y="19"/>
                  <a:pt x="9" y="18"/>
                </a:cubicBezTo>
                <a:cubicBezTo>
                  <a:pt x="8" y="17"/>
                  <a:pt x="8" y="16"/>
                  <a:pt x="9" y="16"/>
                </a:cubicBezTo>
                <a:cubicBezTo>
                  <a:pt x="9" y="15"/>
                  <a:pt x="10" y="15"/>
                  <a:pt x="10" y="15"/>
                </a:cubicBezTo>
                <a:cubicBezTo>
                  <a:pt x="13" y="14"/>
                  <a:pt x="15" y="15"/>
                  <a:pt x="16" y="17"/>
                </a:cubicBezTo>
                <a:cubicBezTo>
                  <a:pt x="15" y="18"/>
                  <a:pt x="14" y="19"/>
                  <a:pt x="12" y="19"/>
                </a:cubicBezTo>
                <a:close/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1" y="4"/>
                  <a:pt x="2" y="4"/>
                  <a:pt x="3" y="3"/>
                </a:cubicBezTo>
                <a:cubicBezTo>
                  <a:pt x="4" y="3"/>
                  <a:pt x="5" y="2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2"/>
                  <a:pt x="4" y="3"/>
                  <a:pt x="2" y="3"/>
                </a:cubicBezTo>
                <a:cubicBezTo>
                  <a:pt x="1" y="4"/>
                  <a:pt x="1" y="4"/>
                  <a:pt x="0" y="3"/>
                </a:cubicBezTo>
                <a:close/>
                <a:moveTo>
                  <a:pt x="12" y="48"/>
                </a:moveTo>
                <a:cubicBezTo>
                  <a:pt x="12" y="48"/>
                  <a:pt x="12" y="48"/>
                  <a:pt x="12" y="48"/>
                </a:cubicBezTo>
                <a:cubicBezTo>
                  <a:pt x="13" y="49"/>
                  <a:pt x="16" y="48"/>
                  <a:pt x="16" y="46"/>
                </a:cubicBezTo>
                <a:cubicBezTo>
                  <a:pt x="16" y="45"/>
                  <a:pt x="16" y="45"/>
                  <a:pt x="16" y="44"/>
                </a:cubicBezTo>
                <a:cubicBezTo>
                  <a:pt x="16" y="43"/>
                  <a:pt x="15" y="42"/>
                  <a:pt x="14" y="42"/>
                </a:cubicBezTo>
                <a:cubicBezTo>
                  <a:pt x="13" y="42"/>
                  <a:pt x="13" y="42"/>
                  <a:pt x="13" y="42"/>
                </a:cubicBezTo>
                <a:cubicBezTo>
                  <a:pt x="13" y="42"/>
                  <a:pt x="13" y="42"/>
                  <a:pt x="13" y="42"/>
                </a:cubicBezTo>
                <a:cubicBezTo>
                  <a:pt x="13" y="42"/>
                  <a:pt x="13" y="42"/>
                  <a:pt x="14" y="42"/>
                </a:cubicBezTo>
                <a:cubicBezTo>
                  <a:pt x="15" y="42"/>
                  <a:pt x="16" y="43"/>
                  <a:pt x="16" y="44"/>
                </a:cubicBezTo>
                <a:cubicBezTo>
                  <a:pt x="16" y="45"/>
                  <a:pt x="16" y="45"/>
                  <a:pt x="16" y="46"/>
                </a:cubicBezTo>
                <a:cubicBezTo>
                  <a:pt x="16" y="47"/>
                  <a:pt x="14" y="49"/>
                  <a:pt x="12" y="48"/>
                </a:cubicBezTo>
                <a:close/>
                <a:moveTo>
                  <a:pt x="68" y="17"/>
                </a:moveTo>
                <a:cubicBezTo>
                  <a:pt x="69" y="19"/>
                  <a:pt x="72" y="21"/>
                  <a:pt x="75" y="19"/>
                </a:cubicBezTo>
                <a:cubicBezTo>
                  <a:pt x="77" y="18"/>
                  <a:pt x="77" y="16"/>
                  <a:pt x="75" y="15"/>
                </a:cubicBezTo>
                <a:cubicBezTo>
                  <a:pt x="72" y="13"/>
                  <a:pt x="69" y="14"/>
                  <a:pt x="68" y="17"/>
                </a:cubicBezTo>
                <a:close/>
                <a:moveTo>
                  <a:pt x="74" y="15"/>
                </a:moveTo>
                <a:cubicBezTo>
                  <a:pt x="75" y="15"/>
                  <a:pt x="75" y="15"/>
                  <a:pt x="76" y="16"/>
                </a:cubicBezTo>
                <a:cubicBezTo>
                  <a:pt x="76" y="16"/>
                  <a:pt x="76" y="17"/>
                  <a:pt x="76" y="17"/>
                </a:cubicBezTo>
                <a:cubicBezTo>
                  <a:pt x="75" y="18"/>
                  <a:pt x="75" y="18"/>
                  <a:pt x="74" y="19"/>
                </a:cubicBezTo>
                <a:cubicBezTo>
                  <a:pt x="72" y="20"/>
                  <a:pt x="70" y="19"/>
                  <a:pt x="69" y="17"/>
                </a:cubicBezTo>
                <a:cubicBezTo>
                  <a:pt x="70" y="15"/>
                  <a:pt x="72" y="14"/>
                  <a:pt x="74" y="15"/>
                </a:cubicBezTo>
                <a:close/>
                <a:moveTo>
                  <a:pt x="65" y="16"/>
                </a:moveTo>
                <a:cubicBezTo>
                  <a:pt x="65" y="16"/>
                  <a:pt x="65" y="17"/>
                  <a:pt x="65" y="18"/>
                </a:cubicBezTo>
                <a:cubicBezTo>
                  <a:pt x="65" y="19"/>
                  <a:pt x="63" y="20"/>
                  <a:pt x="62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0"/>
                  <a:pt x="64" y="20"/>
                </a:cubicBezTo>
                <a:cubicBezTo>
                  <a:pt x="65" y="19"/>
                  <a:pt x="66" y="18"/>
                  <a:pt x="66" y="17"/>
                </a:cubicBezTo>
                <a:cubicBezTo>
                  <a:pt x="66" y="17"/>
                  <a:pt x="66" y="16"/>
                  <a:pt x="66" y="16"/>
                </a:cubicBezTo>
                <a:cubicBezTo>
                  <a:pt x="65" y="14"/>
                  <a:pt x="64" y="13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4" y="13"/>
                  <a:pt x="65" y="15"/>
                  <a:pt x="65" y="16"/>
                </a:cubicBezTo>
                <a:close/>
                <a:moveTo>
                  <a:pt x="77" y="39"/>
                </a:moveTo>
                <a:cubicBezTo>
                  <a:pt x="77" y="39"/>
                  <a:pt x="77" y="39"/>
                  <a:pt x="77" y="39"/>
                </a:cubicBezTo>
                <a:cubicBezTo>
                  <a:pt x="78" y="39"/>
                  <a:pt x="78" y="39"/>
                  <a:pt x="78" y="39"/>
                </a:cubicBezTo>
                <a:cubicBezTo>
                  <a:pt x="77" y="39"/>
                  <a:pt x="77" y="39"/>
                  <a:pt x="77" y="39"/>
                </a:cubicBezTo>
                <a:cubicBezTo>
                  <a:pt x="75" y="38"/>
                  <a:pt x="74" y="40"/>
                  <a:pt x="74" y="42"/>
                </a:cubicBezTo>
                <a:cubicBezTo>
                  <a:pt x="74" y="42"/>
                  <a:pt x="74" y="41"/>
                  <a:pt x="74" y="41"/>
                </a:cubicBezTo>
                <a:cubicBezTo>
                  <a:pt x="74" y="40"/>
                  <a:pt x="75" y="39"/>
                  <a:pt x="77" y="39"/>
                </a:cubicBezTo>
                <a:close/>
                <a:moveTo>
                  <a:pt x="49" y="17"/>
                </a:moveTo>
                <a:cubicBezTo>
                  <a:pt x="48" y="16"/>
                  <a:pt x="48" y="16"/>
                  <a:pt x="48" y="16"/>
                </a:cubicBezTo>
                <a:cubicBezTo>
                  <a:pt x="45" y="14"/>
                  <a:pt x="43" y="11"/>
                  <a:pt x="43" y="8"/>
                </a:cubicBezTo>
                <a:cubicBezTo>
                  <a:pt x="42" y="5"/>
                  <a:pt x="43" y="2"/>
                  <a:pt x="45" y="0"/>
                </a:cubicBezTo>
                <a:cubicBezTo>
                  <a:pt x="45" y="0"/>
                  <a:pt x="44" y="0"/>
                  <a:pt x="44" y="0"/>
                </a:cubicBezTo>
                <a:cubicBezTo>
                  <a:pt x="43" y="1"/>
                  <a:pt x="43" y="2"/>
                  <a:pt x="42" y="3"/>
                </a:cubicBezTo>
                <a:cubicBezTo>
                  <a:pt x="42" y="2"/>
                  <a:pt x="41" y="1"/>
                  <a:pt x="41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2"/>
                  <a:pt x="42" y="4"/>
                  <a:pt x="42" y="6"/>
                </a:cubicBezTo>
                <a:cubicBezTo>
                  <a:pt x="42" y="10"/>
                  <a:pt x="40" y="14"/>
                  <a:pt x="37" y="16"/>
                </a:cubicBezTo>
                <a:cubicBezTo>
                  <a:pt x="36" y="16"/>
                  <a:pt x="36" y="17"/>
                  <a:pt x="36" y="17"/>
                </a:cubicBezTo>
                <a:cubicBezTo>
                  <a:pt x="36" y="17"/>
                  <a:pt x="36" y="17"/>
                  <a:pt x="37" y="17"/>
                </a:cubicBezTo>
                <a:cubicBezTo>
                  <a:pt x="39" y="19"/>
                  <a:pt x="41" y="22"/>
                  <a:pt x="42" y="26"/>
                </a:cubicBezTo>
                <a:cubicBezTo>
                  <a:pt x="42" y="29"/>
                  <a:pt x="41" y="32"/>
                  <a:pt x="39" y="34"/>
                </a:cubicBezTo>
                <a:cubicBezTo>
                  <a:pt x="38" y="35"/>
                  <a:pt x="36" y="36"/>
                  <a:pt x="34" y="37"/>
                </a:cubicBezTo>
                <a:cubicBezTo>
                  <a:pt x="33" y="37"/>
                  <a:pt x="32" y="37"/>
                  <a:pt x="31" y="37"/>
                </a:cubicBezTo>
                <a:cubicBezTo>
                  <a:pt x="31" y="37"/>
                  <a:pt x="31" y="38"/>
                  <a:pt x="31" y="38"/>
                </a:cubicBezTo>
                <a:cubicBezTo>
                  <a:pt x="33" y="38"/>
                  <a:pt x="35" y="38"/>
                  <a:pt x="37" y="36"/>
                </a:cubicBezTo>
                <a:cubicBezTo>
                  <a:pt x="40" y="35"/>
                  <a:pt x="41" y="33"/>
                  <a:pt x="42" y="30"/>
                </a:cubicBezTo>
                <a:cubicBezTo>
                  <a:pt x="43" y="33"/>
                  <a:pt x="45" y="35"/>
                  <a:pt x="47" y="36"/>
                </a:cubicBezTo>
                <a:cubicBezTo>
                  <a:pt x="50" y="38"/>
                  <a:pt x="52" y="38"/>
                  <a:pt x="55" y="38"/>
                </a:cubicBezTo>
                <a:cubicBezTo>
                  <a:pt x="55" y="37"/>
                  <a:pt x="55" y="37"/>
                  <a:pt x="55" y="37"/>
                </a:cubicBezTo>
                <a:cubicBezTo>
                  <a:pt x="54" y="37"/>
                  <a:pt x="53" y="37"/>
                  <a:pt x="52" y="37"/>
                </a:cubicBezTo>
                <a:cubicBezTo>
                  <a:pt x="51" y="37"/>
                  <a:pt x="49" y="36"/>
                  <a:pt x="48" y="36"/>
                </a:cubicBezTo>
                <a:cubicBezTo>
                  <a:pt x="44" y="34"/>
                  <a:pt x="43" y="31"/>
                  <a:pt x="43" y="28"/>
                </a:cubicBezTo>
                <a:cubicBezTo>
                  <a:pt x="43" y="23"/>
                  <a:pt x="44" y="20"/>
                  <a:pt x="48" y="17"/>
                </a:cubicBezTo>
                <a:cubicBezTo>
                  <a:pt x="48" y="17"/>
                  <a:pt x="48" y="17"/>
                  <a:pt x="49" y="17"/>
                </a:cubicBezTo>
                <a:close/>
                <a:moveTo>
                  <a:pt x="47" y="17"/>
                </a:moveTo>
                <a:cubicBezTo>
                  <a:pt x="47" y="17"/>
                  <a:pt x="46" y="18"/>
                  <a:pt x="46" y="18"/>
                </a:cubicBezTo>
                <a:cubicBezTo>
                  <a:pt x="45" y="19"/>
                  <a:pt x="45" y="19"/>
                  <a:pt x="44" y="20"/>
                </a:cubicBezTo>
                <a:cubicBezTo>
                  <a:pt x="44" y="21"/>
                  <a:pt x="43" y="21"/>
                  <a:pt x="43" y="22"/>
                </a:cubicBezTo>
                <a:cubicBezTo>
                  <a:pt x="43" y="23"/>
                  <a:pt x="43" y="23"/>
                  <a:pt x="42" y="24"/>
                </a:cubicBezTo>
                <a:cubicBezTo>
                  <a:pt x="42" y="23"/>
                  <a:pt x="41" y="22"/>
                  <a:pt x="41" y="21"/>
                </a:cubicBezTo>
                <a:cubicBezTo>
                  <a:pt x="40" y="20"/>
                  <a:pt x="40" y="20"/>
                  <a:pt x="39" y="19"/>
                </a:cubicBezTo>
                <a:cubicBezTo>
                  <a:pt x="39" y="18"/>
                  <a:pt x="38" y="17"/>
                  <a:pt x="37" y="17"/>
                </a:cubicBezTo>
                <a:cubicBezTo>
                  <a:pt x="40" y="15"/>
                  <a:pt x="41" y="12"/>
                  <a:pt x="42" y="10"/>
                </a:cubicBezTo>
                <a:cubicBezTo>
                  <a:pt x="43" y="11"/>
                  <a:pt x="43" y="12"/>
                  <a:pt x="44" y="13"/>
                </a:cubicBezTo>
                <a:cubicBezTo>
                  <a:pt x="45" y="15"/>
                  <a:pt x="46" y="16"/>
                  <a:pt x="47" y="17"/>
                </a:cubicBezTo>
                <a:close/>
                <a:moveTo>
                  <a:pt x="1" y="8"/>
                </a:moveTo>
                <a:cubicBezTo>
                  <a:pt x="1" y="9"/>
                  <a:pt x="1" y="9"/>
                  <a:pt x="2" y="9"/>
                </a:cubicBezTo>
                <a:cubicBezTo>
                  <a:pt x="3" y="10"/>
                  <a:pt x="4" y="10"/>
                  <a:pt x="6" y="9"/>
                </a:cubicBezTo>
                <a:cubicBezTo>
                  <a:pt x="4" y="11"/>
                  <a:pt x="3" y="13"/>
                  <a:pt x="3" y="16"/>
                </a:cubicBezTo>
                <a:cubicBezTo>
                  <a:pt x="4" y="18"/>
                  <a:pt x="4" y="20"/>
                  <a:pt x="5" y="22"/>
                </a:cubicBezTo>
                <a:cubicBezTo>
                  <a:pt x="5" y="23"/>
                  <a:pt x="5" y="24"/>
                  <a:pt x="6" y="24"/>
                </a:cubicBezTo>
                <a:cubicBezTo>
                  <a:pt x="6" y="24"/>
                  <a:pt x="5" y="24"/>
                  <a:pt x="5" y="24"/>
                </a:cubicBezTo>
                <a:cubicBezTo>
                  <a:pt x="5" y="24"/>
                  <a:pt x="5" y="25"/>
                  <a:pt x="5" y="25"/>
                </a:cubicBezTo>
                <a:cubicBezTo>
                  <a:pt x="5" y="25"/>
                  <a:pt x="5" y="25"/>
                  <a:pt x="6" y="25"/>
                </a:cubicBezTo>
                <a:cubicBezTo>
                  <a:pt x="10" y="27"/>
                  <a:pt x="13" y="30"/>
                  <a:pt x="14" y="35"/>
                </a:cubicBezTo>
                <a:cubicBezTo>
                  <a:pt x="14" y="35"/>
                  <a:pt x="14" y="36"/>
                  <a:pt x="14" y="37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5"/>
                  <a:pt x="20" y="35"/>
                  <a:pt x="22" y="35"/>
                </a:cubicBezTo>
                <a:cubicBezTo>
                  <a:pt x="25" y="36"/>
                  <a:pt x="27" y="37"/>
                  <a:pt x="28" y="38"/>
                </a:cubicBezTo>
                <a:cubicBezTo>
                  <a:pt x="28" y="37"/>
                  <a:pt x="28" y="37"/>
                  <a:pt x="28" y="36"/>
                </a:cubicBezTo>
                <a:cubicBezTo>
                  <a:pt x="24" y="35"/>
                  <a:pt x="22" y="32"/>
                  <a:pt x="21" y="28"/>
                </a:cubicBezTo>
                <a:cubicBezTo>
                  <a:pt x="21" y="27"/>
                  <a:pt x="21" y="26"/>
                  <a:pt x="21" y="25"/>
                </a:cubicBezTo>
                <a:cubicBezTo>
                  <a:pt x="20" y="25"/>
                  <a:pt x="20" y="26"/>
                  <a:pt x="20" y="26"/>
                </a:cubicBezTo>
                <a:cubicBezTo>
                  <a:pt x="18" y="27"/>
                  <a:pt x="15" y="27"/>
                  <a:pt x="12" y="27"/>
                </a:cubicBezTo>
                <a:cubicBezTo>
                  <a:pt x="9" y="26"/>
                  <a:pt x="7" y="24"/>
                  <a:pt x="5" y="21"/>
                </a:cubicBezTo>
                <a:cubicBezTo>
                  <a:pt x="4" y="20"/>
                  <a:pt x="4" y="17"/>
                  <a:pt x="4" y="15"/>
                </a:cubicBezTo>
                <a:cubicBezTo>
                  <a:pt x="4" y="13"/>
                  <a:pt x="5" y="12"/>
                  <a:pt x="6" y="10"/>
                </a:cubicBezTo>
                <a:cubicBezTo>
                  <a:pt x="9" y="7"/>
                  <a:pt x="13" y="6"/>
                  <a:pt x="17" y="7"/>
                </a:cubicBezTo>
                <a:cubicBezTo>
                  <a:pt x="18" y="7"/>
                  <a:pt x="20" y="8"/>
                  <a:pt x="21" y="8"/>
                </a:cubicBezTo>
                <a:cubicBezTo>
                  <a:pt x="21" y="8"/>
                  <a:pt x="21" y="8"/>
                  <a:pt x="21" y="7"/>
                </a:cubicBezTo>
                <a:cubicBezTo>
                  <a:pt x="21" y="5"/>
                  <a:pt x="22" y="3"/>
                  <a:pt x="23" y="1"/>
                </a:cubicBezTo>
                <a:cubicBezTo>
                  <a:pt x="23" y="1"/>
                  <a:pt x="23" y="0"/>
                  <a:pt x="23" y="0"/>
                </a:cubicBezTo>
                <a:cubicBezTo>
                  <a:pt x="21" y="2"/>
                  <a:pt x="21" y="4"/>
                  <a:pt x="20" y="6"/>
                </a:cubicBezTo>
                <a:cubicBezTo>
                  <a:pt x="20" y="6"/>
                  <a:pt x="20" y="7"/>
                  <a:pt x="20" y="7"/>
                </a:cubicBezTo>
                <a:cubicBezTo>
                  <a:pt x="17" y="6"/>
                  <a:pt x="14" y="5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3" y="4"/>
                  <a:pt x="14" y="2"/>
                  <a:pt x="15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3" y="2"/>
                  <a:pt x="13" y="3"/>
                  <a:pt x="12" y="4"/>
                </a:cubicBezTo>
                <a:cubicBezTo>
                  <a:pt x="11" y="5"/>
                  <a:pt x="9" y="7"/>
                  <a:pt x="8" y="7"/>
                </a:cubicBezTo>
                <a:cubicBezTo>
                  <a:pt x="6" y="9"/>
                  <a:pt x="3" y="9"/>
                  <a:pt x="1" y="8"/>
                </a:cubicBezTo>
                <a:close/>
                <a:moveTo>
                  <a:pt x="11" y="27"/>
                </a:moveTo>
                <a:cubicBezTo>
                  <a:pt x="13" y="28"/>
                  <a:pt x="14" y="28"/>
                  <a:pt x="16" y="28"/>
                </a:cubicBezTo>
                <a:cubicBezTo>
                  <a:pt x="17" y="27"/>
                  <a:pt x="19" y="27"/>
                  <a:pt x="20" y="27"/>
                </a:cubicBezTo>
                <a:cubicBezTo>
                  <a:pt x="21" y="30"/>
                  <a:pt x="22" y="32"/>
                  <a:pt x="24" y="35"/>
                </a:cubicBezTo>
                <a:cubicBezTo>
                  <a:pt x="22" y="34"/>
                  <a:pt x="21" y="34"/>
                  <a:pt x="19" y="34"/>
                </a:cubicBezTo>
                <a:cubicBezTo>
                  <a:pt x="18" y="35"/>
                  <a:pt x="16" y="35"/>
                  <a:pt x="15" y="35"/>
                </a:cubicBezTo>
                <a:cubicBezTo>
                  <a:pt x="15" y="34"/>
                  <a:pt x="14" y="32"/>
                  <a:pt x="14" y="31"/>
                </a:cubicBezTo>
                <a:cubicBezTo>
                  <a:pt x="13" y="30"/>
                  <a:pt x="12" y="29"/>
                  <a:pt x="11" y="27"/>
                </a:cubicBezTo>
                <a:close/>
                <a:moveTo>
                  <a:pt x="59" y="71"/>
                </a:moveTo>
                <a:cubicBezTo>
                  <a:pt x="59" y="70"/>
                  <a:pt x="58" y="70"/>
                  <a:pt x="58" y="70"/>
                </a:cubicBezTo>
                <a:cubicBezTo>
                  <a:pt x="58" y="70"/>
                  <a:pt x="57" y="70"/>
                  <a:pt x="57" y="70"/>
                </a:cubicBezTo>
                <a:cubicBezTo>
                  <a:pt x="57" y="70"/>
                  <a:pt x="56" y="70"/>
                  <a:pt x="56" y="70"/>
                </a:cubicBezTo>
                <a:cubicBezTo>
                  <a:pt x="56" y="71"/>
                  <a:pt x="55" y="71"/>
                  <a:pt x="56" y="72"/>
                </a:cubicBezTo>
                <a:cubicBezTo>
                  <a:pt x="56" y="72"/>
                  <a:pt x="56" y="72"/>
                  <a:pt x="57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8" y="72"/>
                  <a:pt x="58" y="72"/>
                  <a:pt x="58" y="72"/>
                </a:cubicBezTo>
                <a:cubicBezTo>
                  <a:pt x="58" y="72"/>
                  <a:pt x="59" y="71"/>
                  <a:pt x="59" y="71"/>
                </a:cubicBezTo>
                <a:close/>
                <a:moveTo>
                  <a:pt x="60" y="20"/>
                </a:moveTo>
                <a:cubicBezTo>
                  <a:pt x="60" y="21"/>
                  <a:pt x="59" y="22"/>
                  <a:pt x="59" y="22"/>
                </a:cubicBezTo>
                <a:cubicBezTo>
                  <a:pt x="60" y="22"/>
                  <a:pt x="60" y="21"/>
                  <a:pt x="60" y="20"/>
                </a:cubicBezTo>
                <a:close/>
                <a:moveTo>
                  <a:pt x="59" y="23"/>
                </a:moveTo>
                <a:cubicBezTo>
                  <a:pt x="59" y="23"/>
                  <a:pt x="59" y="22"/>
                  <a:pt x="59" y="22"/>
                </a:cubicBezTo>
                <a:cubicBezTo>
                  <a:pt x="59" y="22"/>
                  <a:pt x="59" y="22"/>
                  <a:pt x="59" y="23"/>
                </a:cubicBezTo>
                <a:cubicBezTo>
                  <a:pt x="59" y="23"/>
                  <a:pt x="59" y="23"/>
                  <a:pt x="59" y="23"/>
                </a:cubicBezTo>
                <a:close/>
                <a:moveTo>
                  <a:pt x="74" y="49"/>
                </a:moveTo>
                <a:cubicBezTo>
                  <a:pt x="74" y="50"/>
                  <a:pt x="74" y="51"/>
                  <a:pt x="75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4" y="50"/>
                  <a:pt x="74" y="50"/>
                  <a:pt x="74" y="49"/>
                </a:cubicBezTo>
                <a:cubicBezTo>
                  <a:pt x="74" y="49"/>
                  <a:pt x="74" y="49"/>
                  <a:pt x="74" y="49"/>
                </a:cubicBezTo>
                <a:close/>
                <a:moveTo>
                  <a:pt x="59" y="22"/>
                </a:moveTo>
                <a:cubicBezTo>
                  <a:pt x="59" y="22"/>
                  <a:pt x="59" y="22"/>
                  <a:pt x="59" y="22"/>
                </a:cubicBezTo>
                <a:cubicBezTo>
                  <a:pt x="59" y="22"/>
                  <a:pt x="59" y="22"/>
                  <a:pt x="59" y="22"/>
                </a:cubicBezTo>
                <a:cubicBezTo>
                  <a:pt x="59" y="22"/>
                  <a:pt x="59" y="22"/>
                  <a:pt x="59" y="22"/>
                </a:cubicBezTo>
                <a:cubicBezTo>
                  <a:pt x="59" y="22"/>
                  <a:pt x="59" y="22"/>
                  <a:pt x="59" y="22"/>
                </a:cubicBezTo>
                <a:close/>
                <a:moveTo>
                  <a:pt x="41" y="93"/>
                </a:moveTo>
                <a:cubicBezTo>
                  <a:pt x="41" y="93"/>
                  <a:pt x="41" y="93"/>
                  <a:pt x="41" y="93"/>
                </a:cubicBezTo>
                <a:cubicBezTo>
                  <a:pt x="41" y="93"/>
                  <a:pt x="41" y="93"/>
                  <a:pt x="41" y="92"/>
                </a:cubicBezTo>
                <a:cubicBezTo>
                  <a:pt x="41" y="93"/>
                  <a:pt x="41" y="93"/>
                  <a:pt x="41" y="93"/>
                </a:cubicBezTo>
                <a:cubicBezTo>
                  <a:pt x="41" y="93"/>
                  <a:pt x="41" y="93"/>
                  <a:pt x="41" y="93"/>
                </a:cubicBezTo>
                <a:close/>
                <a:moveTo>
                  <a:pt x="44" y="93"/>
                </a:moveTo>
                <a:cubicBezTo>
                  <a:pt x="44" y="93"/>
                  <a:pt x="44" y="93"/>
                  <a:pt x="44" y="93"/>
                </a:cubicBezTo>
                <a:cubicBezTo>
                  <a:pt x="44" y="93"/>
                  <a:pt x="44" y="93"/>
                  <a:pt x="43" y="93"/>
                </a:cubicBezTo>
                <a:cubicBezTo>
                  <a:pt x="43" y="93"/>
                  <a:pt x="43" y="93"/>
                  <a:pt x="43" y="93"/>
                </a:cubicBezTo>
                <a:cubicBezTo>
                  <a:pt x="43" y="93"/>
                  <a:pt x="43" y="93"/>
                  <a:pt x="44" y="93"/>
                </a:cubicBezTo>
                <a:close/>
                <a:moveTo>
                  <a:pt x="32" y="88"/>
                </a:moveTo>
                <a:cubicBezTo>
                  <a:pt x="32" y="88"/>
                  <a:pt x="32" y="88"/>
                  <a:pt x="32" y="88"/>
                </a:cubicBezTo>
                <a:cubicBezTo>
                  <a:pt x="30" y="87"/>
                  <a:pt x="30" y="84"/>
                  <a:pt x="31" y="82"/>
                </a:cubicBezTo>
                <a:cubicBezTo>
                  <a:pt x="31" y="82"/>
                  <a:pt x="31" y="82"/>
                  <a:pt x="31" y="82"/>
                </a:cubicBezTo>
                <a:cubicBezTo>
                  <a:pt x="31" y="82"/>
                  <a:pt x="31" y="82"/>
                  <a:pt x="31" y="82"/>
                </a:cubicBezTo>
                <a:cubicBezTo>
                  <a:pt x="31" y="82"/>
                  <a:pt x="31" y="82"/>
                  <a:pt x="31" y="82"/>
                </a:cubicBezTo>
                <a:cubicBezTo>
                  <a:pt x="30" y="82"/>
                  <a:pt x="30" y="82"/>
                  <a:pt x="30" y="82"/>
                </a:cubicBezTo>
                <a:cubicBezTo>
                  <a:pt x="29" y="85"/>
                  <a:pt x="30" y="88"/>
                  <a:pt x="32" y="89"/>
                </a:cubicBezTo>
                <a:cubicBezTo>
                  <a:pt x="32" y="89"/>
                  <a:pt x="32" y="88"/>
                  <a:pt x="32" y="88"/>
                </a:cubicBezTo>
                <a:close/>
                <a:moveTo>
                  <a:pt x="39" y="94"/>
                </a:moveTo>
                <a:cubicBezTo>
                  <a:pt x="39" y="94"/>
                  <a:pt x="40" y="94"/>
                  <a:pt x="40" y="94"/>
                </a:cubicBezTo>
                <a:cubicBezTo>
                  <a:pt x="39" y="94"/>
                  <a:pt x="39" y="94"/>
                  <a:pt x="39" y="94"/>
                </a:cubicBezTo>
                <a:cubicBezTo>
                  <a:pt x="39" y="94"/>
                  <a:pt x="39" y="94"/>
                  <a:pt x="39" y="94"/>
                </a:cubicBezTo>
                <a:cubicBezTo>
                  <a:pt x="39" y="94"/>
                  <a:pt x="39" y="94"/>
                  <a:pt x="39" y="94"/>
                </a:cubicBezTo>
                <a:close/>
                <a:moveTo>
                  <a:pt x="42" y="93"/>
                </a:moveTo>
                <a:cubicBezTo>
                  <a:pt x="41" y="94"/>
                  <a:pt x="39" y="96"/>
                  <a:pt x="38" y="96"/>
                </a:cubicBezTo>
                <a:cubicBezTo>
                  <a:pt x="39" y="96"/>
                  <a:pt x="39" y="96"/>
                  <a:pt x="39" y="96"/>
                </a:cubicBezTo>
                <a:cubicBezTo>
                  <a:pt x="40" y="96"/>
                  <a:pt x="41" y="95"/>
                  <a:pt x="42" y="94"/>
                </a:cubicBezTo>
                <a:cubicBezTo>
                  <a:pt x="43" y="95"/>
                  <a:pt x="44" y="96"/>
                  <a:pt x="46" y="96"/>
                </a:cubicBezTo>
                <a:cubicBezTo>
                  <a:pt x="47" y="96"/>
                  <a:pt x="47" y="96"/>
                  <a:pt x="47" y="96"/>
                </a:cubicBezTo>
                <a:cubicBezTo>
                  <a:pt x="45" y="96"/>
                  <a:pt x="44" y="94"/>
                  <a:pt x="42" y="93"/>
                </a:cubicBezTo>
                <a:close/>
                <a:moveTo>
                  <a:pt x="30" y="72"/>
                </a:moveTo>
                <a:cubicBezTo>
                  <a:pt x="30" y="72"/>
                  <a:pt x="31" y="72"/>
                  <a:pt x="31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0" y="72"/>
                  <a:pt x="30" y="72"/>
                  <a:pt x="30" y="72"/>
                </a:cubicBezTo>
                <a:close/>
                <a:moveTo>
                  <a:pt x="36" y="96"/>
                </a:moveTo>
                <a:cubicBezTo>
                  <a:pt x="37" y="96"/>
                  <a:pt x="37" y="96"/>
                  <a:pt x="37" y="96"/>
                </a:cubicBezTo>
                <a:cubicBezTo>
                  <a:pt x="37" y="96"/>
                  <a:pt x="37" y="96"/>
                  <a:pt x="37" y="96"/>
                </a:cubicBezTo>
                <a:cubicBezTo>
                  <a:pt x="37" y="96"/>
                  <a:pt x="37" y="95"/>
                  <a:pt x="37" y="95"/>
                </a:cubicBezTo>
                <a:cubicBezTo>
                  <a:pt x="37" y="95"/>
                  <a:pt x="37" y="96"/>
                  <a:pt x="36" y="96"/>
                </a:cubicBezTo>
                <a:close/>
                <a:moveTo>
                  <a:pt x="45" y="94"/>
                </a:moveTo>
                <a:cubicBezTo>
                  <a:pt x="45" y="94"/>
                  <a:pt x="45" y="94"/>
                  <a:pt x="45" y="94"/>
                </a:cubicBezTo>
                <a:cubicBezTo>
                  <a:pt x="45" y="94"/>
                  <a:pt x="45" y="94"/>
                  <a:pt x="45" y="94"/>
                </a:cubicBezTo>
                <a:cubicBezTo>
                  <a:pt x="45" y="94"/>
                  <a:pt x="45" y="94"/>
                  <a:pt x="45" y="94"/>
                </a:cubicBezTo>
                <a:cubicBezTo>
                  <a:pt x="45" y="94"/>
                  <a:pt x="45" y="94"/>
                  <a:pt x="45" y="94"/>
                </a:cubicBezTo>
                <a:close/>
                <a:moveTo>
                  <a:pt x="54" y="87"/>
                </a:moveTo>
                <a:cubicBezTo>
                  <a:pt x="55" y="87"/>
                  <a:pt x="55" y="85"/>
                  <a:pt x="55" y="84"/>
                </a:cubicBezTo>
                <a:cubicBezTo>
                  <a:pt x="55" y="84"/>
                  <a:pt x="55" y="83"/>
                  <a:pt x="54" y="82"/>
                </a:cubicBezTo>
                <a:cubicBezTo>
                  <a:pt x="54" y="83"/>
                  <a:pt x="54" y="83"/>
                  <a:pt x="54" y="84"/>
                </a:cubicBezTo>
                <a:cubicBezTo>
                  <a:pt x="54" y="85"/>
                  <a:pt x="54" y="86"/>
                  <a:pt x="54" y="86"/>
                </a:cubicBezTo>
                <a:cubicBezTo>
                  <a:pt x="54" y="87"/>
                  <a:pt x="54" y="87"/>
                  <a:pt x="54" y="87"/>
                </a:cubicBezTo>
                <a:close/>
                <a:moveTo>
                  <a:pt x="58" y="76"/>
                </a:moveTo>
                <a:cubicBezTo>
                  <a:pt x="58" y="76"/>
                  <a:pt x="58" y="75"/>
                  <a:pt x="57" y="75"/>
                </a:cubicBezTo>
                <a:cubicBezTo>
                  <a:pt x="57" y="75"/>
                  <a:pt x="57" y="75"/>
                  <a:pt x="56" y="75"/>
                </a:cubicBezTo>
                <a:cubicBezTo>
                  <a:pt x="56" y="75"/>
                  <a:pt x="56" y="76"/>
                  <a:pt x="56" y="76"/>
                </a:cubicBezTo>
                <a:cubicBezTo>
                  <a:pt x="56" y="77"/>
                  <a:pt x="56" y="77"/>
                  <a:pt x="56" y="77"/>
                </a:cubicBezTo>
                <a:cubicBezTo>
                  <a:pt x="57" y="77"/>
                  <a:pt x="57" y="77"/>
                  <a:pt x="57" y="77"/>
                </a:cubicBezTo>
                <a:cubicBezTo>
                  <a:pt x="57" y="78"/>
                  <a:pt x="57" y="78"/>
                  <a:pt x="57" y="78"/>
                </a:cubicBezTo>
                <a:cubicBezTo>
                  <a:pt x="58" y="78"/>
                  <a:pt x="59" y="77"/>
                  <a:pt x="59" y="77"/>
                </a:cubicBezTo>
                <a:cubicBezTo>
                  <a:pt x="59" y="76"/>
                  <a:pt x="58" y="76"/>
                  <a:pt x="58" y="76"/>
                </a:cubicBezTo>
                <a:close/>
                <a:moveTo>
                  <a:pt x="55" y="74"/>
                </a:moveTo>
                <a:cubicBezTo>
                  <a:pt x="56" y="74"/>
                  <a:pt x="56" y="74"/>
                  <a:pt x="56" y="74"/>
                </a:cubicBezTo>
                <a:cubicBezTo>
                  <a:pt x="56" y="74"/>
                  <a:pt x="56" y="74"/>
                  <a:pt x="56" y="74"/>
                </a:cubicBezTo>
                <a:cubicBezTo>
                  <a:pt x="55" y="74"/>
                  <a:pt x="55" y="74"/>
                  <a:pt x="55" y="74"/>
                </a:cubicBezTo>
                <a:close/>
                <a:moveTo>
                  <a:pt x="47" y="96"/>
                </a:moveTo>
                <a:cubicBezTo>
                  <a:pt x="48" y="96"/>
                  <a:pt x="48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8" y="96"/>
                  <a:pt x="48" y="95"/>
                  <a:pt x="48" y="95"/>
                </a:cubicBezTo>
                <a:cubicBezTo>
                  <a:pt x="47" y="95"/>
                  <a:pt x="47" y="96"/>
                  <a:pt x="47" y="96"/>
                </a:cubicBezTo>
                <a:close/>
                <a:moveTo>
                  <a:pt x="49" y="96"/>
                </a:moveTo>
                <a:cubicBezTo>
                  <a:pt x="50" y="96"/>
                  <a:pt x="50" y="96"/>
                  <a:pt x="50" y="96"/>
                </a:cubicBezTo>
                <a:cubicBezTo>
                  <a:pt x="50" y="96"/>
                  <a:pt x="50" y="96"/>
                  <a:pt x="50" y="96"/>
                </a:cubicBezTo>
                <a:cubicBezTo>
                  <a:pt x="50" y="96"/>
                  <a:pt x="50" y="96"/>
                  <a:pt x="50" y="96"/>
                </a:cubicBezTo>
                <a:cubicBezTo>
                  <a:pt x="50" y="96"/>
                  <a:pt x="50" y="96"/>
                  <a:pt x="50" y="96"/>
                </a:cubicBezTo>
                <a:cubicBezTo>
                  <a:pt x="49" y="96"/>
                  <a:pt x="49" y="96"/>
                  <a:pt x="49" y="96"/>
                </a:cubicBezTo>
                <a:close/>
                <a:moveTo>
                  <a:pt x="51" y="89"/>
                </a:moveTo>
                <a:cubicBezTo>
                  <a:pt x="51" y="89"/>
                  <a:pt x="51" y="89"/>
                  <a:pt x="51" y="89"/>
                </a:cubicBezTo>
                <a:cubicBezTo>
                  <a:pt x="51" y="89"/>
                  <a:pt x="51" y="89"/>
                  <a:pt x="51" y="89"/>
                </a:cubicBezTo>
                <a:cubicBezTo>
                  <a:pt x="50" y="89"/>
                  <a:pt x="49" y="89"/>
                  <a:pt x="49" y="87"/>
                </a:cubicBezTo>
                <a:cubicBezTo>
                  <a:pt x="49" y="85"/>
                  <a:pt x="50" y="83"/>
                  <a:pt x="52" y="83"/>
                </a:cubicBezTo>
                <a:cubicBezTo>
                  <a:pt x="52" y="82"/>
                  <a:pt x="52" y="82"/>
                  <a:pt x="52" y="82"/>
                </a:cubicBezTo>
                <a:cubicBezTo>
                  <a:pt x="50" y="83"/>
                  <a:pt x="49" y="85"/>
                  <a:pt x="49" y="87"/>
                </a:cubicBezTo>
                <a:cubicBezTo>
                  <a:pt x="49" y="87"/>
                  <a:pt x="49" y="88"/>
                  <a:pt x="49" y="88"/>
                </a:cubicBezTo>
                <a:cubicBezTo>
                  <a:pt x="49" y="89"/>
                  <a:pt x="50" y="89"/>
                  <a:pt x="51" y="89"/>
                </a:cubicBezTo>
                <a:close/>
                <a:moveTo>
                  <a:pt x="29" y="74"/>
                </a:moveTo>
                <a:cubicBezTo>
                  <a:pt x="28" y="74"/>
                  <a:pt x="28" y="74"/>
                  <a:pt x="28" y="74"/>
                </a:cubicBezTo>
                <a:cubicBezTo>
                  <a:pt x="28" y="74"/>
                  <a:pt x="28" y="74"/>
                  <a:pt x="28" y="74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74"/>
                  <a:pt x="29" y="74"/>
                  <a:pt x="29" y="74"/>
                </a:cubicBezTo>
                <a:close/>
                <a:moveTo>
                  <a:pt x="68" y="74"/>
                </a:moveTo>
                <a:cubicBezTo>
                  <a:pt x="68" y="74"/>
                  <a:pt x="69" y="75"/>
                  <a:pt x="69" y="76"/>
                </a:cubicBezTo>
                <a:cubicBezTo>
                  <a:pt x="69" y="75"/>
                  <a:pt x="69" y="75"/>
                  <a:pt x="70" y="75"/>
                </a:cubicBezTo>
                <a:cubicBezTo>
                  <a:pt x="69" y="75"/>
                  <a:pt x="69" y="74"/>
                  <a:pt x="69" y="74"/>
                </a:cubicBezTo>
                <a:cubicBezTo>
                  <a:pt x="69" y="73"/>
                  <a:pt x="70" y="72"/>
                  <a:pt x="70" y="72"/>
                </a:cubicBezTo>
                <a:cubicBezTo>
                  <a:pt x="70" y="72"/>
                  <a:pt x="70" y="71"/>
                  <a:pt x="70" y="71"/>
                </a:cubicBezTo>
                <a:cubicBezTo>
                  <a:pt x="69" y="72"/>
                  <a:pt x="68" y="73"/>
                  <a:pt x="68" y="74"/>
                </a:cubicBezTo>
                <a:close/>
                <a:moveTo>
                  <a:pt x="31" y="40"/>
                </a:moveTo>
                <a:cubicBezTo>
                  <a:pt x="31" y="43"/>
                  <a:pt x="31" y="46"/>
                  <a:pt x="31" y="49"/>
                </a:cubicBezTo>
                <a:cubicBezTo>
                  <a:pt x="32" y="48"/>
                  <a:pt x="32" y="47"/>
                  <a:pt x="32" y="45"/>
                </a:cubicBezTo>
                <a:cubicBezTo>
                  <a:pt x="32" y="43"/>
                  <a:pt x="32" y="42"/>
                  <a:pt x="31" y="40"/>
                </a:cubicBezTo>
                <a:close/>
                <a:moveTo>
                  <a:pt x="25" y="70"/>
                </a:moveTo>
                <a:cubicBezTo>
                  <a:pt x="25" y="70"/>
                  <a:pt x="25" y="70"/>
                  <a:pt x="25" y="70"/>
                </a:cubicBezTo>
                <a:cubicBezTo>
                  <a:pt x="25" y="68"/>
                  <a:pt x="26" y="67"/>
                  <a:pt x="28" y="68"/>
                </a:cubicBezTo>
                <a:cubicBezTo>
                  <a:pt x="29" y="68"/>
                  <a:pt x="29" y="68"/>
                  <a:pt x="30" y="68"/>
                </a:cubicBezTo>
                <a:cubicBezTo>
                  <a:pt x="30" y="69"/>
                  <a:pt x="30" y="69"/>
                  <a:pt x="30" y="69"/>
                </a:cubicBezTo>
                <a:cubicBezTo>
                  <a:pt x="30" y="69"/>
                  <a:pt x="30" y="69"/>
                  <a:pt x="30" y="68"/>
                </a:cubicBezTo>
                <a:cubicBezTo>
                  <a:pt x="29" y="67"/>
                  <a:pt x="28" y="67"/>
                  <a:pt x="26" y="67"/>
                </a:cubicBezTo>
                <a:cubicBezTo>
                  <a:pt x="25" y="68"/>
                  <a:pt x="25" y="69"/>
                  <a:pt x="25" y="70"/>
                </a:cubicBezTo>
                <a:close/>
                <a:moveTo>
                  <a:pt x="76" y="43"/>
                </a:moveTo>
                <a:cubicBezTo>
                  <a:pt x="76" y="43"/>
                  <a:pt x="76" y="44"/>
                  <a:pt x="76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77" y="43"/>
                  <a:pt x="77" y="42"/>
                  <a:pt x="77" y="42"/>
                </a:cubicBezTo>
                <a:cubicBezTo>
                  <a:pt x="77" y="41"/>
                  <a:pt x="77" y="41"/>
                  <a:pt x="77" y="41"/>
                </a:cubicBezTo>
                <a:cubicBezTo>
                  <a:pt x="76" y="41"/>
                  <a:pt x="76" y="41"/>
                  <a:pt x="75" y="42"/>
                </a:cubicBezTo>
                <a:cubicBezTo>
                  <a:pt x="75" y="42"/>
                  <a:pt x="75" y="43"/>
                  <a:pt x="76" y="43"/>
                </a:cubicBezTo>
                <a:close/>
                <a:moveTo>
                  <a:pt x="9" y="41"/>
                </a:moveTo>
                <a:cubicBezTo>
                  <a:pt x="9" y="41"/>
                  <a:pt x="9" y="41"/>
                  <a:pt x="9" y="41"/>
                </a:cubicBezTo>
                <a:cubicBezTo>
                  <a:pt x="9" y="42"/>
                  <a:pt x="9" y="42"/>
                  <a:pt x="9" y="43"/>
                </a:cubicBezTo>
                <a:cubicBezTo>
                  <a:pt x="9" y="43"/>
                  <a:pt x="9" y="43"/>
                  <a:pt x="9" y="42"/>
                </a:cubicBezTo>
                <a:cubicBezTo>
                  <a:pt x="9" y="42"/>
                  <a:pt x="9" y="42"/>
                  <a:pt x="9" y="41"/>
                </a:cubicBezTo>
                <a:close/>
                <a:moveTo>
                  <a:pt x="8" y="39"/>
                </a:moveTo>
                <a:cubicBezTo>
                  <a:pt x="8" y="39"/>
                  <a:pt x="8" y="39"/>
                  <a:pt x="8" y="39"/>
                </a:cubicBezTo>
                <a:cubicBezTo>
                  <a:pt x="9" y="39"/>
                  <a:pt x="10" y="40"/>
                  <a:pt x="10" y="40"/>
                </a:cubicBezTo>
                <a:cubicBezTo>
                  <a:pt x="10" y="41"/>
                  <a:pt x="10" y="41"/>
                  <a:pt x="10" y="42"/>
                </a:cubicBezTo>
                <a:cubicBezTo>
                  <a:pt x="11" y="40"/>
                  <a:pt x="10" y="39"/>
                  <a:pt x="8" y="39"/>
                </a:cubicBezTo>
                <a:close/>
                <a:moveTo>
                  <a:pt x="26" y="77"/>
                </a:moveTo>
                <a:cubicBezTo>
                  <a:pt x="26" y="77"/>
                  <a:pt x="26" y="77"/>
                  <a:pt x="26" y="78"/>
                </a:cubicBezTo>
                <a:cubicBezTo>
                  <a:pt x="27" y="78"/>
                  <a:pt x="27" y="78"/>
                  <a:pt x="27" y="77"/>
                </a:cubicBezTo>
                <a:cubicBezTo>
                  <a:pt x="28" y="77"/>
                  <a:pt x="28" y="77"/>
                  <a:pt x="28" y="77"/>
                </a:cubicBezTo>
                <a:cubicBezTo>
                  <a:pt x="29" y="77"/>
                  <a:pt x="29" y="76"/>
                  <a:pt x="29" y="76"/>
                </a:cubicBezTo>
                <a:cubicBezTo>
                  <a:pt x="29" y="75"/>
                  <a:pt x="28" y="75"/>
                  <a:pt x="28" y="75"/>
                </a:cubicBezTo>
                <a:cubicBezTo>
                  <a:pt x="27" y="75"/>
                  <a:pt x="27" y="75"/>
                  <a:pt x="27" y="75"/>
                </a:cubicBezTo>
                <a:cubicBezTo>
                  <a:pt x="27" y="75"/>
                  <a:pt x="27" y="76"/>
                  <a:pt x="27" y="76"/>
                </a:cubicBezTo>
                <a:cubicBezTo>
                  <a:pt x="26" y="76"/>
                  <a:pt x="26" y="76"/>
                  <a:pt x="26" y="77"/>
                </a:cubicBezTo>
                <a:close/>
                <a:moveTo>
                  <a:pt x="28" y="80"/>
                </a:moveTo>
                <a:cubicBezTo>
                  <a:pt x="29" y="80"/>
                  <a:pt x="30" y="80"/>
                  <a:pt x="30" y="79"/>
                </a:cubicBezTo>
                <a:cubicBezTo>
                  <a:pt x="31" y="79"/>
                  <a:pt x="31" y="78"/>
                  <a:pt x="31" y="78"/>
                </a:cubicBezTo>
                <a:cubicBezTo>
                  <a:pt x="31" y="77"/>
                  <a:pt x="31" y="76"/>
                  <a:pt x="31" y="76"/>
                </a:cubicBezTo>
                <a:cubicBezTo>
                  <a:pt x="31" y="75"/>
                  <a:pt x="30" y="75"/>
                  <a:pt x="30" y="75"/>
                </a:cubicBezTo>
                <a:cubicBezTo>
                  <a:pt x="30" y="75"/>
                  <a:pt x="30" y="75"/>
                  <a:pt x="30" y="75"/>
                </a:cubicBezTo>
                <a:cubicBezTo>
                  <a:pt x="31" y="77"/>
                  <a:pt x="31" y="78"/>
                  <a:pt x="29" y="79"/>
                </a:cubicBezTo>
                <a:cubicBezTo>
                  <a:pt x="28" y="80"/>
                  <a:pt x="28" y="80"/>
                  <a:pt x="27" y="80"/>
                </a:cubicBezTo>
                <a:cubicBezTo>
                  <a:pt x="25" y="80"/>
                  <a:pt x="25" y="79"/>
                  <a:pt x="25" y="78"/>
                </a:cubicBezTo>
                <a:cubicBezTo>
                  <a:pt x="25" y="78"/>
                  <a:pt x="25" y="77"/>
                  <a:pt x="25" y="77"/>
                </a:cubicBezTo>
                <a:cubicBezTo>
                  <a:pt x="24" y="79"/>
                  <a:pt x="26" y="81"/>
                  <a:pt x="28" y="80"/>
                </a:cubicBezTo>
                <a:close/>
                <a:moveTo>
                  <a:pt x="42" y="96"/>
                </a:moveTo>
                <a:cubicBezTo>
                  <a:pt x="42" y="96"/>
                  <a:pt x="42" y="96"/>
                  <a:pt x="41" y="96"/>
                </a:cubicBezTo>
                <a:cubicBezTo>
                  <a:pt x="43" y="96"/>
                  <a:pt x="43" y="96"/>
                  <a:pt x="43" y="96"/>
                </a:cubicBezTo>
                <a:cubicBezTo>
                  <a:pt x="43" y="96"/>
                  <a:pt x="43" y="96"/>
                  <a:pt x="42" y="96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5" y="64"/>
                  <a:pt x="36" y="62"/>
                  <a:pt x="36" y="60"/>
                </a:cubicBezTo>
                <a:cubicBezTo>
                  <a:pt x="35" y="58"/>
                  <a:pt x="34" y="58"/>
                  <a:pt x="33" y="58"/>
                </a:cubicBezTo>
                <a:cubicBezTo>
                  <a:pt x="33" y="58"/>
                  <a:pt x="32" y="58"/>
                  <a:pt x="32" y="58"/>
                </a:cubicBezTo>
                <a:cubicBezTo>
                  <a:pt x="32" y="59"/>
                  <a:pt x="32" y="59"/>
                  <a:pt x="32" y="59"/>
                </a:cubicBezTo>
                <a:cubicBezTo>
                  <a:pt x="32" y="59"/>
                  <a:pt x="32" y="59"/>
                  <a:pt x="33" y="59"/>
                </a:cubicBezTo>
                <a:cubicBezTo>
                  <a:pt x="34" y="58"/>
                  <a:pt x="35" y="59"/>
                  <a:pt x="35" y="60"/>
                </a:cubicBezTo>
                <a:cubicBezTo>
                  <a:pt x="36" y="62"/>
                  <a:pt x="34" y="64"/>
                  <a:pt x="33" y="65"/>
                </a:cubicBezTo>
                <a:close/>
                <a:moveTo>
                  <a:pt x="34" y="83"/>
                </a:moveTo>
                <a:cubicBezTo>
                  <a:pt x="34" y="83"/>
                  <a:pt x="34" y="83"/>
                  <a:pt x="34" y="83"/>
                </a:cubicBezTo>
                <a:cubicBezTo>
                  <a:pt x="35" y="84"/>
                  <a:pt x="36" y="86"/>
                  <a:pt x="35" y="88"/>
                </a:cubicBezTo>
                <a:cubicBezTo>
                  <a:pt x="35" y="88"/>
                  <a:pt x="35" y="89"/>
                  <a:pt x="34" y="89"/>
                </a:cubicBezTo>
                <a:cubicBezTo>
                  <a:pt x="34" y="89"/>
                  <a:pt x="34" y="89"/>
                  <a:pt x="34" y="89"/>
                </a:cubicBezTo>
                <a:cubicBezTo>
                  <a:pt x="35" y="89"/>
                  <a:pt x="35" y="88"/>
                  <a:pt x="36" y="88"/>
                </a:cubicBezTo>
                <a:cubicBezTo>
                  <a:pt x="36" y="87"/>
                  <a:pt x="36" y="87"/>
                  <a:pt x="36" y="86"/>
                </a:cubicBezTo>
                <a:cubicBezTo>
                  <a:pt x="36" y="85"/>
                  <a:pt x="35" y="83"/>
                  <a:pt x="34" y="83"/>
                </a:cubicBezTo>
                <a:close/>
                <a:moveTo>
                  <a:pt x="26" y="70"/>
                </a:moveTo>
                <a:cubicBezTo>
                  <a:pt x="26" y="71"/>
                  <a:pt x="26" y="71"/>
                  <a:pt x="26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7" y="72"/>
                  <a:pt x="28" y="72"/>
                  <a:pt x="28" y="72"/>
                </a:cubicBezTo>
                <a:cubicBezTo>
                  <a:pt x="28" y="72"/>
                  <a:pt x="29" y="72"/>
                  <a:pt x="29" y="71"/>
                </a:cubicBezTo>
                <a:cubicBezTo>
                  <a:pt x="29" y="71"/>
                  <a:pt x="29" y="71"/>
                  <a:pt x="28" y="70"/>
                </a:cubicBezTo>
                <a:cubicBezTo>
                  <a:pt x="28" y="70"/>
                  <a:pt x="28" y="70"/>
                  <a:pt x="27" y="70"/>
                </a:cubicBezTo>
                <a:cubicBezTo>
                  <a:pt x="27" y="70"/>
                  <a:pt x="26" y="70"/>
                  <a:pt x="26" y="70"/>
                </a:cubicBezTo>
                <a:close/>
                <a:moveTo>
                  <a:pt x="29" y="73"/>
                </a:moveTo>
                <a:cubicBezTo>
                  <a:pt x="29" y="73"/>
                  <a:pt x="30" y="73"/>
                  <a:pt x="30" y="73"/>
                </a:cubicBezTo>
                <a:cubicBezTo>
                  <a:pt x="30" y="73"/>
                  <a:pt x="30" y="72"/>
                  <a:pt x="30" y="72"/>
                </a:cubicBezTo>
                <a:cubicBezTo>
                  <a:pt x="30" y="73"/>
                  <a:pt x="29" y="73"/>
                  <a:pt x="29" y="73"/>
                </a:cubicBezTo>
                <a:cubicBezTo>
                  <a:pt x="29" y="73"/>
                  <a:pt x="29" y="73"/>
                  <a:pt x="29" y="73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337">
            <a:extLst>
              <a:ext uri="{FF2B5EF4-FFF2-40B4-BE49-F238E27FC236}">
                <a16:creationId xmlns:a16="http://schemas.microsoft.com/office/drawing/2014/main" id="{54D6D261-A6C0-4539-8451-00A2EEC79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0054" y="0"/>
            <a:ext cx="5501" cy="959273"/>
          </a:xfrm>
          <a:prstGeom prst="rect">
            <a:avLst/>
          </a:pr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399">
            <a:extLst>
              <a:ext uri="{FF2B5EF4-FFF2-40B4-BE49-F238E27FC236}">
                <a16:creationId xmlns:a16="http://schemas.microsoft.com/office/drawing/2014/main" id="{35FB399B-EA6A-4C91-B06E-11906B5D9526}"/>
              </a:ext>
            </a:extLst>
          </p:cNvPr>
          <p:cNvSpPr>
            <a:spLocks/>
          </p:cNvSpPr>
          <p:nvPr/>
        </p:nvSpPr>
        <p:spPr bwMode="auto">
          <a:xfrm>
            <a:off x="6319764" y="1448811"/>
            <a:ext cx="176014" cy="168313"/>
          </a:xfrm>
          <a:custGeom>
            <a:avLst/>
            <a:gdLst>
              <a:gd name="T0" fmla="*/ 78 w 160"/>
              <a:gd name="T1" fmla="*/ 0 h 153"/>
              <a:gd name="T2" fmla="*/ 64 w 160"/>
              <a:gd name="T3" fmla="*/ 65 h 153"/>
              <a:gd name="T4" fmla="*/ 0 w 160"/>
              <a:gd name="T5" fmla="*/ 57 h 153"/>
              <a:gd name="T6" fmla="*/ 57 w 160"/>
              <a:gd name="T7" fmla="*/ 93 h 153"/>
              <a:gd name="T8" fmla="*/ 31 w 160"/>
              <a:gd name="T9" fmla="*/ 153 h 153"/>
              <a:gd name="T10" fmla="*/ 78 w 160"/>
              <a:gd name="T11" fmla="*/ 110 h 153"/>
              <a:gd name="T12" fmla="*/ 129 w 160"/>
              <a:gd name="T13" fmla="*/ 153 h 153"/>
              <a:gd name="T14" fmla="*/ 102 w 160"/>
              <a:gd name="T15" fmla="*/ 93 h 153"/>
              <a:gd name="T16" fmla="*/ 160 w 160"/>
              <a:gd name="T17" fmla="*/ 57 h 153"/>
              <a:gd name="T18" fmla="*/ 95 w 160"/>
              <a:gd name="T19" fmla="*/ 65 h 153"/>
              <a:gd name="T20" fmla="*/ 78 w 160"/>
              <a:gd name="T2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0" h="153">
                <a:moveTo>
                  <a:pt x="78" y="0"/>
                </a:moveTo>
                <a:lnTo>
                  <a:pt x="64" y="65"/>
                </a:lnTo>
                <a:lnTo>
                  <a:pt x="0" y="57"/>
                </a:lnTo>
                <a:lnTo>
                  <a:pt x="57" y="93"/>
                </a:lnTo>
                <a:lnTo>
                  <a:pt x="31" y="153"/>
                </a:lnTo>
                <a:lnTo>
                  <a:pt x="78" y="110"/>
                </a:lnTo>
                <a:lnTo>
                  <a:pt x="129" y="153"/>
                </a:lnTo>
                <a:lnTo>
                  <a:pt x="102" y="93"/>
                </a:lnTo>
                <a:lnTo>
                  <a:pt x="160" y="57"/>
                </a:lnTo>
                <a:lnTo>
                  <a:pt x="95" y="65"/>
                </a:lnTo>
                <a:lnTo>
                  <a:pt x="78" y="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446">
            <a:extLst>
              <a:ext uri="{FF2B5EF4-FFF2-40B4-BE49-F238E27FC236}">
                <a16:creationId xmlns:a16="http://schemas.microsoft.com/office/drawing/2014/main" id="{9EE9A7D9-4050-41A8-AC84-837E72976905}"/>
              </a:ext>
            </a:extLst>
          </p:cNvPr>
          <p:cNvSpPr>
            <a:spLocks/>
          </p:cNvSpPr>
          <p:nvPr/>
        </p:nvSpPr>
        <p:spPr bwMode="auto">
          <a:xfrm>
            <a:off x="6479277" y="1067081"/>
            <a:ext cx="179314" cy="167213"/>
          </a:xfrm>
          <a:custGeom>
            <a:avLst/>
            <a:gdLst>
              <a:gd name="T0" fmla="*/ 82 w 163"/>
              <a:gd name="T1" fmla="*/ 0 h 152"/>
              <a:gd name="T2" fmla="*/ 67 w 163"/>
              <a:gd name="T3" fmla="*/ 64 h 152"/>
              <a:gd name="T4" fmla="*/ 0 w 163"/>
              <a:gd name="T5" fmla="*/ 59 h 152"/>
              <a:gd name="T6" fmla="*/ 58 w 163"/>
              <a:gd name="T7" fmla="*/ 92 h 152"/>
              <a:gd name="T8" fmla="*/ 31 w 163"/>
              <a:gd name="T9" fmla="*/ 152 h 152"/>
              <a:gd name="T10" fmla="*/ 82 w 163"/>
              <a:gd name="T11" fmla="*/ 109 h 152"/>
              <a:gd name="T12" fmla="*/ 132 w 163"/>
              <a:gd name="T13" fmla="*/ 152 h 152"/>
              <a:gd name="T14" fmla="*/ 106 w 163"/>
              <a:gd name="T15" fmla="*/ 92 h 152"/>
              <a:gd name="T16" fmla="*/ 163 w 163"/>
              <a:gd name="T17" fmla="*/ 59 h 152"/>
              <a:gd name="T18" fmla="*/ 96 w 163"/>
              <a:gd name="T19" fmla="*/ 64 h 152"/>
              <a:gd name="T20" fmla="*/ 82 w 163"/>
              <a:gd name="T21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3" h="152">
                <a:moveTo>
                  <a:pt x="82" y="0"/>
                </a:moveTo>
                <a:lnTo>
                  <a:pt x="67" y="64"/>
                </a:lnTo>
                <a:lnTo>
                  <a:pt x="0" y="59"/>
                </a:lnTo>
                <a:lnTo>
                  <a:pt x="58" y="92"/>
                </a:lnTo>
                <a:lnTo>
                  <a:pt x="31" y="152"/>
                </a:lnTo>
                <a:lnTo>
                  <a:pt x="82" y="109"/>
                </a:lnTo>
                <a:lnTo>
                  <a:pt x="132" y="152"/>
                </a:lnTo>
                <a:lnTo>
                  <a:pt x="106" y="92"/>
                </a:lnTo>
                <a:lnTo>
                  <a:pt x="163" y="59"/>
                </a:lnTo>
                <a:lnTo>
                  <a:pt x="96" y="64"/>
                </a:lnTo>
                <a:lnTo>
                  <a:pt x="82" y="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569">
            <a:extLst>
              <a:ext uri="{FF2B5EF4-FFF2-40B4-BE49-F238E27FC236}">
                <a16:creationId xmlns:a16="http://schemas.microsoft.com/office/drawing/2014/main" id="{52F1C757-871D-4CBA-AB42-03061B055DC2}"/>
              </a:ext>
            </a:extLst>
          </p:cNvPr>
          <p:cNvSpPr>
            <a:spLocks/>
          </p:cNvSpPr>
          <p:nvPr/>
        </p:nvSpPr>
        <p:spPr bwMode="auto">
          <a:xfrm>
            <a:off x="6690494" y="900969"/>
            <a:ext cx="91307" cy="89107"/>
          </a:xfrm>
          <a:custGeom>
            <a:avLst/>
            <a:gdLst>
              <a:gd name="T0" fmla="*/ 43 w 83"/>
              <a:gd name="T1" fmla="*/ 0 h 81"/>
              <a:gd name="T2" fmla="*/ 35 w 83"/>
              <a:gd name="T3" fmla="*/ 36 h 81"/>
              <a:gd name="T4" fmla="*/ 0 w 83"/>
              <a:gd name="T5" fmla="*/ 31 h 81"/>
              <a:gd name="T6" fmla="*/ 31 w 83"/>
              <a:gd name="T7" fmla="*/ 50 h 81"/>
              <a:gd name="T8" fmla="*/ 16 w 83"/>
              <a:gd name="T9" fmla="*/ 81 h 81"/>
              <a:gd name="T10" fmla="*/ 43 w 83"/>
              <a:gd name="T11" fmla="*/ 58 h 81"/>
              <a:gd name="T12" fmla="*/ 69 w 83"/>
              <a:gd name="T13" fmla="*/ 81 h 81"/>
              <a:gd name="T14" fmla="*/ 55 w 83"/>
              <a:gd name="T15" fmla="*/ 50 h 81"/>
              <a:gd name="T16" fmla="*/ 83 w 83"/>
              <a:gd name="T17" fmla="*/ 31 h 81"/>
              <a:gd name="T18" fmla="*/ 50 w 83"/>
              <a:gd name="T19" fmla="*/ 36 h 81"/>
              <a:gd name="T20" fmla="*/ 43 w 83"/>
              <a:gd name="T21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" h="81">
                <a:moveTo>
                  <a:pt x="43" y="0"/>
                </a:moveTo>
                <a:lnTo>
                  <a:pt x="35" y="36"/>
                </a:lnTo>
                <a:lnTo>
                  <a:pt x="0" y="31"/>
                </a:lnTo>
                <a:lnTo>
                  <a:pt x="31" y="50"/>
                </a:lnTo>
                <a:lnTo>
                  <a:pt x="16" y="81"/>
                </a:lnTo>
                <a:lnTo>
                  <a:pt x="43" y="58"/>
                </a:lnTo>
                <a:lnTo>
                  <a:pt x="69" y="81"/>
                </a:lnTo>
                <a:lnTo>
                  <a:pt x="55" y="50"/>
                </a:lnTo>
                <a:lnTo>
                  <a:pt x="83" y="31"/>
                </a:lnTo>
                <a:lnTo>
                  <a:pt x="50" y="36"/>
                </a:lnTo>
                <a:lnTo>
                  <a:pt x="43" y="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927D7CC4-69F8-4415-9833-B887D6B0622E}"/>
              </a:ext>
            </a:extLst>
          </p:cNvPr>
          <p:cNvCxnSpPr>
            <a:cxnSpLocks/>
          </p:cNvCxnSpPr>
          <p:nvPr/>
        </p:nvCxnSpPr>
        <p:spPr>
          <a:xfrm>
            <a:off x="6408308" y="0"/>
            <a:ext cx="0" cy="1443038"/>
          </a:xfrm>
          <a:prstGeom prst="line">
            <a:avLst/>
          </a:prstGeom>
          <a:ln w="9525" cap="flat" cmpd="sng" algn="ctr">
            <a:gradFill>
              <a:gsLst>
                <a:gs pos="13000">
                  <a:schemeClr val="accent3"/>
                </a:gs>
                <a:gs pos="87000">
                  <a:schemeClr val="accent4"/>
                </a:gs>
              </a:gsLst>
              <a:lin ang="360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4" name="Freeform 1507">
            <a:extLst>
              <a:ext uri="{FF2B5EF4-FFF2-40B4-BE49-F238E27FC236}">
                <a16:creationId xmlns:a16="http://schemas.microsoft.com/office/drawing/2014/main" id="{D2E1F9A0-B00C-4A30-B727-D8BF9AF3E711}"/>
              </a:ext>
            </a:extLst>
          </p:cNvPr>
          <p:cNvSpPr>
            <a:spLocks/>
          </p:cNvSpPr>
          <p:nvPr/>
        </p:nvSpPr>
        <p:spPr bwMode="auto">
          <a:xfrm>
            <a:off x="5941219" y="2497931"/>
            <a:ext cx="309563" cy="312738"/>
          </a:xfrm>
          <a:custGeom>
            <a:avLst/>
            <a:gdLst>
              <a:gd name="T0" fmla="*/ 97 w 195"/>
              <a:gd name="T1" fmla="*/ 0 h 197"/>
              <a:gd name="T2" fmla="*/ 0 w 195"/>
              <a:gd name="T3" fmla="*/ 99 h 197"/>
              <a:gd name="T4" fmla="*/ 97 w 195"/>
              <a:gd name="T5" fmla="*/ 197 h 197"/>
              <a:gd name="T6" fmla="*/ 195 w 195"/>
              <a:gd name="T7" fmla="*/ 99 h 197"/>
              <a:gd name="T8" fmla="*/ 97 w 195"/>
              <a:gd name="T9" fmla="*/ 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" h="197">
                <a:moveTo>
                  <a:pt x="97" y="0"/>
                </a:moveTo>
                <a:lnTo>
                  <a:pt x="0" y="99"/>
                </a:lnTo>
                <a:lnTo>
                  <a:pt x="97" y="197"/>
                </a:lnTo>
                <a:lnTo>
                  <a:pt x="195" y="99"/>
                </a:lnTo>
                <a:lnTo>
                  <a:pt x="97" y="0"/>
                </a:ln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508">
            <a:extLst>
              <a:ext uri="{FF2B5EF4-FFF2-40B4-BE49-F238E27FC236}">
                <a16:creationId xmlns:a16="http://schemas.microsoft.com/office/drawing/2014/main" id="{8013E7C7-4C00-4972-99A8-A09117196E29}"/>
              </a:ext>
            </a:extLst>
          </p:cNvPr>
          <p:cNvSpPr>
            <a:spLocks/>
          </p:cNvSpPr>
          <p:nvPr/>
        </p:nvSpPr>
        <p:spPr bwMode="auto">
          <a:xfrm>
            <a:off x="5941219" y="4827936"/>
            <a:ext cx="309563" cy="312738"/>
          </a:xfrm>
          <a:custGeom>
            <a:avLst/>
            <a:gdLst>
              <a:gd name="T0" fmla="*/ 97 w 195"/>
              <a:gd name="T1" fmla="*/ 0 h 197"/>
              <a:gd name="T2" fmla="*/ 0 w 195"/>
              <a:gd name="T3" fmla="*/ 98 h 197"/>
              <a:gd name="T4" fmla="*/ 97 w 195"/>
              <a:gd name="T5" fmla="*/ 197 h 197"/>
              <a:gd name="T6" fmla="*/ 195 w 195"/>
              <a:gd name="T7" fmla="*/ 98 h 197"/>
              <a:gd name="T8" fmla="*/ 97 w 195"/>
              <a:gd name="T9" fmla="*/ 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" h="197">
                <a:moveTo>
                  <a:pt x="97" y="0"/>
                </a:moveTo>
                <a:lnTo>
                  <a:pt x="0" y="98"/>
                </a:lnTo>
                <a:lnTo>
                  <a:pt x="97" y="197"/>
                </a:lnTo>
                <a:lnTo>
                  <a:pt x="195" y="98"/>
                </a:lnTo>
                <a:lnTo>
                  <a:pt x="97" y="0"/>
                </a:lnTo>
                <a:close/>
              </a:path>
            </a:pathLst>
          </a:custGeom>
          <a:solidFill>
            <a:schemeClr val="accent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64C9865-51C2-4CB7-A14F-A59FB376CDF6}"/>
              </a:ext>
            </a:extLst>
          </p:cNvPr>
          <p:cNvSpPr txBox="1"/>
          <p:nvPr/>
        </p:nvSpPr>
        <p:spPr>
          <a:xfrm>
            <a:off x="3373084" y="2817882"/>
            <a:ext cx="5655742" cy="12464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7500" dirty="0">
                <a:solidFill>
                  <a:schemeClr val="accent1"/>
                </a:solidFill>
                <a:latin typeface="HandelGothic BT" panose="04030805030B02020C03" pitchFamily="82" charset="0"/>
                <a:ea typeface="Open Sans" pitchFamily="2" charset="0"/>
                <a:cs typeface="Poppins" panose="00000500000000000000" pitchFamily="50" charset="0"/>
              </a:rPr>
              <a:t>RAMADAN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C6197BA-2A75-4B88-AD9C-1CCC65C2AAF7}"/>
              </a:ext>
            </a:extLst>
          </p:cNvPr>
          <p:cNvSpPr txBox="1"/>
          <p:nvPr/>
        </p:nvSpPr>
        <p:spPr>
          <a:xfrm>
            <a:off x="4777712" y="3955859"/>
            <a:ext cx="2636577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gradFill>
                  <a:gsLst>
                    <a:gs pos="11000">
                      <a:schemeClr val="accent3"/>
                    </a:gs>
                    <a:gs pos="87000">
                      <a:schemeClr val="accent4"/>
                    </a:gs>
                  </a:gsLst>
                  <a:lin ang="3600000" scaled="0"/>
                </a:gradFill>
                <a:latin typeface="ITC Officina Sans" pitchFamily="50" charset="0"/>
                <a:ea typeface="Open Sans" pitchFamily="2" charset="0"/>
                <a:cs typeface="Poppins" panose="00000500000000000000" pitchFamily="50" charset="0"/>
              </a:rPr>
              <a:t>KAREEM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0AE8C928-470C-4016-98DA-929FF7F7EF6E}"/>
              </a:ext>
            </a:extLst>
          </p:cNvPr>
          <p:cNvSpPr/>
          <p:nvPr/>
        </p:nvSpPr>
        <p:spPr>
          <a:xfrm>
            <a:off x="3222341" y="827017"/>
            <a:ext cx="126035" cy="126035"/>
          </a:xfrm>
          <a:prstGeom prst="ellipse">
            <a:avLst/>
          </a:prstGeom>
          <a:noFill/>
          <a:ln w="38100">
            <a:solidFill>
              <a:schemeClr val="accent3">
                <a:alpha val="67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150AD0CC-FA32-4BFE-837F-0DBD0D61CD8C}"/>
              </a:ext>
            </a:extLst>
          </p:cNvPr>
          <p:cNvSpPr/>
          <p:nvPr/>
        </p:nvSpPr>
        <p:spPr>
          <a:xfrm>
            <a:off x="3416337" y="1094583"/>
            <a:ext cx="172805" cy="172805"/>
          </a:xfrm>
          <a:prstGeom prst="ellipse">
            <a:avLst/>
          </a:prstGeom>
          <a:noFill/>
          <a:ln w="38100">
            <a:solidFill>
              <a:schemeClr val="accent4">
                <a:alpha val="67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EC5AE7C0-4A47-4BBA-AE47-D2FD24E80A64}"/>
              </a:ext>
            </a:extLst>
          </p:cNvPr>
          <p:cNvSpPr/>
          <p:nvPr/>
        </p:nvSpPr>
        <p:spPr>
          <a:xfrm>
            <a:off x="8734686" y="5449817"/>
            <a:ext cx="126035" cy="126035"/>
          </a:xfrm>
          <a:prstGeom prst="ellipse">
            <a:avLst/>
          </a:prstGeom>
          <a:noFill/>
          <a:ln w="38100">
            <a:solidFill>
              <a:schemeClr val="accent2">
                <a:alpha val="67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233F5960-399F-4EC9-9708-C5C794FDFC53}"/>
              </a:ext>
            </a:extLst>
          </p:cNvPr>
          <p:cNvSpPr/>
          <p:nvPr/>
        </p:nvSpPr>
        <p:spPr>
          <a:xfrm>
            <a:off x="8928682" y="5717383"/>
            <a:ext cx="172805" cy="172805"/>
          </a:xfrm>
          <a:prstGeom prst="ellipse">
            <a:avLst/>
          </a:prstGeom>
          <a:noFill/>
          <a:ln w="38100">
            <a:solidFill>
              <a:schemeClr val="accent3">
                <a:alpha val="67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32">
            <a:extLst>
              <a:ext uri="{FF2B5EF4-FFF2-40B4-BE49-F238E27FC236}">
                <a16:creationId xmlns:a16="http://schemas.microsoft.com/office/drawing/2014/main" id="{4194BE3D-CF2F-4A91-BD18-9C75C3A5F68D}"/>
              </a:ext>
            </a:extLst>
          </p:cNvPr>
          <p:cNvSpPr>
            <a:spLocks noEditPoints="1"/>
          </p:cNvSpPr>
          <p:nvPr/>
        </p:nvSpPr>
        <p:spPr bwMode="auto">
          <a:xfrm>
            <a:off x="1968147" y="1832914"/>
            <a:ext cx="192298" cy="190484"/>
          </a:xfrm>
          <a:custGeom>
            <a:avLst/>
            <a:gdLst>
              <a:gd name="T0" fmla="*/ 18 w 35"/>
              <a:gd name="T1" fmla="*/ 35 h 35"/>
              <a:gd name="T2" fmla="*/ 0 w 35"/>
              <a:gd name="T3" fmla="*/ 18 h 35"/>
              <a:gd name="T4" fmla="*/ 18 w 35"/>
              <a:gd name="T5" fmla="*/ 0 h 35"/>
              <a:gd name="T6" fmla="*/ 35 w 35"/>
              <a:gd name="T7" fmla="*/ 18 h 35"/>
              <a:gd name="T8" fmla="*/ 18 w 35"/>
              <a:gd name="T9" fmla="*/ 35 h 35"/>
              <a:gd name="T10" fmla="*/ 18 w 35"/>
              <a:gd name="T11" fmla="*/ 5 h 35"/>
              <a:gd name="T12" fmla="*/ 5 w 35"/>
              <a:gd name="T13" fmla="*/ 18 h 35"/>
              <a:gd name="T14" fmla="*/ 18 w 35"/>
              <a:gd name="T15" fmla="*/ 30 h 35"/>
              <a:gd name="T16" fmla="*/ 30 w 35"/>
              <a:gd name="T17" fmla="*/ 18 h 35"/>
              <a:gd name="T18" fmla="*/ 18 w 35"/>
              <a:gd name="T19" fmla="*/ 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" h="35">
                <a:moveTo>
                  <a:pt x="18" y="35"/>
                </a:moveTo>
                <a:cubicBezTo>
                  <a:pt x="8" y="35"/>
                  <a:pt x="0" y="27"/>
                  <a:pt x="0" y="18"/>
                </a:cubicBezTo>
                <a:cubicBezTo>
                  <a:pt x="0" y="8"/>
                  <a:pt x="8" y="0"/>
                  <a:pt x="18" y="0"/>
                </a:cubicBezTo>
                <a:cubicBezTo>
                  <a:pt x="27" y="0"/>
                  <a:pt x="35" y="8"/>
                  <a:pt x="35" y="18"/>
                </a:cubicBezTo>
                <a:cubicBezTo>
                  <a:pt x="35" y="27"/>
                  <a:pt x="27" y="35"/>
                  <a:pt x="18" y="35"/>
                </a:cubicBezTo>
                <a:close/>
                <a:moveTo>
                  <a:pt x="18" y="5"/>
                </a:moveTo>
                <a:cubicBezTo>
                  <a:pt x="11" y="5"/>
                  <a:pt x="5" y="11"/>
                  <a:pt x="5" y="18"/>
                </a:cubicBezTo>
                <a:cubicBezTo>
                  <a:pt x="5" y="25"/>
                  <a:pt x="11" y="30"/>
                  <a:pt x="18" y="30"/>
                </a:cubicBezTo>
                <a:cubicBezTo>
                  <a:pt x="25" y="30"/>
                  <a:pt x="30" y="25"/>
                  <a:pt x="30" y="18"/>
                </a:cubicBezTo>
                <a:cubicBezTo>
                  <a:pt x="30" y="11"/>
                  <a:pt x="25" y="5"/>
                  <a:pt x="18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AAC79F25-AE10-4A44-8E5F-EB8012FDC578}"/>
              </a:ext>
            </a:extLst>
          </p:cNvPr>
          <p:cNvSpPr>
            <a:spLocks noEditPoints="1"/>
          </p:cNvSpPr>
          <p:nvPr/>
        </p:nvSpPr>
        <p:spPr bwMode="auto">
          <a:xfrm>
            <a:off x="1215285" y="3001212"/>
            <a:ext cx="195926" cy="190484"/>
          </a:xfrm>
          <a:custGeom>
            <a:avLst/>
            <a:gdLst>
              <a:gd name="T0" fmla="*/ 18 w 36"/>
              <a:gd name="T1" fmla="*/ 35 h 35"/>
              <a:gd name="T2" fmla="*/ 0 w 36"/>
              <a:gd name="T3" fmla="*/ 18 h 35"/>
              <a:gd name="T4" fmla="*/ 18 w 36"/>
              <a:gd name="T5" fmla="*/ 0 h 35"/>
              <a:gd name="T6" fmla="*/ 36 w 36"/>
              <a:gd name="T7" fmla="*/ 18 h 35"/>
              <a:gd name="T8" fmla="*/ 18 w 36"/>
              <a:gd name="T9" fmla="*/ 35 h 35"/>
              <a:gd name="T10" fmla="*/ 18 w 36"/>
              <a:gd name="T11" fmla="*/ 5 h 35"/>
              <a:gd name="T12" fmla="*/ 5 w 36"/>
              <a:gd name="T13" fmla="*/ 18 h 35"/>
              <a:gd name="T14" fmla="*/ 18 w 36"/>
              <a:gd name="T15" fmla="*/ 30 h 35"/>
              <a:gd name="T16" fmla="*/ 31 w 36"/>
              <a:gd name="T17" fmla="*/ 18 h 35"/>
              <a:gd name="T18" fmla="*/ 18 w 36"/>
              <a:gd name="T19" fmla="*/ 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" h="35">
                <a:moveTo>
                  <a:pt x="18" y="35"/>
                </a:moveTo>
                <a:cubicBezTo>
                  <a:pt x="8" y="35"/>
                  <a:pt x="0" y="27"/>
                  <a:pt x="0" y="18"/>
                </a:cubicBezTo>
                <a:cubicBezTo>
                  <a:pt x="0" y="8"/>
                  <a:pt x="8" y="0"/>
                  <a:pt x="18" y="0"/>
                </a:cubicBezTo>
                <a:cubicBezTo>
                  <a:pt x="28" y="0"/>
                  <a:pt x="36" y="8"/>
                  <a:pt x="36" y="18"/>
                </a:cubicBezTo>
                <a:cubicBezTo>
                  <a:pt x="36" y="27"/>
                  <a:pt x="28" y="35"/>
                  <a:pt x="18" y="35"/>
                </a:cubicBezTo>
                <a:close/>
                <a:moveTo>
                  <a:pt x="18" y="5"/>
                </a:moveTo>
                <a:cubicBezTo>
                  <a:pt x="11" y="5"/>
                  <a:pt x="5" y="11"/>
                  <a:pt x="5" y="18"/>
                </a:cubicBezTo>
                <a:cubicBezTo>
                  <a:pt x="5" y="25"/>
                  <a:pt x="11" y="30"/>
                  <a:pt x="18" y="30"/>
                </a:cubicBezTo>
                <a:cubicBezTo>
                  <a:pt x="25" y="30"/>
                  <a:pt x="31" y="25"/>
                  <a:pt x="31" y="18"/>
                </a:cubicBezTo>
                <a:cubicBezTo>
                  <a:pt x="31" y="11"/>
                  <a:pt x="25" y="5"/>
                  <a:pt x="18" y="5"/>
                </a:cubicBezTo>
                <a:close/>
              </a:path>
            </a:pathLst>
          </a:custGeom>
          <a:gradFill>
            <a:gsLst>
              <a:gs pos="11000">
                <a:schemeClr val="accent3"/>
              </a:gs>
              <a:gs pos="87000">
                <a:schemeClr val="accent4"/>
              </a:gs>
            </a:gsLst>
            <a:lin ang="36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8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lusive By Gmare.com Number 7">
      <a:dk1>
        <a:sysClr val="windowText" lastClr="000000"/>
      </a:dk1>
      <a:lt1>
        <a:sysClr val="window" lastClr="FFFFFF"/>
      </a:lt1>
      <a:dk2>
        <a:srgbClr val="E1CBCB"/>
      </a:dk2>
      <a:lt2>
        <a:srgbClr val="E1B5B5"/>
      </a:lt2>
      <a:accent1>
        <a:srgbClr val="407088"/>
      </a:accent1>
      <a:accent2>
        <a:srgbClr val="132743"/>
      </a:accent2>
      <a:accent3>
        <a:srgbClr val="042F4B"/>
      </a:accent3>
      <a:accent4>
        <a:srgbClr val="FFF6DA"/>
      </a:accent4>
      <a:accent5>
        <a:srgbClr val="FBC99D"/>
      </a:accent5>
      <a:accent6>
        <a:srgbClr val="ED1250"/>
      </a:accent6>
      <a:hlink>
        <a:srgbClr val="0070C0"/>
      </a:hlink>
      <a:folHlink>
        <a:srgbClr val="45454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HandelGothic BT</vt:lpstr>
      <vt:lpstr>ITC Officina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Ramadan Kareem</dc:title>
  <dc:creator>Muhamad Rizki Sunarya</dc:creator>
  <cp:keywords>Funij.com</cp:keywords>
  <cp:lastModifiedBy>Muhamad Rizki Sunarya</cp:lastModifiedBy>
  <cp:revision>55</cp:revision>
  <dcterms:created xsi:type="dcterms:W3CDTF">2025-03-11T04:35:59Z</dcterms:created>
  <dcterms:modified xsi:type="dcterms:W3CDTF">2025-03-24T01:42:17Z</dcterms:modified>
</cp:coreProperties>
</file>