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C42A"/>
    <a:srgbClr val="ED1B2F"/>
    <a:srgbClr val="006CB8"/>
    <a:srgbClr val="0823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50" d="100"/>
          <a:sy n="50" d="100"/>
        </p:scale>
        <p:origin x="54" y="8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3E41C-A6D1-4BCF-B7F9-A371CA18F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213721-87AC-42C8-AD0F-DC2096AFE4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389AB-392D-4258-A10E-C6805F836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9B2D5-13DF-4452-B93A-CB074EADA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12C27-D3C9-4EC1-B817-6CEDD3BC9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9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9B77F-A604-48A5-AE19-E7BF6BEEF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14A507-59E5-41BB-BEA8-EB96FA2CD1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B99A2-F72B-4327-A05B-13B6E0D78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8BF64-0BD4-43DD-B5F4-9BA8E4513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014B5-D648-4572-8B2D-EDC54B7EA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40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15E462-E968-4C35-B607-7ED19AA1B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E2540-8321-498E-984D-AA8B37F83B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12B5E-0E8C-401F-B6EF-199ECC624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EB6FD-D54D-4C25-AB4B-05016FB36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1AFA4-A816-4E06-9F2B-C9A3895E4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7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67853-2400-4D4A-A821-6C5FA306F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F87C3-F91F-4359-B6EF-F285D1521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76484-0DB4-47A4-B659-3E8A6803E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DB65B-3C30-421A-9E8A-893877BD3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1327F-0876-4822-B3CA-200FA92F7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74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EA64C-B4BD-4B10-AFD9-70A932A10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004AC-1169-457A-B610-C3E34D188B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0F3904-3299-4B92-BDDB-8C84634D0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7598D-C9F4-4EF9-BD16-88C39E6C8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F152C0-776A-4608-9576-92DBFF2C2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19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6CF99-E1EC-4829-8AE7-32D405FB0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A2845-AED0-4B74-B5CD-96C437E010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A9FBBA-D06D-4D25-9180-3ABC265D13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B2932E-022A-48B4-BC9A-80F268F59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2B87AF-6EAA-48E0-996B-98C9FAF6D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F1E29-C2BB-46AC-B0F6-984D32B74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821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C4916-985E-4E8A-950D-1A52FC005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B98D30-81F7-4C90-8727-9948E10F7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EFF4C0-18D3-415D-8E31-121837ADD4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F875EC-AC2B-43FB-9926-336F8DC0E7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7A5018-3419-488A-A947-CB8096396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06101C-5614-4EA5-8130-88C9B60BA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9FEDDE-2B6C-4B04-9362-BDE37E9A9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B9F7AB-A216-427E-BC2D-EC0A28F37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633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5415B-639D-420B-9E65-5C1D6DC0C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55B157-3228-4189-B068-3FFF172CA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CD13FB-851E-461B-BDB5-75811DAD2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95BE53-42ED-47CB-B581-2BDC514ED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273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12C5F1-859B-4572-986F-4FECC337C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664C2B-50C3-41D1-8513-651C5A1B8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C9A231-F1AB-44C3-89D8-293746B12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59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9A10E-294E-4C01-B786-E8BB7E5DA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75994-0B0B-49D8-84FE-3C4C0637A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D83BE1-83DF-455C-A92D-F9EBC3CF3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13D9B6-392A-49F7-91F8-79A3DAD4E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0EB37B-41D4-4F5F-80F2-2738940E5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04E601-FCF6-4B60-A7AE-AFB251D88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212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508DB-5672-4421-B222-628337E41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982ABF-034D-479B-A27B-7EE7F47A4A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E21C08-BF52-4AAB-ACFF-0600A97590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3D6DD2-414A-4541-8019-936396C3B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4F8D4A-17FA-465F-9BDE-A09CBE85E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E2AA44-6C15-4C73-ADF1-95A9F315B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366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BAE02E-115B-401D-8089-DF98C0896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1DD6C0-B505-4C04-AD07-CC646E9C4F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65FFB-177B-43EB-8A3E-715B4B4F1C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F8B82-54E2-4CFF-8D53-7885765405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7EEE8-4B2E-42AA-B09E-F487BDBCE3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44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unij.com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api.whatsapp.com/message/5VBLH7LG56VXJ1?autoload=1&amp;app_absent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hlinkClick r:id="rId2"/>
            <a:extLst>
              <a:ext uri="{FF2B5EF4-FFF2-40B4-BE49-F238E27FC236}">
                <a16:creationId xmlns:a16="http://schemas.microsoft.com/office/drawing/2014/main" id="{FDAF7392-DBF5-4061-85BD-8C7126EEC6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287" y="5783058"/>
            <a:ext cx="1554615" cy="499915"/>
          </a:xfrm>
          <a:prstGeom prst="rect">
            <a:avLst/>
          </a:prstGeom>
        </p:spPr>
      </p:pic>
      <p:pic>
        <p:nvPicPr>
          <p:cNvPr id="32" name="Picture 31">
            <a:hlinkClick r:id="rId4"/>
            <a:extLst>
              <a:ext uri="{FF2B5EF4-FFF2-40B4-BE49-F238E27FC236}">
                <a16:creationId xmlns:a16="http://schemas.microsoft.com/office/drawing/2014/main" id="{79A9D778-99AE-4FD8-9A27-798DE0B094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541" y="6282973"/>
            <a:ext cx="4224894" cy="31701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C1858E62-8BCE-48BE-85FB-DB0138009584}"/>
              </a:ext>
            </a:extLst>
          </p:cNvPr>
          <p:cNvSpPr txBox="1">
            <a:spLocks/>
          </p:cNvSpPr>
          <p:nvPr/>
        </p:nvSpPr>
        <p:spPr>
          <a:xfrm>
            <a:off x="1677573" y="3702792"/>
            <a:ext cx="996696" cy="1380744"/>
          </a:xfrm>
          <a:custGeom>
            <a:avLst/>
            <a:gdLst/>
            <a:ahLst/>
            <a:cxnLst/>
            <a:rect l="l" t="t" r="r" b="b"/>
            <a:pathLst>
              <a:path w="1270322" h="1657499">
                <a:moveTo>
                  <a:pt x="639961" y="0"/>
                </a:moveTo>
                <a:cubicBezTo>
                  <a:pt x="759420" y="0"/>
                  <a:pt x="859681" y="20799"/>
                  <a:pt x="940742" y="62396"/>
                </a:cubicBezTo>
                <a:cubicBezTo>
                  <a:pt x="1021804" y="103994"/>
                  <a:pt x="1086600" y="161857"/>
                  <a:pt x="1135131" y="235986"/>
                </a:cubicBezTo>
                <a:cubicBezTo>
                  <a:pt x="1183661" y="310114"/>
                  <a:pt x="1218326" y="397309"/>
                  <a:pt x="1239124" y="497570"/>
                </a:cubicBezTo>
                <a:cubicBezTo>
                  <a:pt x="1259923" y="597830"/>
                  <a:pt x="1270322" y="706624"/>
                  <a:pt x="1270322" y="823950"/>
                </a:cubicBezTo>
                <a:cubicBezTo>
                  <a:pt x="1270322" y="935943"/>
                  <a:pt x="1259656" y="1042336"/>
                  <a:pt x="1238324" y="1143130"/>
                </a:cubicBezTo>
                <a:cubicBezTo>
                  <a:pt x="1216992" y="1243924"/>
                  <a:pt x="1181261" y="1332452"/>
                  <a:pt x="1131131" y="1408714"/>
                </a:cubicBezTo>
                <a:cubicBezTo>
                  <a:pt x="1081001" y="1484976"/>
                  <a:pt x="1014871" y="1545506"/>
                  <a:pt x="932743" y="1590303"/>
                </a:cubicBezTo>
                <a:cubicBezTo>
                  <a:pt x="850615" y="1635100"/>
                  <a:pt x="749288" y="1657499"/>
                  <a:pt x="628762" y="1657499"/>
                </a:cubicBezTo>
                <a:cubicBezTo>
                  <a:pt x="507169" y="1657499"/>
                  <a:pt x="406108" y="1636967"/>
                  <a:pt x="325580" y="1595903"/>
                </a:cubicBezTo>
                <a:cubicBezTo>
                  <a:pt x="245052" y="1554838"/>
                  <a:pt x="180789" y="1496975"/>
                  <a:pt x="132792" y="1422313"/>
                </a:cubicBezTo>
                <a:cubicBezTo>
                  <a:pt x="84795" y="1347651"/>
                  <a:pt x="50663" y="1259390"/>
                  <a:pt x="30398" y="1157529"/>
                </a:cubicBezTo>
                <a:cubicBezTo>
                  <a:pt x="10133" y="1055669"/>
                  <a:pt x="0" y="943943"/>
                  <a:pt x="0" y="822350"/>
                </a:cubicBezTo>
                <a:cubicBezTo>
                  <a:pt x="0" y="711423"/>
                  <a:pt x="10932" y="606363"/>
                  <a:pt x="32798" y="507169"/>
                </a:cubicBezTo>
                <a:cubicBezTo>
                  <a:pt x="54663" y="407975"/>
                  <a:pt x="90928" y="320780"/>
                  <a:pt x="141591" y="245585"/>
                </a:cubicBezTo>
                <a:cubicBezTo>
                  <a:pt x="192255" y="170390"/>
                  <a:pt x="258117" y="110660"/>
                  <a:pt x="339179" y="66396"/>
                </a:cubicBezTo>
                <a:cubicBezTo>
                  <a:pt x="420241" y="22132"/>
                  <a:pt x="520501" y="0"/>
                  <a:pt x="639961" y="0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dirty="0">
              <a:latin typeface="Trade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77CE397-D73B-4048-B82C-18EC5B64C71F}"/>
              </a:ext>
            </a:extLst>
          </p:cNvPr>
          <p:cNvSpPr txBox="1">
            <a:spLocks/>
          </p:cNvSpPr>
          <p:nvPr/>
        </p:nvSpPr>
        <p:spPr>
          <a:xfrm>
            <a:off x="1251322" y="3356011"/>
            <a:ext cx="2105471" cy="2406253"/>
          </a:xfrm>
          <a:custGeom>
            <a:avLst/>
            <a:gdLst/>
            <a:ahLst/>
            <a:cxnLst/>
            <a:rect l="l" t="t" r="r" b="b"/>
            <a:pathLst>
              <a:path w="2105471" h="2406253">
                <a:moveTo>
                  <a:pt x="947142" y="0"/>
                </a:moveTo>
                <a:cubicBezTo>
                  <a:pt x="1095400" y="0"/>
                  <a:pt x="1225792" y="22932"/>
                  <a:pt x="1338318" y="68796"/>
                </a:cubicBezTo>
                <a:cubicBezTo>
                  <a:pt x="1450844" y="114660"/>
                  <a:pt x="1545239" y="181589"/>
                  <a:pt x="1621501" y="269584"/>
                </a:cubicBezTo>
                <a:cubicBezTo>
                  <a:pt x="1697763" y="357579"/>
                  <a:pt x="1755092" y="466105"/>
                  <a:pt x="1793490" y="595164"/>
                </a:cubicBezTo>
                <a:cubicBezTo>
                  <a:pt x="1831888" y="724223"/>
                  <a:pt x="1851087" y="872480"/>
                  <a:pt x="1851087" y="1039937"/>
                </a:cubicBezTo>
                <a:cubicBezTo>
                  <a:pt x="1851087" y="1126332"/>
                  <a:pt x="1846020" y="1208993"/>
                  <a:pt x="1835888" y="1287922"/>
                </a:cubicBezTo>
                <a:cubicBezTo>
                  <a:pt x="1825755" y="1366850"/>
                  <a:pt x="1809756" y="1441512"/>
                  <a:pt x="1787890" y="1511908"/>
                </a:cubicBezTo>
                <a:cubicBezTo>
                  <a:pt x="1766025" y="1582304"/>
                  <a:pt x="1738560" y="1647367"/>
                  <a:pt x="1705496" y="1707096"/>
                </a:cubicBezTo>
                <a:cubicBezTo>
                  <a:pt x="1672431" y="1766826"/>
                  <a:pt x="1633500" y="1820689"/>
                  <a:pt x="1588703" y="1868686"/>
                </a:cubicBezTo>
                <a:cubicBezTo>
                  <a:pt x="1666565" y="1932682"/>
                  <a:pt x="1734827" y="1982546"/>
                  <a:pt x="1793490" y="2018277"/>
                </a:cubicBezTo>
                <a:cubicBezTo>
                  <a:pt x="1852153" y="2054008"/>
                  <a:pt x="1900684" y="2080940"/>
                  <a:pt x="1939081" y="2099072"/>
                </a:cubicBezTo>
                <a:cubicBezTo>
                  <a:pt x="1977479" y="2117204"/>
                  <a:pt x="2007344" y="2130270"/>
                  <a:pt x="2028676" y="2138270"/>
                </a:cubicBezTo>
                <a:cubicBezTo>
                  <a:pt x="2050008" y="2146269"/>
                  <a:pt x="2066007" y="2155335"/>
                  <a:pt x="2076673" y="2165468"/>
                </a:cubicBezTo>
                <a:cubicBezTo>
                  <a:pt x="2087339" y="2175601"/>
                  <a:pt x="2094805" y="2190000"/>
                  <a:pt x="2099071" y="2208666"/>
                </a:cubicBezTo>
                <a:cubicBezTo>
                  <a:pt x="2103338" y="2227331"/>
                  <a:pt x="2105471" y="2252130"/>
                  <a:pt x="2105471" y="2283061"/>
                </a:cubicBezTo>
                <a:cubicBezTo>
                  <a:pt x="2105471" y="2307593"/>
                  <a:pt x="2104138" y="2328125"/>
                  <a:pt x="2101471" y="2344657"/>
                </a:cubicBezTo>
                <a:cubicBezTo>
                  <a:pt x="2098805" y="2361190"/>
                  <a:pt x="2094805" y="2373989"/>
                  <a:pt x="2089472" y="2383055"/>
                </a:cubicBezTo>
                <a:cubicBezTo>
                  <a:pt x="2084139" y="2392121"/>
                  <a:pt x="2078273" y="2398254"/>
                  <a:pt x="2071873" y="2401454"/>
                </a:cubicBezTo>
                <a:cubicBezTo>
                  <a:pt x="2065474" y="2404654"/>
                  <a:pt x="2059074" y="2406253"/>
                  <a:pt x="2052674" y="2406253"/>
                </a:cubicBezTo>
                <a:cubicBezTo>
                  <a:pt x="2031342" y="2406253"/>
                  <a:pt x="1996944" y="2397454"/>
                  <a:pt x="1949481" y="2379855"/>
                </a:cubicBezTo>
                <a:cubicBezTo>
                  <a:pt x="1902017" y="2362256"/>
                  <a:pt x="1847353" y="2336658"/>
                  <a:pt x="1785491" y="2303060"/>
                </a:cubicBezTo>
                <a:cubicBezTo>
                  <a:pt x="1723628" y="2269462"/>
                  <a:pt x="1657498" y="2228664"/>
                  <a:pt x="1587103" y="2180667"/>
                </a:cubicBezTo>
                <a:cubicBezTo>
                  <a:pt x="1516707" y="2132670"/>
                  <a:pt x="1448445" y="2076674"/>
                  <a:pt x="1382315" y="2012677"/>
                </a:cubicBezTo>
                <a:cubicBezTo>
                  <a:pt x="1330052" y="2044676"/>
                  <a:pt x="1263923" y="2072407"/>
                  <a:pt x="1183927" y="2095872"/>
                </a:cubicBezTo>
                <a:cubicBezTo>
                  <a:pt x="1103932" y="2119338"/>
                  <a:pt x="1011138" y="2131070"/>
                  <a:pt x="905545" y="2131070"/>
                </a:cubicBezTo>
                <a:cubicBezTo>
                  <a:pt x="749820" y="2131070"/>
                  <a:pt x="615162" y="2108138"/>
                  <a:pt x="501569" y="2062274"/>
                </a:cubicBezTo>
                <a:cubicBezTo>
                  <a:pt x="387976" y="2016411"/>
                  <a:pt x="294115" y="1949215"/>
                  <a:pt x="219986" y="1860687"/>
                </a:cubicBezTo>
                <a:cubicBezTo>
                  <a:pt x="145857" y="1772159"/>
                  <a:pt x="90661" y="1662032"/>
                  <a:pt x="54396" y="1530307"/>
                </a:cubicBezTo>
                <a:cubicBezTo>
                  <a:pt x="18132" y="1398582"/>
                  <a:pt x="0" y="1247391"/>
                  <a:pt x="0" y="1076735"/>
                </a:cubicBezTo>
                <a:cubicBezTo>
                  <a:pt x="0" y="912478"/>
                  <a:pt x="19732" y="763954"/>
                  <a:pt x="59196" y="631162"/>
                </a:cubicBezTo>
                <a:cubicBezTo>
                  <a:pt x="98660" y="498370"/>
                  <a:pt x="157857" y="385310"/>
                  <a:pt x="236785" y="291983"/>
                </a:cubicBezTo>
                <a:cubicBezTo>
                  <a:pt x="315714" y="198655"/>
                  <a:pt x="414374" y="126659"/>
                  <a:pt x="532767" y="75996"/>
                </a:cubicBezTo>
                <a:cubicBezTo>
                  <a:pt x="651160" y="25332"/>
                  <a:pt x="789285" y="0"/>
                  <a:pt x="947142" y="0"/>
                </a:cubicBezTo>
                <a:close/>
                <a:moveTo>
                  <a:pt x="931143" y="235186"/>
                </a:moveTo>
                <a:cubicBezTo>
                  <a:pt x="811683" y="235186"/>
                  <a:pt x="711423" y="257318"/>
                  <a:pt x="630361" y="301582"/>
                </a:cubicBezTo>
                <a:cubicBezTo>
                  <a:pt x="549299" y="345846"/>
                  <a:pt x="483437" y="405576"/>
                  <a:pt x="432773" y="480771"/>
                </a:cubicBezTo>
                <a:cubicBezTo>
                  <a:pt x="382110" y="555966"/>
                  <a:pt x="345845" y="643161"/>
                  <a:pt x="323980" y="742355"/>
                </a:cubicBezTo>
                <a:cubicBezTo>
                  <a:pt x="302114" y="841549"/>
                  <a:pt x="291182" y="946609"/>
                  <a:pt x="291182" y="1057536"/>
                </a:cubicBezTo>
                <a:cubicBezTo>
                  <a:pt x="291182" y="1179129"/>
                  <a:pt x="301315" y="1290855"/>
                  <a:pt x="321580" y="1392715"/>
                </a:cubicBezTo>
                <a:cubicBezTo>
                  <a:pt x="341845" y="1494576"/>
                  <a:pt x="375977" y="1582837"/>
                  <a:pt x="423974" y="1657499"/>
                </a:cubicBezTo>
                <a:cubicBezTo>
                  <a:pt x="471971" y="1732161"/>
                  <a:pt x="536234" y="1790024"/>
                  <a:pt x="616762" y="1831089"/>
                </a:cubicBezTo>
                <a:cubicBezTo>
                  <a:pt x="697290" y="1872153"/>
                  <a:pt x="798351" y="1892685"/>
                  <a:pt x="919944" y="1892685"/>
                </a:cubicBezTo>
                <a:cubicBezTo>
                  <a:pt x="1040470" y="1892685"/>
                  <a:pt x="1141797" y="1870286"/>
                  <a:pt x="1223925" y="1825489"/>
                </a:cubicBezTo>
                <a:cubicBezTo>
                  <a:pt x="1306053" y="1780692"/>
                  <a:pt x="1372183" y="1720162"/>
                  <a:pt x="1422313" y="1643900"/>
                </a:cubicBezTo>
                <a:cubicBezTo>
                  <a:pt x="1472443" y="1567638"/>
                  <a:pt x="1508174" y="1479110"/>
                  <a:pt x="1529506" y="1378316"/>
                </a:cubicBezTo>
                <a:cubicBezTo>
                  <a:pt x="1550838" y="1277522"/>
                  <a:pt x="1561504" y="1171129"/>
                  <a:pt x="1561504" y="1059136"/>
                </a:cubicBezTo>
                <a:cubicBezTo>
                  <a:pt x="1561504" y="941810"/>
                  <a:pt x="1551105" y="833016"/>
                  <a:pt x="1530306" y="732756"/>
                </a:cubicBezTo>
                <a:cubicBezTo>
                  <a:pt x="1509508" y="632495"/>
                  <a:pt x="1474843" y="545300"/>
                  <a:pt x="1426313" y="471172"/>
                </a:cubicBezTo>
                <a:cubicBezTo>
                  <a:pt x="1377782" y="397043"/>
                  <a:pt x="1312986" y="339180"/>
                  <a:pt x="1231924" y="297582"/>
                </a:cubicBezTo>
                <a:cubicBezTo>
                  <a:pt x="1150863" y="255985"/>
                  <a:pt x="1050602" y="235186"/>
                  <a:pt x="931143" y="23518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dirty="0">
              <a:latin typeface="Trade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EEE501D-607A-4210-A516-C6B8DE370C23}"/>
              </a:ext>
            </a:extLst>
          </p:cNvPr>
          <p:cNvSpPr txBox="1">
            <a:spLocks/>
          </p:cNvSpPr>
          <p:nvPr/>
        </p:nvSpPr>
        <p:spPr>
          <a:xfrm>
            <a:off x="8337102" y="3541600"/>
            <a:ext cx="940742" cy="1942281"/>
          </a:xfrm>
          <a:custGeom>
            <a:avLst/>
            <a:gdLst/>
            <a:ahLst/>
            <a:cxnLst/>
            <a:rect l="l" t="t" r="r" b="b"/>
            <a:pathLst>
              <a:path w="940742" h="1942281">
                <a:moveTo>
                  <a:pt x="385576" y="0"/>
                </a:moveTo>
                <a:cubicBezTo>
                  <a:pt x="412240" y="0"/>
                  <a:pt x="434107" y="1067"/>
                  <a:pt x="451172" y="3200"/>
                </a:cubicBezTo>
                <a:cubicBezTo>
                  <a:pt x="468238" y="5333"/>
                  <a:pt x="481570" y="8799"/>
                  <a:pt x="491170" y="13599"/>
                </a:cubicBezTo>
                <a:cubicBezTo>
                  <a:pt x="500769" y="18399"/>
                  <a:pt x="507702" y="23999"/>
                  <a:pt x="511968" y="30398"/>
                </a:cubicBezTo>
                <a:cubicBezTo>
                  <a:pt x="516234" y="36798"/>
                  <a:pt x="518368" y="43731"/>
                  <a:pt x="518368" y="51197"/>
                </a:cubicBezTo>
                <a:lnTo>
                  <a:pt x="518368" y="393576"/>
                </a:lnTo>
                <a:lnTo>
                  <a:pt x="887946" y="393576"/>
                </a:lnTo>
                <a:cubicBezTo>
                  <a:pt x="896478" y="393576"/>
                  <a:pt x="903944" y="395443"/>
                  <a:pt x="910344" y="399176"/>
                </a:cubicBezTo>
                <a:cubicBezTo>
                  <a:pt x="916744" y="402909"/>
                  <a:pt x="922344" y="409308"/>
                  <a:pt x="927143" y="418375"/>
                </a:cubicBezTo>
                <a:cubicBezTo>
                  <a:pt x="931942" y="427441"/>
                  <a:pt x="935409" y="438907"/>
                  <a:pt x="937542" y="452772"/>
                </a:cubicBezTo>
                <a:cubicBezTo>
                  <a:pt x="939676" y="466638"/>
                  <a:pt x="940742" y="483704"/>
                  <a:pt x="940742" y="503969"/>
                </a:cubicBezTo>
                <a:cubicBezTo>
                  <a:pt x="940742" y="542367"/>
                  <a:pt x="935942" y="570099"/>
                  <a:pt x="926343" y="587164"/>
                </a:cubicBezTo>
                <a:cubicBezTo>
                  <a:pt x="916744" y="604230"/>
                  <a:pt x="903944" y="612763"/>
                  <a:pt x="887946" y="612763"/>
                </a:cubicBezTo>
                <a:lnTo>
                  <a:pt x="518368" y="612763"/>
                </a:lnTo>
                <a:lnTo>
                  <a:pt x="518368" y="1415914"/>
                </a:lnTo>
                <a:cubicBezTo>
                  <a:pt x="518368" y="1515108"/>
                  <a:pt x="533034" y="1590036"/>
                  <a:pt x="562366" y="1640700"/>
                </a:cubicBezTo>
                <a:cubicBezTo>
                  <a:pt x="591697" y="1691364"/>
                  <a:pt x="644226" y="1716695"/>
                  <a:pt x="719956" y="1716695"/>
                </a:cubicBezTo>
                <a:cubicBezTo>
                  <a:pt x="744488" y="1716695"/>
                  <a:pt x="766353" y="1714295"/>
                  <a:pt x="785552" y="1709496"/>
                </a:cubicBezTo>
                <a:cubicBezTo>
                  <a:pt x="804750" y="1704696"/>
                  <a:pt x="821816" y="1699630"/>
                  <a:pt x="836748" y="1694297"/>
                </a:cubicBezTo>
                <a:cubicBezTo>
                  <a:pt x="851682" y="1688964"/>
                  <a:pt x="864480" y="1683897"/>
                  <a:pt x="875146" y="1679098"/>
                </a:cubicBezTo>
                <a:cubicBezTo>
                  <a:pt x="885812" y="1674298"/>
                  <a:pt x="895411" y="1671898"/>
                  <a:pt x="903944" y="1671898"/>
                </a:cubicBezTo>
                <a:cubicBezTo>
                  <a:pt x="909278" y="1671898"/>
                  <a:pt x="914344" y="1673231"/>
                  <a:pt x="919144" y="1675898"/>
                </a:cubicBezTo>
                <a:cubicBezTo>
                  <a:pt x="923943" y="1678564"/>
                  <a:pt x="927676" y="1683631"/>
                  <a:pt x="930343" y="1691097"/>
                </a:cubicBezTo>
                <a:cubicBezTo>
                  <a:pt x="933009" y="1698563"/>
                  <a:pt x="935409" y="1708696"/>
                  <a:pt x="937542" y="1721495"/>
                </a:cubicBezTo>
                <a:cubicBezTo>
                  <a:pt x="939676" y="1734294"/>
                  <a:pt x="940742" y="1750293"/>
                  <a:pt x="940742" y="1769492"/>
                </a:cubicBezTo>
                <a:cubicBezTo>
                  <a:pt x="940742" y="1800423"/>
                  <a:pt x="938609" y="1824955"/>
                  <a:pt x="934342" y="1843088"/>
                </a:cubicBezTo>
                <a:cubicBezTo>
                  <a:pt x="930076" y="1861220"/>
                  <a:pt x="923677" y="1874552"/>
                  <a:pt x="915144" y="1883085"/>
                </a:cubicBezTo>
                <a:cubicBezTo>
                  <a:pt x="906610" y="1891618"/>
                  <a:pt x="893812" y="1899617"/>
                  <a:pt x="876746" y="1907084"/>
                </a:cubicBezTo>
                <a:cubicBezTo>
                  <a:pt x="859681" y="1914550"/>
                  <a:pt x="840214" y="1920683"/>
                  <a:pt x="818350" y="1925482"/>
                </a:cubicBezTo>
                <a:cubicBezTo>
                  <a:pt x="796484" y="1930282"/>
                  <a:pt x="773286" y="1934282"/>
                  <a:pt x="748754" y="1937482"/>
                </a:cubicBezTo>
                <a:cubicBezTo>
                  <a:pt x="724222" y="1940682"/>
                  <a:pt x="699690" y="1942281"/>
                  <a:pt x="675158" y="1942281"/>
                </a:cubicBezTo>
                <a:cubicBezTo>
                  <a:pt x="600496" y="1942281"/>
                  <a:pt x="536500" y="1932415"/>
                  <a:pt x="483170" y="1912683"/>
                </a:cubicBezTo>
                <a:cubicBezTo>
                  <a:pt x="429840" y="1892951"/>
                  <a:pt x="386110" y="1863086"/>
                  <a:pt x="351978" y="1823089"/>
                </a:cubicBezTo>
                <a:cubicBezTo>
                  <a:pt x="317846" y="1783091"/>
                  <a:pt x="293048" y="1732428"/>
                  <a:pt x="277582" y="1671098"/>
                </a:cubicBezTo>
                <a:cubicBezTo>
                  <a:pt x="262118" y="1609769"/>
                  <a:pt x="254384" y="1537506"/>
                  <a:pt x="254384" y="1454311"/>
                </a:cubicBezTo>
                <a:lnTo>
                  <a:pt x="254384" y="612763"/>
                </a:lnTo>
                <a:lnTo>
                  <a:pt x="52796" y="612763"/>
                </a:lnTo>
                <a:cubicBezTo>
                  <a:pt x="36798" y="612763"/>
                  <a:pt x="23998" y="604230"/>
                  <a:pt x="14399" y="587164"/>
                </a:cubicBezTo>
                <a:cubicBezTo>
                  <a:pt x="4800" y="570099"/>
                  <a:pt x="0" y="542367"/>
                  <a:pt x="0" y="503969"/>
                </a:cubicBezTo>
                <a:cubicBezTo>
                  <a:pt x="0" y="483704"/>
                  <a:pt x="1334" y="466638"/>
                  <a:pt x="4000" y="452772"/>
                </a:cubicBezTo>
                <a:cubicBezTo>
                  <a:pt x="6666" y="438907"/>
                  <a:pt x="10133" y="427441"/>
                  <a:pt x="14399" y="418375"/>
                </a:cubicBezTo>
                <a:cubicBezTo>
                  <a:pt x="18665" y="409308"/>
                  <a:pt x="24265" y="402909"/>
                  <a:pt x="31198" y="399176"/>
                </a:cubicBezTo>
                <a:cubicBezTo>
                  <a:pt x="38131" y="395443"/>
                  <a:pt x="45863" y="393576"/>
                  <a:pt x="54396" y="393576"/>
                </a:cubicBezTo>
                <a:lnTo>
                  <a:pt x="254384" y="393576"/>
                </a:lnTo>
                <a:lnTo>
                  <a:pt x="254384" y="51197"/>
                </a:lnTo>
                <a:cubicBezTo>
                  <a:pt x="254384" y="43731"/>
                  <a:pt x="256250" y="36798"/>
                  <a:pt x="259984" y="30398"/>
                </a:cubicBezTo>
                <a:cubicBezTo>
                  <a:pt x="263717" y="23999"/>
                  <a:pt x="270650" y="18399"/>
                  <a:pt x="280782" y="13599"/>
                </a:cubicBezTo>
                <a:cubicBezTo>
                  <a:pt x="290916" y="8799"/>
                  <a:pt x="304515" y="5333"/>
                  <a:pt x="321580" y="3200"/>
                </a:cubicBezTo>
                <a:cubicBezTo>
                  <a:pt x="338645" y="1067"/>
                  <a:pt x="359978" y="0"/>
                  <a:pt x="385576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dirty="0">
              <a:latin typeface="Trade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C1C50ED-9ADC-458E-93FC-8B9A4CA173D0}"/>
              </a:ext>
            </a:extLst>
          </p:cNvPr>
          <p:cNvSpPr txBox="1">
            <a:spLocks/>
          </p:cNvSpPr>
          <p:nvPr/>
        </p:nvSpPr>
        <p:spPr>
          <a:xfrm>
            <a:off x="5164423" y="3904778"/>
            <a:ext cx="1182327" cy="1582303"/>
          </a:xfrm>
          <a:custGeom>
            <a:avLst/>
            <a:gdLst/>
            <a:ahLst/>
            <a:cxnLst/>
            <a:rect l="l" t="t" r="r" b="b"/>
            <a:pathLst>
              <a:path w="1182327" h="1582303">
                <a:moveTo>
                  <a:pt x="614362" y="0"/>
                </a:moveTo>
                <a:cubicBezTo>
                  <a:pt x="717822" y="0"/>
                  <a:pt x="805817" y="11732"/>
                  <a:pt x="878345" y="35198"/>
                </a:cubicBezTo>
                <a:cubicBezTo>
                  <a:pt x="950874" y="58663"/>
                  <a:pt x="1009537" y="93061"/>
                  <a:pt x="1054335" y="138391"/>
                </a:cubicBezTo>
                <a:cubicBezTo>
                  <a:pt x="1099132" y="183722"/>
                  <a:pt x="1131664" y="239985"/>
                  <a:pt x="1151929" y="307181"/>
                </a:cubicBezTo>
                <a:cubicBezTo>
                  <a:pt x="1172194" y="374377"/>
                  <a:pt x="1182327" y="452772"/>
                  <a:pt x="1182327" y="542367"/>
                </a:cubicBezTo>
                <a:lnTo>
                  <a:pt x="1182327" y="1513507"/>
                </a:lnTo>
                <a:cubicBezTo>
                  <a:pt x="1182327" y="1526307"/>
                  <a:pt x="1178061" y="1535906"/>
                  <a:pt x="1169528" y="1542306"/>
                </a:cubicBezTo>
                <a:cubicBezTo>
                  <a:pt x="1160995" y="1548705"/>
                  <a:pt x="1149263" y="1553505"/>
                  <a:pt x="1134330" y="1556705"/>
                </a:cubicBezTo>
                <a:cubicBezTo>
                  <a:pt x="1119398" y="1559905"/>
                  <a:pt x="1097532" y="1561505"/>
                  <a:pt x="1068734" y="1561505"/>
                </a:cubicBezTo>
                <a:cubicBezTo>
                  <a:pt x="1041002" y="1561505"/>
                  <a:pt x="1018871" y="1559905"/>
                  <a:pt x="1002338" y="1556705"/>
                </a:cubicBezTo>
                <a:cubicBezTo>
                  <a:pt x="985806" y="1553505"/>
                  <a:pt x="973807" y="1548705"/>
                  <a:pt x="966340" y="1542306"/>
                </a:cubicBezTo>
                <a:cubicBezTo>
                  <a:pt x="958874" y="1535906"/>
                  <a:pt x="955141" y="1526307"/>
                  <a:pt x="955141" y="1513507"/>
                </a:cubicBezTo>
                <a:lnTo>
                  <a:pt x="955141" y="1369516"/>
                </a:lnTo>
                <a:cubicBezTo>
                  <a:pt x="892212" y="1436712"/>
                  <a:pt x="822083" y="1488976"/>
                  <a:pt x="744754" y="1526307"/>
                </a:cubicBezTo>
                <a:cubicBezTo>
                  <a:pt x="667425" y="1563638"/>
                  <a:pt x="585564" y="1582303"/>
                  <a:pt x="499169" y="1582303"/>
                </a:cubicBezTo>
                <a:cubicBezTo>
                  <a:pt x="423441" y="1582303"/>
                  <a:pt x="354911" y="1572437"/>
                  <a:pt x="293581" y="1552705"/>
                </a:cubicBezTo>
                <a:cubicBezTo>
                  <a:pt x="232252" y="1532973"/>
                  <a:pt x="179989" y="1504441"/>
                  <a:pt x="136791" y="1467110"/>
                </a:cubicBezTo>
                <a:cubicBezTo>
                  <a:pt x="93594" y="1429779"/>
                  <a:pt x="59996" y="1383915"/>
                  <a:pt x="35997" y="1329519"/>
                </a:cubicBezTo>
                <a:cubicBezTo>
                  <a:pt x="11999" y="1275122"/>
                  <a:pt x="0" y="1213259"/>
                  <a:pt x="0" y="1143930"/>
                </a:cubicBezTo>
                <a:cubicBezTo>
                  <a:pt x="0" y="1062868"/>
                  <a:pt x="16532" y="992473"/>
                  <a:pt x="49597" y="932743"/>
                </a:cubicBezTo>
                <a:cubicBezTo>
                  <a:pt x="82661" y="873013"/>
                  <a:pt x="130125" y="823416"/>
                  <a:pt x="191988" y="783952"/>
                </a:cubicBezTo>
                <a:cubicBezTo>
                  <a:pt x="253851" y="744488"/>
                  <a:pt x="329580" y="714890"/>
                  <a:pt x="419174" y="695157"/>
                </a:cubicBezTo>
                <a:cubicBezTo>
                  <a:pt x="508768" y="675425"/>
                  <a:pt x="609562" y="665559"/>
                  <a:pt x="721556" y="665559"/>
                </a:cubicBezTo>
                <a:lnTo>
                  <a:pt x="919943" y="665559"/>
                </a:lnTo>
                <a:lnTo>
                  <a:pt x="919943" y="553566"/>
                </a:lnTo>
                <a:cubicBezTo>
                  <a:pt x="919943" y="498103"/>
                  <a:pt x="914077" y="449039"/>
                  <a:pt x="902344" y="406375"/>
                </a:cubicBezTo>
                <a:cubicBezTo>
                  <a:pt x="890612" y="363711"/>
                  <a:pt x="871680" y="328247"/>
                  <a:pt x="845548" y="299982"/>
                </a:cubicBezTo>
                <a:cubicBezTo>
                  <a:pt x="819416" y="271717"/>
                  <a:pt x="785552" y="250385"/>
                  <a:pt x="743954" y="235985"/>
                </a:cubicBezTo>
                <a:cubicBezTo>
                  <a:pt x="702356" y="221586"/>
                  <a:pt x="651160" y="214387"/>
                  <a:pt x="590364" y="214387"/>
                </a:cubicBezTo>
                <a:cubicBezTo>
                  <a:pt x="525300" y="214387"/>
                  <a:pt x="466905" y="222120"/>
                  <a:pt x="415174" y="237585"/>
                </a:cubicBezTo>
                <a:cubicBezTo>
                  <a:pt x="363444" y="253051"/>
                  <a:pt x="318114" y="270117"/>
                  <a:pt x="279182" y="288782"/>
                </a:cubicBezTo>
                <a:cubicBezTo>
                  <a:pt x="240252" y="307448"/>
                  <a:pt x="207720" y="324513"/>
                  <a:pt x="181589" y="339979"/>
                </a:cubicBezTo>
                <a:cubicBezTo>
                  <a:pt x="155457" y="355445"/>
                  <a:pt x="135991" y="363178"/>
                  <a:pt x="123192" y="363178"/>
                </a:cubicBezTo>
                <a:cubicBezTo>
                  <a:pt x="114659" y="363178"/>
                  <a:pt x="107193" y="361045"/>
                  <a:pt x="100793" y="356778"/>
                </a:cubicBezTo>
                <a:cubicBezTo>
                  <a:pt x="94394" y="352512"/>
                  <a:pt x="88794" y="346112"/>
                  <a:pt x="83994" y="337579"/>
                </a:cubicBezTo>
                <a:cubicBezTo>
                  <a:pt x="79195" y="329047"/>
                  <a:pt x="75729" y="318114"/>
                  <a:pt x="73595" y="304781"/>
                </a:cubicBezTo>
                <a:cubicBezTo>
                  <a:pt x="71462" y="291449"/>
                  <a:pt x="70395" y="276783"/>
                  <a:pt x="70395" y="260784"/>
                </a:cubicBezTo>
                <a:cubicBezTo>
                  <a:pt x="70395" y="234119"/>
                  <a:pt x="72262" y="213054"/>
                  <a:pt x="75995" y="197588"/>
                </a:cubicBezTo>
                <a:cubicBezTo>
                  <a:pt x="79728" y="182122"/>
                  <a:pt x="88794" y="167456"/>
                  <a:pt x="103193" y="153591"/>
                </a:cubicBezTo>
                <a:cubicBezTo>
                  <a:pt x="117592" y="139725"/>
                  <a:pt x="142391" y="123459"/>
                  <a:pt x="177589" y="104793"/>
                </a:cubicBezTo>
                <a:cubicBezTo>
                  <a:pt x="212787" y="86128"/>
                  <a:pt x="253317" y="69062"/>
                  <a:pt x="299181" y="53597"/>
                </a:cubicBezTo>
                <a:cubicBezTo>
                  <a:pt x="345045" y="38131"/>
                  <a:pt x="395176" y="25332"/>
                  <a:pt x="449572" y="15199"/>
                </a:cubicBezTo>
                <a:cubicBezTo>
                  <a:pt x="503969" y="5066"/>
                  <a:pt x="558899" y="0"/>
                  <a:pt x="614362" y="0"/>
                </a:cubicBezTo>
                <a:close/>
                <a:moveTo>
                  <a:pt x="694357" y="855948"/>
                </a:moveTo>
                <a:cubicBezTo>
                  <a:pt x="621829" y="855948"/>
                  <a:pt x="558899" y="862081"/>
                  <a:pt x="505569" y="874347"/>
                </a:cubicBezTo>
                <a:cubicBezTo>
                  <a:pt x="452239" y="886613"/>
                  <a:pt x="407975" y="904745"/>
                  <a:pt x="372777" y="928743"/>
                </a:cubicBezTo>
                <a:cubicBezTo>
                  <a:pt x="337579" y="952742"/>
                  <a:pt x="311714" y="981540"/>
                  <a:pt x="295181" y="1015138"/>
                </a:cubicBezTo>
                <a:cubicBezTo>
                  <a:pt x="278649" y="1048736"/>
                  <a:pt x="270383" y="1087400"/>
                  <a:pt x="270383" y="1131131"/>
                </a:cubicBezTo>
                <a:cubicBezTo>
                  <a:pt x="270383" y="1205793"/>
                  <a:pt x="294115" y="1265256"/>
                  <a:pt x="341579" y="1309520"/>
                </a:cubicBezTo>
                <a:cubicBezTo>
                  <a:pt x="389043" y="1353784"/>
                  <a:pt x="455439" y="1375916"/>
                  <a:pt x="540767" y="1375916"/>
                </a:cubicBezTo>
                <a:cubicBezTo>
                  <a:pt x="610095" y="1375916"/>
                  <a:pt x="674358" y="1358317"/>
                  <a:pt x="733554" y="1323119"/>
                </a:cubicBezTo>
                <a:cubicBezTo>
                  <a:pt x="792751" y="1287921"/>
                  <a:pt x="854881" y="1234058"/>
                  <a:pt x="919943" y="1161529"/>
                </a:cubicBezTo>
                <a:lnTo>
                  <a:pt x="919943" y="855948"/>
                </a:lnTo>
                <a:lnTo>
                  <a:pt x="694357" y="85594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dirty="0">
              <a:latin typeface="Trade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4C5E590-60F7-4603-A1FE-00789F5B04A0}"/>
              </a:ext>
            </a:extLst>
          </p:cNvPr>
          <p:cNvSpPr txBox="1">
            <a:spLocks/>
          </p:cNvSpPr>
          <p:nvPr/>
        </p:nvSpPr>
        <p:spPr>
          <a:xfrm>
            <a:off x="6833640" y="3904778"/>
            <a:ext cx="1239924" cy="1561505"/>
          </a:xfrm>
          <a:custGeom>
            <a:avLst/>
            <a:gdLst/>
            <a:ahLst/>
            <a:cxnLst/>
            <a:rect l="l" t="t" r="r" b="b"/>
            <a:pathLst>
              <a:path w="1239924" h="1561505">
                <a:moveTo>
                  <a:pt x="724756" y="0"/>
                </a:moveTo>
                <a:cubicBezTo>
                  <a:pt x="820749" y="0"/>
                  <a:pt x="901545" y="16266"/>
                  <a:pt x="967141" y="48797"/>
                </a:cubicBezTo>
                <a:cubicBezTo>
                  <a:pt x="1032737" y="81328"/>
                  <a:pt x="1085801" y="124792"/>
                  <a:pt x="1126331" y="179189"/>
                </a:cubicBezTo>
                <a:cubicBezTo>
                  <a:pt x="1166862" y="233586"/>
                  <a:pt x="1195927" y="297315"/>
                  <a:pt x="1213526" y="370377"/>
                </a:cubicBezTo>
                <a:cubicBezTo>
                  <a:pt x="1231124" y="443440"/>
                  <a:pt x="1239924" y="531167"/>
                  <a:pt x="1239924" y="633561"/>
                </a:cubicBezTo>
                <a:lnTo>
                  <a:pt x="1239924" y="1511908"/>
                </a:lnTo>
                <a:cubicBezTo>
                  <a:pt x="1239924" y="1520440"/>
                  <a:pt x="1237791" y="1527640"/>
                  <a:pt x="1233524" y="1533506"/>
                </a:cubicBezTo>
                <a:cubicBezTo>
                  <a:pt x="1229258" y="1539373"/>
                  <a:pt x="1222325" y="1544439"/>
                  <a:pt x="1212726" y="1548705"/>
                </a:cubicBezTo>
                <a:cubicBezTo>
                  <a:pt x="1203126" y="1552972"/>
                  <a:pt x="1189794" y="1556172"/>
                  <a:pt x="1172728" y="1558305"/>
                </a:cubicBezTo>
                <a:cubicBezTo>
                  <a:pt x="1155663" y="1560438"/>
                  <a:pt x="1134330" y="1561505"/>
                  <a:pt x="1108732" y="1561505"/>
                </a:cubicBezTo>
                <a:cubicBezTo>
                  <a:pt x="1082067" y="1561505"/>
                  <a:pt x="1060202" y="1560438"/>
                  <a:pt x="1043136" y="1558305"/>
                </a:cubicBezTo>
                <a:cubicBezTo>
                  <a:pt x="1026071" y="1556172"/>
                  <a:pt x="1012738" y="1552972"/>
                  <a:pt x="1003138" y="1548705"/>
                </a:cubicBezTo>
                <a:cubicBezTo>
                  <a:pt x="993539" y="1544439"/>
                  <a:pt x="986607" y="1539373"/>
                  <a:pt x="982340" y="1533506"/>
                </a:cubicBezTo>
                <a:cubicBezTo>
                  <a:pt x="978074" y="1527640"/>
                  <a:pt x="975940" y="1520440"/>
                  <a:pt x="975940" y="1511908"/>
                </a:cubicBezTo>
                <a:lnTo>
                  <a:pt x="975940" y="668759"/>
                </a:lnTo>
                <a:cubicBezTo>
                  <a:pt x="975940" y="586631"/>
                  <a:pt x="969540" y="520501"/>
                  <a:pt x="956741" y="470371"/>
                </a:cubicBezTo>
                <a:cubicBezTo>
                  <a:pt x="943942" y="420241"/>
                  <a:pt x="925277" y="377044"/>
                  <a:pt x="900745" y="340779"/>
                </a:cubicBezTo>
                <a:cubicBezTo>
                  <a:pt x="876214" y="304515"/>
                  <a:pt x="844482" y="276783"/>
                  <a:pt x="805551" y="257584"/>
                </a:cubicBezTo>
                <a:cubicBezTo>
                  <a:pt x="766620" y="238385"/>
                  <a:pt x="721556" y="228786"/>
                  <a:pt x="670359" y="228786"/>
                </a:cubicBezTo>
                <a:cubicBezTo>
                  <a:pt x="604230" y="228786"/>
                  <a:pt x="538100" y="252251"/>
                  <a:pt x="471971" y="299182"/>
                </a:cubicBezTo>
                <a:cubicBezTo>
                  <a:pt x="405842" y="346112"/>
                  <a:pt x="336513" y="414908"/>
                  <a:pt x="263984" y="505569"/>
                </a:cubicBezTo>
                <a:lnTo>
                  <a:pt x="263984" y="1511908"/>
                </a:lnTo>
                <a:cubicBezTo>
                  <a:pt x="263984" y="1520440"/>
                  <a:pt x="261850" y="1527640"/>
                  <a:pt x="257584" y="1533506"/>
                </a:cubicBezTo>
                <a:cubicBezTo>
                  <a:pt x="253318" y="1539373"/>
                  <a:pt x="246385" y="1544439"/>
                  <a:pt x="236786" y="1548705"/>
                </a:cubicBezTo>
                <a:cubicBezTo>
                  <a:pt x="227186" y="1552972"/>
                  <a:pt x="213853" y="1556172"/>
                  <a:pt x="196788" y="1558305"/>
                </a:cubicBezTo>
                <a:cubicBezTo>
                  <a:pt x="179722" y="1560438"/>
                  <a:pt x="157857" y="1561505"/>
                  <a:pt x="131192" y="1561505"/>
                </a:cubicBezTo>
                <a:cubicBezTo>
                  <a:pt x="105594" y="1561505"/>
                  <a:pt x="84261" y="1560438"/>
                  <a:pt x="67196" y="1558305"/>
                </a:cubicBezTo>
                <a:cubicBezTo>
                  <a:pt x="50130" y="1556172"/>
                  <a:pt x="36531" y="1552972"/>
                  <a:pt x="26399" y="1548705"/>
                </a:cubicBezTo>
                <a:cubicBezTo>
                  <a:pt x="16266" y="1544439"/>
                  <a:pt x="9333" y="1539373"/>
                  <a:pt x="5600" y="1533506"/>
                </a:cubicBezTo>
                <a:cubicBezTo>
                  <a:pt x="1867" y="1527640"/>
                  <a:pt x="0" y="1520440"/>
                  <a:pt x="0" y="1511908"/>
                </a:cubicBezTo>
                <a:lnTo>
                  <a:pt x="0" y="71995"/>
                </a:lnTo>
                <a:cubicBezTo>
                  <a:pt x="0" y="63463"/>
                  <a:pt x="1600" y="56263"/>
                  <a:pt x="4800" y="50397"/>
                </a:cubicBezTo>
                <a:cubicBezTo>
                  <a:pt x="8000" y="44530"/>
                  <a:pt x="14399" y="39197"/>
                  <a:pt x="23999" y="34398"/>
                </a:cubicBezTo>
                <a:cubicBezTo>
                  <a:pt x="33598" y="29598"/>
                  <a:pt x="45864" y="26398"/>
                  <a:pt x="60796" y="24798"/>
                </a:cubicBezTo>
                <a:cubicBezTo>
                  <a:pt x="75729" y="23198"/>
                  <a:pt x="95461" y="22399"/>
                  <a:pt x="119993" y="22399"/>
                </a:cubicBezTo>
                <a:cubicBezTo>
                  <a:pt x="143458" y="22399"/>
                  <a:pt x="162923" y="23198"/>
                  <a:pt x="178389" y="24798"/>
                </a:cubicBezTo>
                <a:cubicBezTo>
                  <a:pt x="193855" y="26398"/>
                  <a:pt x="205854" y="29598"/>
                  <a:pt x="214387" y="34398"/>
                </a:cubicBezTo>
                <a:cubicBezTo>
                  <a:pt x="222920" y="39197"/>
                  <a:pt x="229052" y="44530"/>
                  <a:pt x="232786" y="50397"/>
                </a:cubicBezTo>
                <a:cubicBezTo>
                  <a:pt x="236519" y="56263"/>
                  <a:pt x="238386" y="63463"/>
                  <a:pt x="238386" y="71995"/>
                </a:cubicBezTo>
                <a:lnTo>
                  <a:pt x="238386" y="262384"/>
                </a:lnTo>
                <a:cubicBezTo>
                  <a:pt x="319448" y="171723"/>
                  <a:pt x="400242" y="105327"/>
                  <a:pt x="480771" y="63196"/>
                </a:cubicBezTo>
                <a:cubicBezTo>
                  <a:pt x="561299" y="21065"/>
                  <a:pt x="642627" y="0"/>
                  <a:pt x="724756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dirty="0">
              <a:latin typeface="Trade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3CA88A4-A544-412A-A9C0-9F2A6DC70EDB}"/>
              </a:ext>
            </a:extLst>
          </p:cNvPr>
          <p:cNvSpPr txBox="1">
            <a:spLocks/>
          </p:cNvSpPr>
          <p:nvPr/>
        </p:nvSpPr>
        <p:spPr>
          <a:xfrm>
            <a:off x="9488771" y="3904778"/>
            <a:ext cx="1182329" cy="1582303"/>
          </a:xfrm>
          <a:custGeom>
            <a:avLst/>
            <a:gdLst/>
            <a:ahLst/>
            <a:cxnLst/>
            <a:rect l="l" t="t" r="r" b="b"/>
            <a:pathLst>
              <a:path w="1182329" h="1582303">
                <a:moveTo>
                  <a:pt x="614363" y="0"/>
                </a:moveTo>
                <a:cubicBezTo>
                  <a:pt x="717824" y="0"/>
                  <a:pt x="805819" y="11732"/>
                  <a:pt x="878347" y="35198"/>
                </a:cubicBezTo>
                <a:cubicBezTo>
                  <a:pt x="950876" y="58663"/>
                  <a:pt x="1009539" y="93061"/>
                  <a:pt x="1054336" y="138391"/>
                </a:cubicBezTo>
                <a:cubicBezTo>
                  <a:pt x="1099133" y="183722"/>
                  <a:pt x="1131665" y="239985"/>
                  <a:pt x="1151931" y="307181"/>
                </a:cubicBezTo>
                <a:cubicBezTo>
                  <a:pt x="1172197" y="374377"/>
                  <a:pt x="1182329" y="452772"/>
                  <a:pt x="1182329" y="542367"/>
                </a:cubicBezTo>
                <a:lnTo>
                  <a:pt x="1182329" y="1513507"/>
                </a:lnTo>
                <a:cubicBezTo>
                  <a:pt x="1182329" y="1526307"/>
                  <a:pt x="1178063" y="1535906"/>
                  <a:pt x="1169529" y="1542306"/>
                </a:cubicBezTo>
                <a:cubicBezTo>
                  <a:pt x="1160997" y="1548705"/>
                  <a:pt x="1149264" y="1553505"/>
                  <a:pt x="1134331" y="1556705"/>
                </a:cubicBezTo>
                <a:cubicBezTo>
                  <a:pt x="1119399" y="1559905"/>
                  <a:pt x="1097533" y="1561505"/>
                  <a:pt x="1068735" y="1561505"/>
                </a:cubicBezTo>
                <a:cubicBezTo>
                  <a:pt x="1041004" y="1561505"/>
                  <a:pt x="1018872" y="1559905"/>
                  <a:pt x="1002339" y="1556705"/>
                </a:cubicBezTo>
                <a:cubicBezTo>
                  <a:pt x="985808" y="1553505"/>
                  <a:pt x="973808" y="1548705"/>
                  <a:pt x="966341" y="1542306"/>
                </a:cubicBezTo>
                <a:cubicBezTo>
                  <a:pt x="958875" y="1535906"/>
                  <a:pt x="955142" y="1526307"/>
                  <a:pt x="955142" y="1513507"/>
                </a:cubicBezTo>
                <a:lnTo>
                  <a:pt x="955142" y="1369516"/>
                </a:lnTo>
                <a:cubicBezTo>
                  <a:pt x="892213" y="1436712"/>
                  <a:pt x="822084" y="1488976"/>
                  <a:pt x="744755" y="1526307"/>
                </a:cubicBezTo>
                <a:cubicBezTo>
                  <a:pt x="667427" y="1563638"/>
                  <a:pt x="585565" y="1582303"/>
                  <a:pt x="499170" y="1582303"/>
                </a:cubicBezTo>
                <a:cubicBezTo>
                  <a:pt x="423442" y="1582303"/>
                  <a:pt x="354912" y="1572437"/>
                  <a:pt x="293582" y="1552705"/>
                </a:cubicBezTo>
                <a:cubicBezTo>
                  <a:pt x="232254" y="1532973"/>
                  <a:pt x="179989" y="1504441"/>
                  <a:pt x="136792" y="1467110"/>
                </a:cubicBezTo>
                <a:cubicBezTo>
                  <a:pt x="93595" y="1429779"/>
                  <a:pt x="59997" y="1383915"/>
                  <a:pt x="35998" y="1329519"/>
                </a:cubicBezTo>
                <a:cubicBezTo>
                  <a:pt x="12000" y="1275122"/>
                  <a:pt x="0" y="1213259"/>
                  <a:pt x="0" y="1143930"/>
                </a:cubicBezTo>
                <a:cubicBezTo>
                  <a:pt x="0" y="1062868"/>
                  <a:pt x="16533" y="992473"/>
                  <a:pt x="49597" y="932743"/>
                </a:cubicBezTo>
                <a:cubicBezTo>
                  <a:pt x="82663" y="873013"/>
                  <a:pt x="130126" y="823416"/>
                  <a:pt x="191989" y="783952"/>
                </a:cubicBezTo>
                <a:cubicBezTo>
                  <a:pt x="253852" y="744488"/>
                  <a:pt x="329580" y="714890"/>
                  <a:pt x="419175" y="695157"/>
                </a:cubicBezTo>
                <a:cubicBezTo>
                  <a:pt x="508769" y="675425"/>
                  <a:pt x="609563" y="665559"/>
                  <a:pt x="721556" y="665559"/>
                </a:cubicBezTo>
                <a:lnTo>
                  <a:pt x="919944" y="665559"/>
                </a:lnTo>
                <a:lnTo>
                  <a:pt x="919944" y="553566"/>
                </a:lnTo>
                <a:cubicBezTo>
                  <a:pt x="919944" y="498103"/>
                  <a:pt x="914078" y="449039"/>
                  <a:pt x="902345" y="406375"/>
                </a:cubicBezTo>
                <a:cubicBezTo>
                  <a:pt x="890613" y="363711"/>
                  <a:pt x="871681" y="328247"/>
                  <a:pt x="845549" y="299982"/>
                </a:cubicBezTo>
                <a:cubicBezTo>
                  <a:pt x="819418" y="271717"/>
                  <a:pt x="785552" y="250385"/>
                  <a:pt x="743955" y="235985"/>
                </a:cubicBezTo>
                <a:cubicBezTo>
                  <a:pt x="702357" y="221586"/>
                  <a:pt x="651161" y="214387"/>
                  <a:pt x="590364" y="214387"/>
                </a:cubicBezTo>
                <a:cubicBezTo>
                  <a:pt x="525302" y="214387"/>
                  <a:pt x="466906" y="222120"/>
                  <a:pt x="415175" y="237585"/>
                </a:cubicBezTo>
                <a:cubicBezTo>
                  <a:pt x="363446" y="253051"/>
                  <a:pt x="318115" y="270117"/>
                  <a:pt x="279183" y="288782"/>
                </a:cubicBezTo>
                <a:cubicBezTo>
                  <a:pt x="240253" y="307448"/>
                  <a:pt x="207721" y="324513"/>
                  <a:pt x="181589" y="339979"/>
                </a:cubicBezTo>
                <a:cubicBezTo>
                  <a:pt x="155458" y="355445"/>
                  <a:pt x="135992" y="363178"/>
                  <a:pt x="123193" y="363178"/>
                </a:cubicBezTo>
                <a:cubicBezTo>
                  <a:pt x="114661" y="363178"/>
                  <a:pt x="107194" y="361045"/>
                  <a:pt x="100794" y="356778"/>
                </a:cubicBezTo>
                <a:cubicBezTo>
                  <a:pt x="94395" y="352512"/>
                  <a:pt x="88795" y="346112"/>
                  <a:pt x="83995" y="337579"/>
                </a:cubicBezTo>
                <a:cubicBezTo>
                  <a:pt x="79195" y="329047"/>
                  <a:pt x="75729" y="318114"/>
                  <a:pt x="73596" y="304781"/>
                </a:cubicBezTo>
                <a:cubicBezTo>
                  <a:pt x="71463" y="291449"/>
                  <a:pt x="70396" y="276783"/>
                  <a:pt x="70396" y="260784"/>
                </a:cubicBezTo>
                <a:cubicBezTo>
                  <a:pt x="70396" y="234119"/>
                  <a:pt x="72263" y="213054"/>
                  <a:pt x="75996" y="197588"/>
                </a:cubicBezTo>
                <a:cubicBezTo>
                  <a:pt x="79729" y="182122"/>
                  <a:pt x="88795" y="167456"/>
                  <a:pt x="103194" y="153591"/>
                </a:cubicBezTo>
                <a:cubicBezTo>
                  <a:pt x="117593" y="139725"/>
                  <a:pt x="142392" y="123459"/>
                  <a:pt x="177589" y="104793"/>
                </a:cubicBezTo>
                <a:cubicBezTo>
                  <a:pt x="212787" y="86128"/>
                  <a:pt x="253319" y="69062"/>
                  <a:pt x="299182" y="53597"/>
                </a:cubicBezTo>
                <a:cubicBezTo>
                  <a:pt x="345047" y="38131"/>
                  <a:pt x="395176" y="25332"/>
                  <a:pt x="449573" y="15199"/>
                </a:cubicBezTo>
                <a:cubicBezTo>
                  <a:pt x="503970" y="5066"/>
                  <a:pt x="558900" y="0"/>
                  <a:pt x="614363" y="0"/>
                </a:cubicBezTo>
                <a:close/>
                <a:moveTo>
                  <a:pt x="694358" y="855948"/>
                </a:moveTo>
                <a:cubicBezTo>
                  <a:pt x="621830" y="855948"/>
                  <a:pt x="558900" y="862081"/>
                  <a:pt x="505569" y="874347"/>
                </a:cubicBezTo>
                <a:cubicBezTo>
                  <a:pt x="452240" y="886613"/>
                  <a:pt x="407975" y="904745"/>
                  <a:pt x="372778" y="928743"/>
                </a:cubicBezTo>
                <a:cubicBezTo>
                  <a:pt x="337580" y="952742"/>
                  <a:pt x="311715" y="981540"/>
                  <a:pt x="295182" y="1015138"/>
                </a:cubicBezTo>
                <a:cubicBezTo>
                  <a:pt x="278651" y="1048736"/>
                  <a:pt x="270384" y="1087400"/>
                  <a:pt x="270384" y="1131131"/>
                </a:cubicBezTo>
                <a:cubicBezTo>
                  <a:pt x="270384" y="1205793"/>
                  <a:pt x="294116" y="1265256"/>
                  <a:pt x="341579" y="1309520"/>
                </a:cubicBezTo>
                <a:cubicBezTo>
                  <a:pt x="389044" y="1353784"/>
                  <a:pt x="455440" y="1375916"/>
                  <a:pt x="540767" y="1375916"/>
                </a:cubicBezTo>
                <a:cubicBezTo>
                  <a:pt x="610097" y="1375916"/>
                  <a:pt x="674359" y="1358317"/>
                  <a:pt x="733556" y="1323119"/>
                </a:cubicBezTo>
                <a:cubicBezTo>
                  <a:pt x="792752" y="1287921"/>
                  <a:pt x="854882" y="1234058"/>
                  <a:pt x="919944" y="1161529"/>
                </a:cubicBezTo>
                <a:lnTo>
                  <a:pt x="919944" y="855948"/>
                </a:lnTo>
                <a:lnTo>
                  <a:pt x="694358" y="85594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dirty="0">
              <a:latin typeface="Trade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FEF375F-F7CD-4A41-82CB-1D0914A0D7B0}"/>
              </a:ext>
            </a:extLst>
          </p:cNvPr>
          <p:cNvSpPr txBox="1">
            <a:spLocks/>
          </p:cNvSpPr>
          <p:nvPr/>
        </p:nvSpPr>
        <p:spPr>
          <a:xfrm>
            <a:off x="3529991" y="3927176"/>
            <a:ext cx="1241524" cy="1559904"/>
          </a:xfrm>
          <a:custGeom>
            <a:avLst/>
            <a:gdLst/>
            <a:ahLst/>
            <a:cxnLst/>
            <a:rect l="l" t="t" r="r" b="b"/>
            <a:pathLst>
              <a:path w="1241524" h="1559904">
                <a:moveTo>
                  <a:pt x="132792" y="0"/>
                </a:moveTo>
                <a:cubicBezTo>
                  <a:pt x="158390" y="0"/>
                  <a:pt x="179722" y="799"/>
                  <a:pt x="196788" y="2399"/>
                </a:cubicBezTo>
                <a:cubicBezTo>
                  <a:pt x="213854" y="3999"/>
                  <a:pt x="227453" y="7199"/>
                  <a:pt x="237585" y="11999"/>
                </a:cubicBezTo>
                <a:cubicBezTo>
                  <a:pt x="247718" y="16798"/>
                  <a:pt x="254917" y="22131"/>
                  <a:pt x="259184" y="27998"/>
                </a:cubicBezTo>
                <a:cubicBezTo>
                  <a:pt x="263451" y="33864"/>
                  <a:pt x="265584" y="41064"/>
                  <a:pt x="265584" y="49596"/>
                </a:cubicBezTo>
                <a:lnTo>
                  <a:pt x="265584" y="887945"/>
                </a:lnTo>
                <a:cubicBezTo>
                  <a:pt x="265584" y="972207"/>
                  <a:pt x="271716" y="1039670"/>
                  <a:pt x="283982" y="1090333"/>
                </a:cubicBezTo>
                <a:cubicBezTo>
                  <a:pt x="296248" y="1140997"/>
                  <a:pt x="314914" y="1184194"/>
                  <a:pt x="339979" y="1219925"/>
                </a:cubicBezTo>
                <a:cubicBezTo>
                  <a:pt x="365044" y="1255656"/>
                  <a:pt x="396776" y="1283388"/>
                  <a:pt x="435173" y="1303120"/>
                </a:cubicBezTo>
                <a:cubicBezTo>
                  <a:pt x="473571" y="1322852"/>
                  <a:pt x="518368" y="1332718"/>
                  <a:pt x="569565" y="1332718"/>
                </a:cubicBezTo>
                <a:cubicBezTo>
                  <a:pt x="635694" y="1332718"/>
                  <a:pt x="701557" y="1309253"/>
                  <a:pt x="767153" y="1262322"/>
                </a:cubicBezTo>
                <a:cubicBezTo>
                  <a:pt x="832749" y="1215392"/>
                  <a:pt x="902345" y="1146596"/>
                  <a:pt x="975940" y="1055935"/>
                </a:cubicBezTo>
                <a:lnTo>
                  <a:pt x="975940" y="49596"/>
                </a:lnTo>
                <a:cubicBezTo>
                  <a:pt x="975940" y="41064"/>
                  <a:pt x="977807" y="33864"/>
                  <a:pt x="981540" y="27998"/>
                </a:cubicBezTo>
                <a:cubicBezTo>
                  <a:pt x="985273" y="22131"/>
                  <a:pt x="992472" y="16798"/>
                  <a:pt x="1003139" y="11999"/>
                </a:cubicBezTo>
                <a:cubicBezTo>
                  <a:pt x="1013805" y="7199"/>
                  <a:pt x="1027404" y="3999"/>
                  <a:pt x="1043936" y="2399"/>
                </a:cubicBezTo>
                <a:cubicBezTo>
                  <a:pt x="1060469" y="799"/>
                  <a:pt x="1082067" y="0"/>
                  <a:pt x="1108732" y="0"/>
                </a:cubicBezTo>
                <a:cubicBezTo>
                  <a:pt x="1134331" y="0"/>
                  <a:pt x="1155662" y="799"/>
                  <a:pt x="1172728" y="2399"/>
                </a:cubicBezTo>
                <a:cubicBezTo>
                  <a:pt x="1189794" y="3999"/>
                  <a:pt x="1203126" y="7199"/>
                  <a:pt x="1212726" y="11999"/>
                </a:cubicBezTo>
                <a:cubicBezTo>
                  <a:pt x="1222325" y="16798"/>
                  <a:pt x="1229525" y="22131"/>
                  <a:pt x="1234324" y="27998"/>
                </a:cubicBezTo>
                <a:cubicBezTo>
                  <a:pt x="1239124" y="33864"/>
                  <a:pt x="1241524" y="41064"/>
                  <a:pt x="1241524" y="49596"/>
                </a:cubicBezTo>
                <a:lnTo>
                  <a:pt x="1241524" y="1489509"/>
                </a:lnTo>
                <a:cubicBezTo>
                  <a:pt x="1241524" y="1498041"/>
                  <a:pt x="1239658" y="1505241"/>
                  <a:pt x="1235924" y="1511107"/>
                </a:cubicBezTo>
                <a:cubicBezTo>
                  <a:pt x="1232191" y="1516974"/>
                  <a:pt x="1225525" y="1522040"/>
                  <a:pt x="1215926" y="1526306"/>
                </a:cubicBezTo>
                <a:cubicBezTo>
                  <a:pt x="1206326" y="1530573"/>
                  <a:pt x="1193794" y="1533773"/>
                  <a:pt x="1178328" y="1535906"/>
                </a:cubicBezTo>
                <a:cubicBezTo>
                  <a:pt x="1162862" y="1538039"/>
                  <a:pt x="1143930" y="1539106"/>
                  <a:pt x="1121532" y="1539106"/>
                </a:cubicBezTo>
                <a:cubicBezTo>
                  <a:pt x="1097000" y="1539106"/>
                  <a:pt x="1077001" y="1538039"/>
                  <a:pt x="1061535" y="1535906"/>
                </a:cubicBezTo>
                <a:cubicBezTo>
                  <a:pt x="1046069" y="1533773"/>
                  <a:pt x="1033803" y="1530573"/>
                  <a:pt x="1024737" y="1526306"/>
                </a:cubicBezTo>
                <a:cubicBezTo>
                  <a:pt x="1015671" y="1522040"/>
                  <a:pt x="1009538" y="1516974"/>
                  <a:pt x="1006338" y="1511107"/>
                </a:cubicBezTo>
                <a:cubicBezTo>
                  <a:pt x="1003139" y="1505241"/>
                  <a:pt x="1001539" y="1498041"/>
                  <a:pt x="1001539" y="1489509"/>
                </a:cubicBezTo>
                <a:lnTo>
                  <a:pt x="1001539" y="1299120"/>
                </a:lnTo>
                <a:cubicBezTo>
                  <a:pt x="919411" y="1389781"/>
                  <a:pt x="838349" y="1455911"/>
                  <a:pt x="758354" y="1497508"/>
                </a:cubicBezTo>
                <a:cubicBezTo>
                  <a:pt x="678358" y="1539106"/>
                  <a:pt x="597296" y="1559904"/>
                  <a:pt x="515169" y="1559904"/>
                </a:cubicBezTo>
                <a:cubicBezTo>
                  <a:pt x="419174" y="1559904"/>
                  <a:pt x="338379" y="1543905"/>
                  <a:pt x="272783" y="1511907"/>
                </a:cubicBezTo>
                <a:cubicBezTo>
                  <a:pt x="207187" y="1479909"/>
                  <a:pt x="154124" y="1436445"/>
                  <a:pt x="113593" y="1381515"/>
                </a:cubicBezTo>
                <a:cubicBezTo>
                  <a:pt x="73062" y="1326585"/>
                  <a:pt x="43997" y="1262589"/>
                  <a:pt x="26398" y="1189527"/>
                </a:cubicBezTo>
                <a:cubicBezTo>
                  <a:pt x="8799" y="1116465"/>
                  <a:pt x="0" y="1027670"/>
                  <a:pt x="0" y="923143"/>
                </a:cubicBezTo>
                <a:lnTo>
                  <a:pt x="0" y="49596"/>
                </a:lnTo>
                <a:cubicBezTo>
                  <a:pt x="0" y="41064"/>
                  <a:pt x="1867" y="33864"/>
                  <a:pt x="5600" y="27998"/>
                </a:cubicBezTo>
                <a:cubicBezTo>
                  <a:pt x="9332" y="22131"/>
                  <a:pt x="16532" y="16798"/>
                  <a:pt x="27198" y="11999"/>
                </a:cubicBezTo>
                <a:cubicBezTo>
                  <a:pt x="37864" y="7199"/>
                  <a:pt x="51730" y="3999"/>
                  <a:pt x="68796" y="2399"/>
                </a:cubicBezTo>
                <a:cubicBezTo>
                  <a:pt x="85861" y="799"/>
                  <a:pt x="107194" y="0"/>
                  <a:pt x="132792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dirty="0">
              <a:latin typeface="Trade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ACB8C89-2619-4D8A-A205-8D713D9950F3}"/>
              </a:ext>
            </a:extLst>
          </p:cNvPr>
          <p:cNvSpPr txBox="1">
            <a:spLocks/>
          </p:cNvSpPr>
          <p:nvPr/>
        </p:nvSpPr>
        <p:spPr>
          <a:xfrm>
            <a:off x="5476694" y="4810125"/>
            <a:ext cx="557784" cy="429768"/>
          </a:xfrm>
          <a:custGeom>
            <a:avLst/>
            <a:gdLst/>
            <a:ahLst/>
            <a:cxnLst/>
            <a:rect l="l" t="t" r="r" b="b"/>
            <a:pathLst>
              <a:path w="649560" h="519968">
                <a:moveTo>
                  <a:pt x="423974" y="0"/>
                </a:moveTo>
                <a:lnTo>
                  <a:pt x="649560" y="0"/>
                </a:lnTo>
                <a:lnTo>
                  <a:pt x="649560" y="305581"/>
                </a:lnTo>
                <a:cubicBezTo>
                  <a:pt x="584498" y="378110"/>
                  <a:pt x="522368" y="431973"/>
                  <a:pt x="463171" y="467171"/>
                </a:cubicBezTo>
                <a:cubicBezTo>
                  <a:pt x="403975" y="502369"/>
                  <a:pt x="339712" y="519968"/>
                  <a:pt x="270384" y="519968"/>
                </a:cubicBezTo>
                <a:cubicBezTo>
                  <a:pt x="185056" y="519968"/>
                  <a:pt x="118660" y="497836"/>
                  <a:pt x="71196" y="453572"/>
                </a:cubicBezTo>
                <a:cubicBezTo>
                  <a:pt x="23732" y="409308"/>
                  <a:pt x="0" y="349845"/>
                  <a:pt x="0" y="275183"/>
                </a:cubicBezTo>
                <a:cubicBezTo>
                  <a:pt x="0" y="231452"/>
                  <a:pt x="8266" y="192788"/>
                  <a:pt x="24798" y="159190"/>
                </a:cubicBezTo>
                <a:cubicBezTo>
                  <a:pt x="41331" y="125592"/>
                  <a:pt x="67196" y="96794"/>
                  <a:pt x="102394" y="72795"/>
                </a:cubicBezTo>
                <a:cubicBezTo>
                  <a:pt x="137592" y="48797"/>
                  <a:pt x="181856" y="30665"/>
                  <a:pt x="235186" y="18399"/>
                </a:cubicBezTo>
                <a:cubicBezTo>
                  <a:pt x="288516" y="6133"/>
                  <a:pt x="351446" y="0"/>
                  <a:pt x="423974" y="0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dirty="0">
              <a:latin typeface="Trade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D625128-87A0-471A-A021-663EAE45AD70}"/>
              </a:ext>
            </a:extLst>
          </p:cNvPr>
          <p:cNvSpPr txBox="1">
            <a:spLocks/>
          </p:cNvSpPr>
          <p:nvPr/>
        </p:nvSpPr>
        <p:spPr>
          <a:xfrm>
            <a:off x="9801043" y="4810125"/>
            <a:ext cx="557784" cy="429768"/>
          </a:xfrm>
          <a:custGeom>
            <a:avLst/>
            <a:gdLst/>
            <a:ahLst/>
            <a:cxnLst/>
            <a:rect l="l" t="t" r="r" b="b"/>
            <a:pathLst>
              <a:path w="649560" h="519968">
                <a:moveTo>
                  <a:pt x="423974" y="0"/>
                </a:moveTo>
                <a:lnTo>
                  <a:pt x="649560" y="0"/>
                </a:lnTo>
                <a:lnTo>
                  <a:pt x="649560" y="305581"/>
                </a:lnTo>
                <a:cubicBezTo>
                  <a:pt x="584498" y="378110"/>
                  <a:pt x="522368" y="431973"/>
                  <a:pt x="463172" y="467171"/>
                </a:cubicBezTo>
                <a:cubicBezTo>
                  <a:pt x="403975" y="502369"/>
                  <a:pt x="339713" y="519968"/>
                  <a:pt x="270383" y="519968"/>
                </a:cubicBezTo>
                <a:cubicBezTo>
                  <a:pt x="185056" y="519968"/>
                  <a:pt x="118660" y="497836"/>
                  <a:pt x="71195" y="453572"/>
                </a:cubicBezTo>
                <a:cubicBezTo>
                  <a:pt x="23732" y="409308"/>
                  <a:pt x="0" y="349845"/>
                  <a:pt x="0" y="275183"/>
                </a:cubicBezTo>
                <a:cubicBezTo>
                  <a:pt x="0" y="231452"/>
                  <a:pt x="8267" y="192788"/>
                  <a:pt x="24798" y="159190"/>
                </a:cubicBezTo>
                <a:cubicBezTo>
                  <a:pt x="41331" y="125592"/>
                  <a:pt x="67196" y="96794"/>
                  <a:pt x="102394" y="72795"/>
                </a:cubicBezTo>
                <a:cubicBezTo>
                  <a:pt x="137591" y="48797"/>
                  <a:pt x="181856" y="30665"/>
                  <a:pt x="235185" y="18399"/>
                </a:cubicBezTo>
                <a:cubicBezTo>
                  <a:pt x="288516" y="6133"/>
                  <a:pt x="351446" y="0"/>
                  <a:pt x="423974" y="0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dirty="0">
              <a:latin typeface="Trade"/>
            </a:endParaRP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E71ED978-E6C6-4D04-A96F-5ECDD4258F2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01156" y="584721"/>
            <a:ext cx="2420322" cy="2621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16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Trade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Quanta Logo</dc:title>
  <dc:creator>Muhamad Rizki Sunarya</dc:creator>
  <cp:keywords>Funij.com</cp:keywords>
  <cp:lastModifiedBy>Muhamad Rizki Sunarya</cp:lastModifiedBy>
  <cp:revision>36</cp:revision>
  <dcterms:created xsi:type="dcterms:W3CDTF">2025-03-11T04:35:59Z</dcterms:created>
  <dcterms:modified xsi:type="dcterms:W3CDTF">2025-03-17T03:43:35Z</dcterms:modified>
</cp:coreProperties>
</file>