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C42A"/>
    <a:srgbClr val="ED1B2F"/>
    <a:srgbClr val="006CB8"/>
    <a:srgbClr val="0823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50" d="100"/>
          <a:sy n="50" d="100"/>
        </p:scale>
        <p:origin x="54" y="8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3E41C-A6D1-4BCF-B7F9-A371CA18F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213721-87AC-42C8-AD0F-DC2096AFE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389AB-392D-4258-A10E-C6805F83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9B2D5-13DF-4452-B93A-CB074EADA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12C27-D3C9-4EC1-B817-6CEDD3BC9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9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9B77F-A604-48A5-AE19-E7BF6BEEF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14A507-59E5-41BB-BEA8-EB96FA2CD1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B99A2-F72B-4327-A05B-13B6E0D78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8BF64-0BD4-43DD-B5F4-9BA8E451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014B5-D648-4572-8B2D-EDC54B7EA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40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15E462-E968-4C35-B607-7ED19AA1B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E2540-8321-498E-984D-AA8B37F83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12B5E-0E8C-401F-B6EF-199ECC624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EB6FD-D54D-4C25-AB4B-05016FB36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1AFA4-A816-4E06-9F2B-C9A3895E4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7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67853-2400-4D4A-A821-6C5FA306F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F87C3-F91F-4359-B6EF-F285D1521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76484-0DB4-47A4-B659-3E8A6803E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DB65B-3C30-421A-9E8A-893877BD3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1327F-0876-4822-B3CA-200FA92F7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74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EA64C-B4BD-4B10-AFD9-70A932A10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004AC-1169-457A-B610-C3E34D188B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F3904-3299-4B92-BDDB-8C84634D0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7598D-C9F4-4EF9-BD16-88C39E6C8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F152C0-776A-4608-9576-92DBFF2C2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6CF99-E1EC-4829-8AE7-32D405FB0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A2845-AED0-4B74-B5CD-96C437E010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A9FBBA-D06D-4D25-9180-3ABC265D1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2932E-022A-48B4-BC9A-80F268F59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2B87AF-6EAA-48E0-996B-98C9FAF6D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F1E29-C2BB-46AC-B0F6-984D32B7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21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C4916-985E-4E8A-950D-1A52FC005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B98D30-81F7-4C90-8727-9948E10F7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EFF4C0-18D3-415D-8E31-121837ADD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F875EC-AC2B-43FB-9926-336F8DC0E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7A5018-3419-488A-A947-CB8096396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06101C-5614-4EA5-8130-88C9B60BA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9FEDDE-2B6C-4B04-9362-BDE37E9A9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B9F7AB-A216-427E-BC2D-EC0A28F37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33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5415B-639D-420B-9E65-5C1D6DC0C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55B157-3228-4189-B068-3FFF172CA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CD13FB-851E-461B-BDB5-75811DAD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95BE53-42ED-47CB-B581-2BDC514ED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273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12C5F1-859B-4572-986F-4FECC337C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664C2B-50C3-41D1-8513-651C5A1B8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C9A231-F1AB-44C3-89D8-293746B12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59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9A10E-294E-4C01-B786-E8BB7E5DA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75994-0B0B-49D8-84FE-3C4C0637A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D83BE1-83DF-455C-A92D-F9EBC3CF3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3D9B6-392A-49F7-91F8-79A3DAD4E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0EB37B-41D4-4F5F-80F2-2738940E5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4E601-FCF6-4B60-A7AE-AFB251D88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12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508DB-5672-4421-B222-628337E41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982ABF-034D-479B-A27B-7EE7F47A4A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E21C08-BF52-4AAB-ACFF-0600A9759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D6DD2-414A-4541-8019-936396C3B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4F8D4A-17FA-465F-9BDE-A09CBE85E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E2AA44-6C15-4C73-ADF1-95A9F315B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6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BAE02E-115B-401D-8089-DF98C0896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1DD6C0-B505-4C04-AD07-CC646E9C4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65FFB-177B-43EB-8A3E-715B4B4F1C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F8B82-54E2-4CFF-8D53-7885765405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7EEE8-4B2E-42AA-B09E-F487BDBCE3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44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unij.com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api.whatsapp.com/message/5VBLH7LG56VXJ1?autoload=1&amp;app_absent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hlinkClick r:id="rId2"/>
            <a:extLst>
              <a:ext uri="{FF2B5EF4-FFF2-40B4-BE49-F238E27FC236}">
                <a16:creationId xmlns:a16="http://schemas.microsoft.com/office/drawing/2014/main" id="{FDAF7392-DBF5-4061-85BD-8C7126EEC6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287" y="5783058"/>
            <a:ext cx="1554615" cy="499915"/>
          </a:xfrm>
          <a:prstGeom prst="rect">
            <a:avLst/>
          </a:prstGeom>
        </p:spPr>
      </p:pic>
      <p:pic>
        <p:nvPicPr>
          <p:cNvPr id="32" name="Picture 31">
            <a:hlinkClick r:id="rId4"/>
            <a:extLst>
              <a:ext uri="{FF2B5EF4-FFF2-40B4-BE49-F238E27FC236}">
                <a16:creationId xmlns:a16="http://schemas.microsoft.com/office/drawing/2014/main" id="{79A9D778-99AE-4FD8-9A27-798DE0B094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541" y="6282973"/>
            <a:ext cx="4224894" cy="317019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760B5B75-A57A-42B6-BCF6-A4E5319ECF1A}"/>
              </a:ext>
            </a:extLst>
          </p:cNvPr>
          <p:cNvSpPr txBox="1">
            <a:spLocks/>
          </p:cNvSpPr>
          <p:nvPr/>
        </p:nvSpPr>
        <p:spPr>
          <a:xfrm>
            <a:off x="10232969" y="3608863"/>
            <a:ext cx="411480" cy="210312"/>
          </a:xfrm>
          <a:custGeom>
            <a:avLst/>
            <a:gdLst/>
            <a:ahLst/>
            <a:cxnLst/>
            <a:rect l="l" t="t" r="r" b="b"/>
            <a:pathLst>
              <a:path w="502132" h="303001">
                <a:moveTo>
                  <a:pt x="257617" y="0"/>
                </a:moveTo>
                <a:cubicBezTo>
                  <a:pt x="342154" y="0"/>
                  <a:pt x="404667" y="26919"/>
                  <a:pt x="445157" y="80756"/>
                </a:cubicBezTo>
                <a:cubicBezTo>
                  <a:pt x="485645" y="134593"/>
                  <a:pt x="504555" y="208674"/>
                  <a:pt x="501885" y="303001"/>
                </a:cubicBezTo>
                <a:lnTo>
                  <a:pt x="0" y="303001"/>
                </a:lnTo>
                <a:cubicBezTo>
                  <a:pt x="1779" y="261177"/>
                  <a:pt x="8231" y="221800"/>
                  <a:pt x="19355" y="184871"/>
                </a:cubicBezTo>
                <a:cubicBezTo>
                  <a:pt x="30477" y="147941"/>
                  <a:pt x="46495" y="115906"/>
                  <a:pt x="67407" y="88765"/>
                </a:cubicBezTo>
                <a:cubicBezTo>
                  <a:pt x="88319" y="61624"/>
                  <a:pt x="114570" y="40044"/>
                  <a:pt x="146161" y="24027"/>
                </a:cubicBezTo>
                <a:cubicBezTo>
                  <a:pt x="177751" y="8009"/>
                  <a:pt x="214903" y="0"/>
                  <a:pt x="257617" y="0"/>
                </a:cubicBezTo>
                <a:close/>
              </a:path>
            </a:pathLst>
          </a:custGeom>
          <a:solidFill>
            <a:srgbClr val="FF111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1500" b="1" dirty="0">
              <a:latin typeface="Trade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CFBC22C-929A-4711-A2ED-762EDD9C9295}"/>
              </a:ext>
            </a:extLst>
          </p:cNvPr>
          <p:cNvSpPr txBox="1">
            <a:spLocks/>
          </p:cNvSpPr>
          <p:nvPr/>
        </p:nvSpPr>
        <p:spPr>
          <a:xfrm>
            <a:off x="4287431" y="3163983"/>
            <a:ext cx="374904" cy="493776"/>
          </a:xfrm>
          <a:custGeom>
            <a:avLst/>
            <a:gdLst/>
            <a:ahLst/>
            <a:cxnLst/>
            <a:rect l="l" t="t" r="r" b="b"/>
            <a:pathLst>
              <a:path w="464512" h="585978">
                <a:moveTo>
                  <a:pt x="0" y="0"/>
                </a:moveTo>
                <a:lnTo>
                  <a:pt x="149498" y="0"/>
                </a:lnTo>
                <a:cubicBezTo>
                  <a:pt x="185983" y="0"/>
                  <a:pt x="221355" y="2447"/>
                  <a:pt x="255615" y="7341"/>
                </a:cubicBezTo>
                <a:cubicBezTo>
                  <a:pt x="289875" y="12235"/>
                  <a:pt x="322578" y="24026"/>
                  <a:pt x="353723" y="42714"/>
                </a:cubicBezTo>
                <a:cubicBezTo>
                  <a:pt x="384868" y="61401"/>
                  <a:pt x="411119" y="90322"/>
                  <a:pt x="432476" y="129476"/>
                </a:cubicBezTo>
                <a:cubicBezTo>
                  <a:pt x="453833" y="168630"/>
                  <a:pt x="464512" y="218463"/>
                  <a:pt x="464512" y="278974"/>
                </a:cubicBezTo>
                <a:cubicBezTo>
                  <a:pt x="464512" y="323467"/>
                  <a:pt x="458282" y="364623"/>
                  <a:pt x="445824" y="402443"/>
                </a:cubicBezTo>
                <a:cubicBezTo>
                  <a:pt x="433366" y="440262"/>
                  <a:pt x="415124" y="472742"/>
                  <a:pt x="391097" y="499883"/>
                </a:cubicBezTo>
                <a:cubicBezTo>
                  <a:pt x="367071" y="527024"/>
                  <a:pt x="336148" y="548159"/>
                  <a:pt x="298329" y="563287"/>
                </a:cubicBezTo>
                <a:cubicBezTo>
                  <a:pt x="260509" y="578414"/>
                  <a:pt x="213569" y="585978"/>
                  <a:pt x="157507" y="585978"/>
                </a:cubicBezTo>
                <a:lnTo>
                  <a:pt x="0" y="585978"/>
                </a:lnTo>
                <a:lnTo>
                  <a:pt x="0" y="0"/>
                </a:lnTo>
                <a:close/>
              </a:path>
            </a:pathLst>
          </a:custGeom>
          <a:solidFill>
            <a:srgbClr val="FF111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1500" b="1" dirty="0">
              <a:latin typeface="Trade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526580F-AA97-4A9C-9BFB-E48ADF1A6AB9}"/>
              </a:ext>
            </a:extLst>
          </p:cNvPr>
          <p:cNvSpPr txBox="1">
            <a:spLocks/>
          </p:cNvSpPr>
          <p:nvPr/>
        </p:nvSpPr>
        <p:spPr>
          <a:xfrm>
            <a:off x="3980848" y="2846398"/>
            <a:ext cx="1182635" cy="1735243"/>
          </a:xfrm>
          <a:custGeom>
            <a:avLst/>
            <a:gdLst/>
            <a:ahLst/>
            <a:cxnLst/>
            <a:rect l="l" t="t" r="r" b="b"/>
            <a:pathLst>
              <a:path w="1182635" h="1735243">
                <a:moveTo>
                  <a:pt x="118798" y="0"/>
                </a:moveTo>
                <a:lnTo>
                  <a:pt x="525913" y="0"/>
                </a:lnTo>
                <a:cubicBezTo>
                  <a:pt x="566847" y="0"/>
                  <a:pt x="605778" y="1557"/>
                  <a:pt x="642708" y="4672"/>
                </a:cubicBezTo>
                <a:cubicBezTo>
                  <a:pt x="679637" y="7786"/>
                  <a:pt x="723908" y="14460"/>
                  <a:pt x="775520" y="24694"/>
                </a:cubicBezTo>
                <a:cubicBezTo>
                  <a:pt x="827133" y="34927"/>
                  <a:pt x="879413" y="53837"/>
                  <a:pt x="932360" y="81423"/>
                </a:cubicBezTo>
                <a:cubicBezTo>
                  <a:pt x="985307" y="109009"/>
                  <a:pt x="1030468" y="143936"/>
                  <a:pt x="1067842" y="186205"/>
                </a:cubicBezTo>
                <a:cubicBezTo>
                  <a:pt x="1105217" y="228474"/>
                  <a:pt x="1133692" y="277861"/>
                  <a:pt x="1153270" y="334368"/>
                </a:cubicBezTo>
                <a:cubicBezTo>
                  <a:pt x="1172847" y="390875"/>
                  <a:pt x="1182635" y="454278"/>
                  <a:pt x="1182635" y="524577"/>
                </a:cubicBezTo>
                <a:cubicBezTo>
                  <a:pt x="1182635" y="621573"/>
                  <a:pt x="1167507" y="707445"/>
                  <a:pt x="1137252" y="782194"/>
                </a:cubicBezTo>
                <a:cubicBezTo>
                  <a:pt x="1106996" y="856943"/>
                  <a:pt x="1062948" y="919901"/>
                  <a:pt x="1005106" y="971069"/>
                </a:cubicBezTo>
                <a:cubicBezTo>
                  <a:pt x="947265" y="1022236"/>
                  <a:pt x="876298" y="1061168"/>
                  <a:pt x="792205" y="1087864"/>
                </a:cubicBezTo>
                <a:cubicBezTo>
                  <a:pt x="708113" y="1114560"/>
                  <a:pt x="609115" y="1127908"/>
                  <a:pt x="495212" y="1127908"/>
                </a:cubicBezTo>
                <a:lnTo>
                  <a:pt x="351053" y="1127908"/>
                </a:lnTo>
                <a:lnTo>
                  <a:pt x="351053" y="1679181"/>
                </a:lnTo>
                <a:cubicBezTo>
                  <a:pt x="351053" y="1688080"/>
                  <a:pt x="348161" y="1696089"/>
                  <a:pt x="342377" y="1703208"/>
                </a:cubicBezTo>
                <a:cubicBezTo>
                  <a:pt x="336593" y="1710327"/>
                  <a:pt x="327027" y="1716111"/>
                  <a:pt x="313679" y="1720560"/>
                </a:cubicBezTo>
                <a:cubicBezTo>
                  <a:pt x="300331" y="1725009"/>
                  <a:pt x="282534" y="1728569"/>
                  <a:pt x="260287" y="1731239"/>
                </a:cubicBezTo>
                <a:cubicBezTo>
                  <a:pt x="238040" y="1733908"/>
                  <a:pt x="209564" y="1735243"/>
                  <a:pt x="174859" y="1735243"/>
                </a:cubicBezTo>
                <a:cubicBezTo>
                  <a:pt x="141045" y="1735243"/>
                  <a:pt x="112791" y="1733908"/>
                  <a:pt x="90100" y="1731239"/>
                </a:cubicBezTo>
                <a:cubicBezTo>
                  <a:pt x="67408" y="1728569"/>
                  <a:pt x="49388" y="1725009"/>
                  <a:pt x="36040" y="1720560"/>
                </a:cubicBezTo>
                <a:cubicBezTo>
                  <a:pt x="22692" y="1716111"/>
                  <a:pt x="13348" y="1710327"/>
                  <a:pt x="8009" y="1703208"/>
                </a:cubicBezTo>
                <a:cubicBezTo>
                  <a:pt x="2670" y="1696089"/>
                  <a:pt x="0" y="1688080"/>
                  <a:pt x="0" y="1679181"/>
                </a:cubicBezTo>
                <a:lnTo>
                  <a:pt x="0" y="125471"/>
                </a:lnTo>
                <a:cubicBezTo>
                  <a:pt x="0" y="83648"/>
                  <a:pt x="10901" y="52280"/>
                  <a:pt x="32703" y="31368"/>
                </a:cubicBezTo>
                <a:cubicBezTo>
                  <a:pt x="54505" y="10456"/>
                  <a:pt x="83203" y="0"/>
                  <a:pt x="118798" y="0"/>
                </a:cubicBezTo>
                <a:close/>
                <a:moveTo>
                  <a:pt x="351053" y="270965"/>
                </a:moveTo>
                <a:lnTo>
                  <a:pt x="351053" y="856943"/>
                </a:lnTo>
                <a:lnTo>
                  <a:pt x="508560" y="856943"/>
                </a:lnTo>
                <a:cubicBezTo>
                  <a:pt x="564622" y="856943"/>
                  <a:pt x="611562" y="849379"/>
                  <a:pt x="649382" y="834252"/>
                </a:cubicBezTo>
                <a:cubicBezTo>
                  <a:pt x="687201" y="819124"/>
                  <a:pt x="718124" y="797989"/>
                  <a:pt x="742150" y="770848"/>
                </a:cubicBezTo>
                <a:cubicBezTo>
                  <a:pt x="766177" y="743707"/>
                  <a:pt x="784419" y="711227"/>
                  <a:pt x="796877" y="673408"/>
                </a:cubicBezTo>
                <a:cubicBezTo>
                  <a:pt x="809335" y="635588"/>
                  <a:pt x="815565" y="594432"/>
                  <a:pt x="815565" y="549939"/>
                </a:cubicBezTo>
                <a:cubicBezTo>
                  <a:pt x="815565" y="489428"/>
                  <a:pt x="804886" y="439595"/>
                  <a:pt x="783529" y="400441"/>
                </a:cubicBezTo>
                <a:cubicBezTo>
                  <a:pt x="762172" y="361287"/>
                  <a:pt x="735921" y="332366"/>
                  <a:pt x="704776" y="313679"/>
                </a:cubicBezTo>
                <a:cubicBezTo>
                  <a:pt x="673631" y="294991"/>
                  <a:pt x="640928" y="283200"/>
                  <a:pt x="606668" y="278306"/>
                </a:cubicBezTo>
                <a:cubicBezTo>
                  <a:pt x="572408" y="273412"/>
                  <a:pt x="537036" y="270965"/>
                  <a:pt x="500551" y="270965"/>
                </a:cubicBezTo>
                <a:lnTo>
                  <a:pt x="351053" y="27096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1500" b="1" dirty="0">
              <a:latin typeface="Trade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531088D-328B-40B5-BCB4-FEC69D912C66}"/>
              </a:ext>
            </a:extLst>
          </p:cNvPr>
          <p:cNvSpPr txBox="1">
            <a:spLocks/>
          </p:cNvSpPr>
          <p:nvPr/>
        </p:nvSpPr>
        <p:spPr>
          <a:xfrm>
            <a:off x="5418151" y="3261522"/>
            <a:ext cx="764842" cy="1320119"/>
          </a:xfrm>
          <a:custGeom>
            <a:avLst/>
            <a:gdLst/>
            <a:ahLst/>
            <a:cxnLst/>
            <a:rect l="l" t="t" r="r" b="b"/>
            <a:pathLst>
              <a:path w="764842" h="1320119">
                <a:moveTo>
                  <a:pt x="603331" y="0"/>
                </a:moveTo>
                <a:cubicBezTo>
                  <a:pt x="614899" y="0"/>
                  <a:pt x="627357" y="667"/>
                  <a:pt x="640705" y="2002"/>
                </a:cubicBezTo>
                <a:cubicBezTo>
                  <a:pt x="654053" y="3337"/>
                  <a:pt x="667846" y="5561"/>
                  <a:pt x="682084" y="8676"/>
                </a:cubicBezTo>
                <a:cubicBezTo>
                  <a:pt x="696322" y="11790"/>
                  <a:pt x="708780" y="15350"/>
                  <a:pt x="719459" y="19354"/>
                </a:cubicBezTo>
                <a:cubicBezTo>
                  <a:pt x="730137" y="23359"/>
                  <a:pt x="737923" y="27585"/>
                  <a:pt x="742818" y="32035"/>
                </a:cubicBezTo>
                <a:cubicBezTo>
                  <a:pt x="747712" y="36484"/>
                  <a:pt x="751272" y="41378"/>
                  <a:pt x="753496" y="46718"/>
                </a:cubicBezTo>
                <a:cubicBezTo>
                  <a:pt x="755721" y="52057"/>
                  <a:pt x="757723" y="59398"/>
                  <a:pt x="759503" y="68742"/>
                </a:cubicBezTo>
                <a:cubicBezTo>
                  <a:pt x="761283" y="78085"/>
                  <a:pt x="762617" y="92101"/>
                  <a:pt x="763507" y="110788"/>
                </a:cubicBezTo>
                <a:cubicBezTo>
                  <a:pt x="764397" y="129475"/>
                  <a:pt x="764842" y="154837"/>
                  <a:pt x="764842" y="186872"/>
                </a:cubicBezTo>
                <a:cubicBezTo>
                  <a:pt x="764842" y="218907"/>
                  <a:pt x="763952" y="245158"/>
                  <a:pt x="762172" y="265625"/>
                </a:cubicBezTo>
                <a:cubicBezTo>
                  <a:pt x="760393" y="286092"/>
                  <a:pt x="757723" y="302110"/>
                  <a:pt x="754163" y="313678"/>
                </a:cubicBezTo>
                <a:cubicBezTo>
                  <a:pt x="750604" y="325246"/>
                  <a:pt x="745932" y="333255"/>
                  <a:pt x="740148" y="337705"/>
                </a:cubicBezTo>
                <a:cubicBezTo>
                  <a:pt x="734364" y="342154"/>
                  <a:pt x="727023" y="344379"/>
                  <a:pt x="718124" y="344379"/>
                </a:cubicBezTo>
                <a:cubicBezTo>
                  <a:pt x="711005" y="344379"/>
                  <a:pt x="702996" y="342821"/>
                  <a:pt x="694097" y="339707"/>
                </a:cubicBezTo>
                <a:cubicBezTo>
                  <a:pt x="685199" y="336592"/>
                  <a:pt x="675188" y="333255"/>
                  <a:pt x="664064" y="329696"/>
                </a:cubicBezTo>
                <a:cubicBezTo>
                  <a:pt x="652941" y="326136"/>
                  <a:pt x="640705" y="322799"/>
                  <a:pt x="627357" y="319685"/>
                </a:cubicBezTo>
                <a:cubicBezTo>
                  <a:pt x="614009" y="316570"/>
                  <a:pt x="599326" y="315013"/>
                  <a:pt x="583309" y="315013"/>
                </a:cubicBezTo>
                <a:cubicBezTo>
                  <a:pt x="564622" y="315013"/>
                  <a:pt x="545934" y="318795"/>
                  <a:pt x="527247" y="326359"/>
                </a:cubicBezTo>
                <a:cubicBezTo>
                  <a:pt x="508560" y="333923"/>
                  <a:pt x="489205" y="345713"/>
                  <a:pt x="469183" y="361731"/>
                </a:cubicBezTo>
                <a:cubicBezTo>
                  <a:pt x="449161" y="377749"/>
                  <a:pt x="428249" y="399105"/>
                  <a:pt x="406448" y="425802"/>
                </a:cubicBezTo>
                <a:cubicBezTo>
                  <a:pt x="384646" y="452498"/>
                  <a:pt x="361287" y="485423"/>
                  <a:pt x="336370" y="524577"/>
                </a:cubicBezTo>
                <a:lnTo>
                  <a:pt x="336370" y="1266727"/>
                </a:lnTo>
                <a:cubicBezTo>
                  <a:pt x="336370" y="1275625"/>
                  <a:pt x="333701" y="1283412"/>
                  <a:pt x="328362" y="1290086"/>
                </a:cubicBezTo>
                <a:cubicBezTo>
                  <a:pt x="323023" y="1296760"/>
                  <a:pt x="313901" y="1302322"/>
                  <a:pt x="300998" y="1306771"/>
                </a:cubicBezTo>
                <a:cubicBezTo>
                  <a:pt x="288095" y="1311220"/>
                  <a:pt x="270965" y="1314557"/>
                  <a:pt x="249608" y="1316782"/>
                </a:cubicBezTo>
                <a:cubicBezTo>
                  <a:pt x="228251" y="1319007"/>
                  <a:pt x="201111" y="1320119"/>
                  <a:pt x="168185" y="1320119"/>
                </a:cubicBezTo>
                <a:cubicBezTo>
                  <a:pt x="135260" y="1320119"/>
                  <a:pt x="108119" y="1319007"/>
                  <a:pt x="86763" y="1316782"/>
                </a:cubicBezTo>
                <a:cubicBezTo>
                  <a:pt x="65406" y="1314557"/>
                  <a:pt x="48276" y="1311220"/>
                  <a:pt x="35373" y="1306771"/>
                </a:cubicBezTo>
                <a:cubicBezTo>
                  <a:pt x="22470" y="1302322"/>
                  <a:pt x="13348" y="1296760"/>
                  <a:pt x="8009" y="1290086"/>
                </a:cubicBezTo>
                <a:cubicBezTo>
                  <a:pt x="2670" y="1283412"/>
                  <a:pt x="0" y="1275625"/>
                  <a:pt x="0" y="1266727"/>
                </a:cubicBezTo>
                <a:lnTo>
                  <a:pt x="0" y="76083"/>
                </a:lnTo>
                <a:cubicBezTo>
                  <a:pt x="0" y="67185"/>
                  <a:pt x="2225" y="59398"/>
                  <a:pt x="6674" y="52724"/>
                </a:cubicBezTo>
                <a:cubicBezTo>
                  <a:pt x="11124" y="46050"/>
                  <a:pt x="19132" y="40488"/>
                  <a:pt x="30701" y="36039"/>
                </a:cubicBezTo>
                <a:cubicBezTo>
                  <a:pt x="42269" y="31590"/>
                  <a:pt x="57174" y="28253"/>
                  <a:pt x="75417" y="26028"/>
                </a:cubicBezTo>
                <a:cubicBezTo>
                  <a:pt x="93659" y="23803"/>
                  <a:pt x="116573" y="22691"/>
                  <a:pt x="144159" y="22691"/>
                </a:cubicBezTo>
                <a:cubicBezTo>
                  <a:pt x="172635" y="22691"/>
                  <a:pt x="196216" y="23803"/>
                  <a:pt x="214903" y="26028"/>
                </a:cubicBezTo>
                <a:cubicBezTo>
                  <a:pt x="233591" y="28253"/>
                  <a:pt x="248051" y="31590"/>
                  <a:pt x="258285" y="36039"/>
                </a:cubicBezTo>
                <a:cubicBezTo>
                  <a:pt x="268518" y="40488"/>
                  <a:pt x="275860" y="46050"/>
                  <a:pt x="280309" y="52724"/>
                </a:cubicBezTo>
                <a:cubicBezTo>
                  <a:pt x="284758" y="59398"/>
                  <a:pt x="286983" y="67185"/>
                  <a:pt x="286983" y="76083"/>
                </a:cubicBezTo>
                <a:lnTo>
                  <a:pt x="286983" y="224246"/>
                </a:lnTo>
                <a:cubicBezTo>
                  <a:pt x="318128" y="179753"/>
                  <a:pt x="347494" y="143046"/>
                  <a:pt x="375080" y="114125"/>
                </a:cubicBezTo>
                <a:cubicBezTo>
                  <a:pt x="402666" y="85204"/>
                  <a:pt x="428917" y="62290"/>
                  <a:pt x="453833" y="45383"/>
                </a:cubicBezTo>
                <a:cubicBezTo>
                  <a:pt x="478749" y="28475"/>
                  <a:pt x="503666" y="16685"/>
                  <a:pt x="528582" y="10011"/>
                </a:cubicBezTo>
                <a:cubicBezTo>
                  <a:pt x="553498" y="3337"/>
                  <a:pt x="578415" y="0"/>
                  <a:pt x="603331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1500" b="1" dirty="0">
              <a:latin typeface="Trade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AFEF289-7957-48C1-8F96-2C03EE565E79}"/>
              </a:ext>
            </a:extLst>
          </p:cNvPr>
          <p:cNvSpPr txBox="1">
            <a:spLocks/>
          </p:cNvSpPr>
          <p:nvPr/>
        </p:nvSpPr>
        <p:spPr>
          <a:xfrm>
            <a:off x="7694626" y="3261522"/>
            <a:ext cx="1894084" cy="1320119"/>
          </a:xfrm>
          <a:custGeom>
            <a:avLst/>
            <a:gdLst/>
            <a:ahLst/>
            <a:cxnLst/>
            <a:rect l="l" t="t" r="r" b="b"/>
            <a:pathLst>
              <a:path w="1894084" h="1320119">
                <a:moveTo>
                  <a:pt x="688758" y="0"/>
                </a:moveTo>
                <a:cubicBezTo>
                  <a:pt x="737701" y="0"/>
                  <a:pt x="781750" y="5116"/>
                  <a:pt x="820904" y="15350"/>
                </a:cubicBezTo>
                <a:cubicBezTo>
                  <a:pt x="860058" y="25583"/>
                  <a:pt x="894985" y="40266"/>
                  <a:pt x="925686" y="59398"/>
                </a:cubicBezTo>
                <a:cubicBezTo>
                  <a:pt x="956386" y="78530"/>
                  <a:pt x="982860" y="101445"/>
                  <a:pt x="1005106" y="128141"/>
                </a:cubicBezTo>
                <a:cubicBezTo>
                  <a:pt x="1027353" y="154837"/>
                  <a:pt x="1046040" y="184647"/>
                  <a:pt x="1061168" y="217572"/>
                </a:cubicBezTo>
                <a:cubicBezTo>
                  <a:pt x="1096763" y="179308"/>
                  <a:pt x="1131690" y="146383"/>
                  <a:pt x="1165950" y="118797"/>
                </a:cubicBezTo>
                <a:cubicBezTo>
                  <a:pt x="1200210" y="91211"/>
                  <a:pt x="1234025" y="68742"/>
                  <a:pt x="1267395" y="51389"/>
                </a:cubicBezTo>
                <a:cubicBezTo>
                  <a:pt x="1300765" y="34037"/>
                  <a:pt x="1334135" y="21134"/>
                  <a:pt x="1367505" y="12680"/>
                </a:cubicBezTo>
                <a:cubicBezTo>
                  <a:pt x="1400875" y="4226"/>
                  <a:pt x="1434912" y="0"/>
                  <a:pt x="1469618" y="0"/>
                </a:cubicBezTo>
                <a:cubicBezTo>
                  <a:pt x="1548816" y="0"/>
                  <a:pt x="1615556" y="13348"/>
                  <a:pt x="1669837" y="40044"/>
                </a:cubicBezTo>
                <a:cubicBezTo>
                  <a:pt x="1724120" y="66740"/>
                  <a:pt x="1767945" y="103002"/>
                  <a:pt x="1801315" y="148830"/>
                </a:cubicBezTo>
                <a:cubicBezTo>
                  <a:pt x="1834685" y="194658"/>
                  <a:pt x="1858490" y="248273"/>
                  <a:pt x="1872727" y="309674"/>
                </a:cubicBezTo>
                <a:cubicBezTo>
                  <a:pt x="1886966" y="371075"/>
                  <a:pt x="1894084" y="436035"/>
                  <a:pt x="1894084" y="504555"/>
                </a:cubicBezTo>
                <a:lnTo>
                  <a:pt x="1894084" y="1266727"/>
                </a:lnTo>
                <a:cubicBezTo>
                  <a:pt x="1894084" y="1275625"/>
                  <a:pt x="1891414" y="1283412"/>
                  <a:pt x="1886075" y="1290086"/>
                </a:cubicBezTo>
                <a:cubicBezTo>
                  <a:pt x="1880736" y="1296760"/>
                  <a:pt x="1871838" y="1302322"/>
                  <a:pt x="1859379" y="1306771"/>
                </a:cubicBezTo>
                <a:cubicBezTo>
                  <a:pt x="1846922" y="1311220"/>
                  <a:pt x="1830014" y="1314557"/>
                  <a:pt x="1808656" y="1316782"/>
                </a:cubicBezTo>
                <a:cubicBezTo>
                  <a:pt x="1787300" y="1319007"/>
                  <a:pt x="1760160" y="1320119"/>
                  <a:pt x="1727234" y="1320119"/>
                </a:cubicBezTo>
                <a:cubicBezTo>
                  <a:pt x="1693420" y="1320119"/>
                  <a:pt x="1665832" y="1319007"/>
                  <a:pt x="1644476" y="1316782"/>
                </a:cubicBezTo>
                <a:cubicBezTo>
                  <a:pt x="1623119" y="1314557"/>
                  <a:pt x="1605990" y="1311220"/>
                  <a:pt x="1593086" y="1306771"/>
                </a:cubicBezTo>
                <a:cubicBezTo>
                  <a:pt x="1580184" y="1302322"/>
                  <a:pt x="1571285" y="1296760"/>
                  <a:pt x="1566390" y="1290086"/>
                </a:cubicBezTo>
                <a:cubicBezTo>
                  <a:pt x="1561496" y="1283412"/>
                  <a:pt x="1559049" y="1275625"/>
                  <a:pt x="1559049" y="1266727"/>
                </a:cubicBezTo>
                <a:lnTo>
                  <a:pt x="1559049" y="560617"/>
                </a:lnTo>
                <a:cubicBezTo>
                  <a:pt x="1559049" y="520572"/>
                  <a:pt x="1555268" y="484088"/>
                  <a:pt x="1547704" y="451163"/>
                </a:cubicBezTo>
                <a:cubicBezTo>
                  <a:pt x="1540139" y="418238"/>
                  <a:pt x="1528572" y="389984"/>
                  <a:pt x="1512998" y="366403"/>
                </a:cubicBezTo>
                <a:cubicBezTo>
                  <a:pt x="1497426" y="342821"/>
                  <a:pt x="1477849" y="324579"/>
                  <a:pt x="1454267" y="311676"/>
                </a:cubicBezTo>
                <a:cubicBezTo>
                  <a:pt x="1430686" y="298773"/>
                  <a:pt x="1402432" y="292321"/>
                  <a:pt x="1369507" y="292321"/>
                </a:cubicBezTo>
                <a:cubicBezTo>
                  <a:pt x="1329463" y="292321"/>
                  <a:pt x="1288974" y="307894"/>
                  <a:pt x="1248040" y="339039"/>
                </a:cubicBezTo>
                <a:cubicBezTo>
                  <a:pt x="1207106" y="370185"/>
                  <a:pt x="1162613" y="415568"/>
                  <a:pt x="1114560" y="475189"/>
                </a:cubicBezTo>
                <a:lnTo>
                  <a:pt x="1114560" y="1266727"/>
                </a:lnTo>
                <a:cubicBezTo>
                  <a:pt x="1114560" y="1275625"/>
                  <a:pt x="1111890" y="1283412"/>
                  <a:pt x="1106551" y="1290086"/>
                </a:cubicBezTo>
                <a:cubicBezTo>
                  <a:pt x="1101212" y="1296760"/>
                  <a:pt x="1092091" y="1302322"/>
                  <a:pt x="1079188" y="1306771"/>
                </a:cubicBezTo>
                <a:cubicBezTo>
                  <a:pt x="1066284" y="1311220"/>
                  <a:pt x="1049154" y="1314557"/>
                  <a:pt x="1027798" y="1316782"/>
                </a:cubicBezTo>
                <a:cubicBezTo>
                  <a:pt x="1006441" y="1319007"/>
                  <a:pt x="979745" y="1320119"/>
                  <a:pt x="947710" y="1320119"/>
                </a:cubicBezTo>
                <a:cubicBezTo>
                  <a:pt x="914784" y="1320119"/>
                  <a:pt x="887644" y="1319007"/>
                  <a:pt x="866287" y="1316782"/>
                </a:cubicBezTo>
                <a:cubicBezTo>
                  <a:pt x="844930" y="1314557"/>
                  <a:pt x="827800" y="1311220"/>
                  <a:pt x="814897" y="1306771"/>
                </a:cubicBezTo>
                <a:cubicBezTo>
                  <a:pt x="801994" y="1302322"/>
                  <a:pt x="792872" y="1296760"/>
                  <a:pt x="787534" y="1290086"/>
                </a:cubicBezTo>
                <a:cubicBezTo>
                  <a:pt x="782194" y="1283412"/>
                  <a:pt x="779524" y="1275625"/>
                  <a:pt x="779524" y="1266727"/>
                </a:cubicBezTo>
                <a:lnTo>
                  <a:pt x="779524" y="560617"/>
                </a:lnTo>
                <a:cubicBezTo>
                  <a:pt x="779524" y="520572"/>
                  <a:pt x="775743" y="484088"/>
                  <a:pt x="768179" y="451163"/>
                </a:cubicBezTo>
                <a:cubicBezTo>
                  <a:pt x="760614" y="418238"/>
                  <a:pt x="749269" y="389984"/>
                  <a:pt x="734142" y="366403"/>
                </a:cubicBezTo>
                <a:cubicBezTo>
                  <a:pt x="719014" y="342821"/>
                  <a:pt x="699436" y="324579"/>
                  <a:pt x="675410" y="311676"/>
                </a:cubicBezTo>
                <a:cubicBezTo>
                  <a:pt x="651384" y="298773"/>
                  <a:pt x="623353" y="292321"/>
                  <a:pt x="591318" y="292321"/>
                </a:cubicBezTo>
                <a:cubicBezTo>
                  <a:pt x="550384" y="292321"/>
                  <a:pt x="509450" y="307894"/>
                  <a:pt x="468516" y="339039"/>
                </a:cubicBezTo>
                <a:cubicBezTo>
                  <a:pt x="427582" y="370185"/>
                  <a:pt x="383533" y="415568"/>
                  <a:pt x="336370" y="475189"/>
                </a:cubicBezTo>
                <a:lnTo>
                  <a:pt x="336370" y="1266727"/>
                </a:lnTo>
                <a:cubicBezTo>
                  <a:pt x="336370" y="1275625"/>
                  <a:pt x="333700" y="1283412"/>
                  <a:pt x="328362" y="1290086"/>
                </a:cubicBezTo>
                <a:cubicBezTo>
                  <a:pt x="323022" y="1296760"/>
                  <a:pt x="313902" y="1302322"/>
                  <a:pt x="300998" y="1306771"/>
                </a:cubicBezTo>
                <a:cubicBezTo>
                  <a:pt x="288094" y="1311220"/>
                  <a:pt x="270965" y="1314557"/>
                  <a:pt x="249608" y="1316782"/>
                </a:cubicBezTo>
                <a:cubicBezTo>
                  <a:pt x="228252" y="1319007"/>
                  <a:pt x="201110" y="1320119"/>
                  <a:pt x="168185" y="1320119"/>
                </a:cubicBezTo>
                <a:cubicBezTo>
                  <a:pt x="135260" y="1320119"/>
                  <a:pt x="108119" y="1319007"/>
                  <a:pt x="86762" y="1316782"/>
                </a:cubicBezTo>
                <a:cubicBezTo>
                  <a:pt x="65406" y="1314557"/>
                  <a:pt x="48276" y="1311220"/>
                  <a:pt x="35372" y="1306771"/>
                </a:cubicBezTo>
                <a:cubicBezTo>
                  <a:pt x="22469" y="1302322"/>
                  <a:pt x="13348" y="1296760"/>
                  <a:pt x="8009" y="1290086"/>
                </a:cubicBezTo>
                <a:cubicBezTo>
                  <a:pt x="2670" y="1283412"/>
                  <a:pt x="0" y="1275625"/>
                  <a:pt x="0" y="1266727"/>
                </a:cubicBezTo>
                <a:lnTo>
                  <a:pt x="0" y="76083"/>
                </a:lnTo>
                <a:cubicBezTo>
                  <a:pt x="0" y="67185"/>
                  <a:pt x="2225" y="59398"/>
                  <a:pt x="6674" y="52724"/>
                </a:cubicBezTo>
                <a:cubicBezTo>
                  <a:pt x="11124" y="46050"/>
                  <a:pt x="19132" y="40488"/>
                  <a:pt x="30700" y="36039"/>
                </a:cubicBezTo>
                <a:cubicBezTo>
                  <a:pt x="42269" y="31590"/>
                  <a:pt x="57174" y="28253"/>
                  <a:pt x="75416" y="26028"/>
                </a:cubicBezTo>
                <a:cubicBezTo>
                  <a:pt x="93659" y="23803"/>
                  <a:pt x="116572" y="22691"/>
                  <a:pt x="144158" y="22691"/>
                </a:cubicBezTo>
                <a:cubicBezTo>
                  <a:pt x="172634" y="22691"/>
                  <a:pt x="196216" y="23803"/>
                  <a:pt x="214904" y="26028"/>
                </a:cubicBezTo>
                <a:cubicBezTo>
                  <a:pt x="233590" y="28253"/>
                  <a:pt x="248050" y="31590"/>
                  <a:pt x="258284" y="36039"/>
                </a:cubicBezTo>
                <a:cubicBezTo>
                  <a:pt x="268518" y="40488"/>
                  <a:pt x="275860" y="46050"/>
                  <a:pt x="280308" y="52724"/>
                </a:cubicBezTo>
                <a:cubicBezTo>
                  <a:pt x="284758" y="59398"/>
                  <a:pt x="286982" y="67185"/>
                  <a:pt x="286982" y="76083"/>
                </a:cubicBezTo>
                <a:lnTo>
                  <a:pt x="286982" y="213568"/>
                </a:lnTo>
                <a:cubicBezTo>
                  <a:pt x="352832" y="142378"/>
                  <a:pt x="418460" y="88986"/>
                  <a:pt x="483866" y="53392"/>
                </a:cubicBezTo>
                <a:cubicBezTo>
                  <a:pt x="549271" y="17797"/>
                  <a:pt x="617569" y="0"/>
                  <a:pt x="688758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1500" b="1" dirty="0">
              <a:latin typeface="Trade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57A1766-464A-4D32-9B81-6ED2C2CF8C46}"/>
              </a:ext>
            </a:extLst>
          </p:cNvPr>
          <p:cNvSpPr txBox="1">
            <a:spLocks/>
          </p:cNvSpPr>
          <p:nvPr/>
        </p:nvSpPr>
        <p:spPr>
          <a:xfrm>
            <a:off x="9844542" y="3261522"/>
            <a:ext cx="1169286" cy="1342811"/>
          </a:xfrm>
          <a:custGeom>
            <a:avLst/>
            <a:gdLst/>
            <a:ahLst/>
            <a:cxnLst/>
            <a:rect l="l" t="t" r="r" b="b"/>
            <a:pathLst>
              <a:path w="1169286" h="1342811">
                <a:moveTo>
                  <a:pt x="607334" y="0"/>
                </a:moveTo>
                <a:cubicBezTo>
                  <a:pt x="707000" y="0"/>
                  <a:pt x="792204" y="14682"/>
                  <a:pt x="862949" y="44048"/>
                </a:cubicBezTo>
                <a:cubicBezTo>
                  <a:pt x="933694" y="73414"/>
                  <a:pt x="991758" y="114125"/>
                  <a:pt x="1037140" y="166182"/>
                </a:cubicBezTo>
                <a:cubicBezTo>
                  <a:pt x="1082524" y="218240"/>
                  <a:pt x="1115894" y="279863"/>
                  <a:pt x="1137251" y="351053"/>
                </a:cubicBezTo>
                <a:cubicBezTo>
                  <a:pt x="1158608" y="422242"/>
                  <a:pt x="1169286" y="499661"/>
                  <a:pt x="1169286" y="583308"/>
                </a:cubicBezTo>
                <a:lnTo>
                  <a:pt x="1169286" y="636700"/>
                </a:lnTo>
                <a:cubicBezTo>
                  <a:pt x="1169286" y="677634"/>
                  <a:pt x="1160165" y="707890"/>
                  <a:pt x="1141922" y="727467"/>
                </a:cubicBezTo>
                <a:cubicBezTo>
                  <a:pt x="1123680" y="747044"/>
                  <a:pt x="1098542" y="756832"/>
                  <a:pt x="1066506" y="756832"/>
                </a:cubicBezTo>
                <a:lnTo>
                  <a:pt x="341709" y="756832"/>
                </a:lnTo>
                <a:cubicBezTo>
                  <a:pt x="341709" y="807555"/>
                  <a:pt x="347716" y="853606"/>
                  <a:pt x="359728" y="894985"/>
                </a:cubicBezTo>
                <a:cubicBezTo>
                  <a:pt x="371742" y="936363"/>
                  <a:pt x="390874" y="971513"/>
                  <a:pt x="417125" y="1000434"/>
                </a:cubicBezTo>
                <a:cubicBezTo>
                  <a:pt x="443376" y="1029355"/>
                  <a:pt x="477191" y="1051379"/>
                  <a:pt x="518570" y="1066507"/>
                </a:cubicBezTo>
                <a:cubicBezTo>
                  <a:pt x="559949" y="1081634"/>
                  <a:pt x="609560" y="1089198"/>
                  <a:pt x="667400" y="1089198"/>
                </a:cubicBezTo>
                <a:cubicBezTo>
                  <a:pt x="726132" y="1089198"/>
                  <a:pt x="777744" y="1084971"/>
                  <a:pt x="822238" y="1076518"/>
                </a:cubicBezTo>
                <a:cubicBezTo>
                  <a:pt x="866731" y="1068064"/>
                  <a:pt x="905218" y="1058720"/>
                  <a:pt x="937698" y="1048487"/>
                </a:cubicBezTo>
                <a:cubicBezTo>
                  <a:pt x="970178" y="1038253"/>
                  <a:pt x="997096" y="1028910"/>
                  <a:pt x="1018454" y="1020456"/>
                </a:cubicBezTo>
                <a:cubicBezTo>
                  <a:pt x="1039810" y="1012002"/>
                  <a:pt x="1057163" y="1007775"/>
                  <a:pt x="1070511" y="1007775"/>
                </a:cubicBezTo>
                <a:cubicBezTo>
                  <a:pt x="1078520" y="1007775"/>
                  <a:pt x="1085194" y="1009333"/>
                  <a:pt x="1090533" y="1012447"/>
                </a:cubicBezTo>
                <a:cubicBezTo>
                  <a:pt x="1095872" y="1015562"/>
                  <a:pt x="1100321" y="1021123"/>
                  <a:pt x="1103881" y="1029132"/>
                </a:cubicBezTo>
                <a:cubicBezTo>
                  <a:pt x="1107440" y="1037141"/>
                  <a:pt x="1109888" y="1048487"/>
                  <a:pt x="1111222" y="1063170"/>
                </a:cubicBezTo>
                <a:cubicBezTo>
                  <a:pt x="1112557" y="1077852"/>
                  <a:pt x="1113224" y="1096317"/>
                  <a:pt x="1113224" y="1118564"/>
                </a:cubicBezTo>
                <a:cubicBezTo>
                  <a:pt x="1113224" y="1138141"/>
                  <a:pt x="1112780" y="1154826"/>
                  <a:pt x="1111890" y="1168619"/>
                </a:cubicBezTo>
                <a:cubicBezTo>
                  <a:pt x="1111000" y="1182412"/>
                  <a:pt x="1109665" y="1194203"/>
                  <a:pt x="1107886" y="1203991"/>
                </a:cubicBezTo>
                <a:cubicBezTo>
                  <a:pt x="1106106" y="1213780"/>
                  <a:pt x="1103436" y="1222011"/>
                  <a:pt x="1099876" y="1228685"/>
                </a:cubicBezTo>
                <a:cubicBezTo>
                  <a:pt x="1096317" y="1235359"/>
                  <a:pt x="1091645" y="1241811"/>
                  <a:pt x="1085861" y="1248040"/>
                </a:cubicBezTo>
                <a:cubicBezTo>
                  <a:pt x="1080077" y="1254269"/>
                  <a:pt x="1064282" y="1262723"/>
                  <a:pt x="1038476" y="1273401"/>
                </a:cubicBezTo>
                <a:cubicBezTo>
                  <a:pt x="1012670" y="1284079"/>
                  <a:pt x="979744" y="1294535"/>
                  <a:pt x="939700" y="1304769"/>
                </a:cubicBezTo>
                <a:cubicBezTo>
                  <a:pt x="899656" y="1315002"/>
                  <a:pt x="853828" y="1323901"/>
                  <a:pt x="802216" y="1331465"/>
                </a:cubicBezTo>
                <a:cubicBezTo>
                  <a:pt x="750603" y="1339029"/>
                  <a:pt x="695432" y="1342811"/>
                  <a:pt x="636700" y="1342811"/>
                </a:cubicBezTo>
                <a:cubicBezTo>
                  <a:pt x="530806" y="1342811"/>
                  <a:pt x="438037" y="1329463"/>
                  <a:pt x="358394" y="1302767"/>
                </a:cubicBezTo>
                <a:cubicBezTo>
                  <a:pt x="278750" y="1276071"/>
                  <a:pt x="212233" y="1235581"/>
                  <a:pt x="158841" y="1181300"/>
                </a:cubicBezTo>
                <a:cubicBezTo>
                  <a:pt x="105449" y="1127018"/>
                  <a:pt x="65628" y="1058498"/>
                  <a:pt x="39376" y="975740"/>
                </a:cubicBezTo>
                <a:cubicBezTo>
                  <a:pt x="13124" y="892982"/>
                  <a:pt x="0" y="795987"/>
                  <a:pt x="0" y="684753"/>
                </a:cubicBezTo>
                <a:cubicBezTo>
                  <a:pt x="0" y="578859"/>
                  <a:pt x="13792" y="483421"/>
                  <a:pt x="41378" y="398438"/>
                </a:cubicBezTo>
                <a:cubicBezTo>
                  <a:pt x="68964" y="313456"/>
                  <a:pt x="109008" y="241376"/>
                  <a:pt x="161510" y="182200"/>
                </a:cubicBezTo>
                <a:cubicBezTo>
                  <a:pt x="214012" y="123024"/>
                  <a:pt x="277861" y="77863"/>
                  <a:pt x="353054" y="46718"/>
                </a:cubicBezTo>
                <a:cubicBezTo>
                  <a:pt x="428248" y="15572"/>
                  <a:pt x="513008" y="0"/>
                  <a:pt x="607334" y="0"/>
                </a:cubicBezTo>
                <a:close/>
                <a:moveTo>
                  <a:pt x="599326" y="237594"/>
                </a:moveTo>
                <a:cubicBezTo>
                  <a:pt x="556612" y="237594"/>
                  <a:pt x="519460" y="245603"/>
                  <a:pt x="487870" y="261621"/>
                </a:cubicBezTo>
                <a:cubicBezTo>
                  <a:pt x="456279" y="277638"/>
                  <a:pt x="430028" y="299218"/>
                  <a:pt x="409116" y="326359"/>
                </a:cubicBezTo>
                <a:cubicBezTo>
                  <a:pt x="388204" y="353500"/>
                  <a:pt x="372186" y="385535"/>
                  <a:pt x="361064" y="422465"/>
                </a:cubicBezTo>
                <a:cubicBezTo>
                  <a:pt x="349940" y="459394"/>
                  <a:pt x="343488" y="498771"/>
                  <a:pt x="341709" y="540595"/>
                </a:cubicBezTo>
                <a:lnTo>
                  <a:pt x="843594" y="540595"/>
                </a:lnTo>
                <a:cubicBezTo>
                  <a:pt x="846264" y="446268"/>
                  <a:pt x="827354" y="372187"/>
                  <a:pt x="786866" y="318350"/>
                </a:cubicBezTo>
                <a:cubicBezTo>
                  <a:pt x="746376" y="264513"/>
                  <a:pt x="683863" y="237594"/>
                  <a:pt x="599326" y="23759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1500" b="1" dirty="0">
              <a:latin typeface="Trade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B229CE0-CBC4-4AA4-9FE5-B994D7F12E59}"/>
              </a:ext>
            </a:extLst>
          </p:cNvPr>
          <p:cNvSpPr txBox="1">
            <a:spLocks/>
          </p:cNvSpPr>
          <p:nvPr/>
        </p:nvSpPr>
        <p:spPr>
          <a:xfrm>
            <a:off x="6260407" y="3284213"/>
            <a:ext cx="1236027" cy="1773952"/>
          </a:xfrm>
          <a:custGeom>
            <a:avLst/>
            <a:gdLst/>
            <a:ahLst/>
            <a:cxnLst/>
            <a:rect l="l" t="t" r="r" b="b"/>
            <a:pathLst>
              <a:path w="1236027" h="1773952">
                <a:moveTo>
                  <a:pt x="170855" y="0"/>
                </a:moveTo>
                <a:cubicBezTo>
                  <a:pt x="209119" y="0"/>
                  <a:pt x="239375" y="668"/>
                  <a:pt x="261621" y="2002"/>
                </a:cubicBezTo>
                <a:cubicBezTo>
                  <a:pt x="283868" y="3337"/>
                  <a:pt x="301220" y="6674"/>
                  <a:pt x="313678" y="12013"/>
                </a:cubicBezTo>
                <a:cubicBezTo>
                  <a:pt x="326137" y="17353"/>
                  <a:pt x="335480" y="25584"/>
                  <a:pt x="341709" y="36707"/>
                </a:cubicBezTo>
                <a:cubicBezTo>
                  <a:pt x="347938" y="47831"/>
                  <a:pt x="354167" y="63626"/>
                  <a:pt x="360396" y="84093"/>
                </a:cubicBezTo>
                <a:lnTo>
                  <a:pt x="640705" y="880970"/>
                </a:lnTo>
                <a:lnTo>
                  <a:pt x="644709" y="880970"/>
                </a:lnTo>
                <a:lnTo>
                  <a:pt x="900991" y="68075"/>
                </a:lnTo>
                <a:cubicBezTo>
                  <a:pt x="906331" y="44939"/>
                  <a:pt x="913227" y="29588"/>
                  <a:pt x="921681" y="22024"/>
                </a:cubicBezTo>
                <a:cubicBezTo>
                  <a:pt x="930135" y="14460"/>
                  <a:pt x="944150" y="8899"/>
                  <a:pt x="963727" y="5339"/>
                </a:cubicBezTo>
                <a:cubicBezTo>
                  <a:pt x="983304" y="1780"/>
                  <a:pt x="1017564" y="0"/>
                  <a:pt x="1066507" y="0"/>
                </a:cubicBezTo>
                <a:cubicBezTo>
                  <a:pt x="1104771" y="0"/>
                  <a:pt x="1136584" y="1780"/>
                  <a:pt x="1161945" y="5339"/>
                </a:cubicBezTo>
                <a:cubicBezTo>
                  <a:pt x="1187306" y="8899"/>
                  <a:pt x="1205994" y="15573"/>
                  <a:pt x="1218007" y="25361"/>
                </a:cubicBezTo>
                <a:cubicBezTo>
                  <a:pt x="1230020" y="35150"/>
                  <a:pt x="1236027" y="48276"/>
                  <a:pt x="1236027" y="64738"/>
                </a:cubicBezTo>
                <a:cubicBezTo>
                  <a:pt x="1236027" y="81201"/>
                  <a:pt x="1232467" y="100555"/>
                  <a:pt x="1225348" y="122802"/>
                </a:cubicBezTo>
                <a:lnTo>
                  <a:pt x="828912" y="1289419"/>
                </a:lnTo>
                <a:lnTo>
                  <a:pt x="684753" y="1711217"/>
                </a:lnTo>
                <a:cubicBezTo>
                  <a:pt x="676745" y="1733463"/>
                  <a:pt x="654943" y="1749481"/>
                  <a:pt x="619348" y="1759270"/>
                </a:cubicBezTo>
                <a:cubicBezTo>
                  <a:pt x="583753" y="1769058"/>
                  <a:pt x="531696" y="1773952"/>
                  <a:pt x="463176" y="1773952"/>
                </a:cubicBezTo>
                <a:cubicBezTo>
                  <a:pt x="427582" y="1773952"/>
                  <a:pt x="399106" y="1772395"/>
                  <a:pt x="377749" y="1769281"/>
                </a:cubicBezTo>
                <a:cubicBezTo>
                  <a:pt x="356392" y="1766166"/>
                  <a:pt x="340374" y="1761049"/>
                  <a:pt x="329696" y="1753930"/>
                </a:cubicBezTo>
                <a:cubicBezTo>
                  <a:pt x="319018" y="1746811"/>
                  <a:pt x="313234" y="1737913"/>
                  <a:pt x="312344" y="1727234"/>
                </a:cubicBezTo>
                <a:cubicBezTo>
                  <a:pt x="311454" y="1716556"/>
                  <a:pt x="314124" y="1703653"/>
                  <a:pt x="320352" y="1688525"/>
                </a:cubicBezTo>
                <a:lnTo>
                  <a:pt x="479194" y="1289419"/>
                </a:lnTo>
                <a:cubicBezTo>
                  <a:pt x="467626" y="1284080"/>
                  <a:pt x="457170" y="1275849"/>
                  <a:pt x="447826" y="1264725"/>
                </a:cubicBezTo>
                <a:cubicBezTo>
                  <a:pt x="438482" y="1253602"/>
                  <a:pt x="431586" y="1241811"/>
                  <a:pt x="427137" y="1229353"/>
                </a:cubicBezTo>
                <a:lnTo>
                  <a:pt x="17352" y="134815"/>
                </a:lnTo>
                <a:cubicBezTo>
                  <a:pt x="5784" y="103670"/>
                  <a:pt x="0" y="79866"/>
                  <a:pt x="0" y="63403"/>
                </a:cubicBezTo>
                <a:cubicBezTo>
                  <a:pt x="0" y="46941"/>
                  <a:pt x="5339" y="34038"/>
                  <a:pt x="16018" y="24694"/>
                </a:cubicBezTo>
                <a:cubicBezTo>
                  <a:pt x="26696" y="15350"/>
                  <a:pt x="44716" y="8899"/>
                  <a:pt x="70077" y="5339"/>
                </a:cubicBezTo>
                <a:cubicBezTo>
                  <a:pt x="95438" y="1780"/>
                  <a:pt x="129031" y="0"/>
                  <a:pt x="170855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1500" b="1" dirty="0">
              <a:latin typeface="Trade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4A451347-19F4-41FD-8B4F-3F61DFE8DF1A}"/>
              </a:ext>
            </a:extLst>
          </p:cNvPr>
          <p:cNvGrpSpPr/>
          <p:nvPr/>
        </p:nvGrpSpPr>
        <p:grpSpPr>
          <a:xfrm>
            <a:off x="1246970" y="2557303"/>
            <a:ext cx="2103120" cy="2103120"/>
            <a:chOff x="1288377" y="2218975"/>
            <a:chExt cx="3200400" cy="3200400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A14D0054-A9FD-4A57-9320-11375BD5842C}"/>
                </a:ext>
              </a:extLst>
            </p:cNvPr>
            <p:cNvSpPr txBox="1">
              <a:spLocks/>
            </p:cNvSpPr>
            <p:nvPr/>
          </p:nvSpPr>
          <p:spPr>
            <a:xfrm>
              <a:off x="1288377" y="2218975"/>
              <a:ext cx="3200400" cy="3200400"/>
            </a:xfrm>
            <a:custGeom>
              <a:avLst/>
              <a:gdLst/>
              <a:ahLst/>
              <a:cxnLst/>
              <a:rect l="l" t="t" r="r" b="b"/>
              <a:pathLst>
                <a:path w="3200400" h="3200400">
                  <a:moveTo>
                    <a:pt x="533411" y="0"/>
                  </a:moveTo>
                  <a:lnTo>
                    <a:pt x="2666989" y="0"/>
                  </a:lnTo>
                  <a:cubicBezTo>
                    <a:pt x="2961584" y="0"/>
                    <a:pt x="3200400" y="238816"/>
                    <a:pt x="3200400" y="533411"/>
                  </a:cubicBezTo>
                  <a:lnTo>
                    <a:pt x="3200400" y="2666989"/>
                  </a:lnTo>
                  <a:cubicBezTo>
                    <a:pt x="3200400" y="2961584"/>
                    <a:pt x="2961584" y="3200400"/>
                    <a:pt x="2666989" y="3200400"/>
                  </a:cubicBezTo>
                  <a:lnTo>
                    <a:pt x="533411" y="3200400"/>
                  </a:lnTo>
                  <a:cubicBezTo>
                    <a:pt x="238816" y="3200400"/>
                    <a:pt x="0" y="2961584"/>
                    <a:pt x="0" y="2666989"/>
                  </a:cubicBezTo>
                  <a:lnTo>
                    <a:pt x="0" y="533411"/>
                  </a:lnTo>
                  <a:cubicBezTo>
                    <a:pt x="0" y="238816"/>
                    <a:pt x="238816" y="0"/>
                    <a:pt x="533411" y="0"/>
                  </a:cubicBezTo>
                  <a:close/>
                  <a:moveTo>
                    <a:pt x="1098259" y="550751"/>
                  </a:moveTo>
                  <a:cubicBezTo>
                    <a:pt x="1055595" y="550751"/>
                    <a:pt x="1021197" y="563284"/>
                    <a:pt x="995066" y="588349"/>
                  </a:cubicBezTo>
                  <a:cubicBezTo>
                    <a:pt x="968934" y="613414"/>
                    <a:pt x="955868" y="651012"/>
                    <a:pt x="955868" y="701142"/>
                  </a:cubicBezTo>
                  <a:lnTo>
                    <a:pt x="955868" y="2563429"/>
                  </a:lnTo>
                  <a:cubicBezTo>
                    <a:pt x="955868" y="2574095"/>
                    <a:pt x="959068" y="2583694"/>
                    <a:pt x="965467" y="2592227"/>
                  </a:cubicBezTo>
                  <a:cubicBezTo>
                    <a:pt x="971867" y="2600760"/>
                    <a:pt x="983066" y="2607693"/>
                    <a:pt x="999065" y="2613026"/>
                  </a:cubicBezTo>
                  <a:cubicBezTo>
                    <a:pt x="1015064" y="2618359"/>
                    <a:pt x="1036663" y="2622625"/>
                    <a:pt x="1063861" y="2625825"/>
                  </a:cubicBezTo>
                  <a:cubicBezTo>
                    <a:pt x="1091060" y="2629025"/>
                    <a:pt x="1124924" y="2630625"/>
                    <a:pt x="1165455" y="2630625"/>
                  </a:cubicBezTo>
                  <a:cubicBezTo>
                    <a:pt x="1207053" y="2630625"/>
                    <a:pt x="1241184" y="2629025"/>
                    <a:pt x="1267849" y="2625825"/>
                  </a:cubicBezTo>
                  <a:cubicBezTo>
                    <a:pt x="1294514" y="2622625"/>
                    <a:pt x="1315846" y="2618359"/>
                    <a:pt x="1331845" y="2613026"/>
                  </a:cubicBezTo>
                  <a:cubicBezTo>
                    <a:pt x="1347844" y="2607693"/>
                    <a:pt x="1359310" y="2600760"/>
                    <a:pt x="1366243" y="2592227"/>
                  </a:cubicBezTo>
                  <a:cubicBezTo>
                    <a:pt x="1373176" y="2583694"/>
                    <a:pt x="1376642" y="2574095"/>
                    <a:pt x="1376642" y="2563429"/>
                  </a:cubicBezTo>
                  <a:lnTo>
                    <a:pt x="1376642" y="1902669"/>
                  </a:lnTo>
                  <a:lnTo>
                    <a:pt x="1549432" y="1902669"/>
                  </a:lnTo>
                  <a:cubicBezTo>
                    <a:pt x="1685957" y="1902669"/>
                    <a:pt x="1804616" y="1886670"/>
                    <a:pt x="1905410" y="1854672"/>
                  </a:cubicBezTo>
                  <a:cubicBezTo>
                    <a:pt x="2006204" y="1822674"/>
                    <a:pt x="2091265" y="1776010"/>
                    <a:pt x="2160594" y="1714680"/>
                  </a:cubicBezTo>
                  <a:cubicBezTo>
                    <a:pt x="2229923" y="1653351"/>
                    <a:pt x="2282720" y="1577889"/>
                    <a:pt x="2318985" y="1488294"/>
                  </a:cubicBezTo>
                  <a:cubicBezTo>
                    <a:pt x="2355249" y="1398700"/>
                    <a:pt x="2373381" y="1295773"/>
                    <a:pt x="2373381" y="1179513"/>
                  </a:cubicBezTo>
                  <a:cubicBezTo>
                    <a:pt x="2373381" y="1095252"/>
                    <a:pt x="2361649" y="1019256"/>
                    <a:pt x="2338183" y="951527"/>
                  </a:cubicBezTo>
                  <a:cubicBezTo>
                    <a:pt x="2314718" y="883798"/>
                    <a:pt x="2280587" y="824601"/>
                    <a:pt x="2235790" y="773938"/>
                  </a:cubicBezTo>
                  <a:cubicBezTo>
                    <a:pt x="2190992" y="723274"/>
                    <a:pt x="2136862" y="681410"/>
                    <a:pt x="2073400" y="648345"/>
                  </a:cubicBezTo>
                  <a:cubicBezTo>
                    <a:pt x="2009937" y="615281"/>
                    <a:pt x="1947274" y="592615"/>
                    <a:pt x="1885411" y="580350"/>
                  </a:cubicBezTo>
                  <a:cubicBezTo>
                    <a:pt x="1823548" y="568084"/>
                    <a:pt x="1770485" y="560084"/>
                    <a:pt x="1726221" y="556351"/>
                  </a:cubicBezTo>
                  <a:cubicBezTo>
                    <a:pt x="1681957" y="552618"/>
                    <a:pt x="1635293" y="550751"/>
                    <a:pt x="1586229" y="550751"/>
                  </a:cubicBezTo>
                  <a:lnTo>
                    <a:pt x="1098259" y="550751"/>
                  </a:lnTo>
                  <a:close/>
                </a:path>
              </a:pathLst>
            </a:custGeom>
            <a:solidFill>
              <a:srgbClr val="FF111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en-US" sz="25800" b="1" dirty="0">
                <a:latin typeface="Trade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EE63A99D-C866-408A-B255-AA5A918303F2}"/>
                </a:ext>
              </a:extLst>
            </p:cNvPr>
            <p:cNvSpPr txBox="1">
              <a:spLocks/>
            </p:cNvSpPr>
            <p:nvPr/>
          </p:nvSpPr>
          <p:spPr>
            <a:xfrm>
              <a:off x="2220695" y="3050620"/>
              <a:ext cx="1076324" cy="768555"/>
            </a:xfrm>
            <a:custGeom>
              <a:avLst/>
              <a:gdLst/>
              <a:ahLst/>
              <a:cxnLst/>
              <a:rect l="l" t="t" r="r" b="b"/>
              <a:pathLst>
                <a:path w="556766" h="702357">
                  <a:moveTo>
                    <a:pt x="0" y="0"/>
                  </a:moveTo>
                  <a:lnTo>
                    <a:pt x="179189" y="0"/>
                  </a:lnTo>
                  <a:cubicBezTo>
                    <a:pt x="222920" y="0"/>
                    <a:pt x="265317" y="2933"/>
                    <a:pt x="306381" y="8799"/>
                  </a:cubicBezTo>
                  <a:cubicBezTo>
                    <a:pt x="347446" y="14665"/>
                    <a:pt x="386643" y="28798"/>
                    <a:pt x="423974" y="51197"/>
                  </a:cubicBezTo>
                  <a:cubicBezTo>
                    <a:pt x="461305" y="73595"/>
                    <a:pt x="492770" y="108260"/>
                    <a:pt x="518369" y="155190"/>
                  </a:cubicBezTo>
                  <a:cubicBezTo>
                    <a:pt x="543967" y="202121"/>
                    <a:pt x="556766" y="261850"/>
                    <a:pt x="556766" y="334379"/>
                  </a:cubicBezTo>
                  <a:cubicBezTo>
                    <a:pt x="556766" y="387709"/>
                    <a:pt x="549300" y="437040"/>
                    <a:pt x="534368" y="482370"/>
                  </a:cubicBezTo>
                  <a:cubicBezTo>
                    <a:pt x="519435" y="527701"/>
                    <a:pt x="497570" y="566632"/>
                    <a:pt x="468772" y="599163"/>
                  </a:cubicBezTo>
                  <a:cubicBezTo>
                    <a:pt x="439973" y="631694"/>
                    <a:pt x="402909" y="657026"/>
                    <a:pt x="357578" y="675158"/>
                  </a:cubicBezTo>
                  <a:cubicBezTo>
                    <a:pt x="312248" y="693291"/>
                    <a:pt x="255985" y="702357"/>
                    <a:pt x="188789" y="702357"/>
                  </a:cubicBezTo>
                  <a:lnTo>
                    <a:pt x="0" y="7023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111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en-US" sz="25800" b="1" dirty="0">
                <a:latin typeface="Trade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9849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Trade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Pryme Logo</dc:title>
  <dc:creator>Muhamad Rizki Sunarya</dc:creator>
  <cp:keywords>Funij.com</cp:keywords>
  <cp:lastModifiedBy>Muhamad Rizki Sunarya</cp:lastModifiedBy>
  <cp:revision>34</cp:revision>
  <dcterms:created xsi:type="dcterms:W3CDTF">2025-03-11T04:35:59Z</dcterms:created>
  <dcterms:modified xsi:type="dcterms:W3CDTF">2025-03-17T03:42:36Z</dcterms:modified>
</cp:coreProperties>
</file>