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89FA7EA-DF97-421A-AAB1-F6FA16EA332A}"/>
              </a:ext>
            </a:extLst>
          </p:cNvPr>
          <p:cNvSpPr txBox="1">
            <a:spLocks/>
          </p:cNvSpPr>
          <p:nvPr/>
        </p:nvSpPr>
        <p:spPr>
          <a:xfrm>
            <a:off x="2368452" y="3691139"/>
            <a:ext cx="987552" cy="1362456"/>
          </a:xfrm>
          <a:custGeom>
            <a:avLst/>
            <a:gdLst/>
            <a:ahLst/>
            <a:cxnLst/>
            <a:rect l="l" t="t" r="r" b="b"/>
            <a:pathLst>
              <a:path w="1076734" h="1451111">
                <a:moveTo>
                  <a:pt x="543967" y="0"/>
                </a:moveTo>
                <a:cubicBezTo>
                  <a:pt x="646361" y="0"/>
                  <a:pt x="731689" y="17332"/>
                  <a:pt x="799951" y="51997"/>
                </a:cubicBezTo>
                <a:cubicBezTo>
                  <a:pt x="868214" y="86661"/>
                  <a:pt x="922877" y="135725"/>
                  <a:pt x="963941" y="199188"/>
                </a:cubicBezTo>
                <a:cubicBezTo>
                  <a:pt x="1005005" y="262650"/>
                  <a:pt x="1034070" y="338912"/>
                  <a:pt x="1051136" y="427974"/>
                </a:cubicBezTo>
                <a:cubicBezTo>
                  <a:pt x="1068202" y="517035"/>
                  <a:pt x="1076734" y="615962"/>
                  <a:pt x="1076734" y="724755"/>
                </a:cubicBezTo>
                <a:cubicBezTo>
                  <a:pt x="1076734" y="823949"/>
                  <a:pt x="1067935" y="917544"/>
                  <a:pt x="1050336" y="1005538"/>
                </a:cubicBezTo>
                <a:cubicBezTo>
                  <a:pt x="1032737" y="1093533"/>
                  <a:pt x="1002606" y="1170595"/>
                  <a:pt x="959941" y="1236724"/>
                </a:cubicBezTo>
                <a:cubicBezTo>
                  <a:pt x="917277" y="1302854"/>
                  <a:pt x="861281" y="1355117"/>
                  <a:pt x="791952" y="1393515"/>
                </a:cubicBezTo>
                <a:cubicBezTo>
                  <a:pt x="722623" y="1431912"/>
                  <a:pt x="636228" y="1451111"/>
                  <a:pt x="532768" y="1451111"/>
                </a:cubicBezTo>
                <a:cubicBezTo>
                  <a:pt x="429307" y="1451111"/>
                  <a:pt x="343446" y="1434312"/>
                  <a:pt x="275183" y="1400714"/>
                </a:cubicBezTo>
                <a:cubicBezTo>
                  <a:pt x="206921" y="1367116"/>
                  <a:pt x="152524" y="1318319"/>
                  <a:pt x="111993" y="1254323"/>
                </a:cubicBezTo>
                <a:cubicBezTo>
                  <a:pt x="71462" y="1190327"/>
                  <a:pt x="42664" y="1113265"/>
                  <a:pt x="25598" y="1023137"/>
                </a:cubicBezTo>
                <a:cubicBezTo>
                  <a:pt x="8533" y="933009"/>
                  <a:pt x="0" y="831416"/>
                  <a:pt x="0" y="718356"/>
                </a:cubicBezTo>
                <a:cubicBezTo>
                  <a:pt x="0" y="621295"/>
                  <a:pt x="8800" y="529301"/>
                  <a:pt x="26398" y="442373"/>
                </a:cubicBezTo>
                <a:cubicBezTo>
                  <a:pt x="43997" y="355445"/>
                  <a:pt x="74129" y="279449"/>
                  <a:pt x="116793" y="214387"/>
                </a:cubicBezTo>
                <a:cubicBezTo>
                  <a:pt x="159457" y="149324"/>
                  <a:pt x="215454" y="97327"/>
                  <a:pt x="284783" y="58396"/>
                </a:cubicBezTo>
                <a:cubicBezTo>
                  <a:pt x="354112" y="19465"/>
                  <a:pt x="440506" y="0"/>
                  <a:pt x="543967" y="0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F89289-A6CC-4A93-8E8A-9572F930A693}"/>
              </a:ext>
            </a:extLst>
          </p:cNvPr>
          <p:cNvSpPr txBox="1">
            <a:spLocks/>
          </p:cNvSpPr>
          <p:nvPr/>
        </p:nvSpPr>
        <p:spPr>
          <a:xfrm>
            <a:off x="4881467" y="3833627"/>
            <a:ext cx="484632" cy="493776"/>
          </a:xfrm>
          <a:custGeom>
            <a:avLst/>
            <a:gdLst/>
            <a:ahLst/>
            <a:cxnLst/>
            <a:rect l="l" t="t" r="r" b="b"/>
            <a:pathLst>
              <a:path w="572765" h="587164">
                <a:moveTo>
                  <a:pt x="0" y="0"/>
                </a:moveTo>
                <a:lnTo>
                  <a:pt x="188789" y="0"/>
                </a:lnTo>
                <a:cubicBezTo>
                  <a:pt x="236786" y="0"/>
                  <a:pt x="274383" y="1600"/>
                  <a:pt x="301582" y="4800"/>
                </a:cubicBezTo>
                <a:cubicBezTo>
                  <a:pt x="328780" y="7999"/>
                  <a:pt x="353045" y="12266"/>
                  <a:pt x="374377" y="17599"/>
                </a:cubicBezTo>
                <a:cubicBezTo>
                  <a:pt x="444773" y="36798"/>
                  <a:pt x="495437" y="69862"/>
                  <a:pt x="526368" y="116793"/>
                </a:cubicBezTo>
                <a:cubicBezTo>
                  <a:pt x="557300" y="163723"/>
                  <a:pt x="572765" y="221320"/>
                  <a:pt x="572765" y="289582"/>
                </a:cubicBezTo>
                <a:cubicBezTo>
                  <a:pt x="572765" y="334380"/>
                  <a:pt x="565299" y="374910"/>
                  <a:pt x="550367" y="411175"/>
                </a:cubicBezTo>
                <a:cubicBezTo>
                  <a:pt x="535434" y="447439"/>
                  <a:pt x="513036" y="478637"/>
                  <a:pt x="483171" y="504769"/>
                </a:cubicBezTo>
                <a:cubicBezTo>
                  <a:pt x="453306" y="530901"/>
                  <a:pt x="415975" y="551166"/>
                  <a:pt x="371178" y="565566"/>
                </a:cubicBezTo>
                <a:cubicBezTo>
                  <a:pt x="326380" y="579965"/>
                  <a:pt x="274117" y="587164"/>
                  <a:pt x="214387" y="587164"/>
                </a:cubicBezTo>
                <a:lnTo>
                  <a:pt x="0" y="587164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D65F62-C20A-4426-B859-1531B10A0100}"/>
              </a:ext>
            </a:extLst>
          </p:cNvPr>
          <p:cNvSpPr txBox="1">
            <a:spLocks/>
          </p:cNvSpPr>
          <p:nvPr/>
        </p:nvSpPr>
        <p:spPr>
          <a:xfrm>
            <a:off x="2187052" y="3532601"/>
            <a:ext cx="1959880" cy="2143869"/>
          </a:xfrm>
          <a:custGeom>
            <a:avLst/>
            <a:gdLst/>
            <a:ahLst/>
            <a:cxnLst/>
            <a:rect l="l" t="t" r="r" b="b"/>
            <a:pathLst>
              <a:path w="1959880" h="2143869">
                <a:moveTo>
                  <a:pt x="999939" y="0"/>
                </a:moveTo>
                <a:cubicBezTo>
                  <a:pt x="1156729" y="0"/>
                  <a:pt x="1295121" y="20798"/>
                  <a:pt x="1415114" y="62396"/>
                </a:cubicBezTo>
                <a:cubicBezTo>
                  <a:pt x="1535106" y="103993"/>
                  <a:pt x="1635367" y="167990"/>
                  <a:pt x="1715895" y="254384"/>
                </a:cubicBezTo>
                <a:cubicBezTo>
                  <a:pt x="1796424" y="340779"/>
                  <a:pt x="1857220" y="449839"/>
                  <a:pt x="1898284" y="581564"/>
                </a:cubicBezTo>
                <a:cubicBezTo>
                  <a:pt x="1939348" y="713290"/>
                  <a:pt x="1959880" y="868747"/>
                  <a:pt x="1959880" y="1047936"/>
                </a:cubicBezTo>
                <a:cubicBezTo>
                  <a:pt x="1959880" y="1219659"/>
                  <a:pt x="1938548" y="1373249"/>
                  <a:pt x="1895884" y="1508708"/>
                </a:cubicBezTo>
                <a:cubicBezTo>
                  <a:pt x="1853220" y="1644166"/>
                  <a:pt x="1789757" y="1759092"/>
                  <a:pt x="1705496" y="1853487"/>
                </a:cubicBezTo>
                <a:cubicBezTo>
                  <a:pt x="1621235" y="1947881"/>
                  <a:pt x="1516974" y="2019876"/>
                  <a:pt x="1392715" y="2069473"/>
                </a:cubicBezTo>
                <a:cubicBezTo>
                  <a:pt x="1268456" y="2119070"/>
                  <a:pt x="1124731" y="2143869"/>
                  <a:pt x="961541" y="2143869"/>
                </a:cubicBezTo>
                <a:cubicBezTo>
                  <a:pt x="800484" y="2143869"/>
                  <a:pt x="659960" y="2122804"/>
                  <a:pt x="539967" y="2080673"/>
                </a:cubicBezTo>
                <a:cubicBezTo>
                  <a:pt x="419974" y="2038542"/>
                  <a:pt x="319980" y="1974279"/>
                  <a:pt x="239985" y="1887884"/>
                </a:cubicBezTo>
                <a:cubicBezTo>
                  <a:pt x="159990" y="1801490"/>
                  <a:pt x="99994" y="1691630"/>
                  <a:pt x="59996" y="1558305"/>
                </a:cubicBezTo>
                <a:cubicBezTo>
                  <a:pt x="19999" y="1424979"/>
                  <a:pt x="0" y="1267122"/>
                  <a:pt x="0" y="1084734"/>
                </a:cubicBezTo>
                <a:cubicBezTo>
                  <a:pt x="0" y="917277"/>
                  <a:pt x="21332" y="766620"/>
                  <a:pt x="63996" y="632761"/>
                </a:cubicBezTo>
                <a:cubicBezTo>
                  <a:pt x="106660" y="498903"/>
                  <a:pt x="170123" y="385043"/>
                  <a:pt x="254384" y="291182"/>
                </a:cubicBezTo>
                <a:cubicBezTo>
                  <a:pt x="338646" y="197321"/>
                  <a:pt x="442906" y="125326"/>
                  <a:pt x="567165" y="75195"/>
                </a:cubicBezTo>
                <a:cubicBezTo>
                  <a:pt x="691425" y="25065"/>
                  <a:pt x="835682" y="0"/>
                  <a:pt x="999939" y="0"/>
                </a:cubicBezTo>
                <a:close/>
                <a:moveTo>
                  <a:pt x="985540" y="345579"/>
                </a:moveTo>
                <a:cubicBezTo>
                  <a:pt x="882079" y="345579"/>
                  <a:pt x="795685" y="365044"/>
                  <a:pt x="726356" y="403975"/>
                </a:cubicBezTo>
                <a:cubicBezTo>
                  <a:pt x="657027" y="442906"/>
                  <a:pt x="601030" y="494903"/>
                  <a:pt x="558366" y="559966"/>
                </a:cubicBezTo>
                <a:cubicBezTo>
                  <a:pt x="515702" y="625028"/>
                  <a:pt x="485570" y="701024"/>
                  <a:pt x="467971" y="787952"/>
                </a:cubicBezTo>
                <a:cubicBezTo>
                  <a:pt x="450373" y="874880"/>
                  <a:pt x="441573" y="966874"/>
                  <a:pt x="441573" y="1063935"/>
                </a:cubicBezTo>
                <a:cubicBezTo>
                  <a:pt x="441573" y="1176995"/>
                  <a:pt x="450106" y="1278588"/>
                  <a:pt x="467171" y="1368716"/>
                </a:cubicBezTo>
                <a:cubicBezTo>
                  <a:pt x="484237" y="1458844"/>
                  <a:pt x="513035" y="1535906"/>
                  <a:pt x="553566" y="1599902"/>
                </a:cubicBezTo>
                <a:cubicBezTo>
                  <a:pt x="594097" y="1663898"/>
                  <a:pt x="648494" y="1712695"/>
                  <a:pt x="716756" y="1746293"/>
                </a:cubicBezTo>
                <a:cubicBezTo>
                  <a:pt x="785019" y="1779891"/>
                  <a:pt x="870880" y="1796690"/>
                  <a:pt x="974341" y="1796690"/>
                </a:cubicBezTo>
                <a:cubicBezTo>
                  <a:pt x="1077801" y="1796690"/>
                  <a:pt x="1164196" y="1777491"/>
                  <a:pt x="1233525" y="1739094"/>
                </a:cubicBezTo>
                <a:cubicBezTo>
                  <a:pt x="1302854" y="1700696"/>
                  <a:pt x="1358850" y="1648433"/>
                  <a:pt x="1401514" y="1582303"/>
                </a:cubicBezTo>
                <a:cubicBezTo>
                  <a:pt x="1444179" y="1516174"/>
                  <a:pt x="1474310" y="1439112"/>
                  <a:pt x="1491909" y="1351117"/>
                </a:cubicBezTo>
                <a:cubicBezTo>
                  <a:pt x="1509508" y="1263123"/>
                  <a:pt x="1518307" y="1169528"/>
                  <a:pt x="1518307" y="1070334"/>
                </a:cubicBezTo>
                <a:cubicBezTo>
                  <a:pt x="1518307" y="961541"/>
                  <a:pt x="1509775" y="862614"/>
                  <a:pt x="1492709" y="773553"/>
                </a:cubicBezTo>
                <a:cubicBezTo>
                  <a:pt x="1475643" y="684491"/>
                  <a:pt x="1446578" y="608229"/>
                  <a:pt x="1405514" y="544767"/>
                </a:cubicBezTo>
                <a:cubicBezTo>
                  <a:pt x="1364450" y="481304"/>
                  <a:pt x="1309787" y="432240"/>
                  <a:pt x="1241524" y="397576"/>
                </a:cubicBezTo>
                <a:cubicBezTo>
                  <a:pt x="1173262" y="362911"/>
                  <a:pt x="1087934" y="345579"/>
                  <a:pt x="985540" y="34557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915592-4153-442E-BE8F-24A4774AAC57}"/>
              </a:ext>
            </a:extLst>
          </p:cNvPr>
          <p:cNvSpPr txBox="1">
            <a:spLocks/>
          </p:cNvSpPr>
          <p:nvPr/>
        </p:nvSpPr>
        <p:spPr>
          <a:xfrm>
            <a:off x="6100635" y="3559799"/>
            <a:ext cx="1638838" cy="2089473"/>
          </a:xfrm>
          <a:custGeom>
            <a:avLst/>
            <a:gdLst/>
            <a:ahLst/>
            <a:cxnLst/>
            <a:rect l="l" t="t" r="r" b="b"/>
            <a:pathLst>
              <a:path w="1638838" h="2089473">
                <a:moveTo>
                  <a:pt x="218035" y="0"/>
                </a:moveTo>
                <a:cubicBezTo>
                  <a:pt x="267098" y="0"/>
                  <a:pt x="306296" y="1067"/>
                  <a:pt x="335628" y="3200"/>
                </a:cubicBezTo>
                <a:cubicBezTo>
                  <a:pt x="364959" y="5333"/>
                  <a:pt x="388158" y="9333"/>
                  <a:pt x="405224" y="15199"/>
                </a:cubicBezTo>
                <a:cubicBezTo>
                  <a:pt x="422289" y="21065"/>
                  <a:pt x="434822" y="28798"/>
                  <a:pt x="442821" y="38398"/>
                </a:cubicBezTo>
                <a:cubicBezTo>
                  <a:pt x="450821" y="47997"/>
                  <a:pt x="458554" y="60263"/>
                  <a:pt x="466020" y="75196"/>
                </a:cubicBezTo>
                <a:lnTo>
                  <a:pt x="696405" y="583964"/>
                </a:lnTo>
                <a:cubicBezTo>
                  <a:pt x="718805" y="633028"/>
                  <a:pt x="740936" y="684758"/>
                  <a:pt x="762801" y="739155"/>
                </a:cubicBezTo>
                <a:cubicBezTo>
                  <a:pt x="784667" y="793552"/>
                  <a:pt x="806799" y="850615"/>
                  <a:pt x="829197" y="910345"/>
                </a:cubicBezTo>
                <a:lnTo>
                  <a:pt x="832397" y="910345"/>
                </a:lnTo>
                <a:cubicBezTo>
                  <a:pt x="852662" y="852748"/>
                  <a:pt x="873461" y="796751"/>
                  <a:pt x="894793" y="742355"/>
                </a:cubicBezTo>
                <a:cubicBezTo>
                  <a:pt x="916125" y="687958"/>
                  <a:pt x="936923" y="636228"/>
                  <a:pt x="957189" y="587164"/>
                </a:cubicBezTo>
                <a:lnTo>
                  <a:pt x="1184375" y="81595"/>
                </a:lnTo>
                <a:cubicBezTo>
                  <a:pt x="1189708" y="64530"/>
                  <a:pt x="1196375" y="50930"/>
                  <a:pt x="1204374" y="40798"/>
                </a:cubicBezTo>
                <a:cubicBezTo>
                  <a:pt x="1212373" y="30665"/>
                  <a:pt x="1224373" y="22399"/>
                  <a:pt x="1240372" y="15999"/>
                </a:cubicBezTo>
                <a:cubicBezTo>
                  <a:pt x="1256371" y="9600"/>
                  <a:pt x="1278236" y="5333"/>
                  <a:pt x="1305968" y="3200"/>
                </a:cubicBezTo>
                <a:cubicBezTo>
                  <a:pt x="1333699" y="1067"/>
                  <a:pt x="1370497" y="0"/>
                  <a:pt x="1416361" y="0"/>
                </a:cubicBezTo>
                <a:cubicBezTo>
                  <a:pt x="1477157" y="0"/>
                  <a:pt x="1524355" y="1333"/>
                  <a:pt x="1557953" y="4000"/>
                </a:cubicBezTo>
                <a:cubicBezTo>
                  <a:pt x="1591551" y="6666"/>
                  <a:pt x="1614482" y="13599"/>
                  <a:pt x="1626749" y="24799"/>
                </a:cubicBezTo>
                <a:cubicBezTo>
                  <a:pt x="1639014" y="35998"/>
                  <a:pt x="1641947" y="52797"/>
                  <a:pt x="1635547" y="75196"/>
                </a:cubicBezTo>
                <a:cubicBezTo>
                  <a:pt x="1629148" y="97594"/>
                  <a:pt x="1616349" y="127992"/>
                  <a:pt x="1597150" y="166390"/>
                </a:cubicBezTo>
                <a:lnTo>
                  <a:pt x="1030785" y="1294321"/>
                </a:lnTo>
                <a:lnTo>
                  <a:pt x="1030785" y="2022277"/>
                </a:lnTo>
                <a:cubicBezTo>
                  <a:pt x="1030785" y="2032943"/>
                  <a:pt x="1027318" y="2042542"/>
                  <a:pt x="1020385" y="2051075"/>
                </a:cubicBezTo>
                <a:cubicBezTo>
                  <a:pt x="1013452" y="2059608"/>
                  <a:pt x="1001987" y="2066540"/>
                  <a:pt x="985987" y="2071874"/>
                </a:cubicBezTo>
                <a:cubicBezTo>
                  <a:pt x="969989" y="2077207"/>
                  <a:pt x="948389" y="2081473"/>
                  <a:pt x="921191" y="2084673"/>
                </a:cubicBezTo>
                <a:cubicBezTo>
                  <a:pt x="893993" y="2087873"/>
                  <a:pt x="860128" y="2089473"/>
                  <a:pt x="819598" y="2089473"/>
                </a:cubicBezTo>
                <a:cubicBezTo>
                  <a:pt x="778001" y="2089473"/>
                  <a:pt x="743869" y="2087873"/>
                  <a:pt x="717205" y="2084673"/>
                </a:cubicBezTo>
                <a:cubicBezTo>
                  <a:pt x="690539" y="2081473"/>
                  <a:pt x="668941" y="2077207"/>
                  <a:pt x="652409" y="2071874"/>
                </a:cubicBezTo>
                <a:cubicBezTo>
                  <a:pt x="635875" y="2066540"/>
                  <a:pt x="624410" y="2059608"/>
                  <a:pt x="618011" y="2051075"/>
                </a:cubicBezTo>
                <a:cubicBezTo>
                  <a:pt x="611611" y="2042542"/>
                  <a:pt x="608411" y="2032943"/>
                  <a:pt x="608411" y="2022277"/>
                </a:cubicBezTo>
                <a:lnTo>
                  <a:pt x="608411" y="1294321"/>
                </a:lnTo>
                <a:lnTo>
                  <a:pt x="42046" y="166390"/>
                </a:lnTo>
                <a:cubicBezTo>
                  <a:pt x="21780" y="126926"/>
                  <a:pt x="8714" y="96261"/>
                  <a:pt x="2848" y="74396"/>
                </a:cubicBezTo>
                <a:cubicBezTo>
                  <a:pt x="-3019" y="52530"/>
                  <a:pt x="181" y="35998"/>
                  <a:pt x="12447" y="24799"/>
                </a:cubicBezTo>
                <a:cubicBezTo>
                  <a:pt x="24713" y="13599"/>
                  <a:pt x="47378" y="6666"/>
                  <a:pt x="80443" y="4000"/>
                </a:cubicBezTo>
                <a:cubicBezTo>
                  <a:pt x="113507" y="1333"/>
                  <a:pt x="159372" y="0"/>
                  <a:pt x="21803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0AEB1B-847E-456A-831C-7C6E68AA1ADC}"/>
              </a:ext>
            </a:extLst>
          </p:cNvPr>
          <p:cNvSpPr txBox="1">
            <a:spLocks/>
          </p:cNvSpPr>
          <p:nvPr/>
        </p:nvSpPr>
        <p:spPr>
          <a:xfrm>
            <a:off x="7999646" y="3562999"/>
            <a:ext cx="1707096" cy="2086273"/>
          </a:xfrm>
          <a:custGeom>
            <a:avLst/>
            <a:gdLst/>
            <a:ahLst/>
            <a:cxnLst/>
            <a:rect l="l" t="t" r="r" b="b"/>
            <a:pathLst>
              <a:path w="1707096" h="2086273">
                <a:moveTo>
                  <a:pt x="1523108" y="0"/>
                </a:moveTo>
                <a:cubicBezTo>
                  <a:pt x="1559372" y="0"/>
                  <a:pt x="1589770" y="1333"/>
                  <a:pt x="1614302" y="4000"/>
                </a:cubicBezTo>
                <a:cubicBezTo>
                  <a:pt x="1638833" y="6666"/>
                  <a:pt x="1657766" y="11199"/>
                  <a:pt x="1671098" y="17599"/>
                </a:cubicBezTo>
                <a:cubicBezTo>
                  <a:pt x="1684430" y="23998"/>
                  <a:pt x="1693763" y="31465"/>
                  <a:pt x="1699096" y="39997"/>
                </a:cubicBezTo>
                <a:cubicBezTo>
                  <a:pt x="1704429" y="48530"/>
                  <a:pt x="1707096" y="58130"/>
                  <a:pt x="1707096" y="68796"/>
                </a:cubicBezTo>
                <a:lnTo>
                  <a:pt x="1707096" y="1929482"/>
                </a:lnTo>
                <a:cubicBezTo>
                  <a:pt x="1707096" y="1954014"/>
                  <a:pt x="1702829" y="1975879"/>
                  <a:pt x="1694297" y="1995078"/>
                </a:cubicBezTo>
                <a:cubicBezTo>
                  <a:pt x="1685764" y="2014277"/>
                  <a:pt x="1674298" y="2030276"/>
                  <a:pt x="1659899" y="2043075"/>
                </a:cubicBezTo>
                <a:cubicBezTo>
                  <a:pt x="1645500" y="2055874"/>
                  <a:pt x="1628434" y="2065207"/>
                  <a:pt x="1608702" y="2071073"/>
                </a:cubicBezTo>
                <a:cubicBezTo>
                  <a:pt x="1588970" y="2076940"/>
                  <a:pt x="1568971" y="2079873"/>
                  <a:pt x="1548706" y="2079873"/>
                </a:cubicBezTo>
                <a:lnTo>
                  <a:pt x="1369516" y="2079873"/>
                </a:lnTo>
                <a:cubicBezTo>
                  <a:pt x="1332186" y="2079873"/>
                  <a:pt x="1299921" y="2076140"/>
                  <a:pt x="1272722" y="2068674"/>
                </a:cubicBezTo>
                <a:cubicBezTo>
                  <a:pt x="1245524" y="2061207"/>
                  <a:pt x="1220458" y="2047608"/>
                  <a:pt x="1197527" y="2027876"/>
                </a:cubicBezTo>
                <a:cubicBezTo>
                  <a:pt x="1174595" y="2008144"/>
                  <a:pt x="1152462" y="1981479"/>
                  <a:pt x="1131132" y="1947881"/>
                </a:cubicBezTo>
                <a:cubicBezTo>
                  <a:pt x="1109799" y="1914283"/>
                  <a:pt x="1085800" y="1870819"/>
                  <a:pt x="1059136" y="1817489"/>
                </a:cubicBezTo>
                <a:lnTo>
                  <a:pt x="543966" y="849548"/>
                </a:lnTo>
                <a:cubicBezTo>
                  <a:pt x="514102" y="791952"/>
                  <a:pt x="483704" y="729822"/>
                  <a:pt x="452772" y="663159"/>
                </a:cubicBezTo>
                <a:cubicBezTo>
                  <a:pt x="421841" y="596497"/>
                  <a:pt x="394109" y="531701"/>
                  <a:pt x="369577" y="468771"/>
                </a:cubicBezTo>
                <a:lnTo>
                  <a:pt x="366378" y="468771"/>
                </a:lnTo>
                <a:cubicBezTo>
                  <a:pt x="370644" y="545567"/>
                  <a:pt x="373844" y="622095"/>
                  <a:pt x="375977" y="698357"/>
                </a:cubicBezTo>
                <a:cubicBezTo>
                  <a:pt x="378110" y="774619"/>
                  <a:pt x="379176" y="853281"/>
                  <a:pt x="379176" y="934343"/>
                </a:cubicBezTo>
                <a:lnTo>
                  <a:pt x="379176" y="2017477"/>
                </a:lnTo>
                <a:cubicBezTo>
                  <a:pt x="379176" y="2028143"/>
                  <a:pt x="376244" y="2037742"/>
                  <a:pt x="370377" y="2046275"/>
                </a:cubicBezTo>
                <a:cubicBezTo>
                  <a:pt x="364510" y="2054808"/>
                  <a:pt x="354378" y="2062007"/>
                  <a:pt x="339979" y="2067874"/>
                </a:cubicBezTo>
                <a:cubicBezTo>
                  <a:pt x="325580" y="2073740"/>
                  <a:pt x="306114" y="2078273"/>
                  <a:pt x="281582" y="2081473"/>
                </a:cubicBezTo>
                <a:cubicBezTo>
                  <a:pt x="257051" y="2084673"/>
                  <a:pt x="225586" y="2086273"/>
                  <a:pt x="187188" y="2086273"/>
                </a:cubicBezTo>
                <a:cubicBezTo>
                  <a:pt x="149858" y="2086273"/>
                  <a:pt x="118926" y="2084673"/>
                  <a:pt x="94394" y="2081473"/>
                </a:cubicBezTo>
                <a:cubicBezTo>
                  <a:pt x="69862" y="2078273"/>
                  <a:pt x="50664" y="2073740"/>
                  <a:pt x="36798" y="2067874"/>
                </a:cubicBezTo>
                <a:cubicBezTo>
                  <a:pt x="22932" y="2062007"/>
                  <a:pt x="13332" y="2054808"/>
                  <a:pt x="7999" y="2046275"/>
                </a:cubicBezTo>
                <a:cubicBezTo>
                  <a:pt x="2666" y="2037742"/>
                  <a:pt x="0" y="2028143"/>
                  <a:pt x="0" y="2017477"/>
                </a:cubicBezTo>
                <a:lnTo>
                  <a:pt x="0" y="156790"/>
                </a:lnTo>
                <a:cubicBezTo>
                  <a:pt x="0" y="106660"/>
                  <a:pt x="14666" y="69062"/>
                  <a:pt x="43997" y="43997"/>
                </a:cubicBezTo>
                <a:cubicBezTo>
                  <a:pt x="73328" y="18932"/>
                  <a:pt x="109326" y="6400"/>
                  <a:pt x="151990" y="6400"/>
                </a:cubicBezTo>
                <a:lnTo>
                  <a:pt x="377576" y="6400"/>
                </a:lnTo>
                <a:cubicBezTo>
                  <a:pt x="418108" y="6400"/>
                  <a:pt x="452239" y="9866"/>
                  <a:pt x="479970" y="16799"/>
                </a:cubicBezTo>
                <a:cubicBezTo>
                  <a:pt x="507702" y="23732"/>
                  <a:pt x="532500" y="35198"/>
                  <a:pt x="554366" y="51197"/>
                </a:cubicBezTo>
                <a:cubicBezTo>
                  <a:pt x="576232" y="67196"/>
                  <a:pt x="596764" y="89328"/>
                  <a:pt x="615962" y="117593"/>
                </a:cubicBezTo>
                <a:cubicBezTo>
                  <a:pt x="635162" y="145858"/>
                  <a:pt x="654893" y="180789"/>
                  <a:pt x="675159" y="222386"/>
                </a:cubicBezTo>
                <a:lnTo>
                  <a:pt x="1078334" y="979140"/>
                </a:lnTo>
                <a:cubicBezTo>
                  <a:pt x="1101800" y="1025004"/>
                  <a:pt x="1124998" y="1070068"/>
                  <a:pt x="1147930" y="1114332"/>
                </a:cubicBezTo>
                <a:cubicBezTo>
                  <a:pt x="1170862" y="1158596"/>
                  <a:pt x="1192994" y="1202860"/>
                  <a:pt x="1214326" y="1247124"/>
                </a:cubicBezTo>
                <a:cubicBezTo>
                  <a:pt x="1235658" y="1291388"/>
                  <a:pt x="1256456" y="1334852"/>
                  <a:pt x="1276722" y="1377516"/>
                </a:cubicBezTo>
                <a:cubicBezTo>
                  <a:pt x="1296988" y="1420180"/>
                  <a:pt x="1316720" y="1462844"/>
                  <a:pt x="1335919" y="1505508"/>
                </a:cubicBezTo>
                <a:lnTo>
                  <a:pt x="1337518" y="1505508"/>
                </a:lnTo>
                <a:cubicBezTo>
                  <a:pt x="1334319" y="1430846"/>
                  <a:pt x="1331919" y="1352984"/>
                  <a:pt x="1330319" y="1271922"/>
                </a:cubicBezTo>
                <a:cubicBezTo>
                  <a:pt x="1328719" y="1190860"/>
                  <a:pt x="1327920" y="1113532"/>
                  <a:pt x="1327920" y="1039936"/>
                </a:cubicBezTo>
                <a:lnTo>
                  <a:pt x="1327920" y="68796"/>
                </a:lnTo>
                <a:cubicBezTo>
                  <a:pt x="1327920" y="58130"/>
                  <a:pt x="1331119" y="48530"/>
                  <a:pt x="1337518" y="39997"/>
                </a:cubicBezTo>
                <a:cubicBezTo>
                  <a:pt x="1343918" y="31465"/>
                  <a:pt x="1354584" y="23998"/>
                  <a:pt x="1369516" y="17599"/>
                </a:cubicBezTo>
                <a:cubicBezTo>
                  <a:pt x="1384448" y="11199"/>
                  <a:pt x="1404181" y="6666"/>
                  <a:pt x="1428713" y="4000"/>
                </a:cubicBezTo>
                <a:cubicBezTo>
                  <a:pt x="1453244" y="1333"/>
                  <a:pt x="1484710" y="0"/>
                  <a:pt x="152310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AE8FBC-D9F1-4938-9AFE-20D8443110C9}"/>
              </a:ext>
            </a:extLst>
          </p:cNvPr>
          <p:cNvSpPr txBox="1">
            <a:spLocks/>
          </p:cNvSpPr>
          <p:nvPr/>
        </p:nvSpPr>
        <p:spPr>
          <a:xfrm>
            <a:off x="4503971" y="3569399"/>
            <a:ext cx="1535906" cy="2079873"/>
          </a:xfrm>
          <a:custGeom>
            <a:avLst/>
            <a:gdLst/>
            <a:ahLst/>
            <a:cxnLst/>
            <a:rect l="l" t="t" r="r" b="b"/>
            <a:pathLst>
              <a:path w="1535906" h="2079873">
                <a:moveTo>
                  <a:pt x="124792" y="0"/>
                </a:moveTo>
                <a:lnTo>
                  <a:pt x="660760" y="0"/>
                </a:lnTo>
                <a:cubicBezTo>
                  <a:pt x="715156" y="0"/>
                  <a:pt x="759953" y="1066"/>
                  <a:pt x="795151" y="3199"/>
                </a:cubicBezTo>
                <a:cubicBezTo>
                  <a:pt x="830349" y="5333"/>
                  <a:pt x="862348" y="7999"/>
                  <a:pt x="891145" y="11199"/>
                </a:cubicBezTo>
                <a:cubicBezTo>
                  <a:pt x="974340" y="22932"/>
                  <a:pt x="1049269" y="43197"/>
                  <a:pt x="1115932" y="71995"/>
                </a:cubicBezTo>
                <a:cubicBezTo>
                  <a:pt x="1182595" y="100793"/>
                  <a:pt x="1239124" y="138391"/>
                  <a:pt x="1285522" y="184788"/>
                </a:cubicBezTo>
                <a:cubicBezTo>
                  <a:pt x="1331919" y="231185"/>
                  <a:pt x="1367383" y="286116"/>
                  <a:pt x="1391915" y="349578"/>
                </a:cubicBezTo>
                <a:cubicBezTo>
                  <a:pt x="1416447" y="413041"/>
                  <a:pt x="1428713" y="485837"/>
                  <a:pt x="1428713" y="567965"/>
                </a:cubicBezTo>
                <a:cubicBezTo>
                  <a:pt x="1428713" y="637294"/>
                  <a:pt x="1419914" y="700490"/>
                  <a:pt x="1402314" y="757553"/>
                </a:cubicBezTo>
                <a:cubicBezTo>
                  <a:pt x="1384715" y="814617"/>
                  <a:pt x="1358850" y="865547"/>
                  <a:pt x="1324719" y="910344"/>
                </a:cubicBezTo>
                <a:cubicBezTo>
                  <a:pt x="1290588" y="955141"/>
                  <a:pt x="1248457" y="994072"/>
                  <a:pt x="1198327" y="1027137"/>
                </a:cubicBezTo>
                <a:cubicBezTo>
                  <a:pt x="1148197" y="1060201"/>
                  <a:pt x="1091133" y="1086866"/>
                  <a:pt x="1027137" y="1107132"/>
                </a:cubicBezTo>
                <a:cubicBezTo>
                  <a:pt x="1058069" y="1122064"/>
                  <a:pt x="1087134" y="1140197"/>
                  <a:pt x="1114332" y="1161529"/>
                </a:cubicBezTo>
                <a:cubicBezTo>
                  <a:pt x="1141530" y="1182861"/>
                  <a:pt x="1167129" y="1208726"/>
                  <a:pt x="1191127" y="1239124"/>
                </a:cubicBezTo>
                <a:cubicBezTo>
                  <a:pt x="1215126" y="1269522"/>
                  <a:pt x="1237791" y="1304187"/>
                  <a:pt x="1259123" y="1343118"/>
                </a:cubicBezTo>
                <a:cubicBezTo>
                  <a:pt x="1280455" y="1382049"/>
                  <a:pt x="1301254" y="1426046"/>
                  <a:pt x="1321519" y="1475109"/>
                </a:cubicBezTo>
                <a:lnTo>
                  <a:pt x="1495909" y="1883085"/>
                </a:lnTo>
                <a:cubicBezTo>
                  <a:pt x="1511908" y="1923615"/>
                  <a:pt x="1522574" y="1953214"/>
                  <a:pt x="1527907" y="1971879"/>
                </a:cubicBezTo>
                <a:cubicBezTo>
                  <a:pt x="1533240" y="1990545"/>
                  <a:pt x="1535906" y="2005211"/>
                  <a:pt x="1535906" y="2015876"/>
                </a:cubicBezTo>
                <a:cubicBezTo>
                  <a:pt x="1535906" y="2027609"/>
                  <a:pt x="1533773" y="2037475"/>
                  <a:pt x="1529507" y="2045475"/>
                </a:cubicBezTo>
                <a:cubicBezTo>
                  <a:pt x="1525240" y="2053474"/>
                  <a:pt x="1515107" y="2060140"/>
                  <a:pt x="1499108" y="2065473"/>
                </a:cubicBezTo>
                <a:cubicBezTo>
                  <a:pt x="1483109" y="2070807"/>
                  <a:pt x="1459644" y="2074539"/>
                  <a:pt x="1428713" y="2076673"/>
                </a:cubicBezTo>
                <a:cubicBezTo>
                  <a:pt x="1397782" y="2078806"/>
                  <a:pt x="1355650" y="2079873"/>
                  <a:pt x="1302320" y="2079873"/>
                </a:cubicBezTo>
                <a:cubicBezTo>
                  <a:pt x="1257524" y="2079873"/>
                  <a:pt x="1221792" y="2078806"/>
                  <a:pt x="1195127" y="2076673"/>
                </a:cubicBezTo>
                <a:cubicBezTo>
                  <a:pt x="1168462" y="2074539"/>
                  <a:pt x="1147397" y="2070540"/>
                  <a:pt x="1131931" y="2064673"/>
                </a:cubicBezTo>
                <a:cubicBezTo>
                  <a:pt x="1116465" y="2058807"/>
                  <a:pt x="1105532" y="2051341"/>
                  <a:pt x="1099133" y="2042275"/>
                </a:cubicBezTo>
                <a:cubicBezTo>
                  <a:pt x="1092733" y="2033209"/>
                  <a:pt x="1087400" y="2022276"/>
                  <a:pt x="1083134" y="2009477"/>
                </a:cubicBezTo>
                <a:lnTo>
                  <a:pt x="897545" y="1547105"/>
                </a:lnTo>
                <a:cubicBezTo>
                  <a:pt x="875146" y="1494842"/>
                  <a:pt x="853281" y="1448445"/>
                  <a:pt x="831949" y="1407914"/>
                </a:cubicBezTo>
                <a:cubicBezTo>
                  <a:pt x="810617" y="1367383"/>
                  <a:pt x="786885" y="1333518"/>
                  <a:pt x="760753" y="1306320"/>
                </a:cubicBezTo>
                <a:cubicBezTo>
                  <a:pt x="734622" y="1279121"/>
                  <a:pt x="704490" y="1258589"/>
                  <a:pt x="670359" y="1244724"/>
                </a:cubicBezTo>
                <a:cubicBezTo>
                  <a:pt x="636228" y="1230858"/>
                  <a:pt x="596763" y="1223925"/>
                  <a:pt x="551966" y="1223925"/>
                </a:cubicBezTo>
                <a:lnTo>
                  <a:pt x="420774" y="1223925"/>
                </a:lnTo>
                <a:lnTo>
                  <a:pt x="420774" y="2012677"/>
                </a:lnTo>
                <a:cubicBezTo>
                  <a:pt x="420774" y="2023343"/>
                  <a:pt x="417308" y="2032942"/>
                  <a:pt x="410375" y="2041475"/>
                </a:cubicBezTo>
                <a:cubicBezTo>
                  <a:pt x="403442" y="2050008"/>
                  <a:pt x="391976" y="2056940"/>
                  <a:pt x="375977" y="2062274"/>
                </a:cubicBezTo>
                <a:cubicBezTo>
                  <a:pt x="359978" y="2067607"/>
                  <a:pt x="338646" y="2071873"/>
                  <a:pt x="311981" y="2075073"/>
                </a:cubicBezTo>
                <a:cubicBezTo>
                  <a:pt x="285316" y="2078273"/>
                  <a:pt x="251185" y="2079873"/>
                  <a:pt x="209587" y="2079873"/>
                </a:cubicBezTo>
                <a:cubicBezTo>
                  <a:pt x="169056" y="2079873"/>
                  <a:pt x="135192" y="2078273"/>
                  <a:pt x="107993" y="2075073"/>
                </a:cubicBezTo>
                <a:cubicBezTo>
                  <a:pt x="80795" y="2071873"/>
                  <a:pt x="59196" y="2067607"/>
                  <a:pt x="43197" y="2062274"/>
                </a:cubicBezTo>
                <a:cubicBezTo>
                  <a:pt x="27198" y="2056940"/>
                  <a:pt x="15999" y="2050008"/>
                  <a:pt x="9599" y="2041475"/>
                </a:cubicBezTo>
                <a:cubicBezTo>
                  <a:pt x="3200" y="2032942"/>
                  <a:pt x="0" y="2023343"/>
                  <a:pt x="0" y="2012677"/>
                </a:cubicBezTo>
                <a:lnTo>
                  <a:pt x="0" y="132791"/>
                </a:lnTo>
                <a:cubicBezTo>
                  <a:pt x="0" y="85861"/>
                  <a:pt x="11999" y="51996"/>
                  <a:pt x="35998" y="31198"/>
                </a:cubicBezTo>
                <a:cubicBezTo>
                  <a:pt x="59996" y="10399"/>
                  <a:pt x="89594" y="0"/>
                  <a:pt x="124792" y="0"/>
                </a:cubicBezTo>
                <a:close/>
                <a:moveTo>
                  <a:pt x="420774" y="321580"/>
                </a:moveTo>
                <a:lnTo>
                  <a:pt x="420774" y="908744"/>
                </a:lnTo>
                <a:lnTo>
                  <a:pt x="635161" y="908744"/>
                </a:lnTo>
                <a:cubicBezTo>
                  <a:pt x="694891" y="908744"/>
                  <a:pt x="747154" y="901545"/>
                  <a:pt x="791952" y="887146"/>
                </a:cubicBezTo>
                <a:cubicBezTo>
                  <a:pt x="836749" y="872746"/>
                  <a:pt x="874080" y="852481"/>
                  <a:pt x="903945" y="826349"/>
                </a:cubicBezTo>
                <a:cubicBezTo>
                  <a:pt x="933810" y="800217"/>
                  <a:pt x="956208" y="769019"/>
                  <a:pt x="971141" y="732755"/>
                </a:cubicBezTo>
                <a:cubicBezTo>
                  <a:pt x="986073" y="696490"/>
                  <a:pt x="993539" y="655960"/>
                  <a:pt x="993539" y="611162"/>
                </a:cubicBezTo>
                <a:cubicBezTo>
                  <a:pt x="993539" y="542900"/>
                  <a:pt x="978074" y="485303"/>
                  <a:pt x="947142" y="438373"/>
                </a:cubicBezTo>
                <a:cubicBezTo>
                  <a:pt x="916211" y="391442"/>
                  <a:pt x="865547" y="358378"/>
                  <a:pt x="795151" y="339179"/>
                </a:cubicBezTo>
                <a:cubicBezTo>
                  <a:pt x="773819" y="333846"/>
                  <a:pt x="749554" y="329579"/>
                  <a:pt x="722356" y="326380"/>
                </a:cubicBezTo>
                <a:cubicBezTo>
                  <a:pt x="695157" y="323180"/>
                  <a:pt x="657560" y="321580"/>
                  <a:pt x="609563" y="321580"/>
                </a:cubicBezTo>
                <a:lnTo>
                  <a:pt x="420774" y="3215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5C5D81F-5B41-4232-A501-CB07F93BAA73}"/>
              </a:ext>
            </a:extLst>
          </p:cNvPr>
          <p:cNvGrpSpPr/>
          <p:nvPr/>
        </p:nvGrpSpPr>
        <p:grpSpPr>
          <a:xfrm>
            <a:off x="4963047" y="805365"/>
            <a:ext cx="2275175" cy="2131357"/>
            <a:chOff x="-373895" y="2363322"/>
            <a:chExt cx="2275175" cy="2131357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C67B163-D4DA-4647-B3C5-94EADABD12AB}"/>
                </a:ext>
              </a:extLst>
            </p:cNvPr>
            <p:cNvSpPr txBox="1">
              <a:spLocks/>
            </p:cNvSpPr>
            <p:nvPr/>
          </p:nvSpPr>
          <p:spPr>
            <a:xfrm rot="4769358">
              <a:off x="-117840" y="2912303"/>
              <a:ext cx="1380744" cy="1033272"/>
            </a:xfrm>
            <a:custGeom>
              <a:avLst/>
              <a:gdLst>
                <a:gd name="connsiteX0" fmla="*/ 13920 w 1655735"/>
                <a:gd name="connsiteY0" fmla="*/ 497714 h 1307696"/>
                <a:gd name="connsiteX1" fmla="*/ 130067 w 1655735"/>
                <a:gd name="connsiteY1" fmla="*/ 213742 h 1307696"/>
                <a:gd name="connsiteX2" fmla="*/ 336159 w 1655735"/>
                <a:gd name="connsiteY2" fmla="*/ 54528 h 1307696"/>
                <a:gd name="connsiteX3" fmla="*/ 613088 w 1655735"/>
                <a:gd name="connsiteY3" fmla="*/ 266 h 1307696"/>
                <a:gd name="connsiteX4" fmla="*/ 772100 w 1655735"/>
                <a:gd name="connsiteY4" fmla="*/ 5998 h 1307696"/>
                <a:gd name="connsiteX5" fmla="*/ 938301 w 1655735"/>
                <a:gd name="connsiteY5" fmla="*/ 29013 h 1307696"/>
                <a:gd name="connsiteX6" fmla="*/ 940491 w 1655735"/>
                <a:gd name="connsiteY6" fmla="*/ 265821 h 1307696"/>
                <a:gd name="connsiteX7" fmla="*/ 952518 w 1655735"/>
                <a:gd name="connsiteY7" fmla="*/ 742404 h 1307696"/>
                <a:gd name="connsiteX8" fmla="*/ 975162 w 1655735"/>
                <a:gd name="connsiteY8" fmla="*/ 1053407 h 1307696"/>
                <a:gd name="connsiteX9" fmla="*/ 1010769 w 1655735"/>
                <a:gd name="connsiteY9" fmla="*/ 1164274 h 1307696"/>
                <a:gd name="connsiteX10" fmla="*/ 1046473 w 1655735"/>
                <a:gd name="connsiteY10" fmla="*/ 1043328 h 1307696"/>
                <a:gd name="connsiteX11" fmla="*/ 1069775 w 1655735"/>
                <a:gd name="connsiteY11" fmla="*/ 716487 h 1307696"/>
                <a:gd name="connsiteX12" fmla="*/ 1082364 w 1655735"/>
                <a:gd name="connsiteY12" fmla="*/ 239904 h 1307696"/>
                <a:gd name="connsiteX13" fmla="*/ 1084152 w 1655735"/>
                <a:gd name="connsiteY13" fmla="*/ 63297 h 1307696"/>
                <a:gd name="connsiteX14" fmla="*/ 1099850 w 1655735"/>
                <a:gd name="connsiteY14" fmla="*/ 67010 h 1307696"/>
                <a:gd name="connsiteX15" fmla="*/ 1247670 w 1655735"/>
                <a:gd name="connsiteY15" fmla="*/ 118815 h 1307696"/>
                <a:gd name="connsiteX16" fmla="*/ 1488482 w 1655735"/>
                <a:gd name="connsiteY16" fmla="*/ 272377 h 1307696"/>
                <a:gd name="connsiteX17" fmla="*/ 1630880 w 1655735"/>
                <a:gd name="connsiteY17" fmla="*/ 500315 h 1307696"/>
                <a:gd name="connsiteX18" fmla="*/ 1641565 w 1655735"/>
                <a:gd name="connsiteY18" fmla="*/ 811085 h 1307696"/>
                <a:gd name="connsiteX19" fmla="*/ 1525769 w 1655735"/>
                <a:gd name="connsiteY19" fmla="*/ 1097550 h 1307696"/>
                <a:gd name="connsiteX20" fmla="*/ 1320754 w 1655735"/>
                <a:gd name="connsiteY20" fmla="*/ 1255349 h 1307696"/>
                <a:gd name="connsiteX21" fmla="*/ 1041757 w 1655735"/>
                <a:gd name="connsiteY21" fmla="*/ 1307601 h 1307696"/>
                <a:gd name="connsiteX22" fmla="*/ 705877 w 1655735"/>
                <a:gd name="connsiteY22" fmla="*/ 1276163 h 1307696"/>
                <a:gd name="connsiteX23" fmla="*/ 402747 w 1655735"/>
                <a:gd name="connsiteY23" fmla="*/ 1186603 h 1307696"/>
                <a:gd name="connsiteX24" fmla="*/ 165373 w 1655735"/>
                <a:gd name="connsiteY24" fmla="*/ 1032052 h 1307696"/>
                <a:gd name="connsiteX25" fmla="*/ 25189 w 1655735"/>
                <a:gd name="connsiteY25" fmla="*/ 805338 h 1307696"/>
                <a:gd name="connsiteX26" fmla="*/ 13920 w 1655735"/>
                <a:gd name="connsiteY26" fmla="*/ 497714 h 1307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655735" h="1307696">
                  <a:moveTo>
                    <a:pt x="13920" y="497714"/>
                  </a:moveTo>
                  <a:cubicBezTo>
                    <a:pt x="35685" y="380406"/>
                    <a:pt x="74400" y="285750"/>
                    <a:pt x="130067" y="213742"/>
                  </a:cubicBezTo>
                  <a:cubicBezTo>
                    <a:pt x="185734" y="141736"/>
                    <a:pt x="254431" y="88664"/>
                    <a:pt x="336159" y="54528"/>
                  </a:cubicBezTo>
                  <a:cubicBezTo>
                    <a:pt x="417885" y="20391"/>
                    <a:pt x="510196" y="2304"/>
                    <a:pt x="613088" y="266"/>
                  </a:cubicBezTo>
                  <a:cubicBezTo>
                    <a:pt x="664533" y="-753"/>
                    <a:pt x="717538" y="1158"/>
                    <a:pt x="772100" y="5998"/>
                  </a:cubicBezTo>
                  <a:lnTo>
                    <a:pt x="938301" y="29013"/>
                  </a:lnTo>
                  <a:lnTo>
                    <a:pt x="940491" y="265821"/>
                  </a:lnTo>
                  <a:cubicBezTo>
                    <a:pt x="942871" y="450119"/>
                    <a:pt x="946881" y="608979"/>
                    <a:pt x="952518" y="742404"/>
                  </a:cubicBezTo>
                  <a:cubicBezTo>
                    <a:pt x="958156" y="875829"/>
                    <a:pt x="965704" y="979497"/>
                    <a:pt x="975162" y="1053407"/>
                  </a:cubicBezTo>
                  <a:cubicBezTo>
                    <a:pt x="984621" y="1127319"/>
                    <a:pt x="996490" y="1164274"/>
                    <a:pt x="1010769" y="1164274"/>
                  </a:cubicBezTo>
                  <a:cubicBezTo>
                    <a:pt x="1024926" y="1164274"/>
                    <a:pt x="1036827" y="1123958"/>
                    <a:pt x="1046473" y="1043328"/>
                  </a:cubicBezTo>
                  <a:cubicBezTo>
                    <a:pt x="1056120" y="962699"/>
                    <a:pt x="1063887" y="853750"/>
                    <a:pt x="1069775" y="716487"/>
                  </a:cubicBezTo>
                  <a:cubicBezTo>
                    <a:pt x="1075662" y="579224"/>
                    <a:pt x="1079859" y="420363"/>
                    <a:pt x="1082364" y="239904"/>
                  </a:cubicBezTo>
                  <a:lnTo>
                    <a:pt x="1084152" y="63297"/>
                  </a:lnTo>
                  <a:lnTo>
                    <a:pt x="1099850" y="67010"/>
                  </a:lnTo>
                  <a:cubicBezTo>
                    <a:pt x="1151051" y="81927"/>
                    <a:pt x="1200325" y="99195"/>
                    <a:pt x="1247670" y="118815"/>
                  </a:cubicBezTo>
                  <a:cubicBezTo>
                    <a:pt x="1342362" y="158054"/>
                    <a:pt x="1422632" y="209241"/>
                    <a:pt x="1488482" y="272377"/>
                  </a:cubicBezTo>
                  <a:cubicBezTo>
                    <a:pt x="1554332" y="335512"/>
                    <a:pt x="1601798" y="411492"/>
                    <a:pt x="1630880" y="500315"/>
                  </a:cubicBezTo>
                  <a:cubicBezTo>
                    <a:pt x="1659962" y="589139"/>
                    <a:pt x="1663524" y="692729"/>
                    <a:pt x="1641565" y="811085"/>
                  </a:cubicBezTo>
                  <a:cubicBezTo>
                    <a:pt x="1619414" y="930474"/>
                    <a:pt x="1580816" y="1025962"/>
                    <a:pt x="1525769" y="1097550"/>
                  </a:cubicBezTo>
                  <a:cubicBezTo>
                    <a:pt x="1470723" y="1169138"/>
                    <a:pt x="1402384" y="1221737"/>
                    <a:pt x="1320754" y="1255349"/>
                  </a:cubicBezTo>
                  <a:cubicBezTo>
                    <a:pt x="1239123" y="1288961"/>
                    <a:pt x="1146125" y="1306379"/>
                    <a:pt x="1041757" y="1307601"/>
                  </a:cubicBezTo>
                  <a:cubicBezTo>
                    <a:pt x="937389" y="1308824"/>
                    <a:pt x="825428" y="1298344"/>
                    <a:pt x="705877" y="1276163"/>
                  </a:cubicBezTo>
                  <a:cubicBezTo>
                    <a:pt x="597860" y="1256123"/>
                    <a:pt x="496816" y="1226269"/>
                    <a:pt x="402747" y="1186603"/>
                  </a:cubicBezTo>
                  <a:cubicBezTo>
                    <a:pt x="308677" y="1146937"/>
                    <a:pt x="229552" y="1095420"/>
                    <a:pt x="165373" y="1032052"/>
                  </a:cubicBezTo>
                  <a:cubicBezTo>
                    <a:pt x="101194" y="968685"/>
                    <a:pt x="54465" y="893113"/>
                    <a:pt x="25189" y="805338"/>
                  </a:cubicBezTo>
                  <a:cubicBezTo>
                    <a:pt x="-4088" y="717563"/>
                    <a:pt x="-7844" y="615021"/>
                    <a:pt x="13920" y="4977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01EBA25-2AC6-417E-8CAF-19C42C0AACA2}"/>
                </a:ext>
              </a:extLst>
            </p:cNvPr>
            <p:cNvSpPr txBox="1">
              <a:spLocks/>
            </p:cNvSpPr>
            <p:nvPr/>
          </p:nvSpPr>
          <p:spPr>
            <a:xfrm rot="4769358">
              <a:off x="-493146" y="2482573"/>
              <a:ext cx="2131357" cy="1892855"/>
            </a:xfrm>
            <a:custGeom>
              <a:avLst/>
              <a:gdLst>
                <a:gd name="connsiteX0" fmla="*/ 21816 w 2131357"/>
                <a:gd name="connsiteY0" fmla="*/ 731267 h 1892855"/>
                <a:gd name="connsiteX1" fmla="*/ 162129 w 2131357"/>
                <a:gd name="connsiteY1" fmla="*/ 352125 h 1892855"/>
                <a:gd name="connsiteX2" fmla="*/ 411060 w 2131357"/>
                <a:gd name="connsiteY2" fmla="*/ 111108 h 1892855"/>
                <a:gd name="connsiteX3" fmla="*/ 762608 w 2131357"/>
                <a:gd name="connsiteY3" fmla="*/ 5475 h 1892855"/>
                <a:gd name="connsiteX4" fmla="*/ 975247 w 2131357"/>
                <a:gd name="connsiteY4" fmla="*/ 2822 h 1892855"/>
                <a:gd name="connsiteX5" fmla="*/ 1173201 w 2131357"/>
                <a:gd name="connsiteY5" fmla="*/ 27753 h 1892855"/>
                <a:gd name="connsiteX6" fmla="*/ 1173885 w 2131357"/>
                <a:gd name="connsiteY6" fmla="*/ 269388 h 1892855"/>
                <a:gd name="connsiteX7" fmla="*/ 1174372 w 2131357"/>
                <a:gd name="connsiteY7" fmla="*/ 321985 h 1892855"/>
                <a:gd name="connsiteX8" fmla="*/ 1008171 w 2131357"/>
                <a:gd name="connsiteY8" fmla="*/ 298970 h 1892855"/>
                <a:gd name="connsiteX9" fmla="*/ 849159 w 2131357"/>
                <a:gd name="connsiteY9" fmla="*/ 293238 h 1892855"/>
                <a:gd name="connsiteX10" fmla="*/ 572230 w 2131357"/>
                <a:gd name="connsiteY10" fmla="*/ 347500 h 1892855"/>
                <a:gd name="connsiteX11" fmla="*/ 366138 w 2131357"/>
                <a:gd name="connsiteY11" fmla="*/ 506714 h 1892855"/>
                <a:gd name="connsiteX12" fmla="*/ 249991 w 2131357"/>
                <a:gd name="connsiteY12" fmla="*/ 790686 h 1892855"/>
                <a:gd name="connsiteX13" fmla="*/ 261260 w 2131357"/>
                <a:gd name="connsiteY13" fmla="*/ 1098310 h 1892855"/>
                <a:gd name="connsiteX14" fmla="*/ 401444 w 2131357"/>
                <a:gd name="connsiteY14" fmla="*/ 1325024 h 1892855"/>
                <a:gd name="connsiteX15" fmla="*/ 638818 w 2131357"/>
                <a:gd name="connsiteY15" fmla="*/ 1479575 h 1892855"/>
                <a:gd name="connsiteX16" fmla="*/ 941948 w 2131357"/>
                <a:gd name="connsiteY16" fmla="*/ 1569135 h 1892855"/>
                <a:gd name="connsiteX17" fmla="*/ 1277828 w 2131357"/>
                <a:gd name="connsiteY17" fmla="*/ 1600573 h 1892855"/>
                <a:gd name="connsiteX18" fmla="*/ 1556825 w 2131357"/>
                <a:gd name="connsiteY18" fmla="*/ 1548321 h 1892855"/>
                <a:gd name="connsiteX19" fmla="*/ 1761840 w 2131357"/>
                <a:gd name="connsiteY19" fmla="*/ 1390522 h 1892855"/>
                <a:gd name="connsiteX20" fmla="*/ 1877636 w 2131357"/>
                <a:gd name="connsiteY20" fmla="*/ 1104057 h 1892855"/>
                <a:gd name="connsiteX21" fmla="*/ 1866951 w 2131357"/>
                <a:gd name="connsiteY21" fmla="*/ 793287 h 1892855"/>
                <a:gd name="connsiteX22" fmla="*/ 1724553 w 2131357"/>
                <a:gd name="connsiteY22" fmla="*/ 565349 h 1892855"/>
                <a:gd name="connsiteX23" fmla="*/ 1483741 w 2131357"/>
                <a:gd name="connsiteY23" fmla="*/ 411787 h 1892855"/>
                <a:gd name="connsiteX24" fmla="*/ 1335921 w 2131357"/>
                <a:gd name="connsiteY24" fmla="*/ 359982 h 1892855"/>
                <a:gd name="connsiteX25" fmla="*/ 1320223 w 2131357"/>
                <a:gd name="connsiteY25" fmla="*/ 356269 h 1892855"/>
                <a:gd name="connsiteX26" fmla="*/ 1321255 w 2131357"/>
                <a:gd name="connsiteY26" fmla="*/ 254270 h 1892855"/>
                <a:gd name="connsiteX27" fmla="*/ 1321873 w 2131357"/>
                <a:gd name="connsiteY27" fmla="*/ 60304 h 1892855"/>
                <a:gd name="connsiteX28" fmla="*/ 1442852 w 2131357"/>
                <a:gd name="connsiteY28" fmla="*/ 90595 h 1892855"/>
                <a:gd name="connsiteX29" fmla="*/ 1645150 w 2131357"/>
                <a:gd name="connsiteY29" fmla="*/ 173283 h 1892855"/>
                <a:gd name="connsiteX30" fmla="*/ 1950321 w 2131357"/>
                <a:gd name="connsiteY30" fmla="*/ 409709 h 1892855"/>
                <a:gd name="connsiteX31" fmla="*/ 2110410 w 2131357"/>
                <a:gd name="connsiteY31" fmla="*/ 739630 h 1892855"/>
                <a:gd name="connsiteX32" fmla="*/ 2109540 w 2131357"/>
                <a:gd name="connsiteY32" fmla="*/ 1160914 h 1892855"/>
                <a:gd name="connsiteX33" fmla="*/ 1967420 w 2131357"/>
                <a:gd name="connsiteY33" fmla="*/ 1545416 h 1892855"/>
                <a:gd name="connsiteX34" fmla="*/ 1717062 w 2131357"/>
                <a:gd name="connsiteY34" fmla="*/ 1785354 h 1892855"/>
                <a:gd name="connsiteX35" fmla="*/ 1362805 w 2131357"/>
                <a:gd name="connsiteY35" fmla="*/ 1888044 h 1892855"/>
                <a:gd name="connsiteX36" fmla="*/ 907707 w 2131357"/>
                <a:gd name="connsiteY36" fmla="*/ 1858934 h 1892855"/>
                <a:gd name="connsiteX37" fmla="*/ 481196 w 2131357"/>
                <a:gd name="connsiteY37" fmla="*/ 1719595 h 1892855"/>
                <a:gd name="connsiteX38" fmla="*/ 179317 w 2131357"/>
                <a:gd name="connsiteY38" fmla="*/ 1482967 h 1892855"/>
                <a:gd name="connsiteX39" fmla="*/ 20947 w 2131357"/>
                <a:gd name="connsiteY39" fmla="*/ 1152552 h 1892855"/>
                <a:gd name="connsiteX40" fmla="*/ 21816 w 2131357"/>
                <a:gd name="connsiteY40" fmla="*/ 731267 h 1892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131357" h="1892855">
                  <a:moveTo>
                    <a:pt x="21816" y="731267"/>
                  </a:moveTo>
                  <a:cubicBezTo>
                    <a:pt x="49639" y="581302"/>
                    <a:pt x="96410" y="454921"/>
                    <a:pt x="162129" y="352125"/>
                  </a:cubicBezTo>
                  <a:cubicBezTo>
                    <a:pt x="227848" y="249328"/>
                    <a:pt x="310824" y="168990"/>
                    <a:pt x="411060" y="111108"/>
                  </a:cubicBezTo>
                  <a:cubicBezTo>
                    <a:pt x="511296" y="53226"/>
                    <a:pt x="628478" y="18015"/>
                    <a:pt x="762608" y="5475"/>
                  </a:cubicBezTo>
                  <a:cubicBezTo>
                    <a:pt x="829673" y="-795"/>
                    <a:pt x="900553" y="-1679"/>
                    <a:pt x="975247" y="2822"/>
                  </a:cubicBezTo>
                  <a:lnTo>
                    <a:pt x="1173201" y="27753"/>
                  </a:lnTo>
                  <a:lnTo>
                    <a:pt x="1173885" y="269388"/>
                  </a:lnTo>
                  <a:lnTo>
                    <a:pt x="1174372" y="321985"/>
                  </a:lnTo>
                  <a:lnTo>
                    <a:pt x="1008171" y="298970"/>
                  </a:lnTo>
                  <a:cubicBezTo>
                    <a:pt x="953609" y="294130"/>
                    <a:pt x="900604" y="292219"/>
                    <a:pt x="849159" y="293238"/>
                  </a:cubicBezTo>
                  <a:cubicBezTo>
                    <a:pt x="746267" y="295276"/>
                    <a:pt x="653956" y="313363"/>
                    <a:pt x="572230" y="347500"/>
                  </a:cubicBezTo>
                  <a:cubicBezTo>
                    <a:pt x="490502" y="381636"/>
                    <a:pt x="421805" y="434708"/>
                    <a:pt x="366138" y="506714"/>
                  </a:cubicBezTo>
                  <a:cubicBezTo>
                    <a:pt x="310471" y="578722"/>
                    <a:pt x="271756" y="673378"/>
                    <a:pt x="249991" y="790686"/>
                  </a:cubicBezTo>
                  <a:cubicBezTo>
                    <a:pt x="228227" y="907993"/>
                    <a:pt x="231983" y="1010535"/>
                    <a:pt x="261260" y="1098310"/>
                  </a:cubicBezTo>
                  <a:cubicBezTo>
                    <a:pt x="290536" y="1186085"/>
                    <a:pt x="337265" y="1261657"/>
                    <a:pt x="401444" y="1325024"/>
                  </a:cubicBezTo>
                  <a:cubicBezTo>
                    <a:pt x="465623" y="1388392"/>
                    <a:pt x="544748" y="1439909"/>
                    <a:pt x="638818" y="1479575"/>
                  </a:cubicBezTo>
                  <a:cubicBezTo>
                    <a:pt x="732887" y="1519241"/>
                    <a:pt x="833931" y="1549095"/>
                    <a:pt x="941948" y="1569135"/>
                  </a:cubicBezTo>
                  <a:cubicBezTo>
                    <a:pt x="1061499" y="1591316"/>
                    <a:pt x="1173460" y="1601796"/>
                    <a:pt x="1277828" y="1600573"/>
                  </a:cubicBezTo>
                  <a:cubicBezTo>
                    <a:pt x="1382196" y="1599351"/>
                    <a:pt x="1475194" y="1581933"/>
                    <a:pt x="1556825" y="1548321"/>
                  </a:cubicBezTo>
                  <a:cubicBezTo>
                    <a:pt x="1638455" y="1514709"/>
                    <a:pt x="1706794" y="1462110"/>
                    <a:pt x="1761840" y="1390522"/>
                  </a:cubicBezTo>
                  <a:cubicBezTo>
                    <a:pt x="1816887" y="1318934"/>
                    <a:pt x="1855485" y="1223446"/>
                    <a:pt x="1877636" y="1104057"/>
                  </a:cubicBezTo>
                  <a:cubicBezTo>
                    <a:pt x="1899595" y="985701"/>
                    <a:pt x="1896033" y="882111"/>
                    <a:pt x="1866951" y="793287"/>
                  </a:cubicBezTo>
                  <a:cubicBezTo>
                    <a:pt x="1837869" y="704464"/>
                    <a:pt x="1790403" y="628484"/>
                    <a:pt x="1724553" y="565349"/>
                  </a:cubicBezTo>
                  <a:cubicBezTo>
                    <a:pt x="1658703" y="502213"/>
                    <a:pt x="1578433" y="451026"/>
                    <a:pt x="1483741" y="411787"/>
                  </a:cubicBezTo>
                  <a:cubicBezTo>
                    <a:pt x="1436396" y="392167"/>
                    <a:pt x="1387122" y="374899"/>
                    <a:pt x="1335921" y="359982"/>
                  </a:cubicBezTo>
                  <a:lnTo>
                    <a:pt x="1320223" y="356269"/>
                  </a:lnTo>
                  <a:lnTo>
                    <a:pt x="1321255" y="254270"/>
                  </a:lnTo>
                  <a:lnTo>
                    <a:pt x="1321873" y="60304"/>
                  </a:lnTo>
                  <a:lnTo>
                    <a:pt x="1442852" y="90595"/>
                  </a:lnTo>
                  <a:cubicBezTo>
                    <a:pt x="1515249" y="114061"/>
                    <a:pt x="1582681" y="141624"/>
                    <a:pt x="1645150" y="173283"/>
                  </a:cubicBezTo>
                  <a:cubicBezTo>
                    <a:pt x="1770088" y="236600"/>
                    <a:pt x="1871812" y="315409"/>
                    <a:pt x="1950321" y="409709"/>
                  </a:cubicBezTo>
                  <a:cubicBezTo>
                    <a:pt x="2028830" y="504007"/>
                    <a:pt x="2082193" y="613981"/>
                    <a:pt x="2110410" y="739630"/>
                  </a:cubicBezTo>
                  <a:cubicBezTo>
                    <a:pt x="2138627" y="865277"/>
                    <a:pt x="2138336" y="1005705"/>
                    <a:pt x="2109540" y="1160914"/>
                  </a:cubicBezTo>
                  <a:cubicBezTo>
                    <a:pt x="2081133" y="1314025"/>
                    <a:pt x="2033760" y="1442193"/>
                    <a:pt x="1967420" y="1545416"/>
                  </a:cubicBezTo>
                  <a:cubicBezTo>
                    <a:pt x="1901079" y="1648638"/>
                    <a:pt x="1817627" y="1728619"/>
                    <a:pt x="1717062" y="1785354"/>
                  </a:cubicBezTo>
                  <a:cubicBezTo>
                    <a:pt x="1616497" y="1842090"/>
                    <a:pt x="1498411" y="1876320"/>
                    <a:pt x="1362805" y="1888044"/>
                  </a:cubicBezTo>
                  <a:cubicBezTo>
                    <a:pt x="1227199" y="1899768"/>
                    <a:pt x="1075500" y="1890065"/>
                    <a:pt x="907707" y="1858934"/>
                  </a:cubicBezTo>
                  <a:cubicBezTo>
                    <a:pt x="747256" y="1829165"/>
                    <a:pt x="605085" y="1782719"/>
                    <a:pt x="481196" y="1719595"/>
                  </a:cubicBezTo>
                  <a:cubicBezTo>
                    <a:pt x="357307" y="1656472"/>
                    <a:pt x="256680" y="1577596"/>
                    <a:pt x="179317" y="1482967"/>
                  </a:cubicBezTo>
                  <a:cubicBezTo>
                    <a:pt x="101953" y="1388338"/>
                    <a:pt x="49163" y="1278199"/>
                    <a:pt x="20947" y="1152552"/>
                  </a:cubicBezTo>
                  <a:cubicBezTo>
                    <a:pt x="-7270" y="1026903"/>
                    <a:pt x="-6980" y="886475"/>
                    <a:pt x="21816" y="731267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05EE9B3-BDC9-4587-90AA-8ACF213236B5}"/>
                </a:ext>
              </a:extLst>
            </p:cNvPr>
            <p:cNvSpPr txBox="1">
              <a:spLocks/>
            </p:cNvSpPr>
            <p:nvPr/>
          </p:nvSpPr>
          <p:spPr>
            <a:xfrm rot="4894966">
              <a:off x="1692534" y="3251931"/>
              <a:ext cx="149202" cy="268290"/>
            </a:xfrm>
            <a:custGeom>
              <a:avLst/>
              <a:gdLst>
                <a:gd name="connsiteX0" fmla="*/ 47401 w 149202"/>
                <a:gd name="connsiteY0" fmla="*/ 68032 h 1586381"/>
                <a:gd name="connsiteX1" fmla="*/ 75166 w 149202"/>
                <a:gd name="connsiteY1" fmla="*/ 0 h 1586381"/>
                <a:gd name="connsiteX2" fmla="*/ 110493 w 149202"/>
                <a:gd name="connsiteY2" fmla="*/ 112306 h 1586381"/>
                <a:gd name="connsiteX3" fmla="*/ 133323 w 149202"/>
                <a:gd name="connsiteY3" fmla="*/ 424750 h 1586381"/>
                <a:gd name="connsiteX4" fmla="*/ 145538 w 149202"/>
                <a:gd name="connsiteY4" fmla="*/ 897013 h 1586381"/>
                <a:gd name="connsiteX5" fmla="*/ 149202 w 149202"/>
                <a:gd name="connsiteY5" fmla="*/ 1485902 h 1586381"/>
                <a:gd name="connsiteX6" fmla="*/ 148881 w 149202"/>
                <a:gd name="connsiteY6" fmla="*/ 1586381 h 1586381"/>
                <a:gd name="connsiteX7" fmla="*/ 37782 w 149202"/>
                <a:gd name="connsiteY7" fmla="*/ 1558562 h 1586381"/>
                <a:gd name="connsiteX8" fmla="*/ 209 w 149202"/>
                <a:gd name="connsiteY8" fmla="*/ 1553830 h 1586381"/>
                <a:gd name="connsiteX9" fmla="*/ 0 w 149202"/>
                <a:gd name="connsiteY9" fmla="*/ 1480144 h 1586381"/>
                <a:gd name="connsiteX10" fmla="*/ 3853 w 149202"/>
                <a:gd name="connsiteY10" fmla="*/ 914291 h 1586381"/>
                <a:gd name="connsiteX11" fmla="*/ 16631 w 149202"/>
                <a:gd name="connsiteY11" fmla="*/ 443467 h 1586381"/>
                <a:gd name="connsiteX12" fmla="*/ 39838 w 149202"/>
                <a:gd name="connsiteY12" fmla="*/ 120946 h 1586381"/>
                <a:gd name="connsiteX13" fmla="*/ 47401 w 149202"/>
                <a:gd name="connsiteY13" fmla="*/ 68032 h 1586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9202" h="1586381">
                  <a:moveTo>
                    <a:pt x="47401" y="68032"/>
                  </a:moveTo>
                  <a:cubicBezTo>
                    <a:pt x="55388" y="22677"/>
                    <a:pt x="64643" y="0"/>
                    <a:pt x="75166" y="0"/>
                  </a:cubicBezTo>
                  <a:cubicBezTo>
                    <a:pt x="89196" y="0"/>
                    <a:pt x="100971" y="37436"/>
                    <a:pt x="110493" y="112306"/>
                  </a:cubicBezTo>
                  <a:cubicBezTo>
                    <a:pt x="120012" y="187178"/>
                    <a:pt x="127622" y="291326"/>
                    <a:pt x="133323" y="424750"/>
                  </a:cubicBezTo>
                  <a:cubicBezTo>
                    <a:pt x="139023" y="558172"/>
                    <a:pt x="143094" y="715594"/>
                    <a:pt x="145538" y="897013"/>
                  </a:cubicBezTo>
                  <a:cubicBezTo>
                    <a:pt x="147981" y="1078430"/>
                    <a:pt x="149202" y="1274728"/>
                    <a:pt x="149202" y="1485902"/>
                  </a:cubicBezTo>
                  <a:lnTo>
                    <a:pt x="148881" y="1586381"/>
                  </a:lnTo>
                  <a:lnTo>
                    <a:pt x="37782" y="1558562"/>
                  </a:lnTo>
                  <a:lnTo>
                    <a:pt x="209" y="1553830"/>
                  </a:lnTo>
                  <a:lnTo>
                    <a:pt x="0" y="1480144"/>
                  </a:lnTo>
                  <a:cubicBezTo>
                    <a:pt x="0" y="1282407"/>
                    <a:pt x="1284" y="1093788"/>
                    <a:pt x="3853" y="914291"/>
                  </a:cubicBezTo>
                  <a:cubicBezTo>
                    <a:pt x="6421" y="734793"/>
                    <a:pt x="10681" y="577850"/>
                    <a:pt x="16631" y="443467"/>
                  </a:cubicBezTo>
                  <a:cubicBezTo>
                    <a:pt x="22581" y="309083"/>
                    <a:pt x="30317" y="201576"/>
                    <a:pt x="39838" y="120946"/>
                  </a:cubicBezTo>
                  <a:cubicBezTo>
                    <a:pt x="42218" y="100789"/>
                    <a:pt x="44740" y="83151"/>
                    <a:pt x="47401" y="680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26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Oryn Logo</dc:title>
  <dc:creator>Muhamad Rizki Sunarya</dc:creator>
  <cp:keywords>Funij.com</cp:keywords>
  <cp:lastModifiedBy>Muhamad Rizki Sunarya</cp:lastModifiedBy>
  <cp:revision>32</cp:revision>
  <dcterms:created xsi:type="dcterms:W3CDTF">2025-03-11T04:35:59Z</dcterms:created>
  <dcterms:modified xsi:type="dcterms:W3CDTF">2025-03-17T03:41:47Z</dcterms:modified>
</cp:coreProperties>
</file>