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35" r:id="rId2"/>
    <p:sldId id="536" r:id="rId3"/>
    <p:sldId id="537" r:id="rId4"/>
  </p:sldIdLst>
  <p:sldSz cx="11430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C46C"/>
    <a:srgbClr val="144030"/>
    <a:srgbClr val="598241"/>
    <a:srgbClr val="CDC2AB"/>
    <a:srgbClr val="385D8A"/>
    <a:srgbClr val="E09E2F"/>
    <a:srgbClr val="285346"/>
    <a:srgbClr val="EDC356"/>
    <a:srgbClr val="BD8D2D"/>
    <a:srgbClr val="1877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2742" y="1164"/>
      </p:cViewPr>
      <p:guideLst>
        <p:guide orient="horz" pos="2160"/>
        <p:guide pos="36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DB280-932B-4D46-92C9-8EE589AFC78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88A16-BB36-4B64-A305-45F42BB7B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34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2130426"/>
            <a:ext cx="97155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3886200"/>
            <a:ext cx="80010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50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51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58437" y="274639"/>
            <a:ext cx="32146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4375" y="274639"/>
            <a:ext cx="94535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629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61D36-601C-4763-A30E-F3F7694BD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680" y="1742105"/>
            <a:ext cx="985837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475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55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891" y="4406901"/>
            <a:ext cx="97155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891" y="2906713"/>
            <a:ext cx="97155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8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4375" y="1600201"/>
            <a:ext cx="63341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0" y="1600201"/>
            <a:ext cx="63341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099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10287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535113"/>
            <a:ext cx="50502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174875"/>
            <a:ext cx="505023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6282" y="1535113"/>
            <a:ext cx="50522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282" y="2174875"/>
            <a:ext cx="50522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21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1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13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273050"/>
            <a:ext cx="376039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2" y="273051"/>
            <a:ext cx="63896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1" y="1435101"/>
            <a:ext cx="376039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75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360" y="4800600"/>
            <a:ext cx="6858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360" y="612775"/>
            <a:ext cx="6858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360" y="5367338"/>
            <a:ext cx="6858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8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10287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600201"/>
            <a:ext cx="10287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" y="6356351"/>
            <a:ext cx="2667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53EA4-8BFF-4324-8839-39F32653C471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05250" y="6356351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1500" y="6356351"/>
            <a:ext cx="2667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93F0A-5384-4045-9BD5-4D065673C9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21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4" name="Group 643">
            <a:extLst>
              <a:ext uri="{FF2B5EF4-FFF2-40B4-BE49-F238E27FC236}">
                <a16:creationId xmlns:a16="http://schemas.microsoft.com/office/drawing/2014/main" id="{776C85EB-9EFE-4EA3-82A6-11F9761FE5BC}"/>
              </a:ext>
            </a:extLst>
          </p:cNvPr>
          <p:cNvGrpSpPr/>
          <p:nvPr/>
        </p:nvGrpSpPr>
        <p:grpSpPr>
          <a:xfrm>
            <a:off x="-212418" y="-1219200"/>
            <a:ext cx="11718618" cy="8077199"/>
            <a:chOff x="1085850" y="-731837"/>
            <a:chExt cx="9197975" cy="7215188"/>
          </a:xfrm>
        </p:grpSpPr>
        <p:grpSp>
          <p:nvGrpSpPr>
            <p:cNvPr id="8" name="Group 205">
              <a:extLst>
                <a:ext uri="{FF2B5EF4-FFF2-40B4-BE49-F238E27FC236}">
                  <a16:creationId xmlns:a16="http://schemas.microsoft.com/office/drawing/2014/main" id="{BA1F7B8A-D50D-40A5-B32B-481CE93A73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6013" y="-731837"/>
              <a:ext cx="9164638" cy="6507163"/>
              <a:chOff x="703" y="-461"/>
              <a:chExt cx="5773" cy="4099"/>
            </a:xfrm>
          </p:grpSpPr>
          <p:sp>
            <p:nvSpPr>
              <p:cNvPr id="443" name="Freeform 6">
                <a:extLst>
                  <a:ext uri="{FF2B5EF4-FFF2-40B4-BE49-F238E27FC236}">
                    <a16:creationId xmlns:a16="http://schemas.microsoft.com/office/drawing/2014/main" id="{6D0C2C0C-D8C8-442C-A486-3FD4DB9576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2" y="2903"/>
                <a:ext cx="5754" cy="725"/>
              </a:xfrm>
              <a:custGeom>
                <a:avLst/>
                <a:gdLst>
                  <a:gd name="T0" fmla="*/ 2494 w 3000"/>
                  <a:gd name="T1" fmla="*/ 345 h 377"/>
                  <a:gd name="T2" fmla="*/ 1880 w 3000"/>
                  <a:gd name="T3" fmla="*/ 345 h 377"/>
                  <a:gd name="T4" fmla="*/ 1585 w 3000"/>
                  <a:gd name="T5" fmla="*/ 332 h 377"/>
                  <a:gd name="T6" fmla="*/ 1267 w 3000"/>
                  <a:gd name="T7" fmla="*/ 335 h 377"/>
                  <a:gd name="T8" fmla="*/ 1093 w 3000"/>
                  <a:gd name="T9" fmla="*/ 343 h 377"/>
                  <a:gd name="T10" fmla="*/ 598 w 3000"/>
                  <a:gd name="T11" fmla="*/ 346 h 377"/>
                  <a:gd name="T12" fmla="*/ 272 w 3000"/>
                  <a:gd name="T13" fmla="*/ 363 h 377"/>
                  <a:gd name="T14" fmla="*/ 256 w 3000"/>
                  <a:gd name="T15" fmla="*/ 363 h 377"/>
                  <a:gd name="T16" fmla="*/ 1 w 3000"/>
                  <a:gd name="T17" fmla="*/ 377 h 377"/>
                  <a:gd name="T18" fmla="*/ 0 w 3000"/>
                  <a:gd name="T19" fmla="*/ 377 h 377"/>
                  <a:gd name="T20" fmla="*/ 0 w 3000"/>
                  <a:gd name="T21" fmla="*/ 0 h 377"/>
                  <a:gd name="T22" fmla="*/ 156 w 3000"/>
                  <a:gd name="T23" fmla="*/ 40 h 377"/>
                  <a:gd name="T24" fmla="*/ 269 w 3000"/>
                  <a:gd name="T25" fmla="*/ 99 h 377"/>
                  <a:gd name="T26" fmla="*/ 513 w 3000"/>
                  <a:gd name="T27" fmla="*/ 7 h 377"/>
                  <a:gd name="T28" fmla="*/ 691 w 3000"/>
                  <a:gd name="T29" fmla="*/ 82 h 377"/>
                  <a:gd name="T30" fmla="*/ 1274 w 3000"/>
                  <a:gd name="T31" fmla="*/ 119 h 377"/>
                  <a:gd name="T32" fmla="*/ 1469 w 3000"/>
                  <a:gd name="T33" fmla="*/ 100 h 377"/>
                  <a:gd name="T34" fmla="*/ 1815 w 3000"/>
                  <a:gd name="T35" fmla="*/ 211 h 377"/>
                  <a:gd name="T36" fmla="*/ 2195 w 3000"/>
                  <a:gd name="T37" fmla="*/ 102 h 377"/>
                  <a:gd name="T38" fmla="*/ 2447 w 3000"/>
                  <a:gd name="T39" fmla="*/ 118 h 377"/>
                  <a:gd name="T40" fmla="*/ 2752 w 3000"/>
                  <a:gd name="T41" fmla="*/ 56 h 377"/>
                  <a:gd name="T42" fmla="*/ 3000 w 3000"/>
                  <a:gd name="T43" fmla="*/ 105 h 377"/>
                  <a:gd name="T44" fmla="*/ 3000 w 3000"/>
                  <a:gd name="T45" fmla="*/ 355 h 377"/>
                  <a:gd name="T46" fmla="*/ 2785 w 3000"/>
                  <a:gd name="T47" fmla="*/ 351 h 377"/>
                  <a:gd name="T48" fmla="*/ 2494 w 3000"/>
                  <a:gd name="T49" fmla="*/ 345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000" h="377">
                    <a:moveTo>
                      <a:pt x="2494" y="345"/>
                    </a:moveTo>
                    <a:cubicBezTo>
                      <a:pt x="2289" y="345"/>
                      <a:pt x="2085" y="345"/>
                      <a:pt x="1880" y="345"/>
                    </a:cubicBezTo>
                    <a:cubicBezTo>
                      <a:pt x="1768" y="345"/>
                      <a:pt x="1697" y="346"/>
                      <a:pt x="1585" y="332"/>
                    </a:cubicBezTo>
                    <a:cubicBezTo>
                      <a:pt x="1443" y="315"/>
                      <a:pt x="1407" y="322"/>
                      <a:pt x="1267" y="335"/>
                    </a:cubicBezTo>
                    <a:cubicBezTo>
                      <a:pt x="1209" y="341"/>
                      <a:pt x="1151" y="343"/>
                      <a:pt x="1093" y="343"/>
                    </a:cubicBezTo>
                    <a:cubicBezTo>
                      <a:pt x="928" y="342"/>
                      <a:pt x="763" y="342"/>
                      <a:pt x="598" y="346"/>
                    </a:cubicBezTo>
                    <a:cubicBezTo>
                      <a:pt x="489" y="349"/>
                      <a:pt x="381" y="359"/>
                      <a:pt x="272" y="363"/>
                    </a:cubicBezTo>
                    <a:cubicBezTo>
                      <a:pt x="256" y="363"/>
                      <a:pt x="256" y="363"/>
                      <a:pt x="256" y="363"/>
                    </a:cubicBezTo>
                    <a:cubicBezTo>
                      <a:pt x="166" y="365"/>
                      <a:pt x="90" y="371"/>
                      <a:pt x="1" y="377"/>
                    </a:cubicBezTo>
                    <a:cubicBezTo>
                      <a:pt x="0" y="377"/>
                      <a:pt x="0" y="377"/>
                      <a:pt x="0" y="37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0" y="13"/>
                      <a:pt x="109" y="26"/>
                      <a:pt x="156" y="40"/>
                    </a:cubicBezTo>
                    <a:cubicBezTo>
                      <a:pt x="219" y="59"/>
                      <a:pt x="234" y="102"/>
                      <a:pt x="269" y="99"/>
                    </a:cubicBezTo>
                    <a:cubicBezTo>
                      <a:pt x="374" y="91"/>
                      <a:pt x="385" y="11"/>
                      <a:pt x="513" y="7"/>
                    </a:cubicBezTo>
                    <a:cubicBezTo>
                      <a:pt x="590" y="5"/>
                      <a:pt x="616" y="53"/>
                      <a:pt x="691" y="82"/>
                    </a:cubicBezTo>
                    <a:cubicBezTo>
                      <a:pt x="784" y="118"/>
                      <a:pt x="1187" y="144"/>
                      <a:pt x="1274" y="119"/>
                    </a:cubicBezTo>
                    <a:cubicBezTo>
                      <a:pt x="1350" y="98"/>
                      <a:pt x="1341" y="33"/>
                      <a:pt x="1469" y="100"/>
                    </a:cubicBezTo>
                    <a:cubicBezTo>
                      <a:pt x="1621" y="180"/>
                      <a:pt x="1616" y="246"/>
                      <a:pt x="1815" y="211"/>
                    </a:cubicBezTo>
                    <a:cubicBezTo>
                      <a:pt x="1947" y="188"/>
                      <a:pt x="2067" y="138"/>
                      <a:pt x="2195" y="102"/>
                    </a:cubicBezTo>
                    <a:cubicBezTo>
                      <a:pt x="2276" y="81"/>
                      <a:pt x="2374" y="125"/>
                      <a:pt x="2447" y="118"/>
                    </a:cubicBezTo>
                    <a:cubicBezTo>
                      <a:pt x="2543" y="104"/>
                      <a:pt x="2668" y="34"/>
                      <a:pt x="2752" y="56"/>
                    </a:cubicBezTo>
                    <a:cubicBezTo>
                      <a:pt x="2848" y="81"/>
                      <a:pt x="2902" y="138"/>
                      <a:pt x="3000" y="105"/>
                    </a:cubicBezTo>
                    <a:cubicBezTo>
                      <a:pt x="3000" y="355"/>
                      <a:pt x="3000" y="355"/>
                      <a:pt x="3000" y="355"/>
                    </a:cubicBezTo>
                    <a:cubicBezTo>
                      <a:pt x="2932" y="359"/>
                      <a:pt x="2875" y="359"/>
                      <a:pt x="2785" y="351"/>
                    </a:cubicBezTo>
                    <a:cubicBezTo>
                      <a:pt x="2688" y="342"/>
                      <a:pt x="2592" y="344"/>
                      <a:pt x="2494" y="345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4" name="Freeform 7">
                <a:extLst>
                  <a:ext uri="{FF2B5EF4-FFF2-40B4-BE49-F238E27FC236}">
                    <a16:creationId xmlns:a16="http://schemas.microsoft.com/office/drawing/2014/main" id="{3F3D6A0A-9E1A-44B8-951E-2CF6621643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4" y="2731"/>
                <a:ext cx="175" cy="462"/>
              </a:xfrm>
              <a:custGeom>
                <a:avLst/>
                <a:gdLst>
                  <a:gd name="T0" fmla="*/ 42 w 91"/>
                  <a:gd name="T1" fmla="*/ 240 h 240"/>
                  <a:gd name="T2" fmla="*/ 88 w 91"/>
                  <a:gd name="T3" fmla="*/ 9 h 240"/>
                  <a:gd name="T4" fmla="*/ 84 w 91"/>
                  <a:gd name="T5" fmla="*/ 4 h 240"/>
                  <a:gd name="T6" fmla="*/ 0 w 91"/>
                  <a:gd name="T7" fmla="*/ 203 h 240"/>
                  <a:gd name="T8" fmla="*/ 42 w 91"/>
                  <a:gd name="T9" fmla="*/ 24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1" h="240">
                    <a:moveTo>
                      <a:pt x="42" y="240"/>
                    </a:moveTo>
                    <a:cubicBezTo>
                      <a:pt x="37" y="160"/>
                      <a:pt x="40" y="54"/>
                      <a:pt x="88" y="9"/>
                    </a:cubicBezTo>
                    <a:cubicBezTo>
                      <a:pt x="91" y="7"/>
                      <a:pt x="88" y="0"/>
                      <a:pt x="84" y="4"/>
                    </a:cubicBezTo>
                    <a:cubicBezTo>
                      <a:pt x="37" y="40"/>
                      <a:pt x="11" y="110"/>
                      <a:pt x="0" y="203"/>
                    </a:cubicBezTo>
                    <a:cubicBezTo>
                      <a:pt x="14" y="215"/>
                      <a:pt x="28" y="228"/>
                      <a:pt x="42" y="24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5" name="Freeform 8">
                <a:extLst>
                  <a:ext uri="{FF2B5EF4-FFF2-40B4-BE49-F238E27FC236}">
                    <a16:creationId xmlns:a16="http://schemas.microsoft.com/office/drawing/2014/main" id="{B8CBE3BA-1547-4036-8CAD-175E1A097F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3" y="2753"/>
                <a:ext cx="119" cy="369"/>
              </a:xfrm>
              <a:custGeom>
                <a:avLst/>
                <a:gdLst>
                  <a:gd name="T0" fmla="*/ 22 w 62"/>
                  <a:gd name="T1" fmla="*/ 192 h 192"/>
                  <a:gd name="T2" fmla="*/ 62 w 62"/>
                  <a:gd name="T3" fmla="*/ 2 h 192"/>
                  <a:gd name="T4" fmla="*/ 57 w 62"/>
                  <a:gd name="T5" fmla="*/ 2 h 192"/>
                  <a:gd name="T6" fmla="*/ 1 w 62"/>
                  <a:gd name="T7" fmla="*/ 176 h 192"/>
                  <a:gd name="T8" fmla="*/ 22 w 62"/>
                  <a:gd name="T9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192">
                    <a:moveTo>
                      <a:pt x="22" y="192"/>
                    </a:moveTo>
                    <a:cubicBezTo>
                      <a:pt x="17" y="127"/>
                      <a:pt x="19" y="43"/>
                      <a:pt x="62" y="2"/>
                    </a:cubicBezTo>
                    <a:cubicBezTo>
                      <a:pt x="61" y="1"/>
                      <a:pt x="59" y="0"/>
                      <a:pt x="57" y="2"/>
                    </a:cubicBezTo>
                    <a:cubicBezTo>
                      <a:pt x="16" y="39"/>
                      <a:pt x="0" y="99"/>
                      <a:pt x="1" y="176"/>
                    </a:cubicBezTo>
                    <a:lnTo>
                      <a:pt x="22" y="192"/>
                    </a:ln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6" name="Freeform 9">
                <a:extLst>
                  <a:ext uri="{FF2B5EF4-FFF2-40B4-BE49-F238E27FC236}">
                    <a16:creationId xmlns:a16="http://schemas.microsoft.com/office/drawing/2014/main" id="{62CF3F25-A172-4528-A62D-1A0BEBEB9AB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80" y="2731"/>
                <a:ext cx="181" cy="481"/>
              </a:xfrm>
              <a:custGeom>
                <a:avLst/>
                <a:gdLst>
                  <a:gd name="T0" fmla="*/ 47 w 94"/>
                  <a:gd name="T1" fmla="*/ 247 h 250"/>
                  <a:gd name="T2" fmla="*/ 49 w 94"/>
                  <a:gd name="T3" fmla="*/ 115 h 250"/>
                  <a:gd name="T4" fmla="*/ 92 w 94"/>
                  <a:gd name="T5" fmla="*/ 12 h 250"/>
                  <a:gd name="T6" fmla="*/ 93 w 94"/>
                  <a:gd name="T7" fmla="*/ 7 h 250"/>
                  <a:gd name="T8" fmla="*/ 92 w 94"/>
                  <a:gd name="T9" fmla="*/ 3 h 250"/>
                  <a:gd name="T10" fmla="*/ 90 w 94"/>
                  <a:gd name="T11" fmla="*/ 1 h 250"/>
                  <a:gd name="T12" fmla="*/ 85 w 94"/>
                  <a:gd name="T13" fmla="*/ 2 h 250"/>
                  <a:gd name="T14" fmla="*/ 28 w 94"/>
                  <a:gd name="T15" fmla="*/ 84 h 250"/>
                  <a:gd name="T16" fmla="*/ 0 w 94"/>
                  <a:gd name="T17" fmla="*/ 208 h 250"/>
                  <a:gd name="T18" fmla="*/ 1 w 94"/>
                  <a:gd name="T19" fmla="*/ 211 h 250"/>
                  <a:gd name="T20" fmla="*/ 43 w 94"/>
                  <a:gd name="T21" fmla="*/ 250 h 250"/>
                  <a:gd name="T22" fmla="*/ 46 w 94"/>
                  <a:gd name="T23" fmla="*/ 249 h 250"/>
                  <a:gd name="T24" fmla="*/ 47 w 94"/>
                  <a:gd name="T25" fmla="*/ 247 h 250"/>
                  <a:gd name="T26" fmla="*/ 45 w 94"/>
                  <a:gd name="T27" fmla="*/ 114 h 250"/>
                  <a:gd name="T28" fmla="*/ 42 w 94"/>
                  <a:gd name="T29" fmla="*/ 242 h 250"/>
                  <a:gd name="T30" fmla="*/ 4 w 94"/>
                  <a:gd name="T31" fmla="*/ 208 h 250"/>
                  <a:gd name="T32" fmla="*/ 32 w 94"/>
                  <a:gd name="T33" fmla="*/ 86 h 250"/>
                  <a:gd name="T34" fmla="*/ 87 w 94"/>
                  <a:gd name="T35" fmla="*/ 6 h 250"/>
                  <a:gd name="T36" fmla="*/ 87 w 94"/>
                  <a:gd name="T37" fmla="*/ 6 h 250"/>
                  <a:gd name="T38" fmla="*/ 87 w 94"/>
                  <a:gd name="T39" fmla="*/ 6 h 250"/>
                  <a:gd name="T40" fmla="*/ 88 w 94"/>
                  <a:gd name="T41" fmla="*/ 6 h 250"/>
                  <a:gd name="T42" fmla="*/ 89 w 94"/>
                  <a:gd name="T43" fmla="*/ 6 h 250"/>
                  <a:gd name="T44" fmla="*/ 89 w 94"/>
                  <a:gd name="T45" fmla="*/ 7 h 250"/>
                  <a:gd name="T46" fmla="*/ 89 w 94"/>
                  <a:gd name="T47" fmla="*/ 7 h 250"/>
                  <a:gd name="T48" fmla="*/ 45 w 94"/>
                  <a:gd name="T49" fmla="*/ 114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4" h="250">
                    <a:moveTo>
                      <a:pt x="47" y="247"/>
                    </a:moveTo>
                    <a:cubicBezTo>
                      <a:pt x="44" y="206"/>
                      <a:pt x="43" y="158"/>
                      <a:pt x="49" y="115"/>
                    </a:cubicBezTo>
                    <a:cubicBezTo>
                      <a:pt x="55" y="73"/>
                      <a:pt x="68" y="35"/>
                      <a:pt x="92" y="12"/>
                    </a:cubicBezTo>
                    <a:cubicBezTo>
                      <a:pt x="93" y="11"/>
                      <a:pt x="94" y="9"/>
                      <a:pt x="93" y="7"/>
                    </a:cubicBezTo>
                    <a:cubicBezTo>
                      <a:pt x="93" y="6"/>
                      <a:pt x="93" y="4"/>
                      <a:pt x="92" y="3"/>
                    </a:cubicBezTo>
                    <a:cubicBezTo>
                      <a:pt x="92" y="2"/>
                      <a:pt x="91" y="2"/>
                      <a:pt x="90" y="1"/>
                    </a:cubicBezTo>
                    <a:cubicBezTo>
                      <a:pt x="89" y="0"/>
                      <a:pt x="87" y="0"/>
                      <a:pt x="85" y="2"/>
                    </a:cubicBezTo>
                    <a:cubicBezTo>
                      <a:pt x="61" y="21"/>
                      <a:pt x="42" y="49"/>
                      <a:pt x="28" y="84"/>
                    </a:cubicBezTo>
                    <a:cubicBezTo>
                      <a:pt x="15" y="118"/>
                      <a:pt x="5" y="160"/>
                      <a:pt x="0" y="208"/>
                    </a:cubicBezTo>
                    <a:cubicBezTo>
                      <a:pt x="0" y="209"/>
                      <a:pt x="0" y="210"/>
                      <a:pt x="1" y="211"/>
                    </a:cubicBezTo>
                    <a:cubicBezTo>
                      <a:pt x="43" y="250"/>
                      <a:pt x="43" y="250"/>
                      <a:pt x="43" y="250"/>
                    </a:cubicBezTo>
                    <a:cubicBezTo>
                      <a:pt x="44" y="250"/>
                      <a:pt x="45" y="250"/>
                      <a:pt x="46" y="249"/>
                    </a:cubicBezTo>
                    <a:cubicBezTo>
                      <a:pt x="46" y="249"/>
                      <a:pt x="47" y="248"/>
                      <a:pt x="47" y="247"/>
                    </a:cubicBezTo>
                    <a:close/>
                    <a:moveTo>
                      <a:pt x="45" y="114"/>
                    </a:moveTo>
                    <a:cubicBezTo>
                      <a:pt x="39" y="156"/>
                      <a:pt x="39" y="202"/>
                      <a:pt x="42" y="242"/>
                    </a:cubicBezTo>
                    <a:cubicBezTo>
                      <a:pt x="4" y="208"/>
                      <a:pt x="4" y="208"/>
                      <a:pt x="4" y="208"/>
                    </a:cubicBezTo>
                    <a:cubicBezTo>
                      <a:pt x="10" y="161"/>
                      <a:pt x="19" y="120"/>
                      <a:pt x="32" y="86"/>
                    </a:cubicBezTo>
                    <a:cubicBezTo>
                      <a:pt x="46" y="52"/>
                      <a:pt x="64" y="25"/>
                      <a:pt x="87" y="6"/>
                    </a:cubicBezTo>
                    <a:cubicBezTo>
                      <a:pt x="87" y="6"/>
                      <a:pt x="87" y="6"/>
                      <a:pt x="87" y="6"/>
                    </a:cubicBezTo>
                    <a:cubicBezTo>
                      <a:pt x="87" y="6"/>
                      <a:pt x="87" y="6"/>
                      <a:pt x="87" y="6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89" y="6"/>
                      <a:pt x="89" y="6"/>
                      <a:pt x="89" y="6"/>
                    </a:cubicBezTo>
                    <a:cubicBezTo>
                      <a:pt x="89" y="7"/>
                      <a:pt x="89" y="7"/>
                      <a:pt x="89" y="7"/>
                    </a:cubicBezTo>
                    <a:cubicBezTo>
                      <a:pt x="89" y="7"/>
                      <a:pt x="89" y="7"/>
                      <a:pt x="89" y="7"/>
                    </a:cubicBezTo>
                    <a:cubicBezTo>
                      <a:pt x="64" y="31"/>
                      <a:pt x="51" y="70"/>
                      <a:pt x="45" y="114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7" name="Freeform 10">
                <a:extLst>
                  <a:ext uri="{FF2B5EF4-FFF2-40B4-BE49-F238E27FC236}">
                    <a16:creationId xmlns:a16="http://schemas.microsoft.com/office/drawing/2014/main" id="{F517D4E3-0D3D-4D93-B235-1D9F34D128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3" y="2766"/>
                <a:ext cx="96" cy="173"/>
              </a:xfrm>
              <a:custGeom>
                <a:avLst/>
                <a:gdLst>
                  <a:gd name="T0" fmla="*/ 10 w 50"/>
                  <a:gd name="T1" fmla="*/ 0 h 90"/>
                  <a:gd name="T2" fmla="*/ 50 w 50"/>
                  <a:gd name="T3" fmla="*/ 31 h 90"/>
                  <a:gd name="T4" fmla="*/ 43 w 50"/>
                  <a:gd name="T5" fmla="*/ 27 h 90"/>
                  <a:gd name="T6" fmla="*/ 40 w 50"/>
                  <a:gd name="T7" fmla="*/ 67 h 90"/>
                  <a:gd name="T8" fmla="*/ 34 w 50"/>
                  <a:gd name="T9" fmla="*/ 58 h 90"/>
                  <a:gd name="T10" fmla="*/ 0 w 50"/>
                  <a:gd name="T11" fmla="*/ 90 h 90"/>
                  <a:gd name="T12" fmla="*/ 16 w 50"/>
                  <a:gd name="T13" fmla="*/ 53 h 90"/>
                  <a:gd name="T14" fmla="*/ 6 w 50"/>
                  <a:gd name="T15" fmla="*/ 55 h 90"/>
                  <a:gd name="T16" fmla="*/ 20 w 50"/>
                  <a:gd name="T17" fmla="*/ 27 h 90"/>
                  <a:gd name="T18" fmla="*/ 10 w 50"/>
                  <a:gd name="T19" fmla="*/ 29 h 90"/>
                  <a:gd name="T20" fmla="*/ 10 w 50"/>
                  <a:gd name="T21" fmla="*/ 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" h="90">
                    <a:moveTo>
                      <a:pt x="10" y="0"/>
                    </a:moveTo>
                    <a:cubicBezTo>
                      <a:pt x="32" y="3"/>
                      <a:pt x="45" y="14"/>
                      <a:pt x="50" y="31"/>
                    </a:cubicBezTo>
                    <a:cubicBezTo>
                      <a:pt x="46" y="29"/>
                      <a:pt x="46" y="28"/>
                      <a:pt x="43" y="27"/>
                    </a:cubicBezTo>
                    <a:cubicBezTo>
                      <a:pt x="48" y="35"/>
                      <a:pt x="46" y="59"/>
                      <a:pt x="40" y="67"/>
                    </a:cubicBezTo>
                    <a:cubicBezTo>
                      <a:pt x="37" y="63"/>
                      <a:pt x="37" y="61"/>
                      <a:pt x="34" y="58"/>
                    </a:cubicBezTo>
                    <a:cubicBezTo>
                      <a:pt x="33" y="73"/>
                      <a:pt x="15" y="88"/>
                      <a:pt x="0" y="90"/>
                    </a:cubicBezTo>
                    <a:cubicBezTo>
                      <a:pt x="12" y="80"/>
                      <a:pt x="12" y="66"/>
                      <a:pt x="16" y="53"/>
                    </a:cubicBezTo>
                    <a:cubicBezTo>
                      <a:pt x="13" y="54"/>
                      <a:pt x="11" y="54"/>
                      <a:pt x="6" y="55"/>
                    </a:cubicBezTo>
                    <a:cubicBezTo>
                      <a:pt x="10" y="47"/>
                      <a:pt x="15" y="35"/>
                      <a:pt x="20" y="27"/>
                    </a:cubicBezTo>
                    <a:cubicBezTo>
                      <a:pt x="17" y="28"/>
                      <a:pt x="13" y="29"/>
                      <a:pt x="10" y="29"/>
                    </a:cubicBezTo>
                    <a:cubicBezTo>
                      <a:pt x="19" y="16"/>
                      <a:pt x="18" y="11"/>
                      <a:pt x="10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8" name="Freeform 11">
                <a:extLst>
                  <a:ext uri="{FF2B5EF4-FFF2-40B4-BE49-F238E27FC236}">
                    <a16:creationId xmlns:a16="http://schemas.microsoft.com/office/drawing/2014/main" id="{7D055B48-5776-40B8-8B5F-04124FAB612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09" y="2762"/>
                <a:ext cx="105" cy="183"/>
              </a:xfrm>
              <a:custGeom>
                <a:avLst/>
                <a:gdLst>
                  <a:gd name="T0" fmla="*/ 17 w 55"/>
                  <a:gd name="T1" fmla="*/ 5 h 95"/>
                  <a:gd name="T2" fmla="*/ 37 w 55"/>
                  <a:gd name="T3" fmla="*/ 14 h 95"/>
                  <a:gd name="T4" fmla="*/ 48 w 55"/>
                  <a:gd name="T5" fmla="*/ 28 h 95"/>
                  <a:gd name="T6" fmla="*/ 45 w 55"/>
                  <a:gd name="T7" fmla="*/ 27 h 95"/>
                  <a:gd name="T8" fmla="*/ 43 w 55"/>
                  <a:gd name="T9" fmla="*/ 29 h 95"/>
                  <a:gd name="T10" fmla="*/ 43 w 55"/>
                  <a:gd name="T11" fmla="*/ 30 h 95"/>
                  <a:gd name="T12" fmla="*/ 46 w 55"/>
                  <a:gd name="T13" fmla="*/ 48 h 95"/>
                  <a:gd name="T14" fmla="*/ 42 w 55"/>
                  <a:gd name="T15" fmla="*/ 65 h 95"/>
                  <a:gd name="T16" fmla="*/ 37 w 55"/>
                  <a:gd name="T17" fmla="*/ 58 h 95"/>
                  <a:gd name="T18" fmla="*/ 34 w 55"/>
                  <a:gd name="T19" fmla="*/ 59 h 95"/>
                  <a:gd name="T20" fmla="*/ 34 w 55"/>
                  <a:gd name="T21" fmla="*/ 60 h 95"/>
                  <a:gd name="T22" fmla="*/ 24 w 55"/>
                  <a:gd name="T23" fmla="*/ 79 h 95"/>
                  <a:gd name="T24" fmla="*/ 9 w 55"/>
                  <a:gd name="T25" fmla="*/ 88 h 95"/>
                  <a:gd name="T26" fmla="*/ 18 w 55"/>
                  <a:gd name="T27" fmla="*/ 65 h 95"/>
                  <a:gd name="T28" fmla="*/ 20 w 55"/>
                  <a:gd name="T29" fmla="*/ 56 h 95"/>
                  <a:gd name="T30" fmla="*/ 18 w 55"/>
                  <a:gd name="T31" fmla="*/ 53 h 95"/>
                  <a:gd name="T32" fmla="*/ 17 w 55"/>
                  <a:gd name="T33" fmla="*/ 53 h 95"/>
                  <a:gd name="T34" fmla="*/ 12 w 55"/>
                  <a:gd name="T35" fmla="*/ 54 h 95"/>
                  <a:gd name="T36" fmla="*/ 12 w 55"/>
                  <a:gd name="T37" fmla="*/ 54 h 95"/>
                  <a:gd name="T38" fmla="*/ 15 w 55"/>
                  <a:gd name="T39" fmla="*/ 47 h 95"/>
                  <a:gd name="T40" fmla="*/ 24 w 55"/>
                  <a:gd name="T41" fmla="*/ 30 h 95"/>
                  <a:gd name="T42" fmla="*/ 23 w 55"/>
                  <a:gd name="T43" fmla="*/ 28 h 95"/>
                  <a:gd name="T44" fmla="*/ 22 w 55"/>
                  <a:gd name="T45" fmla="*/ 27 h 95"/>
                  <a:gd name="T46" fmla="*/ 17 w 55"/>
                  <a:gd name="T47" fmla="*/ 28 h 95"/>
                  <a:gd name="T48" fmla="*/ 20 w 55"/>
                  <a:gd name="T49" fmla="*/ 16 h 95"/>
                  <a:gd name="T50" fmla="*/ 17 w 55"/>
                  <a:gd name="T51" fmla="*/ 5 h 95"/>
                  <a:gd name="T52" fmla="*/ 40 w 55"/>
                  <a:gd name="T53" fmla="*/ 11 h 95"/>
                  <a:gd name="T54" fmla="*/ 13 w 55"/>
                  <a:gd name="T55" fmla="*/ 0 h 95"/>
                  <a:gd name="T56" fmla="*/ 11 w 55"/>
                  <a:gd name="T57" fmla="*/ 1 h 95"/>
                  <a:gd name="T58" fmla="*/ 10 w 55"/>
                  <a:gd name="T59" fmla="*/ 4 h 95"/>
                  <a:gd name="T60" fmla="*/ 16 w 55"/>
                  <a:gd name="T61" fmla="*/ 16 h 95"/>
                  <a:gd name="T62" fmla="*/ 11 w 55"/>
                  <a:gd name="T63" fmla="*/ 30 h 95"/>
                  <a:gd name="T64" fmla="*/ 10 w 55"/>
                  <a:gd name="T65" fmla="*/ 32 h 95"/>
                  <a:gd name="T66" fmla="*/ 13 w 55"/>
                  <a:gd name="T67" fmla="*/ 33 h 95"/>
                  <a:gd name="T68" fmla="*/ 17 w 55"/>
                  <a:gd name="T69" fmla="*/ 32 h 95"/>
                  <a:gd name="T70" fmla="*/ 11 w 55"/>
                  <a:gd name="T71" fmla="*/ 45 h 95"/>
                  <a:gd name="T72" fmla="*/ 6 w 55"/>
                  <a:gd name="T73" fmla="*/ 56 h 95"/>
                  <a:gd name="T74" fmla="*/ 7 w 55"/>
                  <a:gd name="T75" fmla="*/ 56 h 95"/>
                  <a:gd name="T76" fmla="*/ 6 w 55"/>
                  <a:gd name="T77" fmla="*/ 57 h 95"/>
                  <a:gd name="T78" fmla="*/ 9 w 55"/>
                  <a:gd name="T79" fmla="*/ 59 h 95"/>
                  <a:gd name="T80" fmla="*/ 13 w 55"/>
                  <a:gd name="T81" fmla="*/ 58 h 95"/>
                  <a:gd name="T82" fmla="*/ 15 w 55"/>
                  <a:gd name="T83" fmla="*/ 58 h 95"/>
                  <a:gd name="T84" fmla="*/ 13 w 55"/>
                  <a:gd name="T85" fmla="*/ 64 h 95"/>
                  <a:gd name="T86" fmla="*/ 0 w 55"/>
                  <a:gd name="T87" fmla="*/ 91 h 95"/>
                  <a:gd name="T88" fmla="*/ 0 w 55"/>
                  <a:gd name="T89" fmla="*/ 93 h 95"/>
                  <a:gd name="T90" fmla="*/ 2 w 55"/>
                  <a:gd name="T91" fmla="*/ 95 h 95"/>
                  <a:gd name="T92" fmla="*/ 27 w 55"/>
                  <a:gd name="T93" fmla="*/ 82 h 95"/>
                  <a:gd name="T94" fmla="*/ 37 w 55"/>
                  <a:gd name="T95" fmla="*/ 65 h 95"/>
                  <a:gd name="T96" fmla="*/ 38 w 55"/>
                  <a:gd name="T97" fmla="*/ 67 h 95"/>
                  <a:gd name="T98" fmla="*/ 40 w 55"/>
                  <a:gd name="T99" fmla="*/ 70 h 95"/>
                  <a:gd name="T100" fmla="*/ 41 w 55"/>
                  <a:gd name="T101" fmla="*/ 71 h 95"/>
                  <a:gd name="T102" fmla="*/ 44 w 55"/>
                  <a:gd name="T103" fmla="*/ 71 h 95"/>
                  <a:gd name="T104" fmla="*/ 50 w 55"/>
                  <a:gd name="T105" fmla="*/ 48 h 95"/>
                  <a:gd name="T106" fmla="*/ 49 w 55"/>
                  <a:gd name="T107" fmla="*/ 33 h 95"/>
                  <a:gd name="T108" fmla="*/ 52 w 55"/>
                  <a:gd name="T109" fmla="*/ 35 h 95"/>
                  <a:gd name="T110" fmla="*/ 53 w 55"/>
                  <a:gd name="T111" fmla="*/ 35 h 95"/>
                  <a:gd name="T112" fmla="*/ 55 w 55"/>
                  <a:gd name="T113" fmla="*/ 32 h 95"/>
                  <a:gd name="T114" fmla="*/ 40 w 55"/>
                  <a:gd name="T115" fmla="*/ 11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55" h="95">
                    <a:moveTo>
                      <a:pt x="17" y="5"/>
                    </a:moveTo>
                    <a:cubicBezTo>
                      <a:pt x="25" y="7"/>
                      <a:pt x="32" y="10"/>
                      <a:pt x="37" y="14"/>
                    </a:cubicBezTo>
                    <a:cubicBezTo>
                      <a:pt x="42" y="18"/>
                      <a:pt x="45" y="22"/>
                      <a:pt x="48" y="28"/>
                    </a:cubicBezTo>
                    <a:cubicBezTo>
                      <a:pt x="47" y="28"/>
                      <a:pt x="46" y="27"/>
                      <a:pt x="45" y="27"/>
                    </a:cubicBezTo>
                    <a:cubicBezTo>
                      <a:pt x="44" y="27"/>
                      <a:pt x="43" y="28"/>
                      <a:pt x="43" y="29"/>
                    </a:cubicBezTo>
                    <a:cubicBezTo>
                      <a:pt x="42" y="29"/>
                      <a:pt x="43" y="30"/>
                      <a:pt x="43" y="30"/>
                    </a:cubicBezTo>
                    <a:cubicBezTo>
                      <a:pt x="45" y="34"/>
                      <a:pt x="46" y="41"/>
                      <a:pt x="46" y="48"/>
                    </a:cubicBezTo>
                    <a:cubicBezTo>
                      <a:pt x="45" y="54"/>
                      <a:pt x="44" y="60"/>
                      <a:pt x="42" y="65"/>
                    </a:cubicBezTo>
                    <a:cubicBezTo>
                      <a:pt x="41" y="62"/>
                      <a:pt x="40" y="60"/>
                      <a:pt x="37" y="58"/>
                    </a:cubicBezTo>
                    <a:cubicBezTo>
                      <a:pt x="36" y="58"/>
                      <a:pt x="35" y="58"/>
                      <a:pt x="34" y="59"/>
                    </a:cubicBezTo>
                    <a:cubicBezTo>
                      <a:pt x="34" y="59"/>
                      <a:pt x="34" y="60"/>
                      <a:pt x="34" y="60"/>
                    </a:cubicBezTo>
                    <a:cubicBezTo>
                      <a:pt x="33" y="67"/>
                      <a:pt x="29" y="73"/>
                      <a:pt x="24" y="79"/>
                    </a:cubicBezTo>
                    <a:cubicBezTo>
                      <a:pt x="19" y="83"/>
                      <a:pt x="14" y="86"/>
                      <a:pt x="9" y="88"/>
                    </a:cubicBezTo>
                    <a:cubicBezTo>
                      <a:pt x="14" y="81"/>
                      <a:pt x="16" y="73"/>
                      <a:pt x="18" y="65"/>
                    </a:cubicBezTo>
                    <a:cubicBezTo>
                      <a:pt x="18" y="62"/>
                      <a:pt x="19" y="59"/>
                      <a:pt x="20" y="56"/>
                    </a:cubicBezTo>
                    <a:cubicBezTo>
                      <a:pt x="20" y="55"/>
                      <a:pt x="19" y="54"/>
                      <a:pt x="18" y="53"/>
                    </a:cubicBezTo>
                    <a:cubicBezTo>
                      <a:pt x="18" y="53"/>
                      <a:pt x="17" y="53"/>
                      <a:pt x="17" y="53"/>
                    </a:cubicBezTo>
                    <a:cubicBezTo>
                      <a:pt x="15" y="54"/>
                      <a:pt x="14" y="54"/>
                      <a:pt x="12" y="54"/>
                    </a:cubicBezTo>
                    <a:cubicBezTo>
                      <a:pt x="12" y="54"/>
                      <a:pt x="12" y="54"/>
                      <a:pt x="12" y="54"/>
                    </a:cubicBezTo>
                    <a:cubicBezTo>
                      <a:pt x="13" y="52"/>
                      <a:pt x="14" y="50"/>
                      <a:pt x="15" y="47"/>
                    </a:cubicBezTo>
                    <a:cubicBezTo>
                      <a:pt x="18" y="41"/>
                      <a:pt x="21" y="35"/>
                      <a:pt x="24" y="30"/>
                    </a:cubicBezTo>
                    <a:cubicBezTo>
                      <a:pt x="24" y="29"/>
                      <a:pt x="24" y="28"/>
                      <a:pt x="23" y="28"/>
                    </a:cubicBezTo>
                    <a:cubicBezTo>
                      <a:pt x="23" y="27"/>
                      <a:pt x="22" y="27"/>
                      <a:pt x="22" y="27"/>
                    </a:cubicBezTo>
                    <a:cubicBezTo>
                      <a:pt x="20" y="27"/>
                      <a:pt x="18" y="28"/>
                      <a:pt x="17" y="28"/>
                    </a:cubicBezTo>
                    <a:cubicBezTo>
                      <a:pt x="19" y="23"/>
                      <a:pt x="20" y="19"/>
                      <a:pt x="20" y="16"/>
                    </a:cubicBezTo>
                    <a:cubicBezTo>
                      <a:pt x="20" y="12"/>
                      <a:pt x="19" y="9"/>
                      <a:pt x="17" y="5"/>
                    </a:cubicBezTo>
                    <a:close/>
                    <a:moveTo>
                      <a:pt x="40" y="11"/>
                    </a:moveTo>
                    <a:cubicBezTo>
                      <a:pt x="33" y="5"/>
                      <a:pt x="24" y="2"/>
                      <a:pt x="13" y="0"/>
                    </a:cubicBezTo>
                    <a:cubicBezTo>
                      <a:pt x="12" y="0"/>
                      <a:pt x="11" y="0"/>
                      <a:pt x="11" y="1"/>
                    </a:cubicBezTo>
                    <a:cubicBezTo>
                      <a:pt x="10" y="1"/>
                      <a:pt x="10" y="3"/>
                      <a:pt x="10" y="4"/>
                    </a:cubicBezTo>
                    <a:cubicBezTo>
                      <a:pt x="14" y="9"/>
                      <a:pt x="16" y="12"/>
                      <a:pt x="16" y="16"/>
                    </a:cubicBezTo>
                    <a:cubicBezTo>
                      <a:pt x="16" y="20"/>
                      <a:pt x="14" y="24"/>
                      <a:pt x="11" y="30"/>
                    </a:cubicBezTo>
                    <a:cubicBezTo>
                      <a:pt x="10" y="31"/>
                      <a:pt x="10" y="31"/>
                      <a:pt x="10" y="32"/>
                    </a:cubicBezTo>
                    <a:cubicBezTo>
                      <a:pt x="10" y="33"/>
                      <a:pt x="12" y="34"/>
                      <a:pt x="13" y="33"/>
                    </a:cubicBezTo>
                    <a:cubicBezTo>
                      <a:pt x="14" y="33"/>
                      <a:pt x="16" y="33"/>
                      <a:pt x="17" y="32"/>
                    </a:cubicBezTo>
                    <a:cubicBezTo>
                      <a:pt x="15" y="36"/>
                      <a:pt x="13" y="41"/>
                      <a:pt x="11" y="45"/>
                    </a:cubicBezTo>
                    <a:cubicBezTo>
                      <a:pt x="10" y="49"/>
                      <a:pt x="8" y="53"/>
                      <a:pt x="6" y="56"/>
                    </a:cubicBezTo>
                    <a:cubicBezTo>
                      <a:pt x="7" y="56"/>
                      <a:pt x="7" y="56"/>
                      <a:pt x="7" y="56"/>
                    </a:cubicBezTo>
                    <a:cubicBezTo>
                      <a:pt x="6" y="56"/>
                      <a:pt x="6" y="57"/>
                      <a:pt x="6" y="57"/>
                    </a:cubicBezTo>
                    <a:cubicBezTo>
                      <a:pt x="6" y="58"/>
                      <a:pt x="8" y="59"/>
                      <a:pt x="9" y="59"/>
                    </a:cubicBezTo>
                    <a:cubicBezTo>
                      <a:pt x="10" y="59"/>
                      <a:pt x="12" y="59"/>
                      <a:pt x="13" y="58"/>
                    </a:cubicBezTo>
                    <a:cubicBezTo>
                      <a:pt x="14" y="58"/>
                      <a:pt x="14" y="58"/>
                      <a:pt x="15" y="58"/>
                    </a:cubicBezTo>
                    <a:cubicBezTo>
                      <a:pt x="14" y="60"/>
                      <a:pt x="14" y="62"/>
                      <a:pt x="13" y="64"/>
                    </a:cubicBezTo>
                    <a:cubicBezTo>
                      <a:pt x="11" y="74"/>
                      <a:pt x="9" y="83"/>
                      <a:pt x="0" y="91"/>
                    </a:cubicBezTo>
                    <a:cubicBezTo>
                      <a:pt x="0" y="91"/>
                      <a:pt x="0" y="92"/>
                      <a:pt x="0" y="93"/>
                    </a:cubicBezTo>
                    <a:cubicBezTo>
                      <a:pt x="0" y="94"/>
                      <a:pt x="1" y="95"/>
                      <a:pt x="2" y="95"/>
                    </a:cubicBezTo>
                    <a:cubicBezTo>
                      <a:pt x="11" y="93"/>
                      <a:pt x="20" y="88"/>
                      <a:pt x="27" y="82"/>
                    </a:cubicBezTo>
                    <a:cubicBezTo>
                      <a:pt x="32" y="77"/>
                      <a:pt x="36" y="71"/>
                      <a:pt x="37" y="65"/>
                    </a:cubicBezTo>
                    <a:cubicBezTo>
                      <a:pt x="38" y="65"/>
                      <a:pt x="38" y="66"/>
                      <a:pt x="38" y="67"/>
                    </a:cubicBezTo>
                    <a:cubicBezTo>
                      <a:pt x="39" y="68"/>
                      <a:pt x="39" y="69"/>
                      <a:pt x="40" y="70"/>
                    </a:cubicBezTo>
                    <a:cubicBezTo>
                      <a:pt x="40" y="71"/>
                      <a:pt x="41" y="71"/>
                      <a:pt x="41" y="71"/>
                    </a:cubicBezTo>
                    <a:cubicBezTo>
                      <a:pt x="42" y="72"/>
                      <a:pt x="43" y="72"/>
                      <a:pt x="44" y="71"/>
                    </a:cubicBezTo>
                    <a:cubicBezTo>
                      <a:pt x="47" y="66"/>
                      <a:pt x="50" y="57"/>
                      <a:pt x="50" y="48"/>
                    </a:cubicBezTo>
                    <a:cubicBezTo>
                      <a:pt x="50" y="43"/>
                      <a:pt x="50" y="38"/>
                      <a:pt x="49" y="33"/>
                    </a:cubicBezTo>
                    <a:cubicBezTo>
                      <a:pt x="50" y="34"/>
                      <a:pt x="51" y="34"/>
                      <a:pt x="52" y="35"/>
                    </a:cubicBezTo>
                    <a:cubicBezTo>
                      <a:pt x="52" y="35"/>
                      <a:pt x="53" y="35"/>
                      <a:pt x="53" y="35"/>
                    </a:cubicBezTo>
                    <a:cubicBezTo>
                      <a:pt x="54" y="35"/>
                      <a:pt x="55" y="33"/>
                      <a:pt x="55" y="32"/>
                    </a:cubicBezTo>
                    <a:cubicBezTo>
                      <a:pt x="52" y="23"/>
                      <a:pt x="47" y="16"/>
                      <a:pt x="40" y="1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9" name="Freeform 12">
                <a:extLst>
                  <a:ext uri="{FF2B5EF4-FFF2-40B4-BE49-F238E27FC236}">
                    <a16:creationId xmlns:a16="http://schemas.microsoft.com/office/drawing/2014/main" id="{0FA373F2-02D0-45B4-99E7-A7A5F2F2FF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2" y="2730"/>
                <a:ext cx="142" cy="155"/>
              </a:xfrm>
              <a:custGeom>
                <a:avLst/>
                <a:gdLst>
                  <a:gd name="T0" fmla="*/ 0 w 74"/>
                  <a:gd name="T1" fmla="*/ 19 h 81"/>
                  <a:gd name="T2" fmla="*/ 49 w 74"/>
                  <a:gd name="T3" fmla="*/ 5 h 81"/>
                  <a:gd name="T4" fmla="*/ 41 w 74"/>
                  <a:gd name="T5" fmla="*/ 9 h 81"/>
                  <a:gd name="T6" fmla="*/ 72 w 74"/>
                  <a:gd name="T7" fmla="*/ 35 h 81"/>
                  <a:gd name="T8" fmla="*/ 61 w 74"/>
                  <a:gd name="T9" fmla="*/ 34 h 81"/>
                  <a:gd name="T10" fmla="*/ 66 w 74"/>
                  <a:gd name="T11" fmla="*/ 81 h 81"/>
                  <a:gd name="T12" fmla="*/ 46 w 74"/>
                  <a:gd name="T13" fmla="*/ 46 h 81"/>
                  <a:gd name="T14" fmla="*/ 42 w 74"/>
                  <a:gd name="T15" fmla="*/ 55 h 81"/>
                  <a:gd name="T16" fmla="*/ 27 w 74"/>
                  <a:gd name="T17" fmla="*/ 27 h 81"/>
                  <a:gd name="T18" fmla="*/ 23 w 74"/>
                  <a:gd name="T19" fmla="*/ 36 h 81"/>
                  <a:gd name="T20" fmla="*/ 0 w 74"/>
                  <a:gd name="T21" fmla="*/ 19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4" h="81">
                    <a:moveTo>
                      <a:pt x="0" y="19"/>
                    </a:moveTo>
                    <a:cubicBezTo>
                      <a:pt x="15" y="4"/>
                      <a:pt x="32" y="0"/>
                      <a:pt x="49" y="5"/>
                    </a:cubicBezTo>
                    <a:cubicBezTo>
                      <a:pt x="45" y="7"/>
                      <a:pt x="43" y="7"/>
                      <a:pt x="41" y="9"/>
                    </a:cubicBezTo>
                    <a:cubicBezTo>
                      <a:pt x="50" y="9"/>
                      <a:pt x="68" y="25"/>
                      <a:pt x="72" y="35"/>
                    </a:cubicBezTo>
                    <a:cubicBezTo>
                      <a:pt x="66" y="34"/>
                      <a:pt x="64" y="33"/>
                      <a:pt x="61" y="34"/>
                    </a:cubicBezTo>
                    <a:cubicBezTo>
                      <a:pt x="72" y="44"/>
                      <a:pt x="74" y="67"/>
                      <a:pt x="66" y="81"/>
                    </a:cubicBezTo>
                    <a:cubicBezTo>
                      <a:pt x="65" y="65"/>
                      <a:pt x="54" y="57"/>
                      <a:pt x="46" y="46"/>
                    </a:cubicBezTo>
                    <a:cubicBezTo>
                      <a:pt x="45" y="49"/>
                      <a:pt x="44" y="50"/>
                      <a:pt x="42" y="55"/>
                    </a:cubicBezTo>
                    <a:cubicBezTo>
                      <a:pt x="38" y="47"/>
                      <a:pt x="30" y="36"/>
                      <a:pt x="27" y="27"/>
                    </a:cubicBezTo>
                    <a:cubicBezTo>
                      <a:pt x="26" y="30"/>
                      <a:pt x="25" y="34"/>
                      <a:pt x="23" y="36"/>
                    </a:cubicBezTo>
                    <a:cubicBezTo>
                      <a:pt x="18" y="22"/>
                      <a:pt x="13" y="19"/>
                      <a:pt x="0" y="1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0" name="Freeform 13">
                <a:extLst>
                  <a:ext uri="{FF2B5EF4-FFF2-40B4-BE49-F238E27FC236}">
                    <a16:creationId xmlns:a16="http://schemas.microsoft.com/office/drawing/2014/main" id="{E7F6B3DE-449A-4C46-869D-EF13CD50028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28" y="2730"/>
                <a:ext cx="146" cy="159"/>
              </a:xfrm>
              <a:custGeom>
                <a:avLst/>
                <a:gdLst>
                  <a:gd name="T0" fmla="*/ 7 w 76"/>
                  <a:gd name="T1" fmla="*/ 18 h 83"/>
                  <a:gd name="T2" fmla="*/ 26 w 76"/>
                  <a:gd name="T3" fmla="*/ 6 h 83"/>
                  <a:gd name="T4" fmla="*/ 44 w 76"/>
                  <a:gd name="T5" fmla="*/ 6 h 83"/>
                  <a:gd name="T6" fmla="*/ 41 w 76"/>
                  <a:gd name="T7" fmla="*/ 7 h 83"/>
                  <a:gd name="T8" fmla="*/ 41 w 76"/>
                  <a:gd name="T9" fmla="*/ 10 h 83"/>
                  <a:gd name="T10" fmla="*/ 43 w 76"/>
                  <a:gd name="T11" fmla="*/ 11 h 83"/>
                  <a:gd name="T12" fmla="*/ 59 w 76"/>
                  <a:gd name="T13" fmla="*/ 19 h 83"/>
                  <a:gd name="T14" fmla="*/ 70 w 76"/>
                  <a:gd name="T15" fmla="*/ 32 h 83"/>
                  <a:gd name="T16" fmla="*/ 62 w 76"/>
                  <a:gd name="T17" fmla="*/ 32 h 83"/>
                  <a:gd name="T18" fmla="*/ 61 w 76"/>
                  <a:gd name="T19" fmla="*/ 35 h 83"/>
                  <a:gd name="T20" fmla="*/ 61 w 76"/>
                  <a:gd name="T21" fmla="*/ 36 h 83"/>
                  <a:gd name="T22" fmla="*/ 70 w 76"/>
                  <a:gd name="T23" fmla="*/ 55 h 83"/>
                  <a:gd name="T24" fmla="*/ 69 w 76"/>
                  <a:gd name="T25" fmla="*/ 73 h 83"/>
                  <a:gd name="T26" fmla="*/ 56 w 76"/>
                  <a:gd name="T27" fmla="*/ 52 h 83"/>
                  <a:gd name="T28" fmla="*/ 50 w 76"/>
                  <a:gd name="T29" fmla="*/ 45 h 83"/>
                  <a:gd name="T30" fmla="*/ 47 w 76"/>
                  <a:gd name="T31" fmla="*/ 45 h 83"/>
                  <a:gd name="T32" fmla="*/ 46 w 76"/>
                  <a:gd name="T33" fmla="*/ 46 h 83"/>
                  <a:gd name="T34" fmla="*/ 44 w 76"/>
                  <a:gd name="T35" fmla="*/ 50 h 83"/>
                  <a:gd name="T36" fmla="*/ 44 w 76"/>
                  <a:gd name="T37" fmla="*/ 50 h 83"/>
                  <a:gd name="T38" fmla="*/ 40 w 76"/>
                  <a:gd name="T39" fmla="*/ 43 h 83"/>
                  <a:gd name="T40" fmla="*/ 31 w 76"/>
                  <a:gd name="T41" fmla="*/ 27 h 83"/>
                  <a:gd name="T42" fmla="*/ 29 w 76"/>
                  <a:gd name="T43" fmla="*/ 25 h 83"/>
                  <a:gd name="T44" fmla="*/ 28 w 76"/>
                  <a:gd name="T45" fmla="*/ 26 h 83"/>
                  <a:gd name="T46" fmla="*/ 26 w 76"/>
                  <a:gd name="T47" fmla="*/ 31 h 83"/>
                  <a:gd name="T48" fmla="*/ 18 w 76"/>
                  <a:gd name="T49" fmla="*/ 21 h 83"/>
                  <a:gd name="T50" fmla="*/ 7 w 76"/>
                  <a:gd name="T51" fmla="*/ 18 h 83"/>
                  <a:gd name="T52" fmla="*/ 25 w 76"/>
                  <a:gd name="T53" fmla="*/ 2 h 83"/>
                  <a:gd name="T54" fmla="*/ 0 w 76"/>
                  <a:gd name="T55" fmla="*/ 18 h 83"/>
                  <a:gd name="T56" fmla="*/ 1 w 76"/>
                  <a:gd name="T57" fmla="*/ 18 h 83"/>
                  <a:gd name="T58" fmla="*/ 0 w 76"/>
                  <a:gd name="T59" fmla="*/ 19 h 83"/>
                  <a:gd name="T60" fmla="*/ 2 w 76"/>
                  <a:gd name="T61" fmla="*/ 22 h 83"/>
                  <a:gd name="T62" fmla="*/ 15 w 76"/>
                  <a:gd name="T63" fmla="*/ 24 h 83"/>
                  <a:gd name="T64" fmla="*/ 24 w 76"/>
                  <a:gd name="T65" fmla="*/ 37 h 83"/>
                  <a:gd name="T66" fmla="*/ 24 w 76"/>
                  <a:gd name="T67" fmla="*/ 37 h 83"/>
                  <a:gd name="T68" fmla="*/ 24 w 76"/>
                  <a:gd name="T69" fmla="*/ 38 h 83"/>
                  <a:gd name="T70" fmla="*/ 27 w 76"/>
                  <a:gd name="T71" fmla="*/ 37 h 83"/>
                  <a:gd name="T72" fmla="*/ 29 w 76"/>
                  <a:gd name="T73" fmla="*/ 33 h 83"/>
                  <a:gd name="T74" fmla="*/ 36 w 76"/>
                  <a:gd name="T75" fmla="*/ 45 h 83"/>
                  <a:gd name="T76" fmla="*/ 42 w 76"/>
                  <a:gd name="T77" fmla="*/ 56 h 83"/>
                  <a:gd name="T78" fmla="*/ 43 w 76"/>
                  <a:gd name="T79" fmla="*/ 57 h 83"/>
                  <a:gd name="T80" fmla="*/ 46 w 76"/>
                  <a:gd name="T81" fmla="*/ 56 h 83"/>
                  <a:gd name="T82" fmla="*/ 48 w 76"/>
                  <a:gd name="T83" fmla="*/ 52 h 83"/>
                  <a:gd name="T84" fmla="*/ 48 w 76"/>
                  <a:gd name="T85" fmla="*/ 50 h 83"/>
                  <a:gd name="T86" fmla="*/ 53 w 76"/>
                  <a:gd name="T87" fmla="*/ 55 h 83"/>
                  <a:gd name="T88" fmla="*/ 66 w 76"/>
                  <a:gd name="T89" fmla="*/ 81 h 83"/>
                  <a:gd name="T90" fmla="*/ 67 w 76"/>
                  <a:gd name="T91" fmla="*/ 83 h 83"/>
                  <a:gd name="T92" fmla="*/ 70 w 76"/>
                  <a:gd name="T93" fmla="*/ 82 h 83"/>
                  <a:gd name="T94" fmla="*/ 75 w 76"/>
                  <a:gd name="T95" fmla="*/ 55 h 83"/>
                  <a:gd name="T96" fmla="*/ 67 w 76"/>
                  <a:gd name="T97" fmla="*/ 36 h 83"/>
                  <a:gd name="T98" fmla="*/ 70 w 76"/>
                  <a:gd name="T99" fmla="*/ 36 h 83"/>
                  <a:gd name="T100" fmla="*/ 74 w 76"/>
                  <a:gd name="T101" fmla="*/ 37 h 83"/>
                  <a:gd name="T102" fmla="*/ 75 w 76"/>
                  <a:gd name="T103" fmla="*/ 37 h 83"/>
                  <a:gd name="T104" fmla="*/ 76 w 76"/>
                  <a:gd name="T105" fmla="*/ 34 h 83"/>
                  <a:gd name="T106" fmla="*/ 61 w 76"/>
                  <a:gd name="T107" fmla="*/ 16 h 83"/>
                  <a:gd name="T108" fmla="*/ 49 w 76"/>
                  <a:gd name="T109" fmla="*/ 8 h 83"/>
                  <a:gd name="T110" fmla="*/ 52 w 76"/>
                  <a:gd name="T111" fmla="*/ 7 h 83"/>
                  <a:gd name="T112" fmla="*/ 53 w 76"/>
                  <a:gd name="T113" fmla="*/ 6 h 83"/>
                  <a:gd name="T114" fmla="*/ 51 w 76"/>
                  <a:gd name="T115" fmla="*/ 3 h 83"/>
                  <a:gd name="T116" fmla="*/ 25 w 76"/>
                  <a:gd name="T117" fmla="*/ 2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6" h="83">
                    <a:moveTo>
                      <a:pt x="7" y="18"/>
                    </a:moveTo>
                    <a:cubicBezTo>
                      <a:pt x="13" y="12"/>
                      <a:pt x="20" y="8"/>
                      <a:pt x="26" y="6"/>
                    </a:cubicBezTo>
                    <a:cubicBezTo>
                      <a:pt x="32" y="5"/>
                      <a:pt x="38" y="4"/>
                      <a:pt x="44" y="6"/>
                    </a:cubicBezTo>
                    <a:cubicBezTo>
                      <a:pt x="43" y="6"/>
                      <a:pt x="42" y="6"/>
                      <a:pt x="41" y="7"/>
                    </a:cubicBezTo>
                    <a:cubicBezTo>
                      <a:pt x="40" y="8"/>
                      <a:pt x="40" y="10"/>
                      <a:pt x="41" y="10"/>
                    </a:cubicBezTo>
                    <a:cubicBezTo>
                      <a:pt x="42" y="11"/>
                      <a:pt x="42" y="11"/>
                      <a:pt x="43" y="11"/>
                    </a:cubicBezTo>
                    <a:cubicBezTo>
                      <a:pt x="47" y="11"/>
                      <a:pt x="53" y="15"/>
                      <a:pt x="59" y="19"/>
                    </a:cubicBezTo>
                    <a:cubicBezTo>
                      <a:pt x="63" y="23"/>
                      <a:pt x="68" y="28"/>
                      <a:pt x="70" y="32"/>
                    </a:cubicBezTo>
                    <a:cubicBezTo>
                      <a:pt x="67" y="32"/>
                      <a:pt x="65" y="31"/>
                      <a:pt x="62" y="32"/>
                    </a:cubicBezTo>
                    <a:cubicBezTo>
                      <a:pt x="61" y="33"/>
                      <a:pt x="60" y="34"/>
                      <a:pt x="61" y="35"/>
                    </a:cubicBezTo>
                    <a:cubicBezTo>
                      <a:pt x="61" y="35"/>
                      <a:pt x="61" y="36"/>
                      <a:pt x="61" y="36"/>
                    </a:cubicBezTo>
                    <a:cubicBezTo>
                      <a:pt x="66" y="40"/>
                      <a:pt x="69" y="48"/>
                      <a:pt x="70" y="55"/>
                    </a:cubicBezTo>
                    <a:cubicBezTo>
                      <a:pt x="71" y="61"/>
                      <a:pt x="71" y="68"/>
                      <a:pt x="69" y="73"/>
                    </a:cubicBezTo>
                    <a:cubicBezTo>
                      <a:pt x="67" y="64"/>
                      <a:pt x="61" y="58"/>
                      <a:pt x="56" y="52"/>
                    </a:cubicBezTo>
                    <a:cubicBezTo>
                      <a:pt x="54" y="50"/>
                      <a:pt x="52" y="47"/>
                      <a:pt x="50" y="45"/>
                    </a:cubicBezTo>
                    <a:cubicBezTo>
                      <a:pt x="49" y="44"/>
                      <a:pt x="48" y="44"/>
                      <a:pt x="47" y="45"/>
                    </a:cubicBezTo>
                    <a:cubicBezTo>
                      <a:pt x="46" y="45"/>
                      <a:pt x="46" y="45"/>
                      <a:pt x="46" y="46"/>
                    </a:cubicBezTo>
                    <a:cubicBezTo>
                      <a:pt x="45" y="47"/>
                      <a:pt x="45" y="48"/>
                      <a:pt x="44" y="50"/>
                    </a:cubicBezTo>
                    <a:cubicBezTo>
                      <a:pt x="44" y="50"/>
                      <a:pt x="44" y="50"/>
                      <a:pt x="44" y="50"/>
                    </a:cubicBezTo>
                    <a:cubicBezTo>
                      <a:pt x="43" y="48"/>
                      <a:pt x="41" y="46"/>
                      <a:pt x="40" y="43"/>
                    </a:cubicBezTo>
                    <a:cubicBezTo>
                      <a:pt x="37" y="38"/>
                      <a:pt x="33" y="32"/>
                      <a:pt x="31" y="27"/>
                    </a:cubicBezTo>
                    <a:cubicBezTo>
                      <a:pt x="31" y="26"/>
                      <a:pt x="30" y="25"/>
                      <a:pt x="29" y="25"/>
                    </a:cubicBezTo>
                    <a:cubicBezTo>
                      <a:pt x="28" y="26"/>
                      <a:pt x="28" y="26"/>
                      <a:pt x="28" y="26"/>
                    </a:cubicBezTo>
                    <a:cubicBezTo>
                      <a:pt x="27" y="28"/>
                      <a:pt x="26" y="29"/>
                      <a:pt x="26" y="31"/>
                    </a:cubicBezTo>
                    <a:cubicBezTo>
                      <a:pt x="23" y="26"/>
                      <a:pt x="21" y="23"/>
                      <a:pt x="18" y="21"/>
                    </a:cubicBezTo>
                    <a:cubicBezTo>
                      <a:pt x="15" y="19"/>
                      <a:pt x="11" y="18"/>
                      <a:pt x="7" y="18"/>
                    </a:cubicBezTo>
                    <a:close/>
                    <a:moveTo>
                      <a:pt x="25" y="2"/>
                    </a:moveTo>
                    <a:cubicBezTo>
                      <a:pt x="17" y="5"/>
                      <a:pt x="8" y="10"/>
                      <a:pt x="0" y="18"/>
                    </a:cubicBezTo>
                    <a:cubicBezTo>
                      <a:pt x="1" y="18"/>
                      <a:pt x="1" y="18"/>
                      <a:pt x="1" y="18"/>
                    </a:cubicBezTo>
                    <a:cubicBezTo>
                      <a:pt x="0" y="18"/>
                      <a:pt x="0" y="19"/>
                      <a:pt x="0" y="19"/>
                    </a:cubicBezTo>
                    <a:cubicBezTo>
                      <a:pt x="0" y="21"/>
                      <a:pt x="1" y="22"/>
                      <a:pt x="2" y="22"/>
                    </a:cubicBezTo>
                    <a:cubicBezTo>
                      <a:pt x="8" y="22"/>
                      <a:pt x="12" y="22"/>
                      <a:pt x="15" y="24"/>
                    </a:cubicBezTo>
                    <a:cubicBezTo>
                      <a:pt x="18" y="26"/>
                      <a:pt x="21" y="30"/>
                      <a:pt x="24" y="37"/>
                    </a:cubicBezTo>
                    <a:cubicBezTo>
                      <a:pt x="24" y="37"/>
                      <a:pt x="24" y="37"/>
                      <a:pt x="24" y="37"/>
                    </a:cubicBezTo>
                    <a:cubicBezTo>
                      <a:pt x="24" y="37"/>
                      <a:pt x="24" y="38"/>
                      <a:pt x="24" y="38"/>
                    </a:cubicBezTo>
                    <a:cubicBezTo>
                      <a:pt x="25" y="39"/>
                      <a:pt x="27" y="38"/>
                      <a:pt x="27" y="37"/>
                    </a:cubicBezTo>
                    <a:cubicBezTo>
                      <a:pt x="28" y="36"/>
                      <a:pt x="29" y="34"/>
                      <a:pt x="29" y="33"/>
                    </a:cubicBezTo>
                    <a:cubicBezTo>
                      <a:pt x="31" y="37"/>
                      <a:pt x="34" y="41"/>
                      <a:pt x="36" y="45"/>
                    </a:cubicBezTo>
                    <a:cubicBezTo>
                      <a:pt x="38" y="49"/>
                      <a:pt x="40" y="53"/>
                      <a:pt x="42" y="56"/>
                    </a:cubicBezTo>
                    <a:cubicBezTo>
                      <a:pt x="42" y="56"/>
                      <a:pt x="42" y="56"/>
                      <a:pt x="43" y="57"/>
                    </a:cubicBezTo>
                    <a:cubicBezTo>
                      <a:pt x="44" y="57"/>
                      <a:pt x="45" y="57"/>
                      <a:pt x="46" y="56"/>
                    </a:cubicBezTo>
                    <a:cubicBezTo>
                      <a:pt x="46" y="54"/>
                      <a:pt x="47" y="53"/>
                      <a:pt x="48" y="52"/>
                    </a:cubicBezTo>
                    <a:cubicBezTo>
                      <a:pt x="48" y="51"/>
                      <a:pt x="48" y="51"/>
                      <a:pt x="48" y="50"/>
                    </a:cubicBezTo>
                    <a:cubicBezTo>
                      <a:pt x="50" y="52"/>
                      <a:pt x="51" y="53"/>
                      <a:pt x="53" y="55"/>
                    </a:cubicBezTo>
                    <a:cubicBezTo>
                      <a:pt x="59" y="62"/>
                      <a:pt x="66" y="70"/>
                      <a:pt x="66" y="81"/>
                    </a:cubicBezTo>
                    <a:cubicBezTo>
                      <a:pt x="66" y="82"/>
                      <a:pt x="67" y="83"/>
                      <a:pt x="67" y="83"/>
                    </a:cubicBezTo>
                    <a:cubicBezTo>
                      <a:pt x="69" y="83"/>
                      <a:pt x="70" y="83"/>
                      <a:pt x="70" y="82"/>
                    </a:cubicBezTo>
                    <a:cubicBezTo>
                      <a:pt x="74" y="75"/>
                      <a:pt x="76" y="64"/>
                      <a:pt x="75" y="55"/>
                    </a:cubicBezTo>
                    <a:cubicBezTo>
                      <a:pt x="74" y="48"/>
                      <a:pt x="71" y="41"/>
                      <a:pt x="67" y="36"/>
                    </a:cubicBezTo>
                    <a:cubicBezTo>
                      <a:pt x="68" y="36"/>
                      <a:pt x="69" y="36"/>
                      <a:pt x="70" y="36"/>
                    </a:cubicBezTo>
                    <a:cubicBezTo>
                      <a:pt x="71" y="37"/>
                      <a:pt x="72" y="37"/>
                      <a:pt x="74" y="37"/>
                    </a:cubicBezTo>
                    <a:cubicBezTo>
                      <a:pt x="74" y="37"/>
                      <a:pt x="74" y="37"/>
                      <a:pt x="75" y="37"/>
                    </a:cubicBezTo>
                    <a:cubicBezTo>
                      <a:pt x="76" y="37"/>
                      <a:pt x="76" y="35"/>
                      <a:pt x="76" y="34"/>
                    </a:cubicBezTo>
                    <a:cubicBezTo>
                      <a:pt x="74" y="29"/>
                      <a:pt x="68" y="21"/>
                      <a:pt x="61" y="16"/>
                    </a:cubicBezTo>
                    <a:cubicBezTo>
                      <a:pt x="57" y="13"/>
                      <a:pt x="53" y="10"/>
                      <a:pt x="49" y="8"/>
                    </a:cubicBezTo>
                    <a:cubicBezTo>
                      <a:pt x="50" y="8"/>
                      <a:pt x="51" y="7"/>
                      <a:pt x="52" y="7"/>
                    </a:cubicBezTo>
                    <a:cubicBezTo>
                      <a:pt x="52" y="7"/>
                      <a:pt x="52" y="6"/>
                      <a:pt x="53" y="6"/>
                    </a:cubicBezTo>
                    <a:cubicBezTo>
                      <a:pt x="53" y="5"/>
                      <a:pt x="52" y="3"/>
                      <a:pt x="51" y="3"/>
                    </a:cubicBezTo>
                    <a:cubicBezTo>
                      <a:pt x="42" y="0"/>
                      <a:pt x="34" y="0"/>
                      <a:pt x="25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1" name="Freeform 14">
                <a:extLst>
                  <a:ext uri="{FF2B5EF4-FFF2-40B4-BE49-F238E27FC236}">
                    <a16:creationId xmlns:a16="http://schemas.microsoft.com/office/drawing/2014/main" id="{7E2B57EA-2E9A-41B4-A6E8-BBC5240B23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2" y="2662"/>
                <a:ext cx="179" cy="104"/>
              </a:xfrm>
              <a:custGeom>
                <a:avLst/>
                <a:gdLst>
                  <a:gd name="T0" fmla="*/ 5 w 93"/>
                  <a:gd name="T1" fmla="*/ 54 h 54"/>
                  <a:gd name="T2" fmla="*/ 20 w 93"/>
                  <a:gd name="T3" fmla="*/ 6 h 54"/>
                  <a:gd name="T4" fmla="*/ 19 w 93"/>
                  <a:gd name="T5" fmla="*/ 15 h 54"/>
                  <a:gd name="T6" fmla="*/ 58 w 93"/>
                  <a:gd name="T7" fmla="*/ 3 h 54"/>
                  <a:gd name="T8" fmla="*/ 51 w 93"/>
                  <a:gd name="T9" fmla="*/ 12 h 54"/>
                  <a:gd name="T10" fmla="*/ 93 w 93"/>
                  <a:gd name="T11" fmla="*/ 33 h 54"/>
                  <a:gd name="T12" fmla="*/ 53 w 93"/>
                  <a:gd name="T13" fmla="*/ 31 h 54"/>
                  <a:gd name="T14" fmla="*/ 57 w 93"/>
                  <a:gd name="T15" fmla="*/ 39 h 54"/>
                  <a:gd name="T16" fmla="*/ 27 w 93"/>
                  <a:gd name="T17" fmla="*/ 36 h 54"/>
                  <a:gd name="T18" fmla="*/ 32 w 93"/>
                  <a:gd name="T19" fmla="*/ 44 h 54"/>
                  <a:gd name="T20" fmla="*/ 5 w 93"/>
                  <a:gd name="T21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3" h="54">
                    <a:moveTo>
                      <a:pt x="5" y="54"/>
                    </a:moveTo>
                    <a:cubicBezTo>
                      <a:pt x="0" y="33"/>
                      <a:pt x="6" y="17"/>
                      <a:pt x="20" y="6"/>
                    </a:cubicBezTo>
                    <a:cubicBezTo>
                      <a:pt x="19" y="10"/>
                      <a:pt x="18" y="11"/>
                      <a:pt x="19" y="15"/>
                    </a:cubicBezTo>
                    <a:cubicBezTo>
                      <a:pt x="24" y="7"/>
                      <a:pt x="47" y="0"/>
                      <a:pt x="58" y="3"/>
                    </a:cubicBezTo>
                    <a:cubicBezTo>
                      <a:pt x="54" y="7"/>
                      <a:pt x="52" y="8"/>
                      <a:pt x="51" y="12"/>
                    </a:cubicBezTo>
                    <a:cubicBezTo>
                      <a:pt x="65" y="8"/>
                      <a:pt x="86" y="20"/>
                      <a:pt x="93" y="33"/>
                    </a:cubicBezTo>
                    <a:cubicBezTo>
                      <a:pt x="79" y="25"/>
                      <a:pt x="66" y="30"/>
                      <a:pt x="53" y="31"/>
                    </a:cubicBezTo>
                    <a:cubicBezTo>
                      <a:pt x="54" y="34"/>
                      <a:pt x="55" y="35"/>
                      <a:pt x="57" y="39"/>
                    </a:cubicBezTo>
                    <a:cubicBezTo>
                      <a:pt x="49" y="38"/>
                      <a:pt x="35" y="38"/>
                      <a:pt x="27" y="36"/>
                    </a:cubicBezTo>
                    <a:cubicBezTo>
                      <a:pt x="28" y="39"/>
                      <a:pt x="31" y="41"/>
                      <a:pt x="32" y="44"/>
                    </a:cubicBezTo>
                    <a:cubicBezTo>
                      <a:pt x="17" y="41"/>
                      <a:pt x="12" y="44"/>
                      <a:pt x="5" y="54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2" name="Freeform 15">
                <a:extLst>
                  <a:ext uri="{FF2B5EF4-FFF2-40B4-BE49-F238E27FC236}">
                    <a16:creationId xmlns:a16="http://schemas.microsoft.com/office/drawing/2014/main" id="{2FB5808A-F0D6-4322-9370-AF6F4F15EDF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22" y="2662"/>
                <a:ext cx="185" cy="110"/>
              </a:xfrm>
              <a:custGeom>
                <a:avLst/>
                <a:gdLst>
                  <a:gd name="T0" fmla="*/ 6 w 96"/>
                  <a:gd name="T1" fmla="*/ 49 h 57"/>
                  <a:gd name="T2" fmla="*/ 7 w 96"/>
                  <a:gd name="T3" fmla="*/ 27 h 57"/>
                  <a:gd name="T4" fmla="*/ 7 w 96"/>
                  <a:gd name="T5" fmla="*/ 27 h 57"/>
                  <a:gd name="T6" fmla="*/ 17 w 96"/>
                  <a:gd name="T7" fmla="*/ 12 h 57"/>
                  <a:gd name="T8" fmla="*/ 17 w 96"/>
                  <a:gd name="T9" fmla="*/ 15 h 57"/>
                  <a:gd name="T10" fmla="*/ 19 w 96"/>
                  <a:gd name="T11" fmla="*/ 17 h 57"/>
                  <a:gd name="T12" fmla="*/ 21 w 96"/>
                  <a:gd name="T13" fmla="*/ 16 h 57"/>
                  <a:gd name="T14" fmla="*/ 21 w 96"/>
                  <a:gd name="T15" fmla="*/ 16 h 57"/>
                  <a:gd name="T16" fmla="*/ 36 w 96"/>
                  <a:gd name="T17" fmla="*/ 7 h 57"/>
                  <a:gd name="T18" fmla="*/ 53 w 96"/>
                  <a:gd name="T19" fmla="*/ 5 h 57"/>
                  <a:gd name="T20" fmla="*/ 49 w 96"/>
                  <a:gd name="T21" fmla="*/ 12 h 57"/>
                  <a:gd name="T22" fmla="*/ 50 w 96"/>
                  <a:gd name="T23" fmla="*/ 14 h 57"/>
                  <a:gd name="T24" fmla="*/ 52 w 96"/>
                  <a:gd name="T25" fmla="*/ 14 h 57"/>
                  <a:gd name="T26" fmla="*/ 52 w 96"/>
                  <a:gd name="T27" fmla="*/ 14 h 57"/>
                  <a:gd name="T28" fmla="*/ 73 w 96"/>
                  <a:gd name="T29" fmla="*/ 17 h 57"/>
                  <a:gd name="T30" fmla="*/ 87 w 96"/>
                  <a:gd name="T31" fmla="*/ 28 h 57"/>
                  <a:gd name="T32" fmla="*/ 62 w 96"/>
                  <a:gd name="T33" fmla="*/ 28 h 57"/>
                  <a:gd name="T34" fmla="*/ 53 w 96"/>
                  <a:gd name="T35" fmla="*/ 29 h 57"/>
                  <a:gd name="T36" fmla="*/ 51 w 96"/>
                  <a:gd name="T37" fmla="*/ 31 h 57"/>
                  <a:gd name="T38" fmla="*/ 51 w 96"/>
                  <a:gd name="T39" fmla="*/ 32 h 57"/>
                  <a:gd name="T40" fmla="*/ 53 w 96"/>
                  <a:gd name="T41" fmla="*/ 37 h 57"/>
                  <a:gd name="T42" fmla="*/ 54 w 96"/>
                  <a:gd name="T43" fmla="*/ 37 h 57"/>
                  <a:gd name="T44" fmla="*/ 46 w 96"/>
                  <a:gd name="T45" fmla="*/ 36 h 57"/>
                  <a:gd name="T46" fmla="*/ 27 w 96"/>
                  <a:gd name="T47" fmla="*/ 34 h 57"/>
                  <a:gd name="T48" fmla="*/ 25 w 96"/>
                  <a:gd name="T49" fmla="*/ 36 h 57"/>
                  <a:gd name="T50" fmla="*/ 25 w 96"/>
                  <a:gd name="T51" fmla="*/ 37 h 57"/>
                  <a:gd name="T52" fmla="*/ 28 w 96"/>
                  <a:gd name="T53" fmla="*/ 41 h 57"/>
                  <a:gd name="T54" fmla="*/ 15 w 96"/>
                  <a:gd name="T55" fmla="*/ 42 h 57"/>
                  <a:gd name="T56" fmla="*/ 6 w 96"/>
                  <a:gd name="T57" fmla="*/ 49 h 57"/>
                  <a:gd name="T58" fmla="*/ 3 w 96"/>
                  <a:gd name="T59" fmla="*/ 26 h 57"/>
                  <a:gd name="T60" fmla="*/ 3 w 96"/>
                  <a:gd name="T61" fmla="*/ 55 h 57"/>
                  <a:gd name="T62" fmla="*/ 4 w 96"/>
                  <a:gd name="T63" fmla="*/ 56 h 57"/>
                  <a:gd name="T64" fmla="*/ 7 w 96"/>
                  <a:gd name="T65" fmla="*/ 56 h 57"/>
                  <a:gd name="T66" fmla="*/ 16 w 96"/>
                  <a:gd name="T67" fmla="*/ 46 h 57"/>
                  <a:gd name="T68" fmla="*/ 32 w 96"/>
                  <a:gd name="T69" fmla="*/ 46 h 57"/>
                  <a:gd name="T70" fmla="*/ 33 w 96"/>
                  <a:gd name="T71" fmla="*/ 46 h 57"/>
                  <a:gd name="T72" fmla="*/ 34 w 96"/>
                  <a:gd name="T73" fmla="*/ 43 h 57"/>
                  <a:gd name="T74" fmla="*/ 31 w 96"/>
                  <a:gd name="T75" fmla="*/ 39 h 57"/>
                  <a:gd name="T76" fmla="*/ 46 w 96"/>
                  <a:gd name="T77" fmla="*/ 40 h 57"/>
                  <a:gd name="T78" fmla="*/ 57 w 96"/>
                  <a:gd name="T79" fmla="*/ 41 h 57"/>
                  <a:gd name="T80" fmla="*/ 58 w 96"/>
                  <a:gd name="T81" fmla="*/ 41 h 57"/>
                  <a:gd name="T82" fmla="*/ 59 w 96"/>
                  <a:gd name="T83" fmla="*/ 38 h 57"/>
                  <a:gd name="T84" fmla="*/ 57 w 96"/>
                  <a:gd name="T85" fmla="*/ 34 h 57"/>
                  <a:gd name="T86" fmla="*/ 56 w 96"/>
                  <a:gd name="T87" fmla="*/ 33 h 57"/>
                  <a:gd name="T88" fmla="*/ 63 w 96"/>
                  <a:gd name="T89" fmla="*/ 32 h 57"/>
                  <a:gd name="T90" fmla="*/ 92 w 96"/>
                  <a:gd name="T91" fmla="*/ 35 h 57"/>
                  <a:gd name="T92" fmla="*/ 94 w 96"/>
                  <a:gd name="T93" fmla="*/ 35 h 57"/>
                  <a:gd name="T94" fmla="*/ 95 w 96"/>
                  <a:gd name="T95" fmla="*/ 32 h 57"/>
                  <a:gd name="T96" fmla="*/ 75 w 96"/>
                  <a:gd name="T97" fmla="*/ 14 h 57"/>
                  <a:gd name="T98" fmla="*/ 55 w 96"/>
                  <a:gd name="T99" fmla="*/ 9 h 57"/>
                  <a:gd name="T100" fmla="*/ 57 w 96"/>
                  <a:gd name="T101" fmla="*/ 8 h 57"/>
                  <a:gd name="T102" fmla="*/ 59 w 96"/>
                  <a:gd name="T103" fmla="*/ 5 h 57"/>
                  <a:gd name="T104" fmla="*/ 60 w 96"/>
                  <a:gd name="T105" fmla="*/ 4 h 57"/>
                  <a:gd name="T106" fmla="*/ 58 w 96"/>
                  <a:gd name="T107" fmla="*/ 1 h 57"/>
                  <a:gd name="T108" fmla="*/ 35 w 96"/>
                  <a:gd name="T109" fmla="*/ 3 h 57"/>
                  <a:gd name="T110" fmla="*/ 22 w 96"/>
                  <a:gd name="T111" fmla="*/ 9 h 57"/>
                  <a:gd name="T112" fmla="*/ 22 w 96"/>
                  <a:gd name="T113" fmla="*/ 6 h 57"/>
                  <a:gd name="T114" fmla="*/ 21 w 96"/>
                  <a:gd name="T115" fmla="*/ 5 h 57"/>
                  <a:gd name="T116" fmla="*/ 18 w 96"/>
                  <a:gd name="T117" fmla="*/ 4 h 57"/>
                  <a:gd name="T118" fmla="*/ 3 w 96"/>
                  <a:gd name="T119" fmla="*/ 26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96" h="57">
                    <a:moveTo>
                      <a:pt x="6" y="49"/>
                    </a:moveTo>
                    <a:cubicBezTo>
                      <a:pt x="5" y="41"/>
                      <a:pt x="5" y="33"/>
                      <a:pt x="7" y="27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9" y="21"/>
                      <a:pt x="12" y="16"/>
                      <a:pt x="17" y="12"/>
                    </a:cubicBezTo>
                    <a:cubicBezTo>
                      <a:pt x="16" y="13"/>
                      <a:pt x="16" y="14"/>
                      <a:pt x="17" y="15"/>
                    </a:cubicBezTo>
                    <a:cubicBezTo>
                      <a:pt x="17" y="16"/>
                      <a:pt x="18" y="17"/>
                      <a:pt x="19" y="17"/>
                    </a:cubicBezTo>
                    <a:cubicBezTo>
                      <a:pt x="20" y="17"/>
                      <a:pt x="20" y="16"/>
                      <a:pt x="21" y="16"/>
                    </a:cubicBezTo>
                    <a:cubicBezTo>
                      <a:pt x="21" y="16"/>
                      <a:pt x="21" y="16"/>
                      <a:pt x="21" y="16"/>
                    </a:cubicBezTo>
                    <a:cubicBezTo>
                      <a:pt x="23" y="12"/>
                      <a:pt x="29" y="9"/>
                      <a:pt x="36" y="7"/>
                    </a:cubicBezTo>
                    <a:cubicBezTo>
                      <a:pt x="42" y="5"/>
                      <a:pt x="48" y="4"/>
                      <a:pt x="53" y="5"/>
                    </a:cubicBezTo>
                    <a:cubicBezTo>
                      <a:pt x="51" y="7"/>
                      <a:pt x="50" y="8"/>
                      <a:pt x="49" y="12"/>
                    </a:cubicBezTo>
                    <a:cubicBezTo>
                      <a:pt x="49" y="13"/>
                      <a:pt x="49" y="14"/>
                      <a:pt x="50" y="14"/>
                    </a:cubicBezTo>
                    <a:cubicBezTo>
                      <a:pt x="51" y="14"/>
                      <a:pt x="51" y="14"/>
                      <a:pt x="52" y="14"/>
                    </a:cubicBezTo>
                    <a:cubicBezTo>
                      <a:pt x="52" y="14"/>
                      <a:pt x="52" y="14"/>
                      <a:pt x="52" y="14"/>
                    </a:cubicBezTo>
                    <a:cubicBezTo>
                      <a:pt x="58" y="12"/>
                      <a:pt x="66" y="14"/>
                      <a:pt x="73" y="17"/>
                    </a:cubicBezTo>
                    <a:cubicBezTo>
                      <a:pt x="78" y="20"/>
                      <a:pt x="83" y="24"/>
                      <a:pt x="87" y="28"/>
                    </a:cubicBezTo>
                    <a:cubicBezTo>
                      <a:pt x="78" y="26"/>
                      <a:pt x="70" y="27"/>
                      <a:pt x="62" y="28"/>
                    </a:cubicBezTo>
                    <a:cubicBezTo>
                      <a:pt x="59" y="28"/>
                      <a:pt x="56" y="29"/>
                      <a:pt x="53" y="29"/>
                    </a:cubicBezTo>
                    <a:cubicBezTo>
                      <a:pt x="51" y="29"/>
                      <a:pt x="51" y="30"/>
                      <a:pt x="51" y="31"/>
                    </a:cubicBezTo>
                    <a:cubicBezTo>
                      <a:pt x="51" y="32"/>
                      <a:pt x="51" y="32"/>
                      <a:pt x="51" y="32"/>
                    </a:cubicBezTo>
                    <a:cubicBezTo>
                      <a:pt x="52" y="34"/>
                      <a:pt x="53" y="35"/>
                      <a:pt x="53" y="37"/>
                    </a:cubicBezTo>
                    <a:cubicBezTo>
                      <a:pt x="54" y="37"/>
                      <a:pt x="54" y="37"/>
                      <a:pt x="54" y="37"/>
                    </a:cubicBezTo>
                    <a:cubicBezTo>
                      <a:pt x="51" y="36"/>
                      <a:pt x="48" y="36"/>
                      <a:pt x="46" y="36"/>
                    </a:cubicBezTo>
                    <a:cubicBezTo>
                      <a:pt x="39" y="36"/>
                      <a:pt x="32" y="35"/>
                      <a:pt x="27" y="34"/>
                    </a:cubicBezTo>
                    <a:cubicBezTo>
                      <a:pt x="26" y="34"/>
                      <a:pt x="25" y="34"/>
                      <a:pt x="25" y="36"/>
                    </a:cubicBezTo>
                    <a:cubicBezTo>
                      <a:pt x="25" y="36"/>
                      <a:pt x="25" y="37"/>
                      <a:pt x="25" y="37"/>
                    </a:cubicBezTo>
                    <a:cubicBezTo>
                      <a:pt x="26" y="39"/>
                      <a:pt x="27" y="40"/>
                      <a:pt x="28" y="41"/>
                    </a:cubicBezTo>
                    <a:cubicBezTo>
                      <a:pt x="22" y="41"/>
                      <a:pt x="18" y="41"/>
                      <a:pt x="15" y="42"/>
                    </a:cubicBezTo>
                    <a:cubicBezTo>
                      <a:pt x="11" y="44"/>
                      <a:pt x="9" y="46"/>
                      <a:pt x="6" y="49"/>
                    </a:cubicBezTo>
                    <a:close/>
                    <a:moveTo>
                      <a:pt x="3" y="26"/>
                    </a:moveTo>
                    <a:cubicBezTo>
                      <a:pt x="1" y="34"/>
                      <a:pt x="0" y="44"/>
                      <a:pt x="3" y="55"/>
                    </a:cubicBezTo>
                    <a:cubicBezTo>
                      <a:pt x="3" y="55"/>
                      <a:pt x="3" y="56"/>
                      <a:pt x="4" y="56"/>
                    </a:cubicBezTo>
                    <a:cubicBezTo>
                      <a:pt x="5" y="57"/>
                      <a:pt x="6" y="57"/>
                      <a:pt x="7" y="56"/>
                    </a:cubicBezTo>
                    <a:cubicBezTo>
                      <a:pt x="10" y="51"/>
                      <a:pt x="13" y="48"/>
                      <a:pt x="16" y="46"/>
                    </a:cubicBezTo>
                    <a:cubicBezTo>
                      <a:pt x="20" y="45"/>
                      <a:pt x="24" y="45"/>
                      <a:pt x="32" y="46"/>
                    </a:cubicBezTo>
                    <a:cubicBezTo>
                      <a:pt x="32" y="46"/>
                      <a:pt x="32" y="46"/>
                      <a:pt x="33" y="46"/>
                    </a:cubicBezTo>
                    <a:cubicBezTo>
                      <a:pt x="34" y="46"/>
                      <a:pt x="34" y="44"/>
                      <a:pt x="34" y="43"/>
                    </a:cubicBezTo>
                    <a:cubicBezTo>
                      <a:pt x="33" y="42"/>
                      <a:pt x="32" y="40"/>
                      <a:pt x="31" y="39"/>
                    </a:cubicBezTo>
                    <a:cubicBezTo>
                      <a:pt x="36" y="40"/>
                      <a:pt x="41" y="40"/>
                      <a:pt x="46" y="40"/>
                    </a:cubicBezTo>
                    <a:cubicBezTo>
                      <a:pt x="50" y="41"/>
                      <a:pt x="54" y="41"/>
                      <a:pt x="57" y="41"/>
                    </a:cubicBezTo>
                    <a:cubicBezTo>
                      <a:pt x="58" y="41"/>
                      <a:pt x="58" y="41"/>
                      <a:pt x="58" y="41"/>
                    </a:cubicBezTo>
                    <a:cubicBezTo>
                      <a:pt x="60" y="41"/>
                      <a:pt x="60" y="39"/>
                      <a:pt x="59" y="38"/>
                    </a:cubicBezTo>
                    <a:cubicBezTo>
                      <a:pt x="58" y="37"/>
                      <a:pt x="58" y="35"/>
                      <a:pt x="57" y="34"/>
                    </a:cubicBezTo>
                    <a:cubicBezTo>
                      <a:pt x="57" y="34"/>
                      <a:pt x="57" y="33"/>
                      <a:pt x="56" y="33"/>
                    </a:cubicBezTo>
                    <a:cubicBezTo>
                      <a:pt x="58" y="33"/>
                      <a:pt x="60" y="32"/>
                      <a:pt x="63" y="32"/>
                    </a:cubicBezTo>
                    <a:cubicBezTo>
                      <a:pt x="72" y="31"/>
                      <a:pt x="82" y="29"/>
                      <a:pt x="92" y="35"/>
                    </a:cubicBezTo>
                    <a:cubicBezTo>
                      <a:pt x="93" y="35"/>
                      <a:pt x="93" y="35"/>
                      <a:pt x="94" y="35"/>
                    </a:cubicBezTo>
                    <a:cubicBezTo>
                      <a:pt x="95" y="34"/>
                      <a:pt x="96" y="33"/>
                      <a:pt x="95" y="32"/>
                    </a:cubicBezTo>
                    <a:cubicBezTo>
                      <a:pt x="91" y="25"/>
                      <a:pt x="83" y="18"/>
                      <a:pt x="75" y="14"/>
                    </a:cubicBezTo>
                    <a:cubicBezTo>
                      <a:pt x="68" y="10"/>
                      <a:pt x="61" y="9"/>
                      <a:pt x="55" y="9"/>
                    </a:cubicBezTo>
                    <a:cubicBezTo>
                      <a:pt x="55" y="9"/>
                      <a:pt x="56" y="8"/>
                      <a:pt x="57" y="8"/>
                    </a:cubicBezTo>
                    <a:cubicBezTo>
                      <a:pt x="57" y="7"/>
                      <a:pt x="58" y="6"/>
                      <a:pt x="59" y="5"/>
                    </a:cubicBezTo>
                    <a:cubicBezTo>
                      <a:pt x="59" y="4"/>
                      <a:pt x="60" y="4"/>
                      <a:pt x="60" y="4"/>
                    </a:cubicBezTo>
                    <a:cubicBezTo>
                      <a:pt x="60" y="3"/>
                      <a:pt x="59" y="1"/>
                      <a:pt x="58" y="1"/>
                    </a:cubicBezTo>
                    <a:cubicBezTo>
                      <a:pt x="52" y="0"/>
                      <a:pt x="43" y="1"/>
                      <a:pt x="35" y="3"/>
                    </a:cubicBezTo>
                    <a:cubicBezTo>
                      <a:pt x="30" y="5"/>
                      <a:pt x="25" y="7"/>
                      <a:pt x="22" y="9"/>
                    </a:cubicBezTo>
                    <a:cubicBezTo>
                      <a:pt x="22" y="8"/>
                      <a:pt x="22" y="7"/>
                      <a:pt x="22" y="6"/>
                    </a:cubicBezTo>
                    <a:cubicBezTo>
                      <a:pt x="22" y="6"/>
                      <a:pt x="22" y="5"/>
                      <a:pt x="21" y="5"/>
                    </a:cubicBezTo>
                    <a:cubicBezTo>
                      <a:pt x="21" y="4"/>
                      <a:pt x="19" y="4"/>
                      <a:pt x="18" y="4"/>
                    </a:cubicBezTo>
                    <a:cubicBezTo>
                      <a:pt x="11" y="10"/>
                      <a:pt x="6" y="17"/>
                      <a:pt x="3" y="2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3" name="Freeform 16">
                <a:extLst>
                  <a:ext uri="{FF2B5EF4-FFF2-40B4-BE49-F238E27FC236}">
                    <a16:creationId xmlns:a16="http://schemas.microsoft.com/office/drawing/2014/main" id="{A73DA9D8-5CF6-4670-83F8-F8FDD19820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5" y="2703"/>
                <a:ext cx="167" cy="117"/>
              </a:xfrm>
              <a:custGeom>
                <a:avLst/>
                <a:gdLst>
                  <a:gd name="T0" fmla="*/ 87 w 87"/>
                  <a:gd name="T1" fmla="*/ 33 h 61"/>
                  <a:gd name="T2" fmla="*/ 49 w 87"/>
                  <a:gd name="T3" fmla="*/ 0 h 61"/>
                  <a:gd name="T4" fmla="*/ 55 w 87"/>
                  <a:gd name="T5" fmla="*/ 7 h 61"/>
                  <a:gd name="T6" fmla="*/ 15 w 87"/>
                  <a:gd name="T7" fmla="*/ 17 h 61"/>
                  <a:gd name="T8" fmla="*/ 26 w 87"/>
                  <a:gd name="T9" fmla="*/ 21 h 61"/>
                  <a:gd name="T10" fmla="*/ 1 w 87"/>
                  <a:gd name="T11" fmla="*/ 61 h 61"/>
                  <a:gd name="T12" fmla="*/ 34 w 87"/>
                  <a:gd name="T13" fmla="*/ 38 h 61"/>
                  <a:gd name="T14" fmla="*/ 34 w 87"/>
                  <a:gd name="T15" fmla="*/ 48 h 61"/>
                  <a:gd name="T16" fmla="*/ 59 w 87"/>
                  <a:gd name="T17" fmla="*/ 29 h 61"/>
                  <a:gd name="T18" fmla="*/ 59 w 87"/>
                  <a:gd name="T19" fmla="*/ 39 h 61"/>
                  <a:gd name="T20" fmla="*/ 87 w 87"/>
                  <a:gd name="T21" fmla="*/ 33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61">
                    <a:moveTo>
                      <a:pt x="87" y="33"/>
                    </a:moveTo>
                    <a:cubicBezTo>
                      <a:pt x="80" y="13"/>
                      <a:pt x="67" y="2"/>
                      <a:pt x="49" y="0"/>
                    </a:cubicBezTo>
                    <a:cubicBezTo>
                      <a:pt x="52" y="3"/>
                      <a:pt x="53" y="4"/>
                      <a:pt x="55" y="7"/>
                    </a:cubicBezTo>
                    <a:cubicBezTo>
                      <a:pt x="46" y="2"/>
                      <a:pt x="23" y="9"/>
                      <a:pt x="15" y="17"/>
                    </a:cubicBezTo>
                    <a:cubicBezTo>
                      <a:pt x="21" y="19"/>
                      <a:pt x="23" y="19"/>
                      <a:pt x="26" y="21"/>
                    </a:cubicBezTo>
                    <a:cubicBezTo>
                      <a:pt x="11" y="25"/>
                      <a:pt x="0" y="46"/>
                      <a:pt x="1" y="61"/>
                    </a:cubicBezTo>
                    <a:cubicBezTo>
                      <a:pt x="8" y="47"/>
                      <a:pt x="22" y="44"/>
                      <a:pt x="34" y="38"/>
                    </a:cubicBezTo>
                    <a:cubicBezTo>
                      <a:pt x="34" y="41"/>
                      <a:pt x="34" y="43"/>
                      <a:pt x="34" y="48"/>
                    </a:cubicBezTo>
                    <a:cubicBezTo>
                      <a:pt x="41" y="42"/>
                      <a:pt x="53" y="35"/>
                      <a:pt x="59" y="29"/>
                    </a:cubicBezTo>
                    <a:cubicBezTo>
                      <a:pt x="59" y="32"/>
                      <a:pt x="58" y="36"/>
                      <a:pt x="59" y="39"/>
                    </a:cubicBezTo>
                    <a:cubicBezTo>
                      <a:pt x="70" y="28"/>
                      <a:pt x="76" y="28"/>
                      <a:pt x="87" y="3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" name="Freeform 17">
                <a:extLst>
                  <a:ext uri="{FF2B5EF4-FFF2-40B4-BE49-F238E27FC236}">
                    <a16:creationId xmlns:a16="http://schemas.microsoft.com/office/drawing/2014/main" id="{04D04DCD-5E9F-4817-BFC5-6FF0B7CF80C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61" y="2697"/>
                <a:ext cx="175" cy="127"/>
              </a:xfrm>
              <a:custGeom>
                <a:avLst/>
                <a:gdLst>
                  <a:gd name="T0" fmla="*/ 91 w 91"/>
                  <a:gd name="T1" fmla="*/ 36 h 66"/>
                  <a:gd name="T2" fmla="*/ 76 w 91"/>
                  <a:gd name="T3" fmla="*/ 11 h 66"/>
                  <a:gd name="T4" fmla="*/ 52 w 91"/>
                  <a:gd name="T5" fmla="*/ 1 h 66"/>
                  <a:gd name="T6" fmla="*/ 49 w 91"/>
                  <a:gd name="T7" fmla="*/ 2 h 66"/>
                  <a:gd name="T8" fmla="*/ 50 w 91"/>
                  <a:gd name="T9" fmla="*/ 4 h 66"/>
                  <a:gd name="T10" fmla="*/ 51 w 91"/>
                  <a:gd name="T11" fmla="*/ 6 h 66"/>
                  <a:gd name="T12" fmla="*/ 37 w 91"/>
                  <a:gd name="T13" fmla="*/ 8 h 66"/>
                  <a:gd name="T14" fmla="*/ 16 w 91"/>
                  <a:gd name="T15" fmla="*/ 18 h 66"/>
                  <a:gd name="T16" fmla="*/ 16 w 91"/>
                  <a:gd name="T17" fmla="*/ 21 h 66"/>
                  <a:gd name="T18" fmla="*/ 17 w 91"/>
                  <a:gd name="T19" fmla="*/ 22 h 66"/>
                  <a:gd name="T20" fmla="*/ 21 w 91"/>
                  <a:gd name="T21" fmla="*/ 23 h 66"/>
                  <a:gd name="T22" fmla="*/ 23 w 91"/>
                  <a:gd name="T23" fmla="*/ 24 h 66"/>
                  <a:gd name="T24" fmla="*/ 8 w 91"/>
                  <a:gd name="T25" fmla="*/ 38 h 66"/>
                  <a:gd name="T26" fmla="*/ 1 w 91"/>
                  <a:gd name="T27" fmla="*/ 64 h 66"/>
                  <a:gd name="T28" fmla="*/ 3 w 91"/>
                  <a:gd name="T29" fmla="*/ 66 h 66"/>
                  <a:gd name="T30" fmla="*/ 5 w 91"/>
                  <a:gd name="T31" fmla="*/ 65 h 66"/>
                  <a:gd name="T32" fmla="*/ 28 w 91"/>
                  <a:gd name="T33" fmla="*/ 47 h 66"/>
                  <a:gd name="T34" fmla="*/ 34 w 91"/>
                  <a:gd name="T35" fmla="*/ 45 h 66"/>
                  <a:gd name="T36" fmla="*/ 34 w 91"/>
                  <a:gd name="T37" fmla="*/ 46 h 66"/>
                  <a:gd name="T38" fmla="*/ 34 w 91"/>
                  <a:gd name="T39" fmla="*/ 51 h 66"/>
                  <a:gd name="T40" fmla="*/ 36 w 91"/>
                  <a:gd name="T41" fmla="*/ 53 h 66"/>
                  <a:gd name="T42" fmla="*/ 38 w 91"/>
                  <a:gd name="T43" fmla="*/ 52 h 66"/>
                  <a:gd name="T44" fmla="*/ 38 w 91"/>
                  <a:gd name="T45" fmla="*/ 52 h 66"/>
                  <a:gd name="T46" fmla="*/ 47 w 91"/>
                  <a:gd name="T47" fmla="*/ 45 h 66"/>
                  <a:gd name="T48" fmla="*/ 59 w 91"/>
                  <a:gd name="T49" fmla="*/ 37 h 66"/>
                  <a:gd name="T50" fmla="*/ 59 w 91"/>
                  <a:gd name="T51" fmla="*/ 42 h 66"/>
                  <a:gd name="T52" fmla="*/ 61 w 91"/>
                  <a:gd name="T53" fmla="*/ 44 h 66"/>
                  <a:gd name="T54" fmla="*/ 62 w 91"/>
                  <a:gd name="T55" fmla="*/ 43 h 66"/>
                  <a:gd name="T56" fmla="*/ 75 w 91"/>
                  <a:gd name="T57" fmla="*/ 35 h 66"/>
                  <a:gd name="T58" fmla="*/ 88 w 91"/>
                  <a:gd name="T59" fmla="*/ 38 h 66"/>
                  <a:gd name="T60" fmla="*/ 91 w 91"/>
                  <a:gd name="T61" fmla="*/ 37 h 66"/>
                  <a:gd name="T62" fmla="*/ 91 w 91"/>
                  <a:gd name="T63" fmla="*/ 36 h 66"/>
                  <a:gd name="T64" fmla="*/ 73 w 91"/>
                  <a:gd name="T65" fmla="*/ 14 h 66"/>
                  <a:gd name="T66" fmla="*/ 85 w 91"/>
                  <a:gd name="T67" fmla="*/ 33 h 66"/>
                  <a:gd name="T68" fmla="*/ 75 w 91"/>
                  <a:gd name="T69" fmla="*/ 31 h 66"/>
                  <a:gd name="T70" fmla="*/ 63 w 91"/>
                  <a:gd name="T71" fmla="*/ 37 h 66"/>
                  <a:gd name="T72" fmla="*/ 63 w 91"/>
                  <a:gd name="T73" fmla="*/ 32 h 66"/>
                  <a:gd name="T74" fmla="*/ 62 w 91"/>
                  <a:gd name="T75" fmla="*/ 31 h 66"/>
                  <a:gd name="T76" fmla="*/ 59 w 91"/>
                  <a:gd name="T77" fmla="*/ 31 h 66"/>
                  <a:gd name="T78" fmla="*/ 45 w 91"/>
                  <a:gd name="T79" fmla="*/ 42 h 66"/>
                  <a:gd name="T80" fmla="*/ 38 w 91"/>
                  <a:gd name="T81" fmla="*/ 46 h 66"/>
                  <a:gd name="T82" fmla="*/ 38 w 91"/>
                  <a:gd name="T83" fmla="*/ 46 h 66"/>
                  <a:gd name="T84" fmla="*/ 38 w 91"/>
                  <a:gd name="T85" fmla="*/ 41 h 66"/>
                  <a:gd name="T86" fmla="*/ 38 w 91"/>
                  <a:gd name="T87" fmla="*/ 40 h 66"/>
                  <a:gd name="T88" fmla="*/ 35 w 91"/>
                  <a:gd name="T89" fmla="*/ 39 h 66"/>
                  <a:gd name="T90" fmla="*/ 27 w 91"/>
                  <a:gd name="T91" fmla="*/ 43 h 66"/>
                  <a:gd name="T92" fmla="*/ 5 w 91"/>
                  <a:gd name="T93" fmla="*/ 56 h 66"/>
                  <a:gd name="T94" fmla="*/ 12 w 91"/>
                  <a:gd name="T95" fmla="*/ 40 h 66"/>
                  <a:gd name="T96" fmla="*/ 28 w 91"/>
                  <a:gd name="T97" fmla="*/ 26 h 66"/>
                  <a:gd name="T98" fmla="*/ 29 w 91"/>
                  <a:gd name="T99" fmla="*/ 26 h 66"/>
                  <a:gd name="T100" fmla="*/ 29 w 91"/>
                  <a:gd name="T101" fmla="*/ 23 h 66"/>
                  <a:gd name="T102" fmla="*/ 22 w 91"/>
                  <a:gd name="T103" fmla="*/ 19 h 66"/>
                  <a:gd name="T104" fmla="*/ 38 w 91"/>
                  <a:gd name="T105" fmla="*/ 12 h 66"/>
                  <a:gd name="T106" fmla="*/ 56 w 91"/>
                  <a:gd name="T107" fmla="*/ 11 h 66"/>
                  <a:gd name="T108" fmla="*/ 57 w 91"/>
                  <a:gd name="T109" fmla="*/ 12 h 66"/>
                  <a:gd name="T110" fmla="*/ 59 w 91"/>
                  <a:gd name="T111" fmla="*/ 9 h 66"/>
                  <a:gd name="T112" fmla="*/ 57 w 91"/>
                  <a:gd name="T113" fmla="*/ 6 h 66"/>
                  <a:gd name="T114" fmla="*/ 73 w 91"/>
                  <a:gd name="T115" fmla="*/ 1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1" h="66">
                    <a:moveTo>
                      <a:pt x="91" y="36"/>
                    </a:moveTo>
                    <a:cubicBezTo>
                      <a:pt x="87" y="25"/>
                      <a:pt x="82" y="17"/>
                      <a:pt x="76" y="11"/>
                    </a:cubicBezTo>
                    <a:cubicBezTo>
                      <a:pt x="69" y="5"/>
                      <a:pt x="61" y="2"/>
                      <a:pt x="52" y="1"/>
                    </a:cubicBezTo>
                    <a:cubicBezTo>
                      <a:pt x="50" y="0"/>
                      <a:pt x="49" y="1"/>
                      <a:pt x="49" y="2"/>
                    </a:cubicBezTo>
                    <a:cubicBezTo>
                      <a:pt x="49" y="3"/>
                      <a:pt x="49" y="4"/>
                      <a:pt x="50" y="4"/>
                    </a:cubicBezTo>
                    <a:cubicBezTo>
                      <a:pt x="50" y="5"/>
                      <a:pt x="51" y="6"/>
                      <a:pt x="51" y="6"/>
                    </a:cubicBezTo>
                    <a:cubicBezTo>
                      <a:pt x="47" y="6"/>
                      <a:pt x="42" y="7"/>
                      <a:pt x="37" y="8"/>
                    </a:cubicBezTo>
                    <a:cubicBezTo>
                      <a:pt x="28" y="10"/>
                      <a:pt x="20" y="14"/>
                      <a:pt x="16" y="18"/>
                    </a:cubicBezTo>
                    <a:cubicBezTo>
                      <a:pt x="15" y="19"/>
                      <a:pt x="15" y="21"/>
                      <a:pt x="16" y="21"/>
                    </a:cubicBezTo>
                    <a:cubicBezTo>
                      <a:pt x="16" y="22"/>
                      <a:pt x="17" y="22"/>
                      <a:pt x="17" y="22"/>
                    </a:cubicBezTo>
                    <a:cubicBezTo>
                      <a:pt x="18" y="22"/>
                      <a:pt x="20" y="23"/>
                      <a:pt x="21" y="23"/>
                    </a:cubicBezTo>
                    <a:cubicBezTo>
                      <a:pt x="22" y="23"/>
                      <a:pt x="22" y="24"/>
                      <a:pt x="23" y="24"/>
                    </a:cubicBezTo>
                    <a:cubicBezTo>
                      <a:pt x="17" y="27"/>
                      <a:pt x="12" y="32"/>
                      <a:pt x="8" y="38"/>
                    </a:cubicBezTo>
                    <a:cubicBezTo>
                      <a:pt x="3" y="46"/>
                      <a:pt x="0" y="56"/>
                      <a:pt x="1" y="64"/>
                    </a:cubicBezTo>
                    <a:cubicBezTo>
                      <a:pt x="1" y="65"/>
                      <a:pt x="2" y="66"/>
                      <a:pt x="3" y="66"/>
                    </a:cubicBezTo>
                    <a:cubicBezTo>
                      <a:pt x="4" y="66"/>
                      <a:pt x="4" y="66"/>
                      <a:pt x="5" y="65"/>
                    </a:cubicBezTo>
                    <a:cubicBezTo>
                      <a:pt x="10" y="55"/>
                      <a:pt x="19" y="51"/>
                      <a:pt x="28" y="47"/>
                    </a:cubicBezTo>
                    <a:cubicBezTo>
                      <a:pt x="30" y="46"/>
                      <a:pt x="32" y="46"/>
                      <a:pt x="34" y="45"/>
                    </a:cubicBezTo>
                    <a:cubicBezTo>
                      <a:pt x="34" y="45"/>
                      <a:pt x="34" y="46"/>
                      <a:pt x="34" y="46"/>
                    </a:cubicBezTo>
                    <a:cubicBezTo>
                      <a:pt x="34" y="48"/>
                      <a:pt x="34" y="49"/>
                      <a:pt x="34" y="51"/>
                    </a:cubicBezTo>
                    <a:cubicBezTo>
                      <a:pt x="34" y="52"/>
                      <a:pt x="35" y="53"/>
                      <a:pt x="36" y="53"/>
                    </a:cubicBezTo>
                    <a:cubicBezTo>
                      <a:pt x="37" y="53"/>
                      <a:pt x="37" y="53"/>
                      <a:pt x="38" y="52"/>
                    </a:cubicBezTo>
                    <a:cubicBezTo>
                      <a:pt x="38" y="52"/>
                      <a:pt x="38" y="52"/>
                      <a:pt x="38" y="52"/>
                    </a:cubicBezTo>
                    <a:cubicBezTo>
                      <a:pt x="40" y="50"/>
                      <a:pt x="44" y="48"/>
                      <a:pt x="47" y="45"/>
                    </a:cubicBezTo>
                    <a:cubicBezTo>
                      <a:pt x="51" y="43"/>
                      <a:pt x="55" y="40"/>
                      <a:pt x="59" y="37"/>
                    </a:cubicBezTo>
                    <a:cubicBezTo>
                      <a:pt x="59" y="39"/>
                      <a:pt x="58" y="40"/>
                      <a:pt x="59" y="42"/>
                    </a:cubicBezTo>
                    <a:cubicBezTo>
                      <a:pt x="59" y="43"/>
                      <a:pt x="60" y="44"/>
                      <a:pt x="61" y="44"/>
                    </a:cubicBezTo>
                    <a:cubicBezTo>
                      <a:pt x="61" y="44"/>
                      <a:pt x="62" y="44"/>
                      <a:pt x="62" y="43"/>
                    </a:cubicBezTo>
                    <a:cubicBezTo>
                      <a:pt x="68" y="38"/>
                      <a:pt x="71" y="36"/>
                      <a:pt x="75" y="35"/>
                    </a:cubicBezTo>
                    <a:cubicBezTo>
                      <a:pt x="79" y="35"/>
                      <a:pt x="83" y="36"/>
                      <a:pt x="88" y="38"/>
                    </a:cubicBezTo>
                    <a:cubicBezTo>
                      <a:pt x="89" y="39"/>
                      <a:pt x="90" y="38"/>
                      <a:pt x="91" y="37"/>
                    </a:cubicBezTo>
                    <a:cubicBezTo>
                      <a:pt x="91" y="37"/>
                      <a:pt x="91" y="36"/>
                      <a:pt x="91" y="36"/>
                    </a:cubicBezTo>
                    <a:close/>
                    <a:moveTo>
                      <a:pt x="73" y="14"/>
                    </a:moveTo>
                    <a:cubicBezTo>
                      <a:pt x="78" y="19"/>
                      <a:pt x="82" y="25"/>
                      <a:pt x="85" y="33"/>
                    </a:cubicBezTo>
                    <a:cubicBezTo>
                      <a:pt x="81" y="31"/>
                      <a:pt x="78" y="30"/>
                      <a:pt x="75" y="31"/>
                    </a:cubicBezTo>
                    <a:cubicBezTo>
                      <a:pt x="71" y="32"/>
                      <a:pt x="67" y="33"/>
                      <a:pt x="63" y="37"/>
                    </a:cubicBezTo>
                    <a:cubicBezTo>
                      <a:pt x="63" y="35"/>
                      <a:pt x="63" y="34"/>
                      <a:pt x="63" y="32"/>
                    </a:cubicBezTo>
                    <a:cubicBezTo>
                      <a:pt x="63" y="31"/>
                      <a:pt x="63" y="31"/>
                      <a:pt x="62" y="31"/>
                    </a:cubicBezTo>
                    <a:cubicBezTo>
                      <a:pt x="62" y="30"/>
                      <a:pt x="60" y="30"/>
                      <a:pt x="59" y="31"/>
                    </a:cubicBezTo>
                    <a:cubicBezTo>
                      <a:pt x="56" y="34"/>
                      <a:pt x="50" y="38"/>
                      <a:pt x="45" y="42"/>
                    </a:cubicBezTo>
                    <a:cubicBezTo>
                      <a:pt x="42" y="43"/>
                      <a:pt x="40" y="45"/>
                      <a:pt x="38" y="46"/>
                    </a:cubicBezTo>
                    <a:cubicBezTo>
                      <a:pt x="38" y="46"/>
                      <a:pt x="38" y="46"/>
                      <a:pt x="38" y="46"/>
                    </a:cubicBezTo>
                    <a:cubicBezTo>
                      <a:pt x="38" y="44"/>
                      <a:pt x="38" y="43"/>
                      <a:pt x="38" y="41"/>
                    </a:cubicBezTo>
                    <a:cubicBezTo>
                      <a:pt x="38" y="41"/>
                      <a:pt x="38" y="41"/>
                      <a:pt x="38" y="40"/>
                    </a:cubicBezTo>
                    <a:cubicBezTo>
                      <a:pt x="37" y="39"/>
                      <a:pt x="36" y="39"/>
                      <a:pt x="35" y="39"/>
                    </a:cubicBezTo>
                    <a:cubicBezTo>
                      <a:pt x="32" y="41"/>
                      <a:pt x="29" y="42"/>
                      <a:pt x="27" y="43"/>
                    </a:cubicBezTo>
                    <a:cubicBezTo>
                      <a:pt x="19" y="46"/>
                      <a:pt x="11" y="50"/>
                      <a:pt x="5" y="56"/>
                    </a:cubicBezTo>
                    <a:cubicBezTo>
                      <a:pt x="7" y="51"/>
                      <a:pt x="9" y="45"/>
                      <a:pt x="12" y="40"/>
                    </a:cubicBezTo>
                    <a:cubicBezTo>
                      <a:pt x="16" y="33"/>
                      <a:pt x="22" y="28"/>
                      <a:pt x="28" y="26"/>
                    </a:cubicBezTo>
                    <a:cubicBezTo>
                      <a:pt x="29" y="26"/>
                      <a:pt x="29" y="26"/>
                      <a:pt x="29" y="26"/>
                    </a:cubicBezTo>
                    <a:cubicBezTo>
                      <a:pt x="30" y="25"/>
                      <a:pt x="30" y="23"/>
                      <a:pt x="29" y="23"/>
                    </a:cubicBezTo>
                    <a:cubicBezTo>
                      <a:pt x="27" y="20"/>
                      <a:pt x="25" y="20"/>
                      <a:pt x="22" y="19"/>
                    </a:cubicBezTo>
                    <a:cubicBezTo>
                      <a:pt x="26" y="16"/>
                      <a:pt x="32" y="14"/>
                      <a:pt x="38" y="12"/>
                    </a:cubicBezTo>
                    <a:cubicBezTo>
                      <a:pt x="45" y="10"/>
                      <a:pt x="52" y="10"/>
                      <a:pt x="56" y="11"/>
                    </a:cubicBezTo>
                    <a:cubicBezTo>
                      <a:pt x="56" y="12"/>
                      <a:pt x="57" y="12"/>
                      <a:pt x="57" y="12"/>
                    </a:cubicBezTo>
                    <a:cubicBezTo>
                      <a:pt x="58" y="11"/>
                      <a:pt x="59" y="10"/>
                      <a:pt x="59" y="9"/>
                    </a:cubicBezTo>
                    <a:cubicBezTo>
                      <a:pt x="58" y="8"/>
                      <a:pt x="58" y="7"/>
                      <a:pt x="57" y="6"/>
                    </a:cubicBezTo>
                    <a:cubicBezTo>
                      <a:pt x="63" y="8"/>
                      <a:pt x="68" y="10"/>
                      <a:pt x="73" y="14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" name="Freeform 18">
                <a:extLst>
                  <a:ext uri="{FF2B5EF4-FFF2-40B4-BE49-F238E27FC236}">
                    <a16:creationId xmlns:a16="http://schemas.microsoft.com/office/drawing/2014/main" id="{4456E01B-409C-47AA-870F-5F4327999E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0" y="2637"/>
                <a:ext cx="167" cy="129"/>
              </a:xfrm>
              <a:custGeom>
                <a:avLst/>
                <a:gdLst>
                  <a:gd name="T0" fmla="*/ 74 w 87"/>
                  <a:gd name="T1" fmla="*/ 67 h 67"/>
                  <a:gd name="T2" fmla="*/ 79 w 87"/>
                  <a:gd name="T3" fmla="*/ 17 h 67"/>
                  <a:gd name="T4" fmla="*/ 76 w 87"/>
                  <a:gd name="T5" fmla="*/ 25 h 67"/>
                  <a:gd name="T6" fmla="*/ 45 w 87"/>
                  <a:gd name="T7" fmla="*/ 0 h 67"/>
                  <a:gd name="T8" fmla="*/ 47 w 87"/>
                  <a:gd name="T9" fmla="*/ 11 h 67"/>
                  <a:gd name="T10" fmla="*/ 0 w 87"/>
                  <a:gd name="T11" fmla="*/ 15 h 67"/>
                  <a:gd name="T12" fmla="*/ 39 w 87"/>
                  <a:gd name="T13" fmla="*/ 28 h 67"/>
                  <a:gd name="T14" fmla="*/ 31 w 87"/>
                  <a:gd name="T15" fmla="*/ 34 h 67"/>
                  <a:gd name="T16" fmla="*/ 61 w 87"/>
                  <a:gd name="T17" fmla="*/ 42 h 67"/>
                  <a:gd name="T18" fmla="*/ 53 w 87"/>
                  <a:gd name="T19" fmla="*/ 48 h 67"/>
                  <a:gd name="T20" fmla="*/ 74 w 87"/>
                  <a:gd name="T21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67">
                    <a:moveTo>
                      <a:pt x="74" y="67"/>
                    </a:moveTo>
                    <a:cubicBezTo>
                      <a:pt x="87" y="49"/>
                      <a:pt x="87" y="33"/>
                      <a:pt x="79" y="17"/>
                    </a:cubicBezTo>
                    <a:cubicBezTo>
                      <a:pt x="77" y="21"/>
                      <a:pt x="78" y="23"/>
                      <a:pt x="76" y="25"/>
                    </a:cubicBezTo>
                    <a:cubicBezTo>
                      <a:pt x="75" y="16"/>
                      <a:pt x="55" y="2"/>
                      <a:pt x="45" y="0"/>
                    </a:cubicBezTo>
                    <a:cubicBezTo>
                      <a:pt x="46" y="6"/>
                      <a:pt x="48" y="7"/>
                      <a:pt x="47" y="11"/>
                    </a:cubicBezTo>
                    <a:cubicBezTo>
                      <a:pt x="35" y="2"/>
                      <a:pt x="12" y="5"/>
                      <a:pt x="0" y="15"/>
                    </a:cubicBezTo>
                    <a:cubicBezTo>
                      <a:pt x="16" y="13"/>
                      <a:pt x="27" y="22"/>
                      <a:pt x="39" y="28"/>
                    </a:cubicBezTo>
                    <a:cubicBezTo>
                      <a:pt x="36" y="30"/>
                      <a:pt x="35" y="31"/>
                      <a:pt x="31" y="34"/>
                    </a:cubicBezTo>
                    <a:cubicBezTo>
                      <a:pt x="40" y="36"/>
                      <a:pt x="52" y="41"/>
                      <a:pt x="61" y="42"/>
                    </a:cubicBezTo>
                    <a:cubicBezTo>
                      <a:pt x="58" y="44"/>
                      <a:pt x="55" y="46"/>
                      <a:pt x="53" y="48"/>
                    </a:cubicBezTo>
                    <a:cubicBezTo>
                      <a:pt x="68" y="51"/>
                      <a:pt x="72" y="55"/>
                      <a:pt x="74" y="6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6" name="Freeform 19">
                <a:extLst>
                  <a:ext uri="{FF2B5EF4-FFF2-40B4-BE49-F238E27FC236}">
                    <a16:creationId xmlns:a16="http://schemas.microsoft.com/office/drawing/2014/main" id="{A77E6D4D-144D-4397-ABA3-D2EA8C8DD49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86" y="2633"/>
                <a:ext cx="171" cy="139"/>
              </a:xfrm>
              <a:custGeom>
                <a:avLst/>
                <a:gdLst>
                  <a:gd name="T0" fmla="*/ 78 w 89"/>
                  <a:gd name="T1" fmla="*/ 71 h 72"/>
                  <a:gd name="T2" fmla="*/ 88 w 89"/>
                  <a:gd name="T3" fmla="*/ 43 h 72"/>
                  <a:gd name="T4" fmla="*/ 82 w 89"/>
                  <a:gd name="T5" fmla="*/ 18 h 72"/>
                  <a:gd name="T6" fmla="*/ 79 w 89"/>
                  <a:gd name="T7" fmla="*/ 17 h 72"/>
                  <a:gd name="T8" fmla="*/ 78 w 89"/>
                  <a:gd name="T9" fmla="*/ 19 h 72"/>
                  <a:gd name="T10" fmla="*/ 78 w 89"/>
                  <a:gd name="T11" fmla="*/ 21 h 72"/>
                  <a:gd name="T12" fmla="*/ 68 w 89"/>
                  <a:gd name="T13" fmla="*/ 11 h 72"/>
                  <a:gd name="T14" fmla="*/ 47 w 89"/>
                  <a:gd name="T15" fmla="*/ 0 h 72"/>
                  <a:gd name="T16" fmla="*/ 44 w 89"/>
                  <a:gd name="T17" fmla="*/ 2 h 72"/>
                  <a:gd name="T18" fmla="*/ 45 w 89"/>
                  <a:gd name="T19" fmla="*/ 3 h 72"/>
                  <a:gd name="T20" fmla="*/ 46 w 89"/>
                  <a:gd name="T21" fmla="*/ 7 h 72"/>
                  <a:gd name="T22" fmla="*/ 47 w 89"/>
                  <a:gd name="T23" fmla="*/ 9 h 72"/>
                  <a:gd name="T24" fmla="*/ 27 w 89"/>
                  <a:gd name="T25" fmla="*/ 6 h 72"/>
                  <a:gd name="T26" fmla="*/ 1 w 89"/>
                  <a:gd name="T27" fmla="*/ 15 h 72"/>
                  <a:gd name="T28" fmla="*/ 1 w 89"/>
                  <a:gd name="T29" fmla="*/ 18 h 72"/>
                  <a:gd name="T30" fmla="*/ 3 w 89"/>
                  <a:gd name="T31" fmla="*/ 19 h 72"/>
                  <a:gd name="T32" fmla="*/ 31 w 89"/>
                  <a:gd name="T33" fmla="*/ 27 h 72"/>
                  <a:gd name="T34" fmla="*/ 37 w 89"/>
                  <a:gd name="T35" fmla="*/ 30 h 72"/>
                  <a:gd name="T36" fmla="*/ 35 w 89"/>
                  <a:gd name="T37" fmla="*/ 31 h 72"/>
                  <a:gd name="T38" fmla="*/ 32 w 89"/>
                  <a:gd name="T39" fmla="*/ 34 h 72"/>
                  <a:gd name="T40" fmla="*/ 32 w 89"/>
                  <a:gd name="T41" fmla="*/ 37 h 72"/>
                  <a:gd name="T42" fmla="*/ 33 w 89"/>
                  <a:gd name="T43" fmla="*/ 38 h 72"/>
                  <a:gd name="T44" fmla="*/ 44 w 89"/>
                  <a:gd name="T45" fmla="*/ 41 h 72"/>
                  <a:gd name="T46" fmla="*/ 44 w 89"/>
                  <a:gd name="T47" fmla="*/ 41 h 72"/>
                  <a:gd name="T48" fmla="*/ 57 w 89"/>
                  <a:gd name="T49" fmla="*/ 45 h 72"/>
                  <a:gd name="T50" fmla="*/ 54 w 89"/>
                  <a:gd name="T51" fmla="*/ 48 h 72"/>
                  <a:gd name="T52" fmla="*/ 53 w 89"/>
                  <a:gd name="T53" fmla="*/ 51 h 72"/>
                  <a:gd name="T54" fmla="*/ 55 w 89"/>
                  <a:gd name="T55" fmla="*/ 52 h 72"/>
                  <a:gd name="T56" fmla="*/ 69 w 89"/>
                  <a:gd name="T57" fmla="*/ 58 h 72"/>
                  <a:gd name="T58" fmla="*/ 74 w 89"/>
                  <a:gd name="T59" fmla="*/ 70 h 72"/>
                  <a:gd name="T60" fmla="*/ 76 w 89"/>
                  <a:gd name="T61" fmla="*/ 72 h 72"/>
                  <a:gd name="T62" fmla="*/ 78 w 89"/>
                  <a:gd name="T63" fmla="*/ 71 h 72"/>
                  <a:gd name="T64" fmla="*/ 78 w 89"/>
                  <a:gd name="T65" fmla="*/ 71 h 72"/>
                  <a:gd name="T66" fmla="*/ 84 w 89"/>
                  <a:gd name="T67" fmla="*/ 43 h 72"/>
                  <a:gd name="T68" fmla="*/ 77 w 89"/>
                  <a:gd name="T69" fmla="*/ 64 h 72"/>
                  <a:gd name="T70" fmla="*/ 72 w 89"/>
                  <a:gd name="T71" fmla="*/ 55 h 72"/>
                  <a:gd name="T72" fmla="*/ 60 w 89"/>
                  <a:gd name="T73" fmla="*/ 49 h 72"/>
                  <a:gd name="T74" fmla="*/ 64 w 89"/>
                  <a:gd name="T75" fmla="*/ 46 h 72"/>
                  <a:gd name="T76" fmla="*/ 65 w 89"/>
                  <a:gd name="T77" fmla="*/ 45 h 72"/>
                  <a:gd name="T78" fmla="*/ 63 w 89"/>
                  <a:gd name="T79" fmla="*/ 42 h 72"/>
                  <a:gd name="T80" fmla="*/ 45 w 89"/>
                  <a:gd name="T81" fmla="*/ 37 h 72"/>
                  <a:gd name="T82" fmla="*/ 45 w 89"/>
                  <a:gd name="T83" fmla="*/ 37 h 72"/>
                  <a:gd name="T84" fmla="*/ 38 w 89"/>
                  <a:gd name="T85" fmla="*/ 35 h 72"/>
                  <a:gd name="T86" fmla="*/ 38 w 89"/>
                  <a:gd name="T87" fmla="*/ 35 h 72"/>
                  <a:gd name="T88" fmla="*/ 42 w 89"/>
                  <a:gd name="T89" fmla="*/ 32 h 72"/>
                  <a:gd name="T90" fmla="*/ 43 w 89"/>
                  <a:gd name="T91" fmla="*/ 31 h 72"/>
                  <a:gd name="T92" fmla="*/ 42 w 89"/>
                  <a:gd name="T93" fmla="*/ 28 h 72"/>
                  <a:gd name="T94" fmla="*/ 33 w 89"/>
                  <a:gd name="T95" fmla="*/ 23 h 72"/>
                  <a:gd name="T96" fmla="*/ 10 w 89"/>
                  <a:gd name="T97" fmla="*/ 14 h 72"/>
                  <a:gd name="T98" fmla="*/ 27 w 89"/>
                  <a:gd name="T99" fmla="*/ 10 h 72"/>
                  <a:gd name="T100" fmla="*/ 48 w 89"/>
                  <a:gd name="T101" fmla="*/ 15 h 72"/>
                  <a:gd name="T102" fmla="*/ 49 w 89"/>
                  <a:gd name="T103" fmla="*/ 15 h 72"/>
                  <a:gd name="T104" fmla="*/ 51 w 89"/>
                  <a:gd name="T105" fmla="*/ 13 h 72"/>
                  <a:gd name="T106" fmla="*/ 50 w 89"/>
                  <a:gd name="T107" fmla="*/ 5 h 72"/>
                  <a:gd name="T108" fmla="*/ 65 w 89"/>
                  <a:gd name="T109" fmla="*/ 14 h 72"/>
                  <a:gd name="T110" fmla="*/ 76 w 89"/>
                  <a:gd name="T111" fmla="*/ 28 h 72"/>
                  <a:gd name="T112" fmla="*/ 77 w 89"/>
                  <a:gd name="T113" fmla="*/ 29 h 72"/>
                  <a:gd name="T114" fmla="*/ 80 w 89"/>
                  <a:gd name="T115" fmla="*/ 29 h 72"/>
                  <a:gd name="T116" fmla="*/ 81 w 89"/>
                  <a:gd name="T117" fmla="*/ 26 h 72"/>
                  <a:gd name="T118" fmla="*/ 84 w 89"/>
                  <a:gd name="T119" fmla="*/ 43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9" h="72">
                    <a:moveTo>
                      <a:pt x="78" y="71"/>
                    </a:moveTo>
                    <a:cubicBezTo>
                      <a:pt x="84" y="61"/>
                      <a:pt x="88" y="52"/>
                      <a:pt x="88" y="43"/>
                    </a:cubicBezTo>
                    <a:cubicBezTo>
                      <a:pt x="89" y="35"/>
                      <a:pt x="87" y="26"/>
                      <a:pt x="82" y="18"/>
                    </a:cubicBezTo>
                    <a:cubicBezTo>
                      <a:pt x="82" y="17"/>
                      <a:pt x="80" y="17"/>
                      <a:pt x="79" y="17"/>
                    </a:cubicBezTo>
                    <a:cubicBezTo>
                      <a:pt x="79" y="17"/>
                      <a:pt x="79" y="18"/>
                      <a:pt x="78" y="19"/>
                    </a:cubicBezTo>
                    <a:cubicBezTo>
                      <a:pt x="78" y="20"/>
                      <a:pt x="78" y="21"/>
                      <a:pt x="78" y="21"/>
                    </a:cubicBezTo>
                    <a:cubicBezTo>
                      <a:pt x="75" y="18"/>
                      <a:pt x="72" y="14"/>
                      <a:pt x="68" y="11"/>
                    </a:cubicBezTo>
                    <a:cubicBezTo>
                      <a:pt x="61" y="5"/>
                      <a:pt x="53" y="1"/>
                      <a:pt x="47" y="0"/>
                    </a:cubicBezTo>
                    <a:cubicBezTo>
                      <a:pt x="46" y="0"/>
                      <a:pt x="45" y="1"/>
                      <a:pt x="44" y="2"/>
                    </a:cubicBezTo>
                    <a:cubicBezTo>
                      <a:pt x="44" y="2"/>
                      <a:pt x="44" y="3"/>
                      <a:pt x="45" y="3"/>
                    </a:cubicBezTo>
                    <a:cubicBezTo>
                      <a:pt x="45" y="4"/>
                      <a:pt x="46" y="6"/>
                      <a:pt x="46" y="7"/>
                    </a:cubicBezTo>
                    <a:cubicBezTo>
                      <a:pt x="46" y="8"/>
                      <a:pt x="47" y="8"/>
                      <a:pt x="47" y="9"/>
                    </a:cubicBezTo>
                    <a:cubicBezTo>
                      <a:pt x="41" y="6"/>
                      <a:pt x="34" y="5"/>
                      <a:pt x="27" y="6"/>
                    </a:cubicBezTo>
                    <a:cubicBezTo>
                      <a:pt x="17" y="6"/>
                      <a:pt x="8" y="10"/>
                      <a:pt x="1" y="15"/>
                    </a:cubicBezTo>
                    <a:cubicBezTo>
                      <a:pt x="0" y="16"/>
                      <a:pt x="0" y="17"/>
                      <a:pt x="1" y="18"/>
                    </a:cubicBezTo>
                    <a:cubicBezTo>
                      <a:pt x="1" y="19"/>
                      <a:pt x="2" y="19"/>
                      <a:pt x="3" y="19"/>
                    </a:cubicBezTo>
                    <a:cubicBezTo>
                      <a:pt x="14" y="17"/>
                      <a:pt x="23" y="22"/>
                      <a:pt x="31" y="27"/>
                    </a:cubicBezTo>
                    <a:cubicBezTo>
                      <a:pt x="33" y="28"/>
                      <a:pt x="35" y="29"/>
                      <a:pt x="37" y="30"/>
                    </a:cubicBezTo>
                    <a:cubicBezTo>
                      <a:pt x="36" y="31"/>
                      <a:pt x="36" y="31"/>
                      <a:pt x="35" y="31"/>
                    </a:cubicBezTo>
                    <a:cubicBezTo>
                      <a:pt x="34" y="32"/>
                      <a:pt x="33" y="33"/>
                      <a:pt x="32" y="34"/>
                    </a:cubicBezTo>
                    <a:cubicBezTo>
                      <a:pt x="31" y="35"/>
                      <a:pt x="31" y="36"/>
                      <a:pt x="32" y="37"/>
                    </a:cubicBezTo>
                    <a:cubicBezTo>
                      <a:pt x="32" y="37"/>
                      <a:pt x="32" y="38"/>
                      <a:pt x="33" y="38"/>
                    </a:cubicBezTo>
                    <a:cubicBezTo>
                      <a:pt x="36" y="39"/>
                      <a:pt x="40" y="40"/>
                      <a:pt x="44" y="41"/>
                    </a:cubicBezTo>
                    <a:cubicBezTo>
                      <a:pt x="44" y="41"/>
                      <a:pt x="44" y="41"/>
                      <a:pt x="44" y="41"/>
                    </a:cubicBezTo>
                    <a:cubicBezTo>
                      <a:pt x="48" y="43"/>
                      <a:pt x="53" y="44"/>
                      <a:pt x="57" y="45"/>
                    </a:cubicBezTo>
                    <a:cubicBezTo>
                      <a:pt x="56" y="46"/>
                      <a:pt x="55" y="47"/>
                      <a:pt x="54" y="48"/>
                    </a:cubicBezTo>
                    <a:cubicBezTo>
                      <a:pt x="53" y="49"/>
                      <a:pt x="53" y="50"/>
                      <a:pt x="53" y="51"/>
                    </a:cubicBezTo>
                    <a:cubicBezTo>
                      <a:pt x="54" y="52"/>
                      <a:pt x="54" y="52"/>
                      <a:pt x="55" y="52"/>
                    </a:cubicBezTo>
                    <a:cubicBezTo>
                      <a:pt x="62" y="53"/>
                      <a:pt x="66" y="55"/>
                      <a:pt x="69" y="58"/>
                    </a:cubicBezTo>
                    <a:cubicBezTo>
                      <a:pt x="71" y="60"/>
                      <a:pt x="73" y="64"/>
                      <a:pt x="74" y="70"/>
                    </a:cubicBezTo>
                    <a:cubicBezTo>
                      <a:pt x="74" y="71"/>
                      <a:pt x="75" y="72"/>
                      <a:pt x="76" y="72"/>
                    </a:cubicBezTo>
                    <a:cubicBezTo>
                      <a:pt x="77" y="71"/>
                      <a:pt x="77" y="71"/>
                      <a:pt x="78" y="71"/>
                    </a:cubicBezTo>
                    <a:cubicBezTo>
                      <a:pt x="78" y="71"/>
                      <a:pt x="78" y="71"/>
                      <a:pt x="78" y="71"/>
                    </a:cubicBezTo>
                    <a:close/>
                    <a:moveTo>
                      <a:pt x="84" y="43"/>
                    </a:moveTo>
                    <a:cubicBezTo>
                      <a:pt x="84" y="50"/>
                      <a:pt x="81" y="57"/>
                      <a:pt x="77" y="64"/>
                    </a:cubicBezTo>
                    <a:cubicBezTo>
                      <a:pt x="76" y="60"/>
                      <a:pt x="74" y="57"/>
                      <a:pt x="72" y="55"/>
                    </a:cubicBezTo>
                    <a:cubicBezTo>
                      <a:pt x="69" y="52"/>
                      <a:pt x="65" y="50"/>
                      <a:pt x="60" y="49"/>
                    </a:cubicBezTo>
                    <a:cubicBezTo>
                      <a:pt x="61" y="48"/>
                      <a:pt x="63" y="47"/>
                      <a:pt x="64" y="46"/>
                    </a:cubicBezTo>
                    <a:cubicBezTo>
                      <a:pt x="64" y="46"/>
                      <a:pt x="65" y="45"/>
                      <a:pt x="65" y="45"/>
                    </a:cubicBezTo>
                    <a:cubicBezTo>
                      <a:pt x="65" y="43"/>
                      <a:pt x="64" y="42"/>
                      <a:pt x="63" y="42"/>
                    </a:cubicBezTo>
                    <a:cubicBezTo>
                      <a:pt x="58" y="41"/>
                      <a:pt x="51" y="39"/>
                      <a:pt x="45" y="37"/>
                    </a:cubicBezTo>
                    <a:cubicBezTo>
                      <a:pt x="45" y="37"/>
                      <a:pt x="45" y="37"/>
                      <a:pt x="45" y="37"/>
                    </a:cubicBezTo>
                    <a:cubicBezTo>
                      <a:pt x="43" y="36"/>
                      <a:pt x="40" y="35"/>
                      <a:pt x="38" y="35"/>
                    </a:cubicBezTo>
                    <a:cubicBezTo>
                      <a:pt x="38" y="35"/>
                      <a:pt x="38" y="35"/>
                      <a:pt x="38" y="35"/>
                    </a:cubicBezTo>
                    <a:cubicBezTo>
                      <a:pt x="39" y="34"/>
                      <a:pt x="40" y="33"/>
                      <a:pt x="42" y="32"/>
                    </a:cubicBezTo>
                    <a:cubicBezTo>
                      <a:pt x="42" y="31"/>
                      <a:pt x="42" y="31"/>
                      <a:pt x="43" y="31"/>
                    </a:cubicBezTo>
                    <a:cubicBezTo>
                      <a:pt x="43" y="30"/>
                      <a:pt x="43" y="28"/>
                      <a:pt x="42" y="28"/>
                    </a:cubicBezTo>
                    <a:cubicBezTo>
                      <a:pt x="39" y="27"/>
                      <a:pt x="36" y="25"/>
                      <a:pt x="33" y="23"/>
                    </a:cubicBezTo>
                    <a:cubicBezTo>
                      <a:pt x="26" y="19"/>
                      <a:pt x="19" y="15"/>
                      <a:pt x="10" y="14"/>
                    </a:cubicBezTo>
                    <a:cubicBezTo>
                      <a:pt x="15" y="12"/>
                      <a:pt x="21" y="10"/>
                      <a:pt x="27" y="10"/>
                    </a:cubicBezTo>
                    <a:cubicBezTo>
                      <a:pt x="35" y="9"/>
                      <a:pt x="43" y="11"/>
                      <a:pt x="48" y="15"/>
                    </a:cubicBezTo>
                    <a:cubicBezTo>
                      <a:pt x="48" y="15"/>
                      <a:pt x="49" y="15"/>
                      <a:pt x="49" y="15"/>
                    </a:cubicBezTo>
                    <a:cubicBezTo>
                      <a:pt x="50" y="15"/>
                      <a:pt x="51" y="14"/>
                      <a:pt x="51" y="13"/>
                    </a:cubicBezTo>
                    <a:cubicBezTo>
                      <a:pt x="52" y="10"/>
                      <a:pt x="51" y="8"/>
                      <a:pt x="50" y="5"/>
                    </a:cubicBezTo>
                    <a:cubicBezTo>
                      <a:pt x="55" y="7"/>
                      <a:pt x="60" y="10"/>
                      <a:pt x="65" y="14"/>
                    </a:cubicBezTo>
                    <a:cubicBezTo>
                      <a:pt x="71" y="18"/>
                      <a:pt x="75" y="24"/>
                      <a:pt x="76" y="28"/>
                    </a:cubicBezTo>
                    <a:cubicBezTo>
                      <a:pt x="76" y="28"/>
                      <a:pt x="76" y="29"/>
                      <a:pt x="77" y="29"/>
                    </a:cubicBezTo>
                    <a:cubicBezTo>
                      <a:pt x="78" y="30"/>
                      <a:pt x="79" y="30"/>
                      <a:pt x="80" y="29"/>
                    </a:cubicBezTo>
                    <a:cubicBezTo>
                      <a:pt x="81" y="27"/>
                      <a:pt x="81" y="27"/>
                      <a:pt x="81" y="26"/>
                    </a:cubicBezTo>
                    <a:cubicBezTo>
                      <a:pt x="84" y="31"/>
                      <a:pt x="85" y="37"/>
                      <a:pt x="84" y="4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7" name="Freeform 20">
                <a:extLst>
                  <a:ext uri="{FF2B5EF4-FFF2-40B4-BE49-F238E27FC236}">
                    <a16:creationId xmlns:a16="http://schemas.microsoft.com/office/drawing/2014/main" id="{F0B2B112-2E3A-4BDF-B70D-2195DFE6F6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1" y="2699"/>
                <a:ext cx="144" cy="21"/>
              </a:xfrm>
              <a:custGeom>
                <a:avLst/>
                <a:gdLst>
                  <a:gd name="T0" fmla="*/ 74 w 75"/>
                  <a:gd name="T1" fmla="*/ 9 h 11"/>
                  <a:gd name="T2" fmla="*/ 36 w 75"/>
                  <a:gd name="T3" fmla="*/ 3 h 11"/>
                  <a:gd name="T4" fmla="*/ 18 w 75"/>
                  <a:gd name="T5" fmla="*/ 3 h 11"/>
                  <a:gd name="T6" fmla="*/ 2 w 75"/>
                  <a:gd name="T7" fmla="*/ 10 h 11"/>
                  <a:gd name="T8" fmla="*/ 0 w 75"/>
                  <a:gd name="T9" fmla="*/ 9 h 11"/>
                  <a:gd name="T10" fmla="*/ 32 w 75"/>
                  <a:gd name="T11" fmla="*/ 1 h 11"/>
                  <a:gd name="T12" fmla="*/ 53 w 75"/>
                  <a:gd name="T13" fmla="*/ 3 h 11"/>
                  <a:gd name="T14" fmla="*/ 74 w 75"/>
                  <a:gd name="T15" fmla="*/ 8 h 11"/>
                  <a:gd name="T16" fmla="*/ 74 w 75"/>
                  <a:gd name="T1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5" h="11">
                    <a:moveTo>
                      <a:pt x="74" y="9"/>
                    </a:moveTo>
                    <a:cubicBezTo>
                      <a:pt x="61" y="6"/>
                      <a:pt x="48" y="5"/>
                      <a:pt x="36" y="3"/>
                    </a:cubicBezTo>
                    <a:cubicBezTo>
                      <a:pt x="30" y="2"/>
                      <a:pt x="24" y="2"/>
                      <a:pt x="18" y="3"/>
                    </a:cubicBezTo>
                    <a:cubicBezTo>
                      <a:pt x="12" y="4"/>
                      <a:pt x="7" y="7"/>
                      <a:pt x="2" y="10"/>
                    </a:cubicBezTo>
                    <a:cubicBezTo>
                      <a:pt x="1" y="11"/>
                      <a:pt x="0" y="10"/>
                      <a:pt x="0" y="9"/>
                    </a:cubicBezTo>
                    <a:cubicBezTo>
                      <a:pt x="8" y="0"/>
                      <a:pt x="21" y="0"/>
                      <a:pt x="32" y="1"/>
                    </a:cubicBezTo>
                    <a:cubicBezTo>
                      <a:pt x="39" y="1"/>
                      <a:pt x="46" y="2"/>
                      <a:pt x="53" y="3"/>
                    </a:cubicBezTo>
                    <a:cubicBezTo>
                      <a:pt x="60" y="3"/>
                      <a:pt x="67" y="4"/>
                      <a:pt x="74" y="8"/>
                    </a:cubicBezTo>
                    <a:cubicBezTo>
                      <a:pt x="75" y="8"/>
                      <a:pt x="74" y="9"/>
                      <a:pt x="74" y="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8" name="Freeform 21">
                <a:extLst>
                  <a:ext uri="{FF2B5EF4-FFF2-40B4-BE49-F238E27FC236}">
                    <a16:creationId xmlns:a16="http://schemas.microsoft.com/office/drawing/2014/main" id="{B1434239-80E0-400A-973E-F369CA305C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5" y="2768"/>
                <a:ext cx="59" cy="173"/>
              </a:xfrm>
              <a:custGeom>
                <a:avLst/>
                <a:gdLst>
                  <a:gd name="T0" fmla="*/ 1 w 31"/>
                  <a:gd name="T1" fmla="*/ 88 h 90"/>
                  <a:gd name="T2" fmla="*/ 27 w 31"/>
                  <a:gd name="T3" fmla="*/ 47 h 90"/>
                  <a:gd name="T4" fmla="*/ 27 w 31"/>
                  <a:gd name="T5" fmla="*/ 23 h 90"/>
                  <a:gd name="T6" fmla="*/ 14 w 31"/>
                  <a:gd name="T7" fmla="*/ 2 h 90"/>
                  <a:gd name="T8" fmla="*/ 15 w 31"/>
                  <a:gd name="T9" fmla="*/ 1 h 90"/>
                  <a:gd name="T10" fmla="*/ 29 w 31"/>
                  <a:gd name="T11" fmla="*/ 21 h 90"/>
                  <a:gd name="T12" fmla="*/ 29 w 31"/>
                  <a:gd name="T13" fmla="*/ 47 h 90"/>
                  <a:gd name="T14" fmla="*/ 1 w 31"/>
                  <a:gd name="T15" fmla="*/ 89 h 90"/>
                  <a:gd name="T16" fmla="*/ 1 w 31"/>
                  <a:gd name="T17" fmla="*/ 88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" h="90">
                    <a:moveTo>
                      <a:pt x="1" y="88"/>
                    </a:moveTo>
                    <a:cubicBezTo>
                      <a:pt x="14" y="79"/>
                      <a:pt x="24" y="64"/>
                      <a:pt x="27" y="47"/>
                    </a:cubicBezTo>
                    <a:cubicBezTo>
                      <a:pt x="28" y="39"/>
                      <a:pt x="29" y="31"/>
                      <a:pt x="27" y="23"/>
                    </a:cubicBezTo>
                    <a:cubicBezTo>
                      <a:pt x="24" y="15"/>
                      <a:pt x="20" y="9"/>
                      <a:pt x="14" y="2"/>
                    </a:cubicBezTo>
                    <a:cubicBezTo>
                      <a:pt x="13" y="2"/>
                      <a:pt x="14" y="0"/>
                      <a:pt x="15" y="1"/>
                    </a:cubicBezTo>
                    <a:cubicBezTo>
                      <a:pt x="22" y="5"/>
                      <a:pt x="27" y="14"/>
                      <a:pt x="29" y="21"/>
                    </a:cubicBezTo>
                    <a:cubicBezTo>
                      <a:pt x="31" y="30"/>
                      <a:pt x="31" y="38"/>
                      <a:pt x="29" y="47"/>
                    </a:cubicBezTo>
                    <a:cubicBezTo>
                      <a:pt x="26" y="63"/>
                      <a:pt x="16" y="81"/>
                      <a:pt x="1" y="89"/>
                    </a:cubicBezTo>
                    <a:cubicBezTo>
                      <a:pt x="1" y="90"/>
                      <a:pt x="0" y="89"/>
                      <a:pt x="1" y="8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9" name="Freeform 22">
                <a:extLst>
                  <a:ext uri="{FF2B5EF4-FFF2-40B4-BE49-F238E27FC236}">
                    <a16:creationId xmlns:a16="http://schemas.microsoft.com/office/drawing/2014/main" id="{F0BA348A-6E59-4610-B525-2CD77D8776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0" y="2743"/>
                <a:ext cx="124" cy="127"/>
              </a:xfrm>
              <a:custGeom>
                <a:avLst/>
                <a:gdLst>
                  <a:gd name="T0" fmla="*/ 63 w 65"/>
                  <a:gd name="T1" fmla="*/ 66 h 66"/>
                  <a:gd name="T2" fmla="*/ 55 w 65"/>
                  <a:gd name="T3" fmla="*/ 47 h 66"/>
                  <a:gd name="T4" fmla="*/ 42 w 65"/>
                  <a:gd name="T5" fmla="*/ 26 h 66"/>
                  <a:gd name="T6" fmla="*/ 24 w 65"/>
                  <a:gd name="T7" fmla="*/ 11 h 66"/>
                  <a:gd name="T8" fmla="*/ 1 w 65"/>
                  <a:gd name="T9" fmla="*/ 7 h 66"/>
                  <a:gd name="T10" fmla="*/ 1 w 65"/>
                  <a:gd name="T11" fmla="*/ 5 h 66"/>
                  <a:gd name="T12" fmla="*/ 41 w 65"/>
                  <a:gd name="T13" fmla="*/ 23 h 66"/>
                  <a:gd name="T14" fmla="*/ 57 w 65"/>
                  <a:gd name="T15" fmla="*/ 48 h 66"/>
                  <a:gd name="T16" fmla="*/ 64 w 65"/>
                  <a:gd name="T17" fmla="*/ 66 h 66"/>
                  <a:gd name="T18" fmla="*/ 63 w 65"/>
                  <a:gd name="T19" fmla="*/ 6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" h="66">
                    <a:moveTo>
                      <a:pt x="63" y="66"/>
                    </a:moveTo>
                    <a:cubicBezTo>
                      <a:pt x="63" y="59"/>
                      <a:pt x="58" y="52"/>
                      <a:pt x="55" y="47"/>
                    </a:cubicBezTo>
                    <a:cubicBezTo>
                      <a:pt x="51" y="40"/>
                      <a:pt x="47" y="33"/>
                      <a:pt x="42" y="26"/>
                    </a:cubicBezTo>
                    <a:cubicBezTo>
                      <a:pt x="37" y="20"/>
                      <a:pt x="31" y="14"/>
                      <a:pt x="24" y="11"/>
                    </a:cubicBezTo>
                    <a:cubicBezTo>
                      <a:pt x="17" y="7"/>
                      <a:pt x="9" y="7"/>
                      <a:pt x="1" y="7"/>
                    </a:cubicBezTo>
                    <a:cubicBezTo>
                      <a:pt x="0" y="7"/>
                      <a:pt x="0" y="6"/>
                      <a:pt x="1" y="5"/>
                    </a:cubicBezTo>
                    <a:cubicBezTo>
                      <a:pt x="16" y="0"/>
                      <a:pt x="32" y="11"/>
                      <a:pt x="41" y="23"/>
                    </a:cubicBezTo>
                    <a:cubicBezTo>
                      <a:pt x="48" y="30"/>
                      <a:pt x="52" y="39"/>
                      <a:pt x="57" y="48"/>
                    </a:cubicBezTo>
                    <a:cubicBezTo>
                      <a:pt x="61" y="53"/>
                      <a:pt x="65" y="59"/>
                      <a:pt x="64" y="66"/>
                    </a:cubicBezTo>
                    <a:cubicBezTo>
                      <a:pt x="64" y="66"/>
                      <a:pt x="63" y="66"/>
                      <a:pt x="63" y="6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0" name="Freeform 23">
                <a:extLst>
                  <a:ext uri="{FF2B5EF4-FFF2-40B4-BE49-F238E27FC236}">
                    <a16:creationId xmlns:a16="http://schemas.microsoft.com/office/drawing/2014/main" id="{15911E52-0F9F-4EBD-B34B-A56B841BCC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5" y="2739"/>
                <a:ext cx="165" cy="75"/>
              </a:xfrm>
              <a:custGeom>
                <a:avLst/>
                <a:gdLst>
                  <a:gd name="T0" fmla="*/ 0 w 86"/>
                  <a:gd name="T1" fmla="*/ 36 h 39"/>
                  <a:gd name="T2" fmla="*/ 3 w 86"/>
                  <a:gd name="T3" fmla="*/ 34 h 39"/>
                  <a:gd name="T4" fmla="*/ 7 w 86"/>
                  <a:gd name="T5" fmla="*/ 28 h 39"/>
                  <a:gd name="T6" fmla="*/ 17 w 86"/>
                  <a:gd name="T7" fmla="*/ 18 h 39"/>
                  <a:gd name="T8" fmla="*/ 41 w 86"/>
                  <a:gd name="T9" fmla="*/ 3 h 39"/>
                  <a:gd name="T10" fmla="*/ 63 w 86"/>
                  <a:gd name="T11" fmla="*/ 0 h 39"/>
                  <a:gd name="T12" fmla="*/ 85 w 86"/>
                  <a:gd name="T13" fmla="*/ 6 h 39"/>
                  <a:gd name="T14" fmla="*/ 83 w 86"/>
                  <a:gd name="T15" fmla="*/ 8 h 39"/>
                  <a:gd name="T16" fmla="*/ 75 w 86"/>
                  <a:gd name="T17" fmla="*/ 4 h 39"/>
                  <a:gd name="T18" fmla="*/ 63 w 86"/>
                  <a:gd name="T19" fmla="*/ 3 h 39"/>
                  <a:gd name="T20" fmla="*/ 40 w 86"/>
                  <a:gd name="T21" fmla="*/ 6 h 39"/>
                  <a:gd name="T22" fmla="*/ 19 w 86"/>
                  <a:gd name="T23" fmla="*/ 20 h 39"/>
                  <a:gd name="T24" fmla="*/ 1 w 86"/>
                  <a:gd name="T25" fmla="*/ 38 h 39"/>
                  <a:gd name="T26" fmla="*/ 0 w 86"/>
                  <a:gd name="T27" fmla="*/ 38 h 39"/>
                  <a:gd name="T28" fmla="*/ 0 w 86"/>
                  <a:gd name="T29" fmla="*/ 36 h 39"/>
                  <a:gd name="T30" fmla="*/ 0 w 86"/>
                  <a:gd name="T31" fmla="*/ 3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6" h="39">
                    <a:moveTo>
                      <a:pt x="0" y="36"/>
                    </a:moveTo>
                    <a:cubicBezTo>
                      <a:pt x="2" y="37"/>
                      <a:pt x="2" y="36"/>
                      <a:pt x="3" y="34"/>
                    </a:cubicBezTo>
                    <a:cubicBezTo>
                      <a:pt x="4" y="32"/>
                      <a:pt x="6" y="30"/>
                      <a:pt x="7" y="28"/>
                    </a:cubicBezTo>
                    <a:cubicBezTo>
                      <a:pt x="10" y="24"/>
                      <a:pt x="14" y="21"/>
                      <a:pt x="17" y="18"/>
                    </a:cubicBezTo>
                    <a:cubicBezTo>
                      <a:pt x="24" y="12"/>
                      <a:pt x="33" y="7"/>
                      <a:pt x="41" y="3"/>
                    </a:cubicBezTo>
                    <a:cubicBezTo>
                      <a:pt x="48" y="0"/>
                      <a:pt x="55" y="0"/>
                      <a:pt x="63" y="0"/>
                    </a:cubicBezTo>
                    <a:cubicBezTo>
                      <a:pt x="71" y="0"/>
                      <a:pt x="80" y="1"/>
                      <a:pt x="85" y="6"/>
                    </a:cubicBezTo>
                    <a:cubicBezTo>
                      <a:pt x="86" y="7"/>
                      <a:pt x="84" y="9"/>
                      <a:pt x="83" y="8"/>
                    </a:cubicBezTo>
                    <a:cubicBezTo>
                      <a:pt x="81" y="6"/>
                      <a:pt x="78" y="5"/>
                      <a:pt x="75" y="4"/>
                    </a:cubicBezTo>
                    <a:cubicBezTo>
                      <a:pt x="71" y="3"/>
                      <a:pt x="67" y="3"/>
                      <a:pt x="63" y="3"/>
                    </a:cubicBezTo>
                    <a:cubicBezTo>
                      <a:pt x="55" y="2"/>
                      <a:pt x="48" y="2"/>
                      <a:pt x="40" y="6"/>
                    </a:cubicBezTo>
                    <a:cubicBezTo>
                      <a:pt x="33" y="9"/>
                      <a:pt x="25" y="14"/>
                      <a:pt x="19" y="20"/>
                    </a:cubicBezTo>
                    <a:cubicBezTo>
                      <a:pt x="12" y="25"/>
                      <a:pt x="8" y="33"/>
                      <a:pt x="1" y="38"/>
                    </a:cubicBezTo>
                    <a:cubicBezTo>
                      <a:pt x="1" y="39"/>
                      <a:pt x="0" y="38"/>
                      <a:pt x="0" y="38"/>
                    </a:cubicBezTo>
                    <a:cubicBezTo>
                      <a:pt x="0" y="37"/>
                      <a:pt x="0" y="37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1" name="Freeform 24">
                <a:extLst>
                  <a:ext uri="{FF2B5EF4-FFF2-40B4-BE49-F238E27FC236}">
                    <a16:creationId xmlns:a16="http://schemas.microsoft.com/office/drawing/2014/main" id="{D8BC9B29-FAAD-4B1A-AE2F-A3E9A77433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6" y="2658"/>
                <a:ext cx="142" cy="104"/>
              </a:xfrm>
              <a:custGeom>
                <a:avLst/>
                <a:gdLst>
                  <a:gd name="T0" fmla="*/ 0 w 74"/>
                  <a:gd name="T1" fmla="*/ 1 h 54"/>
                  <a:gd name="T2" fmla="*/ 54 w 74"/>
                  <a:gd name="T3" fmla="*/ 12 h 54"/>
                  <a:gd name="T4" fmla="*/ 74 w 74"/>
                  <a:gd name="T5" fmla="*/ 52 h 54"/>
                  <a:gd name="T6" fmla="*/ 71 w 74"/>
                  <a:gd name="T7" fmla="*/ 53 h 54"/>
                  <a:gd name="T8" fmla="*/ 67 w 74"/>
                  <a:gd name="T9" fmla="*/ 31 h 54"/>
                  <a:gd name="T10" fmla="*/ 50 w 74"/>
                  <a:gd name="T11" fmla="*/ 12 h 54"/>
                  <a:gd name="T12" fmla="*/ 24 w 74"/>
                  <a:gd name="T13" fmla="*/ 3 h 54"/>
                  <a:gd name="T14" fmla="*/ 0 w 74"/>
                  <a:gd name="T15" fmla="*/ 2 h 54"/>
                  <a:gd name="T16" fmla="*/ 0 w 74"/>
                  <a:gd name="T17" fmla="*/ 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4" h="54">
                    <a:moveTo>
                      <a:pt x="0" y="1"/>
                    </a:moveTo>
                    <a:cubicBezTo>
                      <a:pt x="19" y="0"/>
                      <a:pt x="38" y="2"/>
                      <a:pt x="54" y="12"/>
                    </a:cubicBezTo>
                    <a:cubicBezTo>
                      <a:pt x="68" y="20"/>
                      <a:pt x="74" y="36"/>
                      <a:pt x="74" y="52"/>
                    </a:cubicBezTo>
                    <a:cubicBezTo>
                      <a:pt x="74" y="54"/>
                      <a:pt x="72" y="54"/>
                      <a:pt x="71" y="53"/>
                    </a:cubicBezTo>
                    <a:cubicBezTo>
                      <a:pt x="70" y="45"/>
                      <a:pt x="70" y="38"/>
                      <a:pt x="67" y="31"/>
                    </a:cubicBezTo>
                    <a:cubicBezTo>
                      <a:pt x="64" y="23"/>
                      <a:pt x="58" y="17"/>
                      <a:pt x="50" y="12"/>
                    </a:cubicBezTo>
                    <a:cubicBezTo>
                      <a:pt x="42" y="8"/>
                      <a:pt x="33" y="5"/>
                      <a:pt x="24" y="3"/>
                    </a:cubicBezTo>
                    <a:cubicBezTo>
                      <a:pt x="16" y="1"/>
                      <a:pt x="8" y="3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2" name="Freeform 25">
                <a:extLst>
                  <a:ext uri="{FF2B5EF4-FFF2-40B4-BE49-F238E27FC236}">
                    <a16:creationId xmlns:a16="http://schemas.microsoft.com/office/drawing/2014/main" id="{E5DD7E79-3839-42F3-B16D-921BB2658C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8" y="2768"/>
                <a:ext cx="44" cy="21"/>
              </a:xfrm>
              <a:custGeom>
                <a:avLst/>
                <a:gdLst>
                  <a:gd name="T0" fmla="*/ 23 w 23"/>
                  <a:gd name="T1" fmla="*/ 1 h 11"/>
                  <a:gd name="T2" fmla="*/ 1 w 23"/>
                  <a:gd name="T3" fmla="*/ 10 h 11"/>
                  <a:gd name="T4" fmla="*/ 1 w 23"/>
                  <a:gd name="T5" fmla="*/ 9 h 11"/>
                  <a:gd name="T6" fmla="*/ 12 w 23"/>
                  <a:gd name="T7" fmla="*/ 6 h 11"/>
                  <a:gd name="T8" fmla="*/ 22 w 23"/>
                  <a:gd name="T9" fmla="*/ 0 h 11"/>
                  <a:gd name="T10" fmla="*/ 23 w 23"/>
                  <a:gd name="T11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11">
                    <a:moveTo>
                      <a:pt x="23" y="1"/>
                    </a:moveTo>
                    <a:cubicBezTo>
                      <a:pt x="18" y="6"/>
                      <a:pt x="9" y="11"/>
                      <a:pt x="1" y="10"/>
                    </a:cubicBezTo>
                    <a:cubicBezTo>
                      <a:pt x="0" y="10"/>
                      <a:pt x="0" y="9"/>
                      <a:pt x="1" y="9"/>
                    </a:cubicBezTo>
                    <a:cubicBezTo>
                      <a:pt x="4" y="8"/>
                      <a:pt x="8" y="7"/>
                      <a:pt x="12" y="6"/>
                    </a:cubicBezTo>
                    <a:cubicBezTo>
                      <a:pt x="15" y="5"/>
                      <a:pt x="19" y="3"/>
                      <a:pt x="22" y="0"/>
                    </a:cubicBezTo>
                    <a:cubicBezTo>
                      <a:pt x="23" y="0"/>
                      <a:pt x="23" y="0"/>
                      <a:pt x="23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3" name="Freeform 26">
                <a:extLst>
                  <a:ext uri="{FF2B5EF4-FFF2-40B4-BE49-F238E27FC236}">
                    <a16:creationId xmlns:a16="http://schemas.microsoft.com/office/drawing/2014/main" id="{F19541A1-53D7-49F3-9FAE-B056E52DA5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6" y="2585"/>
                <a:ext cx="192" cy="512"/>
              </a:xfrm>
              <a:custGeom>
                <a:avLst/>
                <a:gdLst>
                  <a:gd name="T0" fmla="*/ 46 w 100"/>
                  <a:gd name="T1" fmla="*/ 266 h 266"/>
                  <a:gd name="T2" fmla="*/ 97 w 100"/>
                  <a:gd name="T3" fmla="*/ 10 h 266"/>
                  <a:gd name="T4" fmla="*/ 92 w 100"/>
                  <a:gd name="T5" fmla="*/ 5 h 266"/>
                  <a:gd name="T6" fmla="*/ 0 w 100"/>
                  <a:gd name="T7" fmla="*/ 224 h 266"/>
                  <a:gd name="T8" fmla="*/ 46 w 100"/>
                  <a:gd name="T9" fmla="*/ 266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" h="266">
                    <a:moveTo>
                      <a:pt x="46" y="266"/>
                    </a:moveTo>
                    <a:cubicBezTo>
                      <a:pt x="40" y="177"/>
                      <a:pt x="43" y="60"/>
                      <a:pt x="97" y="10"/>
                    </a:cubicBezTo>
                    <a:cubicBezTo>
                      <a:pt x="100" y="9"/>
                      <a:pt x="96" y="0"/>
                      <a:pt x="92" y="5"/>
                    </a:cubicBezTo>
                    <a:cubicBezTo>
                      <a:pt x="40" y="45"/>
                      <a:pt x="11" y="122"/>
                      <a:pt x="0" y="224"/>
                    </a:cubicBezTo>
                    <a:cubicBezTo>
                      <a:pt x="15" y="238"/>
                      <a:pt x="31" y="252"/>
                      <a:pt x="46" y="26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4" name="Freeform 27">
                <a:extLst>
                  <a:ext uri="{FF2B5EF4-FFF2-40B4-BE49-F238E27FC236}">
                    <a16:creationId xmlns:a16="http://schemas.microsoft.com/office/drawing/2014/main" id="{5BDE3EDD-EB79-4195-BDE4-D718326B9B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8" y="2608"/>
                <a:ext cx="131" cy="410"/>
              </a:xfrm>
              <a:custGeom>
                <a:avLst/>
                <a:gdLst>
                  <a:gd name="T0" fmla="*/ 24 w 68"/>
                  <a:gd name="T1" fmla="*/ 213 h 213"/>
                  <a:gd name="T2" fmla="*/ 68 w 68"/>
                  <a:gd name="T3" fmla="*/ 3 h 213"/>
                  <a:gd name="T4" fmla="*/ 63 w 68"/>
                  <a:gd name="T5" fmla="*/ 3 h 213"/>
                  <a:gd name="T6" fmla="*/ 1 w 68"/>
                  <a:gd name="T7" fmla="*/ 195 h 213"/>
                  <a:gd name="T8" fmla="*/ 24 w 68"/>
                  <a:gd name="T9" fmla="*/ 21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213">
                    <a:moveTo>
                      <a:pt x="24" y="213"/>
                    </a:moveTo>
                    <a:cubicBezTo>
                      <a:pt x="18" y="141"/>
                      <a:pt x="21" y="48"/>
                      <a:pt x="68" y="3"/>
                    </a:cubicBezTo>
                    <a:cubicBezTo>
                      <a:pt x="67" y="1"/>
                      <a:pt x="65" y="0"/>
                      <a:pt x="63" y="3"/>
                    </a:cubicBezTo>
                    <a:cubicBezTo>
                      <a:pt x="18" y="44"/>
                      <a:pt x="0" y="110"/>
                      <a:pt x="1" y="195"/>
                    </a:cubicBezTo>
                    <a:lnTo>
                      <a:pt x="24" y="213"/>
                    </a:ln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5" name="Freeform 28">
                <a:extLst>
                  <a:ext uri="{FF2B5EF4-FFF2-40B4-BE49-F238E27FC236}">
                    <a16:creationId xmlns:a16="http://schemas.microsoft.com/office/drawing/2014/main" id="{453361E8-9D8C-4C90-B7E9-06137262C11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1" y="2587"/>
                <a:ext cx="199" cy="531"/>
              </a:xfrm>
              <a:custGeom>
                <a:avLst/>
                <a:gdLst>
                  <a:gd name="T0" fmla="*/ 52 w 104"/>
                  <a:gd name="T1" fmla="*/ 273 h 276"/>
                  <a:gd name="T2" fmla="*/ 55 w 104"/>
                  <a:gd name="T3" fmla="*/ 127 h 276"/>
                  <a:gd name="T4" fmla="*/ 102 w 104"/>
                  <a:gd name="T5" fmla="*/ 12 h 276"/>
                  <a:gd name="T6" fmla="*/ 104 w 104"/>
                  <a:gd name="T7" fmla="*/ 7 h 276"/>
                  <a:gd name="T8" fmla="*/ 103 w 104"/>
                  <a:gd name="T9" fmla="*/ 3 h 276"/>
                  <a:gd name="T10" fmla="*/ 100 w 104"/>
                  <a:gd name="T11" fmla="*/ 1 h 276"/>
                  <a:gd name="T12" fmla="*/ 94 w 104"/>
                  <a:gd name="T13" fmla="*/ 2 h 276"/>
                  <a:gd name="T14" fmla="*/ 32 w 104"/>
                  <a:gd name="T15" fmla="*/ 92 h 276"/>
                  <a:gd name="T16" fmla="*/ 0 w 104"/>
                  <a:gd name="T17" fmla="*/ 230 h 276"/>
                  <a:gd name="T18" fmla="*/ 1 w 104"/>
                  <a:gd name="T19" fmla="*/ 233 h 276"/>
                  <a:gd name="T20" fmla="*/ 48 w 104"/>
                  <a:gd name="T21" fmla="*/ 275 h 276"/>
                  <a:gd name="T22" fmla="*/ 51 w 104"/>
                  <a:gd name="T23" fmla="*/ 275 h 276"/>
                  <a:gd name="T24" fmla="*/ 52 w 104"/>
                  <a:gd name="T25" fmla="*/ 273 h 276"/>
                  <a:gd name="T26" fmla="*/ 50 w 104"/>
                  <a:gd name="T27" fmla="*/ 126 h 276"/>
                  <a:gd name="T28" fmla="*/ 47 w 104"/>
                  <a:gd name="T29" fmla="*/ 267 h 276"/>
                  <a:gd name="T30" fmla="*/ 5 w 104"/>
                  <a:gd name="T31" fmla="*/ 229 h 276"/>
                  <a:gd name="T32" fmla="*/ 36 w 104"/>
                  <a:gd name="T33" fmla="*/ 94 h 276"/>
                  <a:gd name="T34" fmla="*/ 97 w 104"/>
                  <a:gd name="T35" fmla="*/ 7 h 276"/>
                  <a:gd name="T36" fmla="*/ 97 w 104"/>
                  <a:gd name="T37" fmla="*/ 7 h 276"/>
                  <a:gd name="T38" fmla="*/ 97 w 104"/>
                  <a:gd name="T39" fmla="*/ 6 h 276"/>
                  <a:gd name="T40" fmla="*/ 98 w 104"/>
                  <a:gd name="T41" fmla="*/ 6 h 276"/>
                  <a:gd name="T42" fmla="*/ 99 w 104"/>
                  <a:gd name="T43" fmla="*/ 7 h 276"/>
                  <a:gd name="T44" fmla="*/ 99 w 104"/>
                  <a:gd name="T45" fmla="*/ 8 h 276"/>
                  <a:gd name="T46" fmla="*/ 99 w 104"/>
                  <a:gd name="T47" fmla="*/ 8 h 276"/>
                  <a:gd name="T48" fmla="*/ 50 w 104"/>
                  <a:gd name="T49" fmla="*/ 126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4" h="276">
                    <a:moveTo>
                      <a:pt x="52" y="273"/>
                    </a:moveTo>
                    <a:cubicBezTo>
                      <a:pt x="49" y="227"/>
                      <a:pt x="48" y="175"/>
                      <a:pt x="55" y="127"/>
                    </a:cubicBezTo>
                    <a:cubicBezTo>
                      <a:pt x="61" y="80"/>
                      <a:pt x="75" y="38"/>
                      <a:pt x="102" y="12"/>
                    </a:cubicBezTo>
                    <a:cubicBezTo>
                      <a:pt x="103" y="11"/>
                      <a:pt x="104" y="9"/>
                      <a:pt x="104" y="7"/>
                    </a:cubicBezTo>
                    <a:cubicBezTo>
                      <a:pt x="104" y="6"/>
                      <a:pt x="103" y="4"/>
                      <a:pt x="103" y="3"/>
                    </a:cubicBezTo>
                    <a:cubicBezTo>
                      <a:pt x="102" y="2"/>
                      <a:pt x="101" y="1"/>
                      <a:pt x="100" y="1"/>
                    </a:cubicBezTo>
                    <a:cubicBezTo>
                      <a:pt x="98" y="0"/>
                      <a:pt x="96" y="0"/>
                      <a:pt x="94" y="2"/>
                    </a:cubicBezTo>
                    <a:cubicBezTo>
                      <a:pt x="68" y="23"/>
                      <a:pt x="47" y="53"/>
                      <a:pt x="32" y="92"/>
                    </a:cubicBezTo>
                    <a:cubicBezTo>
                      <a:pt x="16" y="130"/>
                      <a:pt x="6" y="177"/>
                      <a:pt x="0" y="230"/>
                    </a:cubicBezTo>
                    <a:cubicBezTo>
                      <a:pt x="0" y="231"/>
                      <a:pt x="1" y="232"/>
                      <a:pt x="1" y="233"/>
                    </a:cubicBezTo>
                    <a:cubicBezTo>
                      <a:pt x="48" y="275"/>
                      <a:pt x="48" y="275"/>
                      <a:pt x="48" y="275"/>
                    </a:cubicBezTo>
                    <a:cubicBezTo>
                      <a:pt x="49" y="276"/>
                      <a:pt x="51" y="276"/>
                      <a:pt x="51" y="275"/>
                    </a:cubicBezTo>
                    <a:cubicBezTo>
                      <a:pt x="52" y="274"/>
                      <a:pt x="52" y="274"/>
                      <a:pt x="52" y="273"/>
                    </a:cubicBezTo>
                    <a:close/>
                    <a:moveTo>
                      <a:pt x="50" y="126"/>
                    </a:moveTo>
                    <a:cubicBezTo>
                      <a:pt x="43" y="172"/>
                      <a:pt x="44" y="222"/>
                      <a:pt x="47" y="267"/>
                    </a:cubicBezTo>
                    <a:cubicBezTo>
                      <a:pt x="5" y="229"/>
                      <a:pt x="5" y="229"/>
                      <a:pt x="5" y="229"/>
                    </a:cubicBezTo>
                    <a:cubicBezTo>
                      <a:pt x="11" y="177"/>
                      <a:pt x="21" y="132"/>
                      <a:pt x="36" y="94"/>
                    </a:cubicBezTo>
                    <a:cubicBezTo>
                      <a:pt x="51" y="57"/>
                      <a:pt x="71" y="27"/>
                      <a:pt x="97" y="7"/>
                    </a:cubicBezTo>
                    <a:cubicBezTo>
                      <a:pt x="97" y="7"/>
                      <a:pt x="97" y="7"/>
                      <a:pt x="97" y="7"/>
                    </a:cubicBezTo>
                    <a:cubicBezTo>
                      <a:pt x="97" y="6"/>
                      <a:pt x="97" y="6"/>
                      <a:pt x="97" y="6"/>
                    </a:cubicBezTo>
                    <a:cubicBezTo>
                      <a:pt x="97" y="6"/>
                      <a:pt x="98" y="6"/>
                      <a:pt x="98" y="6"/>
                    </a:cubicBezTo>
                    <a:cubicBezTo>
                      <a:pt x="98" y="6"/>
                      <a:pt x="98" y="6"/>
                      <a:pt x="99" y="7"/>
                    </a:cubicBezTo>
                    <a:cubicBezTo>
                      <a:pt x="99" y="7"/>
                      <a:pt x="99" y="7"/>
                      <a:pt x="99" y="8"/>
                    </a:cubicBezTo>
                    <a:cubicBezTo>
                      <a:pt x="99" y="8"/>
                      <a:pt x="99" y="8"/>
                      <a:pt x="99" y="8"/>
                    </a:cubicBezTo>
                    <a:cubicBezTo>
                      <a:pt x="71" y="34"/>
                      <a:pt x="57" y="77"/>
                      <a:pt x="50" y="12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6" name="Freeform 29">
                <a:extLst>
                  <a:ext uri="{FF2B5EF4-FFF2-40B4-BE49-F238E27FC236}">
                    <a16:creationId xmlns:a16="http://schemas.microsoft.com/office/drawing/2014/main" id="{DE4E218F-4D2E-4D72-9599-4990ECB727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6" y="2626"/>
                <a:ext cx="108" cy="190"/>
              </a:xfrm>
              <a:custGeom>
                <a:avLst/>
                <a:gdLst>
                  <a:gd name="T0" fmla="*/ 12 w 56"/>
                  <a:gd name="T1" fmla="*/ 0 h 99"/>
                  <a:gd name="T2" fmla="*/ 56 w 56"/>
                  <a:gd name="T3" fmla="*/ 34 h 99"/>
                  <a:gd name="T4" fmla="*/ 48 w 56"/>
                  <a:gd name="T5" fmla="*/ 29 h 99"/>
                  <a:gd name="T6" fmla="*/ 45 w 56"/>
                  <a:gd name="T7" fmla="*/ 74 h 99"/>
                  <a:gd name="T8" fmla="*/ 38 w 56"/>
                  <a:gd name="T9" fmla="*/ 64 h 99"/>
                  <a:gd name="T10" fmla="*/ 0 w 56"/>
                  <a:gd name="T11" fmla="*/ 99 h 99"/>
                  <a:gd name="T12" fmla="*/ 18 w 56"/>
                  <a:gd name="T13" fmla="*/ 58 h 99"/>
                  <a:gd name="T14" fmla="*/ 8 w 56"/>
                  <a:gd name="T15" fmla="*/ 60 h 99"/>
                  <a:gd name="T16" fmla="*/ 23 w 56"/>
                  <a:gd name="T17" fmla="*/ 30 h 99"/>
                  <a:gd name="T18" fmla="*/ 12 w 56"/>
                  <a:gd name="T19" fmla="*/ 32 h 99"/>
                  <a:gd name="T20" fmla="*/ 12 w 56"/>
                  <a:gd name="T2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99">
                    <a:moveTo>
                      <a:pt x="12" y="0"/>
                    </a:moveTo>
                    <a:cubicBezTo>
                      <a:pt x="36" y="3"/>
                      <a:pt x="50" y="15"/>
                      <a:pt x="56" y="34"/>
                    </a:cubicBezTo>
                    <a:cubicBezTo>
                      <a:pt x="52" y="31"/>
                      <a:pt x="51" y="30"/>
                      <a:pt x="48" y="29"/>
                    </a:cubicBezTo>
                    <a:cubicBezTo>
                      <a:pt x="54" y="38"/>
                      <a:pt x="52" y="64"/>
                      <a:pt x="45" y="74"/>
                    </a:cubicBezTo>
                    <a:cubicBezTo>
                      <a:pt x="42" y="69"/>
                      <a:pt x="42" y="66"/>
                      <a:pt x="38" y="64"/>
                    </a:cubicBezTo>
                    <a:cubicBezTo>
                      <a:pt x="37" y="80"/>
                      <a:pt x="17" y="97"/>
                      <a:pt x="0" y="99"/>
                    </a:cubicBezTo>
                    <a:cubicBezTo>
                      <a:pt x="14" y="88"/>
                      <a:pt x="14" y="73"/>
                      <a:pt x="18" y="58"/>
                    </a:cubicBezTo>
                    <a:cubicBezTo>
                      <a:pt x="15" y="59"/>
                      <a:pt x="13" y="59"/>
                      <a:pt x="8" y="60"/>
                    </a:cubicBezTo>
                    <a:cubicBezTo>
                      <a:pt x="12" y="52"/>
                      <a:pt x="17" y="38"/>
                      <a:pt x="23" y="30"/>
                    </a:cubicBezTo>
                    <a:cubicBezTo>
                      <a:pt x="19" y="30"/>
                      <a:pt x="16" y="31"/>
                      <a:pt x="12" y="32"/>
                    </a:cubicBezTo>
                    <a:cubicBezTo>
                      <a:pt x="21" y="17"/>
                      <a:pt x="20" y="11"/>
                      <a:pt x="12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7" name="Freeform 30">
                <a:extLst>
                  <a:ext uri="{FF2B5EF4-FFF2-40B4-BE49-F238E27FC236}">
                    <a16:creationId xmlns:a16="http://schemas.microsoft.com/office/drawing/2014/main" id="{7ABAB839-5F19-46E6-94B8-85F53051656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92" y="2620"/>
                <a:ext cx="117" cy="202"/>
              </a:xfrm>
              <a:custGeom>
                <a:avLst/>
                <a:gdLst>
                  <a:gd name="T0" fmla="*/ 19 w 61"/>
                  <a:gd name="T1" fmla="*/ 6 h 105"/>
                  <a:gd name="T2" fmla="*/ 41 w 61"/>
                  <a:gd name="T3" fmla="*/ 16 h 105"/>
                  <a:gd name="T4" fmla="*/ 54 w 61"/>
                  <a:gd name="T5" fmla="*/ 31 h 105"/>
                  <a:gd name="T6" fmla="*/ 50 w 61"/>
                  <a:gd name="T7" fmla="*/ 30 h 105"/>
                  <a:gd name="T8" fmla="*/ 48 w 61"/>
                  <a:gd name="T9" fmla="*/ 32 h 105"/>
                  <a:gd name="T10" fmla="*/ 48 w 61"/>
                  <a:gd name="T11" fmla="*/ 34 h 105"/>
                  <a:gd name="T12" fmla="*/ 51 w 61"/>
                  <a:gd name="T13" fmla="*/ 53 h 105"/>
                  <a:gd name="T14" fmla="*/ 47 w 61"/>
                  <a:gd name="T15" fmla="*/ 72 h 105"/>
                  <a:gd name="T16" fmla="*/ 42 w 61"/>
                  <a:gd name="T17" fmla="*/ 65 h 105"/>
                  <a:gd name="T18" fmla="*/ 38 w 61"/>
                  <a:gd name="T19" fmla="*/ 65 h 105"/>
                  <a:gd name="T20" fmla="*/ 38 w 61"/>
                  <a:gd name="T21" fmla="*/ 66 h 105"/>
                  <a:gd name="T22" fmla="*/ 27 w 61"/>
                  <a:gd name="T23" fmla="*/ 87 h 105"/>
                  <a:gd name="T24" fmla="*/ 10 w 61"/>
                  <a:gd name="T25" fmla="*/ 98 h 105"/>
                  <a:gd name="T26" fmla="*/ 20 w 61"/>
                  <a:gd name="T27" fmla="*/ 72 h 105"/>
                  <a:gd name="T28" fmla="*/ 22 w 61"/>
                  <a:gd name="T29" fmla="*/ 62 h 105"/>
                  <a:gd name="T30" fmla="*/ 21 w 61"/>
                  <a:gd name="T31" fmla="*/ 59 h 105"/>
                  <a:gd name="T32" fmla="*/ 19 w 61"/>
                  <a:gd name="T33" fmla="*/ 59 h 105"/>
                  <a:gd name="T34" fmla="*/ 14 w 61"/>
                  <a:gd name="T35" fmla="*/ 60 h 105"/>
                  <a:gd name="T36" fmla="*/ 14 w 61"/>
                  <a:gd name="T37" fmla="*/ 60 h 105"/>
                  <a:gd name="T38" fmla="*/ 17 w 61"/>
                  <a:gd name="T39" fmla="*/ 52 h 105"/>
                  <a:gd name="T40" fmla="*/ 27 w 61"/>
                  <a:gd name="T41" fmla="*/ 34 h 105"/>
                  <a:gd name="T42" fmla="*/ 26 w 61"/>
                  <a:gd name="T43" fmla="*/ 31 h 105"/>
                  <a:gd name="T44" fmla="*/ 24 w 61"/>
                  <a:gd name="T45" fmla="*/ 30 h 105"/>
                  <a:gd name="T46" fmla="*/ 19 w 61"/>
                  <a:gd name="T47" fmla="*/ 31 h 105"/>
                  <a:gd name="T48" fmla="*/ 23 w 61"/>
                  <a:gd name="T49" fmla="*/ 17 h 105"/>
                  <a:gd name="T50" fmla="*/ 19 w 61"/>
                  <a:gd name="T51" fmla="*/ 6 h 105"/>
                  <a:gd name="T52" fmla="*/ 44 w 61"/>
                  <a:gd name="T53" fmla="*/ 12 h 105"/>
                  <a:gd name="T54" fmla="*/ 14 w 61"/>
                  <a:gd name="T55" fmla="*/ 1 h 105"/>
                  <a:gd name="T56" fmla="*/ 12 w 61"/>
                  <a:gd name="T57" fmla="*/ 1 h 105"/>
                  <a:gd name="T58" fmla="*/ 12 w 61"/>
                  <a:gd name="T59" fmla="*/ 4 h 105"/>
                  <a:gd name="T60" fmla="*/ 18 w 61"/>
                  <a:gd name="T61" fmla="*/ 18 h 105"/>
                  <a:gd name="T62" fmla="*/ 12 w 61"/>
                  <a:gd name="T63" fmla="*/ 34 h 105"/>
                  <a:gd name="T64" fmla="*/ 12 w 61"/>
                  <a:gd name="T65" fmla="*/ 35 h 105"/>
                  <a:gd name="T66" fmla="*/ 14 w 61"/>
                  <a:gd name="T67" fmla="*/ 37 h 105"/>
                  <a:gd name="T68" fmla="*/ 20 w 61"/>
                  <a:gd name="T69" fmla="*/ 36 h 105"/>
                  <a:gd name="T70" fmla="*/ 13 w 61"/>
                  <a:gd name="T71" fmla="*/ 50 h 105"/>
                  <a:gd name="T72" fmla="*/ 8 w 61"/>
                  <a:gd name="T73" fmla="*/ 62 h 105"/>
                  <a:gd name="T74" fmla="*/ 8 w 61"/>
                  <a:gd name="T75" fmla="*/ 62 h 105"/>
                  <a:gd name="T76" fmla="*/ 7 w 61"/>
                  <a:gd name="T77" fmla="*/ 63 h 105"/>
                  <a:gd name="T78" fmla="*/ 10 w 61"/>
                  <a:gd name="T79" fmla="*/ 65 h 105"/>
                  <a:gd name="T80" fmla="*/ 15 w 61"/>
                  <a:gd name="T81" fmla="*/ 65 h 105"/>
                  <a:gd name="T82" fmla="*/ 17 w 61"/>
                  <a:gd name="T83" fmla="*/ 64 h 105"/>
                  <a:gd name="T84" fmla="*/ 15 w 61"/>
                  <a:gd name="T85" fmla="*/ 71 h 105"/>
                  <a:gd name="T86" fmla="*/ 1 w 61"/>
                  <a:gd name="T87" fmla="*/ 101 h 105"/>
                  <a:gd name="T88" fmla="*/ 0 w 61"/>
                  <a:gd name="T89" fmla="*/ 103 h 105"/>
                  <a:gd name="T90" fmla="*/ 3 w 61"/>
                  <a:gd name="T91" fmla="*/ 105 h 105"/>
                  <a:gd name="T92" fmla="*/ 30 w 61"/>
                  <a:gd name="T93" fmla="*/ 91 h 105"/>
                  <a:gd name="T94" fmla="*/ 42 w 61"/>
                  <a:gd name="T95" fmla="*/ 72 h 105"/>
                  <a:gd name="T96" fmla="*/ 43 w 61"/>
                  <a:gd name="T97" fmla="*/ 74 h 105"/>
                  <a:gd name="T98" fmla="*/ 45 w 61"/>
                  <a:gd name="T99" fmla="*/ 78 h 105"/>
                  <a:gd name="T100" fmla="*/ 46 w 61"/>
                  <a:gd name="T101" fmla="*/ 79 h 105"/>
                  <a:gd name="T102" fmla="*/ 49 w 61"/>
                  <a:gd name="T103" fmla="*/ 78 h 105"/>
                  <a:gd name="T104" fmla="*/ 56 w 61"/>
                  <a:gd name="T105" fmla="*/ 54 h 105"/>
                  <a:gd name="T106" fmla="*/ 55 w 61"/>
                  <a:gd name="T107" fmla="*/ 37 h 105"/>
                  <a:gd name="T108" fmla="*/ 57 w 61"/>
                  <a:gd name="T109" fmla="*/ 39 h 105"/>
                  <a:gd name="T110" fmla="*/ 59 w 61"/>
                  <a:gd name="T111" fmla="*/ 39 h 105"/>
                  <a:gd name="T112" fmla="*/ 61 w 61"/>
                  <a:gd name="T113" fmla="*/ 36 h 105"/>
                  <a:gd name="T114" fmla="*/ 44 w 61"/>
                  <a:gd name="T115" fmla="*/ 12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1" h="105">
                    <a:moveTo>
                      <a:pt x="19" y="6"/>
                    </a:moveTo>
                    <a:cubicBezTo>
                      <a:pt x="28" y="8"/>
                      <a:pt x="35" y="11"/>
                      <a:pt x="41" y="16"/>
                    </a:cubicBezTo>
                    <a:cubicBezTo>
                      <a:pt x="47" y="20"/>
                      <a:pt x="51" y="25"/>
                      <a:pt x="54" y="31"/>
                    </a:cubicBezTo>
                    <a:cubicBezTo>
                      <a:pt x="53" y="31"/>
                      <a:pt x="52" y="30"/>
                      <a:pt x="50" y="30"/>
                    </a:cubicBezTo>
                    <a:cubicBezTo>
                      <a:pt x="49" y="30"/>
                      <a:pt x="48" y="31"/>
                      <a:pt x="48" y="32"/>
                    </a:cubicBezTo>
                    <a:cubicBezTo>
                      <a:pt x="47" y="33"/>
                      <a:pt x="48" y="33"/>
                      <a:pt x="48" y="34"/>
                    </a:cubicBezTo>
                    <a:cubicBezTo>
                      <a:pt x="51" y="37"/>
                      <a:pt x="52" y="45"/>
                      <a:pt x="51" y="53"/>
                    </a:cubicBezTo>
                    <a:cubicBezTo>
                      <a:pt x="51" y="60"/>
                      <a:pt x="49" y="67"/>
                      <a:pt x="47" y="72"/>
                    </a:cubicBezTo>
                    <a:cubicBezTo>
                      <a:pt x="46" y="69"/>
                      <a:pt x="45" y="67"/>
                      <a:pt x="42" y="65"/>
                    </a:cubicBezTo>
                    <a:cubicBezTo>
                      <a:pt x="41" y="64"/>
                      <a:pt x="39" y="64"/>
                      <a:pt x="38" y="65"/>
                    </a:cubicBezTo>
                    <a:cubicBezTo>
                      <a:pt x="38" y="66"/>
                      <a:pt x="38" y="66"/>
                      <a:pt x="38" y="66"/>
                    </a:cubicBezTo>
                    <a:cubicBezTo>
                      <a:pt x="37" y="74"/>
                      <a:pt x="33" y="81"/>
                      <a:pt x="27" y="87"/>
                    </a:cubicBezTo>
                    <a:cubicBezTo>
                      <a:pt x="22" y="92"/>
                      <a:pt x="16" y="95"/>
                      <a:pt x="10" y="98"/>
                    </a:cubicBezTo>
                    <a:cubicBezTo>
                      <a:pt x="16" y="90"/>
                      <a:pt x="18" y="81"/>
                      <a:pt x="20" y="72"/>
                    </a:cubicBezTo>
                    <a:cubicBezTo>
                      <a:pt x="21" y="69"/>
                      <a:pt x="21" y="65"/>
                      <a:pt x="22" y="62"/>
                    </a:cubicBezTo>
                    <a:cubicBezTo>
                      <a:pt x="23" y="61"/>
                      <a:pt x="22" y="59"/>
                      <a:pt x="21" y="59"/>
                    </a:cubicBezTo>
                    <a:cubicBezTo>
                      <a:pt x="20" y="59"/>
                      <a:pt x="20" y="59"/>
                      <a:pt x="19" y="59"/>
                    </a:cubicBezTo>
                    <a:cubicBezTo>
                      <a:pt x="17" y="59"/>
                      <a:pt x="16" y="60"/>
                      <a:pt x="14" y="60"/>
                    </a:cubicBezTo>
                    <a:cubicBezTo>
                      <a:pt x="14" y="60"/>
                      <a:pt x="14" y="60"/>
                      <a:pt x="14" y="60"/>
                    </a:cubicBezTo>
                    <a:cubicBezTo>
                      <a:pt x="15" y="58"/>
                      <a:pt x="16" y="55"/>
                      <a:pt x="17" y="52"/>
                    </a:cubicBezTo>
                    <a:cubicBezTo>
                      <a:pt x="20" y="46"/>
                      <a:pt x="23" y="39"/>
                      <a:pt x="27" y="34"/>
                    </a:cubicBezTo>
                    <a:cubicBezTo>
                      <a:pt x="27" y="33"/>
                      <a:pt x="27" y="31"/>
                      <a:pt x="26" y="31"/>
                    </a:cubicBezTo>
                    <a:cubicBezTo>
                      <a:pt x="25" y="30"/>
                      <a:pt x="25" y="30"/>
                      <a:pt x="24" y="30"/>
                    </a:cubicBezTo>
                    <a:cubicBezTo>
                      <a:pt x="22" y="30"/>
                      <a:pt x="21" y="31"/>
                      <a:pt x="19" y="31"/>
                    </a:cubicBezTo>
                    <a:cubicBezTo>
                      <a:pt x="22" y="26"/>
                      <a:pt x="23" y="22"/>
                      <a:pt x="23" y="17"/>
                    </a:cubicBezTo>
                    <a:cubicBezTo>
                      <a:pt x="23" y="14"/>
                      <a:pt x="21" y="10"/>
                      <a:pt x="19" y="6"/>
                    </a:cubicBezTo>
                    <a:close/>
                    <a:moveTo>
                      <a:pt x="44" y="12"/>
                    </a:moveTo>
                    <a:cubicBezTo>
                      <a:pt x="37" y="6"/>
                      <a:pt x="27" y="2"/>
                      <a:pt x="14" y="1"/>
                    </a:cubicBezTo>
                    <a:cubicBezTo>
                      <a:pt x="14" y="0"/>
                      <a:pt x="13" y="1"/>
                      <a:pt x="12" y="1"/>
                    </a:cubicBezTo>
                    <a:cubicBezTo>
                      <a:pt x="11" y="2"/>
                      <a:pt x="11" y="3"/>
                      <a:pt x="12" y="4"/>
                    </a:cubicBezTo>
                    <a:cubicBezTo>
                      <a:pt x="16" y="10"/>
                      <a:pt x="18" y="14"/>
                      <a:pt x="18" y="18"/>
                    </a:cubicBezTo>
                    <a:cubicBezTo>
                      <a:pt x="18" y="22"/>
                      <a:pt x="16" y="27"/>
                      <a:pt x="12" y="34"/>
                    </a:cubicBezTo>
                    <a:cubicBezTo>
                      <a:pt x="12" y="34"/>
                      <a:pt x="12" y="34"/>
                      <a:pt x="12" y="35"/>
                    </a:cubicBezTo>
                    <a:cubicBezTo>
                      <a:pt x="12" y="36"/>
                      <a:pt x="13" y="37"/>
                      <a:pt x="14" y="37"/>
                    </a:cubicBezTo>
                    <a:cubicBezTo>
                      <a:pt x="16" y="37"/>
                      <a:pt x="18" y="36"/>
                      <a:pt x="20" y="36"/>
                    </a:cubicBezTo>
                    <a:cubicBezTo>
                      <a:pt x="17" y="40"/>
                      <a:pt x="15" y="45"/>
                      <a:pt x="13" y="50"/>
                    </a:cubicBezTo>
                    <a:cubicBezTo>
                      <a:pt x="11" y="55"/>
                      <a:pt x="9" y="59"/>
                      <a:pt x="8" y="62"/>
                    </a:cubicBezTo>
                    <a:cubicBezTo>
                      <a:pt x="8" y="62"/>
                      <a:pt x="8" y="62"/>
                      <a:pt x="8" y="62"/>
                    </a:cubicBezTo>
                    <a:cubicBezTo>
                      <a:pt x="7" y="62"/>
                      <a:pt x="7" y="63"/>
                      <a:pt x="7" y="63"/>
                    </a:cubicBezTo>
                    <a:cubicBezTo>
                      <a:pt x="8" y="65"/>
                      <a:pt x="9" y="66"/>
                      <a:pt x="10" y="65"/>
                    </a:cubicBezTo>
                    <a:cubicBezTo>
                      <a:pt x="12" y="65"/>
                      <a:pt x="13" y="65"/>
                      <a:pt x="15" y="65"/>
                    </a:cubicBezTo>
                    <a:cubicBezTo>
                      <a:pt x="15" y="65"/>
                      <a:pt x="16" y="64"/>
                      <a:pt x="17" y="64"/>
                    </a:cubicBezTo>
                    <a:cubicBezTo>
                      <a:pt x="16" y="67"/>
                      <a:pt x="16" y="69"/>
                      <a:pt x="15" y="71"/>
                    </a:cubicBezTo>
                    <a:cubicBezTo>
                      <a:pt x="13" y="82"/>
                      <a:pt x="11" y="92"/>
                      <a:pt x="1" y="101"/>
                    </a:cubicBezTo>
                    <a:cubicBezTo>
                      <a:pt x="0" y="101"/>
                      <a:pt x="0" y="102"/>
                      <a:pt x="0" y="103"/>
                    </a:cubicBezTo>
                    <a:cubicBezTo>
                      <a:pt x="0" y="104"/>
                      <a:pt x="2" y="105"/>
                      <a:pt x="3" y="105"/>
                    </a:cubicBezTo>
                    <a:cubicBezTo>
                      <a:pt x="12" y="103"/>
                      <a:pt x="22" y="98"/>
                      <a:pt x="30" y="91"/>
                    </a:cubicBezTo>
                    <a:cubicBezTo>
                      <a:pt x="36" y="85"/>
                      <a:pt x="40" y="79"/>
                      <a:pt x="42" y="72"/>
                    </a:cubicBezTo>
                    <a:cubicBezTo>
                      <a:pt x="42" y="73"/>
                      <a:pt x="43" y="73"/>
                      <a:pt x="43" y="74"/>
                    </a:cubicBezTo>
                    <a:cubicBezTo>
                      <a:pt x="43" y="75"/>
                      <a:pt x="44" y="76"/>
                      <a:pt x="45" y="78"/>
                    </a:cubicBezTo>
                    <a:cubicBezTo>
                      <a:pt x="45" y="78"/>
                      <a:pt x="45" y="79"/>
                      <a:pt x="46" y="79"/>
                    </a:cubicBezTo>
                    <a:cubicBezTo>
                      <a:pt x="47" y="80"/>
                      <a:pt x="48" y="79"/>
                      <a:pt x="49" y="78"/>
                    </a:cubicBezTo>
                    <a:cubicBezTo>
                      <a:pt x="53" y="73"/>
                      <a:pt x="55" y="63"/>
                      <a:pt x="56" y="54"/>
                    </a:cubicBezTo>
                    <a:cubicBezTo>
                      <a:pt x="56" y="48"/>
                      <a:pt x="56" y="42"/>
                      <a:pt x="55" y="37"/>
                    </a:cubicBezTo>
                    <a:cubicBezTo>
                      <a:pt x="55" y="38"/>
                      <a:pt x="56" y="38"/>
                      <a:pt x="57" y="39"/>
                    </a:cubicBezTo>
                    <a:cubicBezTo>
                      <a:pt x="58" y="39"/>
                      <a:pt x="59" y="39"/>
                      <a:pt x="59" y="39"/>
                    </a:cubicBezTo>
                    <a:cubicBezTo>
                      <a:pt x="60" y="38"/>
                      <a:pt x="61" y="37"/>
                      <a:pt x="61" y="36"/>
                    </a:cubicBezTo>
                    <a:cubicBezTo>
                      <a:pt x="57" y="26"/>
                      <a:pt x="52" y="18"/>
                      <a:pt x="44" y="1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8" name="Freeform 31">
                <a:extLst>
                  <a:ext uri="{FF2B5EF4-FFF2-40B4-BE49-F238E27FC236}">
                    <a16:creationId xmlns:a16="http://schemas.microsoft.com/office/drawing/2014/main" id="{C68263D5-CB90-424F-9956-3272F57E61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9" y="2583"/>
                <a:ext cx="156" cy="173"/>
              </a:xfrm>
              <a:custGeom>
                <a:avLst/>
                <a:gdLst>
                  <a:gd name="T0" fmla="*/ 0 w 81"/>
                  <a:gd name="T1" fmla="*/ 22 h 90"/>
                  <a:gd name="T2" fmla="*/ 53 w 81"/>
                  <a:gd name="T3" fmla="*/ 6 h 90"/>
                  <a:gd name="T4" fmla="*/ 45 w 81"/>
                  <a:gd name="T5" fmla="*/ 10 h 90"/>
                  <a:gd name="T6" fmla="*/ 79 w 81"/>
                  <a:gd name="T7" fmla="*/ 39 h 90"/>
                  <a:gd name="T8" fmla="*/ 67 w 81"/>
                  <a:gd name="T9" fmla="*/ 38 h 90"/>
                  <a:gd name="T10" fmla="*/ 73 w 81"/>
                  <a:gd name="T11" fmla="*/ 90 h 90"/>
                  <a:gd name="T12" fmla="*/ 50 w 81"/>
                  <a:gd name="T13" fmla="*/ 52 h 90"/>
                  <a:gd name="T14" fmla="*/ 46 w 81"/>
                  <a:gd name="T15" fmla="*/ 61 h 90"/>
                  <a:gd name="T16" fmla="*/ 30 w 81"/>
                  <a:gd name="T17" fmla="*/ 31 h 90"/>
                  <a:gd name="T18" fmla="*/ 26 w 81"/>
                  <a:gd name="T19" fmla="*/ 40 h 90"/>
                  <a:gd name="T20" fmla="*/ 0 w 81"/>
                  <a:gd name="T21" fmla="*/ 2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1" h="90">
                    <a:moveTo>
                      <a:pt x="0" y="22"/>
                    </a:moveTo>
                    <a:cubicBezTo>
                      <a:pt x="17" y="4"/>
                      <a:pt x="35" y="0"/>
                      <a:pt x="53" y="6"/>
                    </a:cubicBezTo>
                    <a:cubicBezTo>
                      <a:pt x="49" y="8"/>
                      <a:pt x="47" y="8"/>
                      <a:pt x="45" y="10"/>
                    </a:cubicBezTo>
                    <a:cubicBezTo>
                      <a:pt x="55" y="10"/>
                      <a:pt x="75" y="28"/>
                      <a:pt x="79" y="39"/>
                    </a:cubicBezTo>
                    <a:cubicBezTo>
                      <a:pt x="73" y="38"/>
                      <a:pt x="71" y="37"/>
                      <a:pt x="67" y="38"/>
                    </a:cubicBezTo>
                    <a:cubicBezTo>
                      <a:pt x="80" y="49"/>
                      <a:pt x="81" y="75"/>
                      <a:pt x="73" y="90"/>
                    </a:cubicBezTo>
                    <a:cubicBezTo>
                      <a:pt x="72" y="72"/>
                      <a:pt x="59" y="63"/>
                      <a:pt x="50" y="52"/>
                    </a:cubicBezTo>
                    <a:cubicBezTo>
                      <a:pt x="49" y="55"/>
                      <a:pt x="48" y="56"/>
                      <a:pt x="46" y="61"/>
                    </a:cubicBezTo>
                    <a:cubicBezTo>
                      <a:pt x="42" y="52"/>
                      <a:pt x="33" y="40"/>
                      <a:pt x="30" y="31"/>
                    </a:cubicBezTo>
                    <a:cubicBezTo>
                      <a:pt x="28" y="34"/>
                      <a:pt x="27" y="38"/>
                      <a:pt x="26" y="40"/>
                    </a:cubicBezTo>
                    <a:cubicBezTo>
                      <a:pt x="19" y="25"/>
                      <a:pt x="14" y="22"/>
                      <a:pt x="0" y="2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9" name="Freeform 32">
                <a:extLst>
                  <a:ext uri="{FF2B5EF4-FFF2-40B4-BE49-F238E27FC236}">
                    <a16:creationId xmlns:a16="http://schemas.microsoft.com/office/drawing/2014/main" id="{A1AAE48E-1E85-42B2-A4A9-97A4A8BC11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14" y="2583"/>
                <a:ext cx="163" cy="179"/>
              </a:xfrm>
              <a:custGeom>
                <a:avLst/>
                <a:gdLst>
                  <a:gd name="T0" fmla="*/ 8 w 85"/>
                  <a:gd name="T1" fmla="*/ 20 h 93"/>
                  <a:gd name="T2" fmla="*/ 30 w 85"/>
                  <a:gd name="T3" fmla="*/ 7 h 93"/>
                  <a:gd name="T4" fmla="*/ 49 w 85"/>
                  <a:gd name="T5" fmla="*/ 6 h 93"/>
                  <a:gd name="T6" fmla="*/ 46 w 85"/>
                  <a:gd name="T7" fmla="*/ 9 h 93"/>
                  <a:gd name="T8" fmla="*/ 46 w 85"/>
                  <a:gd name="T9" fmla="*/ 12 h 93"/>
                  <a:gd name="T10" fmla="*/ 48 w 85"/>
                  <a:gd name="T11" fmla="*/ 13 h 93"/>
                  <a:gd name="T12" fmla="*/ 65 w 85"/>
                  <a:gd name="T13" fmla="*/ 22 h 93"/>
                  <a:gd name="T14" fmla="*/ 78 w 85"/>
                  <a:gd name="T15" fmla="*/ 36 h 93"/>
                  <a:gd name="T16" fmla="*/ 69 w 85"/>
                  <a:gd name="T17" fmla="*/ 36 h 93"/>
                  <a:gd name="T18" fmla="*/ 67 w 85"/>
                  <a:gd name="T19" fmla="*/ 39 h 93"/>
                  <a:gd name="T20" fmla="*/ 68 w 85"/>
                  <a:gd name="T21" fmla="*/ 40 h 93"/>
                  <a:gd name="T22" fmla="*/ 78 w 85"/>
                  <a:gd name="T23" fmla="*/ 62 h 93"/>
                  <a:gd name="T24" fmla="*/ 77 w 85"/>
                  <a:gd name="T25" fmla="*/ 81 h 93"/>
                  <a:gd name="T26" fmla="*/ 62 w 85"/>
                  <a:gd name="T27" fmla="*/ 58 h 93"/>
                  <a:gd name="T28" fmla="*/ 55 w 85"/>
                  <a:gd name="T29" fmla="*/ 50 h 93"/>
                  <a:gd name="T30" fmla="*/ 52 w 85"/>
                  <a:gd name="T31" fmla="*/ 50 h 93"/>
                  <a:gd name="T32" fmla="*/ 51 w 85"/>
                  <a:gd name="T33" fmla="*/ 51 h 93"/>
                  <a:gd name="T34" fmla="*/ 49 w 85"/>
                  <a:gd name="T35" fmla="*/ 56 h 93"/>
                  <a:gd name="T36" fmla="*/ 49 w 85"/>
                  <a:gd name="T37" fmla="*/ 56 h 93"/>
                  <a:gd name="T38" fmla="*/ 45 w 85"/>
                  <a:gd name="T39" fmla="*/ 48 h 93"/>
                  <a:gd name="T40" fmla="*/ 35 w 85"/>
                  <a:gd name="T41" fmla="*/ 30 h 93"/>
                  <a:gd name="T42" fmla="*/ 32 w 85"/>
                  <a:gd name="T43" fmla="*/ 29 h 93"/>
                  <a:gd name="T44" fmla="*/ 31 w 85"/>
                  <a:gd name="T45" fmla="*/ 30 h 93"/>
                  <a:gd name="T46" fmla="*/ 29 w 85"/>
                  <a:gd name="T47" fmla="*/ 35 h 93"/>
                  <a:gd name="T48" fmla="*/ 20 w 85"/>
                  <a:gd name="T49" fmla="*/ 23 h 93"/>
                  <a:gd name="T50" fmla="*/ 8 w 85"/>
                  <a:gd name="T51" fmla="*/ 20 h 93"/>
                  <a:gd name="T52" fmla="*/ 28 w 85"/>
                  <a:gd name="T53" fmla="*/ 3 h 93"/>
                  <a:gd name="T54" fmla="*/ 1 w 85"/>
                  <a:gd name="T55" fmla="*/ 20 h 93"/>
                  <a:gd name="T56" fmla="*/ 1 w 85"/>
                  <a:gd name="T57" fmla="*/ 20 h 93"/>
                  <a:gd name="T58" fmla="*/ 0 w 85"/>
                  <a:gd name="T59" fmla="*/ 22 h 93"/>
                  <a:gd name="T60" fmla="*/ 3 w 85"/>
                  <a:gd name="T61" fmla="*/ 24 h 93"/>
                  <a:gd name="T62" fmla="*/ 17 w 85"/>
                  <a:gd name="T63" fmla="*/ 27 h 93"/>
                  <a:gd name="T64" fmla="*/ 26 w 85"/>
                  <a:gd name="T65" fmla="*/ 41 h 93"/>
                  <a:gd name="T66" fmla="*/ 26 w 85"/>
                  <a:gd name="T67" fmla="*/ 41 h 93"/>
                  <a:gd name="T68" fmla="*/ 27 w 85"/>
                  <a:gd name="T69" fmla="*/ 42 h 93"/>
                  <a:gd name="T70" fmla="*/ 31 w 85"/>
                  <a:gd name="T71" fmla="*/ 42 h 93"/>
                  <a:gd name="T72" fmla="*/ 33 w 85"/>
                  <a:gd name="T73" fmla="*/ 37 h 93"/>
                  <a:gd name="T74" fmla="*/ 40 w 85"/>
                  <a:gd name="T75" fmla="*/ 51 h 93"/>
                  <a:gd name="T76" fmla="*/ 47 w 85"/>
                  <a:gd name="T77" fmla="*/ 62 h 93"/>
                  <a:gd name="T78" fmla="*/ 48 w 85"/>
                  <a:gd name="T79" fmla="*/ 63 h 93"/>
                  <a:gd name="T80" fmla="*/ 51 w 85"/>
                  <a:gd name="T81" fmla="*/ 62 h 93"/>
                  <a:gd name="T82" fmla="*/ 53 w 85"/>
                  <a:gd name="T83" fmla="*/ 58 h 93"/>
                  <a:gd name="T84" fmla="*/ 54 w 85"/>
                  <a:gd name="T85" fmla="*/ 56 h 93"/>
                  <a:gd name="T86" fmla="*/ 59 w 85"/>
                  <a:gd name="T87" fmla="*/ 61 h 93"/>
                  <a:gd name="T88" fmla="*/ 74 w 85"/>
                  <a:gd name="T89" fmla="*/ 90 h 93"/>
                  <a:gd name="T90" fmla="*/ 75 w 85"/>
                  <a:gd name="T91" fmla="*/ 92 h 93"/>
                  <a:gd name="T92" fmla="*/ 78 w 85"/>
                  <a:gd name="T93" fmla="*/ 91 h 93"/>
                  <a:gd name="T94" fmla="*/ 83 w 85"/>
                  <a:gd name="T95" fmla="*/ 61 h 93"/>
                  <a:gd name="T96" fmla="*/ 75 w 85"/>
                  <a:gd name="T97" fmla="*/ 40 h 93"/>
                  <a:gd name="T98" fmla="*/ 77 w 85"/>
                  <a:gd name="T99" fmla="*/ 41 h 93"/>
                  <a:gd name="T100" fmla="*/ 82 w 85"/>
                  <a:gd name="T101" fmla="*/ 41 h 93"/>
                  <a:gd name="T102" fmla="*/ 83 w 85"/>
                  <a:gd name="T103" fmla="*/ 41 h 93"/>
                  <a:gd name="T104" fmla="*/ 84 w 85"/>
                  <a:gd name="T105" fmla="*/ 38 h 93"/>
                  <a:gd name="T106" fmla="*/ 68 w 85"/>
                  <a:gd name="T107" fmla="*/ 18 h 93"/>
                  <a:gd name="T108" fmla="*/ 55 w 85"/>
                  <a:gd name="T109" fmla="*/ 9 h 93"/>
                  <a:gd name="T110" fmla="*/ 58 w 85"/>
                  <a:gd name="T111" fmla="*/ 8 h 93"/>
                  <a:gd name="T112" fmla="*/ 59 w 85"/>
                  <a:gd name="T113" fmla="*/ 7 h 93"/>
                  <a:gd name="T114" fmla="*/ 57 w 85"/>
                  <a:gd name="T115" fmla="*/ 4 h 93"/>
                  <a:gd name="T116" fmla="*/ 28 w 85"/>
                  <a:gd name="T117" fmla="*/ 3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5" h="93">
                    <a:moveTo>
                      <a:pt x="8" y="20"/>
                    </a:moveTo>
                    <a:cubicBezTo>
                      <a:pt x="15" y="13"/>
                      <a:pt x="22" y="9"/>
                      <a:pt x="30" y="7"/>
                    </a:cubicBezTo>
                    <a:cubicBezTo>
                      <a:pt x="36" y="6"/>
                      <a:pt x="42" y="5"/>
                      <a:pt x="49" y="6"/>
                    </a:cubicBezTo>
                    <a:cubicBezTo>
                      <a:pt x="48" y="7"/>
                      <a:pt x="47" y="8"/>
                      <a:pt x="46" y="9"/>
                    </a:cubicBezTo>
                    <a:cubicBezTo>
                      <a:pt x="45" y="9"/>
                      <a:pt x="45" y="11"/>
                      <a:pt x="46" y="12"/>
                    </a:cubicBezTo>
                    <a:cubicBezTo>
                      <a:pt x="47" y="12"/>
                      <a:pt x="47" y="13"/>
                      <a:pt x="48" y="13"/>
                    </a:cubicBezTo>
                    <a:cubicBezTo>
                      <a:pt x="52" y="13"/>
                      <a:pt x="59" y="16"/>
                      <a:pt x="65" y="22"/>
                    </a:cubicBezTo>
                    <a:cubicBezTo>
                      <a:pt x="71" y="26"/>
                      <a:pt x="75" y="31"/>
                      <a:pt x="78" y="36"/>
                    </a:cubicBezTo>
                    <a:cubicBezTo>
                      <a:pt x="75" y="35"/>
                      <a:pt x="73" y="35"/>
                      <a:pt x="69" y="36"/>
                    </a:cubicBezTo>
                    <a:cubicBezTo>
                      <a:pt x="68" y="36"/>
                      <a:pt x="67" y="38"/>
                      <a:pt x="67" y="39"/>
                    </a:cubicBezTo>
                    <a:cubicBezTo>
                      <a:pt x="68" y="40"/>
                      <a:pt x="68" y="40"/>
                      <a:pt x="68" y="40"/>
                    </a:cubicBezTo>
                    <a:cubicBezTo>
                      <a:pt x="74" y="45"/>
                      <a:pt x="77" y="53"/>
                      <a:pt x="78" y="62"/>
                    </a:cubicBezTo>
                    <a:cubicBezTo>
                      <a:pt x="79" y="68"/>
                      <a:pt x="79" y="75"/>
                      <a:pt x="77" y="81"/>
                    </a:cubicBezTo>
                    <a:cubicBezTo>
                      <a:pt x="74" y="72"/>
                      <a:pt x="68" y="65"/>
                      <a:pt x="62" y="58"/>
                    </a:cubicBezTo>
                    <a:cubicBezTo>
                      <a:pt x="60" y="55"/>
                      <a:pt x="57" y="53"/>
                      <a:pt x="55" y="50"/>
                    </a:cubicBezTo>
                    <a:cubicBezTo>
                      <a:pt x="55" y="49"/>
                      <a:pt x="53" y="49"/>
                      <a:pt x="52" y="50"/>
                    </a:cubicBezTo>
                    <a:cubicBezTo>
                      <a:pt x="52" y="50"/>
                      <a:pt x="51" y="50"/>
                      <a:pt x="51" y="51"/>
                    </a:cubicBezTo>
                    <a:cubicBezTo>
                      <a:pt x="50" y="52"/>
                      <a:pt x="50" y="54"/>
                      <a:pt x="49" y="56"/>
                    </a:cubicBezTo>
                    <a:cubicBezTo>
                      <a:pt x="49" y="56"/>
                      <a:pt x="49" y="56"/>
                      <a:pt x="49" y="56"/>
                    </a:cubicBezTo>
                    <a:cubicBezTo>
                      <a:pt x="48" y="53"/>
                      <a:pt x="46" y="51"/>
                      <a:pt x="45" y="48"/>
                    </a:cubicBezTo>
                    <a:cubicBezTo>
                      <a:pt x="41" y="42"/>
                      <a:pt x="37" y="35"/>
                      <a:pt x="35" y="30"/>
                    </a:cubicBezTo>
                    <a:cubicBezTo>
                      <a:pt x="35" y="29"/>
                      <a:pt x="33" y="28"/>
                      <a:pt x="32" y="29"/>
                    </a:cubicBezTo>
                    <a:cubicBezTo>
                      <a:pt x="32" y="29"/>
                      <a:pt x="31" y="29"/>
                      <a:pt x="31" y="30"/>
                    </a:cubicBezTo>
                    <a:cubicBezTo>
                      <a:pt x="30" y="31"/>
                      <a:pt x="29" y="33"/>
                      <a:pt x="29" y="35"/>
                    </a:cubicBezTo>
                    <a:cubicBezTo>
                      <a:pt x="26" y="29"/>
                      <a:pt x="23" y="26"/>
                      <a:pt x="20" y="23"/>
                    </a:cubicBezTo>
                    <a:cubicBezTo>
                      <a:pt x="17" y="21"/>
                      <a:pt x="13" y="20"/>
                      <a:pt x="8" y="20"/>
                    </a:cubicBezTo>
                    <a:close/>
                    <a:moveTo>
                      <a:pt x="28" y="3"/>
                    </a:moveTo>
                    <a:cubicBezTo>
                      <a:pt x="19" y="5"/>
                      <a:pt x="10" y="11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1"/>
                      <a:pt x="0" y="21"/>
                      <a:pt x="0" y="22"/>
                    </a:cubicBezTo>
                    <a:cubicBezTo>
                      <a:pt x="0" y="23"/>
                      <a:pt x="1" y="24"/>
                      <a:pt x="3" y="24"/>
                    </a:cubicBezTo>
                    <a:cubicBezTo>
                      <a:pt x="9" y="24"/>
                      <a:pt x="14" y="25"/>
                      <a:pt x="17" y="27"/>
                    </a:cubicBezTo>
                    <a:cubicBezTo>
                      <a:pt x="21" y="30"/>
                      <a:pt x="23" y="34"/>
                      <a:pt x="26" y="41"/>
                    </a:cubicBezTo>
                    <a:cubicBezTo>
                      <a:pt x="26" y="41"/>
                      <a:pt x="26" y="41"/>
                      <a:pt x="26" y="41"/>
                    </a:cubicBezTo>
                    <a:cubicBezTo>
                      <a:pt x="27" y="42"/>
                      <a:pt x="27" y="42"/>
                      <a:pt x="27" y="42"/>
                    </a:cubicBezTo>
                    <a:cubicBezTo>
                      <a:pt x="29" y="43"/>
                      <a:pt x="30" y="43"/>
                      <a:pt x="31" y="42"/>
                    </a:cubicBezTo>
                    <a:cubicBezTo>
                      <a:pt x="32" y="40"/>
                      <a:pt x="32" y="38"/>
                      <a:pt x="33" y="37"/>
                    </a:cubicBezTo>
                    <a:cubicBezTo>
                      <a:pt x="35" y="41"/>
                      <a:pt x="38" y="46"/>
                      <a:pt x="40" y="51"/>
                    </a:cubicBezTo>
                    <a:cubicBezTo>
                      <a:pt x="43" y="55"/>
                      <a:pt x="45" y="59"/>
                      <a:pt x="47" y="62"/>
                    </a:cubicBezTo>
                    <a:cubicBezTo>
                      <a:pt x="47" y="62"/>
                      <a:pt x="47" y="63"/>
                      <a:pt x="48" y="63"/>
                    </a:cubicBezTo>
                    <a:cubicBezTo>
                      <a:pt x="49" y="64"/>
                      <a:pt x="50" y="63"/>
                      <a:pt x="51" y="62"/>
                    </a:cubicBezTo>
                    <a:cubicBezTo>
                      <a:pt x="52" y="60"/>
                      <a:pt x="52" y="59"/>
                      <a:pt x="53" y="58"/>
                    </a:cubicBezTo>
                    <a:cubicBezTo>
                      <a:pt x="53" y="57"/>
                      <a:pt x="54" y="57"/>
                      <a:pt x="54" y="56"/>
                    </a:cubicBezTo>
                    <a:cubicBezTo>
                      <a:pt x="55" y="58"/>
                      <a:pt x="57" y="59"/>
                      <a:pt x="59" y="61"/>
                    </a:cubicBezTo>
                    <a:cubicBezTo>
                      <a:pt x="66" y="69"/>
                      <a:pt x="73" y="77"/>
                      <a:pt x="74" y="90"/>
                    </a:cubicBezTo>
                    <a:cubicBezTo>
                      <a:pt x="74" y="91"/>
                      <a:pt x="74" y="92"/>
                      <a:pt x="75" y="92"/>
                    </a:cubicBezTo>
                    <a:cubicBezTo>
                      <a:pt x="76" y="93"/>
                      <a:pt x="78" y="92"/>
                      <a:pt x="78" y="91"/>
                    </a:cubicBezTo>
                    <a:cubicBezTo>
                      <a:pt x="83" y="83"/>
                      <a:pt x="84" y="71"/>
                      <a:pt x="83" y="61"/>
                    </a:cubicBezTo>
                    <a:cubicBezTo>
                      <a:pt x="82" y="53"/>
                      <a:pt x="79" y="46"/>
                      <a:pt x="75" y="40"/>
                    </a:cubicBezTo>
                    <a:cubicBezTo>
                      <a:pt x="76" y="40"/>
                      <a:pt x="76" y="40"/>
                      <a:pt x="77" y="41"/>
                    </a:cubicBezTo>
                    <a:cubicBezTo>
                      <a:pt x="79" y="41"/>
                      <a:pt x="80" y="41"/>
                      <a:pt x="82" y="41"/>
                    </a:cubicBezTo>
                    <a:cubicBezTo>
                      <a:pt x="82" y="41"/>
                      <a:pt x="83" y="41"/>
                      <a:pt x="83" y="41"/>
                    </a:cubicBezTo>
                    <a:cubicBezTo>
                      <a:pt x="84" y="41"/>
                      <a:pt x="85" y="39"/>
                      <a:pt x="84" y="38"/>
                    </a:cubicBezTo>
                    <a:cubicBezTo>
                      <a:pt x="82" y="32"/>
                      <a:pt x="76" y="24"/>
                      <a:pt x="68" y="18"/>
                    </a:cubicBezTo>
                    <a:cubicBezTo>
                      <a:pt x="64" y="14"/>
                      <a:pt x="59" y="11"/>
                      <a:pt x="55" y="9"/>
                    </a:cubicBezTo>
                    <a:cubicBezTo>
                      <a:pt x="55" y="9"/>
                      <a:pt x="56" y="9"/>
                      <a:pt x="58" y="8"/>
                    </a:cubicBezTo>
                    <a:cubicBezTo>
                      <a:pt x="58" y="8"/>
                      <a:pt x="58" y="7"/>
                      <a:pt x="59" y="7"/>
                    </a:cubicBezTo>
                    <a:cubicBezTo>
                      <a:pt x="59" y="5"/>
                      <a:pt x="58" y="4"/>
                      <a:pt x="57" y="4"/>
                    </a:cubicBezTo>
                    <a:cubicBezTo>
                      <a:pt x="47" y="1"/>
                      <a:pt x="38" y="0"/>
                      <a:pt x="28" y="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0" name="Freeform 33">
                <a:extLst>
                  <a:ext uri="{FF2B5EF4-FFF2-40B4-BE49-F238E27FC236}">
                    <a16:creationId xmlns:a16="http://schemas.microsoft.com/office/drawing/2014/main" id="{152DAA0E-9FE7-43AF-9189-2743284DCA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8" y="2510"/>
                <a:ext cx="197" cy="116"/>
              </a:xfrm>
              <a:custGeom>
                <a:avLst/>
                <a:gdLst>
                  <a:gd name="T0" fmla="*/ 6 w 103"/>
                  <a:gd name="T1" fmla="*/ 60 h 60"/>
                  <a:gd name="T2" fmla="*/ 22 w 103"/>
                  <a:gd name="T3" fmla="*/ 6 h 60"/>
                  <a:gd name="T4" fmla="*/ 21 w 103"/>
                  <a:gd name="T5" fmla="*/ 16 h 60"/>
                  <a:gd name="T6" fmla="*/ 64 w 103"/>
                  <a:gd name="T7" fmla="*/ 3 h 60"/>
                  <a:gd name="T8" fmla="*/ 57 w 103"/>
                  <a:gd name="T9" fmla="*/ 13 h 60"/>
                  <a:gd name="T10" fmla="*/ 103 w 103"/>
                  <a:gd name="T11" fmla="*/ 36 h 60"/>
                  <a:gd name="T12" fmla="*/ 58 w 103"/>
                  <a:gd name="T13" fmla="*/ 34 h 60"/>
                  <a:gd name="T14" fmla="*/ 64 w 103"/>
                  <a:gd name="T15" fmla="*/ 43 h 60"/>
                  <a:gd name="T16" fmla="*/ 30 w 103"/>
                  <a:gd name="T17" fmla="*/ 40 h 60"/>
                  <a:gd name="T18" fmla="*/ 36 w 103"/>
                  <a:gd name="T19" fmla="*/ 49 h 60"/>
                  <a:gd name="T20" fmla="*/ 6 w 103"/>
                  <a:gd name="T21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3" h="60">
                    <a:moveTo>
                      <a:pt x="6" y="60"/>
                    </a:moveTo>
                    <a:cubicBezTo>
                      <a:pt x="0" y="36"/>
                      <a:pt x="7" y="19"/>
                      <a:pt x="22" y="6"/>
                    </a:cubicBezTo>
                    <a:cubicBezTo>
                      <a:pt x="22" y="11"/>
                      <a:pt x="20" y="12"/>
                      <a:pt x="21" y="16"/>
                    </a:cubicBezTo>
                    <a:cubicBezTo>
                      <a:pt x="27" y="7"/>
                      <a:pt x="52" y="0"/>
                      <a:pt x="64" y="3"/>
                    </a:cubicBezTo>
                    <a:cubicBezTo>
                      <a:pt x="60" y="8"/>
                      <a:pt x="58" y="9"/>
                      <a:pt x="57" y="13"/>
                    </a:cubicBezTo>
                    <a:cubicBezTo>
                      <a:pt x="73" y="8"/>
                      <a:pt x="95" y="22"/>
                      <a:pt x="103" y="36"/>
                    </a:cubicBezTo>
                    <a:cubicBezTo>
                      <a:pt x="88" y="27"/>
                      <a:pt x="73" y="33"/>
                      <a:pt x="58" y="34"/>
                    </a:cubicBezTo>
                    <a:cubicBezTo>
                      <a:pt x="60" y="37"/>
                      <a:pt x="61" y="39"/>
                      <a:pt x="64" y="43"/>
                    </a:cubicBezTo>
                    <a:cubicBezTo>
                      <a:pt x="54" y="42"/>
                      <a:pt x="39" y="42"/>
                      <a:pt x="30" y="40"/>
                    </a:cubicBezTo>
                    <a:cubicBezTo>
                      <a:pt x="31" y="43"/>
                      <a:pt x="34" y="46"/>
                      <a:pt x="36" y="49"/>
                    </a:cubicBezTo>
                    <a:cubicBezTo>
                      <a:pt x="19" y="45"/>
                      <a:pt x="13" y="48"/>
                      <a:pt x="6" y="6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1" name="Freeform 34">
                <a:extLst>
                  <a:ext uri="{FF2B5EF4-FFF2-40B4-BE49-F238E27FC236}">
                    <a16:creationId xmlns:a16="http://schemas.microsoft.com/office/drawing/2014/main" id="{320FC3C5-D7BE-49A4-9D39-104AF0BCD34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10" y="2508"/>
                <a:ext cx="201" cy="123"/>
              </a:xfrm>
              <a:custGeom>
                <a:avLst/>
                <a:gdLst>
                  <a:gd name="T0" fmla="*/ 6 w 105"/>
                  <a:gd name="T1" fmla="*/ 55 h 64"/>
                  <a:gd name="T2" fmla="*/ 7 w 105"/>
                  <a:gd name="T3" fmla="*/ 31 h 64"/>
                  <a:gd name="T4" fmla="*/ 7 w 105"/>
                  <a:gd name="T5" fmla="*/ 31 h 64"/>
                  <a:gd name="T6" fmla="*/ 17 w 105"/>
                  <a:gd name="T7" fmla="*/ 14 h 64"/>
                  <a:gd name="T8" fmla="*/ 18 w 105"/>
                  <a:gd name="T9" fmla="*/ 17 h 64"/>
                  <a:gd name="T10" fmla="*/ 20 w 105"/>
                  <a:gd name="T11" fmla="*/ 19 h 64"/>
                  <a:gd name="T12" fmla="*/ 22 w 105"/>
                  <a:gd name="T13" fmla="*/ 18 h 64"/>
                  <a:gd name="T14" fmla="*/ 22 w 105"/>
                  <a:gd name="T15" fmla="*/ 18 h 64"/>
                  <a:gd name="T16" fmla="*/ 39 w 105"/>
                  <a:gd name="T17" fmla="*/ 9 h 64"/>
                  <a:gd name="T18" fmla="*/ 58 w 105"/>
                  <a:gd name="T19" fmla="*/ 6 h 64"/>
                  <a:gd name="T20" fmla="*/ 53 w 105"/>
                  <a:gd name="T21" fmla="*/ 14 h 64"/>
                  <a:gd name="T22" fmla="*/ 55 w 105"/>
                  <a:gd name="T23" fmla="*/ 16 h 64"/>
                  <a:gd name="T24" fmla="*/ 56 w 105"/>
                  <a:gd name="T25" fmla="*/ 17 h 64"/>
                  <a:gd name="T26" fmla="*/ 56 w 105"/>
                  <a:gd name="T27" fmla="*/ 17 h 64"/>
                  <a:gd name="T28" fmla="*/ 80 w 105"/>
                  <a:gd name="T29" fmla="*/ 20 h 64"/>
                  <a:gd name="T30" fmla="*/ 95 w 105"/>
                  <a:gd name="T31" fmla="*/ 32 h 64"/>
                  <a:gd name="T32" fmla="*/ 68 w 105"/>
                  <a:gd name="T33" fmla="*/ 31 h 64"/>
                  <a:gd name="T34" fmla="*/ 57 w 105"/>
                  <a:gd name="T35" fmla="*/ 33 h 64"/>
                  <a:gd name="T36" fmla="*/ 55 w 105"/>
                  <a:gd name="T37" fmla="*/ 35 h 64"/>
                  <a:gd name="T38" fmla="*/ 55 w 105"/>
                  <a:gd name="T39" fmla="*/ 36 h 64"/>
                  <a:gd name="T40" fmla="*/ 58 w 105"/>
                  <a:gd name="T41" fmla="*/ 41 h 64"/>
                  <a:gd name="T42" fmla="*/ 58 w 105"/>
                  <a:gd name="T43" fmla="*/ 41 h 64"/>
                  <a:gd name="T44" fmla="*/ 50 w 105"/>
                  <a:gd name="T45" fmla="*/ 41 h 64"/>
                  <a:gd name="T46" fmla="*/ 29 w 105"/>
                  <a:gd name="T47" fmla="*/ 38 h 64"/>
                  <a:gd name="T48" fmla="*/ 27 w 105"/>
                  <a:gd name="T49" fmla="*/ 40 h 64"/>
                  <a:gd name="T50" fmla="*/ 27 w 105"/>
                  <a:gd name="T51" fmla="*/ 42 h 64"/>
                  <a:gd name="T52" fmla="*/ 30 w 105"/>
                  <a:gd name="T53" fmla="*/ 46 h 64"/>
                  <a:gd name="T54" fmla="*/ 15 w 105"/>
                  <a:gd name="T55" fmla="*/ 47 h 64"/>
                  <a:gd name="T56" fmla="*/ 6 w 105"/>
                  <a:gd name="T57" fmla="*/ 55 h 64"/>
                  <a:gd name="T58" fmla="*/ 3 w 105"/>
                  <a:gd name="T59" fmla="*/ 29 h 64"/>
                  <a:gd name="T60" fmla="*/ 2 w 105"/>
                  <a:gd name="T61" fmla="*/ 61 h 64"/>
                  <a:gd name="T62" fmla="*/ 3 w 105"/>
                  <a:gd name="T63" fmla="*/ 63 h 64"/>
                  <a:gd name="T64" fmla="*/ 7 w 105"/>
                  <a:gd name="T65" fmla="*/ 62 h 64"/>
                  <a:gd name="T66" fmla="*/ 17 w 105"/>
                  <a:gd name="T67" fmla="*/ 52 h 64"/>
                  <a:gd name="T68" fmla="*/ 34 w 105"/>
                  <a:gd name="T69" fmla="*/ 52 h 64"/>
                  <a:gd name="T70" fmla="*/ 36 w 105"/>
                  <a:gd name="T71" fmla="*/ 52 h 64"/>
                  <a:gd name="T72" fmla="*/ 37 w 105"/>
                  <a:gd name="T73" fmla="*/ 49 h 64"/>
                  <a:gd name="T74" fmla="*/ 34 w 105"/>
                  <a:gd name="T75" fmla="*/ 44 h 64"/>
                  <a:gd name="T76" fmla="*/ 50 w 105"/>
                  <a:gd name="T77" fmla="*/ 45 h 64"/>
                  <a:gd name="T78" fmla="*/ 62 w 105"/>
                  <a:gd name="T79" fmla="*/ 46 h 64"/>
                  <a:gd name="T80" fmla="*/ 64 w 105"/>
                  <a:gd name="T81" fmla="*/ 46 h 64"/>
                  <a:gd name="T82" fmla="*/ 65 w 105"/>
                  <a:gd name="T83" fmla="*/ 43 h 64"/>
                  <a:gd name="T84" fmla="*/ 62 w 105"/>
                  <a:gd name="T85" fmla="*/ 39 h 64"/>
                  <a:gd name="T86" fmla="*/ 61 w 105"/>
                  <a:gd name="T87" fmla="*/ 37 h 64"/>
                  <a:gd name="T88" fmla="*/ 68 w 105"/>
                  <a:gd name="T89" fmla="*/ 36 h 64"/>
                  <a:gd name="T90" fmla="*/ 101 w 105"/>
                  <a:gd name="T91" fmla="*/ 39 h 64"/>
                  <a:gd name="T92" fmla="*/ 103 w 105"/>
                  <a:gd name="T93" fmla="*/ 39 h 64"/>
                  <a:gd name="T94" fmla="*/ 104 w 105"/>
                  <a:gd name="T95" fmla="*/ 36 h 64"/>
                  <a:gd name="T96" fmla="*/ 82 w 105"/>
                  <a:gd name="T97" fmla="*/ 16 h 64"/>
                  <a:gd name="T98" fmla="*/ 60 w 105"/>
                  <a:gd name="T99" fmla="*/ 11 h 64"/>
                  <a:gd name="T100" fmla="*/ 62 w 105"/>
                  <a:gd name="T101" fmla="*/ 9 h 64"/>
                  <a:gd name="T102" fmla="*/ 65 w 105"/>
                  <a:gd name="T103" fmla="*/ 6 h 64"/>
                  <a:gd name="T104" fmla="*/ 65 w 105"/>
                  <a:gd name="T105" fmla="*/ 5 h 64"/>
                  <a:gd name="T106" fmla="*/ 63 w 105"/>
                  <a:gd name="T107" fmla="*/ 2 h 64"/>
                  <a:gd name="T108" fmla="*/ 38 w 105"/>
                  <a:gd name="T109" fmla="*/ 4 h 64"/>
                  <a:gd name="T110" fmla="*/ 23 w 105"/>
                  <a:gd name="T111" fmla="*/ 11 h 64"/>
                  <a:gd name="T112" fmla="*/ 23 w 105"/>
                  <a:gd name="T113" fmla="*/ 8 h 64"/>
                  <a:gd name="T114" fmla="*/ 23 w 105"/>
                  <a:gd name="T115" fmla="*/ 6 h 64"/>
                  <a:gd name="T116" fmla="*/ 20 w 105"/>
                  <a:gd name="T117" fmla="*/ 6 h 64"/>
                  <a:gd name="T118" fmla="*/ 3 w 105"/>
                  <a:gd name="T119" fmla="*/ 29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05" h="64">
                    <a:moveTo>
                      <a:pt x="6" y="55"/>
                    </a:moveTo>
                    <a:cubicBezTo>
                      <a:pt x="5" y="46"/>
                      <a:pt x="5" y="38"/>
                      <a:pt x="7" y="31"/>
                    </a:cubicBezTo>
                    <a:cubicBezTo>
                      <a:pt x="7" y="31"/>
                      <a:pt x="7" y="31"/>
                      <a:pt x="7" y="31"/>
                    </a:cubicBezTo>
                    <a:cubicBezTo>
                      <a:pt x="9" y="24"/>
                      <a:pt x="13" y="19"/>
                      <a:pt x="17" y="14"/>
                    </a:cubicBezTo>
                    <a:cubicBezTo>
                      <a:pt x="17" y="15"/>
                      <a:pt x="17" y="16"/>
                      <a:pt x="18" y="17"/>
                    </a:cubicBezTo>
                    <a:cubicBezTo>
                      <a:pt x="18" y="19"/>
                      <a:pt x="19" y="19"/>
                      <a:pt x="20" y="19"/>
                    </a:cubicBezTo>
                    <a:cubicBezTo>
                      <a:pt x="21" y="19"/>
                      <a:pt x="22" y="19"/>
                      <a:pt x="22" y="18"/>
                    </a:cubicBezTo>
                    <a:cubicBezTo>
                      <a:pt x="22" y="18"/>
                      <a:pt x="22" y="18"/>
                      <a:pt x="22" y="18"/>
                    </a:cubicBezTo>
                    <a:cubicBezTo>
                      <a:pt x="24" y="14"/>
                      <a:pt x="31" y="11"/>
                      <a:pt x="39" y="9"/>
                    </a:cubicBezTo>
                    <a:cubicBezTo>
                      <a:pt x="46" y="7"/>
                      <a:pt x="53" y="6"/>
                      <a:pt x="58" y="6"/>
                    </a:cubicBezTo>
                    <a:cubicBezTo>
                      <a:pt x="56" y="8"/>
                      <a:pt x="54" y="10"/>
                      <a:pt x="53" y="14"/>
                    </a:cubicBezTo>
                    <a:cubicBezTo>
                      <a:pt x="53" y="15"/>
                      <a:pt x="54" y="16"/>
                      <a:pt x="55" y="16"/>
                    </a:cubicBezTo>
                    <a:cubicBezTo>
                      <a:pt x="55" y="17"/>
                      <a:pt x="56" y="17"/>
                      <a:pt x="56" y="17"/>
                    </a:cubicBezTo>
                    <a:cubicBezTo>
                      <a:pt x="56" y="17"/>
                      <a:pt x="56" y="17"/>
                      <a:pt x="56" y="17"/>
                    </a:cubicBezTo>
                    <a:cubicBezTo>
                      <a:pt x="63" y="14"/>
                      <a:pt x="72" y="16"/>
                      <a:pt x="80" y="20"/>
                    </a:cubicBezTo>
                    <a:cubicBezTo>
                      <a:pt x="85" y="23"/>
                      <a:pt x="91" y="27"/>
                      <a:pt x="95" y="32"/>
                    </a:cubicBezTo>
                    <a:cubicBezTo>
                      <a:pt x="86" y="29"/>
                      <a:pt x="77" y="30"/>
                      <a:pt x="68" y="31"/>
                    </a:cubicBezTo>
                    <a:cubicBezTo>
                      <a:pt x="64" y="32"/>
                      <a:pt x="61" y="32"/>
                      <a:pt x="57" y="33"/>
                    </a:cubicBezTo>
                    <a:cubicBezTo>
                      <a:pt x="56" y="33"/>
                      <a:pt x="55" y="34"/>
                      <a:pt x="55" y="35"/>
                    </a:cubicBezTo>
                    <a:cubicBezTo>
                      <a:pt x="55" y="36"/>
                      <a:pt x="55" y="36"/>
                      <a:pt x="55" y="36"/>
                    </a:cubicBezTo>
                    <a:cubicBezTo>
                      <a:pt x="57" y="38"/>
                      <a:pt x="57" y="39"/>
                      <a:pt x="58" y="41"/>
                    </a:cubicBezTo>
                    <a:cubicBezTo>
                      <a:pt x="58" y="41"/>
                      <a:pt x="58" y="41"/>
                      <a:pt x="58" y="41"/>
                    </a:cubicBezTo>
                    <a:cubicBezTo>
                      <a:pt x="56" y="41"/>
                      <a:pt x="53" y="41"/>
                      <a:pt x="50" y="41"/>
                    </a:cubicBezTo>
                    <a:cubicBezTo>
                      <a:pt x="43" y="40"/>
                      <a:pt x="35" y="40"/>
                      <a:pt x="29" y="38"/>
                    </a:cubicBezTo>
                    <a:cubicBezTo>
                      <a:pt x="28" y="38"/>
                      <a:pt x="27" y="39"/>
                      <a:pt x="27" y="40"/>
                    </a:cubicBezTo>
                    <a:cubicBezTo>
                      <a:pt x="26" y="41"/>
                      <a:pt x="27" y="41"/>
                      <a:pt x="27" y="42"/>
                    </a:cubicBezTo>
                    <a:cubicBezTo>
                      <a:pt x="28" y="43"/>
                      <a:pt x="29" y="45"/>
                      <a:pt x="30" y="46"/>
                    </a:cubicBezTo>
                    <a:cubicBezTo>
                      <a:pt x="24" y="46"/>
                      <a:pt x="19" y="46"/>
                      <a:pt x="15" y="47"/>
                    </a:cubicBezTo>
                    <a:cubicBezTo>
                      <a:pt x="12" y="49"/>
                      <a:pt x="9" y="51"/>
                      <a:pt x="6" y="55"/>
                    </a:cubicBezTo>
                    <a:close/>
                    <a:moveTo>
                      <a:pt x="3" y="29"/>
                    </a:moveTo>
                    <a:cubicBezTo>
                      <a:pt x="0" y="38"/>
                      <a:pt x="0" y="49"/>
                      <a:pt x="2" y="61"/>
                    </a:cubicBezTo>
                    <a:cubicBezTo>
                      <a:pt x="3" y="62"/>
                      <a:pt x="3" y="63"/>
                      <a:pt x="3" y="63"/>
                    </a:cubicBezTo>
                    <a:cubicBezTo>
                      <a:pt x="5" y="64"/>
                      <a:pt x="6" y="63"/>
                      <a:pt x="7" y="62"/>
                    </a:cubicBezTo>
                    <a:cubicBezTo>
                      <a:pt x="10" y="57"/>
                      <a:pt x="13" y="53"/>
                      <a:pt x="17" y="52"/>
                    </a:cubicBezTo>
                    <a:cubicBezTo>
                      <a:pt x="21" y="50"/>
                      <a:pt x="26" y="50"/>
                      <a:pt x="34" y="52"/>
                    </a:cubicBezTo>
                    <a:cubicBezTo>
                      <a:pt x="35" y="52"/>
                      <a:pt x="35" y="52"/>
                      <a:pt x="36" y="52"/>
                    </a:cubicBezTo>
                    <a:cubicBezTo>
                      <a:pt x="37" y="51"/>
                      <a:pt x="37" y="50"/>
                      <a:pt x="37" y="49"/>
                    </a:cubicBezTo>
                    <a:cubicBezTo>
                      <a:pt x="36" y="47"/>
                      <a:pt x="35" y="45"/>
                      <a:pt x="34" y="44"/>
                    </a:cubicBezTo>
                    <a:cubicBezTo>
                      <a:pt x="39" y="45"/>
                      <a:pt x="44" y="45"/>
                      <a:pt x="50" y="45"/>
                    </a:cubicBezTo>
                    <a:cubicBezTo>
                      <a:pt x="54" y="46"/>
                      <a:pt x="59" y="46"/>
                      <a:pt x="62" y="46"/>
                    </a:cubicBezTo>
                    <a:cubicBezTo>
                      <a:pt x="63" y="47"/>
                      <a:pt x="63" y="46"/>
                      <a:pt x="64" y="46"/>
                    </a:cubicBezTo>
                    <a:cubicBezTo>
                      <a:pt x="65" y="45"/>
                      <a:pt x="65" y="44"/>
                      <a:pt x="65" y="43"/>
                    </a:cubicBezTo>
                    <a:cubicBezTo>
                      <a:pt x="64" y="41"/>
                      <a:pt x="63" y="40"/>
                      <a:pt x="62" y="39"/>
                    </a:cubicBezTo>
                    <a:cubicBezTo>
                      <a:pt x="62" y="38"/>
                      <a:pt x="62" y="38"/>
                      <a:pt x="61" y="37"/>
                    </a:cubicBezTo>
                    <a:cubicBezTo>
                      <a:pt x="64" y="37"/>
                      <a:pt x="66" y="36"/>
                      <a:pt x="68" y="36"/>
                    </a:cubicBezTo>
                    <a:cubicBezTo>
                      <a:pt x="79" y="35"/>
                      <a:pt x="90" y="33"/>
                      <a:pt x="101" y="39"/>
                    </a:cubicBezTo>
                    <a:cubicBezTo>
                      <a:pt x="102" y="40"/>
                      <a:pt x="102" y="40"/>
                      <a:pt x="103" y="39"/>
                    </a:cubicBezTo>
                    <a:cubicBezTo>
                      <a:pt x="104" y="39"/>
                      <a:pt x="105" y="37"/>
                      <a:pt x="104" y="36"/>
                    </a:cubicBezTo>
                    <a:cubicBezTo>
                      <a:pt x="100" y="28"/>
                      <a:pt x="91" y="20"/>
                      <a:pt x="82" y="16"/>
                    </a:cubicBezTo>
                    <a:cubicBezTo>
                      <a:pt x="75" y="12"/>
                      <a:pt x="67" y="10"/>
                      <a:pt x="60" y="11"/>
                    </a:cubicBezTo>
                    <a:cubicBezTo>
                      <a:pt x="60" y="10"/>
                      <a:pt x="61" y="10"/>
                      <a:pt x="62" y="9"/>
                    </a:cubicBezTo>
                    <a:cubicBezTo>
                      <a:pt x="62" y="8"/>
                      <a:pt x="63" y="7"/>
                      <a:pt x="65" y="6"/>
                    </a:cubicBezTo>
                    <a:cubicBezTo>
                      <a:pt x="65" y="6"/>
                      <a:pt x="65" y="5"/>
                      <a:pt x="65" y="5"/>
                    </a:cubicBezTo>
                    <a:cubicBezTo>
                      <a:pt x="65" y="4"/>
                      <a:pt x="65" y="2"/>
                      <a:pt x="63" y="2"/>
                    </a:cubicBezTo>
                    <a:cubicBezTo>
                      <a:pt x="57" y="0"/>
                      <a:pt x="47" y="1"/>
                      <a:pt x="38" y="4"/>
                    </a:cubicBezTo>
                    <a:cubicBezTo>
                      <a:pt x="32" y="6"/>
                      <a:pt x="27" y="8"/>
                      <a:pt x="23" y="11"/>
                    </a:cubicBezTo>
                    <a:cubicBezTo>
                      <a:pt x="23" y="10"/>
                      <a:pt x="23" y="9"/>
                      <a:pt x="23" y="8"/>
                    </a:cubicBezTo>
                    <a:cubicBezTo>
                      <a:pt x="24" y="7"/>
                      <a:pt x="23" y="6"/>
                      <a:pt x="23" y="6"/>
                    </a:cubicBezTo>
                    <a:cubicBezTo>
                      <a:pt x="22" y="5"/>
                      <a:pt x="21" y="5"/>
                      <a:pt x="20" y="6"/>
                    </a:cubicBezTo>
                    <a:cubicBezTo>
                      <a:pt x="12" y="12"/>
                      <a:pt x="6" y="20"/>
                      <a:pt x="3" y="2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2" name="Freeform 35">
                <a:extLst>
                  <a:ext uri="{FF2B5EF4-FFF2-40B4-BE49-F238E27FC236}">
                    <a16:creationId xmlns:a16="http://schemas.microsoft.com/office/drawing/2014/main" id="{0DE912A1-5599-4BC2-BE2C-240BF1C7A9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5" y="2554"/>
                <a:ext cx="184" cy="129"/>
              </a:xfrm>
              <a:custGeom>
                <a:avLst/>
                <a:gdLst>
                  <a:gd name="T0" fmla="*/ 96 w 96"/>
                  <a:gd name="T1" fmla="*/ 37 h 67"/>
                  <a:gd name="T2" fmla="*/ 54 w 96"/>
                  <a:gd name="T3" fmla="*/ 0 h 67"/>
                  <a:gd name="T4" fmla="*/ 60 w 96"/>
                  <a:gd name="T5" fmla="*/ 7 h 67"/>
                  <a:gd name="T6" fmla="*/ 17 w 96"/>
                  <a:gd name="T7" fmla="*/ 19 h 67"/>
                  <a:gd name="T8" fmla="*/ 28 w 96"/>
                  <a:gd name="T9" fmla="*/ 23 h 67"/>
                  <a:gd name="T10" fmla="*/ 0 w 96"/>
                  <a:gd name="T11" fmla="*/ 67 h 67"/>
                  <a:gd name="T12" fmla="*/ 37 w 96"/>
                  <a:gd name="T13" fmla="*/ 42 h 67"/>
                  <a:gd name="T14" fmla="*/ 38 w 96"/>
                  <a:gd name="T15" fmla="*/ 53 h 67"/>
                  <a:gd name="T16" fmla="*/ 65 w 96"/>
                  <a:gd name="T17" fmla="*/ 32 h 67"/>
                  <a:gd name="T18" fmla="*/ 64 w 96"/>
                  <a:gd name="T19" fmla="*/ 43 h 67"/>
                  <a:gd name="T20" fmla="*/ 96 w 96"/>
                  <a:gd name="T21" fmla="*/ 3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6" h="67">
                    <a:moveTo>
                      <a:pt x="96" y="37"/>
                    </a:moveTo>
                    <a:cubicBezTo>
                      <a:pt x="88" y="14"/>
                      <a:pt x="74" y="2"/>
                      <a:pt x="54" y="0"/>
                    </a:cubicBezTo>
                    <a:cubicBezTo>
                      <a:pt x="57" y="4"/>
                      <a:pt x="59" y="4"/>
                      <a:pt x="60" y="7"/>
                    </a:cubicBezTo>
                    <a:cubicBezTo>
                      <a:pt x="51" y="3"/>
                      <a:pt x="25" y="10"/>
                      <a:pt x="17" y="19"/>
                    </a:cubicBezTo>
                    <a:cubicBezTo>
                      <a:pt x="23" y="21"/>
                      <a:pt x="25" y="20"/>
                      <a:pt x="28" y="23"/>
                    </a:cubicBezTo>
                    <a:cubicBezTo>
                      <a:pt x="12" y="28"/>
                      <a:pt x="0" y="50"/>
                      <a:pt x="0" y="67"/>
                    </a:cubicBezTo>
                    <a:cubicBezTo>
                      <a:pt x="9" y="52"/>
                      <a:pt x="24" y="49"/>
                      <a:pt x="37" y="42"/>
                    </a:cubicBezTo>
                    <a:cubicBezTo>
                      <a:pt x="37" y="46"/>
                      <a:pt x="37" y="47"/>
                      <a:pt x="38" y="53"/>
                    </a:cubicBezTo>
                    <a:cubicBezTo>
                      <a:pt x="45" y="46"/>
                      <a:pt x="58" y="39"/>
                      <a:pt x="65" y="32"/>
                    </a:cubicBezTo>
                    <a:cubicBezTo>
                      <a:pt x="65" y="35"/>
                      <a:pt x="64" y="39"/>
                      <a:pt x="64" y="43"/>
                    </a:cubicBezTo>
                    <a:cubicBezTo>
                      <a:pt x="77" y="31"/>
                      <a:pt x="83" y="31"/>
                      <a:pt x="96" y="3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3" name="Freeform 36">
                <a:extLst>
                  <a:ext uri="{FF2B5EF4-FFF2-40B4-BE49-F238E27FC236}">
                    <a16:creationId xmlns:a16="http://schemas.microsoft.com/office/drawing/2014/main" id="{648352F3-EEB0-4D87-9683-22A5D2BEAAA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1" y="2549"/>
                <a:ext cx="192" cy="140"/>
              </a:xfrm>
              <a:custGeom>
                <a:avLst/>
                <a:gdLst>
                  <a:gd name="T0" fmla="*/ 100 w 100"/>
                  <a:gd name="T1" fmla="*/ 39 h 73"/>
                  <a:gd name="T2" fmla="*/ 83 w 100"/>
                  <a:gd name="T3" fmla="*/ 12 h 73"/>
                  <a:gd name="T4" fmla="*/ 56 w 100"/>
                  <a:gd name="T5" fmla="*/ 0 h 73"/>
                  <a:gd name="T6" fmla="*/ 54 w 100"/>
                  <a:gd name="T7" fmla="*/ 2 h 73"/>
                  <a:gd name="T8" fmla="*/ 54 w 100"/>
                  <a:gd name="T9" fmla="*/ 4 h 73"/>
                  <a:gd name="T10" fmla="*/ 56 w 100"/>
                  <a:gd name="T11" fmla="*/ 7 h 73"/>
                  <a:gd name="T12" fmla="*/ 40 w 100"/>
                  <a:gd name="T13" fmla="*/ 8 h 73"/>
                  <a:gd name="T14" fmla="*/ 17 w 100"/>
                  <a:gd name="T15" fmla="*/ 20 h 73"/>
                  <a:gd name="T16" fmla="*/ 17 w 100"/>
                  <a:gd name="T17" fmla="*/ 23 h 73"/>
                  <a:gd name="T18" fmla="*/ 18 w 100"/>
                  <a:gd name="T19" fmla="*/ 24 h 73"/>
                  <a:gd name="T20" fmla="*/ 22 w 100"/>
                  <a:gd name="T21" fmla="*/ 25 h 73"/>
                  <a:gd name="T22" fmla="*/ 25 w 100"/>
                  <a:gd name="T23" fmla="*/ 26 h 73"/>
                  <a:gd name="T24" fmla="*/ 9 w 100"/>
                  <a:gd name="T25" fmla="*/ 41 h 73"/>
                  <a:gd name="T26" fmla="*/ 0 w 100"/>
                  <a:gd name="T27" fmla="*/ 70 h 73"/>
                  <a:gd name="T28" fmla="*/ 2 w 100"/>
                  <a:gd name="T29" fmla="*/ 73 h 73"/>
                  <a:gd name="T30" fmla="*/ 4 w 100"/>
                  <a:gd name="T31" fmla="*/ 71 h 73"/>
                  <a:gd name="T32" fmla="*/ 31 w 100"/>
                  <a:gd name="T33" fmla="*/ 52 h 73"/>
                  <a:gd name="T34" fmla="*/ 37 w 100"/>
                  <a:gd name="T35" fmla="*/ 49 h 73"/>
                  <a:gd name="T36" fmla="*/ 37 w 100"/>
                  <a:gd name="T37" fmla="*/ 51 h 73"/>
                  <a:gd name="T38" fmla="*/ 37 w 100"/>
                  <a:gd name="T39" fmla="*/ 56 h 73"/>
                  <a:gd name="T40" fmla="*/ 40 w 100"/>
                  <a:gd name="T41" fmla="*/ 58 h 73"/>
                  <a:gd name="T42" fmla="*/ 41 w 100"/>
                  <a:gd name="T43" fmla="*/ 57 h 73"/>
                  <a:gd name="T44" fmla="*/ 41 w 100"/>
                  <a:gd name="T45" fmla="*/ 57 h 73"/>
                  <a:gd name="T46" fmla="*/ 51 w 100"/>
                  <a:gd name="T47" fmla="*/ 50 h 73"/>
                  <a:gd name="T48" fmla="*/ 64 w 100"/>
                  <a:gd name="T49" fmla="*/ 40 h 73"/>
                  <a:gd name="T50" fmla="*/ 64 w 100"/>
                  <a:gd name="T51" fmla="*/ 46 h 73"/>
                  <a:gd name="T52" fmla="*/ 67 w 100"/>
                  <a:gd name="T53" fmla="*/ 48 h 73"/>
                  <a:gd name="T54" fmla="*/ 68 w 100"/>
                  <a:gd name="T55" fmla="*/ 47 h 73"/>
                  <a:gd name="T56" fmla="*/ 82 w 100"/>
                  <a:gd name="T57" fmla="*/ 39 h 73"/>
                  <a:gd name="T58" fmla="*/ 97 w 100"/>
                  <a:gd name="T59" fmla="*/ 42 h 73"/>
                  <a:gd name="T60" fmla="*/ 100 w 100"/>
                  <a:gd name="T61" fmla="*/ 41 h 73"/>
                  <a:gd name="T62" fmla="*/ 100 w 100"/>
                  <a:gd name="T63" fmla="*/ 39 h 73"/>
                  <a:gd name="T64" fmla="*/ 80 w 100"/>
                  <a:gd name="T65" fmla="*/ 15 h 73"/>
                  <a:gd name="T66" fmla="*/ 94 w 100"/>
                  <a:gd name="T67" fmla="*/ 36 h 73"/>
                  <a:gd name="T68" fmla="*/ 82 w 100"/>
                  <a:gd name="T69" fmla="*/ 34 h 73"/>
                  <a:gd name="T70" fmla="*/ 69 w 100"/>
                  <a:gd name="T71" fmla="*/ 40 h 73"/>
                  <a:gd name="T72" fmla="*/ 69 w 100"/>
                  <a:gd name="T73" fmla="*/ 35 h 73"/>
                  <a:gd name="T74" fmla="*/ 68 w 100"/>
                  <a:gd name="T75" fmla="*/ 33 h 73"/>
                  <a:gd name="T76" fmla="*/ 65 w 100"/>
                  <a:gd name="T77" fmla="*/ 33 h 73"/>
                  <a:gd name="T78" fmla="*/ 49 w 100"/>
                  <a:gd name="T79" fmla="*/ 46 h 73"/>
                  <a:gd name="T80" fmla="*/ 42 w 100"/>
                  <a:gd name="T81" fmla="*/ 51 h 73"/>
                  <a:gd name="T82" fmla="*/ 42 w 100"/>
                  <a:gd name="T83" fmla="*/ 51 h 73"/>
                  <a:gd name="T84" fmla="*/ 42 w 100"/>
                  <a:gd name="T85" fmla="*/ 45 h 73"/>
                  <a:gd name="T86" fmla="*/ 41 w 100"/>
                  <a:gd name="T87" fmla="*/ 44 h 73"/>
                  <a:gd name="T88" fmla="*/ 38 w 100"/>
                  <a:gd name="T89" fmla="*/ 43 h 73"/>
                  <a:gd name="T90" fmla="*/ 29 w 100"/>
                  <a:gd name="T91" fmla="*/ 47 h 73"/>
                  <a:gd name="T92" fmla="*/ 5 w 100"/>
                  <a:gd name="T93" fmla="*/ 62 h 73"/>
                  <a:gd name="T94" fmla="*/ 13 w 100"/>
                  <a:gd name="T95" fmla="*/ 44 h 73"/>
                  <a:gd name="T96" fmla="*/ 31 w 100"/>
                  <a:gd name="T97" fmla="*/ 29 h 73"/>
                  <a:gd name="T98" fmla="*/ 32 w 100"/>
                  <a:gd name="T99" fmla="*/ 28 h 73"/>
                  <a:gd name="T100" fmla="*/ 32 w 100"/>
                  <a:gd name="T101" fmla="*/ 25 h 73"/>
                  <a:gd name="T102" fmla="*/ 24 w 100"/>
                  <a:gd name="T103" fmla="*/ 21 h 73"/>
                  <a:gd name="T104" fmla="*/ 41 w 100"/>
                  <a:gd name="T105" fmla="*/ 13 h 73"/>
                  <a:gd name="T106" fmla="*/ 61 w 100"/>
                  <a:gd name="T107" fmla="*/ 12 h 73"/>
                  <a:gd name="T108" fmla="*/ 63 w 100"/>
                  <a:gd name="T109" fmla="*/ 12 h 73"/>
                  <a:gd name="T110" fmla="*/ 64 w 100"/>
                  <a:gd name="T111" fmla="*/ 9 h 73"/>
                  <a:gd name="T112" fmla="*/ 62 w 100"/>
                  <a:gd name="T113" fmla="*/ 6 h 73"/>
                  <a:gd name="T114" fmla="*/ 80 w 100"/>
                  <a:gd name="T115" fmla="*/ 15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00" h="73">
                    <a:moveTo>
                      <a:pt x="100" y="39"/>
                    </a:moveTo>
                    <a:cubicBezTo>
                      <a:pt x="96" y="27"/>
                      <a:pt x="90" y="18"/>
                      <a:pt x="83" y="12"/>
                    </a:cubicBezTo>
                    <a:cubicBezTo>
                      <a:pt x="75" y="5"/>
                      <a:pt x="67" y="2"/>
                      <a:pt x="56" y="0"/>
                    </a:cubicBezTo>
                    <a:cubicBezTo>
                      <a:pt x="55" y="0"/>
                      <a:pt x="54" y="1"/>
                      <a:pt x="54" y="2"/>
                    </a:cubicBezTo>
                    <a:cubicBezTo>
                      <a:pt x="54" y="3"/>
                      <a:pt x="54" y="4"/>
                      <a:pt x="54" y="4"/>
                    </a:cubicBezTo>
                    <a:cubicBezTo>
                      <a:pt x="55" y="5"/>
                      <a:pt x="56" y="6"/>
                      <a:pt x="56" y="7"/>
                    </a:cubicBezTo>
                    <a:cubicBezTo>
                      <a:pt x="51" y="6"/>
                      <a:pt x="46" y="7"/>
                      <a:pt x="40" y="8"/>
                    </a:cubicBezTo>
                    <a:cubicBezTo>
                      <a:pt x="31" y="11"/>
                      <a:pt x="22" y="15"/>
                      <a:pt x="17" y="20"/>
                    </a:cubicBezTo>
                    <a:cubicBezTo>
                      <a:pt x="16" y="21"/>
                      <a:pt x="16" y="22"/>
                      <a:pt x="17" y="23"/>
                    </a:cubicBezTo>
                    <a:cubicBezTo>
                      <a:pt x="17" y="24"/>
                      <a:pt x="18" y="24"/>
                      <a:pt x="18" y="24"/>
                    </a:cubicBezTo>
                    <a:cubicBezTo>
                      <a:pt x="20" y="24"/>
                      <a:pt x="21" y="25"/>
                      <a:pt x="22" y="25"/>
                    </a:cubicBezTo>
                    <a:cubicBezTo>
                      <a:pt x="23" y="25"/>
                      <a:pt x="24" y="26"/>
                      <a:pt x="25" y="26"/>
                    </a:cubicBezTo>
                    <a:cubicBezTo>
                      <a:pt x="18" y="29"/>
                      <a:pt x="13" y="35"/>
                      <a:pt x="9" y="41"/>
                    </a:cubicBezTo>
                    <a:cubicBezTo>
                      <a:pt x="3" y="50"/>
                      <a:pt x="0" y="61"/>
                      <a:pt x="0" y="70"/>
                    </a:cubicBezTo>
                    <a:cubicBezTo>
                      <a:pt x="0" y="72"/>
                      <a:pt x="1" y="73"/>
                      <a:pt x="2" y="73"/>
                    </a:cubicBezTo>
                    <a:cubicBezTo>
                      <a:pt x="3" y="73"/>
                      <a:pt x="4" y="72"/>
                      <a:pt x="4" y="71"/>
                    </a:cubicBezTo>
                    <a:cubicBezTo>
                      <a:pt x="11" y="60"/>
                      <a:pt x="21" y="56"/>
                      <a:pt x="31" y="52"/>
                    </a:cubicBezTo>
                    <a:cubicBezTo>
                      <a:pt x="33" y="51"/>
                      <a:pt x="35" y="50"/>
                      <a:pt x="37" y="49"/>
                    </a:cubicBezTo>
                    <a:cubicBezTo>
                      <a:pt x="37" y="50"/>
                      <a:pt x="37" y="50"/>
                      <a:pt x="37" y="51"/>
                    </a:cubicBezTo>
                    <a:cubicBezTo>
                      <a:pt x="37" y="52"/>
                      <a:pt x="37" y="54"/>
                      <a:pt x="37" y="56"/>
                    </a:cubicBezTo>
                    <a:cubicBezTo>
                      <a:pt x="37" y="57"/>
                      <a:pt x="38" y="58"/>
                      <a:pt x="40" y="58"/>
                    </a:cubicBezTo>
                    <a:cubicBezTo>
                      <a:pt x="40" y="58"/>
                      <a:pt x="41" y="58"/>
                      <a:pt x="41" y="57"/>
                    </a:cubicBezTo>
                    <a:cubicBezTo>
                      <a:pt x="41" y="57"/>
                      <a:pt x="41" y="57"/>
                      <a:pt x="41" y="57"/>
                    </a:cubicBezTo>
                    <a:cubicBezTo>
                      <a:pt x="44" y="55"/>
                      <a:pt x="48" y="52"/>
                      <a:pt x="51" y="50"/>
                    </a:cubicBezTo>
                    <a:cubicBezTo>
                      <a:pt x="56" y="47"/>
                      <a:pt x="60" y="44"/>
                      <a:pt x="64" y="40"/>
                    </a:cubicBezTo>
                    <a:cubicBezTo>
                      <a:pt x="64" y="42"/>
                      <a:pt x="64" y="44"/>
                      <a:pt x="64" y="46"/>
                    </a:cubicBezTo>
                    <a:cubicBezTo>
                      <a:pt x="64" y="47"/>
                      <a:pt x="65" y="48"/>
                      <a:pt x="67" y="48"/>
                    </a:cubicBezTo>
                    <a:cubicBezTo>
                      <a:pt x="67" y="48"/>
                      <a:pt x="68" y="48"/>
                      <a:pt x="68" y="47"/>
                    </a:cubicBezTo>
                    <a:cubicBezTo>
                      <a:pt x="74" y="42"/>
                      <a:pt x="78" y="39"/>
                      <a:pt x="82" y="39"/>
                    </a:cubicBezTo>
                    <a:cubicBezTo>
                      <a:pt x="87" y="38"/>
                      <a:pt x="91" y="39"/>
                      <a:pt x="97" y="42"/>
                    </a:cubicBezTo>
                    <a:cubicBezTo>
                      <a:pt x="98" y="43"/>
                      <a:pt x="99" y="42"/>
                      <a:pt x="100" y="41"/>
                    </a:cubicBezTo>
                    <a:cubicBezTo>
                      <a:pt x="100" y="40"/>
                      <a:pt x="100" y="40"/>
                      <a:pt x="100" y="39"/>
                    </a:cubicBezTo>
                    <a:close/>
                    <a:moveTo>
                      <a:pt x="80" y="15"/>
                    </a:moveTo>
                    <a:cubicBezTo>
                      <a:pt x="85" y="20"/>
                      <a:pt x="90" y="27"/>
                      <a:pt x="94" y="36"/>
                    </a:cubicBezTo>
                    <a:cubicBezTo>
                      <a:pt x="89" y="34"/>
                      <a:pt x="86" y="33"/>
                      <a:pt x="82" y="34"/>
                    </a:cubicBezTo>
                    <a:cubicBezTo>
                      <a:pt x="78" y="35"/>
                      <a:pt x="74" y="37"/>
                      <a:pt x="69" y="40"/>
                    </a:cubicBezTo>
                    <a:cubicBezTo>
                      <a:pt x="69" y="39"/>
                      <a:pt x="69" y="37"/>
                      <a:pt x="69" y="35"/>
                    </a:cubicBezTo>
                    <a:cubicBezTo>
                      <a:pt x="69" y="34"/>
                      <a:pt x="69" y="34"/>
                      <a:pt x="68" y="33"/>
                    </a:cubicBezTo>
                    <a:cubicBezTo>
                      <a:pt x="67" y="32"/>
                      <a:pt x="66" y="32"/>
                      <a:pt x="65" y="33"/>
                    </a:cubicBezTo>
                    <a:cubicBezTo>
                      <a:pt x="61" y="37"/>
                      <a:pt x="55" y="42"/>
                      <a:pt x="49" y="46"/>
                    </a:cubicBezTo>
                    <a:cubicBezTo>
                      <a:pt x="46" y="48"/>
                      <a:pt x="44" y="49"/>
                      <a:pt x="42" y="51"/>
                    </a:cubicBezTo>
                    <a:cubicBezTo>
                      <a:pt x="42" y="51"/>
                      <a:pt x="42" y="51"/>
                      <a:pt x="42" y="51"/>
                    </a:cubicBezTo>
                    <a:cubicBezTo>
                      <a:pt x="42" y="49"/>
                      <a:pt x="42" y="47"/>
                      <a:pt x="42" y="45"/>
                    </a:cubicBezTo>
                    <a:cubicBezTo>
                      <a:pt x="42" y="45"/>
                      <a:pt x="42" y="44"/>
                      <a:pt x="41" y="44"/>
                    </a:cubicBezTo>
                    <a:cubicBezTo>
                      <a:pt x="41" y="43"/>
                      <a:pt x="39" y="42"/>
                      <a:pt x="38" y="43"/>
                    </a:cubicBezTo>
                    <a:cubicBezTo>
                      <a:pt x="35" y="45"/>
                      <a:pt x="32" y="46"/>
                      <a:pt x="29" y="47"/>
                    </a:cubicBezTo>
                    <a:cubicBezTo>
                      <a:pt x="20" y="51"/>
                      <a:pt x="12" y="55"/>
                      <a:pt x="5" y="62"/>
                    </a:cubicBezTo>
                    <a:cubicBezTo>
                      <a:pt x="7" y="56"/>
                      <a:pt x="9" y="49"/>
                      <a:pt x="13" y="44"/>
                    </a:cubicBezTo>
                    <a:cubicBezTo>
                      <a:pt x="17" y="36"/>
                      <a:pt x="24" y="30"/>
                      <a:pt x="31" y="29"/>
                    </a:cubicBezTo>
                    <a:cubicBezTo>
                      <a:pt x="31" y="29"/>
                      <a:pt x="32" y="28"/>
                      <a:pt x="32" y="28"/>
                    </a:cubicBezTo>
                    <a:cubicBezTo>
                      <a:pt x="33" y="27"/>
                      <a:pt x="33" y="25"/>
                      <a:pt x="32" y="25"/>
                    </a:cubicBezTo>
                    <a:cubicBezTo>
                      <a:pt x="29" y="22"/>
                      <a:pt x="27" y="22"/>
                      <a:pt x="24" y="21"/>
                    </a:cubicBezTo>
                    <a:cubicBezTo>
                      <a:pt x="28" y="17"/>
                      <a:pt x="35" y="15"/>
                      <a:pt x="41" y="13"/>
                    </a:cubicBezTo>
                    <a:cubicBezTo>
                      <a:pt x="49" y="11"/>
                      <a:pt x="57" y="10"/>
                      <a:pt x="61" y="12"/>
                    </a:cubicBezTo>
                    <a:cubicBezTo>
                      <a:pt x="61" y="13"/>
                      <a:pt x="62" y="13"/>
                      <a:pt x="63" y="12"/>
                    </a:cubicBezTo>
                    <a:cubicBezTo>
                      <a:pt x="64" y="12"/>
                      <a:pt x="65" y="11"/>
                      <a:pt x="64" y="9"/>
                    </a:cubicBezTo>
                    <a:cubicBezTo>
                      <a:pt x="64" y="8"/>
                      <a:pt x="63" y="7"/>
                      <a:pt x="62" y="6"/>
                    </a:cubicBezTo>
                    <a:cubicBezTo>
                      <a:pt x="69" y="8"/>
                      <a:pt x="75" y="11"/>
                      <a:pt x="80" y="15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4" name="Freeform 37">
                <a:extLst>
                  <a:ext uri="{FF2B5EF4-FFF2-40B4-BE49-F238E27FC236}">
                    <a16:creationId xmlns:a16="http://schemas.microsoft.com/office/drawing/2014/main" id="{A26A8370-13AB-4B96-8C09-E6D79F3CB6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2" y="2483"/>
                <a:ext cx="184" cy="143"/>
              </a:xfrm>
              <a:custGeom>
                <a:avLst/>
                <a:gdLst>
                  <a:gd name="T0" fmla="*/ 82 w 96"/>
                  <a:gd name="T1" fmla="*/ 74 h 74"/>
                  <a:gd name="T2" fmla="*/ 87 w 96"/>
                  <a:gd name="T3" fmla="*/ 18 h 74"/>
                  <a:gd name="T4" fmla="*/ 84 w 96"/>
                  <a:gd name="T5" fmla="*/ 27 h 74"/>
                  <a:gd name="T6" fmla="*/ 49 w 96"/>
                  <a:gd name="T7" fmla="*/ 0 h 74"/>
                  <a:gd name="T8" fmla="*/ 52 w 96"/>
                  <a:gd name="T9" fmla="*/ 12 h 74"/>
                  <a:gd name="T10" fmla="*/ 0 w 96"/>
                  <a:gd name="T11" fmla="*/ 16 h 74"/>
                  <a:gd name="T12" fmla="*/ 43 w 96"/>
                  <a:gd name="T13" fmla="*/ 30 h 74"/>
                  <a:gd name="T14" fmla="*/ 34 w 96"/>
                  <a:gd name="T15" fmla="*/ 37 h 74"/>
                  <a:gd name="T16" fmla="*/ 67 w 96"/>
                  <a:gd name="T17" fmla="*/ 46 h 74"/>
                  <a:gd name="T18" fmla="*/ 58 w 96"/>
                  <a:gd name="T19" fmla="*/ 52 h 74"/>
                  <a:gd name="T20" fmla="*/ 82 w 96"/>
                  <a:gd name="T21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6" h="74">
                    <a:moveTo>
                      <a:pt x="82" y="74"/>
                    </a:moveTo>
                    <a:cubicBezTo>
                      <a:pt x="96" y="54"/>
                      <a:pt x="96" y="35"/>
                      <a:pt x="87" y="18"/>
                    </a:cubicBezTo>
                    <a:cubicBezTo>
                      <a:pt x="85" y="23"/>
                      <a:pt x="86" y="24"/>
                      <a:pt x="84" y="27"/>
                    </a:cubicBezTo>
                    <a:cubicBezTo>
                      <a:pt x="82" y="17"/>
                      <a:pt x="61" y="1"/>
                      <a:pt x="49" y="0"/>
                    </a:cubicBezTo>
                    <a:cubicBezTo>
                      <a:pt x="51" y="5"/>
                      <a:pt x="53" y="7"/>
                      <a:pt x="52" y="12"/>
                    </a:cubicBezTo>
                    <a:cubicBezTo>
                      <a:pt x="39" y="1"/>
                      <a:pt x="14" y="5"/>
                      <a:pt x="0" y="16"/>
                    </a:cubicBezTo>
                    <a:cubicBezTo>
                      <a:pt x="18" y="13"/>
                      <a:pt x="29" y="24"/>
                      <a:pt x="43" y="30"/>
                    </a:cubicBezTo>
                    <a:cubicBezTo>
                      <a:pt x="40" y="32"/>
                      <a:pt x="38" y="33"/>
                      <a:pt x="34" y="37"/>
                    </a:cubicBezTo>
                    <a:cubicBezTo>
                      <a:pt x="44" y="39"/>
                      <a:pt x="57" y="45"/>
                      <a:pt x="67" y="46"/>
                    </a:cubicBezTo>
                    <a:cubicBezTo>
                      <a:pt x="64" y="48"/>
                      <a:pt x="61" y="50"/>
                      <a:pt x="58" y="52"/>
                    </a:cubicBezTo>
                    <a:cubicBezTo>
                      <a:pt x="75" y="55"/>
                      <a:pt x="79" y="60"/>
                      <a:pt x="82" y="74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5" name="Freeform 38">
                <a:extLst>
                  <a:ext uri="{FF2B5EF4-FFF2-40B4-BE49-F238E27FC236}">
                    <a16:creationId xmlns:a16="http://schemas.microsoft.com/office/drawing/2014/main" id="{DE36FFE0-EAFA-4444-8901-0A1F1E091A7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8" y="2477"/>
                <a:ext cx="188" cy="152"/>
              </a:xfrm>
              <a:custGeom>
                <a:avLst/>
                <a:gdLst>
                  <a:gd name="T0" fmla="*/ 86 w 98"/>
                  <a:gd name="T1" fmla="*/ 78 h 79"/>
                  <a:gd name="T2" fmla="*/ 97 w 98"/>
                  <a:gd name="T3" fmla="*/ 48 h 79"/>
                  <a:gd name="T4" fmla="*/ 91 w 98"/>
                  <a:gd name="T5" fmla="*/ 20 h 79"/>
                  <a:gd name="T6" fmla="*/ 88 w 98"/>
                  <a:gd name="T7" fmla="*/ 19 h 79"/>
                  <a:gd name="T8" fmla="*/ 86 w 98"/>
                  <a:gd name="T9" fmla="*/ 21 h 79"/>
                  <a:gd name="T10" fmla="*/ 86 w 98"/>
                  <a:gd name="T11" fmla="*/ 24 h 79"/>
                  <a:gd name="T12" fmla="*/ 74 w 98"/>
                  <a:gd name="T13" fmla="*/ 12 h 79"/>
                  <a:gd name="T14" fmla="*/ 51 w 98"/>
                  <a:gd name="T15" fmla="*/ 0 h 79"/>
                  <a:gd name="T16" fmla="*/ 49 w 98"/>
                  <a:gd name="T17" fmla="*/ 2 h 79"/>
                  <a:gd name="T18" fmla="*/ 49 w 98"/>
                  <a:gd name="T19" fmla="*/ 3 h 79"/>
                  <a:gd name="T20" fmla="*/ 50 w 98"/>
                  <a:gd name="T21" fmla="*/ 7 h 79"/>
                  <a:gd name="T22" fmla="*/ 51 w 98"/>
                  <a:gd name="T23" fmla="*/ 10 h 79"/>
                  <a:gd name="T24" fmla="*/ 29 w 98"/>
                  <a:gd name="T25" fmla="*/ 6 h 79"/>
                  <a:gd name="T26" fmla="*/ 1 w 98"/>
                  <a:gd name="T27" fmla="*/ 17 h 79"/>
                  <a:gd name="T28" fmla="*/ 1 w 98"/>
                  <a:gd name="T29" fmla="*/ 20 h 79"/>
                  <a:gd name="T30" fmla="*/ 3 w 98"/>
                  <a:gd name="T31" fmla="*/ 21 h 79"/>
                  <a:gd name="T32" fmla="*/ 34 w 98"/>
                  <a:gd name="T33" fmla="*/ 30 h 79"/>
                  <a:gd name="T34" fmla="*/ 40 w 98"/>
                  <a:gd name="T35" fmla="*/ 34 h 79"/>
                  <a:gd name="T36" fmla="*/ 39 w 98"/>
                  <a:gd name="T37" fmla="*/ 35 h 79"/>
                  <a:gd name="T38" fmla="*/ 35 w 98"/>
                  <a:gd name="T39" fmla="*/ 38 h 79"/>
                  <a:gd name="T40" fmla="*/ 35 w 98"/>
                  <a:gd name="T41" fmla="*/ 41 h 79"/>
                  <a:gd name="T42" fmla="*/ 36 w 98"/>
                  <a:gd name="T43" fmla="*/ 42 h 79"/>
                  <a:gd name="T44" fmla="*/ 48 w 98"/>
                  <a:gd name="T45" fmla="*/ 46 h 79"/>
                  <a:gd name="T46" fmla="*/ 48 w 98"/>
                  <a:gd name="T47" fmla="*/ 46 h 79"/>
                  <a:gd name="T48" fmla="*/ 63 w 98"/>
                  <a:gd name="T49" fmla="*/ 50 h 79"/>
                  <a:gd name="T50" fmla="*/ 59 w 98"/>
                  <a:gd name="T51" fmla="*/ 53 h 79"/>
                  <a:gd name="T52" fmla="*/ 59 w 98"/>
                  <a:gd name="T53" fmla="*/ 57 h 79"/>
                  <a:gd name="T54" fmla="*/ 60 w 98"/>
                  <a:gd name="T55" fmla="*/ 58 h 79"/>
                  <a:gd name="T56" fmla="*/ 76 w 98"/>
                  <a:gd name="T57" fmla="*/ 64 h 79"/>
                  <a:gd name="T58" fmla="*/ 81 w 98"/>
                  <a:gd name="T59" fmla="*/ 77 h 79"/>
                  <a:gd name="T60" fmla="*/ 84 w 98"/>
                  <a:gd name="T61" fmla="*/ 79 h 79"/>
                  <a:gd name="T62" fmla="*/ 86 w 98"/>
                  <a:gd name="T63" fmla="*/ 78 h 79"/>
                  <a:gd name="T64" fmla="*/ 86 w 98"/>
                  <a:gd name="T65" fmla="*/ 78 h 79"/>
                  <a:gd name="T66" fmla="*/ 93 w 98"/>
                  <a:gd name="T67" fmla="*/ 48 h 79"/>
                  <a:gd name="T68" fmla="*/ 85 w 98"/>
                  <a:gd name="T69" fmla="*/ 71 h 79"/>
                  <a:gd name="T70" fmla="*/ 79 w 98"/>
                  <a:gd name="T71" fmla="*/ 60 h 79"/>
                  <a:gd name="T72" fmla="*/ 66 w 98"/>
                  <a:gd name="T73" fmla="*/ 54 h 79"/>
                  <a:gd name="T74" fmla="*/ 71 w 98"/>
                  <a:gd name="T75" fmla="*/ 51 h 79"/>
                  <a:gd name="T76" fmla="*/ 71 w 98"/>
                  <a:gd name="T77" fmla="*/ 49 h 79"/>
                  <a:gd name="T78" fmla="*/ 69 w 98"/>
                  <a:gd name="T79" fmla="*/ 47 h 79"/>
                  <a:gd name="T80" fmla="*/ 50 w 98"/>
                  <a:gd name="T81" fmla="*/ 41 h 79"/>
                  <a:gd name="T82" fmla="*/ 50 w 98"/>
                  <a:gd name="T83" fmla="*/ 41 h 79"/>
                  <a:gd name="T84" fmla="*/ 41 w 98"/>
                  <a:gd name="T85" fmla="*/ 39 h 79"/>
                  <a:gd name="T86" fmla="*/ 42 w 98"/>
                  <a:gd name="T87" fmla="*/ 38 h 79"/>
                  <a:gd name="T88" fmla="*/ 46 w 98"/>
                  <a:gd name="T89" fmla="*/ 35 h 79"/>
                  <a:gd name="T90" fmla="*/ 47 w 98"/>
                  <a:gd name="T91" fmla="*/ 34 h 79"/>
                  <a:gd name="T92" fmla="*/ 46 w 98"/>
                  <a:gd name="T93" fmla="*/ 31 h 79"/>
                  <a:gd name="T94" fmla="*/ 36 w 98"/>
                  <a:gd name="T95" fmla="*/ 26 h 79"/>
                  <a:gd name="T96" fmla="*/ 11 w 98"/>
                  <a:gd name="T97" fmla="*/ 16 h 79"/>
                  <a:gd name="T98" fmla="*/ 30 w 98"/>
                  <a:gd name="T99" fmla="*/ 11 h 79"/>
                  <a:gd name="T100" fmla="*/ 53 w 98"/>
                  <a:gd name="T101" fmla="*/ 16 h 79"/>
                  <a:gd name="T102" fmla="*/ 54 w 98"/>
                  <a:gd name="T103" fmla="*/ 17 h 79"/>
                  <a:gd name="T104" fmla="*/ 57 w 98"/>
                  <a:gd name="T105" fmla="*/ 15 h 79"/>
                  <a:gd name="T106" fmla="*/ 55 w 98"/>
                  <a:gd name="T107" fmla="*/ 6 h 79"/>
                  <a:gd name="T108" fmla="*/ 71 w 98"/>
                  <a:gd name="T109" fmla="*/ 15 h 79"/>
                  <a:gd name="T110" fmla="*/ 84 w 98"/>
                  <a:gd name="T111" fmla="*/ 31 h 79"/>
                  <a:gd name="T112" fmla="*/ 85 w 98"/>
                  <a:gd name="T113" fmla="*/ 32 h 79"/>
                  <a:gd name="T114" fmla="*/ 88 w 98"/>
                  <a:gd name="T115" fmla="*/ 32 h 79"/>
                  <a:gd name="T116" fmla="*/ 90 w 98"/>
                  <a:gd name="T117" fmla="*/ 28 h 79"/>
                  <a:gd name="T118" fmla="*/ 93 w 98"/>
                  <a:gd name="T119" fmla="*/ 48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98" h="79">
                    <a:moveTo>
                      <a:pt x="86" y="78"/>
                    </a:moveTo>
                    <a:cubicBezTo>
                      <a:pt x="93" y="68"/>
                      <a:pt x="97" y="58"/>
                      <a:pt x="97" y="48"/>
                    </a:cubicBezTo>
                    <a:cubicBezTo>
                      <a:pt x="98" y="38"/>
                      <a:pt x="96" y="29"/>
                      <a:pt x="91" y="20"/>
                    </a:cubicBezTo>
                    <a:cubicBezTo>
                      <a:pt x="90" y="19"/>
                      <a:pt x="89" y="18"/>
                      <a:pt x="88" y="19"/>
                    </a:cubicBezTo>
                    <a:cubicBezTo>
                      <a:pt x="87" y="19"/>
                      <a:pt x="87" y="20"/>
                      <a:pt x="86" y="21"/>
                    </a:cubicBezTo>
                    <a:cubicBezTo>
                      <a:pt x="86" y="22"/>
                      <a:pt x="86" y="23"/>
                      <a:pt x="86" y="24"/>
                    </a:cubicBezTo>
                    <a:cubicBezTo>
                      <a:pt x="83" y="20"/>
                      <a:pt x="79" y="15"/>
                      <a:pt x="74" y="12"/>
                    </a:cubicBezTo>
                    <a:cubicBezTo>
                      <a:pt x="67" y="6"/>
                      <a:pt x="58" y="1"/>
                      <a:pt x="51" y="0"/>
                    </a:cubicBezTo>
                    <a:cubicBezTo>
                      <a:pt x="50" y="0"/>
                      <a:pt x="49" y="1"/>
                      <a:pt x="49" y="2"/>
                    </a:cubicBezTo>
                    <a:cubicBezTo>
                      <a:pt x="49" y="3"/>
                      <a:pt x="49" y="3"/>
                      <a:pt x="49" y="3"/>
                    </a:cubicBezTo>
                    <a:cubicBezTo>
                      <a:pt x="49" y="5"/>
                      <a:pt x="50" y="6"/>
                      <a:pt x="50" y="7"/>
                    </a:cubicBezTo>
                    <a:cubicBezTo>
                      <a:pt x="51" y="8"/>
                      <a:pt x="51" y="9"/>
                      <a:pt x="51" y="10"/>
                    </a:cubicBezTo>
                    <a:cubicBezTo>
                      <a:pt x="45" y="7"/>
                      <a:pt x="37" y="6"/>
                      <a:pt x="29" y="6"/>
                    </a:cubicBezTo>
                    <a:cubicBezTo>
                      <a:pt x="19" y="7"/>
                      <a:pt x="8" y="11"/>
                      <a:pt x="1" y="17"/>
                    </a:cubicBezTo>
                    <a:cubicBezTo>
                      <a:pt x="0" y="18"/>
                      <a:pt x="0" y="19"/>
                      <a:pt x="1" y="20"/>
                    </a:cubicBezTo>
                    <a:cubicBezTo>
                      <a:pt x="1" y="21"/>
                      <a:pt x="2" y="21"/>
                      <a:pt x="3" y="21"/>
                    </a:cubicBezTo>
                    <a:cubicBezTo>
                      <a:pt x="15" y="19"/>
                      <a:pt x="25" y="25"/>
                      <a:pt x="34" y="30"/>
                    </a:cubicBezTo>
                    <a:cubicBezTo>
                      <a:pt x="36" y="31"/>
                      <a:pt x="38" y="32"/>
                      <a:pt x="40" y="34"/>
                    </a:cubicBezTo>
                    <a:cubicBezTo>
                      <a:pt x="40" y="34"/>
                      <a:pt x="39" y="34"/>
                      <a:pt x="39" y="35"/>
                    </a:cubicBezTo>
                    <a:cubicBezTo>
                      <a:pt x="38" y="36"/>
                      <a:pt x="36" y="37"/>
                      <a:pt x="35" y="38"/>
                    </a:cubicBezTo>
                    <a:cubicBezTo>
                      <a:pt x="34" y="39"/>
                      <a:pt x="34" y="40"/>
                      <a:pt x="35" y="41"/>
                    </a:cubicBezTo>
                    <a:cubicBezTo>
                      <a:pt x="35" y="42"/>
                      <a:pt x="35" y="42"/>
                      <a:pt x="36" y="42"/>
                    </a:cubicBezTo>
                    <a:cubicBezTo>
                      <a:pt x="39" y="43"/>
                      <a:pt x="44" y="44"/>
                      <a:pt x="48" y="46"/>
                    </a:cubicBezTo>
                    <a:cubicBezTo>
                      <a:pt x="48" y="46"/>
                      <a:pt x="48" y="46"/>
                      <a:pt x="48" y="46"/>
                    </a:cubicBezTo>
                    <a:cubicBezTo>
                      <a:pt x="53" y="47"/>
                      <a:pt x="58" y="49"/>
                      <a:pt x="63" y="50"/>
                    </a:cubicBezTo>
                    <a:cubicBezTo>
                      <a:pt x="62" y="51"/>
                      <a:pt x="60" y="52"/>
                      <a:pt x="59" y="53"/>
                    </a:cubicBezTo>
                    <a:cubicBezTo>
                      <a:pt x="58" y="54"/>
                      <a:pt x="58" y="56"/>
                      <a:pt x="59" y="57"/>
                    </a:cubicBezTo>
                    <a:cubicBezTo>
                      <a:pt x="59" y="57"/>
                      <a:pt x="59" y="57"/>
                      <a:pt x="60" y="58"/>
                    </a:cubicBezTo>
                    <a:cubicBezTo>
                      <a:pt x="68" y="59"/>
                      <a:pt x="73" y="61"/>
                      <a:pt x="76" y="64"/>
                    </a:cubicBezTo>
                    <a:cubicBezTo>
                      <a:pt x="79" y="67"/>
                      <a:pt x="80" y="71"/>
                      <a:pt x="81" y="77"/>
                    </a:cubicBezTo>
                    <a:cubicBezTo>
                      <a:pt x="82" y="79"/>
                      <a:pt x="83" y="79"/>
                      <a:pt x="84" y="79"/>
                    </a:cubicBezTo>
                    <a:cubicBezTo>
                      <a:pt x="85" y="79"/>
                      <a:pt x="85" y="79"/>
                      <a:pt x="86" y="78"/>
                    </a:cubicBezTo>
                    <a:cubicBezTo>
                      <a:pt x="86" y="78"/>
                      <a:pt x="86" y="78"/>
                      <a:pt x="86" y="78"/>
                    </a:cubicBezTo>
                    <a:close/>
                    <a:moveTo>
                      <a:pt x="93" y="48"/>
                    </a:moveTo>
                    <a:cubicBezTo>
                      <a:pt x="92" y="55"/>
                      <a:pt x="90" y="63"/>
                      <a:pt x="85" y="71"/>
                    </a:cubicBezTo>
                    <a:cubicBezTo>
                      <a:pt x="83" y="67"/>
                      <a:pt x="82" y="63"/>
                      <a:pt x="79" y="60"/>
                    </a:cubicBezTo>
                    <a:cubicBezTo>
                      <a:pt x="76" y="58"/>
                      <a:pt x="72" y="56"/>
                      <a:pt x="66" y="54"/>
                    </a:cubicBezTo>
                    <a:cubicBezTo>
                      <a:pt x="68" y="53"/>
                      <a:pt x="69" y="52"/>
                      <a:pt x="71" y="51"/>
                    </a:cubicBezTo>
                    <a:cubicBezTo>
                      <a:pt x="71" y="50"/>
                      <a:pt x="71" y="50"/>
                      <a:pt x="71" y="49"/>
                    </a:cubicBezTo>
                    <a:cubicBezTo>
                      <a:pt x="72" y="48"/>
                      <a:pt x="71" y="47"/>
                      <a:pt x="69" y="47"/>
                    </a:cubicBezTo>
                    <a:cubicBezTo>
                      <a:pt x="64" y="46"/>
                      <a:pt x="57" y="44"/>
                      <a:pt x="50" y="41"/>
                    </a:cubicBezTo>
                    <a:cubicBezTo>
                      <a:pt x="50" y="41"/>
                      <a:pt x="50" y="41"/>
                      <a:pt x="50" y="41"/>
                    </a:cubicBezTo>
                    <a:cubicBezTo>
                      <a:pt x="47" y="40"/>
                      <a:pt x="44" y="39"/>
                      <a:pt x="41" y="39"/>
                    </a:cubicBezTo>
                    <a:cubicBezTo>
                      <a:pt x="42" y="38"/>
                      <a:pt x="42" y="38"/>
                      <a:pt x="42" y="38"/>
                    </a:cubicBezTo>
                    <a:cubicBezTo>
                      <a:pt x="43" y="37"/>
                      <a:pt x="44" y="36"/>
                      <a:pt x="46" y="35"/>
                    </a:cubicBezTo>
                    <a:cubicBezTo>
                      <a:pt x="46" y="35"/>
                      <a:pt x="47" y="35"/>
                      <a:pt x="47" y="34"/>
                    </a:cubicBezTo>
                    <a:cubicBezTo>
                      <a:pt x="47" y="33"/>
                      <a:pt x="47" y="32"/>
                      <a:pt x="46" y="31"/>
                    </a:cubicBezTo>
                    <a:cubicBezTo>
                      <a:pt x="42" y="29"/>
                      <a:pt x="39" y="28"/>
                      <a:pt x="36" y="26"/>
                    </a:cubicBezTo>
                    <a:cubicBezTo>
                      <a:pt x="29" y="21"/>
                      <a:pt x="21" y="17"/>
                      <a:pt x="11" y="16"/>
                    </a:cubicBezTo>
                    <a:cubicBezTo>
                      <a:pt x="17" y="13"/>
                      <a:pt x="23" y="11"/>
                      <a:pt x="30" y="11"/>
                    </a:cubicBezTo>
                    <a:cubicBezTo>
                      <a:pt x="38" y="10"/>
                      <a:pt x="47" y="12"/>
                      <a:pt x="53" y="16"/>
                    </a:cubicBezTo>
                    <a:cubicBezTo>
                      <a:pt x="53" y="17"/>
                      <a:pt x="53" y="17"/>
                      <a:pt x="54" y="17"/>
                    </a:cubicBezTo>
                    <a:cubicBezTo>
                      <a:pt x="55" y="17"/>
                      <a:pt x="56" y="16"/>
                      <a:pt x="57" y="15"/>
                    </a:cubicBezTo>
                    <a:cubicBezTo>
                      <a:pt x="57" y="11"/>
                      <a:pt x="56" y="9"/>
                      <a:pt x="55" y="6"/>
                    </a:cubicBezTo>
                    <a:cubicBezTo>
                      <a:pt x="60" y="8"/>
                      <a:pt x="66" y="11"/>
                      <a:pt x="71" y="15"/>
                    </a:cubicBezTo>
                    <a:cubicBezTo>
                      <a:pt x="78" y="21"/>
                      <a:pt x="83" y="26"/>
                      <a:pt x="84" y="31"/>
                    </a:cubicBezTo>
                    <a:cubicBezTo>
                      <a:pt x="84" y="31"/>
                      <a:pt x="84" y="32"/>
                      <a:pt x="85" y="32"/>
                    </a:cubicBezTo>
                    <a:cubicBezTo>
                      <a:pt x="86" y="33"/>
                      <a:pt x="87" y="33"/>
                      <a:pt x="88" y="32"/>
                    </a:cubicBezTo>
                    <a:cubicBezTo>
                      <a:pt x="89" y="30"/>
                      <a:pt x="89" y="29"/>
                      <a:pt x="90" y="28"/>
                    </a:cubicBezTo>
                    <a:cubicBezTo>
                      <a:pt x="92" y="35"/>
                      <a:pt x="93" y="41"/>
                      <a:pt x="93" y="4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6" name="Freeform 39">
                <a:extLst>
                  <a:ext uri="{FF2B5EF4-FFF2-40B4-BE49-F238E27FC236}">
                    <a16:creationId xmlns:a16="http://schemas.microsoft.com/office/drawing/2014/main" id="{10BCDA30-A43E-4AD0-A86D-8EE59BBAD2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8" y="2551"/>
                <a:ext cx="160" cy="23"/>
              </a:xfrm>
              <a:custGeom>
                <a:avLst/>
                <a:gdLst>
                  <a:gd name="T0" fmla="*/ 82 w 83"/>
                  <a:gd name="T1" fmla="*/ 10 h 12"/>
                  <a:gd name="T2" fmla="*/ 40 w 83"/>
                  <a:gd name="T3" fmla="*/ 3 h 12"/>
                  <a:gd name="T4" fmla="*/ 21 w 83"/>
                  <a:gd name="T5" fmla="*/ 3 h 12"/>
                  <a:gd name="T6" fmla="*/ 3 w 83"/>
                  <a:gd name="T7" fmla="*/ 11 h 12"/>
                  <a:gd name="T8" fmla="*/ 1 w 83"/>
                  <a:gd name="T9" fmla="*/ 10 h 12"/>
                  <a:gd name="T10" fmla="*/ 36 w 83"/>
                  <a:gd name="T11" fmla="*/ 0 h 12"/>
                  <a:gd name="T12" fmla="*/ 59 w 83"/>
                  <a:gd name="T13" fmla="*/ 3 h 12"/>
                  <a:gd name="T14" fmla="*/ 82 w 83"/>
                  <a:gd name="T15" fmla="*/ 8 h 12"/>
                  <a:gd name="T16" fmla="*/ 82 w 83"/>
                  <a:gd name="T17" fmla="*/ 1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12">
                    <a:moveTo>
                      <a:pt x="82" y="10"/>
                    </a:moveTo>
                    <a:cubicBezTo>
                      <a:pt x="68" y="6"/>
                      <a:pt x="54" y="5"/>
                      <a:pt x="40" y="3"/>
                    </a:cubicBezTo>
                    <a:cubicBezTo>
                      <a:pt x="34" y="2"/>
                      <a:pt x="27" y="2"/>
                      <a:pt x="21" y="3"/>
                    </a:cubicBezTo>
                    <a:cubicBezTo>
                      <a:pt x="14" y="4"/>
                      <a:pt x="8" y="7"/>
                      <a:pt x="3" y="11"/>
                    </a:cubicBezTo>
                    <a:cubicBezTo>
                      <a:pt x="2" y="12"/>
                      <a:pt x="0" y="11"/>
                      <a:pt x="1" y="10"/>
                    </a:cubicBezTo>
                    <a:cubicBezTo>
                      <a:pt x="9" y="0"/>
                      <a:pt x="24" y="0"/>
                      <a:pt x="36" y="0"/>
                    </a:cubicBezTo>
                    <a:cubicBezTo>
                      <a:pt x="44" y="1"/>
                      <a:pt x="51" y="2"/>
                      <a:pt x="59" y="3"/>
                    </a:cubicBezTo>
                    <a:cubicBezTo>
                      <a:pt x="67" y="3"/>
                      <a:pt x="75" y="5"/>
                      <a:pt x="82" y="8"/>
                    </a:cubicBezTo>
                    <a:cubicBezTo>
                      <a:pt x="83" y="9"/>
                      <a:pt x="83" y="10"/>
                      <a:pt x="82" y="1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7" name="Freeform 40">
                <a:extLst>
                  <a:ext uri="{FF2B5EF4-FFF2-40B4-BE49-F238E27FC236}">
                    <a16:creationId xmlns:a16="http://schemas.microsoft.com/office/drawing/2014/main" id="{4CD06AD6-C2C1-46D3-97EF-DA088F42B1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0" y="2626"/>
                <a:ext cx="65" cy="192"/>
              </a:xfrm>
              <a:custGeom>
                <a:avLst/>
                <a:gdLst>
                  <a:gd name="T0" fmla="*/ 1 w 34"/>
                  <a:gd name="T1" fmla="*/ 98 h 100"/>
                  <a:gd name="T2" fmla="*/ 29 w 34"/>
                  <a:gd name="T3" fmla="*/ 53 h 100"/>
                  <a:gd name="T4" fmla="*/ 29 w 34"/>
                  <a:gd name="T5" fmla="*/ 26 h 100"/>
                  <a:gd name="T6" fmla="*/ 15 w 34"/>
                  <a:gd name="T7" fmla="*/ 3 h 100"/>
                  <a:gd name="T8" fmla="*/ 17 w 34"/>
                  <a:gd name="T9" fmla="*/ 1 h 100"/>
                  <a:gd name="T10" fmla="*/ 32 w 34"/>
                  <a:gd name="T11" fmla="*/ 24 h 100"/>
                  <a:gd name="T12" fmla="*/ 32 w 34"/>
                  <a:gd name="T13" fmla="*/ 52 h 100"/>
                  <a:gd name="T14" fmla="*/ 1 w 34"/>
                  <a:gd name="T15" fmla="*/ 99 h 100"/>
                  <a:gd name="T16" fmla="*/ 1 w 34"/>
                  <a:gd name="T17" fmla="*/ 98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" h="100">
                    <a:moveTo>
                      <a:pt x="1" y="98"/>
                    </a:moveTo>
                    <a:cubicBezTo>
                      <a:pt x="16" y="87"/>
                      <a:pt x="26" y="71"/>
                      <a:pt x="29" y="53"/>
                    </a:cubicBezTo>
                    <a:cubicBezTo>
                      <a:pt x="31" y="44"/>
                      <a:pt x="31" y="35"/>
                      <a:pt x="29" y="26"/>
                    </a:cubicBezTo>
                    <a:cubicBezTo>
                      <a:pt x="27" y="17"/>
                      <a:pt x="21" y="10"/>
                      <a:pt x="15" y="3"/>
                    </a:cubicBezTo>
                    <a:cubicBezTo>
                      <a:pt x="14" y="2"/>
                      <a:pt x="16" y="0"/>
                      <a:pt x="17" y="1"/>
                    </a:cubicBezTo>
                    <a:cubicBezTo>
                      <a:pt x="24" y="6"/>
                      <a:pt x="29" y="16"/>
                      <a:pt x="32" y="24"/>
                    </a:cubicBezTo>
                    <a:cubicBezTo>
                      <a:pt x="34" y="33"/>
                      <a:pt x="34" y="43"/>
                      <a:pt x="32" y="52"/>
                    </a:cubicBezTo>
                    <a:cubicBezTo>
                      <a:pt x="29" y="70"/>
                      <a:pt x="17" y="90"/>
                      <a:pt x="1" y="99"/>
                    </a:cubicBezTo>
                    <a:cubicBezTo>
                      <a:pt x="1" y="100"/>
                      <a:pt x="0" y="99"/>
                      <a:pt x="1" y="9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8" name="Freeform 41">
                <a:extLst>
                  <a:ext uri="{FF2B5EF4-FFF2-40B4-BE49-F238E27FC236}">
                    <a16:creationId xmlns:a16="http://schemas.microsoft.com/office/drawing/2014/main" id="{A237E04D-0F43-4885-8988-F61CE7C6F6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7" y="2599"/>
                <a:ext cx="138" cy="140"/>
              </a:xfrm>
              <a:custGeom>
                <a:avLst/>
                <a:gdLst>
                  <a:gd name="T0" fmla="*/ 70 w 72"/>
                  <a:gd name="T1" fmla="*/ 73 h 73"/>
                  <a:gd name="T2" fmla="*/ 61 w 72"/>
                  <a:gd name="T3" fmla="*/ 52 h 73"/>
                  <a:gd name="T4" fmla="*/ 47 w 72"/>
                  <a:gd name="T5" fmla="*/ 29 h 73"/>
                  <a:gd name="T6" fmla="*/ 27 w 72"/>
                  <a:gd name="T7" fmla="*/ 12 h 73"/>
                  <a:gd name="T8" fmla="*/ 2 w 72"/>
                  <a:gd name="T9" fmla="*/ 8 h 73"/>
                  <a:gd name="T10" fmla="*/ 1 w 72"/>
                  <a:gd name="T11" fmla="*/ 6 h 73"/>
                  <a:gd name="T12" fmla="*/ 46 w 72"/>
                  <a:gd name="T13" fmla="*/ 25 h 73"/>
                  <a:gd name="T14" fmla="*/ 64 w 72"/>
                  <a:gd name="T15" fmla="*/ 53 h 73"/>
                  <a:gd name="T16" fmla="*/ 71 w 72"/>
                  <a:gd name="T17" fmla="*/ 73 h 73"/>
                  <a:gd name="T18" fmla="*/ 70 w 72"/>
                  <a:gd name="T19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2" h="73">
                    <a:moveTo>
                      <a:pt x="70" y="73"/>
                    </a:moveTo>
                    <a:cubicBezTo>
                      <a:pt x="70" y="65"/>
                      <a:pt x="65" y="58"/>
                      <a:pt x="61" y="52"/>
                    </a:cubicBezTo>
                    <a:cubicBezTo>
                      <a:pt x="56" y="44"/>
                      <a:pt x="52" y="36"/>
                      <a:pt x="47" y="29"/>
                    </a:cubicBezTo>
                    <a:cubicBezTo>
                      <a:pt x="42" y="22"/>
                      <a:pt x="35" y="16"/>
                      <a:pt x="27" y="12"/>
                    </a:cubicBezTo>
                    <a:cubicBezTo>
                      <a:pt x="18" y="8"/>
                      <a:pt x="11" y="7"/>
                      <a:pt x="2" y="8"/>
                    </a:cubicBezTo>
                    <a:cubicBezTo>
                      <a:pt x="0" y="8"/>
                      <a:pt x="0" y="6"/>
                      <a:pt x="1" y="6"/>
                    </a:cubicBezTo>
                    <a:cubicBezTo>
                      <a:pt x="18" y="0"/>
                      <a:pt x="36" y="12"/>
                      <a:pt x="46" y="25"/>
                    </a:cubicBezTo>
                    <a:cubicBezTo>
                      <a:pt x="53" y="34"/>
                      <a:pt x="58" y="43"/>
                      <a:pt x="64" y="53"/>
                    </a:cubicBezTo>
                    <a:cubicBezTo>
                      <a:pt x="67" y="59"/>
                      <a:pt x="72" y="66"/>
                      <a:pt x="71" y="73"/>
                    </a:cubicBezTo>
                    <a:cubicBezTo>
                      <a:pt x="71" y="73"/>
                      <a:pt x="70" y="73"/>
                      <a:pt x="70" y="7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9" name="Freeform 42">
                <a:extLst>
                  <a:ext uri="{FF2B5EF4-FFF2-40B4-BE49-F238E27FC236}">
                    <a16:creationId xmlns:a16="http://schemas.microsoft.com/office/drawing/2014/main" id="{836CCB44-4122-4DA1-A26D-832AC9DA69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3" y="2595"/>
                <a:ext cx="182" cy="83"/>
              </a:xfrm>
              <a:custGeom>
                <a:avLst/>
                <a:gdLst>
                  <a:gd name="T0" fmla="*/ 1 w 95"/>
                  <a:gd name="T1" fmla="*/ 40 h 43"/>
                  <a:gd name="T2" fmla="*/ 3 w 95"/>
                  <a:gd name="T3" fmla="*/ 38 h 43"/>
                  <a:gd name="T4" fmla="*/ 8 w 95"/>
                  <a:gd name="T5" fmla="*/ 31 h 43"/>
                  <a:gd name="T6" fmla="*/ 20 w 95"/>
                  <a:gd name="T7" fmla="*/ 20 h 43"/>
                  <a:gd name="T8" fmla="*/ 46 w 95"/>
                  <a:gd name="T9" fmla="*/ 4 h 43"/>
                  <a:gd name="T10" fmla="*/ 70 w 95"/>
                  <a:gd name="T11" fmla="*/ 0 h 43"/>
                  <a:gd name="T12" fmla="*/ 94 w 95"/>
                  <a:gd name="T13" fmla="*/ 7 h 43"/>
                  <a:gd name="T14" fmla="*/ 93 w 95"/>
                  <a:gd name="T15" fmla="*/ 9 h 43"/>
                  <a:gd name="T16" fmla="*/ 83 w 95"/>
                  <a:gd name="T17" fmla="*/ 4 h 43"/>
                  <a:gd name="T18" fmla="*/ 70 w 95"/>
                  <a:gd name="T19" fmla="*/ 3 h 43"/>
                  <a:gd name="T20" fmla="*/ 45 w 95"/>
                  <a:gd name="T21" fmla="*/ 6 h 43"/>
                  <a:gd name="T22" fmla="*/ 21 w 95"/>
                  <a:gd name="T23" fmla="*/ 22 h 43"/>
                  <a:gd name="T24" fmla="*/ 2 w 95"/>
                  <a:gd name="T25" fmla="*/ 42 h 43"/>
                  <a:gd name="T26" fmla="*/ 1 w 95"/>
                  <a:gd name="T27" fmla="*/ 42 h 43"/>
                  <a:gd name="T28" fmla="*/ 0 w 95"/>
                  <a:gd name="T29" fmla="*/ 40 h 43"/>
                  <a:gd name="T30" fmla="*/ 1 w 95"/>
                  <a:gd name="T31" fmla="*/ 4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5" h="43">
                    <a:moveTo>
                      <a:pt x="1" y="40"/>
                    </a:moveTo>
                    <a:cubicBezTo>
                      <a:pt x="2" y="41"/>
                      <a:pt x="2" y="40"/>
                      <a:pt x="3" y="38"/>
                    </a:cubicBezTo>
                    <a:cubicBezTo>
                      <a:pt x="5" y="36"/>
                      <a:pt x="7" y="33"/>
                      <a:pt x="8" y="31"/>
                    </a:cubicBezTo>
                    <a:cubicBezTo>
                      <a:pt x="12" y="27"/>
                      <a:pt x="16" y="23"/>
                      <a:pt x="20" y="20"/>
                    </a:cubicBezTo>
                    <a:cubicBezTo>
                      <a:pt x="28" y="13"/>
                      <a:pt x="37" y="8"/>
                      <a:pt x="46" y="4"/>
                    </a:cubicBezTo>
                    <a:cubicBezTo>
                      <a:pt x="54" y="0"/>
                      <a:pt x="62" y="0"/>
                      <a:pt x="70" y="0"/>
                    </a:cubicBezTo>
                    <a:cubicBezTo>
                      <a:pt x="79" y="0"/>
                      <a:pt x="88" y="1"/>
                      <a:pt x="94" y="7"/>
                    </a:cubicBezTo>
                    <a:cubicBezTo>
                      <a:pt x="95" y="8"/>
                      <a:pt x="94" y="10"/>
                      <a:pt x="93" y="9"/>
                    </a:cubicBezTo>
                    <a:cubicBezTo>
                      <a:pt x="90" y="7"/>
                      <a:pt x="87" y="5"/>
                      <a:pt x="83" y="4"/>
                    </a:cubicBezTo>
                    <a:cubicBezTo>
                      <a:pt x="79" y="3"/>
                      <a:pt x="74" y="3"/>
                      <a:pt x="70" y="3"/>
                    </a:cubicBezTo>
                    <a:cubicBezTo>
                      <a:pt x="61" y="2"/>
                      <a:pt x="53" y="3"/>
                      <a:pt x="45" y="6"/>
                    </a:cubicBezTo>
                    <a:cubicBezTo>
                      <a:pt x="37" y="10"/>
                      <a:pt x="28" y="16"/>
                      <a:pt x="21" y="22"/>
                    </a:cubicBezTo>
                    <a:cubicBezTo>
                      <a:pt x="13" y="27"/>
                      <a:pt x="9" y="36"/>
                      <a:pt x="2" y="42"/>
                    </a:cubicBezTo>
                    <a:cubicBezTo>
                      <a:pt x="2" y="43"/>
                      <a:pt x="1" y="42"/>
                      <a:pt x="1" y="42"/>
                    </a:cubicBezTo>
                    <a:cubicBezTo>
                      <a:pt x="1" y="41"/>
                      <a:pt x="1" y="41"/>
                      <a:pt x="0" y="40"/>
                    </a:cubicBezTo>
                    <a:cubicBezTo>
                      <a:pt x="0" y="40"/>
                      <a:pt x="1" y="40"/>
                      <a:pt x="1" y="4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0" name="Freeform 43">
                <a:extLst>
                  <a:ext uri="{FF2B5EF4-FFF2-40B4-BE49-F238E27FC236}">
                    <a16:creationId xmlns:a16="http://schemas.microsoft.com/office/drawing/2014/main" id="{22FD461C-7445-41A3-B96A-A22889FDA6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" y="2504"/>
                <a:ext cx="157" cy="116"/>
              </a:xfrm>
              <a:custGeom>
                <a:avLst/>
                <a:gdLst>
                  <a:gd name="T0" fmla="*/ 1 w 82"/>
                  <a:gd name="T1" fmla="*/ 1 h 60"/>
                  <a:gd name="T2" fmla="*/ 60 w 82"/>
                  <a:gd name="T3" fmla="*/ 14 h 60"/>
                  <a:gd name="T4" fmla="*/ 82 w 82"/>
                  <a:gd name="T5" fmla="*/ 58 h 60"/>
                  <a:gd name="T6" fmla="*/ 79 w 82"/>
                  <a:gd name="T7" fmla="*/ 59 h 60"/>
                  <a:gd name="T8" fmla="*/ 75 w 82"/>
                  <a:gd name="T9" fmla="*/ 35 h 60"/>
                  <a:gd name="T10" fmla="*/ 56 w 82"/>
                  <a:gd name="T11" fmla="*/ 14 h 60"/>
                  <a:gd name="T12" fmla="*/ 27 w 82"/>
                  <a:gd name="T13" fmla="*/ 4 h 60"/>
                  <a:gd name="T14" fmla="*/ 1 w 82"/>
                  <a:gd name="T15" fmla="*/ 2 h 60"/>
                  <a:gd name="T16" fmla="*/ 1 w 82"/>
                  <a:gd name="T17" fmla="*/ 1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60">
                    <a:moveTo>
                      <a:pt x="1" y="1"/>
                    </a:moveTo>
                    <a:cubicBezTo>
                      <a:pt x="21" y="0"/>
                      <a:pt x="42" y="3"/>
                      <a:pt x="60" y="14"/>
                    </a:cubicBezTo>
                    <a:cubicBezTo>
                      <a:pt x="76" y="23"/>
                      <a:pt x="82" y="41"/>
                      <a:pt x="82" y="58"/>
                    </a:cubicBezTo>
                    <a:cubicBezTo>
                      <a:pt x="82" y="60"/>
                      <a:pt x="80" y="60"/>
                      <a:pt x="79" y="59"/>
                    </a:cubicBezTo>
                    <a:cubicBezTo>
                      <a:pt x="78" y="50"/>
                      <a:pt x="78" y="43"/>
                      <a:pt x="75" y="35"/>
                    </a:cubicBezTo>
                    <a:cubicBezTo>
                      <a:pt x="71" y="26"/>
                      <a:pt x="64" y="19"/>
                      <a:pt x="56" y="14"/>
                    </a:cubicBezTo>
                    <a:cubicBezTo>
                      <a:pt x="47" y="9"/>
                      <a:pt x="37" y="7"/>
                      <a:pt x="27" y="4"/>
                    </a:cubicBezTo>
                    <a:cubicBezTo>
                      <a:pt x="18" y="2"/>
                      <a:pt x="9" y="4"/>
                      <a:pt x="1" y="2"/>
                    </a:cubicBezTo>
                    <a:cubicBezTo>
                      <a:pt x="0" y="2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" name="Freeform 44">
                <a:extLst>
                  <a:ext uri="{FF2B5EF4-FFF2-40B4-BE49-F238E27FC236}">
                    <a16:creationId xmlns:a16="http://schemas.microsoft.com/office/drawing/2014/main" id="{3158183F-71B0-4569-BBCE-A553EEB978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9" y="2626"/>
                <a:ext cx="50" cy="23"/>
              </a:xfrm>
              <a:custGeom>
                <a:avLst/>
                <a:gdLst>
                  <a:gd name="T0" fmla="*/ 25 w 26"/>
                  <a:gd name="T1" fmla="*/ 1 h 12"/>
                  <a:gd name="T2" fmla="*/ 1 w 26"/>
                  <a:gd name="T3" fmla="*/ 12 h 12"/>
                  <a:gd name="T4" fmla="*/ 1 w 26"/>
                  <a:gd name="T5" fmla="*/ 11 h 12"/>
                  <a:gd name="T6" fmla="*/ 13 w 26"/>
                  <a:gd name="T7" fmla="*/ 7 h 12"/>
                  <a:gd name="T8" fmla="*/ 25 w 26"/>
                  <a:gd name="T9" fmla="*/ 0 h 12"/>
                  <a:gd name="T10" fmla="*/ 25 w 26"/>
                  <a:gd name="T11" fmla="*/ 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12">
                    <a:moveTo>
                      <a:pt x="25" y="1"/>
                    </a:moveTo>
                    <a:cubicBezTo>
                      <a:pt x="20" y="8"/>
                      <a:pt x="10" y="12"/>
                      <a:pt x="1" y="12"/>
                    </a:cubicBezTo>
                    <a:cubicBezTo>
                      <a:pt x="1" y="12"/>
                      <a:pt x="0" y="11"/>
                      <a:pt x="1" y="11"/>
                    </a:cubicBezTo>
                    <a:cubicBezTo>
                      <a:pt x="5" y="9"/>
                      <a:pt x="9" y="9"/>
                      <a:pt x="13" y="7"/>
                    </a:cubicBezTo>
                    <a:cubicBezTo>
                      <a:pt x="17" y="6"/>
                      <a:pt x="21" y="3"/>
                      <a:pt x="25" y="0"/>
                    </a:cubicBezTo>
                    <a:cubicBezTo>
                      <a:pt x="25" y="0"/>
                      <a:pt x="26" y="1"/>
                      <a:pt x="25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" name="Freeform 45">
                <a:extLst>
                  <a:ext uri="{FF2B5EF4-FFF2-40B4-BE49-F238E27FC236}">
                    <a16:creationId xmlns:a16="http://schemas.microsoft.com/office/drawing/2014/main" id="{37A8B30D-D10E-4C6A-8F95-962816A80A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6" y="2687"/>
                <a:ext cx="152" cy="402"/>
              </a:xfrm>
              <a:custGeom>
                <a:avLst/>
                <a:gdLst>
                  <a:gd name="T0" fmla="*/ 43 w 79"/>
                  <a:gd name="T1" fmla="*/ 209 h 209"/>
                  <a:gd name="T2" fmla="*/ 3 w 79"/>
                  <a:gd name="T3" fmla="*/ 8 h 209"/>
                  <a:gd name="T4" fmla="*/ 7 w 79"/>
                  <a:gd name="T5" fmla="*/ 4 h 209"/>
                  <a:gd name="T6" fmla="*/ 79 w 79"/>
                  <a:gd name="T7" fmla="*/ 176 h 209"/>
                  <a:gd name="T8" fmla="*/ 43 w 79"/>
                  <a:gd name="T9" fmla="*/ 209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9" h="209">
                    <a:moveTo>
                      <a:pt x="43" y="209"/>
                    </a:moveTo>
                    <a:cubicBezTo>
                      <a:pt x="48" y="139"/>
                      <a:pt x="45" y="47"/>
                      <a:pt x="3" y="8"/>
                    </a:cubicBezTo>
                    <a:cubicBezTo>
                      <a:pt x="0" y="7"/>
                      <a:pt x="3" y="0"/>
                      <a:pt x="7" y="4"/>
                    </a:cubicBezTo>
                    <a:cubicBezTo>
                      <a:pt x="48" y="35"/>
                      <a:pt x="70" y="95"/>
                      <a:pt x="79" y="176"/>
                    </a:cubicBezTo>
                    <a:cubicBezTo>
                      <a:pt x="67" y="187"/>
                      <a:pt x="55" y="198"/>
                      <a:pt x="43" y="20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3" name="Freeform 46">
                <a:extLst>
                  <a:ext uri="{FF2B5EF4-FFF2-40B4-BE49-F238E27FC236}">
                    <a16:creationId xmlns:a16="http://schemas.microsoft.com/office/drawing/2014/main" id="{6F3DED00-F2B9-404B-96A8-16420AD041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2" y="2706"/>
                <a:ext cx="103" cy="320"/>
              </a:xfrm>
              <a:custGeom>
                <a:avLst/>
                <a:gdLst>
                  <a:gd name="T0" fmla="*/ 35 w 54"/>
                  <a:gd name="T1" fmla="*/ 166 h 166"/>
                  <a:gd name="T2" fmla="*/ 0 w 54"/>
                  <a:gd name="T3" fmla="*/ 2 h 166"/>
                  <a:gd name="T4" fmla="*/ 4 w 54"/>
                  <a:gd name="T5" fmla="*/ 2 h 166"/>
                  <a:gd name="T6" fmla="*/ 53 w 54"/>
                  <a:gd name="T7" fmla="*/ 153 h 166"/>
                  <a:gd name="T8" fmla="*/ 35 w 54"/>
                  <a:gd name="T9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166">
                    <a:moveTo>
                      <a:pt x="35" y="166"/>
                    </a:moveTo>
                    <a:cubicBezTo>
                      <a:pt x="39" y="110"/>
                      <a:pt x="37" y="37"/>
                      <a:pt x="0" y="2"/>
                    </a:cubicBezTo>
                    <a:cubicBezTo>
                      <a:pt x="1" y="1"/>
                      <a:pt x="3" y="0"/>
                      <a:pt x="4" y="2"/>
                    </a:cubicBezTo>
                    <a:cubicBezTo>
                      <a:pt x="40" y="34"/>
                      <a:pt x="54" y="86"/>
                      <a:pt x="53" y="153"/>
                    </a:cubicBezTo>
                    <a:lnTo>
                      <a:pt x="35" y="166"/>
                    </a:ln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4" name="Freeform 47">
                <a:extLst>
                  <a:ext uri="{FF2B5EF4-FFF2-40B4-BE49-F238E27FC236}">
                    <a16:creationId xmlns:a16="http://schemas.microsoft.com/office/drawing/2014/main" id="{9C6C93A6-E4E6-4DAB-A456-9CD2B55CB2F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66" y="2687"/>
                <a:ext cx="156" cy="418"/>
              </a:xfrm>
              <a:custGeom>
                <a:avLst/>
                <a:gdLst>
                  <a:gd name="T0" fmla="*/ 41 w 81"/>
                  <a:gd name="T1" fmla="*/ 215 h 217"/>
                  <a:gd name="T2" fmla="*/ 39 w 81"/>
                  <a:gd name="T3" fmla="*/ 100 h 217"/>
                  <a:gd name="T4" fmla="*/ 2 w 81"/>
                  <a:gd name="T5" fmla="*/ 11 h 217"/>
                  <a:gd name="T6" fmla="*/ 0 w 81"/>
                  <a:gd name="T7" fmla="*/ 6 h 217"/>
                  <a:gd name="T8" fmla="*/ 1 w 81"/>
                  <a:gd name="T9" fmla="*/ 3 h 217"/>
                  <a:gd name="T10" fmla="*/ 3 w 81"/>
                  <a:gd name="T11" fmla="*/ 1 h 217"/>
                  <a:gd name="T12" fmla="*/ 8 w 81"/>
                  <a:gd name="T13" fmla="*/ 2 h 217"/>
                  <a:gd name="T14" fmla="*/ 56 w 81"/>
                  <a:gd name="T15" fmla="*/ 73 h 217"/>
                  <a:gd name="T16" fmla="*/ 81 w 81"/>
                  <a:gd name="T17" fmla="*/ 181 h 217"/>
                  <a:gd name="T18" fmla="*/ 80 w 81"/>
                  <a:gd name="T19" fmla="*/ 183 h 217"/>
                  <a:gd name="T20" fmla="*/ 44 w 81"/>
                  <a:gd name="T21" fmla="*/ 217 h 217"/>
                  <a:gd name="T22" fmla="*/ 41 w 81"/>
                  <a:gd name="T23" fmla="*/ 216 h 217"/>
                  <a:gd name="T24" fmla="*/ 41 w 81"/>
                  <a:gd name="T25" fmla="*/ 215 h 217"/>
                  <a:gd name="T26" fmla="*/ 42 w 81"/>
                  <a:gd name="T27" fmla="*/ 100 h 217"/>
                  <a:gd name="T28" fmla="*/ 45 w 81"/>
                  <a:gd name="T29" fmla="*/ 210 h 217"/>
                  <a:gd name="T30" fmla="*/ 77 w 81"/>
                  <a:gd name="T31" fmla="*/ 180 h 217"/>
                  <a:gd name="T32" fmla="*/ 53 w 81"/>
                  <a:gd name="T33" fmla="*/ 75 h 217"/>
                  <a:gd name="T34" fmla="*/ 6 w 81"/>
                  <a:gd name="T35" fmla="*/ 6 h 217"/>
                  <a:gd name="T36" fmla="*/ 6 w 81"/>
                  <a:gd name="T37" fmla="*/ 6 h 217"/>
                  <a:gd name="T38" fmla="*/ 5 w 81"/>
                  <a:gd name="T39" fmla="*/ 6 h 217"/>
                  <a:gd name="T40" fmla="*/ 5 w 81"/>
                  <a:gd name="T41" fmla="*/ 5 h 217"/>
                  <a:gd name="T42" fmla="*/ 4 w 81"/>
                  <a:gd name="T43" fmla="*/ 6 h 217"/>
                  <a:gd name="T44" fmla="*/ 4 w 81"/>
                  <a:gd name="T45" fmla="*/ 7 h 217"/>
                  <a:gd name="T46" fmla="*/ 4 w 81"/>
                  <a:gd name="T47" fmla="*/ 7 h 217"/>
                  <a:gd name="T48" fmla="*/ 42 w 81"/>
                  <a:gd name="T49" fmla="*/ 10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1" h="217">
                    <a:moveTo>
                      <a:pt x="41" y="215"/>
                    </a:moveTo>
                    <a:cubicBezTo>
                      <a:pt x="43" y="179"/>
                      <a:pt x="44" y="138"/>
                      <a:pt x="39" y="100"/>
                    </a:cubicBezTo>
                    <a:cubicBezTo>
                      <a:pt x="33" y="63"/>
                      <a:pt x="22" y="30"/>
                      <a:pt x="2" y="11"/>
                    </a:cubicBezTo>
                    <a:cubicBezTo>
                      <a:pt x="0" y="10"/>
                      <a:pt x="0" y="8"/>
                      <a:pt x="0" y="6"/>
                    </a:cubicBezTo>
                    <a:cubicBezTo>
                      <a:pt x="0" y="5"/>
                      <a:pt x="1" y="4"/>
                      <a:pt x="1" y="3"/>
                    </a:cubicBezTo>
                    <a:cubicBezTo>
                      <a:pt x="1" y="3"/>
                      <a:pt x="2" y="2"/>
                      <a:pt x="3" y="1"/>
                    </a:cubicBezTo>
                    <a:cubicBezTo>
                      <a:pt x="4" y="0"/>
                      <a:pt x="6" y="0"/>
                      <a:pt x="8" y="2"/>
                    </a:cubicBezTo>
                    <a:cubicBezTo>
                      <a:pt x="28" y="19"/>
                      <a:pt x="44" y="43"/>
                      <a:pt x="56" y="73"/>
                    </a:cubicBezTo>
                    <a:cubicBezTo>
                      <a:pt x="68" y="103"/>
                      <a:pt x="76" y="139"/>
                      <a:pt x="81" y="181"/>
                    </a:cubicBezTo>
                    <a:cubicBezTo>
                      <a:pt x="81" y="182"/>
                      <a:pt x="81" y="183"/>
                      <a:pt x="80" y="183"/>
                    </a:cubicBezTo>
                    <a:cubicBezTo>
                      <a:pt x="44" y="217"/>
                      <a:pt x="44" y="217"/>
                      <a:pt x="44" y="217"/>
                    </a:cubicBezTo>
                    <a:cubicBezTo>
                      <a:pt x="43" y="217"/>
                      <a:pt x="42" y="217"/>
                      <a:pt x="41" y="216"/>
                    </a:cubicBezTo>
                    <a:cubicBezTo>
                      <a:pt x="41" y="216"/>
                      <a:pt x="41" y="215"/>
                      <a:pt x="41" y="215"/>
                    </a:cubicBezTo>
                    <a:close/>
                    <a:moveTo>
                      <a:pt x="42" y="100"/>
                    </a:moveTo>
                    <a:cubicBezTo>
                      <a:pt x="47" y="136"/>
                      <a:pt x="47" y="175"/>
                      <a:pt x="45" y="210"/>
                    </a:cubicBezTo>
                    <a:cubicBezTo>
                      <a:pt x="77" y="180"/>
                      <a:pt x="77" y="180"/>
                      <a:pt x="77" y="180"/>
                    </a:cubicBezTo>
                    <a:cubicBezTo>
                      <a:pt x="73" y="140"/>
                      <a:pt x="65" y="104"/>
                      <a:pt x="53" y="75"/>
                    </a:cubicBezTo>
                    <a:cubicBezTo>
                      <a:pt x="41" y="45"/>
                      <a:pt x="26" y="22"/>
                      <a:pt x="6" y="6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4" y="5"/>
                      <a:pt x="4" y="6"/>
                      <a:pt x="4" y="6"/>
                    </a:cubicBezTo>
                    <a:cubicBezTo>
                      <a:pt x="4" y="6"/>
                      <a:pt x="4" y="7"/>
                      <a:pt x="4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25" y="27"/>
                      <a:pt x="37" y="62"/>
                      <a:pt x="42" y="10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5" name="Freeform 48">
                <a:extLst>
                  <a:ext uri="{FF2B5EF4-FFF2-40B4-BE49-F238E27FC236}">
                    <a16:creationId xmlns:a16="http://schemas.microsoft.com/office/drawing/2014/main" id="{C6051693-7CCF-44C5-B05C-AD62B13644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" y="2718"/>
                <a:ext cx="84" cy="150"/>
              </a:xfrm>
              <a:custGeom>
                <a:avLst/>
                <a:gdLst>
                  <a:gd name="T0" fmla="*/ 36 w 44"/>
                  <a:gd name="T1" fmla="*/ 0 h 78"/>
                  <a:gd name="T2" fmla="*/ 0 w 44"/>
                  <a:gd name="T3" fmla="*/ 27 h 78"/>
                  <a:gd name="T4" fmla="*/ 7 w 44"/>
                  <a:gd name="T5" fmla="*/ 24 h 78"/>
                  <a:gd name="T6" fmla="*/ 9 w 44"/>
                  <a:gd name="T7" fmla="*/ 59 h 78"/>
                  <a:gd name="T8" fmla="*/ 15 w 44"/>
                  <a:gd name="T9" fmla="*/ 50 h 78"/>
                  <a:gd name="T10" fmla="*/ 44 w 44"/>
                  <a:gd name="T11" fmla="*/ 78 h 78"/>
                  <a:gd name="T12" fmla="*/ 31 w 44"/>
                  <a:gd name="T13" fmla="*/ 46 h 78"/>
                  <a:gd name="T14" fmla="*/ 39 w 44"/>
                  <a:gd name="T15" fmla="*/ 48 h 78"/>
                  <a:gd name="T16" fmla="*/ 27 w 44"/>
                  <a:gd name="T17" fmla="*/ 24 h 78"/>
                  <a:gd name="T18" fmla="*/ 35 w 44"/>
                  <a:gd name="T19" fmla="*/ 25 h 78"/>
                  <a:gd name="T20" fmla="*/ 36 w 44"/>
                  <a:gd name="T21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" h="78">
                    <a:moveTo>
                      <a:pt x="36" y="0"/>
                    </a:moveTo>
                    <a:cubicBezTo>
                      <a:pt x="17" y="3"/>
                      <a:pt x="5" y="12"/>
                      <a:pt x="0" y="27"/>
                    </a:cubicBezTo>
                    <a:cubicBezTo>
                      <a:pt x="4" y="25"/>
                      <a:pt x="4" y="24"/>
                      <a:pt x="7" y="24"/>
                    </a:cubicBezTo>
                    <a:cubicBezTo>
                      <a:pt x="2" y="30"/>
                      <a:pt x="4" y="51"/>
                      <a:pt x="9" y="59"/>
                    </a:cubicBezTo>
                    <a:cubicBezTo>
                      <a:pt x="12" y="54"/>
                      <a:pt x="12" y="52"/>
                      <a:pt x="15" y="50"/>
                    </a:cubicBezTo>
                    <a:cubicBezTo>
                      <a:pt x="16" y="63"/>
                      <a:pt x="31" y="76"/>
                      <a:pt x="44" y="78"/>
                    </a:cubicBezTo>
                    <a:cubicBezTo>
                      <a:pt x="34" y="69"/>
                      <a:pt x="34" y="57"/>
                      <a:pt x="31" y="46"/>
                    </a:cubicBezTo>
                    <a:cubicBezTo>
                      <a:pt x="33" y="47"/>
                      <a:pt x="35" y="47"/>
                      <a:pt x="39" y="48"/>
                    </a:cubicBezTo>
                    <a:cubicBezTo>
                      <a:pt x="35" y="41"/>
                      <a:pt x="31" y="30"/>
                      <a:pt x="27" y="24"/>
                    </a:cubicBezTo>
                    <a:cubicBezTo>
                      <a:pt x="30" y="24"/>
                      <a:pt x="33" y="25"/>
                      <a:pt x="35" y="25"/>
                    </a:cubicBezTo>
                    <a:cubicBezTo>
                      <a:pt x="28" y="14"/>
                      <a:pt x="29" y="9"/>
                      <a:pt x="36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6" name="Freeform 49">
                <a:extLst>
                  <a:ext uri="{FF2B5EF4-FFF2-40B4-BE49-F238E27FC236}">
                    <a16:creationId xmlns:a16="http://schemas.microsoft.com/office/drawing/2014/main" id="{A5BCEEE2-506D-442E-84FB-ECF5CCC1B3C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18" y="2716"/>
                <a:ext cx="92" cy="156"/>
              </a:xfrm>
              <a:custGeom>
                <a:avLst/>
                <a:gdLst>
                  <a:gd name="T0" fmla="*/ 34 w 48"/>
                  <a:gd name="T1" fmla="*/ 4 h 81"/>
                  <a:gd name="T2" fmla="*/ 16 w 48"/>
                  <a:gd name="T3" fmla="*/ 12 h 81"/>
                  <a:gd name="T4" fmla="*/ 6 w 48"/>
                  <a:gd name="T5" fmla="*/ 24 h 81"/>
                  <a:gd name="T6" fmla="*/ 9 w 48"/>
                  <a:gd name="T7" fmla="*/ 23 h 81"/>
                  <a:gd name="T8" fmla="*/ 11 w 48"/>
                  <a:gd name="T9" fmla="*/ 24 h 81"/>
                  <a:gd name="T10" fmla="*/ 11 w 48"/>
                  <a:gd name="T11" fmla="*/ 26 h 81"/>
                  <a:gd name="T12" fmla="*/ 8 w 48"/>
                  <a:gd name="T13" fmla="*/ 41 h 81"/>
                  <a:gd name="T14" fmla="*/ 11 w 48"/>
                  <a:gd name="T15" fmla="*/ 56 h 81"/>
                  <a:gd name="T16" fmla="*/ 16 w 48"/>
                  <a:gd name="T17" fmla="*/ 50 h 81"/>
                  <a:gd name="T18" fmla="*/ 18 w 48"/>
                  <a:gd name="T19" fmla="*/ 50 h 81"/>
                  <a:gd name="T20" fmla="*/ 19 w 48"/>
                  <a:gd name="T21" fmla="*/ 51 h 81"/>
                  <a:gd name="T22" fmla="*/ 28 w 48"/>
                  <a:gd name="T23" fmla="*/ 68 h 81"/>
                  <a:gd name="T24" fmla="*/ 40 w 48"/>
                  <a:gd name="T25" fmla="*/ 76 h 81"/>
                  <a:gd name="T26" fmla="*/ 33 w 48"/>
                  <a:gd name="T27" fmla="*/ 56 h 81"/>
                  <a:gd name="T28" fmla="*/ 31 w 48"/>
                  <a:gd name="T29" fmla="*/ 48 h 81"/>
                  <a:gd name="T30" fmla="*/ 32 w 48"/>
                  <a:gd name="T31" fmla="*/ 45 h 81"/>
                  <a:gd name="T32" fmla="*/ 33 w 48"/>
                  <a:gd name="T33" fmla="*/ 45 h 81"/>
                  <a:gd name="T34" fmla="*/ 37 w 48"/>
                  <a:gd name="T35" fmla="*/ 46 h 81"/>
                  <a:gd name="T36" fmla="*/ 37 w 48"/>
                  <a:gd name="T37" fmla="*/ 46 h 81"/>
                  <a:gd name="T38" fmla="*/ 35 w 48"/>
                  <a:gd name="T39" fmla="*/ 40 h 81"/>
                  <a:gd name="T40" fmla="*/ 28 w 48"/>
                  <a:gd name="T41" fmla="*/ 26 h 81"/>
                  <a:gd name="T42" fmla="*/ 28 w 48"/>
                  <a:gd name="T43" fmla="*/ 23 h 81"/>
                  <a:gd name="T44" fmla="*/ 29 w 48"/>
                  <a:gd name="T45" fmla="*/ 23 h 81"/>
                  <a:gd name="T46" fmla="*/ 34 w 48"/>
                  <a:gd name="T47" fmla="*/ 24 h 81"/>
                  <a:gd name="T48" fmla="*/ 30 w 48"/>
                  <a:gd name="T49" fmla="*/ 13 h 81"/>
                  <a:gd name="T50" fmla="*/ 34 w 48"/>
                  <a:gd name="T51" fmla="*/ 4 h 81"/>
                  <a:gd name="T52" fmla="*/ 14 w 48"/>
                  <a:gd name="T53" fmla="*/ 9 h 81"/>
                  <a:gd name="T54" fmla="*/ 37 w 48"/>
                  <a:gd name="T55" fmla="*/ 0 h 81"/>
                  <a:gd name="T56" fmla="*/ 39 w 48"/>
                  <a:gd name="T57" fmla="*/ 0 h 81"/>
                  <a:gd name="T58" fmla="*/ 39 w 48"/>
                  <a:gd name="T59" fmla="*/ 3 h 81"/>
                  <a:gd name="T60" fmla="*/ 34 w 48"/>
                  <a:gd name="T61" fmla="*/ 13 h 81"/>
                  <a:gd name="T62" fmla="*/ 39 w 48"/>
                  <a:gd name="T63" fmla="*/ 25 h 81"/>
                  <a:gd name="T64" fmla="*/ 39 w 48"/>
                  <a:gd name="T65" fmla="*/ 27 h 81"/>
                  <a:gd name="T66" fmla="*/ 37 w 48"/>
                  <a:gd name="T67" fmla="*/ 28 h 81"/>
                  <a:gd name="T68" fmla="*/ 33 w 48"/>
                  <a:gd name="T69" fmla="*/ 27 h 81"/>
                  <a:gd name="T70" fmla="*/ 38 w 48"/>
                  <a:gd name="T71" fmla="*/ 39 h 81"/>
                  <a:gd name="T72" fmla="*/ 42 w 48"/>
                  <a:gd name="T73" fmla="*/ 48 h 81"/>
                  <a:gd name="T74" fmla="*/ 42 w 48"/>
                  <a:gd name="T75" fmla="*/ 48 h 81"/>
                  <a:gd name="T76" fmla="*/ 43 w 48"/>
                  <a:gd name="T77" fmla="*/ 49 h 81"/>
                  <a:gd name="T78" fmla="*/ 40 w 48"/>
                  <a:gd name="T79" fmla="*/ 50 h 81"/>
                  <a:gd name="T80" fmla="*/ 37 w 48"/>
                  <a:gd name="T81" fmla="*/ 50 h 81"/>
                  <a:gd name="T82" fmla="*/ 35 w 48"/>
                  <a:gd name="T83" fmla="*/ 50 h 81"/>
                  <a:gd name="T84" fmla="*/ 36 w 48"/>
                  <a:gd name="T85" fmla="*/ 55 h 81"/>
                  <a:gd name="T86" fmla="*/ 48 w 48"/>
                  <a:gd name="T87" fmla="*/ 78 h 81"/>
                  <a:gd name="T88" fmla="*/ 48 w 48"/>
                  <a:gd name="T89" fmla="*/ 80 h 81"/>
                  <a:gd name="T90" fmla="*/ 46 w 48"/>
                  <a:gd name="T91" fmla="*/ 81 h 81"/>
                  <a:gd name="T92" fmla="*/ 25 w 48"/>
                  <a:gd name="T93" fmla="*/ 70 h 81"/>
                  <a:gd name="T94" fmla="*/ 16 w 48"/>
                  <a:gd name="T95" fmla="*/ 55 h 81"/>
                  <a:gd name="T96" fmla="*/ 15 w 48"/>
                  <a:gd name="T97" fmla="*/ 57 h 81"/>
                  <a:gd name="T98" fmla="*/ 13 w 48"/>
                  <a:gd name="T99" fmla="*/ 60 h 81"/>
                  <a:gd name="T100" fmla="*/ 12 w 48"/>
                  <a:gd name="T101" fmla="*/ 61 h 81"/>
                  <a:gd name="T102" fmla="*/ 10 w 48"/>
                  <a:gd name="T103" fmla="*/ 61 h 81"/>
                  <a:gd name="T104" fmla="*/ 5 w 48"/>
                  <a:gd name="T105" fmla="*/ 41 h 81"/>
                  <a:gd name="T106" fmla="*/ 6 w 48"/>
                  <a:gd name="T107" fmla="*/ 28 h 81"/>
                  <a:gd name="T108" fmla="*/ 3 w 48"/>
                  <a:gd name="T109" fmla="*/ 30 h 81"/>
                  <a:gd name="T110" fmla="*/ 2 w 48"/>
                  <a:gd name="T111" fmla="*/ 30 h 81"/>
                  <a:gd name="T112" fmla="*/ 1 w 48"/>
                  <a:gd name="T113" fmla="*/ 27 h 81"/>
                  <a:gd name="T114" fmla="*/ 14 w 48"/>
                  <a:gd name="T115" fmla="*/ 9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8" h="81">
                    <a:moveTo>
                      <a:pt x="34" y="4"/>
                    </a:moveTo>
                    <a:cubicBezTo>
                      <a:pt x="26" y="5"/>
                      <a:pt x="21" y="8"/>
                      <a:pt x="16" y="12"/>
                    </a:cubicBezTo>
                    <a:cubicBezTo>
                      <a:pt x="12" y="15"/>
                      <a:pt x="9" y="19"/>
                      <a:pt x="6" y="24"/>
                    </a:cubicBezTo>
                    <a:cubicBezTo>
                      <a:pt x="7" y="23"/>
                      <a:pt x="8" y="23"/>
                      <a:pt x="9" y="23"/>
                    </a:cubicBezTo>
                    <a:cubicBezTo>
                      <a:pt x="10" y="23"/>
                      <a:pt x="11" y="23"/>
                      <a:pt x="11" y="24"/>
                    </a:cubicBezTo>
                    <a:cubicBezTo>
                      <a:pt x="11" y="25"/>
                      <a:pt x="11" y="25"/>
                      <a:pt x="11" y="26"/>
                    </a:cubicBezTo>
                    <a:cubicBezTo>
                      <a:pt x="9" y="28"/>
                      <a:pt x="8" y="35"/>
                      <a:pt x="8" y="41"/>
                    </a:cubicBezTo>
                    <a:cubicBezTo>
                      <a:pt x="9" y="46"/>
                      <a:pt x="10" y="52"/>
                      <a:pt x="11" y="56"/>
                    </a:cubicBezTo>
                    <a:cubicBezTo>
                      <a:pt x="13" y="53"/>
                      <a:pt x="13" y="52"/>
                      <a:pt x="16" y="50"/>
                    </a:cubicBezTo>
                    <a:cubicBezTo>
                      <a:pt x="17" y="49"/>
                      <a:pt x="18" y="49"/>
                      <a:pt x="18" y="50"/>
                    </a:cubicBezTo>
                    <a:cubicBezTo>
                      <a:pt x="19" y="51"/>
                      <a:pt x="19" y="51"/>
                      <a:pt x="19" y="51"/>
                    </a:cubicBezTo>
                    <a:cubicBezTo>
                      <a:pt x="19" y="57"/>
                      <a:pt x="23" y="63"/>
                      <a:pt x="28" y="68"/>
                    </a:cubicBezTo>
                    <a:cubicBezTo>
                      <a:pt x="31" y="71"/>
                      <a:pt x="36" y="74"/>
                      <a:pt x="40" y="76"/>
                    </a:cubicBezTo>
                    <a:cubicBezTo>
                      <a:pt x="36" y="70"/>
                      <a:pt x="34" y="63"/>
                      <a:pt x="33" y="56"/>
                    </a:cubicBezTo>
                    <a:cubicBezTo>
                      <a:pt x="32" y="53"/>
                      <a:pt x="32" y="50"/>
                      <a:pt x="31" y="48"/>
                    </a:cubicBezTo>
                    <a:cubicBezTo>
                      <a:pt x="31" y="47"/>
                      <a:pt x="31" y="46"/>
                      <a:pt x="32" y="45"/>
                    </a:cubicBezTo>
                    <a:cubicBezTo>
                      <a:pt x="32" y="45"/>
                      <a:pt x="33" y="45"/>
                      <a:pt x="33" y="45"/>
                    </a:cubicBezTo>
                    <a:cubicBezTo>
                      <a:pt x="35" y="46"/>
                      <a:pt x="36" y="46"/>
                      <a:pt x="37" y="46"/>
                    </a:cubicBezTo>
                    <a:cubicBezTo>
                      <a:pt x="37" y="46"/>
                      <a:pt x="37" y="46"/>
                      <a:pt x="37" y="46"/>
                    </a:cubicBezTo>
                    <a:cubicBezTo>
                      <a:pt x="37" y="44"/>
                      <a:pt x="36" y="42"/>
                      <a:pt x="35" y="40"/>
                    </a:cubicBezTo>
                    <a:cubicBezTo>
                      <a:pt x="32" y="35"/>
                      <a:pt x="30" y="29"/>
                      <a:pt x="28" y="26"/>
                    </a:cubicBezTo>
                    <a:cubicBezTo>
                      <a:pt x="27" y="25"/>
                      <a:pt x="27" y="24"/>
                      <a:pt x="28" y="23"/>
                    </a:cubicBezTo>
                    <a:cubicBezTo>
                      <a:pt x="28" y="23"/>
                      <a:pt x="29" y="23"/>
                      <a:pt x="29" y="23"/>
                    </a:cubicBezTo>
                    <a:cubicBezTo>
                      <a:pt x="31" y="23"/>
                      <a:pt x="32" y="23"/>
                      <a:pt x="34" y="24"/>
                    </a:cubicBezTo>
                    <a:cubicBezTo>
                      <a:pt x="31" y="20"/>
                      <a:pt x="30" y="16"/>
                      <a:pt x="30" y="13"/>
                    </a:cubicBezTo>
                    <a:cubicBezTo>
                      <a:pt x="31" y="10"/>
                      <a:pt x="32" y="7"/>
                      <a:pt x="34" y="4"/>
                    </a:cubicBezTo>
                    <a:close/>
                    <a:moveTo>
                      <a:pt x="14" y="9"/>
                    </a:moveTo>
                    <a:cubicBezTo>
                      <a:pt x="20" y="4"/>
                      <a:pt x="27" y="1"/>
                      <a:pt x="37" y="0"/>
                    </a:cubicBezTo>
                    <a:cubicBezTo>
                      <a:pt x="38" y="0"/>
                      <a:pt x="38" y="0"/>
                      <a:pt x="39" y="0"/>
                    </a:cubicBezTo>
                    <a:cubicBezTo>
                      <a:pt x="39" y="1"/>
                      <a:pt x="40" y="2"/>
                      <a:pt x="39" y="3"/>
                    </a:cubicBezTo>
                    <a:cubicBezTo>
                      <a:pt x="36" y="7"/>
                      <a:pt x="34" y="10"/>
                      <a:pt x="34" y="13"/>
                    </a:cubicBezTo>
                    <a:cubicBezTo>
                      <a:pt x="34" y="16"/>
                      <a:pt x="35" y="20"/>
                      <a:pt x="39" y="25"/>
                    </a:cubicBezTo>
                    <a:cubicBezTo>
                      <a:pt x="39" y="26"/>
                      <a:pt x="39" y="26"/>
                      <a:pt x="39" y="27"/>
                    </a:cubicBezTo>
                    <a:cubicBezTo>
                      <a:pt x="39" y="28"/>
                      <a:pt x="38" y="28"/>
                      <a:pt x="37" y="28"/>
                    </a:cubicBezTo>
                    <a:cubicBezTo>
                      <a:pt x="36" y="28"/>
                      <a:pt x="34" y="28"/>
                      <a:pt x="33" y="27"/>
                    </a:cubicBezTo>
                    <a:cubicBezTo>
                      <a:pt x="35" y="31"/>
                      <a:pt x="36" y="35"/>
                      <a:pt x="38" y="39"/>
                    </a:cubicBezTo>
                    <a:cubicBezTo>
                      <a:pt x="40" y="42"/>
                      <a:pt x="41" y="45"/>
                      <a:pt x="42" y="48"/>
                    </a:cubicBezTo>
                    <a:cubicBezTo>
                      <a:pt x="42" y="48"/>
                      <a:pt x="42" y="48"/>
                      <a:pt x="42" y="48"/>
                    </a:cubicBezTo>
                    <a:cubicBezTo>
                      <a:pt x="43" y="48"/>
                      <a:pt x="43" y="49"/>
                      <a:pt x="43" y="49"/>
                    </a:cubicBezTo>
                    <a:cubicBezTo>
                      <a:pt x="42" y="50"/>
                      <a:pt x="41" y="51"/>
                      <a:pt x="40" y="50"/>
                    </a:cubicBezTo>
                    <a:cubicBezTo>
                      <a:pt x="39" y="50"/>
                      <a:pt x="38" y="50"/>
                      <a:pt x="37" y="50"/>
                    </a:cubicBezTo>
                    <a:cubicBezTo>
                      <a:pt x="36" y="50"/>
                      <a:pt x="36" y="50"/>
                      <a:pt x="35" y="50"/>
                    </a:cubicBezTo>
                    <a:cubicBezTo>
                      <a:pt x="36" y="51"/>
                      <a:pt x="36" y="53"/>
                      <a:pt x="36" y="55"/>
                    </a:cubicBezTo>
                    <a:cubicBezTo>
                      <a:pt x="38" y="63"/>
                      <a:pt x="40" y="72"/>
                      <a:pt x="48" y="78"/>
                    </a:cubicBezTo>
                    <a:cubicBezTo>
                      <a:pt x="48" y="78"/>
                      <a:pt x="48" y="79"/>
                      <a:pt x="48" y="80"/>
                    </a:cubicBezTo>
                    <a:cubicBezTo>
                      <a:pt x="48" y="81"/>
                      <a:pt x="47" y="81"/>
                      <a:pt x="46" y="81"/>
                    </a:cubicBezTo>
                    <a:cubicBezTo>
                      <a:pt x="39" y="80"/>
                      <a:pt x="31" y="76"/>
                      <a:pt x="25" y="70"/>
                    </a:cubicBezTo>
                    <a:cubicBezTo>
                      <a:pt x="20" y="66"/>
                      <a:pt x="17" y="61"/>
                      <a:pt x="16" y="55"/>
                    </a:cubicBezTo>
                    <a:cubicBezTo>
                      <a:pt x="15" y="56"/>
                      <a:pt x="15" y="57"/>
                      <a:pt x="15" y="57"/>
                    </a:cubicBezTo>
                    <a:cubicBezTo>
                      <a:pt x="14" y="58"/>
                      <a:pt x="14" y="59"/>
                      <a:pt x="13" y="60"/>
                    </a:cubicBezTo>
                    <a:cubicBezTo>
                      <a:pt x="13" y="61"/>
                      <a:pt x="13" y="61"/>
                      <a:pt x="12" y="61"/>
                    </a:cubicBezTo>
                    <a:cubicBezTo>
                      <a:pt x="12" y="62"/>
                      <a:pt x="10" y="61"/>
                      <a:pt x="10" y="61"/>
                    </a:cubicBezTo>
                    <a:cubicBezTo>
                      <a:pt x="7" y="56"/>
                      <a:pt x="5" y="49"/>
                      <a:pt x="5" y="41"/>
                    </a:cubicBezTo>
                    <a:cubicBezTo>
                      <a:pt x="4" y="36"/>
                      <a:pt x="5" y="32"/>
                      <a:pt x="6" y="28"/>
                    </a:cubicBezTo>
                    <a:cubicBezTo>
                      <a:pt x="5" y="29"/>
                      <a:pt x="4" y="29"/>
                      <a:pt x="3" y="30"/>
                    </a:cubicBezTo>
                    <a:cubicBezTo>
                      <a:pt x="3" y="30"/>
                      <a:pt x="2" y="30"/>
                      <a:pt x="2" y="30"/>
                    </a:cubicBezTo>
                    <a:cubicBezTo>
                      <a:pt x="1" y="29"/>
                      <a:pt x="0" y="28"/>
                      <a:pt x="1" y="27"/>
                    </a:cubicBezTo>
                    <a:cubicBezTo>
                      <a:pt x="3" y="20"/>
                      <a:pt x="8" y="13"/>
                      <a:pt x="14" y="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7" name="Freeform 50">
                <a:extLst>
                  <a:ext uri="{FF2B5EF4-FFF2-40B4-BE49-F238E27FC236}">
                    <a16:creationId xmlns:a16="http://schemas.microsoft.com/office/drawing/2014/main" id="{962F2E24-BECC-4E09-8D2C-9F19760437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8" y="2685"/>
                <a:ext cx="123" cy="137"/>
              </a:xfrm>
              <a:custGeom>
                <a:avLst/>
                <a:gdLst>
                  <a:gd name="T0" fmla="*/ 64 w 64"/>
                  <a:gd name="T1" fmla="*/ 17 h 71"/>
                  <a:gd name="T2" fmla="*/ 21 w 64"/>
                  <a:gd name="T3" fmla="*/ 5 h 71"/>
                  <a:gd name="T4" fmla="*/ 28 w 64"/>
                  <a:gd name="T5" fmla="*/ 8 h 71"/>
                  <a:gd name="T6" fmla="*/ 1 w 64"/>
                  <a:gd name="T7" fmla="*/ 31 h 71"/>
                  <a:gd name="T8" fmla="*/ 11 w 64"/>
                  <a:gd name="T9" fmla="*/ 30 h 71"/>
                  <a:gd name="T10" fmla="*/ 6 w 64"/>
                  <a:gd name="T11" fmla="*/ 71 h 71"/>
                  <a:gd name="T12" fmla="*/ 24 w 64"/>
                  <a:gd name="T13" fmla="*/ 41 h 71"/>
                  <a:gd name="T14" fmla="*/ 27 w 64"/>
                  <a:gd name="T15" fmla="*/ 48 h 71"/>
                  <a:gd name="T16" fmla="*/ 40 w 64"/>
                  <a:gd name="T17" fmla="*/ 24 h 71"/>
                  <a:gd name="T18" fmla="*/ 43 w 64"/>
                  <a:gd name="T19" fmla="*/ 32 h 71"/>
                  <a:gd name="T20" fmla="*/ 64 w 64"/>
                  <a:gd name="T21" fmla="*/ 17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4" h="71">
                    <a:moveTo>
                      <a:pt x="64" y="17"/>
                    </a:moveTo>
                    <a:cubicBezTo>
                      <a:pt x="50" y="4"/>
                      <a:pt x="36" y="0"/>
                      <a:pt x="21" y="5"/>
                    </a:cubicBezTo>
                    <a:cubicBezTo>
                      <a:pt x="25" y="7"/>
                      <a:pt x="26" y="6"/>
                      <a:pt x="28" y="8"/>
                    </a:cubicBezTo>
                    <a:cubicBezTo>
                      <a:pt x="20" y="8"/>
                      <a:pt x="4" y="22"/>
                      <a:pt x="1" y="31"/>
                    </a:cubicBezTo>
                    <a:cubicBezTo>
                      <a:pt x="6" y="30"/>
                      <a:pt x="8" y="29"/>
                      <a:pt x="11" y="30"/>
                    </a:cubicBezTo>
                    <a:cubicBezTo>
                      <a:pt x="1" y="39"/>
                      <a:pt x="0" y="59"/>
                      <a:pt x="6" y="71"/>
                    </a:cubicBezTo>
                    <a:cubicBezTo>
                      <a:pt x="7" y="57"/>
                      <a:pt x="17" y="50"/>
                      <a:pt x="24" y="41"/>
                    </a:cubicBezTo>
                    <a:cubicBezTo>
                      <a:pt x="25" y="43"/>
                      <a:pt x="26" y="44"/>
                      <a:pt x="27" y="48"/>
                    </a:cubicBezTo>
                    <a:cubicBezTo>
                      <a:pt x="31" y="41"/>
                      <a:pt x="37" y="32"/>
                      <a:pt x="40" y="24"/>
                    </a:cubicBezTo>
                    <a:cubicBezTo>
                      <a:pt x="41" y="27"/>
                      <a:pt x="42" y="30"/>
                      <a:pt x="43" y="32"/>
                    </a:cubicBezTo>
                    <a:cubicBezTo>
                      <a:pt x="48" y="20"/>
                      <a:pt x="53" y="17"/>
                      <a:pt x="64" y="1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8" name="Freeform 51">
                <a:extLst>
                  <a:ext uri="{FF2B5EF4-FFF2-40B4-BE49-F238E27FC236}">
                    <a16:creationId xmlns:a16="http://schemas.microsoft.com/office/drawing/2014/main" id="{2AE98661-6994-4BCA-9C95-AAEBD6B6A15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66" y="2685"/>
                <a:ext cx="127" cy="141"/>
              </a:xfrm>
              <a:custGeom>
                <a:avLst/>
                <a:gdLst>
                  <a:gd name="T0" fmla="*/ 60 w 66"/>
                  <a:gd name="T1" fmla="*/ 16 h 73"/>
                  <a:gd name="T2" fmla="*/ 44 w 66"/>
                  <a:gd name="T3" fmla="*/ 6 h 73"/>
                  <a:gd name="T4" fmla="*/ 28 w 66"/>
                  <a:gd name="T5" fmla="*/ 5 h 73"/>
                  <a:gd name="T6" fmla="*/ 30 w 66"/>
                  <a:gd name="T7" fmla="*/ 7 h 73"/>
                  <a:gd name="T8" fmla="*/ 31 w 66"/>
                  <a:gd name="T9" fmla="*/ 10 h 73"/>
                  <a:gd name="T10" fmla="*/ 29 w 66"/>
                  <a:gd name="T11" fmla="*/ 10 h 73"/>
                  <a:gd name="T12" fmla="*/ 15 w 66"/>
                  <a:gd name="T13" fmla="*/ 17 h 73"/>
                  <a:gd name="T14" fmla="*/ 5 w 66"/>
                  <a:gd name="T15" fmla="*/ 28 h 73"/>
                  <a:gd name="T16" fmla="*/ 13 w 66"/>
                  <a:gd name="T17" fmla="*/ 29 h 73"/>
                  <a:gd name="T18" fmla="*/ 14 w 66"/>
                  <a:gd name="T19" fmla="*/ 31 h 73"/>
                  <a:gd name="T20" fmla="*/ 13 w 66"/>
                  <a:gd name="T21" fmla="*/ 32 h 73"/>
                  <a:gd name="T22" fmla="*/ 5 w 66"/>
                  <a:gd name="T23" fmla="*/ 49 h 73"/>
                  <a:gd name="T24" fmla="*/ 6 w 66"/>
                  <a:gd name="T25" fmla="*/ 64 h 73"/>
                  <a:gd name="T26" fmla="*/ 18 w 66"/>
                  <a:gd name="T27" fmla="*/ 46 h 73"/>
                  <a:gd name="T28" fmla="*/ 23 w 66"/>
                  <a:gd name="T29" fmla="*/ 40 h 73"/>
                  <a:gd name="T30" fmla="*/ 26 w 66"/>
                  <a:gd name="T31" fmla="*/ 39 h 73"/>
                  <a:gd name="T32" fmla="*/ 27 w 66"/>
                  <a:gd name="T33" fmla="*/ 40 h 73"/>
                  <a:gd name="T34" fmla="*/ 28 w 66"/>
                  <a:gd name="T35" fmla="*/ 44 h 73"/>
                  <a:gd name="T36" fmla="*/ 28 w 66"/>
                  <a:gd name="T37" fmla="*/ 44 h 73"/>
                  <a:gd name="T38" fmla="*/ 32 w 66"/>
                  <a:gd name="T39" fmla="*/ 38 h 73"/>
                  <a:gd name="T40" fmla="*/ 39 w 66"/>
                  <a:gd name="T41" fmla="*/ 24 h 73"/>
                  <a:gd name="T42" fmla="*/ 41 w 66"/>
                  <a:gd name="T43" fmla="*/ 23 h 73"/>
                  <a:gd name="T44" fmla="*/ 42 w 66"/>
                  <a:gd name="T45" fmla="*/ 23 h 73"/>
                  <a:gd name="T46" fmla="*/ 44 w 66"/>
                  <a:gd name="T47" fmla="*/ 27 h 73"/>
                  <a:gd name="T48" fmla="*/ 51 w 66"/>
                  <a:gd name="T49" fmla="*/ 19 h 73"/>
                  <a:gd name="T50" fmla="*/ 60 w 66"/>
                  <a:gd name="T51" fmla="*/ 16 h 73"/>
                  <a:gd name="T52" fmla="*/ 45 w 66"/>
                  <a:gd name="T53" fmla="*/ 2 h 73"/>
                  <a:gd name="T54" fmla="*/ 66 w 66"/>
                  <a:gd name="T55" fmla="*/ 16 h 73"/>
                  <a:gd name="T56" fmla="*/ 66 w 66"/>
                  <a:gd name="T57" fmla="*/ 16 h 73"/>
                  <a:gd name="T58" fmla="*/ 66 w 66"/>
                  <a:gd name="T59" fmla="*/ 17 h 73"/>
                  <a:gd name="T60" fmla="*/ 65 w 66"/>
                  <a:gd name="T61" fmla="*/ 19 h 73"/>
                  <a:gd name="T62" fmla="*/ 53 w 66"/>
                  <a:gd name="T63" fmla="*/ 22 h 73"/>
                  <a:gd name="T64" fmla="*/ 46 w 66"/>
                  <a:gd name="T65" fmla="*/ 33 h 73"/>
                  <a:gd name="T66" fmla="*/ 46 w 66"/>
                  <a:gd name="T67" fmla="*/ 33 h 73"/>
                  <a:gd name="T68" fmla="*/ 45 w 66"/>
                  <a:gd name="T69" fmla="*/ 34 h 73"/>
                  <a:gd name="T70" fmla="*/ 43 w 66"/>
                  <a:gd name="T71" fmla="*/ 33 h 73"/>
                  <a:gd name="T72" fmla="*/ 41 w 66"/>
                  <a:gd name="T73" fmla="*/ 29 h 73"/>
                  <a:gd name="T74" fmla="*/ 35 w 66"/>
                  <a:gd name="T75" fmla="*/ 40 h 73"/>
                  <a:gd name="T76" fmla="*/ 30 w 66"/>
                  <a:gd name="T77" fmla="*/ 49 h 73"/>
                  <a:gd name="T78" fmla="*/ 29 w 66"/>
                  <a:gd name="T79" fmla="*/ 50 h 73"/>
                  <a:gd name="T80" fmla="*/ 27 w 66"/>
                  <a:gd name="T81" fmla="*/ 49 h 73"/>
                  <a:gd name="T82" fmla="*/ 25 w 66"/>
                  <a:gd name="T83" fmla="*/ 46 h 73"/>
                  <a:gd name="T84" fmla="*/ 24 w 66"/>
                  <a:gd name="T85" fmla="*/ 44 h 73"/>
                  <a:gd name="T86" fmla="*/ 21 w 66"/>
                  <a:gd name="T87" fmla="*/ 48 h 73"/>
                  <a:gd name="T88" fmla="*/ 9 w 66"/>
                  <a:gd name="T89" fmla="*/ 71 h 73"/>
                  <a:gd name="T90" fmla="*/ 8 w 66"/>
                  <a:gd name="T91" fmla="*/ 72 h 73"/>
                  <a:gd name="T92" fmla="*/ 5 w 66"/>
                  <a:gd name="T93" fmla="*/ 72 h 73"/>
                  <a:gd name="T94" fmla="*/ 2 w 66"/>
                  <a:gd name="T95" fmla="*/ 48 h 73"/>
                  <a:gd name="T96" fmla="*/ 8 w 66"/>
                  <a:gd name="T97" fmla="*/ 32 h 73"/>
                  <a:gd name="T98" fmla="*/ 6 w 66"/>
                  <a:gd name="T99" fmla="*/ 32 h 73"/>
                  <a:gd name="T100" fmla="*/ 3 w 66"/>
                  <a:gd name="T101" fmla="*/ 33 h 73"/>
                  <a:gd name="T102" fmla="*/ 2 w 66"/>
                  <a:gd name="T103" fmla="*/ 33 h 73"/>
                  <a:gd name="T104" fmla="*/ 1 w 66"/>
                  <a:gd name="T105" fmla="*/ 30 h 73"/>
                  <a:gd name="T106" fmla="*/ 13 w 66"/>
                  <a:gd name="T107" fmla="*/ 14 h 73"/>
                  <a:gd name="T108" fmla="*/ 24 w 66"/>
                  <a:gd name="T109" fmla="*/ 8 h 73"/>
                  <a:gd name="T110" fmla="*/ 22 w 66"/>
                  <a:gd name="T111" fmla="*/ 7 h 73"/>
                  <a:gd name="T112" fmla="*/ 21 w 66"/>
                  <a:gd name="T113" fmla="*/ 5 h 73"/>
                  <a:gd name="T114" fmla="*/ 22 w 66"/>
                  <a:gd name="T115" fmla="*/ 3 h 73"/>
                  <a:gd name="T116" fmla="*/ 45 w 66"/>
                  <a:gd name="T117" fmla="*/ 2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66" h="73">
                    <a:moveTo>
                      <a:pt x="60" y="16"/>
                    </a:moveTo>
                    <a:cubicBezTo>
                      <a:pt x="55" y="11"/>
                      <a:pt x="49" y="8"/>
                      <a:pt x="44" y="6"/>
                    </a:cubicBezTo>
                    <a:cubicBezTo>
                      <a:pt x="39" y="5"/>
                      <a:pt x="33" y="4"/>
                      <a:pt x="28" y="5"/>
                    </a:cubicBezTo>
                    <a:cubicBezTo>
                      <a:pt x="29" y="6"/>
                      <a:pt x="30" y="6"/>
                      <a:pt x="30" y="7"/>
                    </a:cubicBezTo>
                    <a:cubicBezTo>
                      <a:pt x="31" y="8"/>
                      <a:pt x="31" y="9"/>
                      <a:pt x="31" y="10"/>
                    </a:cubicBezTo>
                    <a:cubicBezTo>
                      <a:pt x="30" y="10"/>
                      <a:pt x="30" y="10"/>
                      <a:pt x="29" y="10"/>
                    </a:cubicBezTo>
                    <a:cubicBezTo>
                      <a:pt x="26" y="10"/>
                      <a:pt x="20" y="13"/>
                      <a:pt x="15" y="17"/>
                    </a:cubicBezTo>
                    <a:cubicBezTo>
                      <a:pt x="11" y="21"/>
                      <a:pt x="8" y="25"/>
                      <a:pt x="5" y="28"/>
                    </a:cubicBezTo>
                    <a:cubicBezTo>
                      <a:pt x="8" y="28"/>
                      <a:pt x="10" y="28"/>
                      <a:pt x="13" y="29"/>
                    </a:cubicBezTo>
                    <a:cubicBezTo>
                      <a:pt x="14" y="29"/>
                      <a:pt x="14" y="30"/>
                      <a:pt x="14" y="31"/>
                    </a:cubicBezTo>
                    <a:cubicBezTo>
                      <a:pt x="14" y="31"/>
                      <a:pt x="13" y="32"/>
                      <a:pt x="13" y="32"/>
                    </a:cubicBezTo>
                    <a:cubicBezTo>
                      <a:pt x="9" y="36"/>
                      <a:pt x="6" y="42"/>
                      <a:pt x="5" y="49"/>
                    </a:cubicBezTo>
                    <a:cubicBezTo>
                      <a:pt x="5" y="54"/>
                      <a:pt x="5" y="59"/>
                      <a:pt x="6" y="64"/>
                    </a:cubicBezTo>
                    <a:cubicBezTo>
                      <a:pt x="9" y="56"/>
                      <a:pt x="13" y="51"/>
                      <a:pt x="18" y="46"/>
                    </a:cubicBezTo>
                    <a:cubicBezTo>
                      <a:pt x="20" y="44"/>
                      <a:pt x="22" y="42"/>
                      <a:pt x="23" y="40"/>
                    </a:cubicBezTo>
                    <a:cubicBezTo>
                      <a:pt x="24" y="39"/>
                      <a:pt x="25" y="39"/>
                      <a:pt x="26" y="39"/>
                    </a:cubicBezTo>
                    <a:cubicBezTo>
                      <a:pt x="26" y="39"/>
                      <a:pt x="26" y="40"/>
                      <a:pt x="27" y="40"/>
                    </a:cubicBezTo>
                    <a:cubicBezTo>
                      <a:pt x="27" y="41"/>
                      <a:pt x="28" y="42"/>
                      <a:pt x="28" y="44"/>
                    </a:cubicBezTo>
                    <a:cubicBezTo>
                      <a:pt x="28" y="44"/>
                      <a:pt x="28" y="44"/>
                      <a:pt x="28" y="44"/>
                    </a:cubicBezTo>
                    <a:cubicBezTo>
                      <a:pt x="29" y="42"/>
                      <a:pt x="31" y="40"/>
                      <a:pt x="32" y="38"/>
                    </a:cubicBezTo>
                    <a:cubicBezTo>
                      <a:pt x="35" y="33"/>
                      <a:pt x="38" y="28"/>
                      <a:pt x="39" y="24"/>
                    </a:cubicBezTo>
                    <a:cubicBezTo>
                      <a:pt x="39" y="23"/>
                      <a:pt x="40" y="22"/>
                      <a:pt x="41" y="23"/>
                    </a:cubicBezTo>
                    <a:cubicBezTo>
                      <a:pt x="42" y="23"/>
                      <a:pt x="42" y="23"/>
                      <a:pt x="42" y="23"/>
                    </a:cubicBezTo>
                    <a:cubicBezTo>
                      <a:pt x="43" y="25"/>
                      <a:pt x="44" y="26"/>
                      <a:pt x="44" y="27"/>
                    </a:cubicBezTo>
                    <a:cubicBezTo>
                      <a:pt x="46" y="23"/>
                      <a:pt x="48" y="20"/>
                      <a:pt x="51" y="19"/>
                    </a:cubicBezTo>
                    <a:cubicBezTo>
                      <a:pt x="54" y="17"/>
                      <a:pt x="57" y="16"/>
                      <a:pt x="60" y="16"/>
                    </a:cubicBezTo>
                    <a:close/>
                    <a:moveTo>
                      <a:pt x="45" y="2"/>
                    </a:moveTo>
                    <a:cubicBezTo>
                      <a:pt x="52" y="5"/>
                      <a:pt x="59" y="9"/>
                      <a:pt x="66" y="16"/>
                    </a:cubicBezTo>
                    <a:cubicBezTo>
                      <a:pt x="66" y="16"/>
                      <a:pt x="66" y="16"/>
                      <a:pt x="66" y="16"/>
                    </a:cubicBezTo>
                    <a:cubicBezTo>
                      <a:pt x="66" y="17"/>
                      <a:pt x="66" y="17"/>
                      <a:pt x="66" y="17"/>
                    </a:cubicBezTo>
                    <a:cubicBezTo>
                      <a:pt x="66" y="18"/>
                      <a:pt x="66" y="19"/>
                      <a:pt x="65" y="19"/>
                    </a:cubicBezTo>
                    <a:cubicBezTo>
                      <a:pt x="59" y="19"/>
                      <a:pt x="56" y="20"/>
                      <a:pt x="53" y="22"/>
                    </a:cubicBezTo>
                    <a:cubicBezTo>
                      <a:pt x="50" y="23"/>
                      <a:pt x="48" y="27"/>
                      <a:pt x="46" y="33"/>
                    </a:cubicBezTo>
                    <a:cubicBezTo>
                      <a:pt x="46" y="33"/>
                      <a:pt x="46" y="33"/>
                      <a:pt x="46" y="33"/>
                    </a:cubicBezTo>
                    <a:cubicBezTo>
                      <a:pt x="46" y="33"/>
                      <a:pt x="46" y="33"/>
                      <a:pt x="45" y="34"/>
                    </a:cubicBezTo>
                    <a:cubicBezTo>
                      <a:pt x="44" y="34"/>
                      <a:pt x="43" y="34"/>
                      <a:pt x="43" y="33"/>
                    </a:cubicBezTo>
                    <a:cubicBezTo>
                      <a:pt x="42" y="32"/>
                      <a:pt x="41" y="30"/>
                      <a:pt x="41" y="29"/>
                    </a:cubicBezTo>
                    <a:cubicBezTo>
                      <a:pt x="39" y="33"/>
                      <a:pt x="37" y="36"/>
                      <a:pt x="35" y="40"/>
                    </a:cubicBezTo>
                    <a:cubicBezTo>
                      <a:pt x="33" y="43"/>
                      <a:pt x="31" y="46"/>
                      <a:pt x="30" y="49"/>
                    </a:cubicBezTo>
                    <a:cubicBezTo>
                      <a:pt x="30" y="49"/>
                      <a:pt x="30" y="49"/>
                      <a:pt x="29" y="50"/>
                    </a:cubicBezTo>
                    <a:cubicBezTo>
                      <a:pt x="28" y="50"/>
                      <a:pt x="27" y="50"/>
                      <a:pt x="27" y="49"/>
                    </a:cubicBezTo>
                    <a:cubicBezTo>
                      <a:pt x="26" y="47"/>
                      <a:pt x="26" y="46"/>
                      <a:pt x="25" y="46"/>
                    </a:cubicBezTo>
                    <a:cubicBezTo>
                      <a:pt x="25" y="45"/>
                      <a:pt x="25" y="45"/>
                      <a:pt x="24" y="44"/>
                    </a:cubicBezTo>
                    <a:cubicBezTo>
                      <a:pt x="23" y="46"/>
                      <a:pt x="22" y="47"/>
                      <a:pt x="21" y="48"/>
                    </a:cubicBezTo>
                    <a:cubicBezTo>
                      <a:pt x="15" y="55"/>
                      <a:pt x="9" y="61"/>
                      <a:pt x="9" y="71"/>
                    </a:cubicBezTo>
                    <a:cubicBezTo>
                      <a:pt x="9" y="72"/>
                      <a:pt x="8" y="72"/>
                      <a:pt x="8" y="72"/>
                    </a:cubicBezTo>
                    <a:cubicBezTo>
                      <a:pt x="7" y="73"/>
                      <a:pt x="6" y="73"/>
                      <a:pt x="5" y="72"/>
                    </a:cubicBezTo>
                    <a:cubicBezTo>
                      <a:pt x="2" y="65"/>
                      <a:pt x="1" y="56"/>
                      <a:pt x="2" y="48"/>
                    </a:cubicBezTo>
                    <a:cubicBezTo>
                      <a:pt x="2" y="42"/>
                      <a:pt x="5" y="36"/>
                      <a:pt x="8" y="32"/>
                    </a:cubicBezTo>
                    <a:cubicBezTo>
                      <a:pt x="7" y="32"/>
                      <a:pt x="7" y="32"/>
                      <a:pt x="6" y="32"/>
                    </a:cubicBezTo>
                    <a:cubicBezTo>
                      <a:pt x="5" y="32"/>
                      <a:pt x="4" y="32"/>
                      <a:pt x="3" y="33"/>
                    </a:cubicBezTo>
                    <a:cubicBezTo>
                      <a:pt x="2" y="33"/>
                      <a:pt x="2" y="33"/>
                      <a:pt x="2" y="33"/>
                    </a:cubicBezTo>
                    <a:cubicBezTo>
                      <a:pt x="1" y="32"/>
                      <a:pt x="0" y="31"/>
                      <a:pt x="1" y="30"/>
                    </a:cubicBezTo>
                    <a:cubicBezTo>
                      <a:pt x="2" y="25"/>
                      <a:pt x="7" y="19"/>
                      <a:pt x="13" y="14"/>
                    </a:cubicBezTo>
                    <a:cubicBezTo>
                      <a:pt x="17" y="11"/>
                      <a:pt x="20" y="9"/>
                      <a:pt x="24" y="8"/>
                    </a:cubicBezTo>
                    <a:cubicBezTo>
                      <a:pt x="23" y="7"/>
                      <a:pt x="23" y="7"/>
                      <a:pt x="22" y="7"/>
                    </a:cubicBezTo>
                    <a:cubicBezTo>
                      <a:pt x="21" y="6"/>
                      <a:pt x="21" y="6"/>
                      <a:pt x="21" y="5"/>
                    </a:cubicBezTo>
                    <a:cubicBezTo>
                      <a:pt x="20" y="5"/>
                      <a:pt x="21" y="3"/>
                      <a:pt x="22" y="3"/>
                    </a:cubicBezTo>
                    <a:cubicBezTo>
                      <a:pt x="30" y="1"/>
                      <a:pt x="37" y="0"/>
                      <a:pt x="45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9" name="Freeform 52">
                <a:extLst>
                  <a:ext uri="{FF2B5EF4-FFF2-40B4-BE49-F238E27FC236}">
                    <a16:creationId xmlns:a16="http://schemas.microsoft.com/office/drawing/2014/main" id="{074B4DF9-50B3-4B3A-8FEF-671538B620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3" y="2629"/>
                <a:ext cx="156" cy="89"/>
              </a:xfrm>
              <a:custGeom>
                <a:avLst/>
                <a:gdLst>
                  <a:gd name="T0" fmla="*/ 77 w 81"/>
                  <a:gd name="T1" fmla="*/ 46 h 46"/>
                  <a:gd name="T2" fmla="*/ 64 w 81"/>
                  <a:gd name="T3" fmla="*/ 4 h 46"/>
                  <a:gd name="T4" fmla="*/ 65 w 81"/>
                  <a:gd name="T5" fmla="*/ 12 h 46"/>
                  <a:gd name="T6" fmla="*/ 31 w 81"/>
                  <a:gd name="T7" fmla="*/ 2 h 46"/>
                  <a:gd name="T8" fmla="*/ 37 w 81"/>
                  <a:gd name="T9" fmla="*/ 10 h 46"/>
                  <a:gd name="T10" fmla="*/ 0 w 81"/>
                  <a:gd name="T11" fmla="*/ 28 h 46"/>
                  <a:gd name="T12" fmla="*/ 35 w 81"/>
                  <a:gd name="T13" fmla="*/ 26 h 46"/>
                  <a:gd name="T14" fmla="*/ 31 w 81"/>
                  <a:gd name="T15" fmla="*/ 33 h 46"/>
                  <a:gd name="T16" fmla="*/ 58 w 81"/>
                  <a:gd name="T17" fmla="*/ 31 h 46"/>
                  <a:gd name="T18" fmla="*/ 53 w 81"/>
                  <a:gd name="T19" fmla="*/ 38 h 46"/>
                  <a:gd name="T20" fmla="*/ 77 w 81"/>
                  <a:gd name="T21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1" h="46">
                    <a:moveTo>
                      <a:pt x="77" y="46"/>
                    </a:moveTo>
                    <a:cubicBezTo>
                      <a:pt x="81" y="28"/>
                      <a:pt x="76" y="14"/>
                      <a:pt x="64" y="4"/>
                    </a:cubicBezTo>
                    <a:cubicBezTo>
                      <a:pt x="64" y="8"/>
                      <a:pt x="65" y="9"/>
                      <a:pt x="65" y="12"/>
                    </a:cubicBezTo>
                    <a:cubicBezTo>
                      <a:pt x="60" y="5"/>
                      <a:pt x="40" y="0"/>
                      <a:pt x="31" y="2"/>
                    </a:cubicBezTo>
                    <a:cubicBezTo>
                      <a:pt x="34" y="6"/>
                      <a:pt x="36" y="7"/>
                      <a:pt x="37" y="10"/>
                    </a:cubicBezTo>
                    <a:cubicBezTo>
                      <a:pt x="24" y="6"/>
                      <a:pt x="7" y="16"/>
                      <a:pt x="0" y="28"/>
                    </a:cubicBezTo>
                    <a:cubicBezTo>
                      <a:pt x="12" y="21"/>
                      <a:pt x="24" y="25"/>
                      <a:pt x="35" y="26"/>
                    </a:cubicBezTo>
                    <a:cubicBezTo>
                      <a:pt x="34" y="28"/>
                      <a:pt x="33" y="30"/>
                      <a:pt x="31" y="33"/>
                    </a:cubicBezTo>
                    <a:cubicBezTo>
                      <a:pt x="39" y="32"/>
                      <a:pt x="50" y="32"/>
                      <a:pt x="58" y="31"/>
                    </a:cubicBezTo>
                    <a:cubicBezTo>
                      <a:pt x="56" y="33"/>
                      <a:pt x="54" y="35"/>
                      <a:pt x="53" y="38"/>
                    </a:cubicBezTo>
                    <a:cubicBezTo>
                      <a:pt x="66" y="35"/>
                      <a:pt x="70" y="37"/>
                      <a:pt x="77" y="4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0" name="Freeform 53">
                <a:extLst>
                  <a:ext uri="{FF2B5EF4-FFF2-40B4-BE49-F238E27FC236}">
                    <a16:creationId xmlns:a16="http://schemas.microsoft.com/office/drawing/2014/main" id="{83F687C6-E9D8-48BC-B72C-2BDE5490160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40" y="2628"/>
                <a:ext cx="157" cy="96"/>
              </a:xfrm>
              <a:custGeom>
                <a:avLst/>
                <a:gdLst>
                  <a:gd name="T0" fmla="*/ 78 w 82"/>
                  <a:gd name="T1" fmla="*/ 43 h 50"/>
                  <a:gd name="T2" fmla="*/ 76 w 82"/>
                  <a:gd name="T3" fmla="*/ 24 h 50"/>
                  <a:gd name="T4" fmla="*/ 76 w 82"/>
                  <a:gd name="T5" fmla="*/ 24 h 50"/>
                  <a:gd name="T6" fmla="*/ 69 w 82"/>
                  <a:gd name="T7" fmla="*/ 11 h 50"/>
                  <a:gd name="T8" fmla="*/ 68 w 82"/>
                  <a:gd name="T9" fmla="*/ 13 h 50"/>
                  <a:gd name="T10" fmla="*/ 66 w 82"/>
                  <a:gd name="T11" fmla="*/ 15 h 50"/>
                  <a:gd name="T12" fmla="*/ 65 w 82"/>
                  <a:gd name="T13" fmla="*/ 14 h 50"/>
                  <a:gd name="T14" fmla="*/ 65 w 82"/>
                  <a:gd name="T15" fmla="*/ 14 h 50"/>
                  <a:gd name="T16" fmla="*/ 52 w 82"/>
                  <a:gd name="T17" fmla="*/ 6 h 50"/>
                  <a:gd name="T18" fmla="*/ 37 w 82"/>
                  <a:gd name="T19" fmla="*/ 4 h 50"/>
                  <a:gd name="T20" fmla="*/ 41 w 82"/>
                  <a:gd name="T21" fmla="*/ 10 h 50"/>
                  <a:gd name="T22" fmla="*/ 39 w 82"/>
                  <a:gd name="T23" fmla="*/ 13 h 50"/>
                  <a:gd name="T24" fmla="*/ 38 w 82"/>
                  <a:gd name="T25" fmla="*/ 13 h 50"/>
                  <a:gd name="T26" fmla="*/ 38 w 82"/>
                  <a:gd name="T27" fmla="*/ 13 h 50"/>
                  <a:gd name="T28" fmla="*/ 20 w 82"/>
                  <a:gd name="T29" fmla="*/ 15 h 50"/>
                  <a:gd name="T30" fmla="*/ 8 w 82"/>
                  <a:gd name="T31" fmla="*/ 25 h 50"/>
                  <a:gd name="T32" fmla="*/ 29 w 82"/>
                  <a:gd name="T33" fmla="*/ 24 h 50"/>
                  <a:gd name="T34" fmla="*/ 37 w 82"/>
                  <a:gd name="T35" fmla="*/ 25 h 50"/>
                  <a:gd name="T36" fmla="*/ 39 w 82"/>
                  <a:gd name="T37" fmla="*/ 27 h 50"/>
                  <a:gd name="T38" fmla="*/ 39 w 82"/>
                  <a:gd name="T39" fmla="*/ 28 h 50"/>
                  <a:gd name="T40" fmla="*/ 37 w 82"/>
                  <a:gd name="T41" fmla="*/ 32 h 50"/>
                  <a:gd name="T42" fmla="*/ 37 w 82"/>
                  <a:gd name="T43" fmla="*/ 32 h 50"/>
                  <a:gd name="T44" fmla="*/ 43 w 82"/>
                  <a:gd name="T45" fmla="*/ 32 h 50"/>
                  <a:gd name="T46" fmla="*/ 59 w 82"/>
                  <a:gd name="T47" fmla="*/ 30 h 50"/>
                  <a:gd name="T48" fmla="*/ 61 w 82"/>
                  <a:gd name="T49" fmla="*/ 31 h 50"/>
                  <a:gd name="T50" fmla="*/ 61 w 82"/>
                  <a:gd name="T51" fmla="*/ 32 h 50"/>
                  <a:gd name="T52" fmla="*/ 59 w 82"/>
                  <a:gd name="T53" fmla="*/ 36 h 50"/>
                  <a:gd name="T54" fmla="*/ 70 w 82"/>
                  <a:gd name="T55" fmla="*/ 37 h 50"/>
                  <a:gd name="T56" fmla="*/ 78 w 82"/>
                  <a:gd name="T57" fmla="*/ 43 h 50"/>
                  <a:gd name="T58" fmla="*/ 80 w 82"/>
                  <a:gd name="T59" fmla="*/ 23 h 50"/>
                  <a:gd name="T60" fmla="*/ 80 w 82"/>
                  <a:gd name="T61" fmla="*/ 48 h 50"/>
                  <a:gd name="T62" fmla="*/ 80 w 82"/>
                  <a:gd name="T63" fmla="*/ 49 h 50"/>
                  <a:gd name="T64" fmla="*/ 77 w 82"/>
                  <a:gd name="T65" fmla="*/ 48 h 50"/>
                  <a:gd name="T66" fmla="*/ 69 w 82"/>
                  <a:gd name="T67" fmla="*/ 40 h 50"/>
                  <a:gd name="T68" fmla="*/ 56 w 82"/>
                  <a:gd name="T69" fmla="*/ 40 h 50"/>
                  <a:gd name="T70" fmla="*/ 54 w 82"/>
                  <a:gd name="T71" fmla="*/ 40 h 50"/>
                  <a:gd name="T72" fmla="*/ 54 w 82"/>
                  <a:gd name="T73" fmla="*/ 38 h 50"/>
                  <a:gd name="T74" fmla="*/ 56 w 82"/>
                  <a:gd name="T75" fmla="*/ 34 h 50"/>
                  <a:gd name="T76" fmla="*/ 43 w 82"/>
                  <a:gd name="T77" fmla="*/ 35 h 50"/>
                  <a:gd name="T78" fmla="*/ 33 w 82"/>
                  <a:gd name="T79" fmla="*/ 36 h 50"/>
                  <a:gd name="T80" fmla="*/ 32 w 82"/>
                  <a:gd name="T81" fmla="*/ 36 h 50"/>
                  <a:gd name="T82" fmla="*/ 32 w 82"/>
                  <a:gd name="T83" fmla="*/ 33 h 50"/>
                  <a:gd name="T84" fmla="*/ 33 w 82"/>
                  <a:gd name="T85" fmla="*/ 30 h 50"/>
                  <a:gd name="T86" fmla="*/ 34 w 82"/>
                  <a:gd name="T87" fmla="*/ 29 h 50"/>
                  <a:gd name="T88" fmla="*/ 29 w 82"/>
                  <a:gd name="T89" fmla="*/ 28 h 50"/>
                  <a:gd name="T90" fmla="*/ 3 w 82"/>
                  <a:gd name="T91" fmla="*/ 31 h 50"/>
                  <a:gd name="T92" fmla="*/ 1 w 82"/>
                  <a:gd name="T93" fmla="*/ 31 h 50"/>
                  <a:gd name="T94" fmla="*/ 1 w 82"/>
                  <a:gd name="T95" fmla="*/ 28 h 50"/>
                  <a:gd name="T96" fmla="*/ 18 w 82"/>
                  <a:gd name="T97" fmla="*/ 12 h 50"/>
                  <a:gd name="T98" fmla="*/ 35 w 82"/>
                  <a:gd name="T99" fmla="*/ 8 h 50"/>
                  <a:gd name="T100" fmla="*/ 34 w 82"/>
                  <a:gd name="T101" fmla="*/ 7 h 50"/>
                  <a:gd name="T102" fmla="*/ 32 w 82"/>
                  <a:gd name="T103" fmla="*/ 4 h 50"/>
                  <a:gd name="T104" fmla="*/ 31 w 82"/>
                  <a:gd name="T105" fmla="*/ 3 h 50"/>
                  <a:gd name="T106" fmla="*/ 33 w 82"/>
                  <a:gd name="T107" fmla="*/ 1 h 50"/>
                  <a:gd name="T108" fmla="*/ 53 w 82"/>
                  <a:gd name="T109" fmla="*/ 3 h 50"/>
                  <a:gd name="T110" fmla="*/ 64 w 82"/>
                  <a:gd name="T111" fmla="*/ 8 h 50"/>
                  <a:gd name="T112" fmla="*/ 64 w 82"/>
                  <a:gd name="T113" fmla="*/ 6 h 50"/>
                  <a:gd name="T114" fmla="*/ 64 w 82"/>
                  <a:gd name="T115" fmla="*/ 4 h 50"/>
                  <a:gd name="T116" fmla="*/ 67 w 82"/>
                  <a:gd name="T117" fmla="*/ 4 h 50"/>
                  <a:gd name="T118" fmla="*/ 80 w 82"/>
                  <a:gd name="T119" fmla="*/ 23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2" h="50">
                    <a:moveTo>
                      <a:pt x="78" y="43"/>
                    </a:moveTo>
                    <a:cubicBezTo>
                      <a:pt x="79" y="36"/>
                      <a:pt x="78" y="29"/>
                      <a:pt x="76" y="24"/>
                    </a:cubicBezTo>
                    <a:cubicBezTo>
                      <a:pt x="76" y="24"/>
                      <a:pt x="76" y="24"/>
                      <a:pt x="76" y="24"/>
                    </a:cubicBezTo>
                    <a:cubicBezTo>
                      <a:pt x="75" y="19"/>
                      <a:pt x="72" y="14"/>
                      <a:pt x="69" y="11"/>
                    </a:cubicBezTo>
                    <a:cubicBezTo>
                      <a:pt x="69" y="11"/>
                      <a:pt x="69" y="12"/>
                      <a:pt x="68" y="13"/>
                    </a:cubicBezTo>
                    <a:cubicBezTo>
                      <a:pt x="68" y="14"/>
                      <a:pt x="67" y="15"/>
                      <a:pt x="66" y="15"/>
                    </a:cubicBezTo>
                    <a:cubicBezTo>
                      <a:pt x="66" y="15"/>
                      <a:pt x="65" y="14"/>
                      <a:pt x="65" y="14"/>
                    </a:cubicBezTo>
                    <a:cubicBezTo>
                      <a:pt x="65" y="14"/>
                      <a:pt x="65" y="14"/>
                      <a:pt x="65" y="14"/>
                    </a:cubicBezTo>
                    <a:cubicBezTo>
                      <a:pt x="63" y="11"/>
                      <a:pt x="58" y="8"/>
                      <a:pt x="52" y="6"/>
                    </a:cubicBezTo>
                    <a:cubicBezTo>
                      <a:pt x="46" y="5"/>
                      <a:pt x="41" y="4"/>
                      <a:pt x="37" y="4"/>
                    </a:cubicBezTo>
                    <a:cubicBezTo>
                      <a:pt x="39" y="6"/>
                      <a:pt x="40" y="8"/>
                      <a:pt x="41" y="10"/>
                    </a:cubicBezTo>
                    <a:cubicBezTo>
                      <a:pt x="41" y="11"/>
                      <a:pt x="40" y="12"/>
                      <a:pt x="39" y="13"/>
                    </a:cubicBezTo>
                    <a:cubicBezTo>
                      <a:pt x="39" y="13"/>
                      <a:pt x="39" y="13"/>
                      <a:pt x="38" y="13"/>
                    </a:cubicBezTo>
                    <a:cubicBezTo>
                      <a:pt x="38" y="13"/>
                      <a:pt x="38" y="13"/>
                      <a:pt x="38" y="13"/>
                    </a:cubicBezTo>
                    <a:cubicBezTo>
                      <a:pt x="33" y="11"/>
                      <a:pt x="26" y="12"/>
                      <a:pt x="20" y="15"/>
                    </a:cubicBezTo>
                    <a:cubicBezTo>
                      <a:pt x="15" y="18"/>
                      <a:pt x="11" y="21"/>
                      <a:pt x="8" y="25"/>
                    </a:cubicBezTo>
                    <a:cubicBezTo>
                      <a:pt x="15" y="22"/>
                      <a:pt x="22" y="23"/>
                      <a:pt x="29" y="24"/>
                    </a:cubicBezTo>
                    <a:cubicBezTo>
                      <a:pt x="32" y="25"/>
                      <a:pt x="35" y="25"/>
                      <a:pt x="37" y="25"/>
                    </a:cubicBezTo>
                    <a:cubicBezTo>
                      <a:pt x="38" y="25"/>
                      <a:pt x="39" y="26"/>
                      <a:pt x="39" y="27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8" y="30"/>
                      <a:pt x="37" y="31"/>
                      <a:pt x="37" y="32"/>
                    </a:cubicBezTo>
                    <a:cubicBezTo>
                      <a:pt x="37" y="32"/>
                      <a:pt x="37" y="32"/>
                      <a:pt x="37" y="32"/>
                    </a:cubicBezTo>
                    <a:cubicBezTo>
                      <a:pt x="39" y="32"/>
                      <a:pt x="41" y="32"/>
                      <a:pt x="43" y="32"/>
                    </a:cubicBezTo>
                    <a:cubicBezTo>
                      <a:pt x="49" y="31"/>
                      <a:pt x="55" y="31"/>
                      <a:pt x="59" y="30"/>
                    </a:cubicBezTo>
                    <a:cubicBezTo>
                      <a:pt x="60" y="29"/>
                      <a:pt x="61" y="30"/>
                      <a:pt x="61" y="31"/>
                    </a:cubicBezTo>
                    <a:cubicBezTo>
                      <a:pt x="62" y="32"/>
                      <a:pt x="61" y="32"/>
                      <a:pt x="61" y="32"/>
                    </a:cubicBezTo>
                    <a:cubicBezTo>
                      <a:pt x="61" y="34"/>
                      <a:pt x="60" y="35"/>
                      <a:pt x="59" y="36"/>
                    </a:cubicBezTo>
                    <a:cubicBezTo>
                      <a:pt x="64" y="35"/>
                      <a:pt x="67" y="36"/>
                      <a:pt x="70" y="37"/>
                    </a:cubicBezTo>
                    <a:cubicBezTo>
                      <a:pt x="73" y="38"/>
                      <a:pt x="75" y="40"/>
                      <a:pt x="78" y="43"/>
                    </a:cubicBezTo>
                    <a:close/>
                    <a:moveTo>
                      <a:pt x="80" y="23"/>
                    </a:moveTo>
                    <a:cubicBezTo>
                      <a:pt x="82" y="30"/>
                      <a:pt x="82" y="38"/>
                      <a:pt x="80" y="48"/>
                    </a:cubicBezTo>
                    <a:cubicBezTo>
                      <a:pt x="80" y="48"/>
                      <a:pt x="80" y="49"/>
                      <a:pt x="80" y="49"/>
                    </a:cubicBezTo>
                    <a:cubicBezTo>
                      <a:pt x="79" y="50"/>
                      <a:pt x="78" y="49"/>
                      <a:pt x="77" y="48"/>
                    </a:cubicBezTo>
                    <a:cubicBezTo>
                      <a:pt x="74" y="44"/>
                      <a:pt x="72" y="42"/>
                      <a:pt x="69" y="40"/>
                    </a:cubicBezTo>
                    <a:cubicBezTo>
                      <a:pt x="66" y="39"/>
                      <a:pt x="62" y="39"/>
                      <a:pt x="56" y="40"/>
                    </a:cubicBezTo>
                    <a:cubicBezTo>
                      <a:pt x="55" y="40"/>
                      <a:pt x="55" y="40"/>
                      <a:pt x="54" y="40"/>
                    </a:cubicBezTo>
                    <a:cubicBezTo>
                      <a:pt x="53" y="40"/>
                      <a:pt x="53" y="39"/>
                      <a:pt x="54" y="38"/>
                    </a:cubicBezTo>
                    <a:cubicBezTo>
                      <a:pt x="54" y="36"/>
                      <a:pt x="55" y="35"/>
                      <a:pt x="56" y="34"/>
                    </a:cubicBezTo>
                    <a:cubicBezTo>
                      <a:pt x="52" y="35"/>
                      <a:pt x="48" y="35"/>
                      <a:pt x="43" y="35"/>
                    </a:cubicBezTo>
                    <a:cubicBezTo>
                      <a:pt x="40" y="35"/>
                      <a:pt x="36" y="36"/>
                      <a:pt x="33" y="36"/>
                    </a:cubicBezTo>
                    <a:cubicBezTo>
                      <a:pt x="33" y="36"/>
                      <a:pt x="33" y="36"/>
                      <a:pt x="32" y="36"/>
                    </a:cubicBezTo>
                    <a:cubicBezTo>
                      <a:pt x="31" y="35"/>
                      <a:pt x="31" y="34"/>
                      <a:pt x="32" y="33"/>
                    </a:cubicBezTo>
                    <a:cubicBezTo>
                      <a:pt x="32" y="32"/>
                      <a:pt x="33" y="31"/>
                      <a:pt x="33" y="30"/>
                    </a:cubicBezTo>
                    <a:cubicBezTo>
                      <a:pt x="34" y="30"/>
                      <a:pt x="34" y="29"/>
                      <a:pt x="34" y="29"/>
                    </a:cubicBezTo>
                    <a:cubicBezTo>
                      <a:pt x="32" y="29"/>
                      <a:pt x="31" y="28"/>
                      <a:pt x="29" y="28"/>
                    </a:cubicBezTo>
                    <a:cubicBezTo>
                      <a:pt x="20" y="27"/>
                      <a:pt x="12" y="26"/>
                      <a:pt x="3" y="31"/>
                    </a:cubicBezTo>
                    <a:cubicBezTo>
                      <a:pt x="3" y="31"/>
                      <a:pt x="2" y="31"/>
                      <a:pt x="1" y="31"/>
                    </a:cubicBezTo>
                    <a:cubicBezTo>
                      <a:pt x="0" y="30"/>
                      <a:pt x="0" y="29"/>
                      <a:pt x="1" y="28"/>
                    </a:cubicBezTo>
                    <a:cubicBezTo>
                      <a:pt x="4" y="22"/>
                      <a:pt x="11" y="16"/>
                      <a:pt x="18" y="12"/>
                    </a:cubicBezTo>
                    <a:cubicBezTo>
                      <a:pt x="24" y="9"/>
                      <a:pt x="30" y="8"/>
                      <a:pt x="35" y="8"/>
                    </a:cubicBezTo>
                    <a:cubicBezTo>
                      <a:pt x="35" y="8"/>
                      <a:pt x="34" y="7"/>
                      <a:pt x="34" y="7"/>
                    </a:cubicBezTo>
                    <a:cubicBezTo>
                      <a:pt x="33" y="6"/>
                      <a:pt x="33" y="5"/>
                      <a:pt x="32" y="4"/>
                    </a:cubicBezTo>
                    <a:cubicBezTo>
                      <a:pt x="31" y="4"/>
                      <a:pt x="31" y="4"/>
                      <a:pt x="31" y="3"/>
                    </a:cubicBezTo>
                    <a:cubicBezTo>
                      <a:pt x="31" y="2"/>
                      <a:pt x="32" y="1"/>
                      <a:pt x="33" y="1"/>
                    </a:cubicBezTo>
                    <a:cubicBezTo>
                      <a:pt x="38" y="0"/>
                      <a:pt x="45" y="1"/>
                      <a:pt x="53" y="3"/>
                    </a:cubicBezTo>
                    <a:cubicBezTo>
                      <a:pt x="57" y="4"/>
                      <a:pt x="61" y="6"/>
                      <a:pt x="64" y="8"/>
                    </a:cubicBezTo>
                    <a:cubicBezTo>
                      <a:pt x="64" y="8"/>
                      <a:pt x="64" y="7"/>
                      <a:pt x="64" y="6"/>
                    </a:cubicBezTo>
                    <a:cubicBezTo>
                      <a:pt x="64" y="5"/>
                      <a:pt x="64" y="5"/>
                      <a:pt x="64" y="4"/>
                    </a:cubicBezTo>
                    <a:cubicBezTo>
                      <a:pt x="65" y="4"/>
                      <a:pt x="66" y="3"/>
                      <a:pt x="67" y="4"/>
                    </a:cubicBezTo>
                    <a:cubicBezTo>
                      <a:pt x="73" y="9"/>
                      <a:pt x="78" y="15"/>
                      <a:pt x="80" y="2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1" name="Freeform 54">
                <a:extLst>
                  <a:ext uri="{FF2B5EF4-FFF2-40B4-BE49-F238E27FC236}">
                    <a16:creationId xmlns:a16="http://schemas.microsoft.com/office/drawing/2014/main" id="{2EC84011-DA10-489E-9E7F-074BDC3F7E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1" y="2662"/>
                <a:ext cx="144" cy="102"/>
              </a:xfrm>
              <a:custGeom>
                <a:avLst/>
                <a:gdLst>
                  <a:gd name="T0" fmla="*/ 0 w 75"/>
                  <a:gd name="T1" fmla="*/ 29 h 53"/>
                  <a:gd name="T2" fmla="*/ 32 w 75"/>
                  <a:gd name="T3" fmla="*/ 0 h 53"/>
                  <a:gd name="T4" fmla="*/ 28 w 75"/>
                  <a:gd name="T5" fmla="*/ 6 h 53"/>
                  <a:gd name="T6" fmla="*/ 62 w 75"/>
                  <a:gd name="T7" fmla="*/ 15 h 53"/>
                  <a:gd name="T8" fmla="*/ 53 w 75"/>
                  <a:gd name="T9" fmla="*/ 19 h 53"/>
                  <a:gd name="T10" fmla="*/ 74 w 75"/>
                  <a:gd name="T11" fmla="*/ 53 h 53"/>
                  <a:gd name="T12" fmla="*/ 45 w 75"/>
                  <a:gd name="T13" fmla="*/ 34 h 53"/>
                  <a:gd name="T14" fmla="*/ 45 w 75"/>
                  <a:gd name="T15" fmla="*/ 42 h 53"/>
                  <a:gd name="T16" fmla="*/ 24 w 75"/>
                  <a:gd name="T17" fmla="*/ 26 h 53"/>
                  <a:gd name="T18" fmla="*/ 24 w 75"/>
                  <a:gd name="T19" fmla="*/ 34 h 53"/>
                  <a:gd name="T20" fmla="*/ 0 w 75"/>
                  <a:gd name="T21" fmla="*/ 29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5" h="53">
                    <a:moveTo>
                      <a:pt x="0" y="29"/>
                    </a:moveTo>
                    <a:cubicBezTo>
                      <a:pt x="6" y="11"/>
                      <a:pt x="17" y="2"/>
                      <a:pt x="32" y="0"/>
                    </a:cubicBezTo>
                    <a:cubicBezTo>
                      <a:pt x="30" y="3"/>
                      <a:pt x="29" y="3"/>
                      <a:pt x="28" y="6"/>
                    </a:cubicBezTo>
                    <a:cubicBezTo>
                      <a:pt x="35" y="3"/>
                      <a:pt x="55" y="8"/>
                      <a:pt x="62" y="15"/>
                    </a:cubicBezTo>
                    <a:cubicBezTo>
                      <a:pt x="57" y="17"/>
                      <a:pt x="55" y="16"/>
                      <a:pt x="53" y="19"/>
                    </a:cubicBezTo>
                    <a:cubicBezTo>
                      <a:pt x="65" y="22"/>
                      <a:pt x="75" y="40"/>
                      <a:pt x="74" y="53"/>
                    </a:cubicBezTo>
                    <a:cubicBezTo>
                      <a:pt x="68" y="41"/>
                      <a:pt x="56" y="39"/>
                      <a:pt x="45" y="34"/>
                    </a:cubicBezTo>
                    <a:cubicBezTo>
                      <a:pt x="45" y="36"/>
                      <a:pt x="45" y="38"/>
                      <a:pt x="45" y="42"/>
                    </a:cubicBezTo>
                    <a:cubicBezTo>
                      <a:pt x="39" y="37"/>
                      <a:pt x="29" y="31"/>
                      <a:pt x="24" y="26"/>
                    </a:cubicBezTo>
                    <a:cubicBezTo>
                      <a:pt x="24" y="28"/>
                      <a:pt x="24" y="31"/>
                      <a:pt x="24" y="34"/>
                    </a:cubicBezTo>
                    <a:cubicBezTo>
                      <a:pt x="14" y="25"/>
                      <a:pt x="9" y="25"/>
                      <a:pt x="0" y="2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2" name="Freeform 55">
                <a:extLst>
                  <a:ext uri="{FF2B5EF4-FFF2-40B4-BE49-F238E27FC236}">
                    <a16:creationId xmlns:a16="http://schemas.microsoft.com/office/drawing/2014/main" id="{05329B05-66F4-46C9-9D6E-6B7CF90A30A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87" y="2658"/>
                <a:ext cx="150" cy="110"/>
              </a:xfrm>
              <a:custGeom>
                <a:avLst/>
                <a:gdLst>
                  <a:gd name="T0" fmla="*/ 0 w 78"/>
                  <a:gd name="T1" fmla="*/ 31 h 57"/>
                  <a:gd name="T2" fmla="*/ 13 w 78"/>
                  <a:gd name="T3" fmla="*/ 9 h 57"/>
                  <a:gd name="T4" fmla="*/ 34 w 78"/>
                  <a:gd name="T5" fmla="*/ 0 h 57"/>
                  <a:gd name="T6" fmla="*/ 36 w 78"/>
                  <a:gd name="T7" fmla="*/ 2 h 57"/>
                  <a:gd name="T8" fmla="*/ 36 w 78"/>
                  <a:gd name="T9" fmla="*/ 3 h 57"/>
                  <a:gd name="T10" fmla="*/ 34 w 78"/>
                  <a:gd name="T11" fmla="*/ 5 h 57"/>
                  <a:gd name="T12" fmla="*/ 47 w 78"/>
                  <a:gd name="T13" fmla="*/ 7 h 57"/>
                  <a:gd name="T14" fmla="*/ 65 w 78"/>
                  <a:gd name="T15" fmla="*/ 16 h 57"/>
                  <a:gd name="T16" fmla="*/ 65 w 78"/>
                  <a:gd name="T17" fmla="*/ 18 h 57"/>
                  <a:gd name="T18" fmla="*/ 64 w 78"/>
                  <a:gd name="T19" fmla="*/ 19 h 57"/>
                  <a:gd name="T20" fmla="*/ 61 w 78"/>
                  <a:gd name="T21" fmla="*/ 20 h 57"/>
                  <a:gd name="T22" fmla="*/ 59 w 78"/>
                  <a:gd name="T23" fmla="*/ 20 h 57"/>
                  <a:gd name="T24" fmla="*/ 71 w 78"/>
                  <a:gd name="T25" fmla="*/ 32 h 57"/>
                  <a:gd name="T26" fmla="*/ 78 w 78"/>
                  <a:gd name="T27" fmla="*/ 55 h 57"/>
                  <a:gd name="T28" fmla="*/ 76 w 78"/>
                  <a:gd name="T29" fmla="*/ 57 h 57"/>
                  <a:gd name="T30" fmla="*/ 75 w 78"/>
                  <a:gd name="T31" fmla="*/ 56 h 57"/>
                  <a:gd name="T32" fmla="*/ 54 w 78"/>
                  <a:gd name="T33" fmla="*/ 41 h 57"/>
                  <a:gd name="T34" fmla="*/ 49 w 78"/>
                  <a:gd name="T35" fmla="*/ 39 h 57"/>
                  <a:gd name="T36" fmla="*/ 49 w 78"/>
                  <a:gd name="T37" fmla="*/ 40 h 57"/>
                  <a:gd name="T38" fmla="*/ 49 w 78"/>
                  <a:gd name="T39" fmla="*/ 44 h 57"/>
                  <a:gd name="T40" fmla="*/ 47 w 78"/>
                  <a:gd name="T41" fmla="*/ 46 h 57"/>
                  <a:gd name="T42" fmla="*/ 46 w 78"/>
                  <a:gd name="T43" fmla="*/ 45 h 57"/>
                  <a:gd name="T44" fmla="*/ 46 w 78"/>
                  <a:gd name="T45" fmla="*/ 45 h 57"/>
                  <a:gd name="T46" fmla="*/ 38 w 78"/>
                  <a:gd name="T47" fmla="*/ 39 h 57"/>
                  <a:gd name="T48" fmla="*/ 28 w 78"/>
                  <a:gd name="T49" fmla="*/ 32 h 57"/>
                  <a:gd name="T50" fmla="*/ 28 w 78"/>
                  <a:gd name="T51" fmla="*/ 36 h 57"/>
                  <a:gd name="T52" fmla="*/ 26 w 78"/>
                  <a:gd name="T53" fmla="*/ 38 h 57"/>
                  <a:gd name="T54" fmla="*/ 25 w 78"/>
                  <a:gd name="T55" fmla="*/ 37 h 57"/>
                  <a:gd name="T56" fmla="*/ 14 w 78"/>
                  <a:gd name="T57" fmla="*/ 30 h 57"/>
                  <a:gd name="T58" fmla="*/ 2 w 78"/>
                  <a:gd name="T59" fmla="*/ 33 h 57"/>
                  <a:gd name="T60" fmla="*/ 0 w 78"/>
                  <a:gd name="T61" fmla="*/ 32 h 57"/>
                  <a:gd name="T62" fmla="*/ 0 w 78"/>
                  <a:gd name="T63" fmla="*/ 31 h 57"/>
                  <a:gd name="T64" fmla="*/ 16 w 78"/>
                  <a:gd name="T65" fmla="*/ 12 h 57"/>
                  <a:gd name="T66" fmla="*/ 5 w 78"/>
                  <a:gd name="T67" fmla="*/ 28 h 57"/>
                  <a:gd name="T68" fmla="*/ 14 w 78"/>
                  <a:gd name="T69" fmla="*/ 27 h 57"/>
                  <a:gd name="T70" fmla="*/ 24 w 78"/>
                  <a:gd name="T71" fmla="*/ 32 h 57"/>
                  <a:gd name="T72" fmla="*/ 24 w 78"/>
                  <a:gd name="T73" fmla="*/ 27 h 57"/>
                  <a:gd name="T74" fmla="*/ 25 w 78"/>
                  <a:gd name="T75" fmla="*/ 26 h 57"/>
                  <a:gd name="T76" fmla="*/ 27 w 78"/>
                  <a:gd name="T77" fmla="*/ 26 h 57"/>
                  <a:gd name="T78" fmla="*/ 40 w 78"/>
                  <a:gd name="T79" fmla="*/ 36 h 57"/>
                  <a:gd name="T80" fmla="*/ 45 w 78"/>
                  <a:gd name="T81" fmla="*/ 40 h 57"/>
                  <a:gd name="T82" fmla="*/ 45 w 78"/>
                  <a:gd name="T83" fmla="*/ 40 h 57"/>
                  <a:gd name="T84" fmla="*/ 46 w 78"/>
                  <a:gd name="T85" fmla="*/ 36 h 57"/>
                  <a:gd name="T86" fmla="*/ 46 w 78"/>
                  <a:gd name="T87" fmla="*/ 35 h 57"/>
                  <a:gd name="T88" fmla="*/ 48 w 78"/>
                  <a:gd name="T89" fmla="*/ 34 h 57"/>
                  <a:gd name="T90" fmla="*/ 56 w 78"/>
                  <a:gd name="T91" fmla="*/ 37 h 57"/>
                  <a:gd name="T92" fmla="*/ 74 w 78"/>
                  <a:gd name="T93" fmla="*/ 49 h 57"/>
                  <a:gd name="T94" fmla="*/ 68 w 78"/>
                  <a:gd name="T95" fmla="*/ 34 h 57"/>
                  <a:gd name="T96" fmla="*/ 54 w 78"/>
                  <a:gd name="T97" fmla="*/ 23 h 57"/>
                  <a:gd name="T98" fmla="*/ 53 w 78"/>
                  <a:gd name="T99" fmla="*/ 22 h 57"/>
                  <a:gd name="T100" fmla="*/ 53 w 78"/>
                  <a:gd name="T101" fmla="*/ 19 h 57"/>
                  <a:gd name="T102" fmla="*/ 60 w 78"/>
                  <a:gd name="T103" fmla="*/ 16 h 57"/>
                  <a:gd name="T104" fmla="*/ 46 w 78"/>
                  <a:gd name="T105" fmla="*/ 10 h 57"/>
                  <a:gd name="T106" fmla="*/ 31 w 78"/>
                  <a:gd name="T107" fmla="*/ 10 h 57"/>
                  <a:gd name="T108" fmla="*/ 29 w 78"/>
                  <a:gd name="T109" fmla="*/ 10 h 57"/>
                  <a:gd name="T110" fmla="*/ 28 w 78"/>
                  <a:gd name="T111" fmla="*/ 8 h 57"/>
                  <a:gd name="T112" fmla="*/ 29 w 78"/>
                  <a:gd name="T113" fmla="*/ 5 h 57"/>
                  <a:gd name="T114" fmla="*/ 16 w 78"/>
                  <a:gd name="T115" fmla="*/ 12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78" h="57">
                    <a:moveTo>
                      <a:pt x="0" y="31"/>
                    </a:moveTo>
                    <a:cubicBezTo>
                      <a:pt x="3" y="21"/>
                      <a:pt x="8" y="14"/>
                      <a:pt x="13" y="9"/>
                    </a:cubicBezTo>
                    <a:cubicBezTo>
                      <a:pt x="19" y="4"/>
                      <a:pt x="26" y="1"/>
                      <a:pt x="34" y="0"/>
                    </a:cubicBezTo>
                    <a:cubicBezTo>
                      <a:pt x="35" y="0"/>
                      <a:pt x="36" y="1"/>
                      <a:pt x="36" y="2"/>
                    </a:cubicBezTo>
                    <a:cubicBezTo>
                      <a:pt x="36" y="2"/>
                      <a:pt x="36" y="3"/>
                      <a:pt x="36" y="3"/>
                    </a:cubicBezTo>
                    <a:cubicBezTo>
                      <a:pt x="35" y="4"/>
                      <a:pt x="35" y="5"/>
                      <a:pt x="34" y="5"/>
                    </a:cubicBezTo>
                    <a:cubicBezTo>
                      <a:pt x="38" y="5"/>
                      <a:pt x="42" y="6"/>
                      <a:pt x="47" y="7"/>
                    </a:cubicBezTo>
                    <a:cubicBezTo>
                      <a:pt x="54" y="9"/>
                      <a:pt x="61" y="12"/>
                      <a:pt x="65" y="16"/>
                    </a:cubicBezTo>
                    <a:cubicBezTo>
                      <a:pt x="66" y="17"/>
                      <a:pt x="66" y="18"/>
                      <a:pt x="65" y="18"/>
                    </a:cubicBezTo>
                    <a:cubicBezTo>
                      <a:pt x="65" y="19"/>
                      <a:pt x="64" y="19"/>
                      <a:pt x="64" y="19"/>
                    </a:cubicBezTo>
                    <a:cubicBezTo>
                      <a:pt x="63" y="19"/>
                      <a:pt x="62" y="20"/>
                      <a:pt x="61" y="20"/>
                    </a:cubicBezTo>
                    <a:cubicBezTo>
                      <a:pt x="60" y="20"/>
                      <a:pt x="59" y="20"/>
                      <a:pt x="59" y="20"/>
                    </a:cubicBezTo>
                    <a:cubicBezTo>
                      <a:pt x="64" y="23"/>
                      <a:pt x="68" y="27"/>
                      <a:pt x="71" y="32"/>
                    </a:cubicBezTo>
                    <a:cubicBezTo>
                      <a:pt x="76" y="39"/>
                      <a:pt x="78" y="48"/>
                      <a:pt x="78" y="55"/>
                    </a:cubicBezTo>
                    <a:cubicBezTo>
                      <a:pt x="78" y="56"/>
                      <a:pt x="77" y="57"/>
                      <a:pt x="76" y="57"/>
                    </a:cubicBezTo>
                    <a:cubicBezTo>
                      <a:pt x="76" y="57"/>
                      <a:pt x="75" y="57"/>
                      <a:pt x="75" y="56"/>
                    </a:cubicBezTo>
                    <a:cubicBezTo>
                      <a:pt x="70" y="47"/>
                      <a:pt x="62" y="44"/>
                      <a:pt x="54" y="41"/>
                    </a:cubicBezTo>
                    <a:cubicBezTo>
                      <a:pt x="53" y="40"/>
                      <a:pt x="51" y="39"/>
                      <a:pt x="49" y="39"/>
                    </a:cubicBezTo>
                    <a:cubicBezTo>
                      <a:pt x="49" y="39"/>
                      <a:pt x="49" y="40"/>
                      <a:pt x="49" y="40"/>
                    </a:cubicBezTo>
                    <a:cubicBezTo>
                      <a:pt x="49" y="41"/>
                      <a:pt x="49" y="42"/>
                      <a:pt x="49" y="44"/>
                    </a:cubicBezTo>
                    <a:cubicBezTo>
                      <a:pt x="49" y="45"/>
                      <a:pt x="48" y="46"/>
                      <a:pt x="47" y="46"/>
                    </a:cubicBezTo>
                    <a:cubicBezTo>
                      <a:pt x="47" y="46"/>
                      <a:pt x="46" y="45"/>
                      <a:pt x="46" y="45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4" y="43"/>
                      <a:pt x="41" y="41"/>
                      <a:pt x="38" y="39"/>
                    </a:cubicBezTo>
                    <a:cubicBezTo>
                      <a:pt x="34" y="37"/>
                      <a:pt x="31" y="34"/>
                      <a:pt x="28" y="32"/>
                    </a:cubicBezTo>
                    <a:cubicBezTo>
                      <a:pt x="28" y="33"/>
                      <a:pt x="28" y="35"/>
                      <a:pt x="28" y="36"/>
                    </a:cubicBezTo>
                    <a:cubicBezTo>
                      <a:pt x="28" y="37"/>
                      <a:pt x="27" y="38"/>
                      <a:pt x="26" y="38"/>
                    </a:cubicBezTo>
                    <a:cubicBezTo>
                      <a:pt x="26" y="38"/>
                      <a:pt x="25" y="38"/>
                      <a:pt x="25" y="37"/>
                    </a:cubicBezTo>
                    <a:cubicBezTo>
                      <a:pt x="20" y="33"/>
                      <a:pt x="17" y="31"/>
                      <a:pt x="14" y="30"/>
                    </a:cubicBezTo>
                    <a:cubicBezTo>
                      <a:pt x="10" y="30"/>
                      <a:pt x="7" y="31"/>
                      <a:pt x="2" y="33"/>
                    </a:cubicBezTo>
                    <a:cubicBezTo>
                      <a:pt x="1" y="34"/>
                      <a:pt x="0" y="33"/>
                      <a:pt x="0" y="32"/>
                    </a:cubicBezTo>
                    <a:cubicBezTo>
                      <a:pt x="0" y="32"/>
                      <a:pt x="0" y="31"/>
                      <a:pt x="0" y="31"/>
                    </a:cubicBezTo>
                    <a:close/>
                    <a:moveTo>
                      <a:pt x="16" y="12"/>
                    </a:moveTo>
                    <a:cubicBezTo>
                      <a:pt x="11" y="16"/>
                      <a:pt x="8" y="21"/>
                      <a:pt x="5" y="28"/>
                    </a:cubicBezTo>
                    <a:cubicBezTo>
                      <a:pt x="8" y="27"/>
                      <a:pt x="11" y="26"/>
                      <a:pt x="14" y="27"/>
                    </a:cubicBezTo>
                    <a:cubicBezTo>
                      <a:pt x="17" y="27"/>
                      <a:pt x="20" y="29"/>
                      <a:pt x="24" y="32"/>
                    </a:cubicBezTo>
                    <a:cubicBezTo>
                      <a:pt x="24" y="30"/>
                      <a:pt x="24" y="29"/>
                      <a:pt x="24" y="27"/>
                    </a:cubicBezTo>
                    <a:cubicBezTo>
                      <a:pt x="24" y="27"/>
                      <a:pt x="24" y="27"/>
                      <a:pt x="25" y="26"/>
                    </a:cubicBezTo>
                    <a:cubicBezTo>
                      <a:pt x="25" y="26"/>
                      <a:pt x="27" y="26"/>
                      <a:pt x="27" y="26"/>
                    </a:cubicBezTo>
                    <a:cubicBezTo>
                      <a:pt x="30" y="30"/>
                      <a:pt x="35" y="33"/>
                      <a:pt x="40" y="36"/>
                    </a:cubicBezTo>
                    <a:cubicBezTo>
                      <a:pt x="42" y="38"/>
                      <a:pt x="44" y="39"/>
                      <a:pt x="45" y="40"/>
                    </a:cubicBezTo>
                    <a:cubicBezTo>
                      <a:pt x="45" y="40"/>
                      <a:pt x="45" y="40"/>
                      <a:pt x="45" y="40"/>
                    </a:cubicBezTo>
                    <a:cubicBezTo>
                      <a:pt x="46" y="38"/>
                      <a:pt x="46" y="37"/>
                      <a:pt x="46" y="36"/>
                    </a:cubicBezTo>
                    <a:cubicBezTo>
                      <a:pt x="46" y="35"/>
                      <a:pt x="46" y="35"/>
                      <a:pt x="46" y="35"/>
                    </a:cubicBezTo>
                    <a:cubicBezTo>
                      <a:pt x="46" y="34"/>
                      <a:pt x="47" y="33"/>
                      <a:pt x="48" y="34"/>
                    </a:cubicBezTo>
                    <a:cubicBezTo>
                      <a:pt x="51" y="35"/>
                      <a:pt x="53" y="36"/>
                      <a:pt x="56" y="37"/>
                    </a:cubicBezTo>
                    <a:cubicBezTo>
                      <a:pt x="62" y="40"/>
                      <a:pt x="69" y="43"/>
                      <a:pt x="74" y="49"/>
                    </a:cubicBezTo>
                    <a:cubicBezTo>
                      <a:pt x="73" y="44"/>
                      <a:pt x="71" y="39"/>
                      <a:pt x="68" y="34"/>
                    </a:cubicBezTo>
                    <a:cubicBezTo>
                      <a:pt x="65" y="29"/>
                      <a:pt x="60" y="24"/>
                      <a:pt x="54" y="23"/>
                    </a:cubicBezTo>
                    <a:cubicBezTo>
                      <a:pt x="54" y="23"/>
                      <a:pt x="53" y="22"/>
                      <a:pt x="53" y="22"/>
                    </a:cubicBezTo>
                    <a:cubicBezTo>
                      <a:pt x="52" y="21"/>
                      <a:pt x="53" y="20"/>
                      <a:pt x="53" y="19"/>
                    </a:cubicBezTo>
                    <a:cubicBezTo>
                      <a:pt x="56" y="17"/>
                      <a:pt x="57" y="17"/>
                      <a:pt x="60" y="16"/>
                    </a:cubicBezTo>
                    <a:cubicBezTo>
                      <a:pt x="56" y="14"/>
                      <a:pt x="51" y="12"/>
                      <a:pt x="46" y="10"/>
                    </a:cubicBezTo>
                    <a:cubicBezTo>
                      <a:pt x="40" y="9"/>
                      <a:pt x="34" y="8"/>
                      <a:pt x="31" y="10"/>
                    </a:cubicBezTo>
                    <a:cubicBezTo>
                      <a:pt x="30" y="10"/>
                      <a:pt x="30" y="10"/>
                      <a:pt x="29" y="10"/>
                    </a:cubicBezTo>
                    <a:cubicBezTo>
                      <a:pt x="28" y="10"/>
                      <a:pt x="28" y="8"/>
                      <a:pt x="28" y="8"/>
                    </a:cubicBezTo>
                    <a:cubicBezTo>
                      <a:pt x="28" y="6"/>
                      <a:pt x="29" y="6"/>
                      <a:pt x="29" y="5"/>
                    </a:cubicBezTo>
                    <a:cubicBezTo>
                      <a:pt x="24" y="6"/>
                      <a:pt x="20" y="9"/>
                      <a:pt x="16" y="1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3" name="Freeform 56">
                <a:extLst>
                  <a:ext uri="{FF2B5EF4-FFF2-40B4-BE49-F238E27FC236}">
                    <a16:creationId xmlns:a16="http://schemas.microsoft.com/office/drawing/2014/main" id="{2F81CB8B-F43C-4C49-AEF3-279E80CCC9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8" y="2606"/>
                <a:ext cx="144" cy="112"/>
              </a:xfrm>
              <a:custGeom>
                <a:avLst/>
                <a:gdLst>
                  <a:gd name="T0" fmla="*/ 12 w 75"/>
                  <a:gd name="T1" fmla="*/ 58 h 58"/>
                  <a:gd name="T2" fmla="*/ 8 w 75"/>
                  <a:gd name="T3" fmla="*/ 15 h 58"/>
                  <a:gd name="T4" fmla="*/ 10 w 75"/>
                  <a:gd name="T5" fmla="*/ 22 h 58"/>
                  <a:gd name="T6" fmla="*/ 37 w 75"/>
                  <a:gd name="T7" fmla="*/ 0 h 58"/>
                  <a:gd name="T8" fmla="*/ 35 w 75"/>
                  <a:gd name="T9" fmla="*/ 10 h 58"/>
                  <a:gd name="T10" fmla="*/ 75 w 75"/>
                  <a:gd name="T11" fmla="*/ 13 h 58"/>
                  <a:gd name="T12" fmla="*/ 42 w 75"/>
                  <a:gd name="T13" fmla="*/ 24 h 58"/>
                  <a:gd name="T14" fmla="*/ 49 w 75"/>
                  <a:gd name="T15" fmla="*/ 29 h 58"/>
                  <a:gd name="T16" fmla="*/ 23 w 75"/>
                  <a:gd name="T17" fmla="*/ 37 h 58"/>
                  <a:gd name="T18" fmla="*/ 30 w 75"/>
                  <a:gd name="T19" fmla="*/ 41 h 58"/>
                  <a:gd name="T20" fmla="*/ 12 w 75"/>
                  <a:gd name="T21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5" h="58">
                    <a:moveTo>
                      <a:pt x="12" y="58"/>
                    </a:moveTo>
                    <a:cubicBezTo>
                      <a:pt x="1" y="43"/>
                      <a:pt x="0" y="28"/>
                      <a:pt x="8" y="15"/>
                    </a:cubicBezTo>
                    <a:cubicBezTo>
                      <a:pt x="9" y="18"/>
                      <a:pt x="8" y="20"/>
                      <a:pt x="10" y="22"/>
                    </a:cubicBezTo>
                    <a:cubicBezTo>
                      <a:pt x="11" y="14"/>
                      <a:pt x="28" y="1"/>
                      <a:pt x="37" y="0"/>
                    </a:cubicBezTo>
                    <a:cubicBezTo>
                      <a:pt x="36" y="5"/>
                      <a:pt x="34" y="6"/>
                      <a:pt x="35" y="10"/>
                    </a:cubicBezTo>
                    <a:cubicBezTo>
                      <a:pt x="45" y="1"/>
                      <a:pt x="65" y="4"/>
                      <a:pt x="75" y="13"/>
                    </a:cubicBezTo>
                    <a:cubicBezTo>
                      <a:pt x="62" y="11"/>
                      <a:pt x="53" y="19"/>
                      <a:pt x="42" y="24"/>
                    </a:cubicBezTo>
                    <a:cubicBezTo>
                      <a:pt x="44" y="26"/>
                      <a:pt x="45" y="27"/>
                      <a:pt x="49" y="29"/>
                    </a:cubicBezTo>
                    <a:cubicBezTo>
                      <a:pt x="41" y="31"/>
                      <a:pt x="31" y="36"/>
                      <a:pt x="23" y="37"/>
                    </a:cubicBezTo>
                    <a:cubicBezTo>
                      <a:pt x="25" y="38"/>
                      <a:pt x="28" y="40"/>
                      <a:pt x="30" y="41"/>
                    </a:cubicBezTo>
                    <a:cubicBezTo>
                      <a:pt x="17" y="44"/>
                      <a:pt x="14" y="48"/>
                      <a:pt x="12" y="5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4" name="Freeform 57">
                <a:extLst>
                  <a:ext uri="{FF2B5EF4-FFF2-40B4-BE49-F238E27FC236}">
                    <a16:creationId xmlns:a16="http://schemas.microsoft.com/office/drawing/2014/main" id="{1ABF85BA-D05A-45DA-8F83-A0E123F7712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68" y="2603"/>
                <a:ext cx="148" cy="119"/>
              </a:xfrm>
              <a:custGeom>
                <a:avLst/>
                <a:gdLst>
                  <a:gd name="T0" fmla="*/ 10 w 77"/>
                  <a:gd name="T1" fmla="*/ 62 h 62"/>
                  <a:gd name="T2" fmla="*/ 1 w 77"/>
                  <a:gd name="T3" fmla="*/ 38 h 62"/>
                  <a:gd name="T4" fmla="*/ 6 w 77"/>
                  <a:gd name="T5" fmla="*/ 16 h 62"/>
                  <a:gd name="T6" fmla="*/ 9 w 77"/>
                  <a:gd name="T7" fmla="*/ 15 h 62"/>
                  <a:gd name="T8" fmla="*/ 9 w 77"/>
                  <a:gd name="T9" fmla="*/ 16 h 62"/>
                  <a:gd name="T10" fmla="*/ 10 w 77"/>
                  <a:gd name="T11" fmla="*/ 19 h 62"/>
                  <a:gd name="T12" fmla="*/ 19 w 77"/>
                  <a:gd name="T13" fmla="*/ 9 h 62"/>
                  <a:gd name="T14" fmla="*/ 37 w 77"/>
                  <a:gd name="T15" fmla="*/ 0 h 62"/>
                  <a:gd name="T16" fmla="*/ 39 w 77"/>
                  <a:gd name="T17" fmla="*/ 2 h 62"/>
                  <a:gd name="T18" fmla="*/ 39 w 77"/>
                  <a:gd name="T19" fmla="*/ 3 h 62"/>
                  <a:gd name="T20" fmla="*/ 38 w 77"/>
                  <a:gd name="T21" fmla="*/ 6 h 62"/>
                  <a:gd name="T22" fmla="*/ 37 w 77"/>
                  <a:gd name="T23" fmla="*/ 8 h 62"/>
                  <a:gd name="T24" fmla="*/ 54 w 77"/>
                  <a:gd name="T25" fmla="*/ 5 h 62"/>
                  <a:gd name="T26" fmla="*/ 77 w 77"/>
                  <a:gd name="T27" fmla="*/ 13 h 62"/>
                  <a:gd name="T28" fmla="*/ 77 w 77"/>
                  <a:gd name="T29" fmla="*/ 16 h 62"/>
                  <a:gd name="T30" fmla="*/ 75 w 77"/>
                  <a:gd name="T31" fmla="*/ 17 h 62"/>
                  <a:gd name="T32" fmla="*/ 50 w 77"/>
                  <a:gd name="T33" fmla="*/ 24 h 62"/>
                  <a:gd name="T34" fmla="*/ 46 w 77"/>
                  <a:gd name="T35" fmla="*/ 26 h 62"/>
                  <a:gd name="T36" fmla="*/ 47 w 77"/>
                  <a:gd name="T37" fmla="*/ 27 h 62"/>
                  <a:gd name="T38" fmla="*/ 50 w 77"/>
                  <a:gd name="T39" fmla="*/ 30 h 62"/>
                  <a:gd name="T40" fmla="*/ 50 w 77"/>
                  <a:gd name="T41" fmla="*/ 32 h 62"/>
                  <a:gd name="T42" fmla="*/ 49 w 77"/>
                  <a:gd name="T43" fmla="*/ 33 h 62"/>
                  <a:gd name="T44" fmla="*/ 40 w 77"/>
                  <a:gd name="T45" fmla="*/ 36 h 62"/>
                  <a:gd name="T46" fmla="*/ 39 w 77"/>
                  <a:gd name="T47" fmla="*/ 36 h 62"/>
                  <a:gd name="T48" fmla="*/ 28 w 77"/>
                  <a:gd name="T49" fmla="*/ 40 h 62"/>
                  <a:gd name="T50" fmla="*/ 31 w 77"/>
                  <a:gd name="T51" fmla="*/ 42 h 62"/>
                  <a:gd name="T52" fmla="*/ 31 w 77"/>
                  <a:gd name="T53" fmla="*/ 45 h 62"/>
                  <a:gd name="T54" fmla="*/ 30 w 77"/>
                  <a:gd name="T55" fmla="*/ 45 h 62"/>
                  <a:gd name="T56" fmla="*/ 18 w 77"/>
                  <a:gd name="T57" fmla="*/ 50 h 62"/>
                  <a:gd name="T58" fmla="*/ 13 w 77"/>
                  <a:gd name="T59" fmla="*/ 61 h 62"/>
                  <a:gd name="T60" fmla="*/ 11 w 77"/>
                  <a:gd name="T61" fmla="*/ 62 h 62"/>
                  <a:gd name="T62" fmla="*/ 10 w 77"/>
                  <a:gd name="T63" fmla="*/ 62 h 62"/>
                  <a:gd name="T64" fmla="*/ 10 w 77"/>
                  <a:gd name="T65" fmla="*/ 62 h 62"/>
                  <a:gd name="T66" fmla="*/ 5 w 77"/>
                  <a:gd name="T67" fmla="*/ 38 h 62"/>
                  <a:gd name="T68" fmla="*/ 11 w 77"/>
                  <a:gd name="T69" fmla="*/ 56 h 62"/>
                  <a:gd name="T70" fmla="*/ 15 w 77"/>
                  <a:gd name="T71" fmla="*/ 48 h 62"/>
                  <a:gd name="T72" fmla="*/ 25 w 77"/>
                  <a:gd name="T73" fmla="*/ 43 h 62"/>
                  <a:gd name="T74" fmla="*/ 22 w 77"/>
                  <a:gd name="T75" fmla="*/ 40 h 62"/>
                  <a:gd name="T76" fmla="*/ 21 w 77"/>
                  <a:gd name="T77" fmla="*/ 39 h 62"/>
                  <a:gd name="T78" fmla="*/ 23 w 77"/>
                  <a:gd name="T79" fmla="*/ 37 h 62"/>
                  <a:gd name="T80" fmla="*/ 38 w 77"/>
                  <a:gd name="T81" fmla="*/ 33 h 62"/>
                  <a:gd name="T82" fmla="*/ 38 w 77"/>
                  <a:gd name="T83" fmla="*/ 32 h 62"/>
                  <a:gd name="T84" fmla="*/ 45 w 77"/>
                  <a:gd name="T85" fmla="*/ 30 h 62"/>
                  <a:gd name="T86" fmla="*/ 45 w 77"/>
                  <a:gd name="T87" fmla="*/ 30 h 62"/>
                  <a:gd name="T88" fmla="*/ 41 w 77"/>
                  <a:gd name="T89" fmla="*/ 28 h 62"/>
                  <a:gd name="T90" fmla="*/ 41 w 77"/>
                  <a:gd name="T91" fmla="*/ 27 h 62"/>
                  <a:gd name="T92" fmla="*/ 41 w 77"/>
                  <a:gd name="T93" fmla="*/ 24 h 62"/>
                  <a:gd name="T94" fmla="*/ 49 w 77"/>
                  <a:gd name="T95" fmla="*/ 21 h 62"/>
                  <a:gd name="T96" fmla="*/ 69 w 77"/>
                  <a:gd name="T97" fmla="*/ 13 h 62"/>
                  <a:gd name="T98" fmla="*/ 54 w 77"/>
                  <a:gd name="T99" fmla="*/ 9 h 62"/>
                  <a:gd name="T100" fmla="*/ 36 w 77"/>
                  <a:gd name="T101" fmla="*/ 13 h 62"/>
                  <a:gd name="T102" fmla="*/ 35 w 77"/>
                  <a:gd name="T103" fmla="*/ 13 h 62"/>
                  <a:gd name="T104" fmla="*/ 33 w 77"/>
                  <a:gd name="T105" fmla="*/ 12 h 62"/>
                  <a:gd name="T106" fmla="*/ 34 w 77"/>
                  <a:gd name="T107" fmla="*/ 5 h 62"/>
                  <a:gd name="T108" fmla="*/ 21 w 77"/>
                  <a:gd name="T109" fmla="*/ 12 h 62"/>
                  <a:gd name="T110" fmla="*/ 12 w 77"/>
                  <a:gd name="T111" fmla="*/ 24 h 62"/>
                  <a:gd name="T112" fmla="*/ 11 w 77"/>
                  <a:gd name="T113" fmla="*/ 26 h 62"/>
                  <a:gd name="T114" fmla="*/ 8 w 77"/>
                  <a:gd name="T115" fmla="*/ 25 h 62"/>
                  <a:gd name="T116" fmla="*/ 7 w 77"/>
                  <a:gd name="T117" fmla="*/ 22 h 62"/>
                  <a:gd name="T118" fmla="*/ 5 w 77"/>
                  <a:gd name="T119" fmla="*/ 38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77" h="62">
                    <a:moveTo>
                      <a:pt x="10" y="62"/>
                    </a:moveTo>
                    <a:cubicBezTo>
                      <a:pt x="4" y="53"/>
                      <a:pt x="1" y="46"/>
                      <a:pt x="1" y="38"/>
                    </a:cubicBezTo>
                    <a:cubicBezTo>
                      <a:pt x="0" y="30"/>
                      <a:pt x="2" y="23"/>
                      <a:pt x="6" y="16"/>
                    </a:cubicBezTo>
                    <a:cubicBezTo>
                      <a:pt x="7" y="15"/>
                      <a:pt x="8" y="15"/>
                      <a:pt x="9" y="15"/>
                    </a:cubicBezTo>
                    <a:cubicBezTo>
                      <a:pt x="9" y="15"/>
                      <a:pt x="9" y="16"/>
                      <a:pt x="9" y="16"/>
                    </a:cubicBezTo>
                    <a:cubicBezTo>
                      <a:pt x="10" y="17"/>
                      <a:pt x="10" y="18"/>
                      <a:pt x="10" y="19"/>
                    </a:cubicBezTo>
                    <a:cubicBezTo>
                      <a:pt x="12" y="16"/>
                      <a:pt x="15" y="12"/>
                      <a:pt x="19" y="9"/>
                    </a:cubicBezTo>
                    <a:cubicBezTo>
                      <a:pt x="25" y="5"/>
                      <a:pt x="32" y="1"/>
                      <a:pt x="37" y="0"/>
                    </a:cubicBezTo>
                    <a:cubicBezTo>
                      <a:pt x="38" y="0"/>
                      <a:pt x="39" y="1"/>
                      <a:pt x="39" y="2"/>
                    </a:cubicBezTo>
                    <a:cubicBezTo>
                      <a:pt x="39" y="2"/>
                      <a:pt x="39" y="3"/>
                      <a:pt x="39" y="3"/>
                    </a:cubicBezTo>
                    <a:cubicBezTo>
                      <a:pt x="38" y="4"/>
                      <a:pt x="38" y="5"/>
                      <a:pt x="38" y="6"/>
                    </a:cubicBezTo>
                    <a:cubicBezTo>
                      <a:pt x="37" y="7"/>
                      <a:pt x="37" y="7"/>
                      <a:pt x="37" y="8"/>
                    </a:cubicBezTo>
                    <a:cubicBezTo>
                      <a:pt x="42" y="5"/>
                      <a:pt x="48" y="5"/>
                      <a:pt x="54" y="5"/>
                    </a:cubicBezTo>
                    <a:cubicBezTo>
                      <a:pt x="62" y="6"/>
                      <a:pt x="71" y="9"/>
                      <a:pt x="77" y="13"/>
                    </a:cubicBezTo>
                    <a:cubicBezTo>
                      <a:pt x="77" y="14"/>
                      <a:pt x="77" y="15"/>
                      <a:pt x="77" y="16"/>
                    </a:cubicBezTo>
                    <a:cubicBezTo>
                      <a:pt x="76" y="16"/>
                      <a:pt x="76" y="17"/>
                      <a:pt x="75" y="17"/>
                    </a:cubicBezTo>
                    <a:cubicBezTo>
                      <a:pt x="65" y="15"/>
                      <a:pt x="58" y="19"/>
                      <a:pt x="50" y="24"/>
                    </a:cubicBezTo>
                    <a:cubicBezTo>
                      <a:pt x="49" y="25"/>
                      <a:pt x="47" y="26"/>
                      <a:pt x="46" y="26"/>
                    </a:cubicBezTo>
                    <a:cubicBezTo>
                      <a:pt x="46" y="27"/>
                      <a:pt x="47" y="27"/>
                      <a:pt x="47" y="27"/>
                    </a:cubicBezTo>
                    <a:cubicBezTo>
                      <a:pt x="48" y="28"/>
                      <a:pt x="49" y="29"/>
                      <a:pt x="50" y="30"/>
                    </a:cubicBezTo>
                    <a:cubicBezTo>
                      <a:pt x="51" y="30"/>
                      <a:pt x="51" y="32"/>
                      <a:pt x="50" y="32"/>
                    </a:cubicBezTo>
                    <a:cubicBezTo>
                      <a:pt x="50" y="33"/>
                      <a:pt x="49" y="33"/>
                      <a:pt x="49" y="33"/>
                    </a:cubicBezTo>
                    <a:cubicBezTo>
                      <a:pt x="46" y="34"/>
                      <a:pt x="43" y="35"/>
                      <a:pt x="40" y="36"/>
                    </a:cubicBezTo>
                    <a:cubicBezTo>
                      <a:pt x="39" y="36"/>
                      <a:pt x="39" y="36"/>
                      <a:pt x="39" y="36"/>
                    </a:cubicBezTo>
                    <a:cubicBezTo>
                      <a:pt x="35" y="37"/>
                      <a:pt x="31" y="39"/>
                      <a:pt x="28" y="40"/>
                    </a:cubicBezTo>
                    <a:cubicBezTo>
                      <a:pt x="29" y="40"/>
                      <a:pt x="30" y="41"/>
                      <a:pt x="31" y="42"/>
                    </a:cubicBezTo>
                    <a:cubicBezTo>
                      <a:pt x="32" y="43"/>
                      <a:pt x="32" y="44"/>
                      <a:pt x="31" y="45"/>
                    </a:cubicBezTo>
                    <a:cubicBezTo>
                      <a:pt x="31" y="45"/>
                      <a:pt x="31" y="45"/>
                      <a:pt x="30" y="45"/>
                    </a:cubicBezTo>
                    <a:cubicBezTo>
                      <a:pt x="24" y="46"/>
                      <a:pt x="20" y="48"/>
                      <a:pt x="18" y="50"/>
                    </a:cubicBezTo>
                    <a:cubicBezTo>
                      <a:pt x="16" y="52"/>
                      <a:pt x="14" y="56"/>
                      <a:pt x="13" y="61"/>
                    </a:cubicBezTo>
                    <a:cubicBezTo>
                      <a:pt x="13" y="62"/>
                      <a:pt x="12" y="62"/>
                      <a:pt x="11" y="62"/>
                    </a:cubicBezTo>
                    <a:cubicBezTo>
                      <a:pt x="11" y="62"/>
                      <a:pt x="10" y="62"/>
                      <a:pt x="10" y="62"/>
                    </a:cubicBezTo>
                    <a:cubicBezTo>
                      <a:pt x="10" y="62"/>
                      <a:pt x="10" y="62"/>
                      <a:pt x="10" y="62"/>
                    </a:cubicBezTo>
                    <a:close/>
                    <a:moveTo>
                      <a:pt x="5" y="38"/>
                    </a:moveTo>
                    <a:cubicBezTo>
                      <a:pt x="5" y="43"/>
                      <a:pt x="7" y="50"/>
                      <a:pt x="11" y="56"/>
                    </a:cubicBezTo>
                    <a:cubicBezTo>
                      <a:pt x="12" y="52"/>
                      <a:pt x="13" y="50"/>
                      <a:pt x="15" y="48"/>
                    </a:cubicBezTo>
                    <a:cubicBezTo>
                      <a:pt x="18" y="45"/>
                      <a:pt x="21" y="44"/>
                      <a:pt x="25" y="43"/>
                    </a:cubicBezTo>
                    <a:cubicBezTo>
                      <a:pt x="24" y="42"/>
                      <a:pt x="23" y="41"/>
                      <a:pt x="22" y="40"/>
                    </a:cubicBezTo>
                    <a:cubicBezTo>
                      <a:pt x="22" y="40"/>
                      <a:pt x="21" y="39"/>
                      <a:pt x="21" y="39"/>
                    </a:cubicBezTo>
                    <a:cubicBezTo>
                      <a:pt x="21" y="38"/>
                      <a:pt x="22" y="37"/>
                      <a:pt x="23" y="37"/>
                    </a:cubicBezTo>
                    <a:cubicBezTo>
                      <a:pt x="27" y="36"/>
                      <a:pt x="33" y="34"/>
                      <a:pt x="38" y="33"/>
                    </a:cubicBezTo>
                    <a:cubicBezTo>
                      <a:pt x="38" y="32"/>
                      <a:pt x="38" y="32"/>
                      <a:pt x="38" y="32"/>
                    </a:cubicBezTo>
                    <a:cubicBezTo>
                      <a:pt x="41" y="32"/>
                      <a:pt x="43" y="31"/>
                      <a:pt x="45" y="30"/>
                    </a:cubicBezTo>
                    <a:cubicBezTo>
                      <a:pt x="45" y="30"/>
                      <a:pt x="45" y="30"/>
                      <a:pt x="45" y="30"/>
                    </a:cubicBezTo>
                    <a:cubicBezTo>
                      <a:pt x="43" y="29"/>
                      <a:pt x="43" y="29"/>
                      <a:pt x="41" y="28"/>
                    </a:cubicBezTo>
                    <a:cubicBezTo>
                      <a:pt x="41" y="28"/>
                      <a:pt x="41" y="27"/>
                      <a:pt x="41" y="27"/>
                    </a:cubicBezTo>
                    <a:cubicBezTo>
                      <a:pt x="40" y="26"/>
                      <a:pt x="41" y="25"/>
                      <a:pt x="41" y="24"/>
                    </a:cubicBezTo>
                    <a:cubicBezTo>
                      <a:pt x="44" y="23"/>
                      <a:pt x="46" y="22"/>
                      <a:pt x="49" y="21"/>
                    </a:cubicBezTo>
                    <a:cubicBezTo>
                      <a:pt x="55" y="17"/>
                      <a:pt x="61" y="13"/>
                      <a:pt x="69" y="13"/>
                    </a:cubicBezTo>
                    <a:cubicBezTo>
                      <a:pt x="64" y="11"/>
                      <a:pt x="59" y="9"/>
                      <a:pt x="54" y="9"/>
                    </a:cubicBezTo>
                    <a:cubicBezTo>
                      <a:pt x="47" y="8"/>
                      <a:pt x="40" y="9"/>
                      <a:pt x="36" y="13"/>
                    </a:cubicBezTo>
                    <a:cubicBezTo>
                      <a:pt x="36" y="13"/>
                      <a:pt x="35" y="13"/>
                      <a:pt x="35" y="13"/>
                    </a:cubicBezTo>
                    <a:cubicBezTo>
                      <a:pt x="34" y="14"/>
                      <a:pt x="33" y="13"/>
                      <a:pt x="33" y="12"/>
                    </a:cubicBezTo>
                    <a:cubicBezTo>
                      <a:pt x="33" y="9"/>
                      <a:pt x="33" y="7"/>
                      <a:pt x="34" y="5"/>
                    </a:cubicBezTo>
                    <a:cubicBezTo>
                      <a:pt x="30" y="6"/>
                      <a:pt x="25" y="9"/>
                      <a:pt x="21" y="12"/>
                    </a:cubicBezTo>
                    <a:cubicBezTo>
                      <a:pt x="16" y="16"/>
                      <a:pt x="12" y="21"/>
                      <a:pt x="12" y="24"/>
                    </a:cubicBezTo>
                    <a:cubicBezTo>
                      <a:pt x="11" y="25"/>
                      <a:pt x="11" y="25"/>
                      <a:pt x="11" y="26"/>
                    </a:cubicBezTo>
                    <a:cubicBezTo>
                      <a:pt x="10" y="26"/>
                      <a:pt x="9" y="26"/>
                      <a:pt x="8" y="25"/>
                    </a:cubicBezTo>
                    <a:cubicBezTo>
                      <a:pt x="8" y="24"/>
                      <a:pt x="7" y="23"/>
                      <a:pt x="7" y="22"/>
                    </a:cubicBezTo>
                    <a:cubicBezTo>
                      <a:pt x="5" y="27"/>
                      <a:pt x="4" y="32"/>
                      <a:pt x="5" y="3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5" name="Freeform 58">
                <a:extLst>
                  <a:ext uri="{FF2B5EF4-FFF2-40B4-BE49-F238E27FC236}">
                    <a16:creationId xmlns:a16="http://schemas.microsoft.com/office/drawing/2014/main" id="{E885FBD8-D89F-41B5-A4BC-FCCD48E716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9" y="2660"/>
                <a:ext cx="125" cy="18"/>
              </a:xfrm>
              <a:custGeom>
                <a:avLst/>
                <a:gdLst>
                  <a:gd name="T0" fmla="*/ 1 w 65"/>
                  <a:gd name="T1" fmla="*/ 8 h 9"/>
                  <a:gd name="T2" fmla="*/ 34 w 65"/>
                  <a:gd name="T3" fmla="*/ 2 h 9"/>
                  <a:gd name="T4" fmla="*/ 49 w 65"/>
                  <a:gd name="T5" fmla="*/ 2 h 9"/>
                  <a:gd name="T6" fmla="*/ 63 w 65"/>
                  <a:gd name="T7" fmla="*/ 9 h 9"/>
                  <a:gd name="T8" fmla="*/ 65 w 65"/>
                  <a:gd name="T9" fmla="*/ 8 h 9"/>
                  <a:gd name="T10" fmla="*/ 37 w 65"/>
                  <a:gd name="T11" fmla="*/ 0 h 9"/>
                  <a:gd name="T12" fmla="*/ 19 w 65"/>
                  <a:gd name="T13" fmla="*/ 2 h 9"/>
                  <a:gd name="T14" fmla="*/ 1 w 65"/>
                  <a:gd name="T15" fmla="*/ 6 h 9"/>
                  <a:gd name="T16" fmla="*/ 1 w 65"/>
                  <a:gd name="T17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" h="9">
                    <a:moveTo>
                      <a:pt x="1" y="8"/>
                    </a:moveTo>
                    <a:cubicBezTo>
                      <a:pt x="12" y="5"/>
                      <a:pt x="23" y="4"/>
                      <a:pt x="34" y="2"/>
                    </a:cubicBezTo>
                    <a:cubicBezTo>
                      <a:pt x="39" y="2"/>
                      <a:pt x="44" y="2"/>
                      <a:pt x="49" y="2"/>
                    </a:cubicBezTo>
                    <a:cubicBezTo>
                      <a:pt x="55" y="3"/>
                      <a:pt x="59" y="6"/>
                      <a:pt x="63" y="9"/>
                    </a:cubicBezTo>
                    <a:cubicBezTo>
                      <a:pt x="64" y="9"/>
                      <a:pt x="65" y="8"/>
                      <a:pt x="65" y="8"/>
                    </a:cubicBezTo>
                    <a:cubicBezTo>
                      <a:pt x="58" y="0"/>
                      <a:pt x="47" y="0"/>
                      <a:pt x="37" y="0"/>
                    </a:cubicBezTo>
                    <a:cubicBezTo>
                      <a:pt x="31" y="1"/>
                      <a:pt x="25" y="2"/>
                      <a:pt x="19" y="2"/>
                    </a:cubicBezTo>
                    <a:cubicBezTo>
                      <a:pt x="13" y="3"/>
                      <a:pt x="6" y="4"/>
                      <a:pt x="1" y="6"/>
                    </a:cubicBezTo>
                    <a:cubicBezTo>
                      <a:pt x="0" y="7"/>
                      <a:pt x="0" y="8"/>
                      <a:pt x="1" y="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6" name="Freeform 59">
                <a:extLst>
                  <a:ext uri="{FF2B5EF4-FFF2-40B4-BE49-F238E27FC236}">
                    <a16:creationId xmlns:a16="http://schemas.microsoft.com/office/drawing/2014/main" id="{951AC689-B54E-43D2-959B-2DEBCA799B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5" y="2720"/>
                <a:ext cx="50" cy="150"/>
              </a:xfrm>
              <a:custGeom>
                <a:avLst/>
                <a:gdLst>
                  <a:gd name="T0" fmla="*/ 26 w 26"/>
                  <a:gd name="T1" fmla="*/ 76 h 78"/>
                  <a:gd name="T2" fmla="*/ 3 w 26"/>
                  <a:gd name="T3" fmla="*/ 41 h 78"/>
                  <a:gd name="T4" fmla="*/ 3 w 26"/>
                  <a:gd name="T5" fmla="*/ 20 h 78"/>
                  <a:gd name="T6" fmla="*/ 14 w 26"/>
                  <a:gd name="T7" fmla="*/ 2 h 78"/>
                  <a:gd name="T8" fmla="*/ 13 w 26"/>
                  <a:gd name="T9" fmla="*/ 0 h 78"/>
                  <a:gd name="T10" fmla="*/ 1 w 26"/>
                  <a:gd name="T11" fmla="*/ 18 h 78"/>
                  <a:gd name="T12" fmla="*/ 1 w 26"/>
                  <a:gd name="T13" fmla="*/ 40 h 78"/>
                  <a:gd name="T14" fmla="*/ 25 w 26"/>
                  <a:gd name="T15" fmla="*/ 77 h 78"/>
                  <a:gd name="T16" fmla="*/ 26 w 26"/>
                  <a:gd name="T17" fmla="*/ 7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6" h="78">
                    <a:moveTo>
                      <a:pt x="26" y="76"/>
                    </a:moveTo>
                    <a:cubicBezTo>
                      <a:pt x="14" y="68"/>
                      <a:pt x="6" y="55"/>
                      <a:pt x="3" y="41"/>
                    </a:cubicBezTo>
                    <a:cubicBezTo>
                      <a:pt x="2" y="34"/>
                      <a:pt x="2" y="27"/>
                      <a:pt x="3" y="20"/>
                    </a:cubicBezTo>
                    <a:cubicBezTo>
                      <a:pt x="5" y="13"/>
                      <a:pt x="9" y="7"/>
                      <a:pt x="14" y="2"/>
                    </a:cubicBezTo>
                    <a:cubicBezTo>
                      <a:pt x="15" y="1"/>
                      <a:pt x="14" y="0"/>
                      <a:pt x="13" y="0"/>
                    </a:cubicBezTo>
                    <a:cubicBezTo>
                      <a:pt x="7" y="4"/>
                      <a:pt x="3" y="12"/>
                      <a:pt x="1" y="18"/>
                    </a:cubicBezTo>
                    <a:cubicBezTo>
                      <a:pt x="0" y="26"/>
                      <a:pt x="0" y="33"/>
                      <a:pt x="1" y="40"/>
                    </a:cubicBezTo>
                    <a:cubicBezTo>
                      <a:pt x="4" y="55"/>
                      <a:pt x="13" y="70"/>
                      <a:pt x="25" y="77"/>
                    </a:cubicBezTo>
                    <a:cubicBezTo>
                      <a:pt x="26" y="78"/>
                      <a:pt x="26" y="77"/>
                      <a:pt x="26" y="7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7" name="Freeform 60">
                <a:extLst>
                  <a:ext uri="{FF2B5EF4-FFF2-40B4-BE49-F238E27FC236}">
                    <a16:creationId xmlns:a16="http://schemas.microsoft.com/office/drawing/2014/main" id="{E3493A70-C04E-480C-A064-08DFDE5165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6" y="2699"/>
                <a:ext cx="107" cy="109"/>
              </a:xfrm>
              <a:custGeom>
                <a:avLst/>
                <a:gdLst>
                  <a:gd name="T0" fmla="*/ 1 w 56"/>
                  <a:gd name="T1" fmla="*/ 56 h 57"/>
                  <a:gd name="T2" fmla="*/ 8 w 56"/>
                  <a:gd name="T3" fmla="*/ 40 h 57"/>
                  <a:gd name="T4" fmla="*/ 19 w 56"/>
                  <a:gd name="T5" fmla="*/ 23 h 57"/>
                  <a:gd name="T6" fmla="*/ 35 w 56"/>
                  <a:gd name="T7" fmla="*/ 9 h 57"/>
                  <a:gd name="T8" fmla="*/ 55 w 56"/>
                  <a:gd name="T9" fmla="*/ 6 h 57"/>
                  <a:gd name="T10" fmla="*/ 55 w 56"/>
                  <a:gd name="T11" fmla="*/ 4 h 57"/>
                  <a:gd name="T12" fmla="*/ 20 w 56"/>
                  <a:gd name="T13" fmla="*/ 19 h 57"/>
                  <a:gd name="T14" fmla="*/ 6 w 56"/>
                  <a:gd name="T15" fmla="*/ 41 h 57"/>
                  <a:gd name="T16" fmla="*/ 1 w 56"/>
                  <a:gd name="T17" fmla="*/ 57 h 57"/>
                  <a:gd name="T18" fmla="*/ 1 w 56"/>
                  <a:gd name="T19" fmla="*/ 56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57">
                    <a:moveTo>
                      <a:pt x="1" y="56"/>
                    </a:moveTo>
                    <a:cubicBezTo>
                      <a:pt x="1" y="51"/>
                      <a:pt x="6" y="45"/>
                      <a:pt x="8" y="40"/>
                    </a:cubicBezTo>
                    <a:cubicBezTo>
                      <a:pt x="12" y="34"/>
                      <a:pt x="15" y="28"/>
                      <a:pt x="19" y="23"/>
                    </a:cubicBezTo>
                    <a:cubicBezTo>
                      <a:pt x="24" y="17"/>
                      <a:pt x="29" y="12"/>
                      <a:pt x="35" y="9"/>
                    </a:cubicBezTo>
                    <a:cubicBezTo>
                      <a:pt x="42" y="5"/>
                      <a:pt x="48" y="5"/>
                      <a:pt x="55" y="6"/>
                    </a:cubicBezTo>
                    <a:cubicBezTo>
                      <a:pt x="56" y="6"/>
                      <a:pt x="56" y="5"/>
                      <a:pt x="55" y="4"/>
                    </a:cubicBezTo>
                    <a:cubicBezTo>
                      <a:pt x="42" y="0"/>
                      <a:pt x="28" y="9"/>
                      <a:pt x="20" y="19"/>
                    </a:cubicBezTo>
                    <a:cubicBezTo>
                      <a:pt x="15" y="26"/>
                      <a:pt x="11" y="34"/>
                      <a:pt x="6" y="41"/>
                    </a:cubicBezTo>
                    <a:cubicBezTo>
                      <a:pt x="4" y="46"/>
                      <a:pt x="0" y="51"/>
                      <a:pt x="1" y="57"/>
                    </a:cubicBezTo>
                    <a:cubicBezTo>
                      <a:pt x="1" y="57"/>
                      <a:pt x="1" y="57"/>
                      <a:pt x="1" y="5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8" name="Freeform 61">
                <a:extLst>
                  <a:ext uri="{FF2B5EF4-FFF2-40B4-BE49-F238E27FC236}">
                    <a16:creationId xmlns:a16="http://schemas.microsoft.com/office/drawing/2014/main" id="{B0DB2312-F739-4F62-BCD5-10A9B83409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3" y="2695"/>
                <a:ext cx="142" cy="65"/>
              </a:xfrm>
              <a:custGeom>
                <a:avLst/>
                <a:gdLst>
                  <a:gd name="T0" fmla="*/ 74 w 74"/>
                  <a:gd name="T1" fmla="*/ 31 h 34"/>
                  <a:gd name="T2" fmla="*/ 72 w 74"/>
                  <a:gd name="T3" fmla="*/ 30 h 34"/>
                  <a:gd name="T4" fmla="*/ 68 w 74"/>
                  <a:gd name="T5" fmla="*/ 24 h 34"/>
                  <a:gd name="T6" fmla="*/ 59 w 74"/>
                  <a:gd name="T7" fmla="*/ 15 h 34"/>
                  <a:gd name="T8" fmla="*/ 39 w 74"/>
                  <a:gd name="T9" fmla="*/ 3 h 34"/>
                  <a:gd name="T10" fmla="*/ 19 w 74"/>
                  <a:gd name="T11" fmla="*/ 0 h 34"/>
                  <a:gd name="T12" fmla="*/ 0 w 74"/>
                  <a:gd name="T13" fmla="*/ 6 h 34"/>
                  <a:gd name="T14" fmla="*/ 2 w 74"/>
                  <a:gd name="T15" fmla="*/ 7 h 34"/>
                  <a:gd name="T16" fmla="*/ 9 w 74"/>
                  <a:gd name="T17" fmla="*/ 3 h 34"/>
                  <a:gd name="T18" fmla="*/ 19 w 74"/>
                  <a:gd name="T19" fmla="*/ 2 h 34"/>
                  <a:gd name="T20" fmla="*/ 39 w 74"/>
                  <a:gd name="T21" fmla="*/ 5 h 34"/>
                  <a:gd name="T22" fmla="*/ 58 w 74"/>
                  <a:gd name="T23" fmla="*/ 17 h 34"/>
                  <a:gd name="T24" fmla="*/ 73 w 74"/>
                  <a:gd name="T25" fmla="*/ 33 h 34"/>
                  <a:gd name="T26" fmla="*/ 74 w 74"/>
                  <a:gd name="T27" fmla="*/ 33 h 34"/>
                  <a:gd name="T28" fmla="*/ 74 w 74"/>
                  <a:gd name="T29" fmla="*/ 31 h 34"/>
                  <a:gd name="T30" fmla="*/ 74 w 74"/>
                  <a:gd name="T31" fmla="*/ 3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4" h="34">
                    <a:moveTo>
                      <a:pt x="74" y="31"/>
                    </a:moveTo>
                    <a:cubicBezTo>
                      <a:pt x="73" y="32"/>
                      <a:pt x="73" y="31"/>
                      <a:pt x="72" y="30"/>
                    </a:cubicBezTo>
                    <a:cubicBezTo>
                      <a:pt x="70" y="28"/>
                      <a:pt x="69" y="26"/>
                      <a:pt x="68" y="24"/>
                    </a:cubicBezTo>
                    <a:cubicBezTo>
                      <a:pt x="65" y="21"/>
                      <a:pt x="62" y="18"/>
                      <a:pt x="59" y="15"/>
                    </a:cubicBezTo>
                    <a:cubicBezTo>
                      <a:pt x="53" y="11"/>
                      <a:pt x="46" y="6"/>
                      <a:pt x="39" y="3"/>
                    </a:cubicBezTo>
                    <a:cubicBezTo>
                      <a:pt x="32" y="0"/>
                      <a:pt x="26" y="0"/>
                      <a:pt x="19" y="0"/>
                    </a:cubicBezTo>
                    <a:cubicBezTo>
                      <a:pt x="13" y="0"/>
                      <a:pt x="5" y="0"/>
                      <a:pt x="0" y="6"/>
                    </a:cubicBezTo>
                    <a:cubicBezTo>
                      <a:pt x="0" y="6"/>
                      <a:pt x="1" y="7"/>
                      <a:pt x="2" y="7"/>
                    </a:cubicBezTo>
                    <a:cubicBezTo>
                      <a:pt x="4" y="5"/>
                      <a:pt x="6" y="4"/>
                      <a:pt x="9" y="3"/>
                    </a:cubicBezTo>
                    <a:cubicBezTo>
                      <a:pt x="12" y="3"/>
                      <a:pt x="16" y="2"/>
                      <a:pt x="19" y="2"/>
                    </a:cubicBezTo>
                    <a:cubicBezTo>
                      <a:pt x="26" y="2"/>
                      <a:pt x="33" y="2"/>
                      <a:pt x="39" y="5"/>
                    </a:cubicBezTo>
                    <a:cubicBezTo>
                      <a:pt x="46" y="8"/>
                      <a:pt x="52" y="12"/>
                      <a:pt x="58" y="17"/>
                    </a:cubicBezTo>
                    <a:cubicBezTo>
                      <a:pt x="64" y="22"/>
                      <a:pt x="67" y="28"/>
                      <a:pt x="73" y="33"/>
                    </a:cubicBezTo>
                    <a:cubicBezTo>
                      <a:pt x="73" y="34"/>
                      <a:pt x="74" y="33"/>
                      <a:pt x="74" y="33"/>
                    </a:cubicBezTo>
                    <a:cubicBezTo>
                      <a:pt x="74" y="32"/>
                      <a:pt x="74" y="32"/>
                      <a:pt x="74" y="31"/>
                    </a:cubicBezTo>
                    <a:cubicBezTo>
                      <a:pt x="74" y="31"/>
                      <a:pt x="74" y="31"/>
                      <a:pt x="74" y="3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9" name="Freeform 62">
                <a:extLst>
                  <a:ext uri="{FF2B5EF4-FFF2-40B4-BE49-F238E27FC236}">
                    <a16:creationId xmlns:a16="http://schemas.microsoft.com/office/drawing/2014/main" id="{1D3551D0-E383-4091-860B-DBD18970C9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5" y="2624"/>
                <a:ext cx="123" cy="90"/>
              </a:xfrm>
              <a:custGeom>
                <a:avLst/>
                <a:gdLst>
                  <a:gd name="T0" fmla="*/ 64 w 64"/>
                  <a:gd name="T1" fmla="*/ 1 h 47"/>
                  <a:gd name="T2" fmla="*/ 17 w 64"/>
                  <a:gd name="T3" fmla="*/ 11 h 47"/>
                  <a:gd name="T4" fmla="*/ 0 w 64"/>
                  <a:gd name="T5" fmla="*/ 46 h 47"/>
                  <a:gd name="T6" fmla="*/ 2 w 64"/>
                  <a:gd name="T7" fmla="*/ 46 h 47"/>
                  <a:gd name="T8" fmla="*/ 6 w 64"/>
                  <a:gd name="T9" fmla="*/ 27 h 47"/>
                  <a:gd name="T10" fmla="*/ 21 w 64"/>
                  <a:gd name="T11" fmla="*/ 11 h 47"/>
                  <a:gd name="T12" fmla="*/ 43 w 64"/>
                  <a:gd name="T13" fmla="*/ 3 h 47"/>
                  <a:gd name="T14" fmla="*/ 64 w 64"/>
                  <a:gd name="T15" fmla="*/ 2 h 47"/>
                  <a:gd name="T16" fmla="*/ 64 w 64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" h="47">
                    <a:moveTo>
                      <a:pt x="64" y="1"/>
                    </a:moveTo>
                    <a:cubicBezTo>
                      <a:pt x="48" y="0"/>
                      <a:pt x="31" y="3"/>
                      <a:pt x="17" y="11"/>
                    </a:cubicBezTo>
                    <a:cubicBezTo>
                      <a:pt x="5" y="18"/>
                      <a:pt x="0" y="32"/>
                      <a:pt x="0" y="46"/>
                    </a:cubicBezTo>
                    <a:cubicBezTo>
                      <a:pt x="0" y="47"/>
                      <a:pt x="2" y="47"/>
                      <a:pt x="2" y="46"/>
                    </a:cubicBezTo>
                    <a:cubicBezTo>
                      <a:pt x="3" y="40"/>
                      <a:pt x="3" y="34"/>
                      <a:pt x="6" y="27"/>
                    </a:cubicBezTo>
                    <a:cubicBezTo>
                      <a:pt x="9" y="20"/>
                      <a:pt x="14" y="15"/>
                      <a:pt x="21" y="11"/>
                    </a:cubicBezTo>
                    <a:cubicBezTo>
                      <a:pt x="28" y="7"/>
                      <a:pt x="36" y="5"/>
                      <a:pt x="43" y="3"/>
                    </a:cubicBezTo>
                    <a:cubicBezTo>
                      <a:pt x="50" y="2"/>
                      <a:pt x="57" y="3"/>
                      <a:pt x="64" y="2"/>
                    </a:cubicBezTo>
                    <a:cubicBezTo>
                      <a:pt x="64" y="2"/>
                      <a:pt x="64" y="1"/>
                      <a:pt x="64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0" name="Freeform 63">
                <a:extLst>
                  <a:ext uri="{FF2B5EF4-FFF2-40B4-BE49-F238E27FC236}">
                    <a16:creationId xmlns:a16="http://schemas.microsoft.com/office/drawing/2014/main" id="{09CA907F-C6BB-4C7B-8E51-5006CB4BD6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9" y="2720"/>
                <a:ext cx="40" cy="17"/>
              </a:xfrm>
              <a:custGeom>
                <a:avLst/>
                <a:gdLst>
                  <a:gd name="T0" fmla="*/ 1 w 21"/>
                  <a:gd name="T1" fmla="*/ 1 h 9"/>
                  <a:gd name="T2" fmla="*/ 20 w 21"/>
                  <a:gd name="T3" fmla="*/ 9 h 9"/>
                  <a:gd name="T4" fmla="*/ 20 w 21"/>
                  <a:gd name="T5" fmla="*/ 8 h 9"/>
                  <a:gd name="T6" fmla="*/ 11 w 21"/>
                  <a:gd name="T7" fmla="*/ 5 h 9"/>
                  <a:gd name="T8" fmla="*/ 1 w 21"/>
                  <a:gd name="T9" fmla="*/ 0 h 9"/>
                  <a:gd name="T10" fmla="*/ 1 w 21"/>
                  <a:gd name="T11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9">
                    <a:moveTo>
                      <a:pt x="1" y="1"/>
                    </a:moveTo>
                    <a:cubicBezTo>
                      <a:pt x="5" y="5"/>
                      <a:pt x="13" y="9"/>
                      <a:pt x="20" y="9"/>
                    </a:cubicBezTo>
                    <a:cubicBezTo>
                      <a:pt x="20" y="9"/>
                      <a:pt x="21" y="8"/>
                      <a:pt x="20" y="8"/>
                    </a:cubicBezTo>
                    <a:cubicBezTo>
                      <a:pt x="17" y="7"/>
                      <a:pt x="14" y="6"/>
                      <a:pt x="11" y="5"/>
                    </a:cubicBezTo>
                    <a:cubicBezTo>
                      <a:pt x="7" y="4"/>
                      <a:pt x="4" y="2"/>
                      <a:pt x="1" y="0"/>
                    </a:cubicBezTo>
                    <a:cubicBezTo>
                      <a:pt x="1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1" name="Freeform 64">
                <a:extLst>
                  <a:ext uri="{FF2B5EF4-FFF2-40B4-BE49-F238E27FC236}">
                    <a16:creationId xmlns:a16="http://schemas.microsoft.com/office/drawing/2014/main" id="{87F26B94-FD24-42F9-9B9F-6AF2ACA7AD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0" y="2828"/>
                <a:ext cx="5739" cy="810"/>
              </a:xfrm>
              <a:custGeom>
                <a:avLst/>
                <a:gdLst>
                  <a:gd name="T0" fmla="*/ 0 w 2992"/>
                  <a:gd name="T1" fmla="*/ 324 h 421"/>
                  <a:gd name="T2" fmla="*/ 0 w 2992"/>
                  <a:gd name="T3" fmla="*/ 397 h 421"/>
                  <a:gd name="T4" fmla="*/ 467 w 2992"/>
                  <a:gd name="T5" fmla="*/ 404 h 421"/>
                  <a:gd name="T6" fmla="*/ 786 w 2992"/>
                  <a:gd name="T7" fmla="*/ 404 h 421"/>
                  <a:gd name="T8" fmla="*/ 968 w 2992"/>
                  <a:gd name="T9" fmla="*/ 354 h 421"/>
                  <a:gd name="T10" fmla="*/ 1160 w 2992"/>
                  <a:gd name="T11" fmla="*/ 333 h 421"/>
                  <a:gd name="T12" fmla="*/ 1170 w 2992"/>
                  <a:gd name="T13" fmla="*/ 332 h 421"/>
                  <a:gd name="T14" fmla="*/ 1343 w 2992"/>
                  <a:gd name="T15" fmla="*/ 330 h 421"/>
                  <a:gd name="T16" fmla="*/ 1759 w 2992"/>
                  <a:gd name="T17" fmla="*/ 271 h 421"/>
                  <a:gd name="T18" fmla="*/ 2000 w 2992"/>
                  <a:gd name="T19" fmla="*/ 159 h 421"/>
                  <a:gd name="T20" fmla="*/ 2264 w 2992"/>
                  <a:gd name="T21" fmla="*/ 127 h 421"/>
                  <a:gd name="T22" fmla="*/ 2395 w 2992"/>
                  <a:gd name="T23" fmla="*/ 104 h 421"/>
                  <a:gd name="T24" fmla="*/ 2666 w 2992"/>
                  <a:gd name="T25" fmla="*/ 120 h 421"/>
                  <a:gd name="T26" fmla="*/ 2886 w 2992"/>
                  <a:gd name="T27" fmla="*/ 97 h 421"/>
                  <a:gd name="T28" fmla="*/ 2992 w 2992"/>
                  <a:gd name="T29" fmla="*/ 99 h 421"/>
                  <a:gd name="T30" fmla="*/ 2992 w 2992"/>
                  <a:gd name="T31" fmla="*/ 32 h 421"/>
                  <a:gd name="T32" fmla="*/ 2675 w 2992"/>
                  <a:gd name="T33" fmla="*/ 29 h 421"/>
                  <a:gd name="T34" fmla="*/ 2312 w 2992"/>
                  <a:gd name="T35" fmla="*/ 9 h 421"/>
                  <a:gd name="T36" fmla="*/ 2039 w 2992"/>
                  <a:gd name="T37" fmla="*/ 86 h 421"/>
                  <a:gd name="T38" fmla="*/ 1868 w 2992"/>
                  <a:gd name="T39" fmla="*/ 173 h 421"/>
                  <a:gd name="T40" fmla="*/ 1628 w 2992"/>
                  <a:gd name="T41" fmla="*/ 257 h 421"/>
                  <a:gd name="T42" fmla="*/ 1238 w 2992"/>
                  <a:gd name="T43" fmla="*/ 282 h 421"/>
                  <a:gd name="T44" fmla="*/ 932 w 2992"/>
                  <a:gd name="T45" fmla="*/ 281 h 421"/>
                  <a:gd name="T46" fmla="*/ 732 w 2992"/>
                  <a:gd name="T47" fmla="*/ 266 h 421"/>
                  <a:gd name="T48" fmla="*/ 645 w 2992"/>
                  <a:gd name="T49" fmla="*/ 312 h 421"/>
                  <a:gd name="T50" fmla="*/ 576 w 2992"/>
                  <a:gd name="T51" fmla="*/ 341 h 421"/>
                  <a:gd name="T52" fmla="*/ 306 w 2992"/>
                  <a:gd name="T53" fmla="*/ 337 h 421"/>
                  <a:gd name="T54" fmla="*/ 205 w 2992"/>
                  <a:gd name="T55" fmla="*/ 331 h 421"/>
                  <a:gd name="T56" fmla="*/ 7 w 2992"/>
                  <a:gd name="T57" fmla="*/ 325 h 421"/>
                  <a:gd name="T58" fmla="*/ 0 w 2992"/>
                  <a:gd name="T59" fmla="*/ 324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992" h="421">
                    <a:moveTo>
                      <a:pt x="0" y="324"/>
                    </a:moveTo>
                    <a:cubicBezTo>
                      <a:pt x="0" y="397"/>
                      <a:pt x="0" y="397"/>
                      <a:pt x="0" y="397"/>
                    </a:cubicBezTo>
                    <a:cubicBezTo>
                      <a:pt x="156" y="400"/>
                      <a:pt x="314" y="369"/>
                      <a:pt x="467" y="404"/>
                    </a:cubicBezTo>
                    <a:cubicBezTo>
                      <a:pt x="538" y="421"/>
                      <a:pt x="716" y="413"/>
                      <a:pt x="786" y="404"/>
                    </a:cubicBezTo>
                    <a:cubicBezTo>
                      <a:pt x="850" y="397"/>
                      <a:pt x="911" y="386"/>
                      <a:pt x="968" y="354"/>
                    </a:cubicBezTo>
                    <a:cubicBezTo>
                      <a:pt x="1009" y="331"/>
                      <a:pt x="1105" y="339"/>
                      <a:pt x="1160" y="333"/>
                    </a:cubicBezTo>
                    <a:cubicBezTo>
                      <a:pt x="1164" y="332"/>
                      <a:pt x="1167" y="332"/>
                      <a:pt x="1170" y="332"/>
                    </a:cubicBezTo>
                    <a:cubicBezTo>
                      <a:pt x="1250" y="327"/>
                      <a:pt x="1265" y="319"/>
                      <a:pt x="1343" y="330"/>
                    </a:cubicBezTo>
                    <a:cubicBezTo>
                      <a:pt x="1501" y="351"/>
                      <a:pt x="1614" y="353"/>
                      <a:pt x="1759" y="271"/>
                    </a:cubicBezTo>
                    <a:cubicBezTo>
                      <a:pt x="1840" y="224"/>
                      <a:pt x="1910" y="185"/>
                      <a:pt x="2000" y="159"/>
                    </a:cubicBezTo>
                    <a:cubicBezTo>
                      <a:pt x="2109" y="130"/>
                      <a:pt x="2158" y="136"/>
                      <a:pt x="2264" y="127"/>
                    </a:cubicBezTo>
                    <a:cubicBezTo>
                      <a:pt x="2361" y="118"/>
                      <a:pt x="2364" y="114"/>
                      <a:pt x="2395" y="104"/>
                    </a:cubicBezTo>
                    <a:cubicBezTo>
                      <a:pt x="2424" y="96"/>
                      <a:pt x="2628" y="117"/>
                      <a:pt x="2666" y="120"/>
                    </a:cubicBezTo>
                    <a:cubicBezTo>
                      <a:pt x="2737" y="125"/>
                      <a:pt x="2813" y="94"/>
                      <a:pt x="2886" y="97"/>
                    </a:cubicBezTo>
                    <a:cubicBezTo>
                      <a:pt x="2922" y="98"/>
                      <a:pt x="2957" y="98"/>
                      <a:pt x="2992" y="99"/>
                    </a:cubicBezTo>
                    <a:cubicBezTo>
                      <a:pt x="2992" y="32"/>
                      <a:pt x="2992" y="32"/>
                      <a:pt x="2992" y="32"/>
                    </a:cubicBezTo>
                    <a:cubicBezTo>
                      <a:pt x="2887" y="35"/>
                      <a:pt x="2793" y="41"/>
                      <a:pt x="2675" y="29"/>
                    </a:cubicBezTo>
                    <a:cubicBezTo>
                      <a:pt x="2555" y="18"/>
                      <a:pt x="2433" y="18"/>
                      <a:pt x="2312" y="9"/>
                    </a:cubicBezTo>
                    <a:cubicBezTo>
                      <a:pt x="2188" y="0"/>
                      <a:pt x="2145" y="18"/>
                      <a:pt x="2039" y="86"/>
                    </a:cubicBezTo>
                    <a:cubicBezTo>
                      <a:pt x="1982" y="123"/>
                      <a:pt x="1930" y="145"/>
                      <a:pt x="1868" y="173"/>
                    </a:cubicBezTo>
                    <a:cubicBezTo>
                      <a:pt x="1788" y="205"/>
                      <a:pt x="1708" y="227"/>
                      <a:pt x="1628" y="257"/>
                    </a:cubicBezTo>
                    <a:cubicBezTo>
                      <a:pt x="1486" y="312"/>
                      <a:pt x="1389" y="253"/>
                      <a:pt x="1238" y="282"/>
                    </a:cubicBezTo>
                    <a:cubicBezTo>
                      <a:pt x="1133" y="277"/>
                      <a:pt x="1046" y="276"/>
                      <a:pt x="932" y="281"/>
                    </a:cubicBezTo>
                    <a:cubicBezTo>
                      <a:pt x="855" y="285"/>
                      <a:pt x="808" y="262"/>
                      <a:pt x="732" y="266"/>
                    </a:cubicBezTo>
                    <a:cubicBezTo>
                      <a:pt x="718" y="267"/>
                      <a:pt x="656" y="302"/>
                      <a:pt x="645" y="312"/>
                    </a:cubicBezTo>
                    <a:cubicBezTo>
                      <a:pt x="631" y="325"/>
                      <a:pt x="610" y="334"/>
                      <a:pt x="576" y="341"/>
                    </a:cubicBezTo>
                    <a:cubicBezTo>
                      <a:pt x="488" y="359"/>
                      <a:pt x="397" y="343"/>
                      <a:pt x="306" y="337"/>
                    </a:cubicBezTo>
                    <a:cubicBezTo>
                      <a:pt x="272" y="335"/>
                      <a:pt x="239" y="332"/>
                      <a:pt x="205" y="331"/>
                    </a:cubicBezTo>
                    <a:cubicBezTo>
                      <a:pt x="139" y="329"/>
                      <a:pt x="74" y="328"/>
                      <a:pt x="7" y="325"/>
                    </a:cubicBezTo>
                    <a:lnTo>
                      <a:pt x="0" y="324"/>
                    </a:lnTo>
                    <a:close/>
                  </a:path>
                </a:pathLst>
              </a:custGeom>
              <a:solidFill>
                <a:srgbClr val="2853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" name="Freeform 65">
                <a:extLst>
                  <a:ext uri="{FF2B5EF4-FFF2-40B4-BE49-F238E27FC236}">
                    <a16:creationId xmlns:a16="http://schemas.microsoft.com/office/drawing/2014/main" id="{58F525CC-69B2-48F4-A9C9-1C4822C3F996}"/>
                  </a:ext>
                </a:extLst>
              </p:cNvPr>
              <p:cNvSpPr>
                <a:spLocks/>
              </p:cNvSpPr>
              <p:nvPr/>
            </p:nvSpPr>
            <p:spPr bwMode="auto">
              <a:xfrm rot="20107247" flipH="1">
                <a:off x="4704" y="-321"/>
                <a:ext cx="1732" cy="1081"/>
              </a:xfrm>
              <a:custGeom>
                <a:avLst/>
                <a:gdLst>
                  <a:gd name="T0" fmla="*/ 0 w 3000"/>
                  <a:gd name="T1" fmla="*/ 327 h 562"/>
                  <a:gd name="T2" fmla="*/ 0 w 3000"/>
                  <a:gd name="T3" fmla="*/ 504 h 562"/>
                  <a:gd name="T4" fmla="*/ 605 w 3000"/>
                  <a:gd name="T5" fmla="*/ 484 h 562"/>
                  <a:gd name="T6" fmla="*/ 1004 w 3000"/>
                  <a:gd name="T7" fmla="*/ 549 h 562"/>
                  <a:gd name="T8" fmla="*/ 1377 w 3000"/>
                  <a:gd name="T9" fmla="*/ 416 h 562"/>
                  <a:gd name="T10" fmla="*/ 1432 w 3000"/>
                  <a:gd name="T11" fmla="*/ 336 h 562"/>
                  <a:gd name="T12" fmla="*/ 1449 w 3000"/>
                  <a:gd name="T13" fmla="*/ 332 h 562"/>
                  <a:gd name="T14" fmla="*/ 1657 w 3000"/>
                  <a:gd name="T15" fmla="*/ 241 h 562"/>
                  <a:gd name="T16" fmla="*/ 2251 w 3000"/>
                  <a:gd name="T17" fmla="*/ 203 h 562"/>
                  <a:gd name="T18" fmla="*/ 2660 w 3000"/>
                  <a:gd name="T19" fmla="*/ 173 h 562"/>
                  <a:gd name="T20" fmla="*/ 3000 w 3000"/>
                  <a:gd name="T21" fmla="*/ 212 h 562"/>
                  <a:gd name="T22" fmla="*/ 3000 w 3000"/>
                  <a:gd name="T23" fmla="*/ 136 h 562"/>
                  <a:gd name="T24" fmla="*/ 2432 w 3000"/>
                  <a:gd name="T25" fmla="*/ 115 h 562"/>
                  <a:gd name="T26" fmla="*/ 1767 w 3000"/>
                  <a:gd name="T27" fmla="*/ 105 h 562"/>
                  <a:gd name="T28" fmla="*/ 1671 w 3000"/>
                  <a:gd name="T29" fmla="*/ 143 h 562"/>
                  <a:gd name="T30" fmla="*/ 1188 w 3000"/>
                  <a:gd name="T31" fmla="*/ 238 h 562"/>
                  <a:gd name="T32" fmla="*/ 1033 w 3000"/>
                  <a:gd name="T33" fmla="*/ 374 h 562"/>
                  <a:gd name="T34" fmla="*/ 539 w 3000"/>
                  <a:gd name="T35" fmla="*/ 365 h 562"/>
                  <a:gd name="T36" fmla="*/ 337 w 3000"/>
                  <a:gd name="T37" fmla="*/ 342 h 562"/>
                  <a:gd name="T38" fmla="*/ 12 w 3000"/>
                  <a:gd name="T39" fmla="*/ 327 h 562"/>
                  <a:gd name="T40" fmla="*/ 0 w 3000"/>
                  <a:gd name="T41" fmla="*/ 327 h 5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00" h="562">
                    <a:moveTo>
                      <a:pt x="0" y="327"/>
                    </a:moveTo>
                    <a:cubicBezTo>
                      <a:pt x="0" y="504"/>
                      <a:pt x="0" y="504"/>
                      <a:pt x="0" y="504"/>
                    </a:cubicBezTo>
                    <a:cubicBezTo>
                      <a:pt x="187" y="518"/>
                      <a:pt x="419" y="451"/>
                      <a:pt x="605" y="484"/>
                    </a:cubicBezTo>
                    <a:cubicBezTo>
                      <a:pt x="769" y="512"/>
                      <a:pt x="833" y="562"/>
                      <a:pt x="1004" y="549"/>
                    </a:cubicBezTo>
                    <a:cubicBezTo>
                      <a:pt x="1083" y="543"/>
                      <a:pt x="1396" y="543"/>
                      <a:pt x="1377" y="416"/>
                    </a:cubicBezTo>
                    <a:cubicBezTo>
                      <a:pt x="1369" y="362"/>
                      <a:pt x="1367" y="350"/>
                      <a:pt x="1432" y="336"/>
                    </a:cubicBezTo>
                    <a:cubicBezTo>
                      <a:pt x="1449" y="332"/>
                      <a:pt x="1449" y="332"/>
                      <a:pt x="1449" y="332"/>
                    </a:cubicBezTo>
                    <a:cubicBezTo>
                      <a:pt x="1558" y="312"/>
                      <a:pt x="1567" y="306"/>
                      <a:pt x="1657" y="241"/>
                    </a:cubicBezTo>
                    <a:cubicBezTo>
                      <a:pt x="1846" y="113"/>
                      <a:pt x="2056" y="159"/>
                      <a:pt x="2251" y="203"/>
                    </a:cubicBezTo>
                    <a:cubicBezTo>
                      <a:pt x="2523" y="264"/>
                      <a:pt x="2453" y="178"/>
                      <a:pt x="2660" y="173"/>
                    </a:cubicBezTo>
                    <a:cubicBezTo>
                      <a:pt x="2775" y="171"/>
                      <a:pt x="2889" y="187"/>
                      <a:pt x="3000" y="212"/>
                    </a:cubicBezTo>
                    <a:cubicBezTo>
                      <a:pt x="3000" y="136"/>
                      <a:pt x="3000" y="136"/>
                      <a:pt x="3000" y="136"/>
                    </a:cubicBezTo>
                    <a:cubicBezTo>
                      <a:pt x="2815" y="99"/>
                      <a:pt x="2622" y="94"/>
                      <a:pt x="2432" y="115"/>
                    </a:cubicBezTo>
                    <a:cubicBezTo>
                      <a:pt x="2174" y="144"/>
                      <a:pt x="2074" y="0"/>
                      <a:pt x="1767" y="105"/>
                    </a:cubicBezTo>
                    <a:cubicBezTo>
                      <a:pt x="1734" y="117"/>
                      <a:pt x="1703" y="129"/>
                      <a:pt x="1671" y="143"/>
                    </a:cubicBezTo>
                    <a:cubicBezTo>
                      <a:pt x="1480" y="226"/>
                      <a:pt x="1379" y="208"/>
                      <a:pt x="1188" y="238"/>
                    </a:cubicBezTo>
                    <a:cubicBezTo>
                      <a:pt x="955" y="281"/>
                      <a:pt x="1094" y="332"/>
                      <a:pt x="1033" y="374"/>
                    </a:cubicBezTo>
                    <a:cubicBezTo>
                      <a:pt x="964" y="422"/>
                      <a:pt x="634" y="378"/>
                      <a:pt x="539" y="365"/>
                    </a:cubicBezTo>
                    <a:cubicBezTo>
                      <a:pt x="472" y="355"/>
                      <a:pt x="404" y="346"/>
                      <a:pt x="337" y="342"/>
                    </a:cubicBezTo>
                    <a:cubicBezTo>
                      <a:pt x="227" y="339"/>
                      <a:pt x="121" y="336"/>
                      <a:pt x="12" y="327"/>
                    </a:cubicBezTo>
                    <a:lnTo>
                      <a:pt x="0" y="327"/>
                    </a:lnTo>
                    <a:close/>
                  </a:path>
                </a:pathLst>
              </a:custGeom>
              <a:solidFill>
                <a:srgbClr val="2853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4" name="Freeform 67">
                <a:extLst>
                  <a:ext uri="{FF2B5EF4-FFF2-40B4-BE49-F238E27FC236}">
                    <a16:creationId xmlns:a16="http://schemas.microsoft.com/office/drawing/2014/main" id="{5028A11C-B34F-400E-97BD-33A1BAEFB8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4" y="2666"/>
                <a:ext cx="391" cy="875"/>
              </a:xfrm>
              <a:custGeom>
                <a:avLst/>
                <a:gdLst>
                  <a:gd name="T0" fmla="*/ 95 w 204"/>
                  <a:gd name="T1" fmla="*/ 455 h 455"/>
                  <a:gd name="T2" fmla="*/ 198 w 204"/>
                  <a:gd name="T3" fmla="*/ 18 h 455"/>
                  <a:gd name="T4" fmla="*/ 188 w 204"/>
                  <a:gd name="T5" fmla="*/ 8 h 455"/>
                  <a:gd name="T6" fmla="*/ 0 w 204"/>
                  <a:gd name="T7" fmla="*/ 384 h 455"/>
                  <a:gd name="T8" fmla="*/ 95 w 204"/>
                  <a:gd name="T9" fmla="*/ 455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4" h="455">
                    <a:moveTo>
                      <a:pt x="95" y="455"/>
                    </a:moveTo>
                    <a:cubicBezTo>
                      <a:pt x="82" y="303"/>
                      <a:pt x="88" y="103"/>
                      <a:pt x="198" y="18"/>
                    </a:cubicBezTo>
                    <a:cubicBezTo>
                      <a:pt x="204" y="15"/>
                      <a:pt x="196" y="0"/>
                      <a:pt x="188" y="8"/>
                    </a:cubicBezTo>
                    <a:cubicBezTo>
                      <a:pt x="82" y="77"/>
                      <a:pt x="24" y="208"/>
                      <a:pt x="0" y="384"/>
                    </a:cubicBezTo>
                    <a:cubicBezTo>
                      <a:pt x="32" y="408"/>
                      <a:pt x="63" y="432"/>
                      <a:pt x="95" y="455"/>
                    </a:cubicBezTo>
                    <a:close/>
                  </a:path>
                </a:pathLst>
              </a:custGeom>
              <a:solidFill>
                <a:srgbClr val="D09F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5" name="Freeform 68">
                <a:extLst>
                  <a:ext uri="{FF2B5EF4-FFF2-40B4-BE49-F238E27FC236}">
                    <a16:creationId xmlns:a16="http://schemas.microsoft.com/office/drawing/2014/main" id="{2A4A9469-658F-47C3-A496-3DD9DD9CD5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8" y="2712"/>
                <a:ext cx="268" cy="829"/>
              </a:xfrm>
              <a:custGeom>
                <a:avLst/>
                <a:gdLst>
                  <a:gd name="T0" fmla="*/ 51 w 140"/>
                  <a:gd name="T1" fmla="*/ 431 h 431"/>
                  <a:gd name="T2" fmla="*/ 140 w 140"/>
                  <a:gd name="T3" fmla="*/ 6 h 431"/>
                  <a:gd name="T4" fmla="*/ 129 w 140"/>
                  <a:gd name="T5" fmla="*/ 5 h 431"/>
                  <a:gd name="T6" fmla="*/ 3 w 140"/>
                  <a:gd name="T7" fmla="*/ 396 h 431"/>
                  <a:gd name="T8" fmla="*/ 51 w 140"/>
                  <a:gd name="T9" fmla="*/ 431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0" h="431">
                    <a:moveTo>
                      <a:pt x="51" y="431"/>
                    </a:moveTo>
                    <a:cubicBezTo>
                      <a:pt x="38" y="286"/>
                      <a:pt x="44" y="97"/>
                      <a:pt x="140" y="6"/>
                    </a:cubicBezTo>
                    <a:cubicBezTo>
                      <a:pt x="138" y="2"/>
                      <a:pt x="133" y="0"/>
                      <a:pt x="129" y="5"/>
                    </a:cubicBezTo>
                    <a:cubicBezTo>
                      <a:pt x="37" y="89"/>
                      <a:pt x="0" y="224"/>
                      <a:pt x="3" y="396"/>
                    </a:cubicBezTo>
                    <a:lnTo>
                      <a:pt x="51" y="431"/>
                    </a:lnTo>
                    <a:close/>
                  </a:path>
                </a:pathLst>
              </a:custGeom>
              <a:solidFill>
                <a:srgbClr val="EDC4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6" name="Freeform 69">
                <a:extLst>
                  <a:ext uri="{FF2B5EF4-FFF2-40B4-BE49-F238E27FC236}">
                    <a16:creationId xmlns:a16="http://schemas.microsoft.com/office/drawing/2014/main" id="{4774F0CF-D578-411E-8906-D0DD9B9E934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064" y="2666"/>
                <a:ext cx="403" cy="887"/>
              </a:xfrm>
              <a:custGeom>
                <a:avLst/>
                <a:gdLst>
                  <a:gd name="T0" fmla="*/ 105 w 210"/>
                  <a:gd name="T1" fmla="*/ 455 h 461"/>
                  <a:gd name="T2" fmla="*/ 110 w 210"/>
                  <a:gd name="T3" fmla="*/ 212 h 461"/>
                  <a:gd name="T4" fmla="*/ 206 w 210"/>
                  <a:gd name="T5" fmla="*/ 22 h 461"/>
                  <a:gd name="T6" fmla="*/ 210 w 210"/>
                  <a:gd name="T7" fmla="*/ 12 h 461"/>
                  <a:gd name="T8" fmla="*/ 207 w 210"/>
                  <a:gd name="T9" fmla="*/ 7 h 461"/>
                  <a:gd name="T10" fmla="*/ 203 w 210"/>
                  <a:gd name="T11" fmla="*/ 2 h 461"/>
                  <a:gd name="T12" fmla="*/ 190 w 210"/>
                  <a:gd name="T13" fmla="*/ 4 h 461"/>
                  <a:gd name="T14" fmla="*/ 64 w 210"/>
                  <a:gd name="T15" fmla="*/ 154 h 461"/>
                  <a:gd name="T16" fmla="*/ 0 w 210"/>
                  <a:gd name="T17" fmla="*/ 383 h 461"/>
                  <a:gd name="T18" fmla="*/ 2 w 210"/>
                  <a:gd name="T19" fmla="*/ 388 h 461"/>
                  <a:gd name="T20" fmla="*/ 97 w 210"/>
                  <a:gd name="T21" fmla="*/ 459 h 461"/>
                  <a:gd name="T22" fmla="*/ 104 w 210"/>
                  <a:gd name="T23" fmla="*/ 458 h 461"/>
                  <a:gd name="T24" fmla="*/ 105 w 210"/>
                  <a:gd name="T25" fmla="*/ 455 h 461"/>
                  <a:gd name="T26" fmla="*/ 101 w 210"/>
                  <a:gd name="T27" fmla="*/ 211 h 461"/>
                  <a:gd name="T28" fmla="*/ 94 w 210"/>
                  <a:gd name="T29" fmla="*/ 445 h 461"/>
                  <a:gd name="T30" fmla="*/ 10 w 210"/>
                  <a:gd name="T31" fmla="*/ 382 h 461"/>
                  <a:gd name="T32" fmla="*/ 72 w 210"/>
                  <a:gd name="T33" fmla="*/ 158 h 461"/>
                  <a:gd name="T34" fmla="*/ 196 w 210"/>
                  <a:gd name="T35" fmla="*/ 12 h 461"/>
                  <a:gd name="T36" fmla="*/ 196 w 210"/>
                  <a:gd name="T37" fmla="*/ 12 h 461"/>
                  <a:gd name="T38" fmla="*/ 196 w 210"/>
                  <a:gd name="T39" fmla="*/ 11 h 461"/>
                  <a:gd name="T40" fmla="*/ 198 w 210"/>
                  <a:gd name="T41" fmla="*/ 11 h 461"/>
                  <a:gd name="T42" fmla="*/ 200 w 210"/>
                  <a:gd name="T43" fmla="*/ 12 h 461"/>
                  <a:gd name="T44" fmla="*/ 200 w 210"/>
                  <a:gd name="T45" fmla="*/ 14 h 461"/>
                  <a:gd name="T46" fmla="*/ 200 w 210"/>
                  <a:gd name="T47" fmla="*/ 14 h 461"/>
                  <a:gd name="T48" fmla="*/ 101 w 210"/>
                  <a:gd name="T49" fmla="*/ 211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10" h="461">
                    <a:moveTo>
                      <a:pt x="105" y="455"/>
                    </a:moveTo>
                    <a:cubicBezTo>
                      <a:pt x="98" y="379"/>
                      <a:pt x="96" y="291"/>
                      <a:pt x="110" y="212"/>
                    </a:cubicBezTo>
                    <a:cubicBezTo>
                      <a:pt x="124" y="134"/>
                      <a:pt x="152" y="64"/>
                      <a:pt x="206" y="22"/>
                    </a:cubicBezTo>
                    <a:cubicBezTo>
                      <a:pt x="209" y="20"/>
                      <a:pt x="210" y="16"/>
                      <a:pt x="210" y="12"/>
                    </a:cubicBezTo>
                    <a:cubicBezTo>
                      <a:pt x="209" y="10"/>
                      <a:pt x="209" y="8"/>
                      <a:pt x="207" y="7"/>
                    </a:cubicBezTo>
                    <a:cubicBezTo>
                      <a:pt x="206" y="5"/>
                      <a:pt x="205" y="3"/>
                      <a:pt x="203" y="2"/>
                    </a:cubicBezTo>
                    <a:cubicBezTo>
                      <a:pt x="199" y="0"/>
                      <a:pt x="195" y="0"/>
                      <a:pt x="190" y="4"/>
                    </a:cubicBezTo>
                    <a:cubicBezTo>
                      <a:pt x="136" y="39"/>
                      <a:pt x="95" y="90"/>
                      <a:pt x="64" y="154"/>
                    </a:cubicBezTo>
                    <a:cubicBezTo>
                      <a:pt x="33" y="218"/>
                      <a:pt x="12" y="295"/>
                      <a:pt x="0" y="383"/>
                    </a:cubicBezTo>
                    <a:cubicBezTo>
                      <a:pt x="0" y="385"/>
                      <a:pt x="1" y="387"/>
                      <a:pt x="2" y="388"/>
                    </a:cubicBezTo>
                    <a:cubicBezTo>
                      <a:pt x="97" y="459"/>
                      <a:pt x="97" y="459"/>
                      <a:pt x="97" y="459"/>
                    </a:cubicBezTo>
                    <a:cubicBezTo>
                      <a:pt x="99" y="461"/>
                      <a:pt x="102" y="460"/>
                      <a:pt x="104" y="458"/>
                    </a:cubicBezTo>
                    <a:cubicBezTo>
                      <a:pt x="104" y="457"/>
                      <a:pt x="105" y="456"/>
                      <a:pt x="105" y="455"/>
                    </a:cubicBezTo>
                    <a:close/>
                    <a:moveTo>
                      <a:pt x="101" y="211"/>
                    </a:moveTo>
                    <a:cubicBezTo>
                      <a:pt x="87" y="287"/>
                      <a:pt x="88" y="371"/>
                      <a:pt x="94" y="445"/>
                    </a:cubicBezTo>
                    <a:cubicBezTo>
                      <a:pt x="10" y="382"/>
                      <a:pt x="10" y="382"/>
                      <a:pt x="10" y="382"/>
                    </a:cubicBezTo>
                    <a:cubicBezTo>
                      <a:pt x="22" y="296"/>
                      <a:pt x="42" y="220"/>
                      <a:pt x="72" y="158"/>
                    </a:cubicBezTo>
                    <a:cubicBezTo>
                      <a:pt x="103" y="95"/>
                      <a:pt x="143" y="46"/>
                      <a:pt x="196" y="12"/>
                    </a:cubicBezTo>
                    <a:cubicBezTo>
                      <a:pt x="196" y="12"/>
                      <a:pt x="196" y="12"/>
                      <a:pt x="196" y="12"/>
                    </a:cubicBezTo>
                    <a:cubicBezTo>
                      <a:pt x="196" y="12"/>
                      <a:pt x="196" y="12"/>
                      <a:pt x="196" y="11"/>
                    </a:cubicBezTo>
                    <a:cubicBezTo>
                      <a:pt x="197" y="11"/>
                      <a:pt x="198" y="11"/>
                      <a:pt x="198" y="11"/>
                    </a:cubicBezTo>
                    <a:cubicBezTo>
                      <a:pt x="199" y="11"/>
                      <a:pt x="199" y="11"/>
                      <a:pt x="200" y="12"/>
                    </a:cubicBezTo>
                    <a:cubicBezTo>
                      <a:pt x="200" y="13"/>
                      <a:pt x="200" y="13"/>
                      <a:pt x="200" y="14"/>
                    </a:cubicBezTo>
                    <a:cubicBezTo>
                      <a:pt x="200" y="14"/>
                      <a:pt x="200" y="14"/>
                      <a:pt x="200" y="14"/>
                    </a:cubicBezTo>
                    <a:cubicBezTo>
                      <a:pt x="144" y="57"/>
                      <a:pt x="115" y="130"/>
                      <a:pt x="101" y="21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7" name="Freeform 70">
                <a:extLst>
                  <a:ext uri="{FF2B5EF4-FFF2-40B4-BE49-F238E27FC236}">
                    <a16:creationId xmlns:a16="http://schemas.microsoft.com/office/drawing/2014/main" id="{C7A6E1CB-AB3B-41AD-8851-36EB465BF8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1" y="2747"/>
                <a:ext cx="217" cy="387"/>
              </a:xfrm>
              <a:custGeom>
                <a:avLst/>
                <a:gdLst>
                  <a:gd name="T0" fmla="*/ 23 w 113"/>
                  <a:gd name="T1" fmla="*/ 0 h 201"/>
                  <a:gd name="T2" fmla="*/ 113 w 113"/>
                  <a:gd name="T3" fmla="*/ 68 h 201"/>
                  <a:gd name="T4" fmla="*/ 96 w 113"/>
                  <a:gd name="T5" fmla="*/ 59 h 201"/>
                  <a:gd name="T6" fmla="*/ 90 w 113"/>
                  <a:gd name="T7" fmla="*/ 150 h 201"/>
                  <a:gd name="T8" fmla="*/ 76 w 113"/>
                  <a:gd name="T9" fmla="*/ 129 h 201"/>
                  <a:gd name="T10" fmla="*/ 0 w 113"/>
                  <a:gd name="T11" fmla="*/ 201 h 201"/>
                  <a:gd name="T12" fmla="*/ 35 w 113"/>
                  <a:gd name="T13" fmla="*/ 118 h 201"/>
                  <a:gd name="T14" fmla="*/ 14 w 113"/>
                  <a:gd name="T15" fmla="*/ 122 h 201"/>
                  <a:gd name="T16" fmla="*/ 45 w 113"/>
                  <a:gd name="T17" fmla="*/ 60 h 201"/>
                  <a:gd name="T18" fmla="*/ 23 w 113"/>
                  <a:gd name="T19" fmla="*/ 64 h 201"/>
                  <a:gd name="T20" fmla="*/ 23 w 113"/>
                  <a:gd name="T21" fmla="*/ 0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3" h="201">
                    <a:moveTo>
                      <a:pt x="23" y="0"/>
                    </a:moveTo>
                    <a:cubicBezTo>
                      <a:pt x="72" y="6"/>
                      <a:pt x="100" y="30"/>
                      <a:pt x="113" y="68"/>
                    </a:cubicBezTo>
                    <a:cubicBezTo>
                      <a:pt x="104" y="64"/>
                      <a:pt x="103" y="60"/>
                      <a:pt x="96" y="59"/>
                    </a:cubicBezTo>
                    <a:cubicBezTo>
                      <a:pt x="109" y="76"/>
                      <a:pt x="104" y="130"/>
                      <a:pt x="90" y="150"/>
                    </a:cubicBezTo>
                    <a:cubicBezTo>
                      <a:pt x="84" y="139"/>
                      <a:pt x="83" y="134"/>
                      <a:pt x="76" y="129"/>
                    </a:cubicBezTo>
                    <a:cubicBezTo>
                      <a:pt x="74" y="163"/>
                      <a:pt x="34" y="196"/>
                      <a:pt x="0" y="201"/>
                    </a:cubicBezTo>
                    <a:cubicBezTo>
                      <a:pt x="27" y="178"/>
                      <a:pt x="27" y="147"/>
                      <a:pt x="35" y="118"/>
                    </a:cubicBezTo>
                    <a:cubicBezTo>
                      <a:pt x="28" y="120"/>
                      <a:pt x="25" y="120"/>
                      <a:pt x="14" y="122"/>
                    </a:cubicBezTo>
                    <a:cubicBezTo>
                      <a:pt x="23" y="104"/>
                      <a:pt x="33" y="76"/>
                      <a:pt x="45" y="60"/>
                    </a:cubicBezTo>
                    <a:cubicBezTo>
                      <a:pt x="38" y="60"/>
                      <a:pt x="30" y="63"/>
                      <a:pt x="23" y="64"/>
                    </a:cubicBezTo>
                    <a:cubicBezTo>
                      <a:pt x="42" y="35"/>
                      <a:pt x="39" y="22"/>
                      <a:pt x="23" y="0"/>
                    </a:cubicBezTo>
                    <a:close/>
                  </a:path>
                </a:pathLst>
              </a:custGeom>
              <a:solidFill>
                <a:srgbClr val="5982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8" name="Freeform 71">
                <a:extLst>
                  <a:ext uri="{FF2B5EF4-FFF2-40B4-BE49-F238E27FC236}">
                    <a16:creationId xmlns:a16="http://schemas.microsoft.com/office/drawing/2014/main" id="{D285EF43-303C-4C4F-B354-E09887065EF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52" y="2737"/>
                <a:ext cx="237" cy="408"/>
              </a:xfrm>
              <a:custGeom>
                <a:avLst/>
                <a:gdLst>
                  <a:gd name="T0" fmla="*/ 38 w 124"/>
                  <a:gd name="T1" fmla="*/ 11 h 212"/>
                  <a:gd name="T2" fmla="*/ 84 w 124"/>
                  <a:gd name="T3" fmla="*/ 31 h 212"/>
                  <a:gd name="T4" fmla="*/ 108 w 124"/>
                  <a:gd name="T5" fmla="*/ 62 h 212"/>
                  <a:gd name="T6" fmla="*/ 102 w 124"/>
                  <a:gd name="T7" fmla="*/ 59 h 212"/>
                  <a:gd name="T8" fmla="*/ 96 w 124"/>
                  <a:gd name="T9" fmla="*/ 63 h 212"/>
                  <a:gd name="T10" fmla="*/ 97 w 124"/>
                  <a:gd name="T11" fmla="*/ 67 h 212"/>
                  <a:gd name="T12" fmla="*/ 103 w 124"/>
                  <a:gd name="T13" fmla="*/ 107 h 212"/>
                  <a:gd name="T14" fmla="*/ 95 w 124"/>
                  <a:gd name="T15" fmla="*/ 145 h 212"/>
                  <a:gd name="T16" fmla="*/ 84 w 124"/>
                  <a:gd name="T17" fmla="*/ 130 h 212"/>
                  <a:gd name="T18" fmla="*/ 77 w 124"/>
                  <a:gd name="T19" fmla="*/ 131 h 212"/>
                  <a:gd name="T20" fmla="*/ 76 w 124"/>
                  <a:gd name="T21" fmla="*/ 133 h 212"/>
                  <a:gd name="T22" fmla="*/ 53 w 124"/>
                  <a:gd name="T23" fmla="*/ 176 h 212"/>
                  <a:gd name="T24" fmla="*/ 20 w 124"/>
                  <a:gd name="T25" fmla="*/ 197 h 212"/>
                  <a:gd name="T26" fmla="*/ 40 w 124"/>
                  <a:gd name="T27" fmla="*/ 145 h 212"/>
                  <a:gd name="T28" fmla="*/ 45 w 124"/>
                  <a:gd name="T29" fmla="*/ 124 h 212"/>
                  <a:gd name="T30" fmla="*/ 42 w 124"/>
                  <a:gd name="T31" fmla="*/ 118 h 212"/>
                  <a:gd name="T32" fmla="*/ 39 w 124"/>
                  <a:gd name="T33" fmla="*/ 118 h 212"/>
                  <a:gd name="T34" fmla="*/ 28 w 124"/>
                  <a:gd name="T35" fmla="*/ 120 h 212"/>
                  <a:gd name="T36" fmla="*/ 28 w 124"/>
                  <a:gd name="T37" fmla="*/ 120 h 212"/>
                  <a:gd name="T38" fmla="*/ 35 w 124"/>
                  <a:gd name="T39" fmla="*/ 105 h 212"/>
                  <a:gd name="T40" fmla="*/ 53 w 124"/>
                  <a:gd name="T41" fmla="*/ 67 h 212"/>
                  <a:gd name="T42" fmla="*/ 52 w 124"/>
                  <a:gd name="T43" fmla="*/ 61 h 212"/>
                  <a:gd name="T44" fmla="*/ 49 w 124"/>
                  <a:gd name="T45" fmla="*/ 60 h 212"/>
                  <a:gd name="T46" fmla="*/ 38 w 124"/>
                  <a:gd name="T47" fmla="*/ 62 h 212"/>
                  <a:gd name="T48" fmla="*/ 46 w 124"/>
                  <a:gd name="T49" fmla="*/ 34 h 212"/>
                  <a:gd name="T50" fmla="*/ 38 w 124"/>
                  <a:gd name="T51" fmla="*/ 11 h 212"/>
                  <a:gd name="T52" fmla="*/ 89 w 124"/>
                  <a:gd name="T53" fmla="*/ 23 h 212"/>
                  <a:gd name="T54" fmla="*/ 29 w 124"/>
                  <a:gd name="T55" fmla="*/ 0 h 212"/>
                  <a:gd name="T56" fmla="*/ 25 w 124"/>
                  <a:gd name="T57" fmla="*/ 1 h 212"/>
                  <a:gd name="T58" fmla="*/ 24 w 124"/>
                  <a:gd name="T59" fmla="*/ 7 h 212"/>
                  <a:gd name="T60" fmla="*/ 36 w 124"/>
                  <a:gd name="T61" fmla="*/ 34 h 212"/>
                  <a:gd name="T62" fmla="*/ 24 w 124"/>
                  <a:gd name="T63" fmla="*/ 67 h 212"/>
                  <a:gd name="T64" fmla="*/ 24 w 124"/>
                  <a:gd name="T65" fmla="*/ 70 h 212"/>
                  <a:gd name="T66" fmla="*/ 29 w 124"/>
                  <a:gd name="T67" fmla="*/ 74 h 212"/>
                  <a:gd name="T68" fmla="*/ 40 w 124"/>
                  <a:gd name="T69" fmla="*/ 72 h 212"/>
                  <a:gd name="T70" fmla="*/ 26 w 124"/>
                  <a:gd name="T71" fmla="*/ 101 h 212"/>
                  <a:gd name="T72" fmla="*/ 15 w 124"/>
                  <a:gd name="T73" fmla="*/ 124 h 212"/>
                  <a:gd name="T74" fmla="*/ 15 w 124"/>
                  <a:gd name="T75" fmla="*/ 124 h 212"/>
                  <a:gd name="T76" fmla="*/ 15 w 124"/>
                  <a:gd name="T77" fmla="*/ 127 h 212"/>
                  <a:gd name="T78" fmla="*/ 20 w 124"/>
                  <a:gd name="T79" fmla="*/ 131 h 212"/>
                  <a:gd name="T80" fmla="*/ 30 w 124"/>
                  <a:gd name="T81" fmla="*/ 130 h 212"/>
                  <a:gd name="T82" fmla="*/ 34 w 124"/>
                  <a:gd name="T83" fmla="*/ 129 h 212"/>
                  <a:gd name="T84" fmla="*/ 31 w 124"/>
                  <a:gd name="T85" fmla="*/ 143 h 212"/>
                  <a:gd name="T86" fmla="*/ 2 w 124"/>
                  <a:gd name="T87" fmla="*/ 203 h 212"/>
                  <a:gd name="T88" fmla="*/ 0 w 124"/>
                  <a:gd name="T89" fmla="*/ 207 h 212"/>
                  <a:gd name="T90" fmla="*/ 5 w 124"/>
                  <a:gd name="T91" fmla="*/ 211 h 212"/>
                  <a:gd name="T92" fmla="*/ 60 w 124"/>
                  <a:gd name="T93" fmla="*/ 183 h 212"/>
                  <a:gd name="T94" fmla="*/ 84 w 124"/>
                  <a:gd name="T95" fmla="*/ 144 h 212"/>
                  <a:gd name="T96" fmla="*/ 87 w 124"/>
                  <a:gd name="T97" fmla="*/ 149 h 212"/>
                  <a:gd name="T98" fmla="*/ 91 w 124"/>
                  <a:gd name="T99" fmla="*/ 157 h 212"/>
                  <a:gd name="T100" fmla="*/ 92 w 124"/>
                  <a:gd name="T101" fmla="*/ 159 h 212"/>
                  <a:gd name="T102" fmla="*/ 99 w 124"/>
                  <a:gd name="T103" fmla="*/ 158 h 212"/>
                  <a:gd name="T104" fmla="*/ 113 w 124"/>
                  <a:gd name="T105" fmla="*/ 107 h 212"/>
                  <a:gd name="T106" fmla="*/ 110 w 124"/>
                  <a:gd name="T107" fmla="*/ 74 h 212"/>
                  <a:gd name="T108" fmla="*/ 116 w 124"/>
                  <a:gd name="T109" fmla="*/ 77 h 212"/>
                  <a:gd name="T110" fmla="*/ 120 w 124"/>
                  <a:gd name="T111" fmla="*/ 78 h 212"/>
                  <a:gd name="T112" fmla="*/ 123 w 124"/>
                  <a:gd name="T113" fmla="*/ 71 h 212"/>
                  <a:gd name="T114" fmla="*/ 89 w 124"/>
                  <a:gd name="T115" fmla="*/ 23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24" h="212">
                    <a:moveTo>
                      <a:pt x="38" y="11"/>
                    </a:moveTo>
                    <a:cubicBezTo>
                      <a:pt x="56" y="15"/>
                      <a:pt x="72" y="21"/>
                      <a:pt x="84" y="31"/>
                    </a:cubicBezTo>
                    <a:cubicBezTo>
                      <a:pt x="94" y="39"/>
                      <a:pt x="102" y="49"/>
                      <a:pt x="108" y="62"/>
                    </a:cubicBezTo>
                    <a:cubicBezTo>
                      <a:pt x="107" y="61"/>
                      <a:pt x="104" y="60"/>
                      <a:pt x="102" y="59"/>
                    </a:cubicBezTo>
                    <a:cubicBezTo>
                      <a:pt x="99" y="59"/>
                      <a:pt x="96" y="61"/>
                      <a:pt x="96" y="63"/>
                    </a:cubicBezTo>
                    <a:cubicBezTo>
                      <a:pt x="96" y="65"/>
                      <a:pt x="96" y="66"/>
                      <a:pt x="97" y="67"/>
                    </a:cubicBezTo>
                    <a:cubicBezTo>
                      <a:pt x="103" y="75"/>
                      <a:pt x="104" y="90"/>
                      <a:pt x="103" y="107"/>
                    </a:cubicBezTo>
                    <a:cubicBezTo>
                      <a:pt x="102" y="120"/>
                      <a:pt x="100" y="135"/>
                      <a:pt x="95" y="145"/>
                    </a:cubicBezTo>
                    <a:cubicBezTo>
                      <a:pt x="92" y="138"/>
                      <a:pt x="90" y="135"/>
                      <a:pt x="84" y="130"/>
                    </a:cubicBezTo>
                    <a:cubicBezTo>
                      <a:pt x="82" y="128"/>
                      <a:pt x="79" y="129"/>
                      <a:pt x="77" y="131"/>
                    </a:cubicBezTo>
                    <a:cubicBezTo>
                      <a:pt x="77" y="132"/>
                      <a:pt x="76" y="133"/>
                      <a:pt x="76" y="133"/>
                    </a:cubicBezTo>
                    <a:cubicBezTo>
                      <a:pt x="75" y="148"/>
                      <a:pt x="66" y="163"/>
                      <a:pt x="53" y="176"/>
                    </a:cubicBezTo>
                    <a:cubicBezTo>
                      <a:pt x="44" y="185"/>
                      <a:pt x="32" y="192"/>
                      <a:pt x="20" y="197"/>
                    </a:cubicBezTo>
                    <a:cubicBezTo>
                      <a:pt x="32" y="181"/>
                      <a:pt x="36" y="163"/>
                      <a:pt x="40" y="145"/>
                    </a:cubicBezTo>
                    <a:cubicBezTo>
                      <a:pt x="41" y="138"/>
                      <a:pt x="43" y="131"/>
                      <a:pt x="45" y="124"/>
                    </a:cubicBezTo>
                    <a:cubicBezTo>
                      <a:pt x="46" y="122"/>
                      <a:pt x="44" y="119"/>
                      <a:pt x="42" y="118"/>
                    </a:cubicBezTo>
                    <a:cubicBezTo>
                      <a:pt x="41" y="118"/>
                      <a:pt x="40" y="118"/>
                      <a:pt x="39" y="118"/>
                    </a:cubicBezTo>
                    <a:cubicBezTo>
                      <a:pt x="35" y="119"/>
                      <a:pt x="32" y="120"/>
                      <a:pt x="28" y="120"/>
                    </a:cubicBezTo>
                    <a:cubicBezTo>
                      <a:pt x="28" y="120"/>
                      <a:pt x="28" y="120"/>
                      <a:pt x="28" y="120"/>
                    </a:cubicBezTo>
                    <a:cubicBezTo>
                      <a:pt x="30" y="115"/>
                      <a:pt x="32" y="110"/>
                      <a:pt x="35" y="105"/>
                    </a:cubicBezTo>
                    <a:cubicBezTo>
                      <a:pt x="41" y="91"/>
                      <a:pt x="47" y="77"/>
                      <a:pt x="53" y="67"/>
                    </a:cubicBezTo>
                    <a:cubicBezTo>
                      <a:pt x="55" y="65"/>
                      <a:pt x="54" y="62"/>
                      <a:pt x="52" y="61"/>
                    </a:cubicBezTo>
                    <a:cubicBezTo>
                      <a:pt x="51" y="60"/>
                      <a:pt x="50" y="60"/>
                      <a:pt x="49" y="60"/>
                    </a:cubicBezTo>
                    <a:cubicBezTo>
                      <a:pt x="45" y="60"/>
                      <a:pt x="42" y="61"/>
                      <a:pt x="38" y="62"/>
                    </a:cubicBezTo>
                    <a:cubicBezTo>
                      <a:pt x="44" y="51"/>
                      <a:pt x="46" y="42"/>
                      <a:pt x="46" y="34"/>
                    </a:cubicBezTo>
                    <a:cubicBezTo>
                      <a:pt x="46" y="26"/>
                      <a:pt x="43" y="19"/>
                      <a:pt x="38" y="11"/>
                    </a:cubicBezTo>
                    <a:close/>
                    <a:moveTo>
                      <a:pt x="89" y="23"/>
                    </a:moveTo>
                    <a:cubicBezTo>
                      <a:pt x="74" y="11"/>
                      <a:pt x="54" y="3"/>
                      <a:pt x="29" y="0"/>
                    </a:cubicBezTo>
                    <a:cubicBezTo>
                      <a:pt x="27" y="0"/>
                      <a:pt x="26" y="0"/>
                      <a:pt x="25" y="1"/>
                    </a:cubicBezTo>
                    <a:cubicBezTo>
                      <a:pt x="23" y="2"/>
                      <a:pt x="22" y="5"/>
                      <a:pt x="24" y="7"/>
                    </a:cubicBezTo>
                    <a:cubicBezTo>
                      <a:pt x="31" y="18"/>
                      <a:pt x="36" y="26"/>
                      <a:pt x="36" y="34"/>
                    </a:cubicBezTo>
                    <a:cubicBezTo>
                      <a:pt x="37" y="43"/>
                      <a:pt x="33" y="53"/>
                      <a:pt x="24" y="67"/>
                    </a:cubicBezTo>
                    <a:cubicBezTo>
                      <a:pt x="24" y="68"/>
                      <a:pt x="24" y="69"/>
                      <a:pt x="24" y="70"/>
                    </a:cubicBezTo>
                    <a:cubicBezTo>
                      <a:pt x="24" y="72"/>
                      <a:pt x="26" y="74"/>
                      <a:pt x="29" y="74"/>
                    </a:cubicBezTo>
                    <a:cubicBezTo>
                      <a:pt x="33" y="74"/>
                      <a:pt x="36" y="73"/>
                      <a:pt x="40" y="72"/>
                    </a:cubicBezTo>
                    <a:cubicBezTo>
                      <a:pt x="35" y="81"/>
                      <a:pt x="30" y="91"/>
                      <a:pt x="26" y="101"/>
                    </a:cubicBezTo>
                    <a:cubicBezTo>
                      <a:pt x="22" y="109"/>
                      <a:pt x="19" y="118"/>
                      <a:pt x="15" y="124"/>
                    </a:cubicBezTo>
                    <a:cubicBezTo>
                      <a:pt x="15" y="124"/>
                      <a:pt x="15" y="124"/>
                      <a:pt x="15" y="124"/>
                    </a:cubicBezTo>
                    <a:cubicBezTo>
                      <a:pt x="15" y="125"/>
                      <a:pt x="14" y="126"/>
                      <a:pt x="15" y="127"/>
                    </a:cubicBezTo>
                    <a:cubicBezTo>
                      <a:pt x="15" y="130"/>
                      <a:pt x="18" y="132"/>
                      <a:pt x="20" y="131"/>
                    </a:cubicBezTo>
                    <a:cubicBezTo>
                      <a:pt x="24" y="131"/>
                      <a:pt x="27" y="130"/>
                      <a:pt x="30" y="130"/>
                    </a:cubicBezTo>
                    <a:cubicBezTo>
                      <a:pt x="31" y="130"/>
                      <a:pt x="32" y="129"/>
                      <a:pt x="34" y="129"/>
                    </a:cubicBezTo>
                    <a:cubicBezTo>
                      <a:pt x="32" y="134"/>
                      <a:pt x="31" y="138"/>
                      <a:pt x="31" y="143"/>
                    </a:cubicBezTo>
                    <a:cubicBezTo>
                      <a:pt x="26" y="165"/>
                      <a:pt x="21" y="186"/>
                      <a:pt x="2" y="203"/>
                    </a:cubicBezTo>
                    <a:cubicBezTo>
                      <a:pt x="0" y="204"/>
                      <a:pt x="0" y="205"/>
                      <a:pt x="0" y="207"/>
                    </a:cubicBezTo>
                    <a:cubicBezTo>
                      <a:pt x="0" y="210"/>
                      <a:pt x="3" y="212"/>
                      <a:pt x="5" y="211"/>
                    </a:cubicBezTo>
                    <a:cubicBezTo>
                      <a:pt x="24" y="208"/>
                      <a:pt x="45" y="197"/>
                      <a:pt x="60" y="183"/>
                    </a:cubicBezTo>
                    <a:cubicBezTo>
                      <a:pt x="72" y="171"/>
                      <a:pt x="81" y="158"/>
                      <a:pt x="84" y="144"/>
                    </a:cubicBezTo>
                    <a:cubicBezTo>
                      <a:pt x="85" y="146"/>
                      <a:pt x="86" y="147"/>
                      <a:pt x="87" y="149"/>
                    </a:cubicBezTo>
                    <a:cubicBezTo>
                      <a:pt x="88" y="151"/>
                      <a:pt x="89" y="154"/>
                      <a:pt x="91" y="157"/>
                    </a:cubicBezTo>
                    <a:cubicBezTo>
                      <a:pt x="91" y="158"/>
                      <a:pt x="92" y="158"/>
                      <a:pt x="92" y="159"/>
                    </a:cubicBezTo>
                    <a:cubicBezTo>
                      <a:pt x="95" y="160"/>
                      <a:pt x="98" y="160"/>
                      <a:pt x="99" y="158"/>
                    </a:cubicBezTo>
                    <a:cubicBezTo>
                      <a:pt x="107" y="147"/>
                      <a:pt x="112" y="126"/>
                      <a:pt x="113" y="107"/>
                    </a:cubicBezTo>
                    <a:cubicBezTo>
                      <a:pt x="114" y="95"/>
                      <a:pt x="113" y="83"/>
                      <a:pt x="110" y="74"/>
                    </a:cubicBezTo>
                    <a:cubicBezTo>
                      <a:pt x="112" y="75"/>
                      <a:pt x="114" y="76"/>
                      <a:pt x="116" y="77"/>
                    </a:cubicBezTo>
                    <a:cubicBezTo>
                      <a:pt x="117" y="78"/>
                      <a:pt x="119" y="78"/>
                      <a:pt x="120" y="78"/>
                    </a:cubicBezTo>
                    <a:cubicBezTo>
                      <a:pt x="122" y="77"/>
                      <a:pt x="124" y="74"/>
                      <a:pt x="123" y="71"/>
                    </a:cubicBezTo>
                    <a:cubicBezTo>
                      <a:pt x="116" y="52"/>
                      <a:pt x="105" y="35"/>
                      <a:pt x="89" y="2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9" name="Freeform 72">
                <a:extLst>
                  <a:ext uri="{FF2B5EF4-FFF2-40B4-BE49-F238E27FC236}">
                    <a16:creationId xmlns:a16="http://schemas.microsoft.com/office/drawing/2014/main" id="{37E3F332-56FB-40DD-BAF8-5C662E821C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5" y="2660"/>
                <a:ext cx="315" cy="352"/>
              </a:xfrm>
              <a:custGeom>
                <a:avLst/>
                <a:gdLst>
                  <a:gd name="T0" fmla="*/ 0 w 164"/>
                  <a:gd name="T1" fmla="*/ 45 h 183"/>
                  <a:gd name="T2" fmla="*/ 108 w 164"/>
                  <a:gd name="T3" fmla="*/ 12 h 183"/>
                  <a:gd name="T4" fmla="*/ 91 w 164"/>
                  <a:gd name="T5" fmla="*/ 21 h 183"/>
                  <a:gd name="T6" fmla="*/ 161 w 164"/>
                  <a:gd name="T7" fmla="*/ 79 h 183"/>
                  <a:gd name="T8" fmla="*/ 135 w 164"/>
                  <a:gd name="T9" fmla="*/ 78 h 183"/>
                  <a:gd name="T10" fmla="*/ 149 w 164"/>
                  <a:gd name="T11" fmla="*/ 183 h 183"/>
                  <a:gd name="T12" fmla="*/ 102 w 164"/>
                  <a:gd name="T13" fmla="*/ 105 h 183"/>
                  <a:gd name="T14" fmla="*/ 93 w 164"/>
                  <a:gd name="T15" fmla="*/ 124 h 183"/>
                  <a:gd name="T16" fmla="*/ 61 w 164"/>
                  <a:gd name="T17" fmla="*/ 62 h 183"/>
                  <a:gd name="T18" fmla="*/ 52 w 164"/>
                  <a:gd name="T19" fmla="*/ 82 h 183"/>
                  <a:gd name="T20" fmla="*/ 0 w 164"/>
                  <a:gd name="T21" fmla="*/ 45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4" h="183">
                    <a:moveTo>
                      <a:pt x="0" y="45"/>
                    </a:moveTo>
                    <a:cubicBezTo>
                      <a:pt x="34" y="9"/>
                      <a:pt x="70" y="0"/>
                      <a:pt x="108" y="12"/>
                    </a:cubicBezTo>
                    <a:cubicBezTo>
                      <a:pt x="100" y="17"/>
                      <a:pt x="96" y="16"/>
                      <a:pt x="91" y="21"/>
                    </a:cubicBezTo>
                    <a:cubicBezTo>
                      <a:pt x="112" y="20"/>
                      <a:pt x="153" y="56"/>
                      <a:pt x="161" y="79"/>
                    </a:cubicBezTo>
                    <a:cubicBezTo>
                      <a:pt x="148" y="78"/>
                      <a:pt x="144" y="75"/>
                      <a:pt x="135" y="78"/>
                    </a:cubicBezTo>
                    <a:cubicBezTo>
                      <a:pt x="161" y="100"/>
                      <a:pt x="164" y="152"/>
                      <a:pt x="149" y="183"/>
                    </a:cubicBezTo>
                    <a:cubicBezTo>
                      <a:pt x="146" y="147"/>
                      <a:pt x="121" y="128"/>
                      <a:pt x="102" y="105"/>
                    </a:cubicBezTo>
                    <a:cubicBezTo>
                      <a:pt x="100" y="111"/>
                      <a:pt x="98" y="114"/>
                      <a:pt x="93" y="124"/>
                    </a:cubicBezTo>
                    <a:cubicBezTo>
                      <a:pt x="85" y="106"/>
                      <a:pt x="68" y="81"/>
                      <a:pt x="61" y="62"/>
                    </a:cubicBezTo>
                    <a:cubicBezTo>
                      <a:pt x="58" y="68"/>
                      <a:pt x="56" y="76"/>
                      <a:pt x="52" y="82"/>
                    </a:cubicBezTo>
                    <a:cubicBezTo>
                      <a:pt x="39" y="50"/>
                      <a:pt x="28" y="45"/>
                      <a:pt x="0" y="45"/>
                    </a:cubicBezTo>
                    <a:close/>
                  </a:path>
                </a:pathLst>
              </a:custGeom>
              <a:solidFill>
                <a:srgbClr val="5982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0" name="Freeform 73">
                <a:extLst>
                  <a:ext uri="{FF2B5EF4-FFF2-40B4-BE49-F238E27FC236}">
                    <a16:creationId xmlns:a16="http://schemas.microsoft.com/office/drawing/2014/main" id="{F7E345E3-4DCB-44BB-BB87-B16CECAAFFF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96" y="2660"/>
                <a:ext cx="328" cy="362"/>
              </a:xfrm>
              <a:custGeom>
                <a:avLst/>
                <a:gdLst>
                  <a:gd name="T0" fmla="*/ 16 w 171"/>
                  <a:gd name="T1" fmla="*/ 40 h 188"/>
                  <a:gd name="T2" fmla="*/ 59 w 171"/>
                  <a:gd name="T3" fmla="*/ 15 h 188"/>
                  <a:gd name="T4" fmla="*/ 98 w 171"/>
                  <a:gd name="T5" fmla="*/ 13 h 188"/>
                  <a:gd name="T6" fmla="*/ 93 w 171"/>
                  <a:gd name="T7" fmla="*/ 17 h 188"/>
                  <a:gd name="T8" fmla="*/ 93 w 171"/>
                  <a:gd name="T9" fmla="*/ 24 h 188"/>
                  <a:gd name="T10" fmla="*/ 96 w 171"/>
                  <a:gd name="T11" fmla="*/ 26 h 188"/>
                  <a:gd name="T12" fmla="*/ 132 w 171"/>
                  <a:gd name="T13" fmla="*/ 44 h 188"/>
                  <a:gd name="T14" fmla="*/ 158 w 171"/>
                  <a:gd name="T15" fmla="*/ 73 h 188"/>
                  <a:gd name="T16" fmla="*/ 139 w 171"/>
                  <a:gd name="T17" fmla="*/ 73 h 188"/>
                  <a:gd name="T18" fmla="*/ 136 w 171"/>
                  <a:gd name="T19" fmla="*/ 79 h 188"/>
                  <a:gd name="T20" fmla="*/ 138 w 171"/>
                  <a:gd name="T21" fmla="*/ 82 h 188"/>
                  <a:gd name="T22" fmla="*/ 158 w 171"/>
                  <a:gd name="T23" fmla="*/ 125 h 188"/>
                  <a:gd name="T24" fmla="*/ 155 w 171"/>
                  <a:gd name="T25" fmla="*/ 165 h 188"/>
                  <a:gd name="T26" fmla="*/ 125 w 171"/>
                  <a:gd name="T27" fmla="*/ 118 h 188"/>
                  <a:gd name="T28" fmla="*/ 111 w 171"/>
                  <a:gd name="T29" fmla="*/ 102 h 188"/>
                  <a:gd name="T30" fmla="*/ 105 w 171"/>
                  <a:gd name="T31" fmla="*/ 101 h 188"/>
                  <a:gd name="T32" fmla="*/ 103 w 171"/>
                  <a:gd name="T33" fmla="*/ 103 h 188"/>
                  <a:gd name="T34" fmla="*/ 98 w 171"/>
                  <a:gd name="T35" fmla="*/ 113 h 188"/>
                  <a:gd name="T36" fmla="*/ 98 w 171"/>
                  <a:gd name="T37" fmla="*/ 113 h 188"/>
                  <a:gd name="T38" fmla="*/ 89 w 171"/>
                  <a:gd name="T39" fmla="*/ 98 h 188"/>
                  <a:gd name="T40" fmla="*/ 70 w 171"/>
                  <a:gd name="T41" fmla="*/ 61 h 188"/>
                  <a:gd name="T42" fmla="*/ 64 w 171"/>
                  <a:gd name="T43" fmla="*/ 58 h 188"/>
                  <a:gd name="T44" fmla="*/ 62 w 171"/>
                  <a:gd name="T45" fmla="*/ 60 h 188"/>
                  <a:gd name="T46" fmla="*/ 57 w 171"/>
                  <a:gd name="T47" fmla="*/ 70 h 188"/>
                  <a:gd name="T48" fmla="*/ 39 w 171"/>
                  <a:gd name="T49" fmla="*/ 47 h 188"/>
                  <a:gd name="T50" fmla="*/ 16 w 171"/>
                  <a:gd name="T51" fmla="*/ 40 h 188"/>
                  <a:gd name="T52" fmla="*/ 56 w 171"/>
                  <a:gd name="T53" fmla="*/ 6 h 188"/>
                  <a:gd name="T54" fmla="*/ 1 w 171"/>
                  <a:gd name="T55" fmla="*/ 41 h 188"/>
                  <a:gd name="T56" fmla="*/ 1 w 171"/>
                  <a:gd name="T57" fmla="*/ 41 h 188"/>
                  <a:gd name="T58" fmla="*/ 0 w 171"/>
                  <a:gd name="T59" fmla="*/ 45 h 188"/>
                  <a:gd name="T60" fmla="*/ 5 w 171"/>
                  <a:gd name="T61" fmla="*/ 49 h 188"/>
                  <a:gd name="T62" fmla="*/ 34 w 171"/>
                  <a:gd name="T63" fmla="*/ 55 h 188"/>
                  <a:gd name="T64" fmla="*/ 53 w 171"/>
                  <a:gd name="T65" fmla="*/ 84 h 188"/>
                  <a:gd name="T66" fmla="*/ 53 w 171"/>
                  <a:gd name="T67" fmla="*/ 84 h 188"/>
                  <a:gd name="T68" fmla="*/ 55 w 171"/>
                  <a:gd name="T69" fmla="*/ 86 h 188"/>
                  <a:gd name="T70" fmla="*/ 61 w 171"/>
                  <a:gd name="T71" fmla="*/ 85 h 188"/>
                  <a:gd name="T72" fmla="*/ 66 w 171"/>
                  <a:gd name="T73" fmla="*/ 74 h 188"/>
                  <a:gd name="T74" fmla="*/ 81 w 171"/>
                  <a:gd name="T75" fmla="*/ 103 h 188"/>
                  <a:gd name="T76" fmla="*/ 94 w 171"/>
                  <a:gd name="T77" fmla="*/ 125 h 188"/>
                  <a:gd name="T78" fmla="*/ 96 w 171"/>
                  <a:gd name="T79" fmla="*/ 128 h 188"/>
                  <a:gd name="T80" fmla="*/ 102 w 171"/>
                  <a:gd name="T81" fmla="*/ 126 h 188"/>
                  <a:gd name="T82" fmla="*/ 107 w 171"/>
                  <a:gd name="T83" fmla="*/ 117 h 188"/>
                  <a:gd name="T84" fmla="*/ 109 w 171"/>
                  <a:gd name="T85" fmla="*/ 114 h 188"/>
                  <a:gd name="T86" fmla="*/ 118 w 171"/>
                  <a:gd name="T87" fmla="*/ 124 h 188"/>
                  <a:gd name="T88" fmla="*/ 149 w 171"/>
                  <a:gd name="T89" fmla="*/ 183 h 188"/>
                  <a:gd name="T90" fmla="*/ 151 w 171"/>
                  <a:gd name="T91" fmla="*/ 187 h 188"/>
                  <a:gd name="T92" fmla="*/ 158 w 171"/>
                  <a:gd name="T93" fmla="*/ 185 h 188"/>
                  <a:gd name="T94" fmla="*/ 167 w 171"/>
                  <a:gd name="T95" fmla="*/ 124 h 188"/>
                  <a:gd name="T96" fmla="*/ 151 w 171"/>
                  <a:gd name="T97" fmla="*/ 82 h 188"/>
                  <a:gd name="T98" fmla="*/ 156 w 171"/>
                  <a:gd name="T99" fmla="*/ 83 h 188"/>
                  <a:gd name="T100" fmla="*/ 165 w 171"/>
                  <a:gd name="T101" fmla="*/ 84 h 188"/>
                  <a:gd name="T102" fmla="*/ 167 w 171"/>
                  <a:gd name="T103" fmla="*/ 84 h 188"/>
                  <a:gd name="T104" fmla="*/ 170 w 171"/>
                  <a:gd name="T105" fmla="*/ 78 h 188"/>
                  <a:gd name="T106" fmla="*/ 138 w 171"/>
                  <a:gd name="T107" fmla="*/ 37 h 188"/>
                  <a:gd name="T108" fmla="*/ 110 w 171"/>
                  <a:gd name="T109" fmla="*/ 19 h 188"/>
                  <a:gd name="T110" fmla="*/ 116 w 171"/>
                  <a:gd name="T111" fmla="*/ 16 h 188"/>
                  <a:gd name="T112" fmla="*/ 118 w 171"/>
                  <a:gd name="T113" fmla="*/ 13 h 188"/>
                  <a:gd name="T114" fmla="*/ 115 w 171"/>
                  <a:gd name="T115" fmla="*/ 7 h 188"/>
                  <a:gd name="T116" fmla="*/ 56 w 171"/>
                  <a:gd name="T117" fmla="*/ 6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71" h="188">
                    <a:moveTo>
                      <a:pt x="16" y="40"/>
                    </a:moveTo>
                    <a:cubicBezTo>
                      <a:pt x="30" y="27"/>
                      <a:pt x="44" y="19"/>
                      <a:pt x="59" y="15"/>
                    </a:cubicBezTo>
                    <a:cubicBezTo>
                      <a:pt x="72" y="11"/>
                      <a:pt x="85" y="11"/>
                      <a:pt x="98" y="13"/>
                    </a:cubicBezTo>
                    <a:cubicBezTo>
                      <a:pt x="97" y="14"/>
                      <a:pt x="95" y="15"/>
                      <a:pt x="93" y="17"/>
                    </a:cubicBezTo>
                    <a:cubicBezTo>
                      <a:pt x="91" y="19"/>
                      <a:pt x="91" y="22"/>
                      <a:pt x="93" y="24"/>
                    </a:cubicBezTo>
                    <a:cubicBezTo>
                      <a:pt x="94" y="25"/>
                      <a:pt x="95" y="26"/>
                      <a:pt x="96" y="26"/>
                    </a:cubicBezTo>
                    <a:cubicBezTo>
                      <a:pt x="105" y="26"/>
                      <a:pt x="119" y="33"/>
                      <a:pt x="132" y="44"/>
                    </a:cubicBezTo>
                    <a:cubicBezTo>
                      <a:pt x="142" y="53"/>
                      <a:pt x="152" y="64"/>
                      <a:pt x="158" y="73"/>
                    </a:cubicBezTo>
                    <a:cubicBezTo>
                      <a:pt x="151" y="72"/>
                      <a:pt x="146" y="71"/>
                      <a:pt x="139" y="73"/>
                    </a:cubicBezTo>
                    <a:cubicBezTo>
                      <a:pt x="136" y="74"/>
                      <a:pt x="135" y="77"/>
                      <a:pt x="136" y="79"/>
                    </a:cubicBezTo>
                    <a:cubicBezTo>
                      <a:pt x="136" y="80"/>
                      <a:pt x="137" y="81"/>
                      <a:pt x="138" y="82"/>
                    </a:cubicBezTo>
                    <a:cubicBezTo>
                      <a:pt x="149" y="91"/>
                      <a:pt x="155" y="108"/>
                      <a:pt x="158" y="125"/>
                    </a:cubicBezTo>
                    <a:cubicBezTo>
                      <a:pt x="159" y="138"/>
                      <a:pt x="158" y="152"/>
                      <a:pt x="155" y="165"/>
                    </a:cubicBezTo>
                    <a:cubicBezTo>
                      <a:pt x="150" y="145"/>
                      <a:pt x="137" y="132"/>
                      <a:pt x="125" y="118"/>
                    </a:cubicBezTo>
                    <a:cubicBezTo>
                      <a:pt x="120" y="113"/>
                      <a:pt x="116" y="107"/>
                      <a:pt x="111" y="102"/>
                    </a:cubicBezTo>
                    <a:cubicBezTo>
                      <a:pt x="110" y="100"/>
                      <a:pt x="107" y="99"/>
                      <a:pt x="105" y="101"/>
                    </a:cubicBezTo>
                    <a:cubicBezTo>
                      <a:pt x="104" y="101"/>
                      <a:pt x="103" y="102"/>
                      <a:pt x="103" y="103"/>
                    </a:cubicBezTo>
                    <a:cubicBezTo>
                      <a:pt x="101" y="107"/>
                      <a:pt x="100" y="109"/>
                      <a:pt x="98" y="113"/>
                    </a:cubicBezTo>
                    <a:cubicBezTo>
                      <a:pt x="98" y="113"/>
                      <a:pt x="98" y="113"/>
                      <a:pt x="98" y="113"/>
                    </a:cubicBezTo>
                    <a:cubicBezTo>
                      <a:pt x="95" y="108"/>
                      <a:pt x="92" y="103"/>
                      <a:pt x="89" y="98"/>
                    </a:cubicBezTo>
                    <a:cubicBezTo>
                      <a:pt x="82" y="85"/>
                      <a:pt x="74" y="72"/>
                      <a:pt x="70" y="61"/>
                    </a:cubicBezTo>
                    <a:cubicBezTo>
                      <a:pt x="70" y="58"/>
                      <a:pt x="67" y="57"/>
                      <a:pt x="64" y="58"/>
                    </a:cubicBezTo>
                    <a:cubicBezTo>
                      <a:pt x="63" y="58"/>
                      <a:pt x="62" y="59"/>
                      <a:pt x="62" y="60"/>
                    </a:cubicBezTo>
                    <a:cubicBezTo>
                      <a:pt x="60" y="63"/>
                      <a:pt x="59" y="67"/>
                      <a:pt x="57" y="70"/>
                    </a:cubicBezTo>
                    <a:cubicBezTo>
                      <a:pt x="52" y="59"/>
                      <a:pt x="46" y="52"/>
                      <a:pt x="39" y="47"/>
                    </a:cubicBezTo>
                    <a:cubicBezTo>
                      <a:pt x="33" y="43"/>
                      <a:pt x="25" y="41"/>
                      <a:pt x="16" y="40"/>
                    </a:cubicBezTo>
                    <a:close/>
                    <a:moveTo>
                      <a:pt x="56" y="6"/>
                    </a:moveTo>
                    <a:cubicBezTo>
                      <a:pt x="37" y="11"/>
                      <a:pt x="19" y="23"/>
                      <a:pt x="1" y="41"/>
                    </a:cubicBezTo>
                    <a:cubicBezTo>
                      <a:pt x="1" y="41"/>
                      <a:pt x="1" y="41"/>
                      <a:pt x="1" y="41"/>
                    </a:cubicBezTo>
                    <a:cubicBezTo>
                      <a:pt x="0" y="42"/>
                      <a:pt x="0" y="43"/>
                      <a:pt x="0" y="45"/>
                    </a:cubicBezTo>
                    <a:cubicBezTo>
                      <a:pt x="0" y="47"/>
                      <a:pt x="2" y="49"/>
                      <a:pt x="5" y="49"/>
                    </a:cubicBezTo>
                    <a:cubicBezTo>
                      <a:pt x="18" y="49"/>
                      <a:pt x="27" y="50"/>
                      <a:pt x="34" y="55"/>
                    </a:cubicBezTo>
                    <a:cubicBezTo>
                      <a:pt x="41" y="60"/>
                      <a:pt x="46" y="69"/>
                      <a:pt x="53" y="84"/>
                    </a:cubicBezTo>
                    <a:cubicBezTo>
                      <a:pt x="53" y="84"/>
                      <a:pt x="53" y="84"/>
                      <a:pt x="53" y="84"/>
                    </a:cubicBezTo>
                    <a:cubicBezTo>
                      <a:pt x="53" y="85"/>
                      <a:pt x="54" y="86"/>
                      <a:pt x="55" y="86"/>
                    </a:cubicBezTo>
                    <a:cubicBezTo>
                      <a:pt x="57" y="88"/>
                      <a:pt x="60" y="87"/>
                      <a:pt x="61" y="85"/>
                    </a:cubicBezTo>
                    <a:cubicBezTo>
                      <a:pt x="63" y="81"/>
                      <a:pt x="64" y="78"/>
                      <a:pt x="66" y="74"/>
                    </a:cubicBezTo>
                    <a:cubicBezTo>
                      <a:pt x="70" y="84"/>
                      <a:pt x="76" y="93"/>
                      <a:pt x="81" y="103"/>
                    </a:cubicBezTo>
                    <a:cubicBezTo>
                      <a:pt x="86" y="111"/>
                      <a:pt x="90" y="119"/>
                      <a:pt x="94" y="125"/>
                    </a:cubicBezTo>
                    <a:cubicBezTo>
                      <a:pt x="94" y="126"/>
                      <a:pt x="95" y="127"/>
                      <a:pt x="96" y="128"/>
                    </a:cubicBezTo>
                    <a:cubicBezTo>
                      <a:pt x="98" y="129"/>
                      <a:pt x="101" y="128"/>
                      <a:pt x="102" y="126"/>
                    </a:cubicBezTo>
                    <a:cubicBezTo>
                      <a:pt x="104" y="122"/>
                      <a:pt x="105" y="119"/>
                      <a:pt x="107" y="117"/>
                    </a:cubicBezTo>
                    <a:cubicBezTo>
                      <a:pt x="107" y="116"/>
                      <a:pt x="108" y="115"/>
                      <a:pt x="109" y="114"/>
                    </a:cubicBezTo>
                    <a:cubicBezTo>
                      <a:pt x="112" y="117"/>
                      <a:pt x="115" y="121"/>
                      <a:pt x="118" y="124"/>
                    </a:cubicBezTo>
                    <a:cubicBezTo>
                      <a:pt x="132" y="141"/>
                      <a:pt x="147" y="157"/>
                      <a:pt x="149" y="183"/>
                    </a:cubicBezTo>
                    <a:cubicBezTo>
                      <a:pt x="149" y="184"/>
                      <a:pt x="150" y="186"/>
                      <a:pt x="151" y="187"/>
                    </a:cubicBezTo>
                    <a:cubicBezTo>
                      <a:pt x="154" y="188"/>
                      <a:pt x="157" y="187"/>
                      <a:pt x="158" y="185"/>
                    </a:cubicBezTo>
                    <a:cubicBezTo>
                      <a:pt x="166" y="168"/>
                      <a:pt x="170" y="145"/>
                      <a:pt x="167" y="124"/>
                    </a:cubicBezTo>
                    <a:cubicBezTo>
                      <a:pt x="165" y="108"/>
                      <a:pt x="160" y="93"/>
                      <a:pt x="151" y="82"/>
                    </a:cubicBezTo>
                    <a:cubicBezTo>
                      <a:pt x="152" y="82"/>
                      <a:pt x="154" y="82"/>
                      <a:pt x="156" y="83"/>
                    </a:cubicBezTo>
                    <a:cubicBezTo>
                      <a:pt x="159" y="83"/>
                      <a:pt x="162" y="83"/>
                      <a:pt x="165" y="84"/>
                    </a:cubicBezTo>
                    <a:cubicBezTo>
                      <a:pt x="166" y="84"/>
                      <a:pt x="167" y="84"/>
                      <a:pt x="167" y="84"/>
                    </a:cubicBezTo>
                    <a:cubicBezTo>
                      <a:pt x="170" y="83"/>
                      <a:pt x="171" y="80"/>
                      <a:pt x="170" y="78"/>
                    </a:cubicBezTo>
                    <a:cubicBezTo>
                      <a:pt x="166" y="65"/>
                      <a:pt x="153" y="49"/>
                      <a:pt x="138" y="37"/>
                    </a:cubicBezTo>
                    <a:cubicBezTo>
                      <a:pt x="129" y="29"/>
                      <a:pt x="119" y="23"/>
                      <a:pt x="110" y="19"/>
                    </a:cubicBezTo>
                    <a:cubicBezTo>
                      <a:pt x="111" y="18"/>
                      <a:pt x="113" y="17"/>
                      <a:pt x="116" y="16"/>
                    </a:cubicBezTo>
                    <a:cubicBezTo>
                      <a:pt x="117" y="16"/>
                      <a:pt x="118" y="15"/>
                      <a:pt x="118" y="13"/>
                    </a:cubicBezTo>
                    <a:cubicBezTo>
                      <a:pt x="119" y="11"/>
                      <a:pt x="117" y="8"/>
                      <a:pt x="115" y="7"/>
                    </a:cubicBezTo>
                    <a:cubicBezTo>
                      <a:pt x="95" y="1"/>
                      <a:pt x="75" y="0"/>
                      <a:pt x="56" y="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1" name="Freeform 74">
                <a:extLst>
                  <a:ext uri="{FF2B5EF4-FFF2-40B4-BE49-F238E27FC236}">
                    <a16:creationId xmlns:a16="http://schemas.microsoft.com/office/drawing/2014/main" id="{DB670CDE-C97B-46C0-A74E-BC9272D6D8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4" y="2512"/>
                <a:ext cx="399" cy="235"/>
              </a:xfrm>
              <a:custGeom>
                <a:avLst/>
                <a:gdLst>
                  <a:gd name="T0" fmla="*/ 11 w 208"/>
                  <a:gd name="T1" fmla="*/ 122 h 122"/>
                  <a:gd name="T2" fmla="*/ 44 w 208"/>
                  <a:gd name="T3" fmla="*/ 13 h 122"/>
                  <a:gd name="T4" fmla="*/ 41 w 208"/>
                  <a:gd name="T5" fmla="*/ 32 h 122"/>
                  <a:gd name="T6" fmla="*/ 128 w 208"/>
                  <a:gd name="T7" fmla="*/ 6 h 122"/>
                  <a:gd name="T8" fmla="*/ 114 w 208"/>
                  <a:gd name="T9" fmla="*/ 27 h 122"/>
                  <a:gd name="T10" fmla="*/ 208 w 208"/>
                  <a:gd name="T11" fmla="*/ 74 h 122"/>
                  <a:gd name="T12" fmla="*/ 117 w 208"/>
                  <a:gd name="T13" fmla="*/ 69 h 122"/>
                  <a:gd name="T14" fmla="*/ 128 w 208"/>
                  <a:gd name="T15" fmla="*/ 87 h 122"/>
                  <a:gd name="T16" fmla="*/ 59 w 208"/>
                  <a:gd name="T17" fmla="*/ 80 h 122"/>
                  <a:gd name="T18" fmla="*/ 71 w 208"/>
                  <a:gd name="T19" fmla="*/ 98 h 122"/>
                  <a:gd name="T20" fmla="*/ 11 w 208"/>
                  <a:gd name="T21" fmla="*/ 12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8" h="122">
                    <a:moveTo>
                      <a:pt x="11" y="122"/>
                    </a:moveTo>
                    <a:cubicBezTo>
                      <a:pt x="0" y="73"/>
                      <a:pt x="12" y="38"/>
                      <a:pt x="44" y="13"/>
                    </a:cubicBezTo>
                    <a:cubicBezTo>
                      <a:pt x="43" y="23"/>
                      <a:pt x="40" y="25"/>
                      <a:pt x="41" y="32"/>
                    </a:cubicBezTo>
                    <a:cubicBezTo>
                      <a:pt x="53" y="14"/>
                      <a:pt x="105" y="0"/>
                      <a:pt x="128" y="6"/>
                    </a:cubicBezTo>
                    <a:cubicBezTo>
                      <a:pt x="120" y="16"/>
                      <a:pt x="116" y="18"/>
                      <a:pt x="114" y="27"/>
                    </a:cubicBezTo>
                    <a:cubicBezTo>
                      <a:pt x="146" y="17"/>
                      <a:pt x="191" y="44"/>
                      <a:pt x="208" y="74"/>
                    </a:cubicBezTo>
                    <a:cubicBezTo>
                      <a:pt x="177" y="56"/>
                      <a:pt x="147" y="67"/>
                      <a:pt x="117" y="69"/>
                    </a:cubicBezTo>
                    <a:cubicBezTo>
                      <a:pt x="121" y="75"/>
                      <a:pt x="123" y="78"/>
                      <a:pt x="128" y="87"/>
                    </a:cubicBezTo>
                    <a:cubicBezTo>
                      <a:pt x="109" y="85"/>
                      <a:pt x="79" y="85"/>
                      <a:pt x="59" y="80"/>
                    </a:cubicBezTo>
                    <a:cubicBezTo>
                      <a:pt x="62" y="86"/>
                      <a:pt x="68" y="92"/>
                      <a:pt x="71" y="98"/>
                    </a:cubicBezTo>
                    <a:cubicBezTo>
                      <a:pt x="37" y="92"/>
                      <a:pt x="26" y="98"/>
                      <a:pt x="11" y="122"/>
                    </a:cubicBezTo>
                    <a:close/>
                  </a:path>
                </a:pathLst>
              </a:custGeom>
              <a:solidFill>
                <a:srgbClr val="5982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2" name="Freeform 75">
                <a:extLst>
                  <a:ext uri="{FF2B5EF4-FFF2-40B4-BE49-F238E27FC236}">
                    <a16:creationId xmlns:a16="http://schemas.microsoft.com/office/drawing/2014/main" id="{2FA7D252-0D1A-4A72-BBCA-FAA8719FD3D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84" y="2508"/>
                <a:ext cx="409" cy="248"/>
              </a:xfrm>
              <a:custGeom>
                <a:avLst/>
                <a:gdLst>
                  <a:gd name="T0" fmla="*/ 13 w 213"/>
                  <a:gd name="T1" fmla="*/ 112 h 129"/>
                  <a:gd name="T2" fmla="*/ 16 w 213"/>
                  <a:gd name="T3" fmla="*/ 62 h 129"/>
                  <a:gd name="T4" fmla="*/ 16 w 213"/>
                  <a:gd name="T5" fmla="*/ 62 h 129"/>
                  <a:gd name="T6" fmla="*/ 36 w 213"/>
                  <a:gd name="T7" fmla="*/ 28 h 129"/>
                  <a:gd name="T8" fmla="*/ 37 w 213"/>
                  <a:gd name="T9" fmla="*/ 35 h 129"/>
                  <a:gd name="T10" fmla="*/ 42 w 213"/>
                  <a:gd name="T11" fmla="*/ 39 h 129"/>
                  <a:gd name="T12" fmla="*/ 46 w 213"/>
                  <a:gd name="T13" fmla="*/ 37 h 129"/>
                  <a:gd name="T14" fmla="*/ 46 w 213"/>
                  <a:gd name="T15" fmla="*/ 37 h 129"/>
                  <a:gd name="T16" fmla="*/ 80 w 213"/>
                  <a:gd name="T17" fmla="*/ 17 h 129"/>
                  <a:gd name="T18" fmla="*/ 119 w 213"/>
                  <a:gd name="T19" fmla="*/ 12 h 129"/>
                  <a:gd name="T20" fmla="*/ 109 w 213"/>
                  <a:gd name="T21" fmla="*/ 27 h 129"/>
                  <a:gd name="T22" fmla="*/ 112 w 213"/>
                  <a:gd name="T23" fmla="*/ 33 h 129"/>
                  <a:gd name="T24" fmla="*/ 115 w 213"/>
                  <a:gd name="T25" fmla="*/ 33 h 129"/>
                  <a:gd name="T26" fmla="*/ 115 w 213"/>
                  <a:gd name="T27" fmla="*/ 33 h 129"/>
                  <a:gd name="T28" fmla="*/ 162 w 213"/>
                  <a:gd name="T29" fmla="*/ 41 h 129"/>
                  <a:gd name="T30" fmla="*/ 194 w 213"/>
                  <a:gd name="T31" fmla="*/ 64 h 129"/>
                  <a:gd name="T32" fmla="*/ 138 w 213"/>
                  <a:gd name="T33" fmla="*/ 64 h 129"/>
                  <a:gd name="T34" fmla="*/ 117 w 213"/>
                  <a:gd name="T35" fmla="*/ 66 h 129"/>
                  <a:gd name="T36" fmla="*/ 113 w 213"/>
                  <a:gd name="T37" fmla="*/ 71 h 129"/>
                  <a:gd name="T38" fmla="*/ 113 w 213"/>
                  <a:gd name="T39" fmla="*/ 74 h 129"/>
                  <a:gd name="T40" fmla="*/ 119 w 213"/>
                  <a:gd name="T41" fmla="*/ 83 h 129"/>
                  <a:gd name="T42" fmla="*/ 119 w 213"/>
                  <a:gd name="T43" fmla="*/ 84 h 129"/>
                  <a:gd name="T44" fmla="*/ 102 w 213"/>
                  <a:gd name="T45" fmla="*/ 82 h 129"/>
                  <a:gd name="T46" fmla="*/ 61 w 213"/>
                  <a:gd name="T47" fmla="*/ 78 h 129"/>
                  <a:gd name="T48" fmla="*/ 55 w 213"/>
                  <a:gd name="T49" fmla="*/ 81 h 129"/>
                  <a:gd name="T50" fmla="*/ 55 w 213"/>
                  <a:gd name="T51" fmla="*/ 85 h 129"/>
                  <a:gd name="T52" fmla="*/ 61 w 213"/>
                  <a:gd name="T53" fmla="*/ 94 h 129"/>
                  <a:gd name="T54" fmla="*/ 32 w 213"/>
                  <a:gd name="T55" fmla="*/ 96 h 129"/>
                  <a:gd name="T56" fmla="*/ 13 w 213"/>
                  <a:gd name="T57" fmla="*/ 112 h 129"/>
                  <a:gd name="T58" fmla="*/ 7 w 213"/>
                  <a:gd name="T59" fmla="*/ 59 h 129"/>
                  <a:gd name="T60" fmla="*/ 6 w 213"/>
                  <a:gd name="T61" fmla="*/ 125 h 129"/>
                  <a:gd name="T62" fmla="*/ 8 w 213"/>
                  <a:gd name="T63" fmla="*/ 128 h 129"/>
                  <a:gd name="T64" fmla="*/ 14 w 213"/>
                  <a:gd name="T65" fmla="*/ 126 h 129"/>
                  <a:gd name="T66" fmla="*/ 36 w 213"/>
                  <a:gd name="T67" fmla="*/ 105 h 129"/>
                  <a:gd name="T68" fmla="*/ 70 w 213"/>
                  <a:gd name="T69" fmla="*/ 105 h 129"/>
                  <a:gd name="T70" fmla="*/ 73 w 213"/>
                  <a:gd name="T71" fmla="*/ 105 h 129"/>
                  <a:gd name="T72" fmla="*/ 75 w 213"/>
                  <a:gd name="T73" fmla="*/ 98 h 129"/>
                  <a:gd name="T74" fmla="*/ 69 w 213"/>
                  <a:gd name="T75" fmla="*/ 89 h 129"/>
                  <a:gd name="T76" fmla="*/ 101 w 213"/>
                  <a:gd name="T77" fmla="*/ 92 h 129"/>
                  <a:gd name="T78" fmla="*/ 127 w 213"/>
                  <a:gd name="T79" fmla="*/ 94 h 129"/>
                  <a:gd name="T80" fmla="*/ 130 w 213"/>
                  <a:gd name="T81" fmla="*/ 94 h 129"/>
                  <a:gd name="T82" fmla="*/ 132 w 213"/>
                  <a:gd name="T83" fmla="*/ 87 h 129"/>
                  <a:gd name="T84" fmla="*/ 128 w 213"/>
                  <a:gd name="T85" fmla="*/ 79 h 129"/>
                  <a:gd name="T86" fmla="*/ 126 w 213"/>
                  <a:gd name="T87" fmla="*/ 75 h 129"/>
                  <a:gd name="T88" fmla="*/ 139 w 213"/>
                  <a:gd name="T89" fmla="*/ 73 h 129"/>
                  <a:gd name="T90" fmla="*/ 206 w 213"/>
                  <a:gd name="T91" fmla="*/ 80 h 129"/>
                  <a:gd name="T92" fmla="*/ 210 w 213"/>
                  <a:gd name="T93" fmla="*/ 80 h 129"/>
                  <a:gd name="T94" fmla="*/ 212 w 213"/>
                  <a:gd name="T95" fmla="*/ 73 h 129"/>
                  <a:gd name="T96" fmla="*/ 167 w 213"/>
                  <a:gd name="T97" fmla="*/ 32 h 129"/>
                  <a:gd name="T98" fmla="*/ 122 w 213"/>
                  <a:gd name="T99" fmla="*/ 22 h 129"/>
                  <a:gd name="T100" fmla="*/ 126 w 213"/>
                  <a:gd name="T101" fmla="*/ 18 h 129"/>
                  <a:gd name="T102" fmla="*/ 132 w 213"/>
                  <a:gd name="T103" fmla="*/ 12 h 129"/>
                  <a:gd name="T104" fmla="*/ 133 w 213"/>
                  <a:gd name="T105" fmla="*/ 10 h 129"/>
                  <a:gd name="T106" fmla="*/ 130 w 213"/>
                  <a:gd name="T107" fmla="*/ 4 h 129"/>
                  <a:gd name="T108" fmla="*/ 78 w 213"/>
                  <a:gd name="T109" fmla="*/ 8 h 129"/>
                  <a:gd name="T110" fmla="*/ 47 w 213"/>
                  <a:gd name="T111" fmla="*/ 22 h 129"/>
                  <a:gd name="T112" fmla="*/ 48 w 213"/>
                  <a:gd name="T113" fmla="*/ 16 h 129"/>
                  <a:gd name="T114" fmla="*/ 47 w 213"/>
                  <a:gd name="T115" fmla="*/ 12 h 129"/>
                  <a:gd name="T116" fmla="*/ 41 w 213"/>
                  <a:gd name="T117" fmla="*/ 11 h 129"/>
                  <a:gd name="T118" fmla="*/ 7 w 213"/>
                  <a:gd name="T119" fmla="*/ 59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13" h="129">
                    <a:moveTo>
                      <a:pt x="13" y="112"/>
                    </a:moveTo>
                    <a:cubicBezTo>
                      <a:pt x="10" y="93"/>
                      <a:pt x="11" y="76"/>
                      <a:pt x="16" y="62"/>
                    </a:cubicBezTo>
                    <a:cubicBezTo>
                      <a:pt x="16" y="62"/>
                      <a:pt x="16" y="62"/>
                      <a:pt x="16" y="62"/>
                    </a:cubicBezTo>
                    <a:cubicBezTo>
                      <a:pt x="20" y="49"/>
                      <a:pt x="27" y="38"/>
                      <a:pt x="36" y="28"/>
                    </a:cubicBezTo>
                    <a:cubicBezTo>
                      <a:pt x="36" y="30"/>
                      <a:pt x="36" y="32"/>
                      <a:pt x="37" y="35"/>
                    </a:cubicBezTo>
                    <a:cubicBezTo>
                      <a:pt x="37" y="38"/>
                      <a:pt x="40" y="39"/>
                      <a:pt x="42" y="39"/>
                    </a:cubicBezTo>
                    <a:cubicBezTo>
                      <a:pt x="44" y="39"/>
                      <a:pt x="45" y="38"/>
                      <a:pt x="46" y="37"/>
                    </a:cubicBezTo>
                    <a:cubicBezTo>
                      <a:pt x="46" y="37"/>
                      <a:pt x="46" y="37"/>
                      <a:pt x="46" y="37"/>
                    </a:cubicBezTo>
                    <a:cubicBezTo>
                      <a:pt x="50" y="29"/>
                      <a:pt x="65" y="22"/>
                      <a:pt x="80" y="17"/>
                    </a:cubicBezTo>
                    <a:cubicBezTo>
                      <a:pt x="94" y="13"/>
                      <a:pt x="108" y="11"/>
                      <a:pt x="119" y="12"/>
                    </a:cubicBezTo>
                    <a:cubicBezTo>
                      <a:pt x="114" y="17"/>
                      <a:pt x="111" y="20"/>
                      <a:pt x="109" y="27"/>
                    </a:cubicBezTo>
                    <a:cubicBezTo>
                      <a:pt x="108" y="30"/>
                      <a:pt x="110" y="33"/>
                      <a:pt x="112" y="33"/>
                    </a:cubicBezTo>
                    <a:cubicBezTo>
                      <a:pt x="113" y="34"/>
                      <a:pt x="114" y="34"/>
                      <a:pt x="115" y="33"/>
                    </a:cubicBezTo>
                    <a:cubicBezTo>
                      <a:pt x="115" y="33"/>
                      <a:pt x="115" y="33"/>
                      <a:pt x="115" y="33"/>
                    </a:cubicBezTo>
                    <a:cubicBezTo>
                      <a:pt x="129" y="29"/>
                      <a:pt x="146" y="33"/>
                      <a:pt x="162" y="41"/>
                    </a:cubicBezTo>
                    <a:cubicBezTo>
                      <a:pt x="174" y="46"/>
                      <a:pt x="185" y="55"/>
                      <a:pt x="194" y="64"/>
                    </a:cubicBezTo>
                    <a:cubicBezTo>
                      <a:pt x="175" y="59"/>
                      <a:pt x="156" y="61"/>
                      <a:pt x="138" y="64"/>
                    </a:cubicBezTo>
                    <a:cubicBezTo>
                      <a:pt x="131" y="65"/>
                      <a:pt x="124" y="66"/>
                      <a:pt x="117" y="66"/>
                    </a:cubicBezTo>
                    <a:cubicBezTo>
                      <a:pt x="115" y="66"/>
                      <a:pt x="113" y="69"/>
                      <a:pt x="113" y="71"/>
                    </a:cubicBezTo>
                    <a:cubicBezTo>
                      <a:pt x="113" y="72"/>
                      <a:pt x="113" y="73"/>
                      <a:pt x="113" y="74"/>
                    </a:cubicBezTo>
                    <a:cubicBezTo>
                      <a:pt x="116" y="77"/>
                      <a:pt x="117" y="80"/>
                      <a:pt x="119" y="83"/>
                    </a:cubicBezTo>
                    <a:cubicBezTo>
                      <a:pt x="119" y="84"/>
                      <a:pt x="119" y="84"/>
                      <a:pt x="119" y="84"/>
                    </a:cubicBezTo>
                    <a:cubicBezTo>
                      <a:pt x="114" y="83"/>
                      <a:pt x="108" y="83"/>
                      <a:pt x="102" y="82"/>
                    </a:cubicBezTo>
                    <a:cubicBezTo>
                      <a:pt x="87" y="81"/>
                      <a:pt x="72" y="80"/>
                      <a:pt x="61" y="78"/>
                    </a:cubicBezTo>
                    <a:cubicBezTo>
                      <a:pt x="58" y="77"/>
                      <a:pt x="55" y="79"/>
                      <a:pt x="55" y="81"/>
                    </a:cubicBezTo>
                    <a:cubicBezTo>
                      <a:pt x="54" y="82"/>
                      <a:pt x="55" y="84"/>
                      <a:pt x="55" y="85"/>
                    </a:cubicBezTo>
                    <a:cubicBezTo>
                      <a:pt x="57" y="88"/>
                      <a:pt x="59" y="91"/>
                      <a:pt x="61" y="94"/>
                    </a:cubicBezTo>
                    <a:cubicBezTo>
                      <a:pt x="49" y="92"/>
                      <a:pt x="40" y="93"/>
                      <a:pt x="32" y="96"/>
                    </a:cubicBezTo>
                    <a:cubicBezTo>
                      <a:pt x="25" y="99"/>
                      <a:pt x="19" y="104"/>
                      <a:pt x="13" y="112"/>
                    </a:cubicBezTo>
                    <a:close/>
                    <a:moveTo>
                      <a:pt x="7" y="59"/>
                    </a:moveTo>
                    <a:cubicBezTo>
                      <a:pt x="1" y="78"/>
                      <a:pt x="0" y="100"/>
                      <a:pt x="6" y="125"/>
                    </a:cubicBezTo>
                    <a:cubicBezTo>
                      <a:pt x="6" y="126"/>
                      <a:pt x="7" y="127"/>
                      <a:pt x="8" y="128"/>
                    </a:cubicBezTo>
                    <a:cubicBezTo>
                      <a:pt x="10" y="129"/>
                      <a:pt x="13" y="128"/>
                      <a:pt x="14" y="126"/>
                    </a:cubicBezTo>
                    <a:cubicBezTo>
                      <a:pt x="22" y="115"/>
                      <a:pt x="28" y="108"/>
                      <a:pt x="36" y="105"/>
                    </a:cubicBezTo>
                    <a:cubicBezTo>
                      <a:pt x="44" y="102"/>
                      <a:pt x="54" y="102"/>
                      <a:pt x="70" y="105"/>
                    </a:cubicBezTo>
                    <a:cubicBezTo>
                      <a:pt x="71" y="105"/>
                      <a:pt x="72" y="105"/>
                      <a:pt x="73" y="105"/>
                    </a:cubicBezTo>
                    <a:cubicBezTo>
                      <a:pt x="75" y="104"/>
                      <a:pt x="76" y="101"/>
                      <a:pt x="75" y="98"/>
                    </a:cubicBezTo>
                    <a:cubicBezTo>
                      <a:pt x="74" y="95"/>
                      <a:pt x="72" y="92"/>
                      <a:pt x="69" y="89"/>
                    </a:cubicBezTo>
                    <a:cubicBezTo>
                      <a:pt x="79" y="90"/>
                      <a:pt x="91" y="91"/>
                      <a:pt x="101" y="92"/>
                    </a:cubicBezTo>
                    <a:cubicBezTo>
                      <a:pt x="111" y="92"/>
                      <a:pt x="120" y="93"/>
                      <a:pt x="127" y="94"/>
                    </a:cubicBezTo>
                    <a:cubicBezTo>
                      <a:pt x="128" y="94"/>
                      <a:pt x="129" y="94"/>
                      <a:pt x="130" y="94"/>
                    </a:cubicBezTo>
                    <a:cubicBezTo>
                      <a:pt x="133" y="92"/>
                      <a:pt x="133" y="89"/>
                      <a:pt x="132" y="87"/>
                    </a:cubicBezTo>
                    <a:cubicBezTo>
                      <a:pt x="130" y="83"/>
                      <a:pt x="129" y="81"/>
                      <a:pt x="128" y="79"/>
                    </a:cubicBezTo>
                    <a:cubicBezTo>
                      <a:pt x="127" y="77"/>
                      <a:pt x="126" y="76"/>
                      <a:pt x="126" y="75"/>
                    </a:cubicBezTo>
                    <a:cubicBezTo>
                      <a:pt x="130" y="75"/>
                      <a:pt x="135" y="74"/>
                      <a:pt x="139" y="73"/>
                    </a:cubicBezTo>
                    <a:cubicBezTo>
                      <a:pt x="161" y="70"/>
                      <a:pt x="183" y="67"/>
                      <a:pt x="206" y="80"/>
                    </a:cubicBezTo>
                    <a:cubicBezTo>
                      <a:pt x="207" y="81"/>
                      <a:pt x="209" y="81"/>
                      <a:pt x="210" y="80"/>
                    </a:cubicBezTo>
                    <a:cubicBezTo>
                      <a:pt x="213" y="79"/>
                      <a:pt x="213" y="76"/>
                      <a:pt x="212" y="73"/>
                    </a:cubicBezTo>
                    <a:cubicBezTo>
                      <a:pt x="203" y="57"/>
                      <a:pt x="186" y="41"/>
                      <a:pt x="167" y="32"/>
                    </a:cubicBezTo>
                    <a:cubicBezTo>
                      <a:pt x="152" y="25"/>
                      <a:pt x="137" y="21"/>
                      <a:pt x="122" y="22"/>
                    </a:cubicBezTo>
                    <a:cubicBezTo>
                      <a:pt x="123" y="21"/>
                      <a:pt x="125" y="20"/>
                      <a:pt x="126" y="18"/>
                    </a:cubicBezTo>
                    <a:cubicBezTo>
                      <a:pt x="128" y="17"/>
                      <a:pt x="130" y="15"/>
                      <a:pt x="132" y="12"/>
                    </a:cubicBezTo>
                    <a:cubicBezTo>
                      <a:pt x="132" y="11"/>
                      <a:pt x="133" y="10"/>
                      <a:pt x="133" y="10"/>
                    </a:cubicBezTo>
                    <a:cubicBezTo>
                      <a:pt x="134" y="7"/>
                      <a:pt x="132" y="4"/>
                      <a:pt x="130" y="4"/>
                    </a:cubicBezTo>
                    <a:cubicBezTo>
                      <a:pt x="117" y="0"/>
                      <a:pt x="96" y="3"/>
                      <a:pt x="78" y="8"/>
                    </a:cubicBezTo>
                    <a:cubicBezTo>
                      <a:pt x="66" y="12"/>
                      <a:pt x="55" y="16"/>
                      <a:pt x="47" y="22"/>
                    </a:cubicBezTo>
                    <a:cubicBezTo>
                      <a:pt x="48" y="20"/>
                      <a:pt x="48" y="18"/>
                      <a:pt x="48" y="16"/>
                    </a:cubicBezTo>
                    <a:cubicBezTo>
                      <a:pt x="49" y="14"/>
                      <a:pt x="48" y="13"/>
                      <a:pt x="47" y="12"/>
                    </a:cubicBezTo>
                    <a:cubicBezTo>
                      <a:pt x="46" y="10"/>
                      <a:pt x="43" y="9"/>
                      <a:pt x="41" y="11"/>
                    </a:cubicBezTo>
                    <a:cubicBezTo>
                      <a:pt x="24" y="24"/>
                      <a:pt x="13" y="40"/>
                      <a:pt x="7" y="5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3" name="Freeform 76">
                <a:extLst>
                  <a:ext uri="{FF2B5EF4-FFF2-40B4-BE49-F238E27FC236}">
                    <a16:creationId xmlns:a16="http://schemas.microsoft.com/office/drawing/2014/main" id="{AABDB04A-08EE-4997-8DE8-6ED2208BCC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1" y="2601"/>
                <a:ext cx="374" cy="263"/>
              </a:xfrm>
              <a:custGeom>
                <a:avLst/>
                <a:gdLst>
                  <a:gd name="T0" fmla="*/ 195 w 195"/>
                  <a:gd name="T1" fmla="*/ 76 h 137"/>
                  <a:gd name="T2" fmla="*/ 110 w 195"/>
                  <a:gd name="T3" fmla="*/ 0 h 137"/>
                  <a:gd name="T4" fmla="*/ 122 w 195"/>
                  <a:gd name="T5" fmla="*/ 15 h 137"/>
                  <a:gd name="T6" fmla="*/ 34 w 195"/>
                  <a:gd name="T7" fmla="*/ 38 h 137"/>
                  <a:gd name="T8" fmla="*/ 57 w 195"/>
                  <a:gd name="T9" fmla="*/ 48 h 137"/>
                  <a:gd name="T10" fmla="*/ 1 w 195"/>
                  <a:gd name="T11" fmla="*/ 137 h 137"/>
                  <a:gd name="T12" fmla="*/ 76 w 195"/>
                  <a:gd name="T13" fmla="*/ 86 h 137"/>
                  <a:gd name="T14" fmla="*/ 76 w 195"/>
                  <a:gd name="T15" fmla="*/ 107 h 137"/>
                  <a:gd name="T16" fmla="*/ 131 w 195"/>
                  <a:gd name="T17" fmla="*/ 66 h 137"/>
                  <a:gd name="T18" fmla="*/ 131 w 195"/>
                  <a:gd name="T19" fmla="*/ 87 h 137"/>
                  <a:gd name="T20" fmla="*/ 195 w 195"/>
                  <a:gd name="T21" fmla="*/ 76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5" h="137">
                    <a:moveTo>
                      <a:pt x="195" y="76"/>
                    </a:moveTo>
                    <a:cubicBezTo>
                      <a:pt x="179" y="29"/>
                      <a:pt x="149" y="5"/>
                      <a:pt x="110" y="0"/>
                    </a:cubicBezTo>
                    <a:cubicBezTo>
                      <a:pt x="116" y="8"/>
                      <a:pt x="119" y="8"/>
                      <a:pt x="122" y="15"/>
                    </a:cubicBezTo>
                    <a:cubicBezTo>
                      <a:pt x="103" y="6"/>
                      <a:pt x="51" y="21"/>
                      <a:pt x="34" y="38"/>
                    </a:cubicBezTo>
                    <a:cubicBezTo>
                      <a:pt x="46" y="42"/>
                      <a:pt x="51" y="42"/>
                      <a:pt x="57" y="48"/>
                    </a:cubicBezTo>
                    <a:cubicBezTo>
                      <a:pt x="24" y="57"/>
                      <a:pt x="0" y="103"/>
                      <a:pt x="1" y="137"/>
                    </a:cubicBezTo>
                    <a:cubicBezTo>
                      <a:pt x="18" y="105"/>
                      <a:pt x="49" y="100"/>
                      <a:pt x="76" y="86"/>
                    </a:cubicBezTo>
                    <a:cubicBezTo>
                      <a:pt x="76" y="93"/>
                      <a:pt x="76" y="97"/>
                      <a:pt x="76" y="107"/>
                    </a:cubicBezTo>
                    <a:cubicBezTo>
                      <a:pt x="91" y="95"/>
                      <a:pt x="117" y="80"/>
                      <a:pt x="131" y="66"/>
                    </a:cubicBezTo>
                    <a:cubicBezTo>
                      <a:pt x="132" y="72"/>
                      <a:pt x="130" y="80"/>
                      <a:pt x="131" y="87"/>
                    </a:cubicBezTo>
                    <a:cubicBezTo>
                      <a:pt x="156" y="64"/>
                      <a:pt x="169" y="63"/>
                      <a:pt x="195" y="76"/>
                    </a:cubicBezTo>
                    <a:close/>
                  </a:path>
                </a:pathLst>
              </a:custGeom>
              <a:solidFill>
                <a:srgbClr val="5982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4" name="Freeform 77">
                <a:extLst>
                  <a:ext uri="{FF2B5EF4-FFF2-40B4-BE49-F238E27FC236}">
                    <a16:creationId xmlns:a16="http://schemas.microsoft.com/office/drawing/2014/main" id="{414B42DF-DD77-4E01-9B0D-19AE0ACF276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022" y="2591"/>
                <a:ext cx="391" cy="283"/>
              </a:xfrm>
              <a:custGeom>
                <a:avLst/>
                <a:gdLst>
                  <a:gd name="T0" fmla="*/ 204 w 204"/>
                  <a:gd name="T1" fmla="*/ 79 h 147"/>
                  <a:gd name="T2" fmla="*/ 169 w 204"/>
                  <a:gd name="T3" fmla="*/ 23 h 147"/>
                  <a:gd name="T4" fmla="*/ 115 w 204"/>
                  <a:gd name="T5" fmla="*/ 0 h 147"/>
                  <a:gd name="T6" fmla="*/ 110 w 204"/>
                  <a:gd name="T7" fmla="*/ 4 h 147"/>
                  <a:gd name="T8" fmla="*/ 111 w 204"/>
                  <a:gd name="T9" fmla="*/ 8 h 147"/>
                  <a:gd name="T10" fmla="*/ 115 w 204"/>
                  <a:gd name="T11" fmla="*/ 13 h 147"/>
                  <a:gd name="T12" fmla="*/ 82 w 204"/>
                  <a:gd name="T13" fmla="*/ 17 h 147"/>
                  <a:gd name="T14" fmla="*/ 35 w 204"/>
                  <a:gd name="T15" fmla="*/ 40 h 147"/>
                  <a:gd name="T16" fmla="*/ 36 w 204"/>
                  <a:gd name="T17" fmla="*/ 47 h 147"/>
                  <a:gd name="T18" fmla="*/ 38 w 204"/>
                  <a:gd name="T19" fmla="*/ 48 h 147"/>
                  <a:gd name="T20" fmla="*/ 46 w 204"/>
                  <a:gd name="T21" fmla="*/ 50 h 147"/>
                  <a:gd name="T22" fmla="*/ 51 w 204"/>
                  <a:gd name="T23" fmla="*/ 52 h 147"/>
                  <a:gd name="T24" fmla="*/ 19 w 204"/>
                  <a:gd name="T25" fmla="*/ 83 h 147"/>
                  <a:gd name="T26" fmla="*/ 1 w 204"/>
                  <a:gd name="T27" fmla="*/ 142 h 147"/>
                  <a:gd name="T28" fmla="*/ 6 w 204"/>
                  <a:gd name="T29" fmla="*/ 147 h 147"/>
                  <a:gd name="T30" fmla="*/ 10 w 204"/>
                  <a:gd name="T31" fmla="*/ 144 h 147"/>
                  <a:gd name="T32" fmla="*/ 63 w 204"/>
                  <a:gd name="T33" fmla="*/ 104 h 147"/>
                  <a:gd name="T34" fmla="*/ 76 w 204"/>
                  <a:gd name="T35" fmla="*/ 99 h 147"/>
                  <a:gd name="T36" fmla="*/ 76 w 204"/>
                  <a:gd name="T37" fmla="*/ 103 h 147"/>
                  <a:gd name="T38" fmla="*/ 77 w 204"/>
                  <a:gd name="T39" fmla="*/ 112 h 147"/>
                  <a:gd name="T40" fmla="*/ 81 w 204"/>
                  <a:gd name="T41" fmla="*/ 117 h 147"/>
                  <a:gd name="T42" fmla="*/ 84 w 204"/>
                  <a:gd name="T43" fmla="*/ 116 h 147"/>
                  <a:gd name="T44" fmla="*/ 84 w 204"/>
                  <a:gd name="T45" fmla="*/ 116 h 147"/>
                  <a:gd name="T46" fmla="*/ 105 w 204"/>
                  <a:gd name="T47" fmla="*/ 101 h 147"/>
                  <a:gd name="T48" fmla="*/ 131 w 204"/>
                  <a:gd name="T49" fmla="*/ 82 h 147"/>
                  <a:gd name="T50" fmla="*/ 131 w 204"/>
                  <a:gd name="T51" fmla="*/ 93 h 147"/>
                  <a:gd name="T52" fmla="*/ 136 w 204"/>
                  <a:gd name="T53" fmla="*/ 97 h 147"/>
                  <a:gd name="T54" fmla="*/ 139 w 204"/>
                  <a:gd name="T55" fmla="*/ 96 h 147"/>
                  <a:gd name="T56" fmla="*/ 168 w 204"/>
                  <a:gd name="T57" fmla="*/ 78 h 147"/>
                  <a:gd name="T58" fmla="*/ 197 w 204"/>
                  <a:gd name="T59" fmla="*/ 85 h 147"/>
                  <a:gd name="T60" fmla="*/ 204 w 204"/>
                  <a:gd name="T61" fmla="*/ 83 h 147"/>
                  <a:gd name="T62" fmla="*/ 204 w 204"/>
                  <a:gd name="T63" fmla="*/ 79 h 147"/>
                  <a:gd name="T64" fmla="*/ 163 w 204"/>
                  <a:gd name="T65" fmla="*/ 31 h 147"/>
                  <a:gd name="T66" fmla="*/ 191 w 204"/>
                  <a:gd name="T67" fmla="*/ 72 h 147"/>
                  <a:gd name="T68" fmla="*/ 167 w 204"/>
                  <a:gd name="T69" fmla="*/ 68 h 147"/>
                  <a:gd name="T70" fmla="*/ 141 w 204"/>
                  <a:gd name="T71" fmla="*/ 81 h 147"/>
                  <a:gd name="T72" fmla="*/ 141 w 204"/>
                  <a:gd name="T73" fmla="*/ 70 h 147"/>
                  <a:gd name="T74" fmla="*/ 140 w 204"/>
                  <a:gd name="T75" fmla="*/ 67 h 147"/>
                  <a:gd name="T76" fmla="*/ 133 w 204"/>
                  <a:gd name="T77" fmla="*/ 67 h 147"/>
                  <a:gd name="T78" fmla="*/ 100 w 204"/>
                  <a:gd name="T79" fmla="*/ 93 h 147"/>
                  <a:gd name="T80" fmla="*/ 86 w 204"/>
                  <a:gd name="T81" fmla="*/ 103 h 147"/>
                  <a:gd name="T82" fmla="*/ 86 w 204"/>
                  <a:gd name="T83" fmla="*/ 102 h 147"/>
                  <a:gd name="T84" fmla="*/ 86 w 204"/>
                  <a:gd name="T85" fmla="*/ 92 h 147"/>
                  <a:gd name="T86" fmla="*/ 85 w 204"/>
                  <a:gd name="T87" fmla="*/ 89 h 147"/>
                  <a:gd name="T88" fmla="*/ 79 w 204"/>
                  <a:gd name="T89" fmla="*/ 87 h 147"/>
                  <a:gd name="T90" fmla="*/ 59 w 204"/>
                  <a:gd name="T91" fmla="*/ 96 h 147"/>
                  <a:gd name="T92" fmla="*/ 12 w 204"/>
                  <a:gd name="T93" fmla="*/ 125 h 147"/>
                  <a:gd name="T94" fmla="*/ 27 w 204"/>
                  <a:gd name="T95" fmla="*/ 88 h 147"/>
                  <a:gd name="T96" fmla="*/ 64 w 204"/>
                  <a:gd name="T97" fmla="*/ 58 h 147"/>
                  <a:gd name="T98" fmla="*/ 66 w 204"/>
                  <a:gd name="T99" fmla="*/ 56 h 147"/>
                  <a:gd name="T100" fmla="*/ 65 w 204"/>
                  <a:gd name="T101" fmla="*/ 49 h 147"/>
                  <a:gd name="T102" fmla="*/ 49 w 204"/>
                  <a:gd name="T103" fmla="*/ 41 h 147"/>
                  <a:gd name="T104" fmla="*/ 85 w 204"/>
                  <a:gd name="T105" fmla="*/ 26 h 147"/>
                  <a:gd name="T106" fmla="*/ 124 w 204"/>
                  <a:gd name="T107" fmla="*/ 24 h 147"/>
                  <a:gd name="T108" fmla="*/ 128 w 204"/>
                  <a:gd name="T109" fmla="*/ 25 h 147"/>
                  <a:gd name="T110" fmla="*/ 131 w 204"/>
                  <a:gd name="T111" fmla="*/ 19 h 147"/>
                  <a:gd name="T112" fmla="*/ 128 w 204"/>
                  <a:gd name="T113" fmla="*/ 12 h 147"/>
                  <a:gd name="T114" fmla="*/ 163 w 204"/>
                  <a:gd name="T115" fmla="*/ 3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04" h="147">
                    <a:moveTo>
                      <a:pt x="204" y="79"/>
                    </a:moveTo>
                    <a:cubicBezTo>
                      <a:pt x="196" y="55"/>
                      <a:pt x="184" y="36"/>
                      <a:pt x="169" y="23"/>
                    </a:cubicBezTo>
                    <a:cubicBezTo>
                      <a:pt x="154" y="10"/>
                      <a:pt x="136" y="3"/>
                      <a:pt x="115" y="0"/>
                    </a:cubicBezTo>
                    <a:cubicBezTo>
                      <a:pt x="113" y="0"/>
                      <a:pt x="110" y="2"/>
                      <a:pt x="110" y="4"/>
                    </a:cubicBezTo>
                    <a:cubicBezTo>
                      <a:pt x="110" y="5"/>
                      <a:pt x="110" y="7"/>
                      <a:pt x="111" y="8"/>
                    </a:cubicBezTo>
                    <a:cubicBezTo>
                      <a:pt x="112" y="10"/>
                      <a:pt x="114" y="11"/>
                      <a:pt x="115" y="13"/>
                    </a:cubicBezTo>
                    <a:cubicBezTo>
                      <a:pt x="106" y="12"/>
                      <a:pt x="94" y="14"/>
                      <a:pt x="82" y="17"/>
                    </a:cubicBezTo>
                    <a:cubicBezTo>
                      <a:pt x="64" y="22"/>
                      <a:pt x="45" y="30"/>
                      <a:pt x="35" y="40"/>
                    </a:cubicBezTo>
                    <a:cubicBezTo>
                      <a:pt x="34" y="42"/>
                      <a:pt x="34" y="45"/>
                      <a:pt x="36" y="47"/>
                    </a:cubicBezTo>
                    <a:cubicBezTo>
                      <a:pt x="36" y="47"/>
                      <a:pt x="37" y="48"/>
                      <a:pt x="38" y="48"/>
                    </a:cubicBezTo>
                    <a:cubicBezTo>
                      <a:pt x="41" y="49"/>
                      <a:pt x="44" y="50"/>
                      <a:pt x="46" y="50"/>
                    </a:cubicBezTo>
                    <a:cubicBezTo>
                      <a:pt x="48" y="51"/>
                      <a:pt x="50" y="51"/>
                      <a:pt x="51" y="52"/>
                    </a:cubicBezTo>
                    <a:cubicBezTo>
                      <a:pt x="38" y="58"/>
                      <a:pt x="27" y="70"/>
                      <a:pt x="19" y="83"/>
                    </a:cubicBezTo>
                    <a:cubicBezTo>
                      <a:pt x="7" y="101"/>
                      <a:pt x="0" y="123"/>
                      <a:pt x="1" y="142"/>
                    </a:cubicBezTo>
                    <a:cubicBezTo>
                      <a:pt x="1" y="145"/>
                      <a:pt x="3" y="147"/>
                      <a:pt x="6" y="147"/>
                    </a:cubicBezTo>
                    <a:cubicBezTo>
                      <a:pt x="8" y="147"/>
                      <a:pt x="9" y="146"/>
                      <a:pt x="10" y="144"/>
                    </a:cubicBezTo>
                    <a:cubicBezTo>
                      <a:pt x="23" y="122"/>
                      <a:pt x="43" y="113"/>
                      <a:pt x="63" y="104"/>
                    </a:cubicBezTo>
                    <a:cubicBezTo>
                      <a:pt x="67" y="103"/>
                      <a:pt x="72" y="101"/>
                      <a:pt x="76" y="99"/>
                    </a:cubicBezTo>
                    <a:cubicBezTo>
                      <a:pt x="76" y="100"/>
                      <a:pt x="76" y="101"/>
                      <a:pt x="76" y="103"/>
                    </a:cubicBezTo>
                    <a:cubicBezTo>
                      <a:pt x="76" y="106"/>
                      <a:pt x="76" y="109"/>
                      <a:pt x="77" y="112"/>
                    </a:cubicBezTo>
                    <a:cubicBezTo>
                      <a:pt x="77" y="115"/>
                      <a:pt x="79" y="117"/>
                      <a:pt x="81" y="117"/>
                    </a:cubicBezTo>
                    <a:cubicBezTo>
                      <a:pt x="83" y="117"/>
                      <a:pt x="84" y="117"/>
                      <a:pt x="84" y="116"/>
                    </a:cubicBezTo>
                    <a:cubicBezTo>
                      <a:pt x="84" y="116"/>
                      <a:pt x="84" y="116"/>
                      <a:pt x="84" y="116"/>
                    </a:cubicBezTo>
                    <a:cubicBezTo>
                      <a:pt x="90" y="111"/>
                      <a:pt x="98" y="106"/>
                      <a:pt x="105" y="101"/>
                    </a:cubicBezTo>
                    <a:cubicBezTo>
                      <a:pt x="114" y="94"/>
                      <a:pt x="123" y="88"/>
                      <a:pt x="131" y="82"/>
                    </a:cubicBezTo>
                    <a:cubicBezTo>
                      <a:pt x="131" y="85"/>
                      <a:pt x="131" y="89"/>
                      <a:pt x="131" y="93"/>
                    </a:cubicBezTo>
                    <a:cubicBezTo>
                      <a:pt x="131" y="95"/>
                      <a:pt x="134" y="97"/>
                      <a:pt x="136" y="97"/>
                    </a:cubicBezTo>
                    <a:cubicBezTo>
                      <a:pt x="137" y="97"/>
                      <a:pt x="138" y="96"/>
                      <a:pt x="139" y="96"/>
                    </a:cubicBezTo>
                    <a:cubicBezTo>
                      <a:pt x="151" y="85"/>
                      <a:pt x="160" y="79"/>
                      <a:pt x="168" y="78"/>
                    </a:cubicBezTo>
                    <a:cubicBezTo>
                      <a:pt x="177" y="76"/>
                      <a:pt x="185" y="79"/>
                      <a:pt x="197" y="85"/>
                    </a:cubicBezTo>
                    <a:cubicBezTo>
                      <a:pt x="200" y="86"/>
                      <a:pt x="203" y="85"/>
                      <a:pt x="204" y="83"/>
                    </a:cubicBezTo>
                    <a:cubicBezTo>
                      <a:pt x="204" y="81"/>
                      <a:pt x="204" y="80"/>
                      <a:pt x="204" y="79"/>
                    </a:cubicBezTo>
                    <a:close/>
                    <a:moveTo>
                      <a:pt x="163" y="31"/>
                    </a:moveTo>
                    <a:cubicBezTo>
                      <a:pt x="174" y="41"/>
                      <a:pt x="184" y="54"/>
                      <a:pt x="191" y="72"/>
                    </a:cubicBezTo>
                    <a:cubicBezTo>
                      <a:pt x="182" y="68"/>
                      <a:pt x="175" y="67"/>
                      <a:pt x="167" y="68"/>
                    </a:cubicBezTo>
                    <a:cubicBezTo>
                      <a:pt x="159" y="70"/>
                      <a:pt x="151" y="74"/>
                      <a:pt x="141" y="81"/>
                    </a:cubicBezTo>
                    <a:cubicBezTo>
                      <a:pt x="141" y="78"/>
                      <a:pt x="141" y="74"/>
                      <a:pt x="141" y="70"/>
                    </a:cubicBezTo>
                    <a:cubicBezTo>
                      <a:pt x="141" y="69"/>
                      <a:pt x="140" y="68"/>
                      <a:pt x="140" y="67"/>
                    </a:cubicBezTo>
                    <a:cubicBezTo>
                      <a:pt x="138" y="65"/>
                      <a:pt x="135" y="65"/>
                      <a:pt x="133" y="67"/>
                    </a:cubicBezTo>
                    <a:cubicBezTo>
                      <a:pt x="125" y="76"/>
                      <a:pt x="112" y="84"/>
                      <a:pt x="100" y="93"/>
                    </a:cubicBezTo>
                    <a:cubicBezTo>
                      <a:pt x="95" y="96"/>
                      <a:pt x="90" y="100"/>
                      <a:pt x="86" y="103"/>
                    </a:cubicBezTo>
                    <a:cubicBezTo>
                      <a:pt x="86" y="102"/>
                      <a:pt x="86" y="102"/>
                      <a:pt x="86" y="102"/>
                    </a:cubicBezTo>
                    <a:cubicBezTo>
                      <a:pt x="86" y="98"/>
                      <a:pt x="85" y="95"/>
                      <a:pt x="86" y="92"/>
                    </a:cubicBezTo>
                    <a:cubicBezTo>
                      <a:pt x="86" y="91"/>
                      <a:pt x="86" y="90"/>
                      <a:pt x="85" y="89"/>
                    </a:cubicBezTo>
                    <a:cubicBezTo>
                      <a:pt x="84" y="87"/>
                      <a:pt x="81" y="86"/>
                      <a:pt x="79" y="87"/>
                    </a:cubicBezTo>
                    <a:cubicBezTo>
                      <a:pt x="72" y="90"/>
                      <a:pt x="66" y="93"/>
                      <a:pt x="59" y="96"/>
                    </a:cubicBezTo>
                    <a:cubicBezTo>
                      <a:pt x="42" y="103"/>
                      <a:pt x="25" y="110"/>
                      <a:pt x="12" y="125"/>
                    </a:cubicBezTo>
                    <a:cubicBezTo>
                      <a:pt x="14" y="113"/>
                      <a:pt x="20" y="100"/>
                      <a:pt x="27" y="88"/>
                    </a:cubicBezTo>
                    <a:cubicBezTo>
                      <a:pt x="36" y="73"/>
                      <a:pt x="49" y="61"/>
                      <a:pt x="64" y="58"/>
                    </a:cubicBezTo>
                    <a:cubicBezTo>
                      <a:pt x="64" y="57"/>
                      <a:pt x="65" y="57"/>
                      <a:pt x="66" y="56"/>
                    </a:cubicBezTo>
                    <a:cubicBezTo>
                      <a:pt x="68" y="54"/>
                      <a:pt x="67" y="51"/>
                      <a:pt x="65" y="49"/>
                    </a:cubicBezTo>
                    <a:cubicBezTo>
                      <a:pt x="60" y="44"/>
                      <a:pt x="56" y="43"/>
                      <a:pt x="49" y="41"/>
                    </a:cubicBezTo>
                    <a:cubicBezTo>
                      <a:pt x="58" y="35"/>
                      <a:pt x="71" y="29"/>
                      <a:pt x="85" y="26"/>
                    </a:cubicBezTo>
                    <a:cubicBezTo>
                      <a:pt x="101" y="22"/>
                      <a:pt x="116" y="21"/>
                      <a:pt x="124" y="24"/>
                    </a:cubicBezTo>
                    <a:cubicBezTo>
                      <a:pt x="126" y="25"/>
                      <a:pt x="127" y="25"/>
                      <a:pt x="128" y="25"/>
                    </a:cubicBezTo>
                    <a:cubicBezTo>
                      <a:pt x="131" y="24"/>
                      <a:pt x="132" y="21"/>
                      <a:pt x="131" y="19"/>
                    </a:cubicBezTo>
                    <a:cubicBezTo>
                      <a:pt x="130" y="16"/>
                      <a:pt x="129" y="14"/>
                      <a:pt x="128" y="12"/>
                    </a:cubicBezTo>
                    <a:cubicBezTo>
                      <a:pt x="141" y="16"/>
                      <a:pt x="153" y="22"/>
                      <a:pt x="163" y="3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5" name="Freeform 78">
                <a:extLst>
                  <a:ext uri="{FF2B5EF4-FFF2-40B4-BE49-F238E27FC236}">
                    <a16:creationId xmlns:a16="http://schemas.microsoft.com/office/drawing/2014/main" id="{F30D4AA1-9B39-448E-B190-1C418A2FB1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7" y="2456"/>
                <a:ext cx="374" cy="291"/>
              </a:xfrm>
              <a:custGeom>
                <a:avLst/>
                <a:gdLst>
                  <a:gd name="T0" fmla="*/ 166 w 195"/>
                  <a:gd name="T1" fmla="*/ 151 h 151"/>
                  <a:gd name="T2" fmla="*/ 176 w 195"/>
                  <a:gd name="T3" fmla="*/ 37 h 151"/>
                  <a:gd name="T4" fmla="*/ 170 w 195"/>
                  <a:gd name="T5" fmla="*/ 56 h 151"/>
                  <a:gd name="T6" fmla="*/ 99 w 195"/>
                  <a:gd name="T7" fmla="*/ 0 h 151"/>
                  <a:gd name="T8" fmla="*/ 106 w 195"/>
                  <a:gd name="T9" fmla="*/ 24 h 151"/>
                  <a:gd name="T10" fmla="*/ 0 w 195"/>
                  <a:gd name="T11" fmla="*/ 32 h 151"/>
                  <a:gd name="T12" fmla="*/ 86 w 195"/>
                  <a:gd name="T13" fmla="*/ 62 h 151"/>
                  <a:gd name="T14" fmla="*/ 69 w 195"/>
                  <a:gd name="T15" fmla="*/ 75 h 151"/>
                  <a:gd name="T16" fmla="*/ 136 w 195"/>
                  <a:gd name="T17" fmla="*/ 94 h 151"/>
                  <a:gd name="T18" fmla="*/ 118 w 195"/>
                  <a:gd name="T19" fmla="*/ 107 h 151"/>
                  <a:gd name="T20" fmla="*/ 166 w 195"/>
                  <a:gd name="T21" fmla="*/ 151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5" h="151">
                    <a:moveTo>
                      <a:pt x="166" y="151"/>
                    </a:moveTo>
                    <a:cubicBezTo>
                      <a:pt x="194" y="110"/>
                      <a:pt x="195" y="72"/>
                      <a:pt x="176" y="37"/>
                    </a:cubicBezTo>
                    <a:cubicBezTo>
                      <a:pt x="173" y="47"/>
                      <a:pt x="174" y="50"/>
                      <a:pt x="170" y="56"/>
                    </a:cubicBezTo>
                    <a:cubicBezTo>
                      <a:pt x="167" y="35"/>
                      <a:pt x="124" y="3"/>
                      <a:pt x="99" y="0"/>
                    </a:cubicBezTo>
                    <a:cubicBezTo>
                      <a:pt x="103" y="12"/>
                      <a:pt x="106" y="15"/>
                      <a:pt x="106" y="24"/>
                    </a:cubicBezTo>
                    <a:cubicBezTo>
                      <a:pt x="79" y="3"/>
                      <a:pt x="27" y="11"/>
                      <a:pt x="0" y="32"/>
                    </a:cubicBezTo>
                    <a:cubicBezTo>
                      <a:pt x="36" y="27"/>
                      <a:pt x="59" y="49"/>
                      <a:pt x="86" y="62"/>
                    </a:cubicBezTo>
                    <a:cubicBezTo>
                      <a:pt x="80" y="66"/>
                      <a:pt x="78" y="68"/>
                      <a:pt x="69" y="75"/>
                    </a:cubicBezTo>
                    <a:cubicBezTo>
                      <a:pt x="88" y="80"/>
                      <a:pt x="116" y="91"/>
                      <a:pt x="136" y="94"/>
                    </a:cubicBezTo>
                    <a:cubicBezTo>
                      <a:pt x="131" y="98"/>
                      <a:pt x="123" y="102"/>
                      <a:pt x="118" y="107"/>
                    </a:cubicBezTo>
                    <a:cubicBezTo>
                      <a:pt x="152" y="113"/>
                      <a:pt x="160" y="123"/>
                      <a:pt x="166" y="151"/>
                    </a:cubicBezTo>
                    <a:close/>
                  </a:path>
                </a:pathLst>
              </a:custGeom>
              <a:solidFill>
                <a:srgbClr val="5982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6" name="Freeform 79">
                <a:extLst>
                  <a:ext uri="{FF2B5EF4-FFF2-40B4-BE49-F238E27FC236}">
                    <a16:creationId xmlns:a16="http://schemas.microsoft.com/office/drawing/2014/main" id="{F47673A7-F58C-4DEE-91E0-394A7B1198E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077" y="2445"/>
                <a:ext cx="384" cy="311"/>
              </a:xfrm>
              <a:custGeom>
                <a:avLst/>
                <a:gdLst>
                  <a:gd name="T0" fmla="*/ 174 w 200"/>
                  <a:gd name="T1" fmla="*/ 159 h 162"/>
                  <a:gd name="T2" fmla="*/ 198 w 200"/>
                  <a:gd name="T3" fmla="*/ 98 h 162"/>
                  <a:gd name="T4" fmla="*/ 185 w 200"/>
                  <a:gd name="T5" fmla="*/ 41 h 162"/>
                  <a:gd name="T6" fmla="*/ 178 w 200"/>
                  <a:gd name="T7" fmla="*/ 39 h 162"/>
                  <a:gd name="T8" fmla="*/ 176 w 200"/>
                  <a:gd name="T9" fmla="*/ 42 h 162"/>
                  <a:gd name="T10" fmla="*/ 174 w 200"/>
                  <a:gd name="T11" fmla="*/ 48 h 162"/>
                  <a:gd name="T12" fmla="*/ 152 w 200"/>
                  <a:gd name="T13" fmla="*/ 24 h 162"/>
                  <a:gd name="T14" fmla="*/ 105 w 200"/>
                  <a:gd name="T15" fmla="*/ 1 h 162"/>
                  <a:gd name="T16" fmla="*/ 100 w 200"/>
                  <a:gd name="T17" fmla="*/ 5 h 162"/>
                  <a:gd name="T18" fmla="*/ 100 w 200"/>
                  <a:gd name="T19" fmla="*/ 7 h 162"/>
                  <a:gd name="T20" fmla="*/ 103 w 200"/>
                  <a:gd name="T21" fmla="*/ 16 h 162"/>
                  <a:gd name="T22" fmla="*/ 105 w 200"/>
                  <a:gd name="T23" fmla="*/ 21 h 162"/>
                  <a:gd name="T24" fmla="*/ 60 w 200"/>
                  <a:gd name="T25" fmla="*/ 13 h 162"/>
                  <a:gd name="T26" fmla="*/ 2 w 200"/>
                  <a:gd name="T27" fmla="*/ 34 h 162"/>
                  <a:gd name="T28" fmla="*/ 2 w 200"/>
                  <a:gd name="T29" fmla="*/ 41 h 162"/>
                  <a:gd name="T30" fmla="*/ 6 w 200"/>
                  <a:gd name="T31" fmla="*/ 43 h 162"/>
                  <a:gd name="T32" fmla="*/ 70 w 200"/>
                  <a:gd name="T33" fmla="*/ 62 h 162"/>
                  <a:gd name="T34" fmla="*/ 82 w 200"/>
                  <a:gd name="T35" fmla="*/ 68 h 162"/>
                  <a:gd name="T36" fmla="*/ 79 w 200"/>
                  <a:gd name="T37" fmla="*/ 71 h 162"/>
                  <a:gd name="T38" fmla="*/ 71 w 200"/>
                  <a:gd name="T39" fmla="*/ 77 h 162"/>
                  <a:gd name="T40" fmla="*/ 71 w 200"/>
                  <a:gd name="T41" fmla="*/ 84 h 162"/>
                  <a:gd name="T42" fmla="*/ 73 w 200"/>
                  <a:gd name="T43" fmla="*/ 86 h 162"/>
                  <a:gd name="T44" fmla="*/ 98 w 200"/>
                  <a:gd name="T45" fmla="*/ 93 h 162"/>
                  <a:gd name="T46" fmla="*/ 99 w 200"/>
                  <a:gd name="T47" fmla="*/ 93 h 162"/>
                  <a:gd name="T48" fmla="*/ 129 w 200"/>
                  <a:gd name="T49" fmla="*/ 102 h 162"/>
                  <a:gd name="T50" fmla="*/ 120 w 200"/>
                  <a:gd name="T51" fmla="*/ 109 h 162"/>
                  <a:gd name="T52" fmla="*/ 120 w 200"/>
                  <a:gd name="T53" fmla="*/ 116 h 162"/>
                  <a:gd name="T54" fmla="*/ 122 w 200"/>
                  <a:gd name="T55" fmla="*/ 117 h 162"/>
                  <a:gd name="T56" fmla="*/ 154 w 200"/>
                  <a:gd name="T57" fmla="*/ 130 h 162"/>
                  <a:gd name="T58" fmla="*/ 166 w 200"/>
                  <a:gd name="T59" fmla="*/ 157 h 162"/>
                  <a:gd name="T60" fmla="*/ 171 w 200"/>
                  <a:gd name="T61" fmla="*/ 161 h 162"/>
                  <a:gd name="T62" fmla="*/ 174 w 200"/>
                  <a:gd name="T63" fmla="*/ 159 h 162"/>
                  <a:gd name="T64" fmla="*/ 174 w 200"/>
                  <a:gd name="T65" fmla="*/ 159 h 162"/>
                  <a:gd name="T66" fmla="*/ 189 w 200"/>
                  <a:gd name="T67" fmla="*/ 97 h 162"/>
                  <a:gd name="T68" fmla="*/ 173 w 200"/>
                  <a:gd name="T69" fmla="*/ 144 h 162"/>
                  <a:gd name="T70" fmla="*/ 161 w 200"/>
                  <a:gd name="T71" fmla="*/ 123 h 162"/>
                  <a:gd name="T72" fmla="*/ 135 w 200"/>
                  <a:gd name="T73" fmla="*/ 110 h 162"/>
                  <a:gd name="T74" fmla="*/ 144 w 200"/>
                  <a:gd name="T75" fmla="*/ 104 h 162"/>
                  <a:gd name="T76" fmla="*/ 145 w 200"/>
                  <a:gd name="T77" fmla="*/ 101 h 162"/>
                  <a:gd name="T78" fmla="*/ 141 w 200"/>
                  <a:gd name="T79" fmla="*/ 95 h 162"/>
                  <a:gd name="T80" fmla="*/ 102 w 200"/>
                  <a:gd name="T81" fmla="*/ 84 h 162"/>
                  <a:gd name="T82" fmla="*/ 101 w 200"/>
                  <a:gd name="T83" fmla="*/ 84 h 162"/>
                  <a:gd name="T84" fmla="*/ 85 w 200"/>
                  <a:gd name="T85" fmla="*/ 79 h 162"/>
                  <a:gd name="T86" fmla="*/ 85 w 200"/>
                  <a:gd name="T87" fmla="*/ 78 h 162"/>
                  <a:gd name="T88" fmla="*/ 94 w 200"/>
                  <a:gd name="T89" fmla="*/ 72 h 162"/>
                  <a:gd name="T90" fmla="*/ 95 w 200"/>
                  <a:gd name="T91" fmla="*/ 70 h 162"/>
                  <a:gd name="T92" fmla="*/ 93 w 200"/>
                  <a:gd name="T93" fmla="*/ 63 h 162"/>
                  <a:gd name="T94" fmla="*/ 75 w 200"/>
                  <a:gd name="T95" fmla="*/ 53 h 162"/>
                  <a:gd name="T96" fmla="*/ 23 w 200"/>
                  <a:gd name="T97" fmla="*/ 33 h 162"/>
                  <a:gd name="T98" fmla="*/ 61 w 200"/>
                  <a:gd name="T99" fmla="*/ 23 h 162"/>
                  <a:gd name="T100" fmla="*/ 107 w 200"/>
                  <a:gd name="T101" fmla="*/ 34 h 162"/>
                  <a:gd name="T102" fmla="*/ 110 w 200"/>
                  <a:gd name="T103" fmla="*/ 35 h 162"/>
                  <a:gd name="T104" fmla="*/ 115 w 200"/>
                  <a:gd name="T105" fmla="*/ 31 h 162"/>
                  <a:gd name="T106" fmla="*/ 112 w 200"/>
                  <a:gd name="T107" fmla="*/ 12 h 162"/>
                  <a:gd name="T108" fmla="*/ 146 w 200"/>
                  <a:gd name="T109" fmla="*/ 32 h 162"/>
                  <a:gd name="T110" fmla="*/ 171 w 200"/>
                  <a:gd name="T111" fmla="*/ 63 h 162"/>
                  <a:gd name="T112" fmla="*/ 173 w 200"/>
                  <a:gd name="T113" fmla="*/ 66 h 162"/>
                  <a:gd name="T114" fmla="*/ 179 w 200"/>
                  <a:gd name="T115" fmla="*/ 65 h 162"/>
                  <a:gd name="T116" fmla="*/ 182 w 200"/>
                  <a:gd name="T117" fmla="*/ 58 h 162"/>
                  <a:gd name="T118" fmla="*/ 189 w 200"/>
                  <a:gd name="T119" fmla="*/ 97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00" h="162">
                    <a:moveTo>
                      <a:pt x="174" y="159"/>
                    </a:moveTo>
                    <a:cubicBezTo>
                      <a:pt x="189" y="138"/>
                      <a:pt x="197" y="118"/>
                      <a:pt x="198" y="98"/>
                    </a:cubicBezTo>
                    <a:cubicBezTo>
                      <a:pt x="200" y="78"/>
                      <a:pt x="195" y="59"/>
                      <a:pt x="185" y="41"/>
                    </a:cubicBezTo>
                    <a:cubicBezTo>
                      <a:pt x="183" y="39"/>
                      <a:pt x="180" y="38"/>
                      <a:pt x="178" y="39"/>
                    </a:cubicBezTo>
                    <a:cubicBezTo>
                      <a:pt x="177" y="40"/>
                      <a:pt x="176" y="41"/>
                      <a:pt x="176" y="42"/>
                    </a:cubicBezTo>
                    <a:cubicBezTo>
                      <a:pt x="175" y="45"/>
                      <a:pt x="175" y="47"/>
                      <a:pt x="174" y="48"/>
                    </a:cubicBezTo>
                    <a:cubicBezTo>
                      <a:pt x="169" y="40"/>
                      <a:pt x="161" y="32"/>
                      <a:pt x="152" y="24"/>
                    </a:cubicBezTo>
                    <a:cubicBezTo>
                      <a:pt x="136" y="12"/>
                      <a:pt x="118" y="3"/>
                      <a:pt x="105" y="1"/>
                    </a:cubicBezTo>
                    <a:cubicBezTo>
                      <a:pt x="102" y="0"/>
                      <a:pt x="100" y="2"/>
                      <a:pt x="100" y="5"/>
                    </a:cubicBezTo>
                    <a:cubicBezTo>
                      <a:pt x="99" y="6"/>
                      <a:pt x="100" y="7"/>
                      <a:pt x="100" y="7"/>
                    </a:cubicBezTo>
                    <a:cubicBezTo>
                      <a:pt x="101" y="11"/>
                      <a:pt x="102" y="13"/>
                      <a:pt x="103" y="16"/>
                    </a:cubicBezTo>
                    <a:cubicBezTo>
                      <a:pt x="104" y="18"/>
                      <a:pt x="104" y="19"/>
                      <a:pt x="105" y="21"/>
                    </a:cubicBezTo>
                    <a:cubicBezTo>
                      <a:pt x="92" y="14"/>
                      <a:pt x="76" y="12"/>
                      <a:pt x="60" y="13"/>
                    </a:cubicBezTo>
                    <a:cubicBezTo>
                      <a:pt x="39" y="15"/>
                      <a:pt x="17" y="23"/>
                      <a:pt x="2" y="34"/>
                    </a:cubicBezTo>
                    <a:cubicBezTo>
                      <a:pt x="0" y="36"/>
                      <a:pt x="0" y="39"/>
                      <a:pt x="2" y="41"/>
                    </a:cubicBezTo>
                    <a:cubicBezTo>
                      <a:pt x="3" y="43"/>
                      <a:pt x="4" y="43"/>
                      <a:pt x="6" y="43"/>
                    </a:cubicBezTo>
                    <a:cubicBezTo>
                      <a:pt x="32" y="39"/>
                      <a:pt x="51" y="50"/>
                      <a:pt x="70" y="62"/>
                    </a:cubicBezTo>
                    <a:cubicBezTo>
                      <a:pt x="74" y="64"/>
                      <a:pt x="78" y="66"/>
                      <a:pt x="82" y="68"/>
                    </a:cubicBezTo>
                    <a:cubicBezTo>
                      <a:pt x="81" y="69"/>
                      <a:pt x="80" y="70"/>
                      <a:pt x="79" y="71"/>
                    </a:cubicBezTo>
                    <a:cubicBezTo>
                      <a:pt x="77" y="73"/>
                      <a:pt x="75" y="75"/>
                      <a:pt x="71" y="77"/>
                    </a:cubicBezTo>
                    <a:cubicBezTo>
                      <a:pt x="69" y="79"/>
                      <a:pt x="69" y="82"/>
                      <a:pt x="71" y="84"/>
                    </a:cubicBezTo>
                    <a:cubicBezTo>
                      <a:pt x="71" y="85"/>
                      <a:pt x="72" y="85"/>
                      <a:pt x="73" y="86"/>
                    </a:cubicBezTo>
                    <a:cubicBezTo>
                      <a:pt x="81" y="87"/>
                      <a:pt x="89" y="90"/>
                      <a:pt x="98" y="93"/>
                    </a:cubicBezTo>
                    <a:cubicBezTo>
                      <a:pt x="99" y="93"/>
                      <a:pt x="99" y="93"/>
                      <a:pt x="99" y="93"/>
                    </a:cubicBezTo>
                    <a:cubicBezTo>
                      <a:pt x="109" y="97"/>
                      <a:pt x="119" y="100"/>
                      <a:pt x="129" y="102"/>
                    </a:cubicBezTo>
                    <a:cubicBezTo>
                      <a:pt x="126" y="104"/>
                      <a:pt x="123" y="107"/>
                      <a:pt x="120" y="109"/>
                    </a:cubicBezTo>
                    <a:cubicBezTo>
                      <a:pt x="118" y="111"/>
                      <a:pt x="118" y="114"/>
                      <a:pt x="120" y="116"/>
                    </a:cubicBezTo>
                    <a:cubicBezTo>
                      <a:pt x="120" y="117"/>
                      <a:pt x="121" y="117"/>
                      <a:pt x="122" y="117"/>
                    </a:cubicBezTo>
                    <a:cubicBezTo>
                      <a:pt x="138" y="120"/>
                      <a:pt x="148" y="124"/>
                      <a:pt x="154" y="130"/>
                    </a:cubicBezTo>
                    <a:cubicBezTo>
                      <a:pt x="160" y="136"/>
                      <a:pt x="163" y="145"/>
                      <a:pt x="166" y="157"/>
                    </a:cubicBezTo>
                    <a:cubicBezTo>
                      <a:pt x="166" y="160"/>
                      <a:pt x="169" y="162"/>
                      <a:pt x="171" y="161"/>
                    </a:cubicBezTo>
                    <a:cubicBezTo>
                      <a:pt x="173" y="161"/>
                      <a:pt x="174" y="160"/>
                      <a:pt x="174" y="159"/>
                    </a:cubicBezTo>
                    <a:cubicBezTo>
                      <a:pt x="174" y="159"/>
                      <a:pt x="174" y="159"/>
                      <a:pt x="174" y="159"/>
                    </a:cubicBezTo>
                    <a:close/>
                    <a:moveTo>
                      <a:pt x="189" y="97"/>
                    </a:moveTo>
                    <a:cubicBezTo>
                      <a:pt x="187" y="112"/>
                      <a:pt x="182" y="128"/>
                      <a:pt x="173" y="144"/>
                    </a:cubicBezTo>
                    <a:cubicBezTo>
                      <a:pt x="170" y="135"/>
                      <a:pt x="166" y="129"/>
                      <a:pt x="161" y="123"/>
                    </a:cubicBezTo>
                    <a:cubicBezTo>
                      <a:pt x="155" y="117"/>
                      <a:pt x="147" y="113"/>
                      <a:pt x="135" y="110"/>
                    </a:cubicBezTo>
                    <a:cubicBezTo>
                      <a:pt x="138" y="108"/>
                      <a:pt x="141" y="106"/>
                      <a:pt x="144" y="104"/>
                    </a:cubicBezTo>
                    <a:cubicBezTo>
                      <a:pt x="145" y="103"/>
                      <a:pt x="145" y="102"/>
                      <a:pt x="145" y="101"/>
                    </a:cubicBezTo>
                    <a:cubicBezTo>
                      <a:pt x="146" y="98"/>
                      <a:pt x="144" y="96"/>
                      <a:pt x="141" y="95"/>
                    </a:cubicBezTo>
                    <a:cubicBezTo>
                      <a:pt x="130" y="94"/>
                      <a:pt x="115" y="89"/>
                      <a:pt x="102" y="84"/>
                    </a:cubicBezTo>
                    <a:cubicBezTo>
                      <a:pt x="101" y="84"/>
                      <a:pt x="101" y="84"/>
                      <a:pt x="101" y="84"/>
                    </a:cubicBezTo>
                    <a:cubicBezTo>
                      <a:pt x="95" y="82"/>
                      <a:pt x="90" y="80"/>
                      <a:pt x="85" y="79"/>
                    </a:cubicBezTo>
                    <a:cubicBezTo>
                      <a:pt x="85" y="78"/>
                      <a:pt x="85" y="78"/>
                      <a:pt x="85" y="78"/>
                    </a:cubicBezTo>
                    <a:cubicBezTo>
                      <a:pt x="88" y="76"/>
                      <a:pt x="90" y="74"/>
                      <a:pt x="94" y="72"/>
                    </a:cubicBezTo>
                    <a:cubicBezTo>
                      <a:pt x="94" y="71"/>
                      <a:pt x="95" y="71"/>
                      <a:pt x="95" y="70"/>
                    </a:cubicBezTo>
                    <a:cubicBezTo>
                      <a:pt x="97" y="67"/>
                      <a:pt x="96" y="65"/>
                      <a:pt x="93" y="63"/>
                    </a:cubicBezTo>
                    <a:cubicBezTo>
                      <a:pt x="87" y="60"/>
                      <a:pt x="81" y="57"/>
                      <a:pt x="75" y="53"/>
                    </a:cubicBezTo>
                    <a:cubicBezTo>
                      <a:pt x="59" y="44"/>
                      <a:pt x="43" y="35"/>
                      <a:pt x="23" y="33"/>
                    </a:cubicBezTo>
                    <a:cubicBezTo>
                      <a:pt x="34" y="27"/>
                      <a:pt x="48" y="24"/>
                      <a:pt x="61" y="23"/>
                    </a:cubicBezTo>
                    <a:cubicBezTo>
                      <a:pt x="79" y="21"/>
                      <a:pt x="96" y="24"/>
                      <a:pt x="107" y="34"/>
                    </a:cubicBezTo>
                    <a:cubicBezTo>
                      <a:pt x="108" y="34"/>
                      <a:pt x="109" y="35"/>
                      <a:pt x="110" y="35"/>
                    </a:cubicBezTo>
                    <a:cubicBezTo>
                      <a:pt x="113" y="35"/>
                      <a:pt x="115" y="33"/>
                      <a:pt x="115" y="31"/>
                    </a:cubicBezTo>
                    <a:cubicBezTo>
                      <a:pt x="116" y="23"/>
                      <a:pt x="114" y="19"/>
                      <a:pt x="112" y="12"/>
                    </a:cubicBezTo>
                    <a:cubicBezTo>
                      <a:pt x="122" y="16"/>
                      <a:pt x="135" y="23"/>
                      <a:pt x="146" y="32"/>
                    </a:cubicBezTo>
                    <a:cubicBezTo>
                      <a:pt x="158" y="42"/>
                      <a:pt x="169" y="54"/>
                      <a:pt x="171" y="63"/>
                    </a:cubicBezTo>
                    <a:cubicBezTo>
                      <a:pt x="171" y="64"/>
                      <a:pt x="171" y="65"/>
                      <a:pt x="173" y="66"/>
                    </a:cubicBezTo>
                    <a:cubicBezTo>
                      <a:pt x="175" y="68"/>
                      <a:pt x="178" y="67"/>
                      <a:pt x="179" y="65"/>
                    </a:cubicBezTo>
                    <a:cubicBezTo>
                      <a:pt x="181" y="62"/>
                      <a:pt x="182" y="60"/>
                      <a:pt x="182" y="58"/>
                    </a:cubicBezTo>
                    <a:cubicBezTo>
                      <a:pt x="187" y="71"/>
                      <a:pt x="190" y="84"/>
                      <a:pt x="189" y="9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7" name="Freeform 80">
                <a:extLst>
                  <a:ext uri="{FF2B5EF4-FFF2-40B4-BE49-F238E27FC236}">
                    <a16:creationId xmlns:a16="http://schemas.microsoft.com/office/drawing/2014/main" id="{6CE07BB5-2482-4946-AF75-8EF1F6BF25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6" y="2593"/>
                <a:ext cx="322" cy="48"/>
              </a:xfrm>
              <a:custGeom>
                <a:avLst/>
                <a:gdLst>
                  <a:gd name="T0" fmla="*/ 166 w 168"/>
                  <a:gd name="T1" fmla="*/ 20 h 25"/>
                  <a:gd name="T2" fmla="*/ 81 w 168"/>
                  <a:gd name="T3" fmla="*/ 7 h 25"/>
                  <a:gd name="T4" fmla="*/ 42 w 168"/>
                  <a:gd name="T5" fmla="*/ 6 h 25"/>
                  <a:gd name="T6" fmla="*/ 5 w 168"/>
                  <a:gd name="T7" fmla="*/ 23 h 25"/>
                  <a:gd name="T8" fmla="*/ 2 w 168"/>
                  <a:gd name="T9" fmla="*/ 20 h 25"/>
                  <a:gd name="T10" fmla="*/ 72 w 168"/>
                  <a:gd name="T11" fmla="*/ 1 h 25"/>
                  <a:gd name="T12" fmla="*/ 119 w 168"/>
                  <a:gd name="T13" fmla="*/ 6 h 25"/>
                  <a:gd name="T14" fmla="*/ 167 w 168"/>
                  <a:gd name="T15" fmla="*/ 17 h 25"/>
                  <a:gd name="T16" fmla="*/ 166 w 168"/>
                  <a:gd name="T17" fmla="*/ 2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8" h="25">
                    <a:moveTo>
                      <a:pt x="166" y="20"/>
                    </a:moveTo>
                    <a:cubicBezTo>
                      <a:pt x="138" y="13"/>
                      <a:pt x="110" y="10"/>
                      <a:pt x="81" y="7"/>
                    </a:cubicBezTo>
                    <a:cubicBezTo>
                      <a:pt x="68" y="5"/>
                      <a:pt x="55" y="5"/>
                      <a:pt x="42" y="6"/>
                    </a:cubicBezTo>
                    <a:cubicBezTo>
                      <a:pt x="28" y="8"/>
                      <a:pt x="16" y="15"/>
                      <a:pt x="5" y="23"/>
                    </a:cubicBezTo>
                    <a:cubicBezTo>
                      <a:pt x="3" y="25"/>
                      <a:pt x="0" y="22"/>
                      <a:pt x="2" y="20"/>
                    </a:cubicBezTo>
                    <a:cubicBezTo>
                      <a:pt x="19" y="1"/>
                      <a:pt x="48" y="0"/>
                      <a:pt x="72" y="1"/>
                    </a:cubicBezTo>
                    <a:cubicBezTo>
                      <a:pt x="88" y="3"/>
                      <a:pt x="104" y="5"/>
                      <a:pt x="119" y="6"/>
                    </a:cubicBezTo>
                    <a:cubicBezTo>
                      <a:pt x="136" y="8"/>
                      <a:pt x="152" y="10"/>
                      <a:pt x="167" y="17"/>
                    </a:cubicBezTo>
                    <a:cubicBezTo>
                      <a:pt x="168" y="18"/>
                      <a:pt x="168" y="21"/>
                      <a:pt x="166" y="2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8" name="Freeform 81">
                <a:extLst>
                  <a:ext uri="{FF2B5EF4-FFF2-40B4-BE49-F238E27FC236}">
                    <a16:creationId xmlns:a16="http://schemas.microsoft.com/office/drawing/2014/main" id="{1FE584B4-2BE5-4ED2-B02D-2FDD64764D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7" y="2749"/>
                <a:ext cx="132" cy="386"/>
              </a:xfrm>
              <a:custGeom>
                <a:avLst/>
                <a:gdLst>
                  <a:gd name="T0" fmla="*/ 1 w 69"/>
                  <a:gd name="T1" fmla="*/ 198 h 201"/>
                  <a:gd name="T2" fmla="*/ 59 w 69"/>
                  <a:gd name="T3" fmla="*/ 106 h 201"/>
                  <a:gd name="T4" fmla="*/ 59 w 69"/>
                  <a:gd name="T5" fmla="*/ 52 h 201"/>
                  <a:gd name="T6" fmla="*/ 30 w 69"/>
                  <a:gd name="T7" fmla="*/ 5 h 201"/>
                  <a:gd name="T8" fmla="*/ 34 w 69"/>
                  <a:gd name="T9" fmla="*/ 1 h 201"/>
                  <a:gd name="T10" fmla="*/ 64 w 69"/>
                  <a:gd name="T11" fmla="*/ 47 h 201"/>
                  <a:gd name="T12" fmla="*/ 65 w 69"/>
                  <a:gd name="T13" fmla="*/ 104 h 201"/>
                  <a:gd name="T14" fmla="*/ 2 w 69"/>
                  <a:gd name="T15" fmla="*/ 200 h 201"/>
                  <a:gd name="T16" fmla="*/ 1 w 69"/>
                  <a:gd name="T17" fmla="*/ 198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9" h="201">
                    <a:moveTo>
                      <a:pt x="1" y="198"/>
                    </a:moveTo>
                    <a:cubicBezTo>
                      <a:pt x="31" y="176"/>
                      <a:pt x="52" y="143"/>
                      <a:pt x="59" y="106"/>
                    </a:cubicBezTo>
                    <a:cubicBezTo>
                      <a:pt x="63" y="88"/>
                      <a:pt x="64" y="70"/>
                      <a:pt x="59" y="52"/>
                    </a:cubicBezTo>
                    <a:cubicBezTo>
                      <a:pt x="54" y="33"/>
                      <a:pt x="43" y="19"/>
                      <a:pt x="30" y="5"/>
                    </a:cubicBezTo>
                    <a:cubicBezTo>
                      <a:pt x="29" y="3"/>
                      <a:pt x="31" y="0"/>
                      <a:pt x="34" y="1"/>
                    </a:cubicBezTo>
                    <a:cubicBezTo>
                      <a:pt x="49" y="10"/>
                      <a:pt x="59" y="30"/>
                      <a:pt x="64" y="47"/>
                    </a:cubicBezTo>
                    <a:cubicBezTo>
                      <a:pt x="69" y="66"/>
                      <a:pt x="69" y="85"/>
                      <a:pt x="65" y="104"/>
                    </a:cubicBezTo>
                    <a:cubicBezTo>
                      <a:pt x="58" y="141"/>
                      <a:pt x="35" y="180"/>
                      <a:pt x="2" y="200"/>
                    </a:cubicBezTo>
                    <a:cubicBezTo>
                      <a:pt x="1" y="201"/>
                      <a:pt x="0" y="199"/>
                      <a:pt x="1" y="19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9" name="Freeform 82">
                <a:extLst>
                  <a:ext uri="{FF2B5EF4-FFF2-40B4-BE49-F238E27FC236}">
                    <a16:creationId xmlns:a16="http://schemas.microsoft.com/office/drawing/2014/main" id="{D89847DC-DA14-44C2-81B3-90214FE992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1" y="2691"/>
                <a:ext cx="278" cy="287"/>
              </a:xfrm>
              <a:custGeom>
                <a:avLst/>
                <a:gdLst>
                  <a:gd name="T0" fmla="*/ 142 w 145"/>
                  <a:gd name="T1" fmla="*/ 148 h 149"/>
                  <a:gd name="T2" fmla="*/ 124 w 145"/>
                  <a:gd name="T3" fmla="*/ 105 h 149"/>
                  <a:gd name="T4" fmla="*/ 95 w 145"/>
                  <a:gd name="T5" fmla="*/ 60 h 149"/>
                  <a:gd name="T6" fmla="*/ 54 w 145"/>
                  <a:gd name="T7" fmla="*/ 24 h 149"/>
                  <a:gd name="T8" fmla="*/ 4 w 145"/>
                  <a:gd name="T9" fmla="*/ 17 h 149"/>
                  <a:gd name="T10" fmla="*/ 2 w 145"/>
                  <a:gd name="T11" fmla="*/ 12 h 149"/>
                  <a:gd name="T12" fmla="*/ 93 w 145"/>
                  <a:gd name="T13" fmla="*/ 51 h 149"/>
                  <a:gd name="T14" fmla="*/ 129 w 145"/>
                  <a:gd name="T15" fmla="*/ 108 h 149"/>
                  <a:gd name="T16" fmla="*/ 143 w 145"/>
                  <a:gd name="T17" fmla="*/ 148 h 149"/>
                  <a:gd name="T18" fmla="*/ 142 w 145"/>
                  <a:gd name="T19" fmla="*/ 148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5" h="149">
                    <a:moveTo>
                      <a:pt x="142" y="148"/>
                    </a:moveTo>
                    <a:cubicBezTo>
                      <a:pt x="143" y="132"/>
                      <a:pt x="131" y="118"/>
                      <a:pt x="124" y="105"/>
                    </a:cubicBezTo>
                    <a:cubicBezTo>
                      <a:pt x="115" y="90"/>
                      <a:pt x="106" y="74"/>
                      <a:pt x="95" y="60"/>
                    </a:cubicBezTo>
                    <a:cubicBezTo>
                      <a:pt x="84" y="45"/>
                      <a:pt x="71" y="33"/>
                      <a:pt x="54" y="24"/>
                    </a:cubicBezTo>
                    <a:cubicBezTo>
                      <a:pt x="38" y="16"/>
                      <a:pt x="22" y="15"/>
                      <a:pt x="4" y="17"/>
                    </a:cubicBezTo>
                    <a:cubicBezTo>
                      <a:pt x="1" y="17"/>
                      <a:pt x="0" y="13"/>
                      <a:pt x="2" y="12"/>
                    </a:cubicBezTo>
                    <a:cubicBezTo>
                      <a:pt x="37" y="0"/>
                      <a:pt x="73" y="25"/>
                      <a:pt x="93" y="51"/>
                    </a:cubicBezTo>
                    <a:cubicBezTo>
                      <a:pt x="107" y="69"/>
                      <a:pt x="118" y="88"/>
                      <a:pt x="129" y="108"/>
                    </a:cubicBezTo>
                    <a:cubicBezTo>
                      <a:pt x="136" y="120"/>
                      <a:pt x="145" y="133"/>
                      <a:pt x="143" y="148"/>
                    </a:cubicBezTo>
                    <a:cubicBezTo>
                      <a:pt x="143" y="149"/>
                      <a:pt x="142" y="149"/>
                      <a:pt x="142" y="14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0" name="Freeform 83">
                <a:extLst>
                  <a:ext uri="{FF2B5EF4-FFF2-40B4-BE49-F238E27FC236}">
                    <a16:creationId xmlns:a16="http://schemas.microsoft.com/office/drawing/2014/main" id="{D7A3B209-C8E9-446B-B275-8C5C1CF9D4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9" y="2839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1" name="Freeform 84">
                <a:extLst>
                  <a:ext uri="{FF2B5EF4-FFF2-40B4-BE49-F238E27FC236}">
                    <a16:creationId xmlns:a16="http://schemas.microsoft.com/office/drawing/2014/main" id="{959E44B8-C323-43D8-8E15-5D2211C26E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9" y="2681"/>
                <a:ext cx="369" cy="170"/>
              </a:xfrm>
              <a:custGeom>
                <a:avLst/>
                <a:gdLst>
                  <a:gd name="T0" fmla="*/ 1 w 192"/>
                  <a:gd name="T1" fmla="*/ 82 h 88"/>
                  <a:gd name="T2" fmla="*/ 6 w 192"/>
                  <a:gd name="T3" fmla="*/ 78 h 88"/>
                  <a:gd name="T4" fmla="*/ 16 w 192"/>
                  <a:gd name="T5" fmla="*/ 65 h 88"/>
                  <a:gd name="T6" fmla="*/ 39 w 192"/>
                  <a:gd name="T7" fmla="*/ 41 h 88"/>
                  <a:gd name="T8" fmla="*/ 92 w 192"/>
                  <a:gd name="T9" fmla="*/ 9 h 88"/>
                  <a:gd name="T10" fmla="*/ 142 w 192"/>
                  <a:gd name="T11" fmla="*/ 1 h 88"/>
                  <a:gd name="T12" fmla="*/ 191 w 192"/>
                  <a:gd name="T13" fmla="*/ 16 h 88"/>
                  <a:gd name="T14" fmla="*/ 187 w 192"/>
                  <a:gd name="T15" fmla="*/ 19 h 88"/>
                  <a:gd name="T16" fmla="*/ 168 w 192"/>
                  <a:gd name="T17" fmla="*/ 10 h 88"/>
                  <a:gd name="T18" fmla="*/ 141 w 192"/>
                  <a:gd name="T19" fmla="*/ 7 h 88"/>
                  <a:gd name="T20" fmla="*/ 91 w 192"/>
                  <a:gd name="T21" fmla="*/ 14 h 88"/>
                  <a:gd name="T22" fmla="*/ 42 w 192"/>
                  <a:gd name="T23" fmla="*/ 45 h 88"/>
                  <a:gd name="T24" fmla="*/ 3 w 192"/>
                  <a:gd name="T25" fmla="*/ 87 h 88"/>
                  <a:gd name="T26" fmla="*/ 1 w 192"/>
                  <a:gd name="T27" fmla="*/ 86 h 88"/>
                  <a:gd name="T28" fmla="*/ 0 w 192"/>
                  <a:gd name="T29" fmla="*/ 82 h 88"/>
                  <a:gd name="T30" fmla="*/ 1 w 192"/>
                  <a:gd name="T31" fmla="*/ 82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92" h="88">
                    <a:moveTo>
                      <a:pt x="1" y="82"/>
                    </a:moveTo>
                    <a:cubicBezTo>
                      <a:pt x="4" y="85"/>
                      <a:pt x="4" y="82"/>
                      <a:pt x="6" y="78"/>
                    </a:cubicBezTo>
                    <a:cubicBezTo>
                      <a:pt x="9" y="74"/>
                      <a:pt x="13" y="69"/>
                      <a:pt x="16" y="65"/>
                    </a:cubicBezTo>
                    <a:cubicBezTo>
                      <a:pt x="23" y="56"/>
                      <a:pt x="31" y="48"/>
                      <a:pt x="39" y="41"/>
                    </a:cubicBezTo>
                    <a:cubicBezTo>
                      <a:pt x="55" y="28"/>
                      <a:pt x="74" y="17"/>
                      <a:pt x="92" y="9"/>
                    </a:cubicBezTo>
                    <a:cubicBezTo>
                      <a:pt x="108" y="1"/>
                      <a:pt x="125" y="0"/>
                      <a:pt x="142" y="1"/>
                    </a:cubicBezTo>
                    <a:cubicBezTo>
                      <a:pt x="159" y="2"/>
                      <a:pt x="179" y="3"/>
                      <a:pt x="191" y="16"/>
                    </a:cubicBezTo>
                    <a:cubicBezTo>
                      <a:pt x="192" y="17"/>
                      <a:pt x="190" y="21"/>
                      <a:pt x="187" y="19"/>
                    </a:cubicBezTo>
                    <a:cubicBezTo>
                      <a:pt x="181" y="15"/>
                      <a:pt x="176" y="12"/>
                      <a:pt x="168" y="10"/>
                    </a:cubicBezTo>
                    <a:cubicBezTo>
                      <a:pt x="160" y="8"/>
                      <a:pt x="150" y="7"/>
                      <a:pt x="141" y="7"/>
                    </a:cubicBezTo>
                    <a:cubicBezTo>
                      <a:pt x="123" y="6"/>
                      <a:pt x="107" y="6"/>
                      <a:pt x="91" y="14"/>
                    </a:cubicBezTo>
                    <a:cubicBezTo>
                      <a:pt x="73" y="22"/>
                      <a:pt x="57" y="33"/>
                      <a:pt x="42" y="45"/>
                    </a:cubicBezTo>
                    <a:cubicBezTo>
                      <a:pt x="26" y="57"/>
                      <a:pt x="18" y="74"/>
                      <a:pt x="3" y="87"/>
                    </a:cubicBezTo>
                    <a:cubicBezTo>
                      <a:pt x="2" y="88"/>
                      <a:pt x="1" y="87"/>
                      <a:pt x="1" y="86"/>
                    </a:cubicBezTo>
                    <a:cubicBezTo>
                      <a:pt x="1" y="85"/>
                      <a:pt x="1" y="84"/>
                      <a:pt x="0" y="82"/>
                    </a:cubicBezTo>
                    <a:cubicBezTo>
                      <a:pt x="0" y="82"/>
                      <a:pt x="0" y="82"/>
                      <a:pt x="1" y="8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2" name="Freeform 85">
                <a:extLst>
                  <a:ext uri="{FF2B5EF4-FFF2-40B4-BE49-F238E27FC236}">
                    <a16:creationId xmlns:a16="http://schemas.microsoft.com/office/drawing/2014/main" id="{FB2E53A0-4792-4C65-9238-E6434BAC0F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7" y="2501"/>
                <a:ext cx="320" cy="234"/>
              </a:xfrm>
              <a:custGeom>
                <a:avLst/>
                <a:gdLst>
                  <a:gd name="T0" fmla="*/ 2 w 167"/>
                  <a:gd name="T1" fmla="*/ 2 h 122"/>
                  <a:gd name="T2" fmla="*/ 122 w 167"/>
                  <a:gd name="T3" fmla="*/ 28 h 122"/>
                  <a:gd name="T4" fmla="*/ 167 w 167"/>
                  <a:gd name="T5" fmla="*/ 118 h 122"/>
                  <a:gd name="T6" fmla="*/ 161 w 167"/>
                  <a:gd name="T7" fmla="*/ 119 h 122"/>
                  <a:gd name="T8" fmla="*/ 152 w 167"/>
                  <a:gd name="T9" fmla="*/ 70 h 122"/>
                  <a:gd name="T10" fmla="*/ 113 w 167"/>
                  <a:gd name="T11" fmla="*/ 28 h 122"/>
                  <a:gd name="T12" fmla="*/ 55 w 167"/>
                  <a:gd name="T13" fmla="*/ 8 h 122"/>
                  <a:gd name="T14" fmla="*/ 2 w 167"/>
                  <a:gd name="T15" fmla="*/ 5 h 122"/>
                  <a:gd name="T16" fmla="*/ 2 w 167"/>
                  <a:gd name="T17" fmla="*/ 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7" h="122">
                    <a:moveTo>
                      <a:pt x="2" y="2"/>
                    </a:moveTo>
                    <a:cubicBezTo>
                      <a:pt x="43" y="0"/>
                      <a:pt x="86" y="6"/>
                      <a:pt x="122" y="28"/>
                    </a:cubicBezTo>
                    <a:cubicBezTo>
                      <a:pt x="154" y="47"/>
                      <a:pt x="166" y="83"/>
                      <a:pt x="167" y="118"/>
                    </a:cubicBezTo>
                    <a:cubicBezTo>
                      <a:pt x="167" y="122"/>
                      <a:pt x="162" y="122"/>
                      <a:pt x="161" y="119"/>
                    </a:cubicBezTo>
                    <a:cubicBezTo>
                      <a:pt x="158" y="102"/>
                      <a:pt x="159" y="87"/>
                      <a:pt x="152" y="70"/>
                    </a:cubicBezTo>
                    <a:cubicBezTo>
                      <a:pt x="145" y="52"/>
                      <a:pt x="130" y="38"/>
                      <a:pt x="113" y="28"/>
                    </a:cubicBezTo>
                    <a:cubicBezTo>
                      <a:pt x="96" y="18"/>
                      <a:pt x="75" y="13"/>
                      <a:pt x="55" y="8"/>
                    </a:cubicBezTo>
                    <a:cubicBezTo>
                      <a:pt x="37" y="4"/>
                      <a:pt x="20" y="7"/>
                      <a:pt x="2" y="5"/>
                    </a:cubicBezTo>
                    <a:cubicBezTo>
                      <a:pt x="0" y="4"/>
                      <a:pt x="1" y="2"/>
                      <a:pt x="2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3" name="Freeform 86">
                <a:extLst>
                  <a:ext uri="{FF2B5EF4-FFF2-40B4-BE49-F238E27FC236}">
                    <a16:creationId xmlns:a16="http://schemas.microsoft.com/office/drawing/2014/main" id="{850B3FF3-87F7-4AA0-8374-A05355A7E7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6" y="2747"/>
                <a:ext cx="99" cy="46"/>
              </a:xfrm>
              <a:custGeom>
                <a:avLst/>
                <a:gdLst>
                  <a:gd name="T0" fmla="*/ 51 w 52"/>
                  <a:gd name="T1" fmla="*/ 2 h 24"/>
                  <a:gd name="T2" fmla="*/ 2 w 52"/>
                  <a:gd name="T3" fmla="*/ 24 h 24"/>
                  <a:gd name="T4" fmla="*/ 1 w 52"/>
                  <a:gd name="T5" fmla="*/ 21 h 24"/>
                  <a:gd name="T6" fmla="*/ 26 w 52"/>
                  <a:gd name="T7" fmla="*/ 14 h 24"/>
                  <a:gd name="T8" fmla="*/ 50 w 52"/>
                  <a:gd name="T9" fmla="*/ 1 h 24"/>
                  <a:gd name="T10" fmla="*/ 51 w 52"/>
                  <a:gd name="T11" fmla="*/ 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" h="24">
                    <a:moveTo>
                      <a:pt x="51" y="2"/>
                    </a:moveTo>
                    <a:cubicBezTo>
                      <a:pt x="40" y="15"/>
                      <a:pt x="19" y="24"/>
                      <a:pt x="2" y="24"/>
                    </a:cubicBezTo>
                    <a:cubicBezTo>
                      <a:pt x="0" y="24"/>
                      <a:pt x="0" y="22"/>
                      <a:pt x="1" y="21"/>
                    </a:cubicBezTo>
                    <a:cubicBezTo>
                      <a:pt x="9" y="18"/>
                      <a:pt x="18" y="17"/>
                      <a:pt x="26" y="14"/>
                    </a:cubicBezTo>
                    <a:cubicBezTo>
                      <a:pt x="34" y="11"/>
                      <a:pt x="42" y="6"/>
                      <a:pt x="50" y="1"/>
                    </a:cubicBezTo>
                    <a:cubicBezTo>
                      <a:pt x="50" y="0"/>
                      <a:pt x="52" y="1"/>
                      <a:pt x="51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4" name="Freeform 87">
                <a:extLst>
                  <a:ext uri="{FF2B5EF4-FFF2-40B4-BE49-F238E27FC236}">
                    <a16:creationId xmlns:a16="http://schemas.microsoft.com/office/drawing/2014/main" id="{53A06B60-388C-4296-9635-4A002BD682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3" y="2805"/>
                <a:ext cx="134" cy="77"/>
              </a:xfrm>
              <a:custGeom>
                <a:avLst/>
                <a:gdLst>
                  <a:gd name="T0" fmla="*/ 70 w 70"/>
                  <a:gd name="T1" fmla="*/ 1 h 40"/>
                  <a:gd name="T2" fmla="*/ 40 w 70"/>
                  <a:gd name="T3" fmla="*/ 24 h 40"/>
                  <a:gd name="T4" fmla="*/ 2 w 70"/>
                  <a:gd name="T5" fmla="*/ 39 h 40"/>
                  <a:gd name="T6" fmla="*/ 1 w 70"/>
                  <a:gd name="T7" fmla="*/ 37 h 40"/>
                  <a:gd name="T8" fmla="*/ 32 w 70"/>
                  <a:gd name="T9" fmla="*/ 24 h 40"/>
                  <a:gd name="T10" fmla="*/ 69 w 70"/>
                  <a:gd name="T11" fmla="*/ 0 h 40"/>
                  <a:gd name="T12" fmla="*/ 70 w 70"/>
                  <a:gd name="T13" fmla="*/ 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" h="40">
                    <a:moveTo>
                      <a:pt x="70" y="1"/>
                    </a:moveTo>
                    <a:cubicBezTo>
                      <a:pt x="61" y="11"/>
                      <a:pt x="52" y="18"/>
                      <a:pt x="40" y="24"/>
                    </a:cubicBezTo>
                    <a:cubicBezTo>
                      <a:pt x="28" y="30"/>
                      <a:pt x="15" y="37"/>
                      <a:pt x="2" y="39"/>
                    </a:cubicBezTo>
                    <a:cubicBezTo>
                      <a:pt x="0" y="40"/>
                      <a:pt x="0" y="37"/>
                      <a:pt x="1" y="37"/>
                    </a:cubicBezTo>
                    <a:cubicBezTo>
                      <a:pt x="10" y="31"/>
                      <a:pt x="22" y="28"/>
                      <a:pt x="32" y="24"/>
                    </a:cubicBezTo>
                    <a:cubicBezTo>
                      <a:pt x="46" y="18"/>
                      <a:pt x="58" y="10"/>
                      <a:pt x="69" y="0"/>
                    </a:cubicBezTo>
                    <a:cubicBezTo>
                      <a:pt x="69" y="0"/>
                      <a:pt x="70" y="1"/>
                      <a:pt x="70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5" name="Freeform 88">
                <a:extLst>
                  <a:ext uri="{FF2B5EF4-FFF2-40B4-BE49-F238E27FC236}">
                    <a16:creationId xmlns:a16="http://schemas.microsoft.com/office/drawing/2014/main" id="{E7C5D548-C815-4A16-BB3A-3F7CDCC1DD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9" y="2893"/>
                <a:ext cx="136" cy="98"/>
              </a:xfrm>
              <a:custGeom>
                <a:avLst/>
                <a:gdLst>
                  <a:gd name="T0" fmla="*/ 71 w 71"/>
                  <a:gd name="T1" fmla="*/ 2 h 51"/>
                  <a:gd name="T2" fmla="*/ 2 w 71"/>
                  <a:gd name="T3" fmla="*/ 46 h 51"/>
                  <a:gd name="T4" fmla="*/ 3 w 71"/>
                  <a:gd name="T5" fmla="*/ 42 h 51"/>
                  <a:gd name="T6" fmla="*/ 69 w 71"/>
                  <a:gd name="T7" fmla="*/ 0 h 51"/>
                  <a:gd name="T8" fmla="*/ 71 w 71"/>
                  <a:gd name="T9" fmla="*/ 2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" h="51">
                    <a:moveTo>
                      <a:pt x="71" y="2"/>
                    </a:moveTo>
                    <a:cubicBezTo>
                      <a:pt x="58" y="21"/>
                      <a:pt x="28" y="51"/>
                      <a:pt x="2" y="46"/>
                    </a:cubicBezTo>
                    <a:cubicBezTo>
                      <a:pt x="0" y="46"/>
                      <a:pt x="0" y="42"/>
                      <a:pt x="3" y="42"/>
                    </a:cubicBezTo>
                    <a:cubicBezTo>
                      <a:pt x="28" y="44"/>
                      <a:pt x="55" y="19"/>
                      <a:pt x="69" y="0"/>
                    </a:cubicBezTo>
                    <a:cubicBezTo>
                      <a:pt x="70" y="0"/>
                      <a:pt x="71" y="1"/>
                      <a:pt x="71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6" name="Freeform 89">
                <a:extLst>
                  <a:ext uri="{FF2B5EF4-FFF2-40B4-BE49-F238E27FC236}">
                    <a16:creationId xmlns:a16="http://schemas.microsoft.com/office/drawing/2014/main" id="{F9C62332-BC6C-4023-B6C9-188B10679B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2987"/>
                <a:ext cx="144" cy="114"/>
              </a:xfrm>
              <a:custGeom>
                <a:avLst/>
                <a:gdLst>
                  <a:gd name="T0" fmla="*/ 75 w 75"/>
                  <a:gd name="T1" fmla="*/ 2 h 59"/>
                  <a:gd name="T2" fmla="*/ 5 w 75"/>
                  <a:gd name="T3" fmla="*/ 58 h 59"/>
                  <a:gd name="T4" fmla="*/ 3 w 75"/>
                  <a:gd name="T5" fmla="*/ 53 h 59"/>
                  <a:gd name="T6" fmla="*/ 40 w 75"/>
                  <a:gd name="T7" fmla="*/ 32 h 59"/>
                  <a:gd name="T8" fmla="*/ 74 w 75"/>
                  <a:gd name="T9" fmla="*/ 1 h 59"/>
                  <a:gd name="T10" fmla="*/ 75 w 75"/>
                  <a:gd name="T11" fmla="*/ 2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5" h="59">
                    <a:moveTo>
                      <a:pt x="75" y="2"/>
                    </a:moveTo>
                    <a:cubicBezTo>
                      <a:pt x="55" y="25"/>
                      <a:pt x="33" y="46"/>
                      <a:pt x="5" y="58"/>
                    </a:cubicBezTo>
                    <a:cubicBezTo>
                      <a:pt x="2" y="59"/>
                      <a:pt x="0" y="55"/>
                      <a:pt x="3" y="53"/>
                    </a:cubicBezTo>
                    <a:cubicBezTo>
                      <a:pt x="15" y="45"/>
                      <a:pt x="28" y="39"/>
                      <a:pt x="40" y="32"/>
                    </a:cubicBezTo>
                    <a:cubicBezTo>
                      <a:pt x="52" y="24"/>
                      <a:pt x="65" y="12"/>
                      <a:pt x="74" y="1"/>
                    </a:cubicBezTo>
                    <a:cubicBezTo>
                      <a:pt x="74" y="0"/>
                      <a:pt x="75" y="1"/>
                      <a:pt x="75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7" name="Freeform 90">
                <a:extLst>
                  <a:ext uri="{FF2B5EF4-FFF2-40B4-BE49-F238E27FC236}">
                    <a16:creationId xmlns:a16="http://schemas.microsoft.com/office/drawing/2014/main" id="{3714EB8F-BF84-42E5-9370-51E881AD4A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" y="3099"/>
                <a:ext cx="178" cy="171"/>
              </a:xfrm>
              <a:custGeom>
                <a:avLst/>
                <a:gdLst>
                  <a:gd name="T0" fmla="*/ 93 w 93"/>
                  <a:gd name="T1" fmla="*/ 2 h 89"/>
                  <a:gd name="T2" fmla="*/ 63 w 93"/>
                  <a:gd name="T3" fmla="*/ 42 h 89"/>
                  <a:gd name="T4" fmla="*/ 5 w 93"/>
                  <a:gd name="T5" fmla="*/ 87 h 89"/>
                  <a:gd name="T6" fmla="*/ 3 w 93"/>
                  <a:gd name="T7" fmla="*/ 82 h 89"/>
                  <a:gd name="T8" fmla="*/ 55 w 93"/>
                  <a:gd name="T9" fmla="*/ 45 h 89"/>
                  <a:gd name="T10" fmla="*/ 90 w 93"/>
                  <a:gd name="T11" fmla="*/ 2 h 89"/>
                  <a:gd name="T12" fmla="*/ 93 w 93"/>
                  <a:gd name="T13" fmla="*/ 2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3" h="89">
                    <a:moveTo>
                      <a:pt x="93" y="2"/>
                    </a:moveTo>
                    <a:cubicBezTo>
                      <a:pt x="92" y="20"/>
                      <a:pt x="76" y="31"/>
                      <a:pt x="63" y="42"/>
                    </a:cubicBezTo>
                    <a:cubicBezTo>
                      <a:pt x="44" y="57"/>
                      <a:pt x="27" y="77"/>
                      <a:pt x="5" y="87"/>
                    </a:cubicBezTo>
                    <a:cubicBezTo>
                      <a:pt x="2" y="89"/>
                      <a:pt x="0" y="84"/>
                      <a:pt x="3" y="82"/>
                    </a:cubicBezTo>
                    <a:cubicBezTo>
                      <a:pt x="20" y="69"/>
                      <a:pt x="38" y="58"/>
                      <a:pt x="55" y="45"/>
                    </a:cubicBezTo>
                    <a:cubicBezTo>
                      <a:pt x="68" y="35"/>
                      <a:pt x="88" y="20"/>
                      <a:pt x="90" y="2"/>
                    </a:cubicBezTo>
                    <a:cubicBezTo>
                      <a:pt x="90" y="0"/>
                      <a:pt x="93" y="0"/>
                      <a:pt x="93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8" name="Freeform 91">
                <a:extLst>
                  <a:ext uri="{FF2B5EF4-FFF2-40B4-BE49-F238E27FC236}">
                    <a16:creationId xmlns:a16="http://schemas.microsoft.com/office/drawing/2014/main" id="{032E76C6-CFA4-429E-BABA-AFE2FD0E12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8" y="3234"/>
                <a:ext cx="182" cy="152"/>
              </a:xfrm>
              <a:custGeom>
                <a:avLst/>
                <a:gdLst>
                  <a:gd name="T0" fmla="*/ 95 w 95"/>
                  <a:gd name="T1" fmla="*/ 2 h 79"/>
                  <a:gd name="T2" fmla="*/ 59 w 95"/>
                  <a:gd name="T3" fmla="*/ 50 h 79"/>
                  <a:gd name="T4" fmla="*/ 2 w 95"/>
                  <a:gd name="T5" fmla="*/ 78 h 79"/>
                  <a:gd name="T6" fmla="*/ 2 w 95"/>
                  <a:gd name="T7" fmla="*/ 74 h 79"/>
                  <a:gd name="T8" fmla="*/ 55 w 95"/>
                  <a:gd name="T9" fmla="*/ 49 h 79"/>
                  <a:gd name="T10" fmla="*/ 92 w 95"/>
                  <a:gd name="T11" fmla="*/ 1 h 79"/>
                  <a:gd name="T12" fmla="*/ 95 w 95"/>
                  <a:gd name="T13" fmla="*/ 2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5" h="79">
                    <a:moveTo>
                      <a:pt x="95" y="2"/>
                    </a:moveTo>
                    <a:cubicBezTo>
                      <a:pt x="90" y="23"/>
                      <a:pt x="75" y="36"/>
                      <a:pt x="59" y="50"/>
                    </a:cubicBezTo>
                    <a:cubicBezTo>
                      <a:pt x="44" y="64"/>
                      <a:pt x="25" y="79"/>
                      <a:pt x="2" y="78"/>
                    </a:cubicBezTo>
                    <a:cubicBezTo>
                      <a:pt x="0" y="78"/>
                      <a:pt x="0" y="75"/>
                      <a:pt x="2" y="74"/>
                    </a:cubicBezTo>
                    <a:cubicBezTo>
                      <a:pt x="23" y="70"/>
                      <a:pt x="39" y="63"/>
                      <a:pt x="55" y="49"/>
                    </a:cubicBezTo>
                    <a:cubicBezTo>
                      <a:pt x="69" y="36"/>
                      <a:pt x="86" y="20"/>
                      <a:pt x="92" y="1"/>
                    </a:cubicBezTo>
                    <a:cubicBezTo>
                      <a:pt x="93" y="0"/>
                      <a:pt x="95" y="1"/>
                      <a:pt x="95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9" name="Freeform 92">
                <a:extLst>
                  <a:ext uri="{FF2B5EF4-FFF2-40B4-BE49-F238E27FC236}">
                    <a16:creationId xmlns:a16="http://schemas.microsoft.com/office/drawing/2014/main" id="{FFDE23D3-FE63-4360-AA9D-0C231C2F19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9" y="3349"/>
                <a:ext cx="85" cy="142"/>
              </a:xfrm>
              <a:custGeom>
                <a:avLst/>
                <a:gdLst>
                  <a:gd name="T0" fmla="*/ 43 w 44"/>
                  <a:gd name="T1" fmla="*/ 2 h 74"/>
                  <a:gd name="T2" fmla="*/ 29 w 44"/>
                  <a:gd name="T3" fmla="*/ 45 h 74"/>
                  <a:gd name="T4" fmla="*/ 4 w 44"/>
                  <a:gd name="T5" fmla="*/ 73 h 74"/>
                  <a:gd name="T6" fmla="*/ 3 w 44"/>
                  <a:gd name="T7" fmla="*/ 69 h 74"/>
                  <a:gd name="T8" fmla="*/ 26 w 44"/>
                  <a:gd name="T9" fmla="*/ 41 h 74"/>
                  <a:gd name="T10" fmla="*/ 40 w 44"/>
                  <a:gd name="T11" fmla="*/ 2 h 74"/>
                  <a:gd name="T12" fmla="*/ 43 w 44"/>
                  <a:gd name="T13" fmla="*/ 2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74">
                    <a:moveTo>
                      <a:pt x="43" y="2"/>
                    </a:moveTo>
                    <a:cubicBezTo>
                      <a:pt x="44" y="17"/>
                      <a:pt x="35" y="32"/>
                      <a:pt x="29" y="45"/>
                    </a:cubicBezTo>
                    <a:cubicBezTo>
                      <a:pt x="25" y="55"/>
                      <a:pt x="17" y="73"/>
                      <a:pt x="4" y="73"/>
                    </a:cubicBezTo>
                    <a:cubicBezTo>
                      <a:pt x="2" y="74"/>
                      <a:pt x="0" y="70"/>
                      <a:pt x="3" y="69"/>
                    </a:cubicBezTo>
                    <a:cubicBezTo>
                      <a:pt x="15" y="65"/>
                      <a:pt x="21" y="52"/>
                      <a:pt x="26" y="41"/>
                    </a:cubicBezTo>
                    <a:cubicBezTo>
                      <a:pt x="32" y="30"/>
                      <a:pt x="40" y="16"/>
                      <a:pt x="40" y="2"/>
                    </a:cubicBezTo>
                    <a:cubicBezTo>
                      <a:pt x="40" y="1"/>
                      <a:pt x="43" y="0"/>
                      <a:pt x="43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0" name="Freeform 93">
                <a:extLst>
                  <a:ext uri="{FF2B5EF4-FFF2-40B4-BE49-F238E27FC236}">
                    <a16:creationId xmlns:a16="http://schemas.microsoft.com/office/drawing/2014/main" id="{3521A8EC-9697-47A4-9AFF-E75770ED55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3" y="2901"/>
                <a:ext cx="326" cy="725"/>
              </a:xfrm>
              <a:custGeom>
                <a:avLst/>
                <a:gdLst>
                  <a:gd name="T0" fmla="*/ 91 w 170"/>
                  <a:gd name="T1" fmla="*/ 377 h 377"/>
                  <a:gd name="T2" fmla="*/ 5 w 170"/>
                  <a:gd name="T3" fmla="*/ 14 h 377"/>
                  <a:gd name="T4" fmla="*/ 14 w 170"/>
                  <a:gd name="T5" fmla="*/ 6 h 377"/>
                  <a:gd name="T6" fmla="*/ 170 w 170"/>
                  <a:gd name="T7" fmla="*/ 318 h 377"/>
                  <a:gd name="T8" fmla="*/ 91 w 170"/>
                  <a:gd name="T9" fmla="*/ 377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0" h="377">
                    <a:moveTo>
                      <a:pt x="91" y="377"/>
                    </a:moveTo>
                    <a:cubicBezTo>
                      <a:pt x="102" y="251"/>
                      <a:pt x="96" y="85"/>
                      <a:pt x="5" y="14"/>
                    </a:cubicBezTo>
                    <a:cubicBezTo>
                      <a:pt x="0" y="12"/>
                      <a:pt x="7" y="0"/>
                      <a:pt x="14" y="6"/>
                    </a:cubicBezTo>
                    <a:cubicBezTo>
                      <a:pt x="102" y="64"/>
                      <a:pt x="150" y="173"/>
                      <a:pt x="170" y="318"/>
                    </a:cubicBezTo>
                    <a:cubicBezTo>
                      <a:pt x="143" y="338"/>
                      <a:pt x="117" y="358"/>
                      <a:pt x="91" y="377"/>
                    </a:cubicBezTo>
                    <a:close/>
                  </a:path>
                </a:pathLst>
              </a:custGeom>
              <a:solidFill>
                <a:srgbClr val="D09F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1" name="Freeform 94">
                <a:extLst>
                  <a:ext uri="{FF2B5EF4-FFF2-40B4-BE49-F238E27FC236}">
                    <a16:creationId xmlns:a16="http://schemas.microsoft.com/office/drawing/2014/main" id="{A1E63FEC-9DD2-4D74-AF24-9BAA730011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5" y="2939"/>
                <a:ext cx="223" cy="687"/>
              </a:xfrm>
              <a:custGeom>
                <a:avLst/>
                <a:gdLst>
                  <a:gd name="T0" fmla="*/ 74 w 116"/>
                  <a:gd name="T1" fmla="*/ 357 h 357"/>
                  <a:gd name="T2" fmla="*/ 0 w 116"/>
                  <a:gd name="T3" fmla="*/ 4 h 357"/>
                  <a:gd name="T4" fmla="*/ 9 w 116"/>
                  <a:gd name="T5" fmla="*/ 4 h 357"/>
                  <a:gd name="T6" fmla="*/ 113 w 116"/>
                  <a:gd name="T7" fmla="*/ 328 h 357"/>
                  <a:gd name="T8" fmla="*/ 74 w 116"/>
                  <a:gd name="T9" fmla="*/ 357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6" h="357">
                    <a:moveTo>
                      <a:pt x="74" y="357"/>
                    </a:moveTo>
                    <a:cubicBezTo>
                      <a:pt x="84" y="236"/>
                      <a:pt x="80" y="80"/>
                      <a:pt x="0" y="4"/>
                    </a:cubicBezTo>
                    <a:cubicBezTo>
                      <a:pt x="2" y="2"/>
                      <a:pt x="6" y="0"/>
                      <a:pt x="9" y="4"/>
                    </a:cubicBezTo>
                    <a:cubicBezTo>
                      <a:pt x="85" y="73"/>
                      <a:pt x="116" y="185"/>
                      <a:pt x="113" y="328"/>
                    </a:cubicBezTo>
                    <a:lnTo>
                      <a:pt x="74" y="357"/>
                    </a:lnTo>
                    <a:close/>
                  </a:path>
                </a:pathLst>
              </a:custGeom>
              <a:solidFill>
                <a:srgbClr val="EDC4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" name="Freeform 95">
                <a:extLst>
                  <a:ext uri="{FF2B5EF4-FFF2-40B4-BE49-F238E27FC236}">
                    <a16:creationId xmlns:a16="http://schemas.microsoft.com/office/drawing/2014/main" id="{AE93ADE1-2E40-40F0-84C2-A80646BD17B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21" y="2901"/>
                <a:ext cx="336" cy="735"/>
              </a:xfrm>
              <a:custGeom>
                <a:avLst/>
                <a:gdLst>
                  <a:gd name="T0" fmla="*/ 88 w 175"/>
                  <a:gd name="T1" fmla="*/ 377 h 382"/>
                  <a:gd name="T2" fmla="*/ 83 w 175"/>
                  <a:gd name="T3" fmla="*/ 176 h 382"/>
                  <a:gd name="T4" fmla="*/ 4 w 175"/>
                  <a:gd name="T5" fmla="*/ 18 h 382"/>
                  <a:gd name="T6" fmla="*/ 1 w 175"/>
                  <a:gd name="T7" fmla="*/ 10 h 382"/>
                  <a:gd name="T8" fmla="*/ 3 w 175"/>
                  <a:gd name="T9" fmla="*/ 5 h 382"/>
                  <a:gd name="T10" fmla="*/ 7 w 175"/>
                  <a:gd name="T11" fmla="*/ 2 h 382"/>
                  <a:gd name="T12" fmla="*/ 17 w 175"/>
                  <a:gd name="T13" fmla="*/ 3 h 382"/>
                  <a:gd name="T14" fmla="*/ 122 w 175"/>
                  <a:gd name="T15" fmla="*/ 127 h 382"/>
                  <a:gd name="T16" fmla="*/ 174 w 175"/>
                  <a:gd name="T17" fmla="*/ 318 h 382"/>
                  <a:gd name="T18" fmla="*/ 173 w 175"/>
                  <a:gd name="T19" fmla="*/ 322 h 382"/>
                  <a:gd name="T20" fmla="*/ 94 w 175"/>
                  <a:gd name="T21" fmla="*/ 381 h 382"/>
                  <a:gd name="T22" fmla="*/ 89 w 175"/>
                  <a:gd name="T23" fmla="*/ 380 h 382"/>
                  <a:gd name="T24" fmla="*/ 88 w 175"/>
                  <a:gd name="T25" fmla="*/ 377 h 382"/>
                  <a:gd name="T26" fmla="*/ 91 w 175"/>
                  <a:gd name="T27" fmla="*/ 174 h 382"/>
                  <a:gd name="T28" fmla="*/ 97 w 175"/>
                  <a:gd name="T29" fmla="*/ 369 h 382"/>
                  <a:gd name="T30" fmla="*/ 166 w 175"/>
                  <a:gd name="T31" fmla="*/ 317 h 382"/>
                  <a:gd name="T32" fmla="*/ 115 w 175"/>
                  <a:gd name="T33" fmla="*/ 131 h 382"/>
                  <a:gd name="T34" fmla="*/ 12 w 175"/>
                  <a:gd name="T35" fmla="*/ 10 h 382"/>
                  <a:gd name="T36" fmla="*/ 12 w 175"/>
                  <a:gd name="T37" fmla="*/ 10 h 382"/>
                  <a:gd name="T38" fmla="*/ 12 w 175"/>
                  <a:gd name="T39" fmla="*/ 9 h 382"/>
                  <a:gd name="T40" fmla="*/ 10 w 175"/>
                  <a:gd name="T41" fmla="*/ 9 h 382"/>
                  <a:gd name="T42" fmla="*/ 9 w 175"/>
                  <a:gd name="T43" fmla="*/ 10 h 382"/>
                  <a:gd name="T44" fmla="*/ 9 w 175"/>
                  <a:gd name="T45" fmla="*/ 11 h 382"/>
                  <a:gd name="T46" fmla="*/ 9 w 175"/>
                  <a:gd name="T47" fmla="*/ 11 h 382"/>
                  <a:gd name="T48" fmla="*/ 91 w 175"/>
                  <a:gd name="T49" fmla="*/ 174 h 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5" h="382">
                    <a:moveTo>
                      <a:pt x="88" y="377"/>
                    </a:moveTo>
                    <a:cubicBezTo>
                      <a:pt x="93" y="314"/>
                      <a:pt x="95" y="241"/>
                      <a:pt x="83" y="176"/>
                    </a:cubicBezTo>
                    <a:cubicBezTo>
                      <a:pt x="72" y="111"/>
                      <a:pt x="49" y="53"/>
                      <a:pt x="4" y="18"/>
                    </a:cubicBezTo>
                    <a:cubicBezTo>
                      <a:pt x="1" y="16"/>
                      <a:pt x="0" y="13"/>
                      <a:pt x="1" y="10"/>
                    </a:cubicBezTo>
                    <a:cubicBezTo>
                      <a:pt x="1" y="8"/>
                      <a:pt x="2" y="7"/>
                      <a:pt x="3" y="5"/>
                    </a:cubicBezTo>
                    <a:cubicBezTo>
                      <a:pt x="4" y="4"/>
                      <a:pt x="5" y="2"/>
                      <a:pt x="7" y="2"/>
                    </a:cubicBezTo>
                    <a:cubicBezTo>
                      <a:pt x="10" y="0"/>
                      <a:pt x="13" y="0"/>
                      <a:pt x="17" y="3"/>
                    </a:cubicBezTo>
                    <a:cubicBezTo>
                      <a:pt x="62" y="32"/>
                      <a:pt x="96" y="74"/>
                      <a:pt x="122" y="127"/>
                    </a:cubicBezTo>
                    <a:cubicBezTo>
                      <a:pt x="148" y="180"/>
                      <a:pt x="165" y="245"/>
                      <a:pt x="174" y="318"/>
                    </a:cubicBezTo>
                    <a:cubicBezTo>
                      <a:pt x="175" y="319"/>
                      <a:pt x="174" y="321"/>
                      <a:pt x="173" y="322"/>
                    </a:cubicBezTo>
                    <a:cubicBezTo>
                      <a:pt x="94" y="381"/>
                      <a:pt x="94" y="381"/>
                      <a:pt x="94" y="381"/>
                    </a:cubicBezTo>
                    <a:cubicBezTo>
                      <a:pt x="92" y="382"/>
                      <a:pt x="90" y="382"/>
                      <a:pt x="89" y="380"/>
                    </a:cubicBezTo>
                    <a:cubicBezTo>
                      <a:pt x="88" y="379"/>
                      <a:pt x="88" y="378"/>
                      <a:pt x="88" y="377"/>
                    </a:cubicBezTo>
                    <a:close/>
                    <a:moveTo>
                      <a:pt x="91" y="174"/>
                    </a:moveTo>
                    <a:cubicBezTo>
                      <a:pt x="102" y="238"/>
                      <a:pt x="101" y="307"/>
                      <a:pt x="97" y="369"/>
                    </a:cubicBezTo>
                    <a:cubicBezTo>
                      <a:pt x="166" y="317"/>
                      <a:pt x="166" y="317"/>
                      <a:pt x="166" y="317"/>
                    </a:cubicBezTo>
                    <a:cubicBezTo>
                      <a:pt x="156" y="245"/>
                      <a:pt x="140" y="183"/>
                      <a:pt x="115" y="131"/>
                    </a:cubicBezTo>
                    <a:cubicBezTo>
                      <a:pt x="89" y="79"/>
                      <a:pt x="56" y="38"/>
                      <a:pt x="12" y="10"/>
                    </a:cubicBezTo>
                    <a:cubicBezTo>
                      <a:pt x="12" y="10"/>
                      <a:pt x="12" y="10"/>
                      <a:pt x="12" y="10"/>
                    </a:cubicBezTo>
                    <a:cubicBezTo>
                      <a:pt x="12" y="10"/>
                      <a:pt x="12" y="10"/>
                      <a:pt x="12" y="9"/>
                    </a:cubicBezTo>
                    <a:cubicBezTo>
                      <a:pt x="11" y="9"/>
                      <a:pt x="11" y="9"/>
                      <a:pt x="10" y="9"/>
                    </a:cubicBezTo>
                    <a:cubicBezTo>
                      <a:pt x="10" y="9"/>
                      <a:pt x="10" y="9"/>
                      <a:pt x="9" y="10"/>
                    </a:cubicBezTo>
                    <a:cubicBezTo>
                      <a:pt x="9" y="10"/>
                      <a:pt x="9" y="11"/>
                      <a:pt x="9" y="11"/>
                    </a:cubicBezTo>
                    <a:cubicBezTo>
                      <a:pt x="9" y="11"/>
                      <a:pt x="9" y="11"/>
                      <a:pt x="9" y="11"/>
                    </a:cubicBezTo>
                    <a:cubicBezTo>
                      <a:pt x="55" y="48"/>
                      <a:pt x="80" y="108"/>
                      <a:pt x="91" y="174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3" name="Freeform 96">
                <a:extLst>
                  <a:ext uri="{FF2B5EF4-FFF2-40B4-BE49-F238E27FC236}">
                    <a16:creationId xmlns:a16="http://schemas.microsoft.com/office/drawing/2014/main" id="{C5D8EA86-491E-4F02-813C-5CDBB75D82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9" y="2966"/>
                <a:ext cx="180" cy="323"/>
              </a:xfrm>
              <a:custGeom>
                <a:avLst/>
                <a:gdLst>
                  <a:gd name="T0" fmla="*/ 75 w 94"/>
                  <a:gd name="T1" fmla="*/ 0 h 168"/>
                  <a:gd name="T2" fmla="*/ 0 w 94"/>
                  <a:gd name="T3" fmla="*/ 57 h 168"/>
                  <a:gd name="T4" fmla="*/ 15 w 94"/>
                  <a:gd name="T5" fmla="*/ 50 h 168"/>
                  <a:gd name="T6" fmla="*/ 19 w 94"/>
                  <a:gd name="T7" fmla="*/ 125 h 168"/>
                  <a:gd name="T8" fmla="*/ 31 w 94"/>
                  <a:gd name="T9" fmla="*/ 107 h 168"/>
                  <a:gd name="T10" fmla="*/ 94 w 94"/>
                  <a:gd name="T11" fmla="*/ 168 h 168"/>
                  <a:gd name="T12" fmla="*/ 65 w 94"/>
                  <a:gd name="T13" fmla="*/ 99 h 168"/>
                  <a:gd name="T14" fmla="*/ 82 w 94"/>
                  <a:gd name="T15" fmla="*/ 102 h 168"/>
                  <a:gd name="T16" fmla="*/ 57 w 94"/>
                  <a:gd name="T17" fmla="*/ 50 h 168"/>
                  <a:gd name="T18" fmla="*/ 75 w 94"/>
                  <a:gd name="T19" fmla="*/ 54 h 168"/>
                  <a:gd name="T20" fmla="*/ 75 w 94"/>
                  <a:gd name="T21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4" h="168">
                    <a:moveTo>
                      <a:pt x="75" y="0"/>
                    </a:moveTo>
                    <a:cubicBezTo>
                      <a:pt x="35" y="6"/>
                      <a:pt x="11" y="26"/>
                      <a:pt x="0" y="57"/>
                    </a:cubicBezTo>
                    <a:cubicBezTo>
                      <a:pt x="8" y="53"/>
                      <a:pt x="9" y="51"/>
                      <a:pt x="15" y="50"/>
                    </a:cubicBezTo>
                    <a:cubicBezTo>
                      <a:pt x="4" y="64"/>
                      <a:pt x="8" y="108"/>
                      <a:pt x="19" y="125"/>
                    </a:cubicBezTo>
                    <a:cubicBezTo>
                      <a:pt x="25" y="116"/>
                      <a:pt x="25" y="112"/>
                      <a:pt x="31" y="107"/>
                    </a:cubicBezTo>
                    <a:cubicBezTo>
                      <a:pt x="33" y="136"/>
                      <a:pt x="66" y="163"/>
                      <a:pt x="94" y="168"/>
                    </a:cubicBezTo>
                    <a:cubicBezTo>
                      <a:pt x="71" y="148"/>
                      <a:pt x="72" y="122"/>
                      <a:pt x="65" y="99"/>
                    </a:cubicBezTo>
                    <a:cubicBezTo>
                      <a:pt x="71" y="100"/>
                      <a:pt x="74" y="100"/>
                      <a:pt x="82" y="102"/>
                    </a:cubicBezTo>
                    <a:cubicBezTo>
                      <a:pt x="75" y="87"/>
                      <a:pt x="67" y="64"/>
                      <a:pt x="57" y="50"/>
                    </a:cubicBezTo>
                    <a:cubicBezTo>
                      <a:pt x="63" y="51"/>
                      <a:pt x="69" y="53"/>
                      <a:pt x="75" y="54"/>
                    </a:cubicBezTo>
                    <a:cubicBezTo>
                      <a:pt x="60" y="29"/>
                      <a:pt x="62" y="19"/>
                      <a:pt x="75" y="0"/>
                    </a:cubicBezTo>
                    <a:close/>
                  </a:path>
                </a:pathLst>
              </a:custGeom>
              <a:solidFill>
                <a:srgbClr val="5982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4" name="Freeform 97">
                <a:extLst>
                  <a:ext uri="{FF2B5EF4-FFF2-40B4-BE49-F238E27FC236}">
                    <a16:creationId xmlns:a16="http://schemas.microsoft.com/office/drawing/2014/main" id="{9E791095-3F2A-4A13-9548-EDB5B936791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21" y="2958"/>
                <a:ext cx="198" cy="339"/>
              </a:xfrm>
              <a:custGeom>
                <a:avLst/>
                <a:gdLst>
                  <a:gd name="T0" fmla="*/ 71 w 103"/>
                  <a:gd name="T1" fmla="*/ 10 h 176"/>
                  <a:gd name="T2" fmla="*/ 33 w 103"/>
                  <a:gd name="T3" fmla="*/ 26 h 176"/>
                  <a:gd name="T4" fmla="*/ 12 w 103"/>
                  <a:gd name="T5" fmla="*/ 52 h 176"/>
                  <a:gd name="T6" fmla="*/ 18 w 103"/>
                  <a:gd name="T7" fmla="*/ 50 h 176"/>
                  <a:gd name="T8" fmla="*/ 23 w 103"/>
                  <a:gd name="T9" fmla="*/ 53 h 176"/>
                  <a:gd name="T10" fmla="*/ 22 w 103"/>
                  <a:gd name="T11" fmla="*/ 56 h 176"/>
                  <a:gd name="T12" fmla="*/ 17 w 103"/>
                  <a:gd name="T13" fmla="*/ 89 h 176"/>
                  <a:gd name="T14" fmla="*/ 23 w 103"/>
                  <a:gd name="T15" fmla="*/ 120 h 176"/>
                  <a:gd name="T16" fmla="*/ 33 w 103"/>
                  <a:gd name="T17" fmla="*/ 108 h 176"/>
                  <a:gd name="T18" fmla="*/ 38 w 103"/>
                  <a:gd name="T19" fmla="*/ 109 h 176"/>
                  <a:gd name="T20" fmla="*/ 39 w 103"/>
                  <a:gd name="T21" fmla="*/ 111 h 176"/>
                  <a:gd name="T22" fmla="*/ 58 w 103"/>
                  <a:gd name="T23" fmla="*/ 146 h 176"/>
                  <a:gd name="T24" fmla="*/ 86 w 103"/>
                  <a:gd name="T25" fmla="*/ 164 h 176"/>
                  <a:gd name="T26" fmla="*/ 69 w 103"/>
                  <a:gd name="T27" fmla="*/ 121 h 176"/>
                  <a:gd name="T28" fmla="*/ 65 w 103"/>
                  <a:gd name="T29" fmla="*/ 104 h 176"/>
                  <a:gd name="T30" fmla="*/ 68 w 103"/>
                  <a:gd name="T31" fmla="*/ 99 h 176"/>
                  <a:gd name="T32" fmla="*/ 70 w 103"/>
                  <a:gd name="T33" fmla="*/ 99 h 176"/>
                  <a:gd name="T34" fmla="*/ 79 w 103"/>
                  <a:gd name="T35" fmla="*/ 100 h 176"/>
                  <a:gd name="T36" fmla="*/ 79 w 103"/>
                  <a:gd name="T37" fmla="*/ 100 h 176"/>
                  <a:gd name="T38" fmla="*/ 73 w 103"/>
                  <a:gd name="T39" fmla="*/ 87 h 176"/>
                  <a:gd name="T40" fmla="*/ 58 w 103"/>
                  <a:gd name="T41" fmla="*/ 56 h 176"/>
                  <a:gd name="T42" fmla="*/ 59 w 103"/>
                  <a:gd name="T43" fmla="*/ 51 h 176"/>
                  <a:gd name="T44" fmla="*/ 62 w 103"/>
                  <a:gd name="T45" fmla="*/ 50 h 176"/>
                  <a:gd name="T46" fmla="*/ 71 w 103"/>
                  <a:gd name="T47" fmla="*/ 52 h 176"/>
                  <a:gd name="T48" fmla="*/ 64 w 103"/>
                  <a:gd name="T49" fmla="*/ 29 h 176"/>
                  <a:gd name="T50" fmla="*/ 71 w 103"/>
                  <a:gd name="T51" fmla="*/ 10 h 176"/>
                  <a:gd name="T52" fmla="*/ 28 w 103"/>
                  <a:gd name="T53" fmla="*/ 20 h 176"/>
                  <a:gd name="T54" fmla="*/ 79 w 103"/>
                  <a:gd name="T55" fmla="*/ 0 h 176"/>
                  <a:gd name="T56" fmla="*/ 82 w 103"/>
                  <a:gd name="T57" fmla="*/ 1 h 176"/>
                  <a:gd name="T58" fmla="*/ 83 w 103"/>
                  <a:gd name="T59" fmla="*/ 7 h 176"/>
                  <a:gd name="T60" fmla="*/ 72 w 103"/>
                  <a:gd name="T61" fmla="*/ 29 h 176"/>
                  <a:gd name="T62" fmla="*/ 82 w 103"/>
                  <a:gd name="T63" fmla="*/ 56 h 176"/>
                  <a:gd name="T64" fmla="*/ 83 w 103"/>
                  <a:gd name="T65" fmla="*/ 58 h 176"/>
                  <a:gd name="T66" fmla="*/ 78 w 103"/>
                  <a:gd name="T67" fmla="*/ 62 h 176"/>
                  <a:gd name="T68" fmla="*/ 69 w 103"/>
                  <a:gd name="T69" fmla="*/ 60 h 176"/>
                  <a:gd name="T70" fmla="*/ 81 w 103"/>
                  <a:gd name="T71" fmla="*/ 84 h 176"/>
                  <a:gd name="T72" fmla="*/ 90 w 103"/>
                  <a:gd name="T73" fmla="*/ 104 h 176"/>
                  <a:gd name="T74" fmla="*/ 90 w 103"/>
                  <a:gd name="T75" fmla="*/ 104 h 176"/>
                  <a:gd name="T76" fmla="*/ 90 w 103"/>
                  <a:gd name="T77" fmla="*/ 106 h 176"/>
                  <a:gd name="T78" fmla="*/ 86 w 103"/>
                  <a:gd name="T79" fmla="*/ 109 h 176"/>
                  <a:gd name="T80" fmla="*/ 78 w 103"/>
                  <a:gd name="T81" fmla="*/ 108 h 176"/>
                  <a:gd name="T82" fmla="*/ 74 w 103"/>
                  <a:gd name="T83" fmla="*/ 108 h 176"/>
                  <a:gd name="T84" fmla="*/ 77 w 103"/>
                  <a:gd name="T85" fmla="*/ 119 h 176"/>
                  <a:gd name="T86" fmla="*/ 101 w 103"/>
                  <a:gd name="T87" fmla="*/ 169 h 176"/>
                  <a:gd name="T88" fmla="*/ 102 w 103"/>
                  <a:gd name="T89" fmla="*/ 172 h 176"/>
                  <a:gd name="T90" fmla="*/ 98 w 103"/>
                  <a:gd name="T91" fmla="*/ 176 h 176"/>
                  <a:gd name="T92" fmla="*/ 52 w 103"/>
                  <a:gd name="T93" fmla="*/ 152 h 176"/>
                  <a:gd name="T94" fmla="*/ 32 w 103"/>
                  <a:gd name="T95" fmla="*/ 120 h 176"/>
                  <a:gd name="T96" fmla="*/ 30 w 103"/>
                  <a:gd name="T97" fmla="*/ 124 h 176"/>
                  <a:gd name="T98" fmla="*/ 27 w 103"/>
                  <a:gd name="T99" fmla="*/ 131 h 176"/>
                  <a:gd name="T100" fmla="*/ 26 w 103"/>
                  <a:gd name="T101" fmla="*/ 132 h 176"/>
                  <a:gd name="T102" fmla="*/ 20 w 103"/>
                  <a:gd name="T103" fmla="*/ 131 h 176"/>
                  <a:gd name="T104" fmla="*/ 9 w 103"/>
                  <a:gd name="T105" fmla="*/ 89 h 176"/>
                  <a:gd name="T106" fmla="*/ 11 w 103"/>
                  <a:gd name="T107" fmla="*/ 62 h 176"/>
                  <a:gd name="T108" fmla="*/ 6 w 103"/>
                  <a:gd name="T109" fmla="*/ 65 h 176"/>
                  <a:gd name="T110" fmla="*/ 3 w 103"/>
                  <a:gd name="T111" fmla="*/ 65 h 176"/>
                  <a:gd name="T112" fmla="*/ 0 w 103"/>
                  <a:gd name="T113" fmla="*/ 60 h 176"/>
                  <a:gd name="T114" fmla="*/ 28 w 103"/>
                  <a:gd name="T115" fmla="*/ 2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03" h="176">
                    <a:moveTo>
                      <a:pt x="71" y="10"/>
                    </a:moveTo>
                    <a:cubicBezTo>
                      <a:pt x="56" y="13"/>
                      <a:pt x="43" y="18"/>
                      <a:pt x="33" y="26"/>
                    </a:cubicBezTo>
                    <a:cubicBezTo>
                      <a:pt x="24" y="33"/>
                      <a:pt x="17" y="41"/>
                      <a:pt x="12" y="52"/>
                    </a:cubicBezTo>
                    <a:cubicBezTo>
                      <a:pt x="14" y="51"/>
                      <a:pt x="16" y="50"/>
                      <a:pt x="18" y="50"/>
                    </a:cubicBezTo>
                    <a:cubicBezTo>
                      <a:pt x="20" y="49"/>
                      <a:pt x="22" y="51"/>
                      <a:pt x="23" y="53"/>
                    </a:cubicBezTo>
                    <a:cubicBezTo>
                      <a:pt x="23" y="54"/>
                      <a:pt x="23" y="55"/>
                      <a:pt x="22" y="56"/>
                    </a:cubicBezTo>
                    <a:cubicBezTo>
                      <a:pt x="17" y="62"/>
                      <a:pt x="16" y="75"/>
                      <a:pt x="17" y="89"/>
                    </a:cubicBezTo>
                    <a:cubicBezTo>
                      <a:pt x="17" y="100"/>
                      <a:pt x="20" y="112"/>
                      <a:pt x="23" y="120"/>
                    </a:cubicBezTo>
                    <a:cubicBezTo>
                      <a:pt x="26" y="115"/>
                      <a:pt x="28" y="112"/>
                      <a:pt x="33" y="108"/>
                    </a:cubicBezTo>
                    <a:cubicBezTo>
                      <a:pt x="34" y="107"/>
                      <a:pt x="37" y="107"/>
                      <a:pt x="38" y="109"/>
                    </a:cubicBezTo>
                    <a:cubicBezTo>
                      <a:pt x="39" y="110"/>
                      <a:pt x="39" y="110"/>
                      <a:pt x="39" y="111"/>
                    </a:cubicBezTo>
                    <a:cubicBezTo>
                      <a:pt x="40" y="124"/>
                      <a:pt x="47" y="136"/>
                      <a:pt x="58" y="146"/>
                    </a:cubicBezTo>
                    <a:cubicBezTo>
                      <a:pt x="66" y="154"/>
                      <a:pt x="76" y="160"/>
                      <a:pt x="86" y="164"/>
                    </a:cubicBezTo>
                    <a:cubicBezTo>
                      <a:pt x="76" y="151"/>
                      <a:pt x="72" y="136"/>
                      <a:pt x="69" y="121"/>
                    </a:cubicBezTo>
                    <a:cubicBezTo>
                      <a:pt x="68" y="115"/>
                      <a:pt x="67" y="109"/>
                      <a:pt x="65" y="104"/>
                    </a:cubicBezTo>
                    <a:cubicBezTo>
                      <a:pt x="65" y="102"/>
                      <a:pt x="66" y="99"/>
                      <a:pt x="68" y="99"/>
                    </a:cubicBezTo>
                    <a:cubicBezTo>
                      <a:pt x="69" y="99"/>
                      <a:pt x="69" y="99"/>
                      <a:pt x="70" y="99"/>
                    </a:cubicBezTo>
                    <a:cubicBezTo>
                      <a:pt x="73" y="99"/>
                      <a:pt x="76" y="100"/>
                      <a:pt x="79" y="100"/>
                    </a:cubicBezTo>
                    <a:cubicBezTo>
                      <a:pt x="79" y="100"/>
                      <a:pt x="79" y="100"/>
                      <a:pt x="79" y="100"/>
                    </a:cubicBezTo>
                    <a:cubicBezTo>
                      <a:pt x="77" y="96"/>
                      <a:pt x="75" y="92"/>
                      <a:pt x="73" y="87"/>
                    </a:cubicBezTo>
                    <a:cubicBezTo>
                      <a:pt x="69" y="76"/>
                      <a:pt x="63" y="64"/>
                      <a:pt x="58" y="56"/>
                    </a:cubicBezTo>
                    <a:cubicBezTo>
                      <a:pt x="57" y="55"/>
                      <a:pt x="57" y="52"/>
                      <a:pt x="59" y="51"/>
                    </a:cubicBezTo>
                    <a:cubicBezTo>
                      <a:pt x="60" y="50"/>
                      <a:pt x="61" y="50"/>
                      <a:pt x="62" y="50"/>
                    </a:cubicBezTo>
                    <a:cubicBezTo>
                      <a:pt x="65" y="51"/>
                      <a:pt x="68" y="51"/>
                      <a:pt x="71" y="52"/>
                    </a:cubicBezTo>
                    <a:cubicBezTo>
                      <a:pt x="66" y="43"/>
                      <a:pt x="64" y="36"/>
                      <a:pt x="64" y="29"/>
                    </a:cubicBezTo>
                    <a:cubicBezTo>
                      <a:pt x="65" y="22"/>
                      <a:pt x="67" y="16"/>
                      <a:pt x="71" y="10"/>
                    </a:cubicBezTo>
                    <a:close/>
                    <a:moveTo>
                      <a:pt x="28" y="20"/>
                    </a:moveTo>
                    <a:cubicBezTo>
                      <a:pt x="41" y="10"/>
                      <a:pt x="58" y="3"/>
                      <a:pt x="79" y="0"/>
                    </a:cubicBezTo>
                    <a:cubicBezTo>
                      <a:pt x="80" y="0"/>
                      <a:pt x="81" y="0"/>
                      <a:pt x="82" y="1"/>
                    </a:cubicBezTo>
                    <a:cubicBezTo>
                      <a:pt x="84" y="2"/>
                      <a:pt x="84" y="5"/>
                      <a:pt x="83" y="7"/>
                    </a:cubicBezTo>
                    <a:cubicBezTo>
                      <a:pt x="76" y="16"/>
                      <a:pt x="72" y="22"/>
                      <a:pt x="72" y="29"/>
                    </a:cubicBezTo>
                    <a:cubicBezTo>
                      <a:pt x="72" y="36"/>
                      <a:pt x="75" y="44"/>
                      <a:pt x="82" y="56"/>
                    </a:cubicBezTo>
                    <a:cubicBezTo>
                      <a:pt x="83" y="57"/>
                      <a:pt x="83" y="57"/>
                      <a:pt x="83" y="58"/>
                    </a:cubicBezTo>
                    <a:cubicBezTo>
                      <a:pt x="82" y="61"/>
                      <a:pt x="80" y="62"/>
                      <a:pt x="78" y="62"/>
                    </a:cubicBezTo>
                    <a:cubicBezTo>
                      <a:pt x="75" y="61"/>
                      <a:pt x="72" y="61"/>
                      <a:pt x="69" y="60"/>
                    </a:cubicBezTo>
                    <a:cubicBezTo>
                      <a:pt x="73" y="67"/>
                      <a:pt x="77" y="76"/>
                      <a:pt x="81" y="84"/>
                    </a:cubicBezTo>
                    <a:cubicBezTo>
                      <a:pt x="84" y="91"/>
                      <a:pt x="87" y="98"/>
                      <a:pt x="90" y="104"/>
                    </a:cubicBezTo>
                    <a:cubicBezTo>
                      <a:pt x="90" y="104"/>
                      <a:pt x="90" y="104"/>
                      <a:pt x="90" y="104"/>
                    </a:cubicBezTo>
                    <a:cubicBezTo>
                      <a:pt x="90" y="104"/>
                      <a:pt x="90" y="105"/>
                      <a:pt x="90" y="106"/>
                    </a:cubicBezTo>
                    <a:cubicBezTo>
                      <a:pt x="90" y="108"/>
                      <a:pt x="88" y="110"/>
                      <a:pt x="86" y="109"/>
                    </a:cubicBezTo>
                    <a:cubicBezTo>
                      <a:pt x="83" y="109"/>
                      <a:pt x="80" y="109"/>
                      <a:pt x="78" y="108"/>
                    </a:cubicBezTo>
                    <a:cubicBezTo>
                      <a:pt x="77" y="108"/>
                      <a:pt x="76" y="108"/>
                      <a:pt x="74" y="108"/>
                    </a:cubicBezTo>
                    <a:cubicBezTo>
                      <a:pt x="75" y="111"/>
                      <a:pt x="76" y="115"/>
                      <a:pt x="77" y="119"/>
                    </a:cubicBezTo>
                    <a:cubicBezTo>
                      <a:pt x="81" y="137"/>
                      <a:pt x="85" y="155"/>
                      <a:pt x="101" y="169"/>
                    </a:cubicBezTo>
                    <a:cubicBezTo>
                      <a:pt x="102" y="170"/>
                      <a:pt x="103" y="171"/>
                      <a:pt x="102" y="172"/>
                    </a:cubicBezTo>
                    <a:cubicBezTo>
                      <a:pt x="102" y="174"/>
                      <a:pt x="100" y="176"/>
                      <a:pt x="98" y="176"/>
                    </a:cubicBezTo>
                    <a:cubicBezTo>
                      <a:pt x="82" y="173"/>
                      <a:pt x="65" y="164"/>
                      <a:pt x="52" y="152"/>
                    </a:cubicBezTo>
                    <a:cubicBezTo>
                      <a:pt x="43" y="143"/>
                      <a:pt x="35" y="132"/>
                      <a:pt x="32" y="120"/>
                    </a:cubicBezTo>
                    <a:cubicBezTo>
                      <a:pt x="32" y="121"/>
                      <a:pt x="31" y="123"/>
                      <a:pt x="30" y="124"/>
                    </a:cubicBezTo>
                    <a:cubicBezTo>
                      <a:pt x="29" y="126"/>
                      <a:pt x="28" y="128"/>
                      <a:pt x="27" y="131"/>
                    </a:cubicBezTo>
                    <a:cubicBezTo>
                      <a:pt x="27" y="131"/>
                      <a:pt x="26" y="132"/>
                      <a:pt x="26" y="132"/>
                    </a:cubicBezTo>
                    <a:cubicBezTo>
                      <a:pt x="24" y="133"/>
                      <a:pt x="21" y="133"/>
                      <a:pt x="20" y="131"/>
                    </a:cubicBezTo>
                    <a:cubicBezTo>
                      <a:pt x="14" y="122"/>
                      <a:pt x="10" y="105"/>
                      <a:pt x="9" y="89"/>
                    </a:cubicBezTo>
                    <a:cubicBezTo>
                      <a:pt x="8" y="79"/>
                      <a:pt x="9" y="70"/>
                      <a:pt x="11" y="62"/>
                    </a:cubicBezTo>
                    <a:cubicBezTo>
                      <a:pt x="9" y="63"/>
                      <a:pt x="8" y="64"/>
                      <a:pt x="6" y="65"/>
                    </a:cubicBezTo>
                    <a:cubicBezTo>
                      <a:pt x="5" y="65"/>
                      <a:pt x="4" y="65"/>
                      <a:pt x="3" y="65"/>
                    </a:cubicBezTo>
                    <a:cubicBezTo>
                      <a:pt x="1" y="64"/>
                      <a:pt x="0" y="62"/>
                      <a:pt x="0" y="60"/>
                    </a:cubicBezTo>
                    <a:cubicBezTo>
                      <a:pt x="6" y="43"/>
                      <a:pt x="15" y="30"/>
                      <a:pt x="28" y="2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5" name="Freeform 98">
                <a:extLst>
                  <a:ext uri="{FF2B5EF4-FFF2-40B4-BE49-F238E27FC236}">
                    <a16:creationId xmlns:a16="http://schemas.microsoft.com/office/drawing/2014/main" id="{3D365897-63DC-4C59-A9B8-81130F09EC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" y="2895"/>
                <a:ext cx="261" cy="292"/>
              </a:xfrm>
              <a:custGeom>
                <a:avLst/>
                <a:gdLst>
                  <a:gd name="T0" fmla="*/ 136 w 136"/>
                  <a:gd name="T1" fmla="*/ 37 h 152"/>
                  <a:gd name="T2" fmla="*/ 46 w 136"/>
                  <a:gd name="T3" fmla="*/ 10 h 152"/>
                  <a:gd name="T4" fmla="*/ 61 w 136"/>
                  <a:gd name="T5" fmla="*/ 18 h 152"/>
                  <a:gd name="T6" fmla="*/ 3 w 136"/>
                  <a:gd name="T7" fmla="*/ 66 h 152"/>
                  <a:gd name="T8" fmla="*/ 24 w 136"/>
                  <a:gd name="T9" fmla="*/ 65 h 152"/>
                  <a:gd name="T10" fmla="*/ 13 w 136"/>
                  <a:gd name="T11" fmla="*/ 152 h 152"/>
                  <a:gd name="T12" fmla="*/ 51 w 136"/>
                  <a:gd name="T13" fmla="*/ 87 h 152"/>
                  <a:gd name="T14" fmla="*/ 59 w 136"/>
                  <a:gd name="T15" fmla="*/ 103 h 152"/>
                  <a:gd name="T16" fmla="*/ 86 w 136"/>
                  <a:gd name="T17" fmla="*/ 52 h 152"/>
                  <a:gd name="T18" fmla="*/ 93 w 136"/>
                  <a:gd name="T19" fmla="*/ 68 h 152"/>
                  <a:gd name="T20" fmla="*/ 136 w 136"/>
                  <a:gd name="T21" fmla="*/ 37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6" h="152">
                    <a:moveTo>
                      <a:pt x="136" y="37"/>
                    </a:moveTo>
                    <a:cubicBezTo>
                      <a:pt x="108" y="8"/>
                      <a:pt x="78" y="0"/>
                      <a:pt x="46" y="10"/>
                    </a:cubicBezTo>
                    <a:cubicBezTo>
                      <a:pt x="54" y="14"/>
                      <a:pt x="56" y="13"/>
                      <a:pt x="61" y="18"/>
                    </a:cubicBezTo>
                    <a:cubicBezTo>
                      <a:pt x="43" y="17"/>
                      <a:pt x="9" y="47"/>
                      <a:pt x="3" y="66"/>
                    </a:cubicBezTo>
                    <a:cubicBezTo>
                      <a:pt x="13" y="65"/>
                      <a:pt x="17" y="63"/>
                      <a:pt x="24" y="65"/>
                    </a:cubicBezTo>
                    <a:cubicBezTo>
                      <a:pt x="2" y="83"/>
                      <a:pt x="0" y="126"/>
                      <a:pt x="13" y="152"/>
                    </a:cubicBezTo>
                    <a:cubicBezTo>
                      <a:pt x="15" y="122"/>
                      <a:pt x="36" y="107"/>
                      <a:pt x="51" y="87"/>
                    </a:cubicBezTo>
                    <a:cubicBezTo>
                      <a:pt x="53" y="92"/>
                      <a:pt x="55" y="95"/>
                      <a:pt x="59" y="103"/>
                    </a:cubicBezTo>
                    <a:cubicBezTo>
                      <a:pt x="66" y="88"/>
                      <a:pt x="80" y="68"/>
                      <a:pt x="86" y="52"/>
                    </a:cubicBezTo>
                    <a:cubicBezTo>
                      <a:pt x="88" y="57"/>
                      <a:pt x="90" y="64"/>
                      <a:pt x="93" y="68"/>
                    </a:cubicBezTo>
                    <a:cubicBezTo>
                      <a:pt x="104" y="42"/>
                      <a:pt x="113" y="37"/>
                      <a:pt x="136" y="37"/>
                    </a:cubicBezTo>
                    <a:close/>
                  </a:path>
                </a:pathLst>
              </a:custGeom>
              <a:solidFill>
                <a:srgbClr val="5982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6" name="Freeform 99">
                <a:extLst>
                  <a:ext uri="{FF2B5EF4-FFF2-40B4-BE49-F238E27FC236}">
                    <a16:creationId xmlns:a16="http://schemas.microsoft.com/office/drawing/2014/main" id="{1D7910B7-9167-4E9F-8600-3FBCF314847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08" y="2897"/>
                <a:ext cx="272" cy="298"/>
              </a:xfrm>
              <a:custGeom>
                <a:avLst/>
                <a:gdLst>
                  <a:gd name="T0" fmla="*/ 129 w 142"/>
                  <a:gd name="T1" fmla="*/ 33 h 155"/>
                  <a:gd name="T2" fmla="*/ 93 w 142"/>
                  <a:gd name="T3" fmla="*/ 12 h 155"/>
                  <a:gd name="T4" fmla="*/ 61 w 142"/>
                  <a:gd name="T5" fmla="*/ 10 h 155"/>
                  <a:gd name="T6" fmla="*/ 65 w 142"/>
                  <a:gd name="T7" fmla="*/ 14 h 155"/>
                  <a:gd name="T8" fmla="*/ 65 w 142"/>
                  <a:gd name="T9" fmla="*/ 19 h 155"/>
                  <a:gd name="T10" fmla="*/ 62 w 142"/>
                  <a:gd name="T11" fmla="*/ 21 h 155"/>
                  <a:gd name="T12" fmla="*/ 33 w 142"/>
                  <a:gd name="T13" fmla="*/ 36 h 155"/>
                  <a:gd name="T14" fmla="*/ 12 w 142"/>
                  <a:gd name="T15" fmla="*/ 60 h 155"/>
                  <a:gd name="T16" fmla="*/ 27 w 142"/>
                  <a:gd name="T17" fmla="*/ 60 h 155"/>
                  <a:gd name="T18" fmla="*/ 30 w 142"/>
                  <a:gd name="T19" fmla="*/ 65 h 155"/>
                  <a:gd name="T20" fmla="*/ 28 w 142"/>
                  <a:gd name="T21" fmla="*/ 67 h 155"/>
                  <a:gd name="T22" fmla="*/ 12 w 142"/>
                  <a:gd name="T23" fmla="*/ 103 h 155"/>
                  <a:gd name="T24" fmla="*/ 14 w 142"/>
                  <a:gd name="T25" fmla="*/ 136 h 155"/>
                  <a:gd name="T26" fmla="*/ 39 w 142"/>
                  <a:gd name="T27" fmla="*/ 97 h 155"/>
                  <a:gd name="T28" fmla="*/ 50 w 142"/>
                  <a:gd name="T29" fmla="*/ 84 h 155"/>
                  <a:gd name="T30" fmla="*/ 56 w 142"/>
                  <a:gd name="T31" fmla="*/ 83 h 155"/>
                  <a:gd name="T32" fmla="*/ 57 w 142"/>
                  <a:gd name="T33" fmla="*/ 85 h 155"/>
                  <a:gd name="T34" fmla="*/ 61 w 142"/>
                  <a:gd name="T35" fmla="*/ 93 h 155"/>
                  <a:gd name="T36" fmla="*/ 61 w 142"/>
                  <a:gd name="T37" fmla="*/ 93 h 155"/>
                  <a:gd name="T38" fmla="*/ 68 w 142"/>
                  <a:gd name="T39" fmla="*/ 81 h 155"/>
                  <a:gd name="T40" fmla="*/ 84 w 142"/>
                  <a:gd name="T41" fmla="*/ 50 h 155"/>
                  <a:gd name="T42" fmla="*/ 89 w 142"/>
                  <a:gd name="T43" fmla="*/ 47 h 155"/>
                  <a:gd name="T44" fmla="*/ 91 w 142"/>
                  <a:gd name="T45" fmla="*/ 49 h 155"/>
                  <a:gd name="T46" fmla="*/ 95 w 142"/>
                  <a:gd name="T47" fmla="*/ 58 h 155"/>
                  <a:gd name="T48" fmla="*/ 110 w 142"/>
                  <a:gd name="T49" fmla="*/ 39 h 155"/>
                  <a:gd name="T50" fmla="*/ 129 w 142"/>
                  <a:gd name="T51" fmla="*/ 33 h 155"/>
                  <a:gd name="T52" fmla="*/ 96 w 142"/>
                  <a:gd name="T53" fmla="*/ 4 h 155"/>
                  <a:gd name="T54" fmla="*/ 141 w 142"/>
                  <a:gd name="T55" fmla="*/ 34 h 155"/>
                  <a:gd name="T56" fmla="*/ 141 w 142"/>
                  <a:gd name="T57" fmla="*/ 34 h 155"/>
                  <a:gd name="T58" fmla="*/ 142 w 142"/>
                  <a:gd name="T59" fmla="*/ 36 h 155"/>
                  <a:gd name="T60" fmla="*/ 138 w 142"/>
                  <a:gd name="T61" fmla="*/ 40 h 155"/>
                  <a:gd name="T62" fmla="*/ 114 w 142"/>
                  <a:gd name="T63" fmla="*/ 45 h 155"/>
                  <a:gd name="T64" fmla="*/ 99 w 142"/>
                  <a:gd name="T65" fmla="*/ 69 h 155"/>
                  <a:gd name="T66" fmla="*/ 99 w 142"/>
                  <a:gd name="T67" fmla="*/ 69 h 155"/>
                  <a:gd name="T68" fmla="*/ 97 w 142"/>
                  <a:gd name="T69" fmla="*/ 71 h 155"/>
                  <a:gd name="T70" fmla="*/ 91 w 142"/>
                  <a:gd name="T71" fmla="*/ 69 h 155"/>
                  <a:gd name="T72" fmla="*/ 88 w 142"/>
                  <a:gd name="T73" fmla="*/ 61 h 155"/>
                  <a:gd name="T74" fmla="*/ 75 w 142"/>
                  <a:gd name="T75" fmla="*/ 85 h 155"/>
                  <a:gd name="T76" fmla="*/ 65 w 142"/>
                  <a:gd name="T77" fmla="*/ 103 h 155"/>
                  <a:gd name="T78" fmla="*/ 63 w 142"/>
                  <a:gd name="T79" fmla="*/ 105 h 155"/>
                  <a:gd name="T80" fmla="*/ 57 w 142"/>
                  <a:gd name="T81" fmla="*/ 104 h 155"/>
                  <a:gd name="T82" fmla="*/ 54 w 142"/>
                  <a:gd name="T83" fmla="*/ 97 h 155"/>
                  <a:gd name="T84" fmla="*/ 52 w 142"/>
                  <a:gd name="T85" fmla="*/ 94 h 155"/>
                  <a:gd name="T86" fmla="*/ 45 w 142"/>
                  <a:gd name="T87" fmla="*/ 102 h 155"/>
                  <a:gd name="T88" fmla="*/ 19 w 142"/>
                  <a:gd name="T89" fmla="*/ 151 h 155"/>
                  <a:gd name="T90" fmla="*/ 17 w 142"/>
                  <a:gd name="T91" fmla="*/ 154 h 155"/>
                  <a:gd name="T92" fmla="*/ 11 w 142"/>
                  <a:gd name="T93" fmla="*/ 153 h 155"/>
                  <a:gd name="T94" fmla="*/ 4 w 142"/>
                  <a:gd name="T95" fmla="*/ 102 h 155"/>
                  <a:gd name="T96" fmla="*/ 17 w 142"/>
                  <a:gd name="T97" fmla="*/ 67 h 155"/>
                  <a:gd name="T98" fmla="*/ 13 w 142"/>
                  <a:gd name="T99" fmla="*/ 68 h 155"/>
                  <a:gd name="T100" fmla="*/ 5 w 142"/>
                  <a:gd name="T101" fmla="*/ 69 h 155"/>
                  <a:gd name="T102" fmla="*/ 4 w 142"/>
                  <a:gd name="T103" fmla="*/ 69 h 155"/>
                  <a:gd name="T104" fmla="*/ 1 w 142"/>
                  <a:gd name="T105" fmla="*/ 64 h 155"/>
                  <a:gd name="T106" fmla="*/ 28 w 142"/>
                  <a:gd name="T107" fmla="*/ 30 h 155"/>
                  <a:gd name="T108" fmla="*/ 51 w 142"/>
                  <a:gd name="T109" fmla="*/ 15 h 155"/>
                  <a:gd name="T110" fmla="*/ 46 w 142"/>
                  <a:gd name="T111" fmla="*/ 13 h 155"/>
                  <a:gd name="T112" fmla="*/ 44 w 142"/>
                  <a:gd name="T113" fmla="*/ 11 h 155"/>
                  <a:gd name="T114" fmla="*/ 47 w 142"/>
                  <a:gd name="T115" fmla="*/ 6 h 155"/>
                  <a:gd name="T116" fmla="*/ 96 w 142"/>
                  <a:gd name="T117" fmla="*/ 4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42" h="155">
                    <a:moveTo>
                      <a:pt x="129" y="33"/>
                    </a:moveTo>
                    <a:cubicBezTo>
                      <a:pt x="117" y="22"/>
                      <a:pt x="106" y="15"/>
                      <a:pt x="93" y="12"/>
                    </a:cubicBezTo>
                    <a:cubicBezTo>
                      <a:pt x="83" y="9"/>
                      <a:pt x="72" y="8"/>
                      <a:pt x="61" y="10"/>
                    </a:cubicBezTo>
                    <a:cubicBezTo>
                      <a:pt x="62" y="11"/>
                      <a:pt x="64" y="12"/>
                      <a:pt x="65" y="14"/>
                    </a:cubicBezTo>
                    <a:cubicBezTo>
                      <a:pt x="67" y="15"/>
                      <a:pt x="67" y="18"/>
                      <a:pt x="65" y="19"/>
                    </a:cubicBezTo>
                    <a:cubicBezTo>
                      <a:pt x="65" y="20"/>
                      <a:pt x="63" y="21"/>
                      <a:pt x="62" y="21"/>
                    </a:cubicBezTo>
                    <a:cubicBezTo>
                      <a:pt x="55" y="21"/>
                      <a:pt x="44" y="27"/>
                      <a:pt x="33" y="36"/>
                    </a:cubicBezTo>
                    <a:cubicBezTo>
                      <a:pt x="24" y="43"/>
                      <a:pt x="16" y="52"/>
                      <a:pt x="12" y="60"/>
                    </a:cubicBezTo>
                    <a:cubicBezTo>
                      <a:pt x="17" y="59"/>
                      <a:pt x="21" y="58"/>
                      <a:pt x="27" y="60"/>
                    </a:cubicBezTo>
                    <a:cubicBezTo>
                      <a:pt x="29" y="61"/>
                      <a:pt x="30" y="63"/>
                      <a:pt x="30" y="65"/>
                    </a:cubicBezTo>
                    <a:cubicBezTo>
                      <a:pt x="29" y="66"/>
                      <a:pt x="29" y="67"/>
                      <a:pt x="28" y="67"/>
                    </a:cubicBezTo>
                    <a:cubicBezTo>
                      <a:pt x="19" y="75"/>
                      <a:pt x="13" y="89"/>
                      <a:pt x="12" y="103"/>
                    </a:cubicBezTo>
                    <a:cubicBezTo>
                      <a:pt x="10" y="114"/>
                      <a:pt x="11" y="126"/>
                      <a:pt x="14" y="136"/>
                    </a:cubicBezTo>
                    <a:cubicBezTo>
                      <a:pt x="18" y="120"/>
                      <a:pt x="28" y="108"/>
                      <a:pt x="39" y="97"/>
                    </a:cubicBezTo>
                    <a:cubicBezTo>
                      <a:pt x="43" y="93"/>
                      <a:pt x="46" y="88"/>
                      <a:pt x="50" y="84"/>
                    </a:cubicBezTo>
                    <a:cubicBezTo>
                      <a:pt x="51" y="82"/>
                      <a:pt x="54" y="82"/>
                      <a:pt x="56" y="83"/>
                    </a:cubicBezTo>
                    <a:cubicBezTo>
                      <a:pt x="56" y="83"/>
                      <a:pt x="57" y="84"/>
                      <a:pt x="57" y="85"/>
                    </a:cubicBezTo>
                    <a:cubicBezTo>
                      <a:pt x="58" y="88"/>
                      <a:pt x="59" y="90"/>
                      <a:pt x="61" y="93"/>
                    </a:cubicBezTo>
                    <a:cubicBezTo>
                      <a:pt x="61" y="93"/>
                      <a:pt x="61" y="93"/>
                      <a:pt x="61" y="93"/>
                    </a:cubicBezTo>
                    <a:cubicBezTo>
                      <a:pt x="63" y="89"/>
                      <a:pt x="66" y="85"/>
                      <a:pt x="68" y="81"/>
                    </a:cubicBezTo>
                    <a:cubicBezTo>
                      <a:pt x="74" y="70"/>
                      <a:pt x="81" y="59"/>
                      <a:pt x="84" y="50"/>
                    </a:cubicBezTo>
                    <a:cubicBezTo>
                      <a:pt x="85" y="48"/>
                      <a:pt x="87" y="47"/>
                      <a:pt x="89" y="47"/>
                    </a:cubicBezTo>
                    <a:cubicBezTo>
                      <a:pt x="90" y="48"/>
                      <a:pt x="91" y="48"/>
                      <a:pt x="91" y="49"/>
                    </a:cubicBezTo>
                    <a:cubicBezTo>
                      <a:pt x="93" y="52"/>
                      <a:pt x="94" y="55"/>
                      <a:pt x="95" y="58"/>
                    </a:cubicBezTo>
                    <a:cubicBezTo>
                      <a:pt x="99" y="48"/>
                      <a:pt x="104" y="42"/>
                      <a:pt x="110" y="39"/>
                    </a:cubicBezTo>
                    <a:cubicBezTo>
                      <a:pt x="115" y="35"/>
                      <a:pt x="121" y="33"/>
                      <a:pt x="129" y="33"/>
                    </a:cubicBezTo>
                    <a:close/>
                    <a:moveTo>
                      <a:pt x="96" y="4"/>
                    </a:moveTo>
                    <a:cubicBezTo>
                      <a:pt x="111" y="9"/>
                      <a:pt x="127" y="18"/>
                      <a:pt x="141" y="34"/>
                    </a:cubicBezTo>
                    <a:cubicBezTo>
                      <a:pt x="141" y="34"/>
                      <a:pt x="141" y="34"/>
                      <a:pt x="141" y="34"/>
                    </a:cubicBezTo>
                    <a:cubicBezTo>
                      <a:pt x="142" y="34"/>
                      <a:pt x="142" y="35"/>
                      <a:pt x="142" y="36"/>
                    </a:cubicBezTo>
                    <a:cubicBezTo>
                      <a:pt x="142" y="38"/>
                      <a:pt x="141" y="40"/>
                      <a:pt x="138" y="40"/>
                    </a:cubicBezTo>
                    <a:cubicBezTo>
                      <a:pt x="128" y="40"/>
                      <a:pt x="120" y="41"/>
                      <a:pt x="114" y="45"/>
                    </a:cubicBezTo>
                    <a:cubicBezTo>
                      <a:pt x="108" y="49"/>
                      <a:pt x="104" y="56"/>
                      <a:pt x="99" y="69"/>
                    </a:cubicBezTo>
                    <a:cubicBezTo>
                      <a:pt x="99" y="69"/>
                      <a:pt x="99" y="69"/>
                      <a:pt x="99" y="69"/>
                    </a:cubicBezTo>
                    <a:cubicBezTo>
                      <a:pt x="98" y="70"/>
                      <a:pt x="98" y="70"/>
                      <a:pt x="97" y="71"/>
                    </a:cubicBezTo>
                    <a:cubicBezTo>
                      <a:pt x="95" y="72"/>
                      <a:pt x="93" y="71"/>
                      <a:pt x="91" y="69"/>
                    </a:cubicBezTo>
                    <a:cubicBezTo>
                      <a:pt x="90" y="67"/>
                      <a:pt x="89" y="64"/>
                      <a:pt x="88" y="61"/>
                    </a:cubicBezTo>
                    <a:cubicBezTo>
                      <a:pt x="84" y="69"/>
                      <a:pt x="79" y="77"/>
                      <a:pt x="75" y="85"/>
                    </a:cubicBezTo>
                    <a:cubicBezTo>
                      <a:pt x="71" y="91"/>
                      <a:pt x="67" y="98"/>
                      <a:pt x="65" y="103"/>
                    </a:cubicBezTo>
                    <a:cubicBezTo>
                      <a:pt x="64" y="104"/>
                      <a:pt x="64" y="105"/>
                      <a:pt x="63" y="105"/>
                    </a:cubicBezTo>
                    <a:cubicBezTo>
                      <a:pt x="61" y="106"/>
                      <a:pt x="58" y="106"/>
                      <a:pt x="57" y="104"/>
                    </a:cubicBezTo>
                    <a:cubicBezTo>
                      <a:pt x="56" y="101"/>
                      <a:pt x="55" y="98"/>
                      <a:pt x="54" y="97"/>
                    </a:cubicBezTo>
                    <a:cubicBezTo>
                      <a:pt x="53" y="95"/>
                      <a:pt x="53" y="94"/>
                      <a:pt x="52" y="94"/>
                    </a:cubicBezTo>
                    <a:cubicBezTo>
                      <a:pt x="50" y="96"/>
                      <a:pt x="47" y="99"/>
                      <a:pt x="45" y="102"/>
                    </a:cubicBezTo>
                    <a:cubicBezTo>
                      <a:pt x="32" y="116"/>
                      <a:pt x="20" y="130"/>
                      <a:pt x="19" y="151"/>
                    </a:cubicBezTo>
                    <a:cubicBezTo>
                      <a:pt x="19" y="152"/>
                      <a:pt x="18" y="154"/>
                      <a:pt x="17" y="154"/>
                    </a:cubicBezTo>
                    <a:cubicBezTo>
                      <a:pt x="15" y="155"/>
                      <a:pt x="12" y="155"/>
                      <a:pt x="11" y="153"/>
                    </a:cubicBezTo>
                    <a:cubicBezTo>
                      <a:pt x="4" y="139"/>
                      <a:pt x="1" y="120"/>
                      <a:pt x="4" y="102"/>
                    </a:cubicBezTo>
                    <a:cubicBezTo>
                      <a:pt x="5" y="89"/>
                      <a:pt x="10" y="76"/>
                      <a:pt x="17" y="67"/>
                    </a:cubicBezTo>
                    <a:cubicBezTo>
                      <a:pt x="16" y="67"/>
                      <a:pt x="14" y="68"/>
                      <a:pt x="13" y="68"/>
                    </a:cubicBezTo>
                    <a:cubicBezTo>
                      <a:pt x="11" y="68"/>
                      <a:pt x="8" y="69"/>
                      <a:pt x="5" y="69"/>
                    </a:cubicBezTo>
                    <a:cubicBezTo>
                      <a:pt x="5" y="69"/>
                      <a:pt x="4" y="69"/>
                      <a:pt x="4" y="69"/>
                    </a:cubicBezTo>
                    <a:cubicBezTo>
                      <a:pt x="1" y="68"/>
                      <a:pt x="0" y="66"/>
                      <a:pt x="1" y="64"/>
                    </a:cubicBezTo>
                    <a:cubicBezTo>
                      <a:pt x="5" y="53"/>
                      <a:pt x="16" y="40"/>
                      <a:pt x="28" y="30"/>
                    </a:cubicBezTo>
                    <a:cubicBezTo>
                      <a:pt x="36" y="23"/>
                      <a:pt x="44" y="18"/>
                      <a:pt x="51" y="15"/>
                    </a:cubicBezTo>
                    <a:cubicBezTo>
                      <a:pt x="50" y="15"/>
                      <a:pt x="48" y="14"/>
                      <a:pt x="46" y="13"/>
                    </a:cubicBezTo>
                    <a:cubicBezTo>
                      <a:pt x="45" y="12"/>
                      <a:pt x="45" y="12"/>
                      <a:pt x="44" y="11"/>
                    </a:cubicBezTo>
                    <a:cubicBezTo>
                      <a:pt x="44" y="8"/>
                      <a:pt x="45" y="6"/>
                      <a:pt x="47" y="6"/>
                    </a:cubicBezTo>
                    <a:cubicBezTo>
                      <a:pt x="64" y="0"/>
                      <a:pt x="80" y="0"/>
                      <a:pt x="96" y="4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7" name="Freeform 100">
                <a:extLst>
                  <a:ext uri="{FF2B5EF4-FFF2-40B4-BE49-F238E27FC236}">
                    <a16:creationId xmlns:a16="http://schemas.microsoft.com/office/drawing/2014/main" id="{BF3C86AD-3FAD-4256-8FB2-5881F0C701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0" y="2774"/>
                <a:ext cx="330" cy="192"/>
              </a:xfrm>
              <a:custGeom>
                <a:avLst/>
                <a:gdLst>
                  <a:gd name="T0" fmla="*/ 163 w 172"/>
                  <a:gd name="T1" fmla="*/ 100 h 100"/>
                  <a:gd name="T2" fmla="*/ 136 w 172"/>
                  <a:gd name="T3" fmla="*/ 10 h 100"/>
                  <a:gd name="T4" fmla="*/ 138 w 172"/>
                  <a:gd name="T5" fmla="*/ 26 h 100"/>
                  <a:gd name="T6" fmla="*/ 66 w 172"/>
                  <a:gd name="T7" fmla="*/ 5 h 100"/>
                  <a:gd name="T8" fmla="*/ 78 w 172"/>
                  <a:gd name="T9" fmla="*/ 22 h 100"/>
                  <a:gd name="T10" fmla="*/ 0 w 172"/>
                  <a:gd name="T11" fmla="*/ 61 h 100"/>
                  <a:gd name="T12" fmla="*/ 75 w 172"/>
                  <a:gd name="T13" fmla="*/ 57 h 100"/>
                  <a:gd name="T14" fmla="*/ 66 w 172"/>
                  <a:gd name="T15" fmla="*/ 72 h 100"/>
                  <a:gd name="T16" fmla="*/ 123 w 172"/>
                  <a:gd name="T17" fmla="*/ 66 h 100"/>
                  <a:gd name="T18" fmla="*/ 113 w 172"/>
                  <a:gd name="T19" fmla="*/ 81 h 100"/>
                  <a:gd name="T20" fmla="*/ 163 w 172"/>
                  <a:gd name="T21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72" h="100">
                    <a:moveTo>
                      <a:pt x="163" y="100"/>
                    </a:moveTo>
                    <a:cubicBezTo>
                      <a:pt x="172" y="60"/>
                      <a:pt x="162" y="31"/>
                      <a:pt x="136" y="10"/>
                    </a:cubicBezTo>
                    <a:cubicBezTo>
                      <a:pt x="137" y="18"/>
                      <a:pt x="139" y="20"/>
                      <a:pt x="138" y="26"/>
                    </a:cubicBezTo>
                    <a:cubicBezTo>
                      <a:pt x="128" y="11"/>
                      <a:pt x="85" y="0"/>
                      <a:pt x="66" y="5"/>
                    </a:cubicBezTo>
                    <a:cubicBezTo>
                      <a:pt x="73" y="13"/>
                      <a:pt x="76" y="15"/>
                      <a:pt x="78" y="22"/>
                    </a:cubicBezTo>
                    <a:cubicBezTo>
                      <a:pt x="51" y="14"/>
                      <a:pt x="14" y="36"/>
                      <a:pt x="0" y="61"/>
                    </a:cubicBezTo>
                    <a:cubicBezTo>
                      <a:pt x="26" y="46"/>
                      <a:pt x="50" y="55"/>
                      <a:pt x="75" y="57"/>
                    </a:cubicBezTo>
                    <a:cubicBezTo>
                      <a:pt x="72" y="62"/>
                      <a:pt x="70" y="64"/>
                      <a:pt x="66" y="72"/>
                    </a:cubicBezTo>
                    <a:cubicBezTo>
                      <a:pt x="82" y="70"/>
                      <a:pt x="107" y="70"/>
                      <a:pt x="123" y="66"/>
                    </a:cubicBezTo>
                    <a:cubicBezTo>
                      <a:pt x="120" y="71"/>
                      <a:pt x="116" y="76"/>
                      <a:pt x="113" y="81"/>
                    </a:cubicBezTo>
                    <a:cubicBezTo>
                      <a:pt x="142" y="75"/>
                      <a:pt x="150" y="81"/>
                      <a:pt x="163" y="100"/>
                    </a:cubicBezTo>
                    <a:close/>
                  </a:path>
                </a:pathLst>
              </a:custGeom>
              <a:solidFill>
                <a:srgbClr val="5982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8" name="Freeform 101">
                <a:extLst>
                  <a:ext uri="{FF2B5EF4-FFF2-40B4-BE49-F238E27FC236}">
                    <a16:creationId xmlns:a16="http://schemas.microsoft.com/office/drawing/2014/main" id="{BECF801D-AA8D-4EAF-B144-7B5EBD9A1D4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1" y="2770"/>
                <a:ext cx="339" cy="206"/>
              </a:xfrm>
              <a:custGeom>
                <a:avLst/>
                <a:gdLst>
                  <a:gd name="T0" fmla="*/ 166 w 177"/>
                  <a:gd name="T1" fmla="*/ 92 h 107"/>
                  <a:gd name="T2" fmla="*/ 164 w 177"/>
                  <a:gd name="T3" fmla="*/ 51 h 107"/>
                  <a:gd name="T4" fmla="*/ 164 w 177"/>
                  <a:gd name="T5" fmla="*/ 51 h 107"/>
                  <a:gd name="T6" fmla="*/ 147 w 177"/>
                  <a:gd name="T7" fmla="*/ 23 h 107"/>
                  <a:gd name="T8" fmla="*/ 147 w 177"/>
                  <a:gd name="T9" fmla="*/ 29 h 107"/>
                  <a:gd name="T10" fmla="*/ 142 w 177"/>
                  <a:gd name="T11" fmla="*/ 32 h 107"/>
                  <a:gd name="T12" fmla="*/ 139 w 177"/>
                  <a:gd name="T13" fmla="*/ 30 h 107"/>
                  <a:gd name="T14" fmla="*/ 139 w 177"/>
                  <a:gd name="T15" fmla="*/ 30 h 107"/>
                  <a:gd name="T16" fmla="*/ 111 w 177"/>
                  <a:gd name="T17" fmla="*/ 14 h 107"/>
                  <a:gd name="T18" fmla="*/ 79 w 177"/>
                  <a:gd name="T19" fmla="*/ 10 h 107"/>
                  <a:gd name="T20" fmla="*/ 87 w 177"/>
                  <a:gd name="T21" fmla="*/ 23 h 107"/>
                  <a:gd name="T22" fmla="*/ 84 w 177"/>
                  <a:gd name="T23" fmla="*/ 28 h 107"/>
                  <a:gd name="T24" fmla="*/ 82 w 177"/>
                  <a:gd name="T25" fmla="*/ 28 h 107"/>
                  <a:gd name="T26" fmla="*/ 82 w 177"/>
                  <a:gd name="T27" fmla="*/ 28 h 107"/>
                  <a:gd name="T28" fmla="*/ 43 w 177"/>
                  <a:gd name="T29" fmla="*/ 33 h 107"/>
                  <a:gd name="T30" fmla="*/ 16 w 177"/>
                  <a:gd name="T31" fmla="*/ 53 h 107"/>
                  <a:gd name="T32" fmla="*/ 63 w 177"/>
                  <a:gd name="T33" fmla="*/ 53 h 107"/>
                  <a:gd name="T34" fmla="*/ 80 w 177"/>
                  <a:gd name="T35" fmla="*/ 55 h 107"/>
                  <a:gd name="T36" fmla="*/ 84 w 177"/>
                  <a:gd name="T37" fmla="*/ 59 h 107"/>
                  <a:gd name="T38" fmla="*/ 83 w 177"/>
                  <a:gd name="T39" fmla="*/ 61 h 107"/>
                  <a:gd name="T40" fmla="*/ 78 w 177"/>
                  <a:gd name="T41" fmla="*/ 69 h 107"/>
                  <a:gd name="T42" fmla="*/ 78 w 177"/>
                  <a:gd name="T43" fmla="*/ 69 h 107"/>
                  <a:gd name="T44" fmla="*/ 93 w 177"/>
                  <a:gd name="T45" fmla="*/ 68 h 107"/>
                  <a:gd name="T46" fmla="*/ 127 w 177"/>
                  <a:gd name="T47" fmla="*/ 64 h 107"/>
                  <a:gd name="T48" fmla="*/ 132 w 177"/>
                  <a:gd name="T49" fmla="*/ 67 h 107"/>
                  <a:gd name="T50" fmla="*/ 131 w 177"/>
                  <a:gd name="T51" fmla="*/ 70 h 107"/>
                  <a:gd name="T52" fmla="*/ 127 w 177"/>
                  <a:gd name="T53" fmla="*/ 78 h 107"/>
                  <a:gd name="T54" fmla="*/ 151 w 177"/>
                  <a:gd name="T55" fmla="*/ 80 h 107"/>
                  <a:gd name="T56" fmla="*/ 166 w 177"/>
                  <a:gd name="T57" fmla="*/ 92 h 107"/>
                  <a:gd name="T58" fmla="*/ 172 w 177"/>
                  <a:gd name="T59" fmla="*/ 49 h 107"/>
                  <a:gd name="T60" fmla="*/ 172 w 177"/>
                  <a:gd name="T61" fmla="*/ 103 h 107"/>
                  <a:gd name="T62" fmla="*/ 171 w 177"/>
                  <a:gd name="T63" fmla="*/ 106 h 107"/>
                  <a:gd name="T64" fmla="*/ 165 w 177"/>
                  <a:gd name="T65" fmla="*/ 105 h 107"/>
                  <a:gd name="T66" fmla="*/ 148 w 177"/>
                  <a:gd name="T67" fmla="*/ 87 h 107"/>
                  <a:gd name="T68" fmla="*/ 119 w 177"/>
                  <a:gd name="T69" fmla="*/ 87 h 107"/>
                  <a:gd name="T70" fmla="*/ 117 w 177"/>
                  <a:gd name="T71" fmla="*/ 87 h 107"/>
                  <a:gd name="T72" fmla="*/ 115 w 177"/>
                  <a:gd name="T73" fmla="*/ 81 h 107"/>
                  <a:gd name="T74" fmla="*/ 120 w 177"/>
                  <a:gd name="T75" fmla="*/ 74 h 107"/>
                  <a:gd name="T76" fmla="*/ 93 w 177"/>
                  <a:gd name="T77" fmla="*/ 76 h 107"/>
                  <a:gd name="T78" fmla="*/ 72 w 177"/>
                  <a:gd name="T79" fmla="*/ 78 h 107"/>
                  <a:gd name="T80" fmla="*/ 69 w 177"/>
                  <a:gd name="T81" fmla="*/ 77 h 107"/>
                  <a:gd name="T82" fmla="*/ 68 w 177"/>
                  <a:gd name="T83" fmla="*/ 72 h 107"/>
                  <a:gd name="T84" fmla="*/ 71 w 177"/>
                  <a:gd name="T85" fmla="*/ 65 h 107"/>
                  <a:gd name="T86" fmla="*/ 73 w 177"/>
                  <a:gd name="T87" fmla="*/ 62 h 107"/>
                  <a:gd name="T88" fmla="*/ 62 w 177"/>
                  <a:gd name="T89" fmla="*/ 61 h 107"/>
                  <a:gd name="T90" fmla="*/ 7 w 177"/>
                  <a:gd name="T91" fmla="*/ 66 h 107"/>
                  <a:gd name="T92" fmla="*/ 3 w 177"/>
                  <a:gd name="T93" fmla="*/ 66 h 107"/>
                  <a:gd name="T94" fmla="*/ 1 w 177"/>
                  <a:gd name="T95" fmla="*/ 61 h 107"/>
                  <a:gd name="T96" fmla="*/ 39 w 177"/>
                  <a:gd name="T97" fmla="*/ 26 h 107"/>
                  <a:gd name="T98" fmla="*/ 76 w 177"/>
                  <a:gd name="T99" fmla="*/ 18 h 107"/>
                  <a:gd name="T100" fmla="*/ 73 w 177"/>
                  <a:gd name="T101" fmla="*/ 15 h 107"/>
                  <a:gd name="T102" fmla="*/ 68 w 177"/>
                  <a:gd name="T103" fmla="*/ 10 h 107"/>
                  <a:gd name="T104" fmla="*/ 67 w 177"/>
                  <a:gd name="T105" fmla="*/ 8 h 107"/>
                  <a:gd name="T106" fmla="*/ 70 w 177"/>
                  <a:gd name="T107" fmla="*/ 3 h 107"/>
                  <a:gd name="T108" fmla="*/ 113 w 177"/>
                  <a:gd name="T109" fmla="*/ 7 h 107"/>
                  <a:gd name="T110" fmla="*/ 138 w 177"/>
                  <a:gd name="T111" fmla="*/ 18 h 107"/>
                  <a:gd name="T112" fmla="*/ 137 w 177"/>
                  <a:gd name="T113" fmla="*/ 13 h 107"/>
                  <a:gd name="T114" fmla="*/ 138 w 177"/>
                  <a:gd name="T115" fmla="*/ 10 h 107"/>
                  <a:gd name="T116" fmla="*/ 143 w 177"/>
                  <a:gd name="T117" fmla="*/ 9 h 107"/>
                  <a:gd name="T118" fmla="*/ 172 w 177"/>
                  <a:gd name="T119" fmla="*/ 49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77" h="107">
                    <a:moveTo>
                      <a:pt x="166" y="92"/>
                    </a:moveTo>
                    <a:cubicBezTo>
                      <a:pt x="169" y="77"/>
                      <a:pt x="168" y="63"/>
                      <a:pt x="164" y="51"/>
                    </a:cubicBezTo>
                    <a:cubicBezTo>
                      <a:pt x="164" y="51"/>
                      <a:pt x="164" y="51"/>
                      <a:pt x="164" y="51"/>
                    </a:cubicBezTo>
                    <a:cubicBezTo>
                      <a:pt x="161" y="41"/>
                      <a:pt x="155" y="31"/>
                      <a:pt x="147" y="23"/>
                    </a:cubicBezTo>
                    <a:cubicBezTo>
                      <a:pt x="147" y="25"/>
                      <a:pt x="147" y="27"/>
                      <a:pt x="147" y="29"/>
                    </a:cubicBezTo>
                    <a:cubicBezTo>
                      <a:pt x="146" y="31"/>
                      <a:pt x="144" y="33"/>
                      <a:pt x="142" y="32"/>
                    </a:cubicBezTo>
                    <a:cubicBezTo>
                      <a:pt x="141" y="32"/>
                      <a:pt x="140" y="31"/>
                      <a:pt x="139" y="30"/>
                    </a:cubicBezTo>
                    <a:cubicBezTo>
                      <a:pt x="139" y="30"/>
                      <a:pt x="139" y="30"/>
                      <a:pt x="139" y="30"/>
                    </a:cubicBezTo>
                    <a:cubicBezTo>
                      <a:pt x="135" y="24"/>
                      <a:pt x="124" y="18"/>
                      <a:pt x="111" y="14"/>
                    </a:cubicBezTo>
                    <a:cubicBezTo>
                      <a:pt x="100" y="11"/>
                      <a:pt x="88" y="9"/>
                      <a:pt x="79" y="10"/>
                    </a:cubicBezTo>
                    <a:cubicBezTo>
                      <a:pt x="83" y="14"/>
                      <a:pt x="85" y="17"/>
                      <a:pt x="87" y="23"/>
                    </a:cubicBezTo>
                    <a:cubicBezTo>
                      <a:pt x="88" y="25"/>
                      <a:pt x="86" y="27"/>
                      <a:pt x="84" y="28"/>
                    </a:cubicBezTo>
                    <a:cubicBezTo>
                      <a:pt x="83" y="28"/>
                      <a:pt x="83" y="28"/>
                      <a:pt x="82" y="28"/>
                    </a:cubicBezTo>
                    <a:cubicBezTo>
                      <a:pt x="82" y="28"/>
                      <a:pt x="82" y="28"/>
                      <a:pt x="82" y="28"/>
                    </a:cubicBezTo>
                    <a:cubicBezTo>
                      <a:pt x="70" y="24"/>
                      <a:pt x="56" y="27"/>
                      <a:pt x="43" y="33"/>
                    </a:cubicBezTo>
                    <a:cubicBezTo>
                      <a:pt x="33" y="38"/>
                      <a:pt x="23" y="45"/>
                      <a:pt x="16" y="53"/>
                    </a:cubicBezTo>
                    <a:cubicBezTo>
                      <a:pt x="32" y="48"/>
                      <a:pt x="48" y="51"/>
                      <a:pt x="63" y="53"/>
                    </a:cubicBezTo>
                    <a:cubicBezTo>
                      <a:pt x="68" y="54"/>
                      <a:pt x="74" y="54"/>
                      <a:pt x="80" y="55"/>
                    </a:cubicBezTo>
                    <a:cubicBezTo>
                      <a:pt x="82" y="55"/>
                      <a:pt x="84" y="57"/>
                      <a:pt x="84" y="59"/>
                    </a:cubicBezTo>
                    <a:cubicBezTo>
                      <a:pt x="84" y="60"/>
                      <a:pt x="83" y="60"/>
                      <a:pt x="83" y="61"/>
                    </a:cubicBezTo>
                    <a:cubicBezTo>
                      <a:pt x="81" y="64"/>
                      <a:pt x="80" y="66"/>
                      <a:pt x="78" y="69"/>
                    </a:cubicBezTo>
                    <a:cubicBezTo>
                      <a:pt x="78" y="69"/>
                      <a:pt x="78" y="69"/>
                      <a:pt x="78" y="69"/>
                    </a:cubicBezTo>
                    <a:cubicBezTo>
                      <a:pt x="83" y="69"/>
                      <a:pt x="88" y="68"/>
                      <a:pt x="93" y="68"/>
                    </a:cubicBezTo>
                    <a:cubicBezTo>
                      <a:pt x="105" y="67"/>
                      <a:pt x="118" y="67"/>
                      <a:pt x="127" y="64"/>
                    </a:cubicBezTo>
                    <a:cubicBezTo>
                      <a:pt x="129" y="64"/>
                      <a:pt x="131" y="65"/>
                      <a:pt x="132" y="67"/>
                    </a:cubicBezTo>
                    <a:cubicBezTo>
                      <a:pt x="132" y="68"/>
                      <a:pt x="132" y="69"/>
                      <a:pt x="131" y="70"/>
                    </a:cubicBezTo>
                    <a:cubicBezTo>
                      <a:pt x="130" y="73"/>
                      <a:pt x="128" y="75"/>
                      <a:pt x="127" y="78"/>
                    </a:cubicBezTo>
                    <a:cubicBezTo>
                      <a:pt x="137" y="76"/>
                      <a:pt x="144" y="77"/>
                      <a:pt x="151" y="80"/>
                    </a:cubicBezTo>
                    <a:cubicBezTo>
                      <a:pt x="157" y="82"/>
                      <a:pt x="161" y="86"/>
                      <a:pt x="166" y="92"/>
                    </a:cubicBezTo>
                    <a:close/>
                    <a:moveTo>
                      <a:pt x="172" y="49"/>
                    </a:moveTo>
                    <a:cubicBezTo>
                      <a:pt x="177" y="64"/>
                      <a:pt x="177" y="82"/>
                      <a:pt x="172" y="103"/>
                    </a:cubicBezTo>
                    <a:cubicBezTo>
                      <a:pt x="172" y="104"/>
                      <a:pt x="172" y="105"/>
                      <a:pt x="171" y="106"/>
                    </a:cubicBezTo>
                    <a:cubicBezTo>
                      <a:pt x="169" y="107"/>
                      <a:pt x="166" y="106"/>
                      <a:pt x="165" y="105"/>
                    </a:cubicBezTo>
                    <a:cubicBezTo>
                      <a:pt x="159" y="95"/>
                      <a:pt x="154" y="90"/>
                      <a:pt x="148" y="87"/>
                    </a:cubicBezTo>
                    <a:cubicBezTo>
                      <a:pt x="141" y="84"/>
                      <a:pt x="133" y="84"/>
                      <a:pt x="119" y="87"/>
                    </a:cubicBezTo>
                    <a:cubicBezTo>
                      <a:pt x="118" y="87"/>
                      <a:pt x="117" y="87"/>
                      <a:pt x="117" y="87"/>
                    </a:cubicBezTo>
                    <a:cubicBezTo>
                      <a:pt x="115" y="86"/>
                      <a:pt x="114" y="83"/>
                      <a:pt x="115" y="81"/>
                    </a:cubicBezTo>
                    <a:cubicBezTo>
                      <a:pt x="116" y="79"/>
                      <a:pt x="118" y="76"/>
                      <a:pt x="120" y="74"/>
                    </a:cubicBezTo>
                    <a:cubicBezTo>
                      <a:pt x="111" y="75"/>
                      <a:pt x="102" y="76"/>
                      <a:pt x="93" y="76"/>
                    </a:cubicBezTo>
                    <a:cubicBezTo>
                      <a:pt x="85" y="77"/>
                      <a:pt x="78" y="77"/>
                      <a:pt x="72" y="78"/>
                    </a:cubicBezTo>
                    <a:cubicBezTo>
                      <a:pt x="71" y="78"/>
                      <a:pt x="70" y="78"/>
                      <a:pt x="69" y="77"/>
                    </a:cubicBezTo>
                    <a:cubicBezTo>
                      <a:pt x="67" y="76"/>
                      <a:pt x="67" y="74"/>
                      <a:pt x="68" y="72"/>
                    </a:cubicBezTo>
                    <a:cubicBezTo>
                      <a:pt x="69" y="69"/>
                      <a:pt x="70" y="67"/>
                      <a:pt x="71" y="65"/>
                    </a:cubicBezTo>
                    <a:cubicBezTo>
                      <a:pt x="72" y="64"/>
                      <a:pt x="73" y="63"/>
                      <a:pt x="73" y="62"/>
                    </a:cubicBezTo>
                    <a:cubicBezTo>
                      <a:pt x="69" y="62"/>
                      <a:pt x="65" y="61"/>
                      <a:pt x="62" y="61"/>
                    </a:cubicBezTo>
                    <a:cubicBezTo>
                      <a:pt x="43" y="58"/>
                      <a:pt x="25" y="55"/>
                      <a:pt x="7" y="66"/>
                    </a:cubicBezTo>
                    <a:cubicBezTo>
                      <a:pt x="6" y="67"/>
                      <a:pt x="4" y="67"/>
                      <a:pt x="3" y="66"/>
                    </a:cubicBezTo>
                    <a:cubicBezTo>
                      <a:pt x="1" y="65"/>
                      <a:pt x="0" y="63"/>
                      <a:pt x="1" y="61"/>
                    </a:cubicBezTo>
                    <a:cubicBezTo>
                      <a:pt x="9" y="47"/>
                      <a:pt x="23" y="34"/>
                      <a:pt x="39" y="26"/>
                    </a:cubicBezTo>
                    <a:cubicBezTo>
                      <a:pt x="51" y="20"/>
                      <a:pt x="64" y="17"/>
                      <a:pt x="76" y="18"/>
                    </a:cubicBezTo>
                    <a:cubicBezTo>
                      <a:pt x="75" y="17"/>
                      <a:pt x="74" y="16"/>
                      <a:pt x="73" y="15"/>
                    </a:cubicBezTo>
                    <a:cubicBezTo>
                      <a:pt x="71" y="14"/>
                      <a:pt x="70" y="12"/>
                      <a:pt x="68" y="10"/>
                    </a:cubicBezTo>
                    <a:cubicBezTo>
                      <a:pt x="67" y="9"/>
                      <a:pt x="67" y="9"/>
                      <a:pt x="67" y="8"/>
                    </a:cubicBezTo>
                    <a:cubicBezTo>
                      <a:pt x="66" y="6"/>
                      <a:pt x="68" y="4"/>
                      <a:pt x="70" y="3"/>
                    </a:cubicBezTo>
                    <a:cubicBezTo>
                      <a:pt x="80" y="0"/>
                      <a:pt x="97" y="2"/>
                      <a:pt x="113" y="7"/>
                    </a:cubicBezTo>
                    <a:cubicBezTo>
                      <a:pt x="122" y="9"/>
                      <a:pt x="131" y="13"/>
                      <a:pt x="138" y="18"/>
                    </a:cubicBezTo>
                    <a:cubicBezTo>
                      <a:pt x="138" y="17"/>
                      <a:pt x="137" y="15"/>
                      <a:pt x="137" y="13"/>
                    </a:cubicBezTo>
                    <a:cubicBezTo>
                      <a:pt x="137" y="12"/>
                      <a:pt x="137" y="11"/>
                      <a:pt x="138" y="10"/>
                    </a:cubicBezTo>
                    <a:cubicBezTo>
                      <a:pt x="139" y="8"/>
                      <a:pt x="142" y="8"/>
                      <a:pt x="143" y="9"/>
                    </a:cubicBezTo>
                    <a:cubicBezTo>
                      <a:pt x="157" y="20"/>
                      <a:pt x="167" y="33"/>
                      <a:pt x="172" y="4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9" name="Freeform 102">
                <a:extLst>
                  <a:ext uri="{FF2B5EF4-FFF2-40B4-BE49-F238E27FC236}">
                    <a16:creationId xmlns:a16="http://schemas.microsoft.com/office/drawing/2014/main" id="{C3174B78-815D-4304-A8CB-C39A69EEBB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3" y="2847"/>
                <a:ext cx="310" cy="217"/>
              </a:xfrm>
              <a:custGeom>
                <a:avLst/>
                <a:gdLst>
                  <a:gd name="T0" fmla="*/ 0 w 162"/>
                  <a:gd name="T1" fmla="*/ 62 h 113"/>
                  <a:gd name="T2" fmla="*/ 71 w 162"/>
                  <a:gd name="T3" fmla="*/ 0 h 113"/>
                  <a:gd name="T4" fmla="*/ 61 w 162"/>
                  <a:gd name="T5" fmla="*/ 12 h 113"/>
                  <a:gd name="T6" fmla="*/ 134 w 162"/>
                  <a:gd name="T7" fmla="*/ 31 h 113"/>
                  <a:gd name="T8" fmla="*/ 114 w 162"/>
                  <a:gd name="T9" fmla="*/ 39 h 113"/>
                  <a:gd name="T10" fmla="*/ 161 w 162"/>
                  <a:gd name="T11" fmla="*/ 113 h 113"/>
                  <a:gd name="T12" fmla="*/ 99 w 162"/>
                  <a:gd name="T13" fmla="*/ 71 h 113"/>
                  <a:gd name="T14" fmla="*/ 98 w 162"/>
                  <a:gd name="T15" fmla="*/ 89 h 113"/>
                  <a:gd name="T16" fmla="*/ 53 w 162"/>
                  <a:gd name="T17" fmla="*/ 54 h 113"/>
                  <a:gd name="T18" fmla="*/ 53 w 162"/>
                  <a:gd name="T19" fmla="*/ 72 h 113"/>
                  <a:gd name="T20" fmla="*/ 0 w 162"/>
                  <a:gd name="T21" fmla="*/ 6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2" h="113">
                    <a:moveTo>
                      <a:pt x="0" y="62"/>
                    </a:moveTo>
                    <a:cubicBezTo>
                      <a:pt x="14" y="23"/>
                      <a:pt x="38" y="4"/>
                      <a:pt x="71" y="0"/>
                    </a:cubicBezTo>
                    <a:cubicBezTo>
                      <a:pt x="66" y="6"/>
                      <a:pt x="63" y="7"/>
                      <a:pt x="61" y="12"/>
                    </a:cubicBezTo>
                    <a:cubicBezTo>
                      <a:pt x="76" y="5"/>
                      <a:pt x="119" y="17"/>
                      <a:pt x="134" y="31"/>
                    </a:cubicBezTo>
                    <a:cubicBezTo>
                      <a:pt x="124" y="35"/>
                      <a:pt x="120" y="34"/>
                      <a:pt x="114" y="39"/>
                    </a:cubicBezTo>
                    <a:cubicBezTo>
                      <a:pt x="141" y="47"/>
                      <a:pt x="162" y="85"/>
                      <a:pt x="161" y="113"/>
                    </a:cubicBezTo>
                    <a:cubicBezTo>
                      <a:pt x="147" y="87"/>
                      <a:pt x="121" y="82"/>
                      <a:pt x="99" y="71"/>
                    </a:cubicBezTo>
                    <a:cubicBezTo>
                      <a:pt x="99" y="77"/>
                      <a:pt x="99" y="80"/>
                      <a:pt x="98" y="89"/>
                    </a:cubicBezTo>
                    <a:cubicBezTo>
                      <a:pt x="86" y="78"/>
                      <a:pt x="65" y="66"/>
                      <a:pt x="53" y="54"/>
                    </a:cubicBezTo>
                    <a:cubicBezTo>
                      <a:pt x="52" y="60"/>
                      <a:pt x="54" y="66"/>
                      <a:pt x="53" y="72"/>
                    </a:cubicBezTo>
                    <a:cubicBezTo>
                      <a:pt x="32" y="52"/>
                      <a:pt x="22" y="52"/>
                      <a:pt x="0" y="62"/>
                    </a:cubicBezTo>
                    <a:close/>
                  </a:path>
                </a:pathLst>
              </a:custGeom>
              <a:solidFill>
                <a:srgbClr val="5982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0" name="Freeform 103">
                <a:extLst>
                  <a:ext uri="{FF2B5EF4-FFF2-40B4-BE49-F238E27FC236}">
                    <a16:creationId xmlns:a16="http://schemas.microsoft.com/office/drawing/2014/main" id="{EFB03705-A09B-455D-B5E1-73E065A6B7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65" y="2837"/>
                <a:ext cx="326" cy="235"/>
              </a:xfrm>
              <a:custGeom>
                <a:avLst/>
                <a:gdLst>
                  <a:gd name="T0" fmla="*/ 1 w 170"/>
                  <a:gd name="T1" fmla="*/ 66 h 122"/>
                  <a:gd name="T2" fmla="*/ 30 w 170"/>
                  <a:gd name="T3" fmla="*/ 20 h 122"/>
                  <a:gd name="T4" fmla="*/ 74 w 170"/>
                  <a:gd name="T5" fmla="*/ 1 h 122"/>
                  <a:gd name="T6" fmla="*/ 79 w 170"/>
                  <a:gd name="T7" fmla="*/ 4 h 122"/>
                  <a:gd name="T8" fmla="*/ 78 w 170"/>
                  <a:gd name="T9" fmla="*/ 7 h 122"/>
                  <a:gd name="T10" fmla="*/ 74 w 170"/>
                  <a:gd name="T11" fmla="*/ 11 h 122"/>
                  <a:gd name="T12" fmla="*/ 102 w 170"/>
                  <a:gd name="T13" fmla="*/ 14 h 122"/>
                  <a:gd name="T14" fmla="*/ 140 w 170"/>
                  <a:gd name="T15" fmla="*/ 34 h 122"/>
                  <a:gd name="T16" fmla="*/ 140 w 170"/>
                  <a:gd name="T17" fmla="*/ 39 h 122"/>
                  <a:gd name="T18" fmla="*/ 139 w 170"/>
                  <a:gd name="T19" fmla="*/ 40 h 122"/>
                  <a:gd name="T20" fmla="*/ 132 w 170"/>
                  <a:gd name="T21" fmla="*/ 42 h 122"/>
                  <a:gd name="T22" fmla="*/ 127 w 170"/>
                  <a:gd name="T23" fmla="*/ 44 h 122"/>
                  <a:gd name="T24" fmla="*/ 154 w 170"/>
                  <a:gd name="T25" fmla="*/ 69 h 122"/>
                  <a:gd name="T26" fmla="*/ 169 w 170"/>
                  <a:gd name="T27" fmla="*/ 118 h 122"/>
                  <a:gd name="T28" fmla="*/ 165 w 170"/>
                  <a:gd name="T29" fmla="*/ 122 h 122"/>
                  <a:gd name="T30" fmla="*/ 162 w 170"/>
                  <a:gd name="T31" fmla="*/ 120 h 122"/>
                  <a:gd name="T32" fmla="*/ 118 w 170"/>
                  <a:gd name="T33" fmla="*/ 87 h 122"/>
                  <a:gd name="T34" fmla="*/ 107 w 170"/>
                  <a:gd name="T35" fmla="*/ 82 h 122"/>
                  <a:gd name="T36" fmla="*/ 107 w 170"/>
                  <a:gd name="T37" fmla="*/ 86 h 122"/>
                  <a:gd name="T38" fmla="*/ 106 w 170"/>
                  <a:gd name="T39" fmla="*/ 94 h 122"/>
                  <a:gd name="T40" fmla="*/ 102 w 170"/>
                  <a:gd name="T41" fmla="*/ 98 h 122"/>
                  <a:gd name="T42" fmla="*/ 100 w 170"/>
                  <a:gd name="T43" fmla="*/ 97 h 122"/>
                  <a:gd name="T44" fmla="*/ 100 w 170"/>
                  <a:gd name="T45" fmla="*/ 97 h 122"/>
                  <a:gd name="T46" fmla="*/ 82 w 170"/>
                  <a:gd name="T47" fmla="*/ 84 h 122"/>
                  <a:gd name="T48" fmla="*/ 61 w 170"/>
                  <a:gd name="T49" fmla="*/ 68 h 122"/>
                  <a:gd name="T50" fmla="*/ 61 w 170"/>
                  <a:gd name="T51" fmla="*/ 77 h 122"/>
                  <a:gd name="T52" fmla="*/ 57 w 170"/>
                  <a:gd name="T53" fmla="*/ 81 h 122"/>
                  <a:gd name="T54" fmla="*/ 55 w 170"/>
                  <a:gd name="T55" fmla="*/ 80 h 122"/>
                  <a:gd name="T56" fmla="*/ 30 w 170"/>
                  <a:gd name="T57" fmla="*/ 65 h 122"/>
                  <a:gd name="T58" fmla="*/ 6 w 170"/>
                  <a:gd name="T59" fmla="*/ 71 h 122"/>
                  <a:gd name="T60" fmla="*/ 1 w 170"/>
                  <a:gd name="T61" fmla="*/ 69 h 122"/>
                  <a:gd name="T62" fmla="*/ 1 w 170"/>
                  <a:gd name="T63" fmla="*/ 66 h 122"/>
                  <a:gd name="T64" fmla="*/ 35 w 170"/>
                  <a:gd name="T65" fmla="*/ 26 h 122"/>
                  <a:gd name="T66" fmla="*/ 11 w 170"/>
                  <a:gd name="T67" fmla="*/ 60 h 122"/>
                  <a:gd name="T68" fmla="*/ 31 w 170"/>
                  <a:gd name="T69" fmla="*/ 57 h 122"/>
                  <a:gd name="T70" fmla="*/ 53 w 170"/>
                  <a:gd name="T71" fmla="*/ 68 h 122"/>
                  <a:gd name="T72" fmla="*/ 53 w 170"/>
                  <a:gd name="T73" fmla="*/ 59 h 122"/>
                  <a:gd name="T74" fmla="*/ 54 w 170"/>
                  <a:gd name="T75" fmla="*/ 56 h 122"/>
                  <a:gd name="T76" fmla="*/ 60 w 170"/>
                  <a:gd name="T77" fmla="*/ 56 h 122"/>
                  <a:gd name="T78" fmla="*/ 87 w 170"/>
                  <a:gd name="T79" fmla="*/ 77 h 122"/>
                  <a:gd name="T80" fmla="*/ 99 w 170"/>
                  <a:gd name="T81" fmla="*/ 86 h 122"/>
                  <a:gd name="T82" fmla="*/ 99 w 170"/>
                  <a:gd name="T83" fmla="*/ 85 h 122"/>
                  <a:gd name="T84" fmla="*/ 99 w 170"/>
                  <a:gd name="T85" fmla="*/ 76 h 122"/>
                  <a:gd name="T86" fmla="*/ 99 w 170"/>
                  <a:gd name="T87" fmla="*/ 74 h 122"/>
                  <a:gd name="T88" fmla="*/ 105 w 170"/>
                  <a:gd name="T89" fmla="*/ 73 h 122"/>
                  <a:gd name="T90" fmla="*/ 121 w 170"/>
                  <a:gd name="T91" fmla="*/ 80 h 122"/>
                  <a:gd name="T92" fmla="*/ 160 w 170"/>
                  <a:gd name="T93" fmla="*/ 104 h 122"/>
                  <a:gd name="T94" fmla="*/ 148 w 170"/>
                  <a:gd name="T95" fmla="*/ 74 h 122"/>
                  <a:gd name="T96" fmla="*/ 117 w 170"/>
                  <a:gd name="T97" fmla="*/ 48 h 122"/>
                  <a:gd name="T98" fmla="*/ 115 w 170"/>
                  <a:gd name="T99" fmla="*/ 47 h 122"/>
                  <a:gd name="T100" fmla="*/ 116 w 170"/>
                  <a:gd name="T101" fmla="*/ 41 h 122"/>
                  <a:gd name="T102" fmla="*/ 129 w 170"/>
                  <a:gd name="T103" fmla="*/ 35 h 122"/>
                  <a:gd name="T104" fmla="*/ 100 w 170"/>
                  <a:gd name="T105" fmla="*/ 22 h 122"/>
                  <a:gd name="T106" fmla="*/ 67 w 170"/>
                  <a:gd name="T107" fmla="*/ 21 h 122"/>
                  <a:gd name="T108" fmla="*/ 63 w 170"/>
                  <a:gd name="T109" fmla="*/ 21 h 122"/>
                  <a:gd name="T110" fmla="*/ 61 w 170"/>
                  <a:gd name="T111" fmla="*/ 16 h 122"/>
                  <a:gd name="T112" fmla="*/ 64 w 170"/>
                  <a:gd name="T113" fmla="*/ 11 h 122"/>
                  <a:gd name="T114" fmla="*/ 35 w 170"/>
                  <a:gd name="T115" fmla="*/ 26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70" h="122">
                    <a:moveTo>
                      <a:pt x="1" y="66"/>
                    </a:moveTo>
                    <a:cubicBezTo>
                      <a:pt x="8" y="46"/>
                      <a:pt x="17" y="31"/>
                      <a:pt x="30" y="20"/>
                    </a:cubicBezTo>
                    <a:cubicBezTo>
                      <a:pt x="42" y="9"/>
                      <a:pt x="57" y="3"/>
                      <a:pt x="74" y="1"/>
                    </a:cubicBezTo>
                    <a:cubicBezTo>
                      <a:pt x="76" y="0"/>
                      <a:pt x="78" y="2"/>
                      <a:pt x="79" y="4"/>
                    </a:cubicBezTo>
                    <a:cubicBezTo>
                      <a:pt x="79" y="5"/>
                      <a:pt x="79" y="6"/>
                      <a:pt x="78" y="7"/>
                    </a:cubicBezTo>
                    <a:cubicBezTo>
                      <a:pt x="77" y="9"/>
                      <a:pt x="75" y="10"/>
                      <a:pt x="74" y="11"/>
                    </a:cubicBezTo>
                    <a:cubicBezTo>
                      <a:pt x="82" y="11"/>
                      <a:pt x="92" y="12"/>
                      <a:pt x="102" y="14"/>
                    </a:cubicBezTo>
                    <a:cubicBezTo>
                      <a:pt x="117" y="18"/>
                      <a:pt x="133" y="26"/>
                      <a:pt x="140" y="34"/>
                    </a:cubicBezTo>
                    <a:cubicBezTo>
                      <a:pt x="142" y="35"/>
                      <a:pt x="142" y="38"/>
                      <a:pt x="140" y="39"/>
                    </a:cubicBezTo>
                    <a:cubicBezTo>
                      <a:pt x="140" y="40"/>
                      <a:pt x="139" y="40"/>
                      <a:pt x="139" y="40"/>
                    </a:cubicBezTo>
                    <a:cubicBezTo>
                      <a:pt x="136" y="41"/>
                      <a:pt x="134" y="42"/>
                      <a:pt x="132" y="42"/>
                    </a:cubicBezTo>
                    <a:cubicBezTo>
                      <a:pt x="130" y="43"/>
                      <a:pt x="129" y="43"/>
                      <a:pt x="127" y="44"/>
                    </a:cubicBezTo>
                    <a:cubicBezTo>
                      <a:pt x="138" y="49"/>
                      <a:pt x="147" y="58"/>
                      <a:pt x="154" y="69"/>
                    </a:cubicBezTo>
                    <a:cubicBezTo>
                      <a:pt x="164" y="84"/>
                      <a:pt x="170" y="103"/>
                      <a:pt x="169" y="118"/>
                    </a:cubicBezTo>
                    <a:cubicBezTo>
                      <a:pt x="169" y="121"/>
                      <a:pt x="167" y="122"/>
                      <a:pt x="165" y="122"/>
                    </a:cubicBezTo>
                    <a:cubicBezTo>
                      <a:pt x="163" y="122"/>
                      <a:pt x="162" y="121"/>
                      <a:pt x="162" y="120"/>
                    </a:cubicBezTo>
                    <a:cubicBezTo>
                      <a:pt x="151" y="102"/>
                      <a:pt x="134" y="94"/>
                      <a:pt x="118" y="87"/>
                    </a:cubicBezTo>
                    <a:cubicBezTo>
                      <a:pt x="114" y="86"/>
                      <a:pt x="110" y="84"/>
                      <a:pt x="107" y="82"/>
                    </a:cubicBezTo>
                    <a:cubicBezTo>
                      <a:pt x="107" y="84"/>
                      <a:pt x="107" y="85"/>
                      <a:pt x="107" y="86"/>
                    </a:cubicBezTo>
                    <a:cubicBezTo>
                      <a:pt x="107" y="88"/>
                      <a:pt x="107" y="91"/>
                      <a:pt x="106" y="94"/>
                    </a:cubicBezTo>
                    <a:cubicBezTo>
                      <a:pt x="106" y="96"/>
                      <a:pt x="105" y="98"/>
                      <a:pt x="102" y="98"/>
                    </a:cubicBezTo>
                    <a:cubicBezTo>
                      <a:pt x="101" y="98"/>
                      <a:pt x="101" y="97"/>
                      <a:pt x="100" y="97"/>
                    </a:cubicBezTo>
                    <a:cubicBezTo>
                      <a:pt x="100" y="97"/>
                      <a:pt x="100" y="97"/>
                      <a:pt x="100" y="97"/>
                    </a:cubicBezTo>
                    <a:cubicBezTo>
                      <a:pt x="95" y="93"/>
                      <a:pt x="89" y="88"/>
                      <a:pt x="82" y="84"/>
                    </a:cubicBezTo>
                    <a:cubicBezTo>
                      <a:pt x="75" y="79"/>
                      <a:pt x="68" y="74"/>
                      <a:pt x="61" y="68"/>
                    </a:cubicBezTo>
                    <a:cubicBezTo>
                      <a:pt x="61" y="71"/>
                      <a:pt x="61" y="74"/>
                      <a:pt x="61" y="77"/>
                    </a:cubicBezTo>
                    <a:cubicBezTo>
                      <a:pt x="61" y="79"/>
                      <a:pt x="59" y="81"/>
                      <a:pt x="57" y="81"/>
                    </a:cubicBezTo>
                    <a:cubicBezTo>
                      <a:pt x="56" y="81"/>
                      <a:pt x="55" y="80"/>
                      <a:pt x="55" y="80"/>
                    </a:cubicBezTo>
                    <a:cubicBezTo>
                      <a:pt x="45" y="71"/>
                      <a:pt x="37" y="66"/>
                      <a:pt x="30" y="65"/>
                    </a:cubicBezTo>
                    <a:cubicBezTo>
                      <a:pt x="23" y="64"/>
                      <a:pt x="16" y="66"/>
                      <a:pt x="6" y="71"/>
                    </a:cubicBezTo>
                    <a:cubicBezTo>
                      <a:pt x="4" y="72"/>
                      <a:pt x="2" y="71"/>
                      <a:pt x="1" y="69"/>
                    </a:cubicBezTo>
                    <a:cubicBezTo>
                      <a:pt x="0" y="68"/>
                      <a:pt x="0" y="67"/>
                      <a:pt x="1" y="66"/>
                    </a:cubicBezTo>
                    <a:close/>
                    <a:moveTo>
                      <a:pt x="35" y="26"/>
                    </a:moveTo>
                    <a:cubicBezTo>
                      <a:pt x="25" y="34"/>
                      <a:pt x="18" y="45"/>
                      <a:pt x="11" y="60"/>
                    </a:cubicBezTo>
                    <a:cubicBezTo>
                      <a:pt x="19" y="57"/>
                      <a:pt x="25" y="56"/>
                      <a:pt x="31" y="57"/>
                    </a:cubicBezTo>
                    <a:cubicBezTo>
                      <a:pt x="38" y="58"/>
                      <a:pt x="45" y="62"/>
                      <a:pt x="53" y="68"/>
                    </a:cubicBezTo>
                    <a:cubicBezTo>
                      <a:pt x="53" y="65"/>
                      <a:pt x="53" y="62"/>
                      <a:pt x="53" y="59"/>
                    </a:cubicBezTo>
                    <a:cubicBezTo>
                      <a:pt x="53" y="58"/>
                      <a:pt x="53" y="57"/>
                      <a:pt x="54" y="56"/>
                    </a:cubicBezTo>
                    <a:cubicBezTo>
                      <a:pt x="56" y="55"/>
                      <a:pt x="58" y="55"/>
                      <a:pt x="60" y="56"/>
                    </a:cubicBezTo>
                    <a:cubicBezTo>
                      <a:pt x="67" y="63"/>
                      <a:pt x="77" y="70"/>
                      <a:pt x="87" y="77"/>
                    </a:cubicBezTo>
                    <a:cubicBezTo>
                      <a:pt x="91" y="80"/>
                      <a:pt x="95" y="83"/>
                      <a:pt x="99" y="86"/>
                    </a:cubicBezTo>
                    <a:cubicBezTo>
                      <a:pt x="99" y="85"/>
                      <a:pt x="99" y="85"/>
                      <a:pt x="99" y="85"/>
                    </a:cubicBezTo>
                    <a:cubicBezTo>
                      <a:pt x="99" y="82"/>
                      <a:pt x="99" y="80"/>
                      <a:pt x="99" y="76"/>
                    </a:cubicBezTo>
                    <a:cubicBezTo>
                      <a:pt x="99" y="76"/>
                      <a:pt x="99" y="75"/>
                      <a:pt x="99" y="74"/>
                    </a:cubicBezTo>
                    <a:cubicBezTo>
                      <a:pt x="100" y="72"/>
                      <a:pt x="103" y="72"/>
                      <a:pt x="105" y="73"/>
                    </a:cubicBezTo>
                    <a:cubicBezTo>
                      <a:pt x="110" y="75"/>
                      <a:pt x="115" y="77"/>
                      <a:pt x="121" y="80"/>
                    </a:cubicBezTo>
                    <a:cubicBezTo>
                      <a:pt x="135" y="86"/>
                      <a:pt x="149" y="92"/>
                      <a:pt x="160" y="104"/>
                    </a:cubicBezTo>
                    <a:cubicBezTo>
                      <a:pt x="158" y="94"/>
                      <a:pt x="154" y="83"/>
                      <a:pt x="148" y="74"/>
                    </a:cubicBezTo>
                    <a:cubicBezTo>
                      <a:pt x="140" y="61"/>
                      <a:pt x="129" y="51"/>
                      <a:pt x="117" y="48"/>
                    </a:cubicBezTo>
                    <a:cubicBezTo>
                      <a:pt x="116" y="48"/>
                      <a:pt x="116" y="48"/>
                      <a:pt x="115" y="47"/>
                    </a:cubicBezTo>
                    <a:cubicBezTo>
                      <a:pt x="114" y="45"/>
                      <a:pt x="114" y="43"/>
                      <a:pt x="116" y="41"/>
                    </a:cubicBezTo>
                    <a:cubicBezTo>
                      <a:pt x="120" y="37"/>
                      <a:pt x="124" y="36"/>
                      <a:pt x="129" y="35"/>
                    </a:cubicBezTo>
                    <a:cubicBezTo>
                      <a:pt x="122" y="30"/>
                      <a:pt x="111" y="25"/>
                      <a:pt x="100" y="22"/>
                    </a:cubicBezTo>
                    <a:cubicBezTo>
                      <a:pt x="86" y="19"/>
                      <a:pt x="73" y="18"/>
                      <a:pt x="67" y="21"/>
                    </a:cubicBezTo>
                    <a:cubicBezTo>
                      <a:pt x="66" y="21"/>
                      <a:pt x="65" y="21"/>
                      <a:pt x="63" y="21"/>
                    </a:cubicBezTo>
                    <a:cubicBezTo>
                      <a:pt x="61" y="20"/>
                      <a:pt x="60" y="18"/>
                      <a:pt x="61" y="16"/>
                    </a:cubicBezTo>
                    <a:cubicBezTo>
                      <a:pt x="62" y="14"/>
                      <a:pt x="63" y="12"/>
                      <a:pt x="64" y="11"/>
                    </a:cubicBezTo>
                    <a:cubicBezTo>
                      <a:pt x="53" y="14"/>
                      <a:pt x="43" y="19"/>
                      <a:pt x="35" y="2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1" name="Freeform 104">
                <a:extLst>
                  <a:ext uri="{FF2B5EF4-FFF2-40B4-BE49-F238E27FC236}">
                    <a16:creationId xmlns:a16="http://schemas.microsoft.com/office/drawing/2014/main" id="{EBBD1EC3-5D48-460E-B05C-BAEBA26A19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7" y="2726"/>
                <a:ext cx="309" cy="240"/>
              </a:xfrm>
              <a:custGeom>
                <a:avLst/>
                <a:gdLst>
                  <a:gd name="T0" fmla="*/ 24 w 161"/>
                  <a:gd name="T1" fmla="*/ 125 h 125"/>
                  <a:gd name="T2" fmla="*/ 16 w 161"/>
                  <a:gd name="T3" fmla="*/ 31 h 125"/>
                  <a:gd name="T4" fmla="*/ 21 w 161"/>
                  <a:gd name="T5" fmla="*/ 47 h 125"/>
                  <a:gd name="T6" fmla="*/ 79 w 161"/>
                  <a:gd name="T7" fmla="*/ 0 h 125"/>
                  <a:gd name="T8" fmla="*/ 74 w 161"/>
                  <a:gd name="T9" fmla="*/ 20 h 125"/>
                  <a:gd name="T10" fmla="*/ 161 w 161"/>
                  <a:gd name="T11" fmla="*/ 27 h 125"/>
                  <a:gd name="T12" fmla="*/ 90 w 161"/>
                  <a:gd name="T13" fmla="*/ 52 h 125"/>
                  <a:gd name="T14" fmla="*/ 104 w 161"/>
                  <a:gd name="T15" fmla="*/ 63 h 125"/>
                  <a:gd name="T16" fmla="*/ 49 w 161"/>
                  <a:gd name="T17" fmla="*/ 78 h 125"/>
                  <a:gd name="T18" fmla="*/ 64 w 161"/>
                  <a:gd name="T19" fmla="*/ 89 h 125"/>
                  <a:gd name="T20" fmla="*/ 24 w 161"/>
                  <a:gd name="T21" fmla="*/ 125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1" h="125">
                    <a:moveTo>
                      <a:pt x="24" y="125"/>
                    </a:moveTo>
                    <a:cubicBezTo>
                      <a:pt x="1" y="91"/>
                      <a:pt x="0" y="60"/>
                      <a:pt x="16" y="31"/>
                    </a:cubicBezTo>
                    <a:cubicBezTo>
                      <a:pt x="18" y="39"/>
                      <a:pt x="17" y="42"/>
                      <a:pt x="21" y="47"/>
                    </a:cubicBezTo>
                    <a:cubicBezTo>
                      <a:pt x="24" y="30"/>
                      <a:pt x="59" y="3"/>
                      <a:pt x="79" y="0"/>
                    </a:cubicBezTo>
                    <a:cubicBezTo>
                      <a:pt x="76" y="10"/>
                      <a:pt x="74" y="13"/>
                      <a:pt x="74" y="20"/>
                    </a:cubicBezTo>
                    <a:cubicBezTo>
                      <a:pt x="96" y="3"/>
                      <a:pt x="139" y="9"/>
                      <a:pt x="161" y="27"/>
                    </a:cubicBezTo>
                    <a:cubicBezTo>
                      <a:pt x="132" y="23"/>
                      <a:pt x="113" y="41"/>
                      <a:pt x="90" y="52"/>
                    </a:cubicBezTo>
                    <a:cubicBezTo>
                      <a:pt x="95" y="55"/>
                      <a:pt x="97" y="57"/>
                      <a:pt x="104" y="63"/>
                    </a:cubicBezTo>
                    <a:cubicBezTo>
                      <a:pt x="88" y="66"/>
                      <a:pt x="66" y="76"/>
                      <a:pt x="49" y="78"/>
                    </a:cubicBezTo>
                    <a:cubicBezTo>
                      <a:pt x="53" y="82"/>
                      <a:pt x="60" y="85"/>
                      <a:pt x="64" y="89"/>
                    </a:cubicBezTo>
                    <a:cubicBezTo>
                      <a:pt x="35" y="94"/>
                      <a:pt x="29" y="102"/>
                      <a:pt x="24" y="125"/>
                    </a:cubicBezTo>
                    <a:close/>
                  </a:path>
                </a:pathLst>
              </a:custGeom>
              <a:solidFill>
                <a:srgbClr val="5982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2" name="Freeform 105">
                <a:extLst>
                  <a:ext uri="{FF2B5EF4-FFF2-40B4-BE49-F238E27FC236}">
                    <a16:creationId xmlns:a16="http://schemas.microsoft.com/office/drawing/2014/main" id="{101D83D1-2F5E-4852-A93A-9965708CD74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27" y="2718"/>
                <a:ext cx="318" cy="258"/>
              </a:xfrm>
              <a:custGeom>
                <a:avLst/>
                <a:gdLst>
                  <a:gd name="T0" fmla="*/ 21 w 166"/>
                  <a:gd name="T1" fmla="*/ 132 h 134"/>
                  <a:gd name="T2" fmla="*/ 2 w 166"/>
                  <a:gd name="T3" fmla="*/ 81 h 134"/>
                  <a:gd name="T4" fmla="*/ 13 w 166"/>
                  <a:gd name="T5" fmla="*/ 33 h 134"/>
                  <a:gd name="T6" fmla="*/ 18 w 166"/>
                  <a:gd name="T7" fmla="*/ 32 h 134"/>
                  <a:gd name="T8" fmla="*/ 20 w 166"/>
                  <a:gd name="T9" fmla="*/ 35 h 134"/>
                  <a:gd name="T10" fmla="*/ 21 w 166"/>
                  <a:gd name="T11" fmla="*/ 40 h 134"/>
                  <a:gd name="T12" fmla="*/ 40 w 166"/>
                  <a:gd name="T13" fmla="*/ 20 h 134"/>
                  <a:gd name="T14" fmla="*/ 79 w 166"/>
                  <a:gd name="T15" fmla="*/ 0 h 134"/>
                  <a:gd name="T16" fmla="*/ 83 w 166"/>
                  <a:gd name="T17" fmla="*/ 4 h 134"/>
                  <a:gd name="T18" fmla="*/ 83 w 166"/>
                  <a:gd name="T19" fmla="*/ 6 h 134"/>
                  <a:gd name="T20" fmla="*/ 81 w 166"/>
                  <a:gd name="T21" fmla="*/ 12 h 134"/>
                  <a:gd name="T22" fmla="*/ 79 w 166"/>
                  <a:gd name="T23" fmla="*/ 17 h 134"/>
                  <a:gd name="T24" fmla="*/ 116 w 166"/>
                  <a:gd name="T25" fmla="*/ 10 h 134"/>
                  <a:gd name="T26" fmla="*/ 164 w 166"/>
                  <a:gd name="T27" fmla="*/ 28 h 134"/>
                  <a:gd name="T28" fmla="*/ 164 w 166"/>
                  <a:gd name="T29" fmla="*/ 34 h 134"/>
                  <a:gd name="T30" fmla="*/ 161 w 166"/>
                  <a:gd name="T31" fmla="*/ 35 h 134"/>
                  <a:gd name="T32" fmla="*/ 108 w 166"/>
                  <a:gd name="T33" fmla="*/ 51 h 134"/>
                  <a:gd name="T34" fmla="*/ 98 w 166"/>
                  <a:gd name="T35" fmla="*/ 56 h 134"/>
                  <a:gd name="T36" fmla="*/ 100 w 166"/>
                  <a:gd name="T37" fmla="*/ 58 h 134"/>
                  <a:gd name="T38" fmla="*/ 107 w 166"/>
                  <a:gd name="T39" fmla="*/ 63 h 134"/>
                  <a:gd name="T40" fmla="*/ 107 w 166"/>
                  <a:gd name="T41" fmla="*/ 69 h 134"/>
                  <a:gd name="T42" fmla="*/ 105 w 166"/>
                  <a:gd name="T43" fmla="*/ 70 h 134"/>
                  <a:gd name="T44" fmla="*/ 84 w 166"/>
                  <a:gd name="T45" fmla="*/ 77 h 134"/>
                  <a:gd name="T46" fmla="*/ 84 w 166"/>
                  <a:gd name="T47" fmla="*/ 77 h 134"/>
                  <a:gd name="T48" fmla="*/ 59 w 166"/>
                  <a:gd name="T49" fmla="*/ 84 h 134"/>
                  <a:gd name="T50" fmla="*/ 66 w 166"/>
                  <a:gd name="T51" fmla="*/ 90 h 134"/>
                  <a:gd name="T52" fmla="*/ 67 w 166"/>
                  <a:gd name="T53" fmla="*/ 95 h 134"/>
                  <a:gd name="T54" fmla="*/ 64 w 166"/>
                  <a:gd name="T55" fmla="*/ 97 h 134"/>
                  <a:gd name="T56" fmla="*/ 38 w 166"/>
                  <a:gd name="T57" fmla="*/ 107 h 134"/>
                  <a:gd name="T58" fmla="*/ 28 w 166"/>
                  <a:gd name="T59" fmla="*/ 130 h 134"/>
                  <a:gd name="T60" fmla="*/ 24 w 166"/>
                  <a:gd name="T61" fmla="*/ 133 h 134"/>
                  <a:gd name="T62" fmla="*/ 21 w 166"/>
                  <a:gd name="T63" fmla="*/ 132 h 134"/>
                  <a:gd name="T64" fmla="*/ 21 w 166"/>
                  <a:gd name="T65" fmla="*/ 132 h 134"/>
                  <a:gd name="T66" fmla="*/ 9 w 166"/>
                  <a:gd name="T67" fmla="*/ 80 h 134"/>
                  <a:gd name="T68" fmla="*/ 23 w 166"/>
                  <a:gd name="T69" fmla="*/ 119 h 134"/>
                  <a:gd name="T70" fmla="*/ 32 w 166"/>
                  <a:gd name="T71" fmla="*/ 102 h 134"/>
                  <a:gd name="T72" fmla="*/ 54 w 166"/>
                  <a:gd name="T73" fmla="*/ 91 h 134"/>
                  <a:gd name="T74" fmla="*/ 47 w 166"/>
                  <a:gd name="T75" fmla="*/ 85 h 134"/>
                  <a:gd name="T76" fmla="*/ 45 w 166"/>
                  <a:gd name="T77" fmla="*/ 83 h 134"/>
                  <a:gd name="T78" fmla="*/ 49 w 166"/>
                  <a:gd name="T79" fmla="*/ 78 h 134"/>
                  <a:gd name="T80" fmla="*/ 82 w 166"/>
                  <a:gd name="T81" fmla="*/ 69 h 134"/>
                  <a:gd name="T82" fmla="*/ 82 w 166"/>
                  <a:gd name="T83" fmla="*/ 69 h 134"/>
                  <a:gd name="T84" fmla="*/ 96 w 166"/>
                  <a:gd name="T85" fmla="*/ 65 h 134"/>
                  <a:gd name="T86" fmla="*/ 95 w 166"/>
                  <a:gd name="T87" fmla="*/ 65 h 134"/>
                  <a:gd name="T88" fmla="*/ 88 w 166"/>
                  <a:gd name="T89" fmla="*/ 59 h 134"/>
                  <a:gd name="T90" fmla="*/ 87 w 166"/>
                  <a:gd name="T91" fmla="*/ 57 h 134"/>
                  <a:gd name="T92" fmla="*/ 89 w 166"/>
                  <a:gd name="T93" fmla="*/ 52 h 134"/>
                  <a:gd name="T94" fmla="*/ 104 w 166"/>
                  <a:gd name="T95" fmla="*/ 44 h 134"/>
                  <a:gd name="T96" fmla="*/ 147 w 166"/>
                  <a:gd name="T97" fmla="*/ 27 h 134"/>
                  <a:gd name="T98" fmla="*/ 115 w 166"/>
                  <a:gd name="T99" fmla="*/ 18 h 134"/>
                  <a:gd name="T100" fmla="*/ 77 w 166"/>
                  <a:gd name="T101" fmla="*/ 27 h 134"/>
                  <a:gd name="T102" fmla="*/ 75 w 166"/>
                  <a:gd name="T103" fmla="*/ 28 h 134"/>
                  <a:gd name="T104" fmla="*/ 70 w 166"/>
                  <a:gd name="T105" fmla="*/ 25 h 134"/>
                  <a:gd name="T106" fmla="*/ 73 w 166"/>
                  <a:gd name="T107" fmla="*/ 10 h 134"/>
                  <a:gd name="T108" fmla="*/ 45 w 166"/>
                  <a:gd name="T109" fmla="*/ 26 h 134"/>
                  <a:gd name="T110" fmla="*/ 24 w 166"/>
                  <a:gd name="T111" fmla="*/ 52 h 134"/>
                  <a:gd name="T112" fmla="*/ 23 w 166"/>
                  <a:gd name="T113" fmla="*/ 54 h 134"/>
                  <a:gd name="T114" fmla="*/ 17 w 166"/>
                  <a:gd name="T115" fmla="*/ 53 h 134"/>
                  <a:gd name="T116" fmla="*/ 15 w 166"/>
                  <a:gd name="T117" fmla="*/ 48 h 134"/>
                  <a:gd name="T118" fmla="*/ 9 w 166"/>
                  <a:gd name="T119" fmla="*/ 80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66" h="134">
                    <a:moveTo>
                      <a:pt x="21" y="132"/>
                    </a:moveTo>
                    <a:cubicBezTo>
                      <a:pt x="9" y="114"/>
                      <a:pt x="3" y="97"/>
                      <a:pt x="2" y="81"/>
                    </a:cubicBezTo>
                    <a:cubicBezTo>
                      <a:pt x="0" y="64"/>
                      <a:pt x="4" y="49"/>
                      <a:pt x="13" y="33"/>
                    </a:cubicBezTo>
                    <a:cubicBezTo>
                      <a:pt x="14" y="32"/>
                      <a:pt x="16" y="31"/>
                      <a:pt x="18" y="32"/>
                    </a:cubicBezTo>
                    <a:cubicBezTo>
                      <a:pt x="19" y="33"/>
                      <a:pt x="20" y="33"/>
                      <a:pt x="20" y="35"/>
                    </a:cubicBezTo>
                    <a:cubicBezTo>
                      <a:pt x="21" y="37"/>
                      <a:pt x="21" y="38"/>
                      <a:pt x="21" y="40"/>
                    </a:cubicBezTo>
                    <a:cubicBezTo>
                      <a:pt x="26" y="33"/>
                      <a:pt x="32" y="26"/>
                      <a:pt x="40" y="20"/>
                    </a:cubicBezTo>
                    <a:cubicBezTo>
                      <a:pt x="53" y="10"/>
                      <a:pt x="68" y="2"/>
                      <a:pt x="79" y="0"/>
                    </a:cubicBezTo>
                    <a:cubicBezTo>
                      <a:pt x="81" y="0"/>
                      <a:pt x="83" y="1"/>
                      <a:pt x="83" y="4"/>
                    </a:cubicBezTo>
                    <a:cubicBezTo>
                      <a:pt x="83" y="4"/>
                      <a:pt x="83" y="5"/>
                      <a:pt x="83" y="6"/>
                    </a:cubicBezTo>
                    <a:cubicBezTo>
                      <a:pt x="82" y="8"/>
                      <a:pt x="81" y="11"/>
                      <a:pt x="81" y="12"/>
                    </a:cubicBezTo>
                    <a:cubicBezTo>
                      <a:pt x="80" y="14"/>
                      <a:pt x="79" y="15"/>
                      <a:pt x="79" y="17"/>
                    </a:cubicBezTo>
                    <a:cubicBezTo>
                      <a:pt x="90" y="11"/>
                      <a:pt x="103" y="9"/>
                      <a:pt x="116" y="10"/>
                    </a:cubicBezTo>
                    <a:cubicBezTo>
                      <a:pt x="134" y="12"/>
                      <a:pt x="152" y="18"/>
                      <a:pt x="164" y="28"/>
                    </a:cubicBezTo>
                    <a:cubicBezTo>
                      <a:pt x="166" y="29"/>
                      <a:pt x="166" y="32"/>
                      <a:pt x="164" y="34"/>
                    </a:cubicBezTo>
                    <a:cubicBezTo>
                      <a:pt x="164" y="35"/>
                      <a:pt x="162" y="35"/>
                      <a:pt x="161" y="35"/>
                    </a:cubicBezTo>
                    <a:cubicBezTo>
                      <a:pt x="140" y="32"/>
                      <a:pt x="124" y="41"/>
                      <a:pt x="108" y="51"/>
                    </a:cubicBezTo>
                    <a:cubicBezTo>
                      <a:pt x="105" y="52"/>
                      <a:pt x="101" y="54"/>
                      <a:pt x="98" y="56"/>
                    </a:cubicBezTo>
                    <a:cubicBezTo>
                      <a:pt x="99" y="57"/>
                      <a:pt x="100" y="58"/>
                      <a:pt x="100" y="58"/>
                    </a:cubicBezTo>
                    <a:cubicBezTo>
                      <a:pt x="102" y="60"/>
                      <a:pt x="104" y="61"/>
                      <a:pt x="107" y="63"/>
                    </a:cubicBezTo>
                    <a:cubicBezTo>
                      <a:pt x="108" y="65"/>
                      <a:pt x="109" y="67"/>
                      <a:pt x="107" y="69"/>
                    </a:cubicBezTo>
                    <a:cubicBezTo>
                      <a:pt x="107" y="70"/>
                      <a:pt x="106" y="70"/>
                      <a:pt x="105" y="70"/>
                    </a:cubicBezTo>
                    <a:cubicBezTo>
                      <a:pt x="99" y="72"/>
                      <a:pt x="92" y="74"/>
                      <a:pt x="84" y="77"/>
                    </a:cubicBezTo>
                    <a:cubicBezTo>
                      <a:pt x="84" y="77"/>
                      <a:pt x="84" y="77"/>
                      <a:pt x="84" y="77"/>
                    </a:cubicBezTo>
                    <a:cubicBezTo>
                      <a:pt x="76" y="80"/>
                      <a:pt x="67" y="83"/>
                      <a:pt x="59" y="84"/>
                    </a:cubicBezTo>
                    <a:cubicBezTo>
                      <a:pt x="62" y="86"/>
                      <a:pt x="64" y="88"/>
                      <a:pt x="66" y="90"/>
                    </a:cubicBezTo>
                    <a:cubicBezTo>
                      <a:pt x="68" y="91"/>
                      <a:pt x="68" y="94"/>
                      <a:pt x="67" y="95"/>
                    </a:cubicBezTo>
                    <a:cubicBezTo>
                      <a:pt x="66" y="96"/>
                      <a:pt x="65" y="97"/>
                      <a:pt x="64" y="97"/>
                    </a:cubicBezTo>
                    <a:cubicBezTo>
                      <a:pt x="51" y="99"/>
                      <a:pt x="43" y="102"/>
                      <a:pt x="38" y="107"/>
                    </a:cubicBezTo>
                    <a:cubicBezTo>
                      <a:pt x="33" y="112"/>
                      <a:pt x="31" y="119"/>
                      <a:pt x="28" y="130"/>
                    </a:cubicBezTo>
                    <a:cubicBezTo>
                      <a:pt x="28" y="132"/>
                      <a:pt x="26" y="134"/>
                      <a:pt x="24" y="133"/>
                    </a:cubicBezTo>
                    <a:cubicBezTo>
                      <a:pt x="23" y="133"/>
                      <a:pt x="22" y="132"/>
                      <a:pt x="21" y="132"/>
                    </a:cubicBezTo>
                    <a:cubicBezTo>
                      <a:pt x="21" y="132"/>
                      <a:pt x="21" y="132"/>
                      <a:pt x="21" y="132"/>
                    </a:cubicBezTo>
                    <a:close/>
                    <a:moveTo>
                      <a:pt x="9" y="80"/>
                    </a:moveTo>
                    <a:cubicBezTo>
                      <a:pt x="10" y="93"/>
                      <a:pt x="15" y="106"/>
                      <a:pt x="23" y="119"/>
                    </a:cubicBezTo>
                    <a:cubicBezTo>
                      <a:pt x="25" y="112"/>
                      <a:pt x="28" y="106"/>
                      <a:pt x="32" y="102"/>
                    </a:cubicBezTo>
                    <a:cubicBezTo>
                      <a:pt x="37" y="97"/>
                      <a:pt x="44" y="93"/>
                      <a:pt x="54" y="91"/>
                    </a:cubicBezTo>
                    <a:cubicBezTo>
                      <a:pt x="52" y="89"/>
                      <a:pt x="49" y="87"/>
                      <a:pt x="47" y="85"/>
                    </a:cubicBezTo>
                    <a:cubicBezTo>
                      <a:pt x="46" y="85"/>
                      <a:pt x="45" y="84"/>
                      <a:pt x="45" y="83"/>
                    </a:cubicBezTo>
                    <a:cubicBezTo>
                      <a:pt x="45" y="81"/>
                      <a:pt x="47" y="79"/>
                      <a:pt x="49" y="78"/>
                    </a:cubicBezTo>
                    <a:cubicBezTo>
                      <a:pt x="58" y="77"/>
                      <a:pt x="70" y="73"/>
                      <a:pt x="82" y="69"/>
                    </a:cubicBezTo>
                    <a:cubicBezTo>
                      <a:pt x="82" y="69"/>
                      <a:pt x="82" y="69"/>
                      <a:pt x="82" y="69"/>
                    </a:cubicBezTo>
                    <a:cubicBezTo>
                      <a:pt x="87" y="68"/>
                      <a:pt x="91" y="66"/>
                      <a:pt x="96" y="65"/>
                    </a:cubicBezTo>
                    <a:cubicBezTo>
                      <a:pt x="95" y="65"/>
                      <a:pt x="95" y="65"/>
                      <a:pt x="95" y="65"/>
                    </a:cubicBezTo>
                    <a:cubicBezTo>
                      <a:pt x="93" y="62"/>
                      <a:pt x="91" y="61"/>
                      <a:pt x="88" y="59"/>
                    </a:cubicBezTo>
                    <a:cubicBezTo>
                      <a:pt x="88" y="59"/>
                      <a:pt x="87" y="58"/>
                      <a:pt x="87" y="57"/>
                    </a:cubicBezTo>
                    <a:cubicBezTo>
                      <a:pt x="86" y="55"/>
                      <a:pt x="87" y="53"/>
                      <a:pt x="89" y="52"/>
                    </a:cubicBezTo>
                    <a:cubicBezTo>
                      <a:pt x="94" y="49"/>
                      <a:pt x="99" y="47"/>
                      <a:pt x="104" y="44"/>
                    </a:cubicBezTo>
                    <a:cubicBezTo>
                      <a:pt x="117" y="36"/>
                      <a:pt x="130" y="28"/>
                      <a:pt x="147" y="27"/>
                    </a:cubicBezTo>
                    <a:cubicBezTo>
                      <a:pt x="138" y="22"/>
                      <a:pt x="126" y="19"/>
                      <a:pt x="115" y="18"/>
                    </a:cubicBezTo>
                    <a:cubicBezTo>
                      <a:pt x="101" y="17"/>
                      <a:pt x="86" y="20"/>
                      <a:pt x="77" y="27"/>
                    </a:cubicBezTo>
                    <a:cubicBezTo>
                      <a:pt x="76" y="28"/>
                      <a:pt x="75" y="28"/>
                      <a:pt x="75" y="28"/>
                    </a:cubicBezTo>
                    <a:cubicBezTo>
                      <a:pt x="72" y="29"/>
                      <a:pt x="70" y="27"/>
                      <a:pt x="70" y="25"/>
                    </a:cubicBezTo>
                    <a:cubicBezTo>
                      <a:pt x="70" y="19"/>
                      <a:pt x="71" y="15"/>
                      <a:pt x="73" y="10"/>
                    </a:cubicBezTo>
                    <a:cubicBezTo>
                      <a:pt x="64" y="13"/>
                      <a:pt x="54" y="19"/>
                      <a:pt x="45" y="26"/>
                    </a:cubicBezTo>
                    <a:cubicBezTo>
                      <a:pt x="34" y="34"/>
                      <a:pt x="26" y="44"/>
                      <a:pt x="24" y="52"/>
                    </a:cubicBezTo>
                    <a:cubicBezTo>
                      <a:pt x="24" y="53"/>
                      <a:pt x="24" y="54"/>
                      <a:pt x="23" y="54"/>
                    </a:cubicBezTo>
                    <a:cubicBezTo>
                      <a:pt x="21" y="56"/>
                      <a:pt x="18" y="55"/>
                      <a:pt x="17" y="53"/>
                    </a:cubicBezTo>
                    <a:cubicBezTo>
                      <a:pt x="16" y="51"/>
                      <a:pt x="15" y="49"/>
                      <a:pt x="15" y="48"/>
                    </a:cubicBezTo>
                    <a:cubicBezTo>
                      <a:pt x="10" y="58"/>
                      <a:pt x="9" y="69"/>
                      <a:pt x="9" y="8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" name="Freeform 106">
                <a:extLst>
                  <a:ext uri="{FF2B5EF4-FFF2-40B4-BE49-F238E27FC236}">
                    <a16:creationId xmlns:a16="http://schemas.microsoft.com/office/drawing/2014/main" id="{1C208E0F-E767-486E-82E4-4095F76E4F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2" y="2839"/>
                <a:ext cx="268" cy="41"/>
              </a:xfrm>
              <a:custGeom>
                <a:avLst/>
                <a:gdLst>
                  <a:gd name="T0" fmla="*/ 2 w 140"/>
                  <a:gd name="T1" fmla="*/ 17 h 21"/>
                  <a:gd name="T2" fmla="*/ 72 w 140"/>
                  <a:gd name="T3" fmla="*/ 6 h 21"/>
                  <a:gd name="T4" fmla="*/ 105 w 140"/>
                  <a:gd name="T5" fmla="*/ 6 h 21"/>
                  <a:gd name="T6" fmla="*/ 136 w 140"/>
                  <a:gd name="T7" fmla="*/ 20 h 21"/>
                  <a:gd name="T8" fmla="*/ 138 w 140"/>
                  <a:gd name="T9" fmla="*/ 17 h 21"/>
                  <a:gd name="T10" fmla="*/ 80 w 140"/>
                  <a:gd name="T11" fmla="*/ 2 h 21"/>
                  <a:gd name="T12" fmla="*/ 41 w 140"/>
                  <a:gd name="T13" fmla="*/ 6 h 21"/>
                  <a:gd name="T14" fmla="*/ 1 w 140"/>
                  <a:gd name="T15" fmla="*/ 15 h 21"/>
                  <a:gd name="T16" fmla="*/ 2 w 140"/>
                  <a:gd name="T17" fmla="*/ 17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0" h="21">
                    <a:moveTo>
                      <a:pt x="2" y="17"/>
                    </a:moveTo>
                    <a:cubicBezTo>
                      <a:pt x="25" y="11"/>
                      <a:pt x="49" y="9"/>
                      <a:pt x="72" y="6"/>
                    </a:cubicBezTo>
                    <a:cubicBezTo>
                      <a:pt x="83" y="5"/>
                      <a:pt x="94" y="4"/>
                      <a:pt x="105" y="6"/>
                    </a:cubicBezTo>
                    <a:cubicBezTo>
                      <a:pt x="117" y="7"/>
                      <a:pt x="126" y="13"/>
                      <a:pt x="136" y="20"/>
                    </a:cubicBezTo>
                    <a:cubicBezTo>
                      <a:pt x="137" y="21"/>
                      <a:pt x="140" y="19"/>
                      <a:pt x="138" y="17"/>
                    </a:cubicBezTo>
                    <a:cubicBezTo>
                      <a:pt x="124" y="1"/>
                      <a:pt x="100" y="0"/>
                      <a:pt x="80" y="2"/>
                    </a:cubicBezTo>
                    <a:cubicBezTo>
                      <a:pt x="67" y="3"/>
                      <a:pt x="54" y="5"/>
                      <a:pt x="41" y="6"/>
                    </a:cubicBezTo>
                    <a:cubicBezTo>
                      <a:pt x="27" y="7"/>
                      <a:pt x="13" y="9"/>
                      <a:pt x="1" y="15"/>
                    </a:cubicBezTo>
                    <a:cubicBezTo>
                      <a:pt x="0" y="15"/>
                      <a:pt x="1" y="18"/>
                      <a:pt x="2" y="1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4" name="Freeform 107">
                <a:extLst>
                  <a:ext uri="{FF2B5EF4-FFF2-40B4-BE49-F238E27FC236}">
                    <a16:creationId xmlns:a16="http://schemas.microsoft.com/office/drawing/2014/main" id="{053EE7FB-850A-45BF-8E88-4AAADE9671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6" y="2968"/>
                <a:ext cx="109" cy="321"/>
              </a:xfrm>
              <a:custGeom>
                <a:avLst/>
                <a:gdLst>
                  <a:gd name="T0" fmla="*/ 56 w 57"/>
                  <a:gd name="T1" fmla="*/ 165 h 167"/>
                  <a:gd name="T2" fmla="*/ 7 w 57"/>
                  <a:gd name="T3" fmla="*/ 89 h 167"/>
                  <a:gd name="T4" fmla="*/ 8 w 57"/>
                  <a:gd name="T5" fmla="*/ 43 h 167"/>
                  <a:gd name="T6" fmla="*/ 31 w 57"/>
                  <a:gd name="T7" fmla="*/ 5 h 167"/>
                  <a:gd name="T8" fmla="*/ 29 w 57"/>
                  <a:gd name="T9" fmla="*/ 1 h 167"/>
                  <a:gd name="T10" fmla="*/ 4 w 57"/>
                  <a:gd name="T11" fmla="*/ 40 h 167"/>
                  <a:gd name="T12" fmla="*/ 3 w 57"/>
                  <a:gd name="T13" fmla="*/ 87 h 167"/>
                  <a:gd name="T14" fmla="*/ 55 w 57"/>
                  <a:gd name="T15" fmla="*/ 166 h 167"/>
                  <a:gd name="T16" fmla="*/ 56 w 57"/>
                  <a:gd name="T17" fmla="*/ 165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167">
                    <a:moveTo>
                      <a:pt x="56" y="165"/>
                    </a:moveTo>
                    <a:cubicBezTo>
                      <a:pt x="31" y="146"/>
                      <a:pt x="13" y="119"/>
                      <a:pt x="7" y="89"/>
                    </a:cubicBezTo>
                    <a:cubicBezTo>
                      <a:pt x="5" y="74"/>
                      <a:pt x="4" y="58"/>
                      <a:pt x="8" y="43"/>
                    </a:cubicBezTo>
                    <a:cubicBezTo>
                      <a:pt x="12" y="28"/>
                      <a:pt x="21" y="17"/>
                      <a:pt x="31" y="5"/>
                    </a:cubicBezTo>
                    <a:cubicBezTo>
                      <a:pt x="33" y="3"/>
                      <a:pt x="31" y="0"/>
                      <a:pt x="29" y="1"/>
                    </a:cubicBezTo>
                    <a:cubicBezTo>
                      <a:pt x="16" y="9"/>
                      <a:pt x="8" y="26"/>
                      <a:pt x="4" y="40"/>
                    </a:cubicBezTo>
                    <a:cubicBezTo>
                      <a:pt x="0" y="55"/>
                      <a:pt x="0" y="71"/>
                      <a:pt x="3" y="87"/>
                    </a:cubicBezTo>
                    <a:cubicBezTo>
                      <a:pt x="9" y="118"/>
                      <a:pt x="28" y="150"/>
                      <a:pt x="55" y="166"/>
                    </a:cubicBezTo>
                    <a:cubicBezTo>
                      <a:pt x="56" y="167"/>
                      <a:pt x="57" y="165"/>
                      <a:pt x="56" y="165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5" name="Freeform 108">
                <a:extLst>
                  <a:ext uri="{FF2B5EF4-FFF2-40B4-BE49-F238E27FC236}">
                    <a16:creationId xmlns:a16="http://schemas.microsoft.com/office/drawing/2014/main" id="{BCA7B8F4-E94E-44FF-BEEB-58FC35A1C4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9" y="2922"/>
                <a:ext cx="232" cy="237"/>
              </a:xfrm>
              <a:custGeom>
                <a:avLst/>
                <a:gdLst>
                  <a:gd name="T0" fmla="*/ 3 w 121"/>
                  <a:gd name="T1" fmla="*/ 122 h 123"/>
                  <a:gd name="T2" fmla="*/ 18 w 121"/>
                  <a:gd name="T3" fmla="*/ 87 h 123"/>
                  <a:gd name="T4" fmla="*/ 41 w 121"/>
                  <a:gd name="T5" fmla="*/ 49 h 123"/>
                  <a:gd name="T6" fmla="*/ 76 w 121"/>
                  <a:gd name="T7" fmla="*/ 20 h 123"/>
                  <a:gd name="T8" fmla="*/ 117 w 121"/>
                  <a:gd name="T9" fmla="*/ 14 h 123"/>
                  <a:gd name="T10" fmla="*/ 118 w 121"/>
                  <a:gd name="T11" fmla="*/ 10 h 123"/>
                  <a:gd name="T12" fmla="*/ 43 w 121"/>
                  <a:gd name="T13" fmla="*/ 42 h 123"/>
                  <a:gd name="T14" fmla="*/ 13 w 121"/>
                  <a:gd name="T15" fmla="*/ 89 h 123"/>
                  <a:gd name="T16" fmla="*/ 2 w 121"/>
                  <a:gd name="T17" fmla="*/ 122 h 123"/>
                  <a:gd name="T18" fmla="*/ 3 w 121"/>
                  <a:gd name="T19" fmla="*/ 12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1" h="123">
                    <a:moveTo>
                      <a:pt x="3" y="122"/>
                    </a:moveTo>
                    <a:cubicBezTo>
                      <a:pt x="2" y="109"/>
                      <a:pt x="12" y="97"/>
                      <a:pt x="18" y="87"/>
                    </a:cubicBezTo>
                    <a:cubicBezTo>
                      <a:pt x="25" y="74"/>
                      <a:pt x="33" y="61"/>
                      <a:pt x="41" y="49"/>
                    </a:cubicBezTo>
                    <a:cubicBezTo>
                      <a:pt x="50" y="37"/>
                      <a:pt x="62" y="27"/>
                      <a:pt x="76" y="20"/>
                    </a:cubicBezTo>
                    <a:cubicBezTo>
                      <a:pt x="89" y="13"/>
                      <a:pt x="103" y="12"/>
                      <a:pt x="117" y="14"/>
                    </a:cubicBezTo>
                    <a:cubicBezTo>
                      <a:pt x="120" y="14"/>
                      <a:pt x="121" y="11"/>
                      <a:pt x="118" y="10"/>
                    </a:cubicBezTo>
                    <a:cubicBezTo>
                      <a:pt x="89" y="0"/>
                      <a:pt x="60" y="21"/>
                      <a:pt x="43" y="42"/>
                    </a:cubicBezTo>
                    <a:cubicBezTo>
                      <a:pt x="31" y="57"/>
                      <a:pt x="23" y="73"/>
                      <a:pt x="13" y="89"/>
                    </a:cubicBezTo>
                    <a:cubicBezTo>
                      <a:pt x="7" y="99"/>
                      <a:pt x="0" y="110"/>
                      <a:pt x="2" y="122"/>
                    </a:cubicBezTo>
                    <a:cubicBezTo>
                      <a:pt x="2" y="123"/>
                      <a:pt x="3" y="123"/>
                      <a:pt x="3" y="12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6" name="Freeform 109">
                <a:extLst>
                  <a:ext uri="{FF2B5EF4-FFF2-40B4-BE49-F238E27FC236}">
                    <a16:creationId xmlns:a16="http://schemas.microsoft.com/office/drawing/2014/main" id="{90ECF040-F3B5-4479-A8EB-DD1BFDE940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3" y="304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7" name="Freeform 110">
                <a:extLst>
                  <a:ext uri="{FF2B5EF4-FFF2-40B4-BE49-F238E27FC236}">
                    <a16:creationId xmlns:a16="http://schemas.microsoft.com/office/drawing/2014/main" id="{19867114-7396-43D5-8349-0D619C7650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8" y="2914"/>
                <a:ext cx="305" cy="139"/>
              </a:xfrm>
              <a:custGeom>
                <a:avLst/>
                <a:gdLst>
                  <a:gd name="T0" fmla="*/ 159 w 159"/>
                  <a:gd name="T1" fmla="*/ 68 h 72"/>
                  <a:gd name="T2" fmla="*/ 155 w 159"/>
                  <a:gd name="T3" fmla="*/ 64 h 72"/>
                  <a:gd name="T4" fmla="*/ 146 w 159"/>
                  <a:gd name="T5" fmla="*/ 53 h 72"/>
                  <a:gd name="T6" fmla="*/ 127 w 159"/>
                  <a:gd name="T7" fmla="*/ 34 h 72"/>
                  <a:gd name="T8" fmla="*/ 83 w 159"/>
                  <a:gd name="T9" fmla="*/ 7 h 72"/>
                  <a:gd name="T10" fmla="*/ 42 w 159"/>
                  <a:gd name="T11" fmla="*/ 1 h 72"/>
                  <a:gd name="T12" fmla="*/ 2 w 159"/>
                  <a:gd name="T13" fmla="*/ 12 h 72"/>
                  <a:gd name="T14" fmla="*/ 4 w 159"/>
                  <a:gd name="T15" fmla="*/ 15 h 72"/>
                  <a:gd name="T16" fmla="*/ 20 w 159"/>
                  <a:gd name="T17" fmla="*/ 8 h 72"/>
                  <a:gd name="T18" fmla="*/ 42 w 159"/>
                  <a:gd name="T19" fmla="*/ 5 h 72"/>
                  <a:gd name="T20" fmla="*/ 84 w 159"/>
                  <a:gd name="T21" fmla="*/ 11 h 72"/>
                  <a:gd name="T22" fmla="*/ 125 w 159"/>
                  <a:gd name="T23" fmla="*/ 37 h 72"/>
                  <a:gd name="T24" fmla="*/ 157 w 159"/>
                  <a:gd name="T25" fmla="*/ 72 h 72"/>
                  <a:gd name="T26" fmla="*/ 159 w 159"/>
                  <a:gd name="T27" fmla="*/ 71 h 72"/>
                  <a:gd name="T28" fmla="*/ 159 w 159"/>
                  <a:gd name="T29" fmla="*/ 68 h 72"/>
                  <a:gd name="T30" fmla="*/ 159 w 159"/>
                  <a:gd name="T31" fmla="*/ 6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9" h="72">
                    <a:moveTo>
                      <a:pt x="159" y="68"/>
                    </a:moveTo>
                    <a:cubicBezTo>
                      <a:pt x="156" y="70"/>
                      <a:pt x="157" y="67"/>
                      <a:pt x="155" y="64"/>
                    </a:cubicBezTo>
                    <a:cubicBezTo>
                      <a:pt x="152" y="61"/>
                      <a:pt x="149" y="57"/>
                      <a:pt x="146" y="53"/>
                    </a:cubicBezTo>
                    <a:cubicBezTo>
                      <a:pt x="141" y="46"/>
                      <a:pt x="134" y="39"/>
                      <a:pt x="127" y="34"/>
                    </a:cubicBezTo>
                    <a:cubicBezTo>
                      <a:pt x="114" y="23"/>
                      <a:pt x="99" y="14"/>
                      <a:pt x="83" y="7"/>
                    </a:cubicBezTo>
                    <a:cubicBezTo>
                      <a:pt x="70" y="0"/>
                      <a:pt x="56" y="0"/>
                      <a:pt x="42" y="1"/>
                    </a:cubicBezTo>
                    <a:cubicBezTo>
                      <a:pt x="28" y="1"/>
                      <a:pt x="11" y="2"/>
                      <a:pt x="2" y="12"/>
                    </a:cubicBezTo>
                    <a:cubicBezTo>
                      <a:pt x="0" y="14"/>
                      <a:pt x="2" y="17"/>
                      <a:pt x="4" y="15"/>
                    </a:cubicBezTo>
                    <a:cubicBezTo>
                      <a:pt x="9" y="12"/>
                      <a:pt x="14" y="9"/>
                      <a:pt x="20" y="8"/>
                    </a:cubicBezTo>
                    <a:cubicBezTo>
                      <a:pt x="27" y="6"/>
                      <a:pt x="35" y="6"/>
                      <a:pt x="42" y="5"/>
                    </a:cubicBezTo>
                    <a:cubicBezTo>
                      <a:pt x="57" y="4"/>
                      <a:pt x="71" y="5"/>
                      <a:pt x="84" y="11"/>
                    </a:cubicBezTo>
                    <a:cubicBezTo>
                      <a:pt x="99" y="18"/>
                      <a:pt x="112" y="27"/>
                      <a:pt x="125" y="37"/>
                    </a:cubicBezTo>
                    <a:cubicBezTo>
                      <a:pt x="138" y="47"/>
                      <a:pt x="145" y="61"/>
                      <a:pt x="157" y="72"/>
                    </a:cubicBezTo>
                    <a:cubicBezTo>
                      <a:pt x="158" y="72"/>
                      <a:pt x="159" y="72"/>
                      <a:pt x="159" y="71"/>
                    </a:cubicBezTo>
                    <a:cubicBezTo>
                      <a:pt x="159" y="70"/>
                      <a:pt x="159" y="69"/>
                      <a:pt x="159" y="68"/>
                    </a:cubicBezTo>
                    <a:cubicBezTo>
                      <a:pt x="159" y="68"/>
                      <a:pt x="159" y="68"/>
                      <a:pt x="159" y="6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8" name="Freeform 111">
                <a:extLst>
                  <a:ext uri="{FF2B5EF4-FFF2-40B4-BE49-F238E27FC236}">
                    <a16:creationId xmlns:a16="http://schemas.microsoft.com/office/drawing/2014/main" id="{2F7967AF-BEE1-4304-8400-D3EA45F83B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3" y="2764"/>
                <a:ext cx="265" cy="194"/>
              </a:xfrm>
              <a:custGeom>
                <a:avLst/>
                <a:gdLst>
                  <a:gd name="T0" fmla="*/ 137 w 138"/>
                  <a:gd name="T1" fmla="*/ 1 h 101"/>
                  <a:gd name="T2" fmla="*/ 38 w 138"/>
                  <a:gd name="T3" fmla="*/ 22 h 101"/>
                  <a:gd name="T4" fmla="*/ 0 w 138"/>
                  <a:gd name="T5" fmla="*/ 98 h 101"/>
                  <a:gd name="T6" fmla="*/ 5 w 138"/>
                  <a:gd name="T7" fmla="*/ 98 h 101"/>
                  <a:gd name="T8" fmla="*/ 13 w 138"/>
                  <a:gd name="T9" fmla="*/ 58 h 101"/>
                  <a:gd name="T10" fmla="*/ 44 w 138"/>
                  <a:gd name="T11" fmla="*/ 23 h 101"/>
                  <a:gd name="T12" fmla="*/ 93 w 138"/>
                  <a:gd name="T13" fmla="*/ 6 h 101"/>
                  <a:gd name="T14" fmla="*/ 137 w 138"/>
                  <a:gd name="T15" fmla="*/ 3 h 101"/>
                  <a:gd name="T16" fmla="*/ 137 w 138"/>
                  <a:gd name="T17" fmla="*/ 1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8" h="101">
                    <a:moveTo>
                      <a:pt x="137" y="1"/>
                    </a:moveTo>
                    <a:cubicBezTo>
                      <a:pt x="103" y="0"/>
                      <a:pt x="67" y="5"/>
                      <a:pt x="38" y="22"/>
                    </a:cubicBezTo>
                    <a:cubicBezTo>
                      <a:pt x="11" y="38"/>
                      <a:pt x="1" y="68"/>
                      <a:pt x="0" y="98"/>
                    </a:cubicBezTo>
                    <a:cubicBezTo>
                      <a:pt x="0" y="101"/>
                      <a:pt x="4" y="101"/>
                      <a:pt x="5" y="98"/>
                    </a:cubicBezTo>
                    <a:cubicBezTo>
                      <a:pt x="7" y="84"/>
                      <a:pt x="7" y="71"/>
                      <a:pt x="13" y="58"/>
                    </a:cubicBezTo>
                    <a:cubicBezTo>
                      <a:pt x="19" y="43"/>
                      <a:pt x="31" y="31"/>
                      <a:pt x="44" y="23"/>
                    </a:cubicBezTo>
                    <a:cubicBezTo>
                      <a:pt x="59" y="14"/>
                      <a:pt x="76" y="10"/>
                      <a:pt x="93" y="6"/>
                    </a:cubicBezTo>
                    <a:cubicBezTo>
                      <a:pt x="108" y="3"/>
                      <a:pt x="122" y="5"/>
                      <a:pt x="137" y="3"/>
                    </a:cubicBezTo>
                    <a:cubicBezTo>
                      <a:pt x="138" y="3"/>
                      <a:pt x="138" y="1"/>
                      <a:pt x="137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9" name="Freeform 112">
                <a:extLst>
                  <a:ext uri="{FF2B5EF4-FFF2-40B4-BE49-F238E27FC236}">
                    <a16:creationId xmlns:a16="http://schemas.microsoft.com/office/drawing/2014/main" id="{183F320E-9FF1-4A46-9D22-8CEC9960F0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3" y="2968"/>
                <a:ext cx="82" cy="39"/>
              </a:xfrm>
              <a:custGeom>
                <a:avLst/>
                <a:gdLst>
                  <a:gd name="T0" fmla="*/ 1 w 43"/>
                  <a:gd name="T1" fmla="*/ 2 h 20"/>
                  <a:gd name="T2" fmla="*/ 41 w 43"/>
                  <a:gd name="T3" fmla="*/ 20 h 20"/>
                  <a:gd name="T4" fmla="*/ 42 w 43"/>
                  <a:gd name="T5" fmla="*/ 17 h 20"/>
                  <a:gd name="T6" fmla="*/ 22 w 43"/>
                  <a:gd name="T7" fmla="*/ 12 h 20"/>
                  <a:gd name="T8" fmla="*/ 2 w 43"/>
                  <a:gd name="T9" fmla="*/ 0 h 20"/>
                  <a:gd name="T10" fmla="*/ 1 w 43"/>
                  <a:gd name="T11" fmla="*/ 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20">
                    <a:moveTo>
                      <a:pt x="1" y="2"/>
                    </a:moveTo>
                    <a:cubicBezTo>
                      <a:pt x="10" y="12"/>
                      <a:pt x="27" y="20"/>
                      <a:pt x="41" y="20"/>
                    </a:cubicBezTo>
                    <a:cubicBezTo>
                      <a:pt x="43" y="20"/>
                      <a:pt x="43" y="18"/>
                      <a:pt x="42" y="17"/>
                    </a:cubicBezTo>
                    <a:cubicBezTo>
                      <a:pt x="36" y="15"/>
                      <a:pt x="29" y="14"/>
                      <a:pt x="22" y="12"/>
                    </a:cubicBezTo>
                    <a:cubicBezTo>
                      <a:pt x="15" y="9"/>
                      <a:pt x="8" y="5"/>
                      <a:pt x="2" y="0"/>
                    </a:cubicBezTo>
                    <a:cubicBezTo>
                      <a:pt x="1" y="0"/>
                      <a:pt x="0" y="1"/>
                      <a:pt x="1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0" name="Freeform 113">
                <a:extLst>
                  <a:ext uri="{FF2B5EF4-FFF2-40B4-BE49-F238E27FC236}">
                    <a16:creationId xmlns:a16="http://schemas.microsoft.com/office/drawing/2014/main" id="{C99C5A37-5EF0-49BD-9F04-DE0FF982EF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5" y="3016"/>
                <a:ext cx="112" cy="62"/>
              </a:xfrm>
              <a:custGeom>
                <a:avLst/>
                <a:gdLst>
                  <a:gd name="T0" fmla="*/ 0 w 58"/>
                  <a:gd name="T1" fmla="*/ 0 h 32"/>
                  <a:gd name="T2" fmla="*/ 24 w 58"/>
                  <a:gd name="T3" fmla="*/ 20 h 32"/>
                  <a:gd name="T4" fmla="*/ 56 w 58"/>
                  <a:gd name="T5" fmla="*/ 32 h 32"/>
                  <a:gd name="T6" fmla="*/ 57 w 58"/>
                  <a:gd name="T7" fmla="*/ 30 h 32"/>
                  <a:gd name="T8" fmla="*/ 31 w 58"/>
                  <a:gd name="T9" fmla="*/ 19 h 32"/>
                  <a:gd name="T10" fmla="*/ 1 w 58"/>
                  <a:gd name="T11" fmla="*/ 0 h 32"/>
                  <a:gd name="T12" fmla="*/ 0 w 58"/>
                  <a:gd name="T13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" h="32">
                    <a:moveTo>
                      <a:pt x="0" y="0"/>
                    </a:moveTo>
                    <a:cubicBezTo>
                      <a:pt x="7" y="8"/>
                      <a:pt x="15" y="15"/>
                      <a:pt x="24" y="20"/>
                    </a:cubicBezTo>
                    <a:cubicBezTo>
                      <a:pt x="34" y="24"/>
                      <a:pt x="45" y="30"/>
                      <a:pt x="56" y="32"/>
                    </a:cubicBezTo>
                    <a:cubicBezTo>
                      <a:pt x="57" y="32"/>
                      <a:pt x="58" y="31"/>
                      <a:pt x="57" y="30"/>
                    </a:cubicBezTo>
                    <a:cubicBezTo>
                      <a:pt x="49" y="25"/>
                      <a:pt x="39" y="23"/>
                      <a:pt x="31" y="19"/>
                    </a:cubicBezTo>
                    <a:cubicBezTo>
                      <a:pt x="20" y="14"/>
                      <a:pt x="9" y="8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1" name="Freeform 114">
                <a:extLst>
                  <a:ext uri="{FF2B5EF4-FFF2-40B4-BE49-F238E27FC236}">
                    <a16:creationId xmlns:a16="http://schemas.microsoft.com/office/drawing/2014/main" id="{0587D8FC-A1ED-4621-AA91-1EEFCABDAC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8" y="3087"/>
                <a:ext cx="113" cy="83"/>
              </a:xfrm>
              <a:custGeom>
                <a:avLst/>
                <a:gdLst>
                  <a:gd name="T0" fmla="*/ 0 w 59"/>
                  <a:gd name="T1" fmla="*/ 2 h 43"/>
                  <a:gd name="T2" fmla="*/ 57 w 59"/>
                  <a:gd name="T3" fmla="*/ 39 h 43"/>
                  <a:gd name="T4" fmla="*/ 56 w 59"/>
                  <a:gd name="T5" fmla="*/ 36 h 43"/>
                  <a:gd name="T6" fmla="*/ 1 w 59"/>
                  <a:gd name="T7" fmla="*/ 1 h 43"/>
                  <a:gd name="T8" fmla="*/ 0 w 59"/>
                  <a:gd name="T9" fmla="*/ 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43">
                    <a:moveTo>
                      <a:pt x="0" y="2"/>
                    </a:moveTo>
                    <a:cubicBezTo>
                      <a:pt x="11" y="18"/>
                      <a:pt x="36" y="43"/>
                      <a:pt x="57" y="39"/>
                    </a:cubicBezTo>
                    <a:cubicBezTo>
                      <a:pt x="59" y="39"/>
                      <a:pt x="59" y="36"/>
                      <a:pt x="56" y="36"/>
                    </a:cubicBezTo>
                    <a:cubicBezTo>
                      <a:pt x="36" y="37"/>
                      <a:pt x="13" y="16"/>
                      <a:pt x="1" y="1"/>
                    </a:cubicBezTo>
                    <a:cubicBezTo>
                      <a:pt x="1" y="0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2" name="Freeform 115">
                <a:extLst>
                  <a:ext uri="{FF2B5EF4-FFF2-40B4-BE49-F238E27FC236}">
                    <a16:creationId xmlns:a16="http://schemas.microsoft.com/office/drawing/2014/main" id="{9B8315AE-640A-4915-9221-2A25D1B55E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9" y="3168"/>
                <a:ext cx="120" cy="93"/>
              </a:xfrm>
              <a:custGeom>
                <a:avLst/>
                <a:gdLst>
                  <a:gd name="T0" fmla="*/ 1 w 63"/>
                  <a:gd name="T1" fmla="*/ 1 h 48"/>
                  <a:gd name="T2" fmla="*/ 59 w 63"/>
                  <a:gd name="T3" fmla="*/ 47 h 48"/>
                  <a:gd name="T4" fmla="*/ 61 w 63"/>
                  <a:gd name="T5" fmla="*/ 43 h 48"/>
                  <a:gd name="T6" fmla="*/ 30 w 63"/>
                  <a:gd name="T7" fmla="*/ 26 h 48"/>
                  <a:gd name="T8" fmla="*/ 2 w 63"/>
                  <a:gd name="T9" fmla="*/ 0 h 48"/>
                  <a:gd name="T10" fmla="*/ 1 w 63"/>
                  <a:gd name="T11" fmla="*/ 1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48">
                    <a:moveTo>
                      <a:pt x="1" y="1"/>
                    </a:moveTo>
                    <a:cubicBezTo>
                      <a:pt x="17" y="20"/>
                      <a:pt x="35" y="37"/>
                      <a:pt x="59" y="47"/>
                    </a:cubicBezTo>
                    <a:cubicBezTo>
                      <a:pt x="61" y="48"/>
                      <a:pt x="63" y="45"/>
                      <a:pt x="61" y="43"/>
                    </a:cubicBezTo>
                    <a:cubicBezTo>
                      <a:pt x="51" y="37"/>
                      <a:pt x="40" y="32"/>
                      <a:pt x="30" y="26"/>
                    </a:cubicBezTo>
                    <a:cubicBezTo>
                      <a:pt x="19" y="19"/>
                      <a:pt x="9" y="10"/>
                      <a:pt x="2" y="0"/>
                    </a:cubicBezTo>
                    <a:cubicBezTo>
                      <a:pt x="1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3" name="Freeform 116">
                <a:extLst>
                  <a:ext uri="{FF2B5EF4-FFF2-40B4-BE49-F238E27FC236}">
                    <a16:creationId xmlns:a16="http://schemas.microsoft.com/office/drawing/2014/main" id="{7120DF88-442B-4630-9316-7879CEAF5E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2" y="3259"/>
                <a:ext cx="145" cy="142"/>
              </a:xfrm>
              <a:custGeom>
                <a:avLst/>
                <a:gdLst>
                  <a:gd name="T0" fmla="*/ 0 w 76"/>
                  <a:gd name="T1" fmla="*/ 2 h 74"/>
                  <a:gd name="T2" fmla="*/ 24 w 76"/>
                  <a:gd name="T3" fmla="*/ 35 h 74"/>
                  <a:gd name="T4" fmla="*/ 72 w 76"/>
                  <a:gd name="T5" fmla="*/ 73 h 74"/>
                  <a:gd name="T6" fmla="*/ 74 w 76"/>
                  <a:gd name="T7" fmla="*/ 69 h 74"/>
                  <a:gd name="T8" fmla="*/ 31 w 76"/>
                  <a:gd name="T9" fmla="*/ 38 h 74"/>
                  <a:gd name="T10" fmla="*/ 2 w 76"/>
                  <a:gd name="T11" fmla="*/ 2 h 74"/>
                  <a:gd name="T12" fmla="*/ 0 w 76"/>
                  <a:gd name="T13" fmla="*/ 2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6" h="74">
                    <a:moveTo>
                      <a:pt x="0" y="2"/>
                    </a:moveTo>
                    <a:cubicBezTo>
                      <a:pt x="0" y="17"/>
                      <a:pt x="14" y="26"/>
                      <a:pt x="24" y="35"/>
                    </a:cubicBezTo>
                    <a:cubicBezTo>
                      <a:pt x="40" y="48"/>
                      <a:pt x="54" y="64"/>
                      <a:pt x="72" y="73"/>
                    </a:cubicBezTo>
                    <a:cubicBezTo>
                      <a:pt x="75" y="74"/>
                      <a:pt x="76" y="70"/>
                      <a:pt x="74" y="69"/>
                    </a:cubicBezTo>
                    <a:cubicBezTo>
                      <a:pt x="60" y="58"/>
                      <a:pt x="45" y="48"/>
                      <a:pt x="31" y="38"/>
                    </a:cubicBezTo>
                    <a:cubicBezTo>
                      <a:pt x="20" y="29"/>
                      <a:pt x="4" y="17"/>
                      <a:pt x="2" y="2"/>
                    </a:cubicBezTo>
                    <a:cubicBezTo>
                      <a:pt x="2" y="0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4" name="Freeform 117">
                <a:extLst>
                  <a:ext uri="{FF2B5EF4-FFF2-40B4-BE49-F238E27FC236}">
                    <a16:creationId xmlns:a16="http://schemas.microsoft.com/office/drawing/2014/main" id="{CF089FCF-3215-454B-BD84-8A80BA0AB0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1" y="3370"/>
                <a:ext cx="152" cy="127"/>
              </a:xfrm>
              <a:custGeom>
                <a:avLst/>
                <a:gdLst>
                  <a:gd name="T0" fmla="*/ 0 w 79"/>
                  <a:gd name="T1" fmla="*/ 2 h 66"/>
                  <a:gd name="T2" fmla="*/ 30 w 79"/>
                  <a:gd name="T3" fmla="*/ 42 h 66"/>
                  <a:gd name="T4" fmla="*/ 77 w 79"/>
                  <a:gd name="T5" fmla="*/ 65 h 66"/>
                  <a:gd name="T6" fmla="*/ 77 w 79"/>
                  <a:gd name="T7" fmla="*/ 62 h 66"/>
                  <a:gd name="T8" fmla="*/ 33 w 79"/>
                  <a:gd name="T9" fmla="*/ 41 h 66"/>
                  <a:gd name="T10" fmla="*/ 2 w 79"/>
                  <a:gd name="T11" fmla="*/ 1 h 66"/>
                  <a:gd name="T12" fmla="*/ 0 w 79"/>
                  <a:gd name="T13" fmla="*/ 2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9" h="66">
                    <a:moveTo>
                      <a:pt x="0" y="2"/>
                    </a:moveTo>
                    <a:cubicBezTo>
                      <a:pt x="5" y="19"/>
                      <a:pt x="17" y="30"/>
                      <a:pt x="30" y="42"/>
                    </a:cubicBezTo>
                    <a:cubicBezTo>
                      <a:pt x="43" y="54"/>
                      <a:pt x="58" y="66"/>
                      <a:pt x="77" y="65"/>
                    </a:cubicBezTo>
                    <a:cubicBezTo>
                      <a:pt x="79" y="65"/>
                      <a:pt x="79" y="62"/>
                      <a:pt x="77" y="62"/>
                    </a:cubicBezTo>
                    <a:cubicBezTo>
                      <a:pt x="60" y="58"/>
                      <a:pt x="47" y="53"/>
                      <a:pt x="33" y="41"/>
                    </a:cubicBezTo>
                    <a:cubicBezTo>
                      <a:pt x="21" y="31"/>
                      <a:pt x="8" y="17"/>
                      <a:pt x="2" y="1"/>
                    </a:cubicBezTo>
                    <a:cubicBezTo>
                      <a:pt x="2" y="0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5" name="Freeform 118">
                <a:extLst>
                  <a:ext uri="{FF2B5EF4-FFF2-40B4-BE49-F238E27FC236}">
                    <a16:creationId xmlns:a16="http://schemas.microsoft.com/office/drawing/2014/main" id="{0F357D94-EBAD-4447-9ECC-AF6A765811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7" y="3466"/>
                <a:ext cx="71" cy="118"/>
              </a:xfrm>
              <a:custGeom>
                <a:avLst/>
                <a:gdLst>
                  <a:gd name="T0" fmla="*/ 1 w 37"/>
                  <a:gd name="T1" fmla="*/ 2 h 61"/>
                  <a:gd name="T2" fmla="*/ 13 w 37"/>
                  <a:gd name="T3" fmla="*/ 38 h 61"/>
                  <a:gd name="T4" fmla="*/ 34 w 37"/>
                  <a:gd name="T5" fmla="*/ 61 h 61"/>
                  <a:gd name="T6" fmla="*/ 34 w 37"/>
                  <a:gd name="T7" fmla="*/ 57 h 61"/>
                  <a:gd name="T8" fmla="*/ 16 w 37"/>
                  <a:gd name="T9" fmla="*/ 35 h 61"/>
                  <a:gd name="T10" fmla="*/ 4 w 37"/>
                  <a:gd name="T11" fmla="*/ 2 h 61"/>
                  <a:gd name="T12" fmla="*/ 1 w 37"/>
                  <a:gd name="T13" fmla="*/ 2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61">
                    <a:moveTo>
                      <a:pt x="1" y="2"/>
                    </a:moveTo>
                    <a:cubicBezTo>
                      <a:pt x="0" y="15"/>
                      <a:pt x="8" y="27"/>
                      <a:pt x="13" y="38"/>
                    </a:cubicBezTo>
                    <a:cubicBezTo>
                      <a:pt x="17" y="46"/>
                      <a:pt x="23" y="61"/>
                      <a:pt x="34" y="61"/>
                    </a:cubicBezTo>
                    <a:cubicBezTo>
                      <a:pt x="36" y="61"/>
                      <a:pt x="37" y="58"/>
                      <a:pt x="34" y="57"/>
                    </a:cubicBezTo>
                    <a:cubicBezTo>
                      <a:pt x="24" y="54"/>
                      <a:pt x="20" y="43"/>
                      <a:pt x="16" y="35"/>
                    </a:cubicBezTo>
                    <a:cubicBezTo>
                      <a:pt x="11" y="25"/>
                      <a:pt x="4" y="13"/>
                      <a:pt x="4" y="2"/>
                    </a:cubicBezTo>
                    <a:cubicBezTo>
                      <a:pt x="4" y="1"/>
                      <a:pt x="2" y="0"/>
                      <a:pt x="1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6" name="Freeform 119">
                <a:extLst>
                  <a:ext uri="{FF2B5EF4-FFF2-40B4-BE49-F238E27FC236}">
                    <a16:creationId xmlns:a16="http://schemas.microsoft.com/office/drawing/2014/main" id="{608D3488-F0A8-4B54-9C85-EF04A2AC99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7" y="2558"/>
                <a:ext cx="392" cy="874"/>
              </a:xfrm>
              <a:custGeom>
                <a:avLst/>
                <a:gdLst>
                  <a:gd name="T0" fmla="*/ 109 w 204"/>
                  <a:gd name="T1" fmla="*/ 454 h 454"/>
                  <a:gd name="T2" fmla="*/ 6 w 204"/>
                  <a:gd name="T3" fmla="*/ 17 h 454"/>
                  <a:gd name="T4" fmla="*/ 16 w 204"/>
                  <a:gd name="T5" fmla="*/ 7 h 454"/>
                  <a:gd name="T6" fmla="*/ 204 w 204"/>
                  <a:gd name="T7" fmla="*/ 383 h 454"/>
                  <a:gd name="T8" fmla="*/ 109 w 204"/>
                  <a:gd name="T9" fmla="*/ 454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4" h="454">
                    <a:moveTo>
                      <a:pt x="109" y="454"/>
                    </a:moveTo>
                    <a:cubicBezTo>
                      <a:pt x="123" y="302"/>
                      <a:pt x="116" y="102"/>
                      <a:pt x="6" y="17"/>
                    </a:cubicBezTo>
                    <a:cubicBezTo>
                      <a:pt x="0" y="14"/>
                      <a:pt x="8" y="0"/>
                      <a:pt x="16" y="7"/>
                    </a:cubicBezTo>
                    <a:cubicBezTo>
                      <a:pt x="123" y="76"/>
                      <a:pt x="181" y="207"/>
                      <a:pt x="204" y="383"/>
                    </a:cubicBezTo>
                    <a:cubicBezTo>
                      <a:pt x="173" y="407"/>
                      <a:pt x="141" y="431"/>
                      <a:pt x="109" y="454"/>
                    </a:cubicBezTo>
                    <a:close/>
                  </a:path>
                </a:pathLst>
              </a:custGeom>
              <a:solidFill>
                <a:srgbClr val="D09F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7" name="Freeform 120">
                <a:extLst>
                  <a:ext uri="{FF2B5EF4-FFF2-40B4-BE49-F238E27FC236}">
                    <a16:creationId xmlns:a16="http://schemas.microsoft.com/office/drawing/2014/main" id="{3BCBF320-E0F9-4D27-B446-004C77E28A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6" y="2603"/>
                <a:ext cx="268" cy="829"/>
              </a:xfrm>
              <a:custGeom>
                <a:avLst/>
                <a:gdLst>
                  <a:gd name="T0" fmla="*/ 89 w 140"/>
                  <a:gd name="T1" fmla="*/ 431 h 431"/>
                  <a:gd name="T2" fmla="*/ 0 w 140"/>
                  <a:gd name="T3" fmla="*/ 6 h 431"/>
                  <a:gd name="T4" fmla="*/ 11 w 140"/>
                  <a:gd name="T5" fmla="*/ 5 h 431"/>
                  <a:gd name="T6" fmla="*/ 137 w 140"/>
                  <a:gd name="T7" fmla="*/ 396 h 431"/>
                  <a:gd name="T8" fmla="*/ 89 w 140"/>
                  <a:gd name="T9" fmla="*/ 431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0" h="431">
                    <a:moveTo>
                      <a:pt x="89" y="431"/>
                    </a:moveTo>
                    <a:cubicBezTo>
                      <a:pt x="102" y="286"/>
                      <a:pt x="97" y="97"/>
                      <a:pt x="0" y="6"/>
                    </a:cubicBezTo>
                    <a:cubicBezTo>
                      <a:pt x="3" y="2"/>
                      <a:pt x="8" y="0"/>
                      <a:pt x="11" y="5"/>
                    </a:cubicBezTo>
                    <a:cubicBezTo>
                      <a:pt x="103" y="89"/>
                      <a:pt x="140" y="224"/>
                      <a:pt x="137" y="396"/>
                    </a:cubicBezTo>
                    <a:lnTo>
                      <a:pt x="89" y="431"/>
                    </a:lnTo>
                    <a:close/>
                  </a:path>
                </a:pathLst>
              </a:custGeom>
              <a:solidFill>
                <a:srgbClr val="EDC4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8" name="Freeform 121">
                <a:extLst>
                  <a:ext uri="{FF2B5EF4-FFF2-40B4-BE49-F238E27FC236}">
                    <a16:creationId xmlns:a16="http://schemas.microsoft.com/office/drawing/2014/main" id="{40604DE1-7289-448D-9B82-D16CEDFD187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96" y="2556"/>
                <a:ext cx="402" cy="887"/>
              </a:xfrm>
              <a:custGeom>
                <a:avLst/>
                <a:gdLst>
                  <a:gd name="T0" fmla="*/ 106 w 210"/>
                  <a:gd name="T1" fmla="*/ 455 h 461"/>
                  <a:gd name="T2" fmla="*/ 100 w 210"/>
                  <a:gd name="T3" fmla="*/ 212 h 461"/>
                  <a:gd name="T4" fmla="*/ 5 w 210"/>
                  <a:gd name="T5" fmla="*/ 22 h 461"/>
                  <a:gd name="T6" fmla="*/ 1 w 210"/>
                  <a:gd name="T7" fmla="*/ 12 h 461"/>
                  <a:gd name="T8" fmla="*/ 3 w 210"/>
                  <a:gd name="T9" fmla="*/ 7 h 461"/>
                  <a:gd name="T10" fmla="*/ 8 w 210"/>
                  <a:gd name="T11" fmla="*/ 2 h 461"/>
                  <a:gd name="T12" fmla="*/ 20 w 210"/>
                  <a:gd name="T13" fmla="*/ 4 h 461"/>
                  <a:gd name="T14" fmla="*/ 147 w 210"/>
                  <a:gd name="T15" fmla="*/ 154 h 461"/>
                  <a:gd name="T16" fmla="*/ 210 w 210"/>
                  <a:gd name="T17" fmla="*/ 384 h 461"/>
                  <a:gd name="T18" fmla="*/ 208 w 210"/>
                  <a:gd name="T19" fmla="*/ 388 h 461"/>
                  <a:gd name="T20" fmla="*/ 113 w 210"/>
                  <a:gd name="T21" fmla="*/ 459 h 461"/>
                  <a:gd name="T22" fmla="*/ 107 w 210"/>
                  <a:gd name="T23" fmla="*/ 458 h 461"/>
                  <a:gd name="T24" fmla="*/ 106 w 210"/>
                  <a:gd name="T25" fmla="*/ 455 h 461"/>
                  <a:gd name="T26" fmla="*/ 110 w 210"/>
                  <a:gd name="T27" fmla="*/ 211 h 461"/>
                  <a:gd name="T28" fmla="*/ 116 w 210"/>
                  <a:gd name="T29" fmla="*/ 445 h 461"/>
                  <a:gd name="T30" fmla="*/ 200 w 210"/>
                  <a:gd name="T31" fmla="*/ 382 h 461"/>
                  <a:gd name="T32" fmla="*/ 138 w 210"/>
                  <a:gd name="T33" fmla="*/ 158 h 461"/>
                  <a:gd name="T34" fmla="*/ 15 w 210"/>
                  <a:gd name="T35" fmla="*/ 12 h 461"/>
                  <a:gd name="T36" fmla="*/ 15 w 210"/>
                  <a:gd name="T37" fmla="*/ 12 h 461"/>
                  <a:gd name="T38" fmla="*/ 14 w 210"/>
                  <a:gd name="T39" fmla="*/ 12 h 461"/>
                  <a:gd name="T40" fmla="*/ 12 w 210"/>
                  <a:gd name="T41" fmla="*/ 11 h 461"/>
                  <a:gd name="T42" fmla="*/ 11 w 210"/>
                  <a:gd name="T43" fmla="*/ 12 h 461"/>
                  <a:gd name="T44" fmla="*/ 10 w 210"/>
                  <a:gd name="T45" fmla="*/ 14 h 461"/>
                  <a:gd name="T46" fmla="*/ 10 w 210"/>
                  <a:gd name="T47" fmla="*/ 14 h 461"/>
                  <a:gd name="T48" fmla="*/ 110 w 210"/>
                  <a:gd name="T49" fmla="*/ 211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10" h="461">
                    <a:moveTo>
                      <a:pt x="106" y="455"/>
                    </a:moveTo>
                    <a:cubicBezTo>
                      <a:pt x="112" y="379"/>
                      <a:pt x="114" y="291"/>
                      <a:pt x="100" y="212"/>
                    </a:cubicBezTo>
                    <a:cubicBezTo>
                      <a:pt x="87" y="134"/>
                      <a:pt x="58" y="64"/>
                      <a:pt x="5" y="22"/>
                    </a:cubicBezTo>
                    <a:cubicBezTo>
                      <a:pt x="1" y="20"/>
                      <a:pt x="0" y="16"/>
                      <a:pt x="1" y="12"/>
                    </a:cubicBezTo>
                    <a:cubicBezTo>
                      <a:pt x="1" y="10"/>
                      <a:pt x="2" y="8"/>
                      <a:pt x="3" y="7"/>
                    </a:cubicBezTo>
                    <a:cubicBezTo>
                      <a:pt x="4" y="5"/>
                      <a:pt x="6" y="3"/>
                      <a:pt x="8" y="2"/>
                    </a:cubicBezTo>
                    <a:cubicBezTo>
                      <a:pt x="11" y="0"/>
                      <a:pt x="16" y="0"/>
                      <a:pt x="20" y="4"/>
                    </a:cubicBezTo>
                    <a:cubicBezTo>
                      <a:pt x="74" y="39"/>
                      <a:pt x="115" y="90"/>
                      <a:pt x="147" y="154"/>
                    </a:cubicBezTo>
                    <a:cubicBezTo>
                      <a:pt x="178" y="218"/>
                      <a:pt x="198" y="295"/>
                      <a:pt x="210" y="384"/>
                    </a:cubicBezTo>
                    <a:cubicBezTo>
                      <a:pt x="210" y="385"/>
                      <a:pt x="210" y="387"/>
                      <a:pt x="208" y="388"/>
                    </a:cubicBezTo>
                    <a:cubicBezTo>
                      <a:pt x="113" y="459"/>
                      <a:pt x="113" y="459"/>
                      <a:pt x="113" y="459"/>
                    </a:cubicBezTo>
                    <a:cubicBezTo>
                      <a:pt x="111" y="461"/>
                      <a:pt x="108" y="460"/>
                      <a:pt x="107" y="458"/>
                    </a:cubicBezTo>
                    <a:cubicBezTo>
                      <a:pt x="106" y="457"/>
                      <a:pt x="106" y="456"/>
                      <a:pt x="106" y="455"/>
                    </a:cubicBezTo>
                    <a:close/>
                    <a:moveTo>
                      <a:pt x="110" y="211"/>
                    </a:moveTo>
                    <a:cubicBezTo>
                      <a:pt x="123" y="287"/>
                      <a:pt x="122" y="371"/>
                      <a:pt x="116" y="445"/>
                    </a:cubicBezTo>
                    <a:cubicBezTo>
                      <a:pt x="200" y="382"/>
                      <a:pt x="200" y="382"/>
                      <a:pt x="200" y="382"/>
                    </a:cubicBezTo>
                    <a:cubicBezTo>
                      <a:pt x="188" y="296"/>
                      <a:pt x="168" y="221"/>
                      <a:pt x="138" y="158"/>
                    </a:cubicBezTo>
                    <a:cubicBezTo>
                      <a:pt x="108" y="96"/>
                      <a:pt x="67" y="46"/>
                      <a:pt x="15" y="12"/>
                    </a:cubicBezTo>
                    <a:cubicBezTo>
                      <a:pt x="15" y="12"/>
                      <a:pt x="15" y="12"/>
                      <a:pt x="15" y="1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3" y="11"/>
                      <a:pt x="13" y="11"/>
                      <a:pt x="12" y="11"/>
                    </a:cubicBezTo>
                    <a:cubicBezTo>
                      <a:pt x="12" y="11"/>
                      <a:pt x="11" y="12"/>
                      <a:pt x="11" y="12"/>
                    </a:cubicBezTo>
                    <a:cubicBezTo>
                      <a:pt x="10" y="13"/>
                      <a:pt x="10" y="13"/>
                      <a:pt x="10" y="14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66" y="58"/>
                      <a:pt x="96" y="130"/>
                      <a:pt x="110" y="21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9" name="Freeform 122">
                <a:extLst>
                  <a:ext uri="{FF2B5EF4-FFF2-40B4-BE49-F238E27FC236}">
                    <a16:creationId xmlns:a16="http://schemas.microsoft.com/office/drawing/2014/main" id="{56072D08-B85C-448A-A0FC-9A4C8BC4CA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4" y="2637"/>
                <a:ext cx="219" cy="389"/>
              </a:xfrm>
              <a:custGeom>
                <a:avLst/>
                <a:gdLst>
                  <a:gd name="T0" fmla="*/ 91 w 114"/>
                  <a:gd name="T1" fmla="*/ 0 h 202"/>
                  <a:gd name="T2" fmla="*/ 0 w 114"/>
                  <a:gd name="T3" fmla="*/ 68 h 202"/>
                  <a:gd name="T4" fmla="*/ 18 w 114"/>
                  <a:gd name="T5" fmla="*/ 59 h 202"/>
                  <a:gd name="T6" fmla="*/ 23 w 114"/>
                  <a:gd name="T7" fmla="*/ 150 h 202"/>
                  <a:gd name="T8" fmla="*/ 37 w 114"/>
                  <a:gd name="T9" fmla="*/ 129 h 202"/>
                  <a:gd name="T10" fmla="*/ 114 w 114"/>
                  <a:gd name="T11" fmla="*/ 202 h 202"/>
                  <a:gd name="T12" fmla="*/ 78 w 114"/>
                  <a:gd name="T13" fmla="*/ 118 h 202"/>
                  <a:gd name="T14" fmla="*/ 99 w 114"/>
                  <a:gd name="T15" fmla="*/ 122 h 202"/>
                  <a:gd name="T16" fmla="*/ 69 w 114"/>
                  <a:gd name="T17" fmla="*/ 60 h 202"/>
                  <a:gd name="T18" fmla="*/ 90 w 114"/>
                  <a:gd name="T19" fmla="*/ 64 h 202"/>
                  <a:gd name="T20" fmla="*/ 91 w 114"/>
                  <a:gd name="T21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4" h="202">
                    <a:moveTo>
                      <a:pt x="91" y="0"/>
                    </a:moveTo>
                    <a:cubicBezTo>
                      <a:pt x="42" y="6"/>
                      <a:pt x="13" y="30"/>
                      <a:pt x="0" y="68"/>
                    </a:cubicBezTo>
                    <a:cubicBezTo>
                      <a:pt x="9" y="64"/>
                      <a:pt x="10" y="61"/>
                      <a:pt x="18" y="59"/>
                    </a:cubicBezTo>
                    <a:cubicBezTo>
                      <a:pt x="5" y="76"/>
                      <a:pt x="9" y="130"/>
                      <a:pt x="23" y="150"/>
                    </a:cubicBezTo>
                    <a:cubicBezTo>
                      <a:pt x="29" y="139"/>
                      <a:pt x="30" y="134"/>
                      <a:pt x="37" y="129"/>
                    </a:cubicBezTo>
                    <a:cubicBezTo>
                      <a:pt x="39" y="163"/>
                      <a:pt x="80" y="196"/>
                      <a:pt x="114" y="202"/>
                    </a:cubicBezTo>
                    <a:cubicBezTo>
                      <a:pt x="86" y="178"/>
                      <a:pt x="87" y="147"/>
                      <a:pt x="78" y="118"/>
                    </a:cubicBezTo>
                    <a:cubicBezTo>
                      <a:pt x="85" y="120"/>
                      <a:pt x="89" y="120"/>
                      <a:pt x="99" y="122"/>
                    </a:cubicBezTo>
                    <a:cubicBezTo>
                      <a:pt x="90" y="105"/>
                      <a:pt x="80" y="76"/>
                      <a:pt x="69" y="60"/>
                    </a:cubicBezTo>
                    <a:cubicBezTo>
                      <a:pt x="76" y="61"/>
                      <a:pt x="83" y="64"/>
                      <a:pt x="90" y="64"/>
                    </a:cubicBezTo>
                    <a:cubicBezTo>
                      <a:pt x="72" y="35"/>
                      <a:pt x="74" y="22"/>
                      <a:pt x="91" y="0"/>
                    </a:cubicBezTo>
                    <a:close/>
                  </a:path>
                </a:pathLst>
              </a:custGeom>
              <a:solidFill>
                <a:srgbClr val="5982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0" name="Freeform 123">
                <a:extLst>
                  <a:ext uri="{FF2B5EF4-FFF2-40B4-BE49-F238E27FC236}">
                    <a16:creationId xmlns:a16="http://schemas.microsoft.com/office/drawing/2014/main" id="{279C7F7B-6D7A-44B7-B872-C857F4229DF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075" y="2628"/>
                <a:ext cx="238" cy="407"/>
              </a:xfrm>
              <a:custGeom>
                <a:avLst/>
                <a:gdLst>
                  <a:gd name="T0" fmla="*/ 86 w 124"/>
                  <a:gd name="T1" fmla="*/ 11 h 212"/>
                  <a:gd name="T2" fmla="*/ 40 w 124"/>
                  <a:gd name="T3" fmla="*/ 31 h 212"/>
                  <a:gd name="T4" fmla="*/ 15 w 124"/>
                  <a:gd name="T5" fmla="*/ 62 h 212"/>
                  <a:gd name="T6" fmla="*/ 22 w 124"/>
                  <a:gd name="T7" fmla="*/ 60 h 212"/>
                  <a:gd name="T8" fmla="*/ 27 w 124"/>
                  <a:gd name="T9" fmla="*/ 64 h 212"/>
                  <a:gd name="T10" fmla="*/ 26 w 124"/>
                  <a:gd name="T11" fmla="*/ 67 h 212"/>
                  <a:gd name="T12" fmla="*/ 20 w 124"/>
                  <a:gd name="T13" fmla="*/ 107 h 212"/>
                  <a:gd name="T14" fmla="*/ 28 w 124"/>
                  <a:gd name="T15" fmla="*/ 145 h 212"/>
                  <a:gd name="T16" fmla="*/ 39 w 124"/>
                  <a:gd name="T17" fmla="*/ 130 h 212"/>
                  <a:gd name="T18" fmla="*/ 46 w 124"/>
                  <a:gd name="T19" fmla="*/ 131 h 212"/>
                  <a:gd name="T20" fmla="*/ 47 w 124"/>
                  <a:gd name="T21" fmla="*/ 134 h 212"/>
                  <a:gd name="T22" fmla="*/ 70 w 124"/>
                  <a:gd name="T23" fmla="*/ 176 h 212"/>
                  <a:gd name="T24" fmla="*/ 103 w 124"/>
                  <a:gd name="T25" fmla="*/ 197 h 212"/>
                  <a:gd name="T26" fmla="*/ 83 w 124"/>
                  <a:gd name="T27" fmla="*/ 145 h 212"/>
                  <a:gd name="T28" fmla="*/ 79 w 124"/>
                  <a:gd name="T29" fmla="*/ 124 h 212"/>
                  <a:gd name="T30" fmla="*/ 82 w 124"/>
                  <a:gd name="T31" fmla="*/ 119 h 212"/>
                  <a:gd name="T32" fmla="*/ 85 w 124"/>
                  <a:gd name="T33" fmla="*/ 119 h 212"/>
                  <a:gd name="T34" fmla="*/ 95 w 124"/>
                  <a:gd name="T35" fmla="*/ 120 h 212"/>
                  <a:gd name="T36" fmla="*/ 96 w 124"/>
                  <a:gd name="T37" fmla="*/ 121 h 212"/>
                  <a:gd name="T38" fmla="*/ 89 w 124"/>
                  <a:gd name="T39" fmla="*/ 105 h 212"/>
                  <a:gd name="T40" fmla="*/ 70 w 124"/>
                  <a:gd name="T41" fmla="*/ 67 h 212"/>
                  <a:gd name="T42" fmla="*/ 71 w 124"/>
                  <a:gd name="T43" fmla="*/ 61 h 212"/>
                  <a:gd name="T44" fmla="*/ 74 w 124"/>
                  <a:gd name="T45" fmla="*/ 60 h 212"/>
                  <a:gd name="T46" fmla="*/ 85 w 124"/>
                  <a:gd name="T47" fmla="*/ 62 h 212"/>
                  <a:gd name="T48" fmla="*/ 77 w 124"/>
                  <a:gd name="T49" fmla="*/ 34 h 212"/>
                  <a:gd name="T50" fmla="*/ 86 w 124"/>
                  <a:gd name="T51" fmla="*/ 11 h 212"/>
                  <a:gd name="T52" fmla="*/ 34 w 124"/>
                  <a:gd name="T53" fmla="*/ 23 h 212"/>
                  <a:gd name="T54" fmla="*/ 95 w 124"/>
                  <a:gd name="T55" fmla="*/ 0 h 212"/>
                  <a:gd name="T56" fmla="*/ 99 w 124"/>
                  <a:gd name="T57" fmla="*/ 1 h 212"/>
                  <a:gd name="T58" fmla="*/ 100 w 124"/>
                  <a:gd name="T59" fmla="*/ 7 h 212"/>
                  <a:gd name="T60" fmla="*/ 87 w 124"/>
                  <a:gd name="T61" fmla="*/ 35 h 212"/>
                  <a:gd name="T62" fmla="*/ 99 w 124"/>
                  <a:gd name="T63" fmla="*/ 67 h 212"/>
                  <a:gd name="T64" fmla="*/ 100 w 124"/>
                  <a:gd name="T65" fmla="*/ 70 h 212"/>
                  <a:gd name="T66" fmla="*/ 94 w 124"/>
                  <a:gd name="T67" fmla="*/ 74 h 212"/>
                  <a:gd name="T68" fmla="*/ 84 w 124"/>
                  <a:gd name="T69" fmla="*/ 72 h 212"/>
                  <a:gd name="T70" fmla="*/ 97 w 124"/>
                  <a:gd name="T71" fmla="*/ 101 h 212"/>
                  <a:gd name="T72" fmla="*/ 108 w 124"/>
                  <a:gd name="T73" fmla="*/ 124 h 212"/>
                  <a:gd name="T74" fmla="*/ 108 w 124"/>
                  <a:gd name="T75" fmla="*/ 124 h 212"/>
                  <a:gd name="T76" fmla="*/ 109 w 124"/>
                  <a:gd name="T77" fmla="*/ 128 h 212"/>
                  <a:gd name="T78" fmla="*/ 103 w 124"/>
                  <a:gd name="T79" fmla="*/ 131 h 212"/>
                  <a:gd name="T80" fmla="*/ 94 w 124"/>
                  <a:gd name="T81" fmla="*/ 130 h 212"/>
                  <a:gd name="T82" fmla="*/ 90 w 124"/>
                  <a:gd name="T83" fmla="*/ 129 h 212"/>
                  <a:gd name="T84" fmla="*/ 93 w 124"/>
                  <a:gd name="T85" fmla="*/ 143 h 212"/>
                  <a:gd name="T86" fmla="*/ 122 w 124"/>
                  <a:gd name="T87" fmla="*/ 203 h 212"/>
                  <a:gd name="T88" fmla="*/ 123 w 124"/>
                  <a:gd name="T89" fmla="*/ 207 h 212"/>
                  <a:gd name="T90" fmla="*/ 118 w 124"/>
                  <a:gd name="T91" fmla="*/ 211 h 212"/>
                  <a:gd name="T92" fmla="*/ 63 w 124"/>
                  <a:gd name="T93" fmla="*/ 183 h 212"/>
                  <a:gd name="T94" fmla="*/ 39 w 124"/>
                  <a:gd name="T95" fmla="*/ 145 h 212"/>
                  <a:gd name="T96" fmla="*/ 37 w 124"/>
                  <a:gd name="T97" fmla="*/ 149 h 212"/>
                  <a:gd name="T98" fmla="*/ 32 w 124"/>
                  <a:gd name="T99" fmla="*/ 157 h 212"/>
                  <a:gd name="T100" fmla="*/ 31 w 124"/>
                  <a:gd name="T101" fmla="*/ 159 h 212"/>
                  <a:gd name="T102" fmla="*/ 24 w 124"/>
                  <a:gd name="T103" fmla="*/ 158 h 212"/>
                  <a:gd name="T104" fmla="*/ 10 w 124"/>
                  <a:gd name="T105" fmla="*/ 107 h 212"/>
                  <a:gd name="T106" fmla="*/ 13 w 124"/>
                  <a:gd name="T107" fmla="*/ 74 h 212"/>
                  <a:gd name="T108" fmla="*/ 7 w 124"/>
                  <a:gd name="T109" fmla="*/ 77 h 212"/>
                  <a:gd name="T110" fmla="*/ 4 w 124"/>
                  <a:gd name="T111" fmla="*/ 78 h 212"/>
                  <a:gd name="T112" fmla="*/ 1 w 124"/>
                  <a:gd name="T113" fmla="*/ 72 h 212"/>
                  <a:gd name="T114" fmla="*/ 34 w 124"/>
                  <a:gd name="T115" fmla="*/ 23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24" h="212">
                    <a:moveTo>
                      <a:pt x="86" y="11"/>
                    </a:moveTo>
                    <a:cubicBezTo>
                      <a:pt x="67" y="15"/>
                      <a:pt x="52" y="22"/>
                      <a:pt x="40" y="31"/>
                    </a:cubicBezTo>
                    <a:cubicBezTo>
                      <a:pt x="29" y="39"/>
                      <a:pt x="21" y="49"/>
                      <a:pt x="15" y="62"/>
                    </a:cubicBezTo>
                    <a:cubicBezTo>
                      <a:pt x="17" y="61"/>
                      <a:pt x="19" y="60"/>
                      <a:pt x="22" y="60"/>
                    </a:cubicBezTo>
                    <a:cubicBezTo>
                      <a:pt x="24" y="59"/>
                      <a:pt x="27" y="61"/>
                      <a:pt x="27" y="64"/>
                    </a:cubicBezTo>
                    <a:cubicBezTo>
                      <a:pt x="28" y="65"/>
                      <a:pt x="27" y="66"/>
                      <a:pt x="26" y="67"/>
                    </a:cubicBezTo>
                    <a:cubicBezTo>
                      <a:pt x="21" y="75"/>
                      <a:pt x="19" y="90"/>
                      <a:pt x="20" y="107"/>
                    </a:cubicBezTo>
                    <a:cubicBezTo>
                      <a:pt x="21" y="121"/>
                      <a:pt x="24" y="135"/>
                      <a:pt x="28" y="145"/>
                    </a:cubicBezTo>
                    <a:cubicBezTo>
                      <a:pt x="31" y="138"/>
                      <a:pt x="33" y="135"/>
                      <a:pt x="39" y="130"/>
                    </a:cubicBezTo>
                    <a:cubicBezTo>
                      <a:pt x="41" y="128"/>
                      <a:pt x="44" y="129"/>
                      <a:pt x="46" y="131"/>
                    </a:cubicBezTo>
                    <a:cubicBezTo>
                      <a:pt x="47" y="132"/>
                      <a:pt x="47" y="133"/>
                      <a:pt x="47" y="134"/>
                    </a:cubicBezTo>
                    <a:cubicBezTo>
                      <a:pt x="48" y="148"/>
                      <a:pt x="57" y="163"/>
                      <a:pt x="70" y="176"/>
                    </a:cubicBezTo>
                    <a:cubicBezTo>
                      <a:pt x="80" y="185"/>
                      <a:pt x="91" y="192"/>
                      <a:pt x="103" y="197"/>
                    </a:cubicBezTo>
                    <a:cubicBezTo>
                      <a:pt x="91" y="181"/>
                      <a:pt x="87" y="163"/>
                      <a:pt x="83" y="145"/>
                    </a:cubicBezTo>
                    <a:cubicBezTo>
                      <a:pt x="82" y="138"/>
                      <a:pt x="81" y="131"/>
                      <a:pt x="79" y="124"/>
                    </a:cubicBezTo>
                    <a:cubicBezTo>
                      <a:pt x="78" y="122"/>
                      <a:pt x="79" y="119"/>
                      <a:pt x="82" y="119"/>
                    </a:cubicBezTo>
                    <a:cubicBezTo>
                      <a:pt x="83" y="118"/>
                      <a:pt x="84" y="118"/>
                      <a:pt x="85" y="119"/>
                    </a:cubicBezTo>
                    <a:cubicBezTo>
                      <a:pt x="88" y="119"/>
                      <a:pt x="91" y="120"/>
                      <a:pt x="95" y="120"/>
                    </a:cubicBezTo>
                    <a:cubicBezTo>
                      <a:pt x="96" y="121"/>
                      <a:pt x="96" y="121"/>
                      <a:pt x="96" y="121"/>
                    </a:cubicBezTo>
                    <a:cubicBezTo>
                      <a:pt x="93" y="116"/>
                      <a:pt x="91" y="110"/>
                      <a:pt x="89" y="105"/>
                    </a:cubicBezTo>
                    <a:cubicBezTo>
                      <a:pt x="83" y="91"/>
                      <a:pt x="76" y="77"/>
                      <a:pt x="70" y="67"/>
                    </a:cubicBezTo>
                    <a:cubicBezTo>
                      <a:pt x="68" y="65"/>
                      <a:pt x="69" y="62"/>
                      <a:pt x="71" y="61"/>
                    </a:cubicBezTo>
                    <a:cubicBezTo>
                      <a:pt x="72" y="60"/>
                      <a:pt x="73" y="60"/>
                      <a:pt x="74" y="60"/>
                    </a:cubicBezTo>
                    <a:cubicBezTo>
                      <a:pt x="78" y="60"/>
                      <a:pt x="82" y="61"/>
                      <a:pt x="85" y="62"/>
                    </a:cubicBezTo>
                    <a:cubicBezTo>
                      <a:pt x="80" y="51"/>
                      <a:pt x="77" y="43"/>
                      <a:pt x="77" y="34"/>
                    </a:cubicBezTo>
                    <a:cubicBezTo>
                      <a:pt x="78" y="26"/>
                      <a:pt x="81" y="19"/>
                      <a:pt x="86" y="11"/>
                    </a:cubicBezTo>
                    <a:close/>
                    <a:moveTo>
                      <a:pt x="34" y="23"/>
                    </a:moveTo>
                    <a:cubicBezTo>
                      <a:pt x="50" y="11"/>
                      <a:pt x="70" y="3"/>
                      <a:pt x="95" y="0"/>
                    </a:cubicBezTo>
                    <a:cubicBezTo>
                      <a:pt x="96" y="0"/>
                      <a:pt x="98" y="0"/>
                      <a:pt x="99" y="1"/>
                    </a:cubicBezTo>
                    <a:cubicBezTo>
                      <a:pt x="101" y="2"/>
                      <a:pt x="101" y="5"/>
                      <a:pt x="100" y="7"/>
                    </a:cubicBezTo>
                    <a:cubicBezTo>
                      <a:pt x="92" y="18"/>
                      <a:pt x="87" y="26"/>
                      <a:pt x="87" y="35"/>
                    </a:cubicBezTo>
                    <a:cubicBezTo>
                      <a:pt x="87" y="43"/>
                      <a:pt x="90" y="53"/>
                      <a:pt x="99" y="67"/>
                    </a:cubicBezTo>
                    <a:cubicBezTo>
                      <a:pt x="100" y="68"/>
                      <a:pt x="100" y="69"/>
                      <a:pt x="100" y="70"/>
                    </a:cubicBezTo>
                    <a:cubicBezTo>
                      <a:pt x="99" y="72"/>
                      <a:pt x="97" y="74"/>
                      <a:pt x="94" y="74"/>
                    </a:cubicBezTo>
                    <a:cubicBezTo>
                      <a:pt x="91" y="74"/>
                      <a:pt x="87" y="73"/>
                      <a:pt x="84" y="72"/>
                    </a:cubicBezTo>
                    <a:cubicBezTo>
                      <a:pt x="88" y="81"/>
                      <a:pt x="93" y="91"/>
                      <a:pt x="97" y="101"/>
                    </a:cubicBezTo>
                    <a:cubicBezTo>
                      <a:pt x="101" y="109"/>
                      <a:pt x="105" y="118"/>
                      <a:pt x="108" y="124"/>
                    </a:cubicBezTo>
                    <a:cubicBezTo>
                      <a:pt x="108" y="124"/>
                      <a:pt x="108" y="124"/>
                      <a:pt x="108" y="124"/>
                    </a:cubicBezTo>
                    <a:cubicBezTo>
                      <a:pt x="109" y="125"/>
                      <a:pt x="109" y="126"/>
                      <a:pt x="109" y="128"/>
                    </a:cubicBezTo>
                    <a:cubicBezTo>
                      <a:pt x="108" y="130"/>
                      <a:pt x="106" y="132"/>
                      <a:pt x="103" y="131"/>
                    </a:cubicBezTo>
                    <a:cubicBezTo>
                      <a:pt x="100" y="131"/>
                      <a:pt x="97" y="130"/>
                      <a:pt x="94" y="130"/>
                    </a:cubicBezTo>
                    <a:cubicBezTo>
                      <a:pt x="92" y="130"/>
                      <a:pt x="91" y="130"/>
                      <a:pt x="90" y="129"/>
                    </a:cubicBezTo>
                    <a:cubicBezTo>
                      <a:pt x="91" y="134"/>
                      <a:pt x="92" y="138"/>
                      <a:pt x="93" y="143"/>
                    </a:cubicBezTo>
                    <a:cubicBezTo>
                      <a:pt x="97" y="165"/>
                      <a:pt x="102" y="186"/>
                      <a:pt x="122" y="203"/>
                    </a:cubicBezTo>
                    <a:cubicBezTo>
                      <a:pt x="123" y="204"/>
                      <a:pt x="124" y="206"/>
                      <a:pt x="123" y="207"/>
                    </a:cubicBezTo>
                    <a:cubicBezTo>
                      <a:pt x="123" y="210"/>
                      <a:pt x="121" y="212"/>
                      <a:pt x="118" y="211"/>
                    </a:cubicBezTo>
                    <a:cubicBezTo>
                      <a:pt x="99" y="208"/>
                      <a:pt x="79" y="197"/>
                      <a:pt x="63" y="183"/>
                    </a:cubicBezTo>
                    <a:cubicBezTo>
                      <a:pt x="52" y="172"/>
                      <a:pt x="43" y="158"/>
                      <a:pt x="39" y="145"/>
                    </a:cubicBezTo>
                    <a:cubicBezTo>
                      <a:pt x="38" y="146"/>
                      <a:pt x="37" y="147"/>
                      <a:pt x="37" y="149"/>
                    </a:cubicBezTo>
                    <a:cubicBezTo>
                      <a:pt x="36" y="151"/>
                      <a:pt x="34" y="154"/>
                      <a:pt x="32" y="157"/>
                    </a:cubicBezTo>
                    <a:cubicBezTo>
                      <a:pt x="32" y="158"/>
                      <a:pt x="32" y="158"/>
                      <a:pt x="31" y="159"/>
                    </a:cubicBezTo>
                    <a:cubicBezTo>
                      <a:pt x="29" y="160"/>
                      <a:pt x="26" y="160"/>
                      <a:pt x="24" y="158"/>
                    </a:cubicBezTo>
                    <a:cubicBezTo>
                      <a:pt x="17" y="147"/>
                      <a:pt x="12" y="127"/>
                      <a:pt x="10" y="107"/>
                    </a:cubicBezTo>
                    <a:cubicBezTo>
                      <a:pt x="10" y="95"/>
                      <a:pt x="10" y="84"/>
                      <a:pt x="13" y="74"/>
                    </a:cubicBezTo>
                    <a:cubicBezTo>
                      <a:pt x="11" y="75"/>
                      <a:pt x="10" y="76"/>
                      <a:pt x="7" y="77"/>
                    </a:cubicBezTo>
                    <a:cubicBezTo>
                      <a:pt x="6" y="78"/>
                      <a:pt x="5" y="78"/>
                      <a:pt x="4" y="78"/>
                    </a:cubicBezTo>
                    <a:cubicBezTo>
                      <a:pt x="1" y="77"/>
                      <a:pt x="0" y="74"/>
                      <a:pt x="1" y="72"/>
                    </a:cubicBezTo>
                    <a:cubicBezTo>
                      <a:pt x="7" y="52"/>
                      <a:pt x="18" y="35"/>
                      <a:pt x="34" y="2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1" name="Freeform 124">
                <a:extLst>
                  <a:ext uri="{FF2B5EF4-FFF2-40B4-BE49-F238E27FC236}">
                    <a16:creationId xmlns:a16="http://schemas.microsoft.com/office/drawing/2014/main" id="{7ED83E21-6532-4E3D-ACEF-E05EB8FB2B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2" y="2551"/>
                <a:ext cx="317" cy="352"/>
              </a:xfrm>
              <a:custGeom>
                <a:avLst/>
                <a:gdLst>
                  <a:gd name="T0" fmla="*/ 165 w 165"/>
                  <a:gd name="T1" fmla="*/ 45 h 183"/>
                  <a:gd name="T2" fmla="*/ 56 w 165"/>
                  <a:gd name="T3" fmla="*/ 12 h 183"/>
                  <a:gd name="T4" fmla="*/ 73 w 165"/>
                  <a:gd name="T5" fmla="*/ 21 h 183"/>
                  <a:gd name="T6" fmla="*/ 4 w 165"/>
                  <a:gd name="T7" fmla="*/ 79 h 183"/>
                  <a:gd name="T8" fmla="*/ 29 w 165"/>
                  <a:gd name="T9" fmla="*/ 78 h 183"/>
                  <a:gd name="T10" fmla="*/ 16 w 165"/>
                  <a:gd name="T11" fmla="*/ 183 h 183"/>
                  <a:gd name="T12" fmla="*/ 62 w 165"/>
                  <a:gd name="T13" fmla="*/ 105 h 183"/>
                  <a:gd name="T14" fmla="*/ 71 w 165"/>
                  <a:gd name="T15" fmla="*/ 124 h 183"/>
                  <a:gd name="T16" fmla="*/ 103 w 165"/>
                  <a:gd name="T17" fmla="*/ 63 h 183"/>
                  <a:gd name="T18" fmla="*/ 112 w 165"/>
                  <a:gd name="T19" fmla="*/ 82 h 183"/>
                  <a:gd name="T20" fmla="*/ 165 w 165"/>
                  <a:gd name="T21" fmla="*/ 45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5" h="183">
                    <a:moveTo>
                      <a:pt x="165" y="45"/>
                    </a:moveTo>
                    <a:cubicBezTo>
                      <a:pt x="131" y="9"/>
                      <a:pt x="94" y="0"/>
                      <a:pt x="56" y="12"/>
                    </a:cubicBezTo>
                    <a:cubicBezTo>
                      <a:pt x="65" y="17"/>
                      <a:pt x="68" y="16"/>
                      <a:pt x="73" y="21"/>
                    </a:cubicBezTo>
                    <a:cubicBezTo>
                      <a:pt x="52" y="21"/>
                      <a:pt x="12" y="56"/>
                      <a:pt x="4" y="79"/>
                    </a:cubicBezTo>
                    <a:cubicBezTo>
                      <a:pt x="16" y="78"/>
                      <a:pt x="20" y="75"/>
                      <a:pt x="29" y="78"/>
                    </a:cubicBezTo>
                    <a:cubicBezTo>
                      <a:pt x="3" y="100"/>
                      <a:pt x="0" y="152"/>
                      <a:pt x="16" y="183"/>
                    </a:cubicBezTo>
                    <a:cubicBezTo>
                      <a:pt x="18" y="147"/>
                      <a:pt x="44" y="128"/>
                      <a:pt x="62" y="105"/>
                    </a:cubicBezTo>
                    <a:cubicBezTo>
                      <a:pt x="65" y="111"/>
                      <a:pt x="67" y="114"/>
                      <a:pt x="71" y="124"/>
                    </a:cubicBezTo>
                    <a:cubicBezTo>
                      <a:pt x="80" y="106"/>
                      <a:pt x="97" y="81"/>
                      <a:pt x="103" y="63"/>
                    </a:cubicBezTo>
                    <a:cubicBezTo>
                      <a:pt x="107" y="68"/>
                      <a:pt x="109" y="76"/>
                      <a:pt x="112" y="82"/>
                    </a:cubicBezTo>
                    <a:cubicBezTo>
                      <a:pt x="125" y="50"/>
                      <a:pt x="137" y="45"/>
                      <a:pt x="165" y="45"/>
                    </a:cubicBezTo>
                    <a:close/>
                  </a:path>
                </a:pathLst>
              </a:custGeom>
              <a:solidFill>
                <a:srgbClr val="5982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2" name="Freeform 125">
                <a:extLst>
                  <a:ext uri="{FF2B5EF4-FFF2-40B4-BE49-F238E27FC236}">
                    <a16:creationId xmlns:a16="http://schemas.microsoft.com/office/drawing/2014/main" id="{0BD478D4-B2CC-4EF3-AF24-8AAE31E949D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939" y="2551"/>
                <a:ext cx="329" cy="361"/>
              </a:xfrm>
              <a:custGeom>
                <a:avLst/>
                <a:gdLst>
                  <a:gd name="T0" fmla="*/ 155 w 172"/>
                  <a:gd name="T1" fmla="*/ 40 h 188"/>
                  <a:gd name="T2" fmla="*/ 113 w 172"/>
                  <a:gd name="T3" fmla="*/ 15 h 188"/>
                  <a:gd name="T4" fmla="*/ 73 w 172"/>
                  <a:gd name="T5" fmla="*/ 13 h 188"/>
                  <a:gd name="T6" fmla="*/ 79 w 172"/>
                  <a:gd name="T7" fmla="*/ 18 h 188"/>
                  <a:gd name="T8" fmla="*/ 79 w 172"/>
                  <a:gd name="T9" fmla="*/ 24 h 188"/>
                  <a:gd name="T10" fmla="*/ 75 w 172"/>
                  <a:gd name="T11" fmla="*/ 26 h 188"/>
                  <a:gd name="T12" fmla="*/ 40 w 172"/>
                  <a:gd name="T13" fmla="*/ 44 h 188"/>
                  <a:gd name="T14" fmla="*/ 14 w 172"/>
                  <a:gd name="T15" fmla="*/ 73 h 188"/>
                  <a:gd name="T16" fmla="*/ 32 w 172"/>
                  <a:gd name="T17" fmla="*/ 73 h 188"/>
                  <a:gd name="T18" fmla="*/ 36 w 172"/>
                  <a:gd name="T19" fmla="*/ 79 h 188"/>
                  <a:gd name="T20" fmla="*/ 34 w 172"/>
                  <a:gd name="T21" fmla="*/ 82 h 188"/>
                  <a:gd name="T22" fmla="*/ 14 w 172"/>
                  <a:gd name="T23" fmla="*/ 125 h 188"/>
                  <a:gd name="T24" fmla="*/ 16 w 172"/>
                  <a:gd name="T25" fmla="*/ 165 h 188"/>
                  <a:gd name="T26" fmla="*/ 46 w 172"/>
                  <a:gd name="T27" fmla="*/ 118 h 188"/>
                  <a:gd name="T28" fmla="*/ 60 w 172"/>
                  <a:gd name="T29" fmla="*/ 102 h 188"/>
                  <a:gd name="T30" fmla="*/ 67 w 172"/>
                  <a:gd name="T31" fmla="*/ 101 h 188"/>
                  <a:gd name="T32" fmla="*/ 68 w 172"/>
                  <a:gd name="T33" fmla="*/ 103 h 188"/>
                  <a:gd name="T34" fmla="*/ 73 w 172"/>
                  <a:gd name="T35" fmla="*/ 113 h 188"/>
                  <a:gd name="T36" fmla="*/ 73 w 172"/>
                  <a:gd name="T37" fmla="*/ 113 h 188"/>
                  <a:gd name="T38" fmla="*/ 82 w 172"/>
                  <a:gd name="T39" fmla="*/ 98 h 188"/>
                  <a:gd name="T40" fmla="*/ 101 w 172"/>
                  <a:gd name="T41" fmla="*/ 61 h 188"/>
                  <a:gd name="T42" fmla="*/ 107 w 172"/>
                  <a:gd name="T43" fmla="*/ 58 h 188"/>
                  <a:gd name="T44" fmla="*/ 110 w 172"/>
                  <a:gd name="T45" fmla="*/ 60 h 188"/>
                  <a:gd name="T46" fmla="*/ 114 w 172"/>
                  <a:gd name="T47" fmla="*/ 70 h 188"/>
                  <a:gd name="T48" fmla="*/ 132 w 172"/>
                  <a:gd name="T49" fmla="*/ 47 h 188"/>
                  <a:gd name="T50" fmla="*/ 155 w 172"/>
                  <a:gd name="T51" fmla="*/ 40 h 188"/>
                  <a:gd name="T52" fmla="*/ 115 w 172"/>
                  <a:gd name="T53" fmla="*/ 6 h 188"/>
                  <a:gd name="T54" fmla="*/ 170 w 172"/>
                  <a:gd name="T55" fmla="*/ 41 h 188"/>
                  <a:gd name="T56" fmla="*/ 170 w 172"/>
                  <a:gd name="T57" fmla="*/ 41 h 188"/>
                  <a:gd name="T58" fmla="*/ 172 w 172"/>
                  <a:gd name="T59" fmla="*/ 45 h 188"/>
                  <a:gd name="T60" fmla="*/ 167 w 172"/>
                  <a:gd name="T61" fmla="*/ 49 h 188"/>
                  <a:gd name="T62" fmla="*/ 138 w 172"/>
                  <a:gd name="T63" fmla="*/ 55 h 188"/>
                  <a:gd name="T64" fmla="*/ 119 w 172"/>
                  <a:gd name="T65" fmla="*/ 84 h 188"/>
                  <a:gd name="T66" fmla="*/ 119 w 172"/>
                  <a:gd name="T67" fmla="*/ 84 h 188"/>
                  <a:gd name="T68" fmla="*/ 117 w 172"/>
                  <a:gd name="T69" fmla="*/ 86 h 188"/>
                  <a:gd name="T70" fmla="*/ 110 w 172"/>
                  <a:gd name="T71" fmla="*/ 85 h 188"/>
                  <a:gd name="T72" fmla="*/ 106 w 172"/>
                  <a:gd name="T73" fmla="*/ 75 h 188"/>
                  <a:gd name="T74" fmla="*/ 90 w 172"/>
                  <a:gd name="T75" fmla="*/ 103 h 188"/>
                  <a:gd name="T76" fmla="*/ 78 w 172"/>
                  <a:gd name="T77" fmla="*/ 126 h 188"/>
                  <a:gd name="T78" fmla="*/ 76 w 172"/>
                  <a:gd name="T79" fmla="*/ 128 h 188"/>
                  <a:gd name="T80" fmla="*/ 69 w 172"/>
                  <a:gd name="T81" fmla="*/ 126 h 188"/>
                  <a:gd name="T82" fmla="*/ 65 w 172"/>
                  <a:gd name="T83" fmla="*/ 117 h 188"/>
                  <a:gd name="T84" fmla="*/ 63 w 172"/>
                  <a:gd name="T85" fmla="*/ 114 h 188"/>
                  <a:gd name="T86" fmla="*/ 54 w 172"/>
                  <a:gd name="T87" fmla="*/ 124 h 188"/>
                  <a:gd name="T88" fmla="*/ 23 w 172"/>
                  <a:gd name="T89" fmla="*/ 183 h 188"/>
                  <a:gd name="T90" fmla="*/ 20 w 172"/>
                  <a:gd name="T91" fmla="*/ 187 h 188"/>
                  <a:gd name="T92" fmla="*/ 14 w 172"/>
                  <a:gd name="T93" fmla="*/ 185 h 188"/>
                  <a:gd name="T94" fmla="*/ 4 w 172"/>
                  <a:gd name="T95" fmla="*/ 124 h 188"/>
                  <a:gd name="T96" fmla="*/ 21 w 172"/>
                  <a:gd name="T97" fmla="*/ 82 h 188"/>
                  <a:gd name="T98" fmla="*/ 15 w 172"/>
                  <a:gd name="T99" fmla="*/ 83 h 188"/>
                  <a:gd name="T100" fmla="*/ 6 w 172"/>
                  <a:gd name="T101" fmla="*/ 84 h 188"/>
                  <a:gd name="T102" fmla="*/ 4 w 172"/>
                  <a:gd name="T103" fmla="*/ 84 h 188"/>
                  <a:gd name="T104" fmla="*/ 1 w 172"/>
                  <a:gd name="T105" fmla="*/ 78 h 188"/>
                  <a:gd name="T106" fmla="*/ 34 w 172"/>
                  <a:gd name="T107" fmla="*/ 37 h 188"/>
                  <a:gd name="T108" fmla="*/ 62 w 172"/>
                  <a:gd name="T109" fmla="*/ 19 h 188"/>
                  <a:gd name="T110" fmla="*/ 56 w 172"/>
                  <a:gd name="T111" fmla="*/ 16 h 188"/>
                  <a:gd name="T112" fmla="*/ 53 w 172"/>
                  <a:gd name="T113" fmla="*/ 14 h 188"/>
                  <a:gd name="T114" fmla="*/ 56 w 172"/>
                  <a:gd name="T115" fmla="*/ 8 h 188"/>
                  <a:gd name="T116" fmla="*/ 115 w 172"/>
                  <a:gd name="T117" fmla="*/ 6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72" h="188">
                    <a:moveTo>
                      <a:pt x="155" y="40"/>
                    </a:moveTo>
                    <a:cubicBezTo>
                      <a:pt x="141" y="28"/>
                      <a:pt x="127" y="19"/>
                      <a:pt x="113" y="15"/>
                    </a:cubicBezTo>
                    <a:cubicBezTo>
                      <a:pt x="100" y="11"/>
                      <a:pt x="86" y="11"/>
                      <a:pt x="73" y="13"/>
                    </a:cubicBezTo>
                    <a:cubicBezTo>
                      <a:pt x="75" y="14"/>
                      <a:pt x="77" y="16"/>
                      <a:pt x="79" y="18"/>
                    </a:cubicBezTo>
                    <a:cubicBezTo>
                      <a:pt x="81" y="19"/>
                      <a:pt x="81" y="22"/>
                      <a:pt x="79" y="24"/>
                    </a:cubicBezTo>
                    <a:cubicBezTo>
                      <a:pt x="78" y="25"/>
                      <a:pt x="76" y="26"/>
                      <a:pt x="75" y="26"/>
                    </a:cubicBezTo>
                    <a:cubicBezTo>
                      <a:pt x="66" y="26"/>
                      <a:pt x="52" y="34"/>
                      <a:pt x="40" y="44"/>
                    </a:cubicBezTo>
                    <a:cubicBezTo>
                      <a:pt x="29" y="53"/>
                      <a:pt x="19" y="64"/>
                      <a:pt x="14" y="73"/>
                    </a:cubicBezTo>
                    <a:cubicBezTo>
                      <a:pt x="21" y="72"/>
                      <a:pt x="25" y="71"/>
                      <a:pt x="32" y="73"/>
                    </a:cubicBezTo>
                    <a:cubicBezTo>
                      <a:pt x="35" y="74"/>
                      <a:pt x="36" y="77"/>
                      <a:pt x="36" y="79"/>
                    </a:cubicBezTo>
                    <a:cubicBezTo>
                      <a:pt x="35" y="80"/>
                      <a:pt x="35" y="81"/>
                      <a:pt x="34" y="82"/>
                    </a:cubicBezTo>
                    <a:cubicBezTo>
                      <a:pt x="22" y="92"/>
                      <a:pt x="16" y="108"/>
                      <a:pt x="14" y="125"/>
                    </a:cubicBezTo>
                    <a:cubicBezTo>
                      <a:pt x="12" y="138"/>
                      <a:pt x="13" y="152"/>
                      <a:pt x="16" y="165"/>
                    </a:cubicBezTo>
                    <a:cubicBezTo>
                      <a:pt x="22" y="145"/>
                      <a:pt x="34" y="132"/>
                      <a:pt x="46" y="118"/>
                    </a:cubicBezTo>
                    <a:cubicBezTo>
                      <a:pt x="51" y="113"/>
                      <a:pt x="56" y="107"/>
                      <a:pt x="60" y="102"/>
                    </a:cubicBezTo>
                    <a:cubicBezTo>
                      <a:pt x="62" y="100"/>
                      <a:pt x="65" y="99"/>
                      <a:pt x="67" y="101"/>
                    </a:cubicBezTo>
                    <a:cubicBezTo>
                      <a:pt x="68" y="101"/>
                      <a:pt x="68" y="102"/>
                      <a:pt x="68" y="103"/>
                    </a:cubicBezTo>
                    <a:cubicBezTo>
                      <a:pt x="70" y="107"/>
                      <a:pt x="71" y="109"/>
                      <a:pt x="73" y="113"/>
                    </a:cubicBezTo>
                    <a:cubicBezTo>
                      <a:pt x="73" y="113"/>
                      <a:pt x="73" y="113"/>
                      <a:pt x="73" y="113"/>
                    </a:cubicBezTo>
                    <a:cubicBezTo>
                      <a:pt x="76" y="108"/>
                      <a:pt x="79" y="103"/>
                      <a:pt x="82" y="98"/>
                    </a:cubicBezTo>
                    <a:cubicBezTo>
                      <a:pt x="89" y="85"/>
                      <a:pt x="97" y="72"/>
                      <a:pt x="101" y="61"/>
                    </a:cubicBezTo>
                    <a:cubicBezTo>
                      <a:pt x="102" y="58"/>
                      <a:pt x="105" y="57"/>
                      <a:pt x="107" y="58"/>
                    </a:cubicBezTo>
                    <a:cubicBezTo>
                      <a:pt x="108" y="58"/>
                      <a:pt x="109" y="59"/>
                      <a:pt x="110" y="60"/>
                    </a:cubicBezTo>
                    <a:cubicBezTo>
                      <a:pt x="111" y="63"/>
                      <a:pt x="113" y="67"/>
                      <a:pt x="114" y="70"/>
                    </a:cubicBezTo>
                    <a:cubicBezTo>
                      <a:pt x="120" y="59"/>
                      <a:pt x="125" y="52"/>
                      <a:pt x="132" y="47"/>
                    </a:cubicBezTo>
                    <a:cubicBezTo>
                      <a:pt x="139" y="43"/>
                      <a:pt x="146" y="41"/>
                      <a:pt x="155" y="40"/>
                    </a:cubicBezTo>
                    <a:close/>
                    <a:moveTo>
                      <a:pt x="115" y="6"/>
                    </a:moveTo>
                    <a:cubicBezTo>
                      <a:pt x="134" y="11"/>
                      <a:pt x="153" y="23"/>
                      <a:pt x="170" y="41"/>
                    </a:cubicBezTo>
                    <a:cubicBezTo>
                      <a:pt x="170" y="41"/>
                      <a:pt x="170" y="41"/>
                      <a:pt x="170" y="41"/>
                    </a:cubicBezTo>
                    <a:cubicBezTo>
                      <a:pt x="171" y="42"/>
                      <a:pt x="172" y="43"/>
                      <a:pt x="172" y="45"/>
                    </a:cubicBezTo>
                    <a:cubicBezTo>
                      <a:pt x="172" y="47"/>
                      <a:pt x="169" y="49"/>
                      <a:pt x="167" y="49"/>
                    </a:cubicBezTo>
                    <a:cubicBezTo>
                      <a:pt x="154" y="49"/>
                      <a:pt x="145" y="51"/>
                      <a:pt x="138" y="55"/>
                    </a:cubicBezTo>
                    <a:cubicBezTo>
                      <a:pt x="130" y="60"/>
                      <a:pt x="125" y="69"/>
                      <a:pt x="119" y="84"/>
                    </a:cubicBezTo>
                    <a:cubicBezTo>
                      <a:pt x="119" y="84"/>
                      <a:pt x="119" y="84"/>
                      <a:pt x="119" y="84"/>
                    </a:cubicBezTo>
                    <a:cubicBezTo>
                      <a:pt x="118" y="85"/>
                      <a:pt x="118" y="86"/>
                      <a:pt x="117" y="86"/>
                    </a:cubicBezTo>
                    <a:cubicBezTo>
                      <a:pt x="114" y="88"/>
                      <a:pt x="111" y="87"/>
                      <a:pt x="110" y="85"/>
                    </a:cubicBezTo>
                    <a:cubicBezTo>
                      <a:pt x="108" y="82"/>
                      <a:pt x="107" y="78"/>
                      <a:pt x="106" y="75"/>
                    </a:cubicBezTo>
                    <a:cubicBezTo>
                      <a:pt x="101" y="84"/>
                      <a:pt x="96" y="93"/>
                      <a:pt x="90" y="103"/>
                    </a:cubicBezTo>
                    <a:cubicBezTo>
                      <a:pt x="86" y="111"/>
                      <a:pt x="81" y="119"/>
                      <a:pt x="78" y="126"/>
                    </a:cubicBezTo>
                    <a:cubicBezTo>
                      <a:pt x="77" y="127"/>
                      <a:pt x="77" y="127"/>
                      <a:pt x="76" y="128"/>
                    </a:cubicBezTo>
                    <a:cubicBezTo>
                      <a:pt x="73" y="129"/>
                      <a:pt x="70" y="128"/>
                      <a:pt x="69" y="126"/>
                    </a:cubicBezTo>
                    <a:cubicBezTo>
                      <a:pt x="67" y="122"/>
                      <a:pt x="66" y="120"/>
                      <a:pt x="65" y="117"/>
                    </a:cubicBezTo>
                    <a:cubicBezTo>
                      <a:pt x="64" y="116"/>
                      <a:pt x="63" y="115"/>
                      <a:pt x="63" y="114"/>
                    </a:cubicBezTo>
                    <a:cubicBezTo>
                      <a:pt x="60" y="117"/>
                      <a:pt x="57" y="121"/>
                      <a:pt x="54" y="124"/>
                    </a:cubicBezTo>
                    <a:cubicBezTo>
                      <a:pt x="39" y="141"/>
                      <a:pt x="24" y="157"/>
                      <a:pt x="23" y="183"/>
                    </a:cubicBezTo>
                    <a:cubicBezTo>
                      <a:pt x="23" y="185"/>
                      <a:pt x="22" y="186"/>
                      <a:pt x="20" y="187"/>
                    </a:cubicBezTo>
                    <a:cubicBezTo>
                      <a:pt x="18" y="188"/>
                      <a:pt x="15" y="187"/>
                      <a:pt x="14" y="185"/>
                    </a:cubicBezTo>
                    <a:cubicBezTo>
                      <a:pt x="5" y="168"/>
                      <a:pt x="2" y="145"/>
                      <a:pt x="4" y="124"/>
                    </a:cubicBezTo>
                    <a:cubicBezTo>
                      <a:pt x="6" y="108"/>
                      <a:pt x="12" y="93"/>
                      <a:pt x="21" y="82"/>
                    </a:cubicBezTo>
                    <a:cubicBezTo>
                      <a:pt x="19" y="82"/>
                      <a:pt x="17" y="82"/>
                      <a:pt x="15" y="83"/>
                    </a:cubicBezTo>
                    <a:cubicBezTo>
                      <a:pt x="13" y="83"/>
                      <a:pt x="10" y="84"/>
                      <a:pt x="6" y="84"/>
                    </a:cubicBezTo>
                    <a:cubicBezTo>
                      <a:pt x="6" y="84"/>
                      <a:pt x="5" y="84"/>
                      <a:pt x="4" y="84"/>
                    </a:cubicBezTo>
                    <a:cubicBezTo>
                      <a:pt x="2" y="83"/>
                      <a:pt x="0" y="80"/>
                      <a:pt x="1" y="78"/>
                    </a:cubicBezTo>
                    <a:cubicBezTo>
                      <a:pt x="6" y="65"/>
                      <a:pt x="19" y="49"/>
                      <a:pt x="34" y="37"/>
                    </a:cubicBezTo>
                    <a:cubicBezTo>
                      <a:pt x="43" y="29"/>
                      <a:pt x="53" y="23"/>
                      <a:pt x="62" y="19"/>
                    </a:cubicBezTo>
                    <a:cubicBezTo>
                      <a:pt x="60" y="18"/>
                      <a:pt x="58" y="18"/>
                      <a:pt x="56" y="16"/>
                    </a:cubicBezTo>
                    <a:cubicBezTo>
                      <a:pt x="55" y="16"/>
                      <a:pt x="54" y="15"/>
                      <a:pt x="53" y="14"/>
                    </a:cubicBezTo>
                    <a:cubicBezTo>
                      <a:pt x="53" y="11"/>
                      <a:pt x="54" y="8"/>
                      <a:pt x="56" y="8"/>
                    </a:cubicBezTo>
                    <a:cubicBezTo>
                      <a:pt x="76" y="1"/>
                      <a:pt x="96" y="0"/>
                      <a:pt x="115" y="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" name="Freeform 126">
                <a:extLst>
                  <a:ext uri="{FF2B5EF4-FFF2-40B4-BE49-F238E27FC236}">
                    <a16:creationId xmlns:a16="http://schemas.microsoft.com/office/drawing/2014/main" id="{9BF4382C-13C9-4A62-85B9-95AD88B59E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9" y="2402"/>
                <a:ext cx="401" cy="235"/>
              </a:xfrm>
              <a:custGeom>
                <a:avLst/>
                <a:gdLst>
                  <a:gd name="T0" fmla="*/ 198 w 209"/>
                  <a:gd name="T1" fmla="*/ 122 h 122"/>
                  <a:gd name="T2" fmla="*/ 165 w 209"/>
                  <a:gd name="T3" fmla="*/ 13 h 122"/>
                  <a:gd name="T4" fmla="*/ 167 w 209"/>
                  <a:gd name="T5" fmla="*/ 32 h 122"/>
                  <a:gd name="T6" fmla="*/ 80 w 209"/>
                  <a:gd name="T7" fmla="*/ 6 h 122"/>
                  <a:gd name="T8" fmla="*/ 95 w 209"/>
                  <a:gd name="T9" fmla="*/ 27 h 122"/>
                  <a:gd name="T10" fmla="*/ 0 w 209"/>
                  <a:gd name="T11" fmla="*/ 74 h 122"/>
                  <a:gd name="T12" fmla="*/ 91 w 209"/>
                  <a:gd name="T13" fmla="*/ 69 h 122"/>
                  <a:gd name="T14" fmla="*/ 80 w 209"/>
                  <a:gd name="T15" fmla="*/ 87 h 122"/>
                  <a:gd name="T16" fmla="*/ 149 w 209"/>
                  <a:gd name="T17" fmla="*/ 80 h 122"/>
                  <a:gd name="T18" fmla="*/ 137 w 209"/>
                  <a:gd name="T19" fmla="*/ 99 h 122"/>
                  <a:gd name="T20" fmla="*/ 198 w 209"/>
                  <a:gd name="T21" fmla="*/ 12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9" h="122">
                    <a:moveTo>
                      <a:pt x="198" y="122"/>
                    </a:moveTo>
                    <a:cubicBezTo>
                      <a:pt x="209" y="73"/>
                      <a:pt x="196" y="38"/>
                      <a:pt x="165" y="13"/>
                    </a:cubicBezTo>
                    <a:cubicBezTo>
                      <a:pt x="166" y="23"/>
                      <a:pt x="168" y="25"/>
                      <a:pt x="167" y="32"/>
                    </a:cubicBezTo>
                    <a:cubicBezTo>
                      <a:pt x="156" y="15"/>
                      <a:pt x="104" y="0"/>
                      <a:pt x="80" y="6"/>
                    </a:cubicBezTo>
                    <a:cubicBezTo>
                      <a:pt x="88" y="16"/>
                      <a:pt x="92" y="18"/>
                      <a:pt x="95" y="27"/>
                    </a:cubicBezTo>
                    <a:cubicBezTo>
                      <a:pt x="62" y="17"/>
                      <a:pt x="17" y="44"/>
                      <a:pt x="0" y="74"/>
                    </a:cubicBezTo>
                    <a:cubicBezTo>
                      <a:pt x="32" y="56"/>
                      <a:pt x="61" y="67"/>
                      <a:pt x="91" y="69"/>
                    </a:cubicBezTo>
                    <a:cubicBezTo>
                      <a:pt x="87" y="75"/>
                      <a:pt x="86" y="78"/>
                      <a:pt x="80" y="87"/>
                    </a:cubicBezTo>
                    <a:cubicBezTo>
                      <a:pt x="100" y="85"/>
                      <a:pt x="130" y="85"/>
                      <a:pt x="149" y="80"/>
                    </a:cubicBezTo>
                    <a:cubicBezTo>
                      <a:pt x="146" y="86"/>
                      <a:pt x="140" y="92"/>
                      <a:pt x="137" y="99"/>
                    </a:cubicBezTo>
                    <a:cubicBezTo>
                      <a:pt x="172" y="92"/>
                      <a:pt x="182" y="98"/>
                      <a:pt x="198" y="122"/>
                    </a:cubicBezTo>
                    <a:close/>
                  </a:path>
                </a:pathLst>
              </a:custGeom>
              <a:solidFill>
                <a:srgbClr val="5982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4" name="Freeform 127">
                <a:extLst>
                  <a:ext uri="{FF2B5EF4-FFF2-40B4-BE49-F238E27FC236}">
                    <a16:creationId xmlns:a16="http://schemas.microsoft.com/office/drawing/2014/main" id="{6CC30140-5FB8-4194-9EBB-53D6E0644BE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869" y="2401"/>
                <a:ext cx="409" cy="246"/>
              </a:xfrm>
              <a:custGeom>
                <a:avLst/>
                <a:gdLst>
                  <a:gd name="T0" fmla="*/ 200 w 213"/>
                  <a:gd name="T1" fmla="*/ 111 h 128"/>
                  <a:gd name="T2" fmla="*/ 197 w 213"/>
                  <a:gd name="T3" fmla="*/ 61 h 128"/>
                  <a:gd name="T4" fmla="*/ 197 w 213"/>
                  <a:gd name="T5" fmla="*/ 61 h 128"/>
                  <a:gd name="T6" fmla="*/ 177 w 213"/>
                  <a:gd name="T7" fmla="*/ 27 h 128"/>
                  <a:gd name="T8" fmla="*/ 177 w 213"/>
                  <a:gd name="T9" fmla="*/ 34 h 128"/>
                  <a:gd name="T10" fmla="*/ 171 w 213"/>
                  <a:gd name="T11" fmla="*/ 38 h 128"/>
                  <a:gd name="T12" fmla="*/ 168 w 213"/>
                  <a:gd name="T13" fmla="*/ 36 h 128"/>
                  <a:gd name="T14" fmla="*/ 168 w 213"/>
                  <a:gd name="T15" fmla="*/ 36 h 128"/>
                  <a:gd name="T16" fmla="*/ 133 w 213"/>
                  <a:gd name="T17" fmla="*/ 16 h 128"/>
                  <a:gd name="T18" fmla="*/ 94 w 213"/>
                  <a:gd name="T19" fmla="*/ 11 h 128"/>
                  <a:gd name="T20" fmla="*/ 104 w 213"/>
                  <a:gd name="T21" fmla="*/ 27 h 128"/>
                  <a:gd name="T22" fmla="*/ 101 w 213"/>
                  <a:gd name="T23" fmla="*/ 32 h 128"/>
                  <a:gd name="T24" fmla="*/ 98 w 213"/>
                  <a:gd name="T25" fmla="*/ 33 h 128"/>
                  <a:gd name="T26" fmla="*/ 98 w 213"/>
                  <a:gd name="T27" fmla="*/ 33 h 128"/>
                  <a:gd name="T28" fmla="*/ 51 w 213"/>
                  <a:gd name="T29" fmla="*/ 40 h 128"/>
                  <a:gd name="T30" fmla="*/ 19 w 213"/>
                  <a:gd name="T31" fmla="*/ 63 h 128"/>
                  <a:gd name="T32" fmla="*/ 75 w 213"/>
                  <a:gd name="T33" fmla="*/ 63 h 128"/>
                  <a:gd name="T34" fmla="*/ 96 w 213"/>
                  <a:gd name="T35" fmla="*/ 65 h 128"/>
                  <a:gd name="T36" fmla="*/ 101 w 213"/>
                  <a:gd name="T37" fmla="*/ 70 h 128"/>
                  <a:gd name="T38" fmla="*/ 100 w 213"/>
                  <a:gd name="T39" fmla="*/ 73 h 128"/>
                  <a:gd name="T40" fmla="*/ 94 w 213"/>
                  <a:gd name="T41" fmla="*/ 82 h 128"/>
                  <a:gd name="T42" fmla="*/ 94 w 213"/>
                  <a:gd name="T43" fmla="*/ 83 h 128"/>
                  <a:gd name="T44" fmla="*/ 111 w 213"/>
                  <a:gd name="T45" fmla="*/ 81 h 128"/>
                  <a:gd name="T46" fmla="*/ 153 w 213"/>
                  <a:gd name="T47" fmla="*/ 77 h 128"/>
                  <a:gd name="T48" fmla="*/ 159 w 213"/>
                  <a:gd name="T49" fmla="*/ 80 h 128"/>
                  <a:gd name="T50" fmla="*/ 158 w 213"/>
                  <a:gd name="T51" fmla="*/ 84 h 128"/>
                  <a:gd name="T52" fmla="*/ 152 w 213"/>
                  <a:gd name="T53" fmla="*/ 93 h 128"/>
                  <a:gd name="T54" fmla="*/ 181 w 213"/>
                  <a:gd name="T55" fmla="*/ 95 h 128"/>
                  <a:gd name="T56" fmla="*/ 200 w 213"/>
                  <a:gd name="T57" fmla="*/ 111 h 128"/>
                  <a:gd name="T58" fmla="*/ 207 w 213"/>
                  <a:gd name="T59" fmla="*/ 58 h 128"/>
                  <a:gd name="T60" fmla="*/ 208 w 213"/>
                  <a:gd name="T61" fmla="*/ 124 h 128"/>
                  <a:gd name="T62" fmla="*/ 206 w 213"/>
                  <a:gd name="T63" fmla="*/ 127 h 128"/>
                  <a:gd name="T64" fmla="*/ 199 w 213"/>
                  <a:gd name="T65" fmla="*/ 125 h 128"/>
                  <a:gd name="T66" fmla="*/ 178 w 213"/>
                  <a:gd name="T67" fmla="*/ 104 h 128"/>
                  <a:gd name="T68" fmla="*/ 143 w 213"/>
                  <a:gd name="T69" fmla="*/ 104 h 128"/>
                  <a:gd name="T70" fmla="*/ 140 w 213"/>
                  <a:gd name="T71" fmla="*/ 104 h 128"/>
                  <a:gd name="T72" fmla="*/ 138 w 213"/>
                  <a:gd name="T73" fmla="*/ 97 h 128"/>
                  <a:gd name="T74" fmla="*/ 144 w 213"/>
                  <a:gd name="T75" fmla="*/ 88 h 128"/>
                  <a:gd name="T76" fmla="*/ 112 w 213"/>
                  <a:gd name="T77" fmla="*/ 91 h 128"/>
                  <a:gd name="T78" fmla="*/ 86 w 213"/>
                  <a:gd name="T79" fmla="*/ 93 h 128"/>
                  <a:gd name="T80" fmla="*/ 83 w 213"/>
                  <a:gd name="T81" fmla="*/ 93 h 128"/>
                  <a:gd name="T82" fmla="*/ 81 w 213"/>
                  <a:gd name="T83" fmla="*/ 86 h 128"/>
                  <a:gd name="T84" fmla="*/ 86 w 213"/>
                  <a:gd name="T85" fmla="*/ 78 h 128"/>
                  <a:gd name="T86" fmla="*/ 88 w 213"/>
                  <a:gd name="T87" fmla="*/ 74 h 128"/>
                  <a:gd name="T88" fmla="*/ 74 w 213"/>
                  <a:gd name="T89" fmla="*/ 72 h 128"/>
                  <a:gd name="T90" fmla="*/ 8 w 213"/>
                  <a:gd name="T91" fmla="*/ 79 h 128"/>
                  <a:gd name="T92" fmla="*/ 3 w 213"/>
                  <a:gd name="T93" fmla="*/ 79 h 128"/>
                  <a:gd name="T94" fmla="*/ 1 w 213"/>
                  <a:gd name="T95" fmla="*/ 72 h 128"/>
                  <a:gd name="T96" fmla="*/ 47 w 213"/>
                  <a:gd name="T97" fmla="*/ 31 h 128"/>
                  <a:gd name="T98" fmla="*/ 91 w 213"/>
                  <a:gd name="T99" fmla="*/ 21 h 128"/>
                  <a:gd name="T100" fmla="*/ 87 w 213"/>
                  <a:gd name="T101" fmla="*/ 17 h 128"/>
                  <a:gd name="T102" fmla="*/ 82 w 213"/>
                  <a:gd name="T103" fmla="*/ 11 h 128"/>
                  <a:gd name="T104" fmla="*/ 80 w 213"/>
                  <a:gd name="T105" fmla="*/ 9 h 128"/>
                  <a:gd name="T106" fmla="*/ 84 w 213"/>
                  <a:gd name="T107" fmla="*/ 3 h 128"/>
                  <a:gd name="T108" fmla="*/ 136 w 213"/>
                  <a:gd name="T109" fmla="*/ 7 h 128"/>
                  <a:gd name="T110" fmla="*/ 166 w 213"/>
                  <a:gd name="T111" fmla="*/ 21 h 128"/>
                  <a:gd name="T112" fmla="*/ 165 w 213"/>
                  <a:gd name="T113" fmla="*/ 15 h 128"/>
                  <a:gd name="T114" fmla="*/ 166 w 213"/>
                  <a:gd name="T115" fmla="*/ 11 h 128"/>
                  <a:gd name="T116" fmla="*/ 173 w 213"/>
                  <a:gd name="T117" fmla="*/ 10 h 128"/>
                  <a:gd name="T118" fmla="*/ 207 w 213"/>
                  <a:gd name="T119" fmla="*/ 5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13" h="128">
                    <a:moveTo>
                      <a:pt x="200" y="111"/>
                    </a:moveTo>
                    <a:cubicBezTo>
                      <a:pt x="203" y="92"/>
                      <a:pt x="202" y="75"/>
                      <a:pt x="197" y="61"/>
                    </a:cubicBezTo>
                    <a:cubicBezTo>
                      <a:pt x="197" y="61"/>
                      <a:pt x="197" y="61"/>
                      <a:pt x="197" y="61"/>
                    </a:cubicBezTo>
                    <a:cubicBezTo>
                      <a:pt x="193" y="48"/>
                      <a:pt x="186" y="37"/>
                      <a:pt x="177" y="27"/>
                    </a:cubicBezTo>
                    <a:cubicBezTo>
                      <a:pt x="177" y="29"/>
                      <a:pt x="177" y="31"/>
                      <a:pt x="177" y="34"/>
                    </a:cubicBezTo>
                    <a:cubicBezTo>
                      <a:pt x="176" y="37"/>
                      <a:pt x="174" y="39"/>
                      <a:pt x="171" y="38"/>
                    </a:cubicBezTo>
                    <a:cubicBezTo>
                      <a:pt x="170" y="38"/>
                      <a:pt x="169" y="37"/>
                      <a:pt x="168" y="36"/>
                    </a:cubicBezTo>
                    <a:cubicBezTo>
                      <a:pt x="168" y="36"/>
                      <a:pt x="168" y="36"/>
                      <a:pt x="168" y="36"/>
                    </a:cubicBezTo>
                    <a:cubicBezTo>
                      <a:pt x="163" y="28"/>
                      <a:pt x="149" y="21"/>
                      <a:pt x="133" y="16"/>
                    </a:cubicBezTo>
                    <a:cubicBezTo>
                      <a:pt x="120" y="12"/>
                      <a:pt x="105" y="10"/>
                      <a:pt x="94" y="11"/>
                    </a:cubicBezTo>
                    <a:cubicBezTo>
                      <a:pt x="99" y="16"/>
                      <a:pt x="102" y="19"/>
                      <a:pt x="104" y="27"/>
                    </a:cubicBezTo>
                    <a:cubicBezTo>
                      <a:pt x="105" y="29"/>
                      <a:pt x="104" y="32"/>
                      <a:pt x="101" y="32"/>
                    </a:cubicBezTo>
                    <a:cubicBezTo>
                      <a:pt x="100" y="33"/>
                      <a:pt x="99" y="33"/>
                      <a:pt x="98" y="33"/>
                    </a:cubicBezTo>
                    <a:cubicBezTo>
                      <a:pt x="98" y="33"/>
                      <a:pt x="98" y="33"/>
                      <a:pt x="98" y="33"/>
                    </a:cubicBezTo>
                    <a:cubicBezTo>
                      <a:pt x="84" y="28"/>
                      <a:pt x="67" y="32"/>
                      <a:pt x="51" y="40"/>
                    </a:cubicBezTo>
                    <a:cubicBezTo>
                      <a:pt x="39" y="46"/>
                      <a:pt x="28" y="54"/>
                      <a:pt x="19" y="63"/>
                    </a:cubicBezTo>
                    <a:cubicBezTo>
                      <a:pt x="39" y="58"/>
                      <a:pt x="57" y="60"/>
                      <a:pt x="75" y="63"/>
                    </a:cubicBezTo>
                    <a:cubicBezTo>
                      <a:pt x="82" y="64"/>
                      <a:pt x="89" y="65"/>
                      <a:pt x="96" y="65"/>
                    </a:cubicBezTo>
                    <a:cubicBezTo>
                      <a:pt x="99" y="66"/>
                      <a:pt x="101" y="68"/>
                      <a:pt x="101" y="70"/>
                    </a:cubicBezTo>
                    <a:cubicBezTo>
                      <a:pt x="101" y="71"/>
                      <a:pt x="100" y="72"/>
                      <a:pt x="100" y="73"/>
                    </a:cubicBezTo>
                    <a:cubicBezTo>
                      <a:pt x="98" y="76"/>
                      <a:pt x="96" y="79"/>
                      <a:pt x="94" y="82"/>
                    </a:cubicBezTo>
                    <a:cubicBezTo>
                      <a:pt x="94" y="83"/>
                      <a:pt x="94" y="83"/>
                      <a:pt x="94" y="83"/>
                    </a:cubicBezTo>
                    <a:cubicBezTo>
                      <a:pt x="100" y="82"/>
                      <a:pt x="105" y="82"/>
                      <a:pt x="111" y="81"/>
                    </a:cubicBezTo>
                    <a:cubicBezTo>
                      <a:pt x="126" y="81"/>
                      <a:pt x="141" y="80"/>
                      <a:pt x="153" y="77"/>
                    </a:cubicBezTo>
                    <a:cubicBezTo>
                      <a:pt x="155" y="76"/>
                      <a:pt x="158" y="78"/>
                      <a:pt x="159" y="80"/>
                    </a:cubicBezTo>
                    <a:cubicBezTo>
                      <a:pt x="159" y="81"/>
                      <a:pt x="159" y="83"/>
                      <a:pt x="158" y="84"/>
                    </a:cubicBezTo>
                    <a:cubicBezTo>
                      <a:pt x="156" y="87"/>
                      <a:pt x="154" y="90"/>
                      <a:pt x="152" y="93"/>
                    </a:cubicBezTo>
                    <a:cubicBezTo>
                      <a:pt x="165" y="91"/>
                      <a:pt x="174" y="92"/>
                      <a:pt x="181" y="95"/>
                    </a:cubicBezTo>
                    <a:cubicBezTo>
                      <a:pt x="189" y="98"/>
                      <a:pt x="194" y="103"/>
                      <a:pt x="200" y="111"/>
                    </a:cubicBezTo>
                    <a:close/>
                    <a:moveTo>
                      <a:pt x="207" y="58"/>
                    </a:moveTo>
                    <a:cubicBezTo>
                      <a:pt x="213" y="77"/>
                      <a:pt x="213" y="99"/>
                      <a:pt x="208" y="124"/>
                    </a:cubicBezTo>
                    <a:cubicBezTo>
                      <a:pt x="207" y="125"/>
                      <a:pt x="207" y="126"/>
                      <a:pt x="206" y="127"/>
                    </a:cubicBezTo>
                    <a:cubicBezTo>
                      <a:pt x="203" y="128"/>
                      <a:pt x="200" y="128"/>
                      <a:pt x="199" y="125"/>
                    </a:cubicBezTo>
                    <a:cubicBezTo>
                      <a:pt x="192" y="114"/>
                      <a:pt x="186" y="107"/>
                      <a:pt x="178" y="104"/>
                    </a:cubicBezTo>
                    <a:cubicBezTo>
                      <a:pt x="170" y="101"/>
                      <a:pt x="159" y="101"/>
                      <a:pt x="143" y="104"/>
                    </a:cubicBezTo>
                    <a:cubicBezTo>
                      <a:pt x="142" y="105"/>
                      <a:pt x="141" y="104"/>
                      <a:pt x="140" y="104"/>
                    </a:cubicBezTo>
                    <a:cubicBezTo>
                      <a:pt x="138" y="103"/>
                      <a:pt x="137" y="100"/>
                      <a:pt x="138" y="97"/>
                    </a:cubicBezTo>
                    <a:cubicBezTo>
                      <a:pt x="140" y="94"/>
                      <a:pt x="142" y="91"/>
                      <a:pt x="144" y="88"/>
                    </a:cubicBezTo>
                    <a:cubicBezTo>
                      <a:pt x="134" y="90"/>
                      <a:pt x="123" y="90"/>
                      <a:pt x="112" y="91"/>
                    </a:cubicBezTo>
                    <a:cubicBezTo>
                      <a:pt x="103" y="92"/>
                      <a:pt x="94" y="92"/>
                      <a:pt x="86" y="93"/>
                    </a:cubicBezTo>
                    <a:cubicBezTo>
                      <a:pt x="85" y="93"/>
                      <a:pt x="84" y="93"/>
                      <a:pt x="83" y="93"/>
                    </a:cubicBezTo>
                    <a:cubicBezTo>
                      <a:pt x="81" y="91"/>
                      <a:pt x="80" y="88"/>
                      <a:pt x="81" y="86"/>
                    </a:cubicBezTo>
                    <a:cubicBezTo>
                      <a:pt x="83" y="83"/>
                      <a:pt x="85" y="80"/>
                      <a:pt x="86" y="78"/>
                    </a:cubicBezTo>
                    <a:cubicBezTo>
                      <a:pt x="87" y="76"/>
                      <a:pt x="87" y="75"/>
                      <a:pt x="88" y="74"/>
                    </a:cubicBezTo>
                    <a:cubicBezTo>
                      <a:pt x="83" y="74"/>
                      <a:pt x="79" y="73"/>
                      <a:pt x="74" y="72"/>
                    </a:cubicBezTo>
                    <a:cubicBezTo>
                      <a:pt x="52" y="69"/>
                      <a:pt x="30" y="66"/>
                      <a:pt x="8" y="79"/>
                    </a:cubicBezTo>
                    <a:cubicBezTo>
                      <a:pt x="6" y="80"/>
                      <a:pt x="5" y="80"/>
                      <a:pt x="3" y="79"/>
                    </a:cubicBezTo>
                    <a:cubicBezTo>
                      <a:pt x="1" y="78"/>
                      <a:pt x="0" y="75"/>
                      <a:pt x="1" y="72"/>
                    </a:cubicBezTo>
                    <a:cubicBezTo>
                      <a:pt x="10" y="56"/>
                      <a:pt x="28" y="41"/>
                      <a:pt x="47" y="31"/>
                    </a:cubicBezTo>
                    <a:cubicBezTo>
                      <a:pt x="61" y="24"/>
                      <a:pt x="77" y="20"/>
                      <a:pt x="91" y="21"/>
                    </a:cubicBezTo>
                    <a:cubicBezTo>
                      <a:pt x="90" y="20"/>
                      <a:pt x="89" y="19"/>
                      <a:pt x="87" y="17"/>
                    </a:cubicBezTo>
                    <a:cubicBezTo>
                      <a:pt x="86" y="16"/>
                      <a:pt x="84" y="14"/>
                      <a:pt x="82" y="11"/>
                    </a:cubicBezTo>
                    <a:cubicBezTo>
                      <a:pt x="81" y="10"/>
                      <a:pt x="80" y="10"/>
                      <a:pt x="80" y="9"/>
                    </a:cubicBezTo>
                    <a:cubicBezTo>
                      <a:pt x="80" y="6"/>
                      <a:pt x="81" y="4"/>
                      <a:pt x="84" y="3"/>
                    </a:cubicBezTo>
                    <a:cubicBezTo>
                      <a:pt x="97" y="0"/>
                      <a:pt x="117" y="2"/>
                      <a:pt x="136" y="7"/>
                    </a:cubicBezTo>
                    <a:cubicBezTo>
                      <a:pt x="147" y="11"/>
                      <a:pt x="158" y="15"/>
                      <a:pt x="166" y="21"/>
                    </a:cubicBezTo>
                    <a:cubicBezTo>
                      <a:pt x="166" y="19"/>
                      <a:pt x="165" y="17"/>
                      <a:pt x="165" y="15"/>
                    </a:cubicBezTo>
                    <a:cubicBezTo>
                      <a:pt x="165" y="13"/>
                      <a:pt x="165" y="12"/>
                      <a:pt x="166" y="11"/>
                    </a:cubicBezTo>
                    <a:cubicBezTo>
                      <a:pt x="168" y="9"/>
                      <a:pt x="171" y="9"/>
                      <a:pt x="173" y="10"/>
                    </a:cubicBezTo>
                    <a:cubicBezTo>
                      <a:pt x="189" y="23"/>
                      <a:pt x="201" y="39"/>
                      <a:pt x="207" y="5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5" name="Freeform 128">
                <a:extLst>
                  <a:ext uri="{FF2B5EF4-FFF2-40B4-BE49-F238E27FC236}">
                    <a16:creationId xmlns:a16="http://schemas.microsoft.com/office/drawing/2014/main" id="{3E05007C-A360-4168-94F1-AF82D24E55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9" y="2491"/>
                <a:ext cx="374" cy="264"/>
              </a:xfrm>
              <a:custGeom>
                <a:avLst/>
                <a:gdLst>
                  <a:gd name="T0" fmla="*/ 0 w 195"/>
                  <a:gd name="T1" fmla="*/ 76 h 137"/>
                  <a:gd name="T2" fmla="*/ 85 w 195"/>
                  <a:gd name="T3" fmla="*/ 0 h 137"/>
                  <a:gd name="T4" fmla="*/ 73 w 195"/>
                  <a:gd name="T5" fmla="*/ 15 h 137"/>
                  <a:gd name="T6" fmla="*/ 160 w 195"/>
                  <a:gd name="T7" fmla="*/ 38 h 137"/>
                  <a:gd name="T8" fmla="*/ 137 w 195"/>
                  <a:gd name="T9" fmla="*/ 48 h 137"/>
                  <a:gd name="T10" fmla="*/ 193 w 195"/>
                  <a:gd name="T11" fmla="*/ 137 h 137"/>
                  <a:gd name="T12" fmla="*/ 119 w 195"/>
                  <a:gd name="T13" fmla="*/ 86 h 137"/>
                  <a:gd name="T14" fmla="*/ 118 w 195"/>
                  <a:gd name="T15" fmla="*/ 107 h 137"/>
                  <a:gd name="T16" fmla="*/ 63 w 195"/>
                  <a:gd name="T17" fmla="*/ 66 h 137"/>
                  <a:gd name="T18" fmla="*/ 63 w 195"/>
                  <a:gd name="T19" fmla="*/ 87 h 137"/>
                  <a:gd name="T20" fmla="*/ 0 w 195"/>
                  <a:gd name="T21" fmla="*/ 76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5" h="137">
                    <a:moveTo>
                      <a:pt x="0" y="76"/>
                    </a:moveTo>
                    <a:cubicBezTo>
                      <a:pt x="16" y="29"/>
                      <a:pt x="45" y="5"/>
                      <a:pt x="85" y="0"/>
                    </a:cubicBezTo>
                    <a:cubicBezTo>
                      <a:pt x="79" y="8"/>
                      <a:pt x="75" y="8"/>
                      <a:pt x="73" y="15"/>
                    </a:cubicBezTo>
                    <a:cubicBezTo>
                      <a:pt x="92" y="6"/>
                      <a:pt x="143" y="21"/>
                      <a:pt x="160" y="38"/>
                    </a:cubicBezTo>
                    <a:cubicBezTo>
                      <a:pt x="148" y="42"/>
                      <a:pt x="144" y="42"/>
                      <a:pt x="137" y="48"/>
                    </a:cubicBezTo>
                    <a:cubicBezTo>
                      <a:pt x="170" y="57"/>
                      <a:pt x="195" y="103"/>
                      <a:pt x="193" y="137"/>
                    </a:cubicBezTo>
                    <a:cubicBezTo>
                      <a:pt x="176" y="106"/>
                      <a:pt x="145" y="100"/>
                      <a:pt x="119" y="86"/>
                    </a:cubicBezTo>
                    <a:cubicBezTo>
                      <a:pt x="119" y="93"/>
                      <a:pt x="118" y="97"/>
                      <a:pt x="118" y="107"/>
                    </a:cubicBezTo>
                    <a:cubicBezTo>
                      <a:pt x="103" y="95"/>
                      <a:pt x="77" y="80"/>
                      <a:pt x="63" y="66"/>
                    </a:cubicBezTo>
                    <a:cubicBezTo>
                      <a:pt x="63" y="73"/>
                      <a:pt x="64" y="80"/>
                      <a:pt x="63" y="87"/>
                    </a:cubicBezTo>
                    <a:cubicBezTo>
                      <a:pt x="38" y="64"/>
                      <a:pt x="26" y="64"/>
                      <a:pt x="0" y="76"/>
                    </a:cubicBezTo>
                    <a:close/>
                  </a:path>
                </a:pathLst>
              </a:custGeom>
              <a:solidFill>
                <a:srgbClr val="5982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6" name="Freeform 129">
                <a:extLst>
                  <a:ext uri="{FF2B5EF4-FFF2-40B4-BE49-F238E27FC236}">
                    <a16:creationId xmlns:a16="http://schemas.microsoft.com/office/drawing/2014/main" id="{A7751B0A-35DD-4C49-A4EE-86A88D7C27F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49" y="2481"/>
                <a:ext cx="392" cy="283"/>
              </a:xfrm>
              <a:custGeom>
                <a:avLst/>
                <a:gdLst>
                  <a:gd name="T0" fmla="*/ 0 w 204"/>
                  <a:gd name="T1" fmla="*/ 79 h 147"/>
                  <a:gd name="T2" fmla="*/ 35 w 204"/>
                  <a:gd name="T3" fmla="*/ 24 h 147"/>
                  <a:gd name="T4" fmla="*/ 89 w 204"/>
                  <a:gd name="T5" fmla="*/ 0 h 147"/>
                  <a:gd name="T6" fmla="*/ 94 w 204"/>
                  <a:gd name="T7" fmla="*/ 4 h 147"/>
                  <a:gd name="T8" fmla="*/ 93 w 204"/>
                  <a:gd name="T9" fmla="*/ 8 h 147"/>
                  <a:gd name="T10" fmla="*/ 89 w 204"/>
                  <a:gd name="T11" fmla="*/ 13 h 147"/>
                  <a:gd name="T12" fmla="*/ 122 w 204"/>
                  <a:gd name="T13" fmla="*/ 17 h 147"/>
                  <a:gd name="T14" fmla="*/ 169 w 204"/>
                  <a:gd name="T15" fmla="*/ 40 h 147"/>
                  <a:gd name="T16" fmla="*/ 169 w 204"/>
                  <a:gd name="T17" fmla="*/ 47 h 147"/>
                  <a:gd name="T18" fmla="*/ 167 w 204"/>
                  <a:gd name="T19" fmla="*/ 48 h 147"/>
                  <a:gd name="T20" fmla="*/ 158 w 204"/>
                  <a:gd name="T21" fmla="*/ 51 h 147"/>
                  <a:gd name="T22" fmla="*/ 153 w 204"/>
                  <a:gd name="T23" fmla="*/ 52 h 147"/>
                  <a:gd name="T24" fmla="*/ 186 w 204"/>
                  <a:gd name="T25" fmla="*/ 83 h 147"/>
                  <a:gd name="T26" fmla="*/ 203 w 204"/>
                  <a:gd name="T27" fmla="*/ 142 h 147"/>
                  <a:gd name="T28" fmla="*/ 198 w 204"/>
                  <a:gd name="T29" fmla="*/ 147 h 147"/>
                  <a:gd name="T30" fmla="*/ 194 w 204"/>
                  <a:gd name="T31" fmla="*/ 145 h 147"/>
                  <a:gd name="T32" fmla="*/ 141 w 204"/>
                  <a:gd name="T33" fmla="*/ 105 h 147"/>
                  <a:gd name="T34" fmla="*/ 128 w 204"/>
                  <a:gd name="T35" fmla="*/ 99 h 147"/>
                  <a:gd name="T36" fmla="*/ 128 w 204"/>
                  <a:gd name="T37" fmla="*/ 103 h 147"/>
                  <a:gd name="T38" fmla="*/ 128 w 204"/>
                  <a:gd name="T39" fmla="*/ 113 h 147"/>
                  <a:gd name="T40" fmla="*/ 123 w 204"/>
                  <a:gd name="T41" fmla="*/ 117 h 147"/>
                  <a:gd name="T42" fmla="*/ 120 w 204"/>
                  <a:gd name="T43" fmla="*/ 116 h 147"/>
                  <a:gd name="T44" fmla="*/ 120 w 204"/>
                  <a:gd name="T45" fmla="*/ 116 h 147"/>
                  <a:gd name="T46" fmla="*/ 99 w 204"/>
                  <a:gd name="T47" fmla="*/ 101 h 147"/>
                  <a:gd name="T48" fmla="*/ 73 w 204"/>
                  <a:gd name="T49" fmla="*/ 82 h 147"/>
                  <a:gd name="T50" fmla="*/ 73 w 204"/>
                  <a:gd name="T51" fmla="*/ 93 h 147"/>
                  <a:gd name="T52" fmla="*/ 68 w 204"/>
                  <a:gd name="T53" fmla="*/ 97 h 147"/>
                  <a:gd name="T54" fmla="*/ 65 w 204"/>
                  <a:gd name="T55" fmla="*/ 96 h 147"/>
                  <a:gd name="T56" fmla="*/ 36 w 204"/>
                  <a:gd name="T57" fmla="*/ 78 h 147"/>
                  <a:gd name="T58" fmla="*/ 7 w 204"/>
                  <a:gd name="T59" fmla="*/ 85 h 147"/>
                  <a:gd name="T60" fmla="*/ 1 w 204"/>
                  <a:gd name="T61" fmla="*/ 83 h 147"/>
                  <a:gd name="T62" fmla="*/ 0 w 204"/>
                  <a:gd name="T63" fmla="*/ 79 h 147"/>
                  <a:gd name="T64" fmla="*/ 41 w 204"/>
                  <a:gd name="T65" fmla="*/ 31 h 147"/>
                  <a:gd name="T66" fmla="*/ 13 w 204"/>
                  <a:gd name="T67" fmla="*/ 72 h 147"/>
                  <a:gd name="T68" fmla="*/ 37 w 204"/>
                  <a:gd name="T69" fmla="*/ 68 h 147"/>
                  <a:gd name="T70" fmla="*/ 63 w 204"/>
                  <a:gd name="T71" fmla="*/ 82 h 147"/>
                  <a:gd name="T72" fmla="*/ 63 w 204"/>
                  <a:gd name="T73" fmla="*/ 70 h 147"/>
                  <a:gd name="T74" fmla="*/ 65 w 204"/>
                  <a:gd name="T75" fmla="*/ 67 h 147"/>
                  <a:gd name="T76" fmla="*/ 72 w 204"/>
                  <a:gd name="T77" fmla="*/ 67 h 147"/>
                  <a:gd name="T78" fmla="*/ 104 w 204"/>
                  <a:gd name="T79" fmla="*/ 93 h 147"/>
                  <a:gd name="T80" fmla="*/ 119 w 204"/>
                  <a:gd name="T81" fmla="*/ 103 h 147"/>
                  <a:gd name="T82" fmla="*/ 119 w 204"/>
                  <a:gd name="T83" fmla="*/ 103 h 147"/>
                  <a:gd name="T84" fmla="*/ 119 w 204"/>
                  <a:gd name="T85" fmla="*/ 92 h 147"/>
                  <a:gd name="T86" fmla="*/ 119 w 204"/>
                  <a:gd name="T87" fmla="*/ 89 h 147"/>
                  <a:gd name="T88" fmla="*/ 126 w 204"/>
                  <a:gd name="T89" fmla="*/ 87 h 147"/>
                  <a:gd name="T90" fmla="*/ 145 w 204"/>
                  <a:gd name="T91" fmla="*/ 96 h 147"/>
                  <a:gd name="T92" fmla="*/ 192 w 204"/>
                  <a:gd name="T93" fmla="*/ 125 h 147"/>
                  <a:gd name="T94" fmla="*/ 178 w 204"/>
                  <a:gd name="T95" fmla="*/ 88 h 147"/>
                  <a:gd name="T96" fmla="*/ 141 w 204"/>
                  <a:gd name="T97" fmla="*/ 58 h 147"/>
                  <a:gd name="T98" fmla="*/ 138 w 204"/>
                  <a:gd name="T99" fmla="*/ 56 h 147"/>
                  <a:gd name="T100" fmla="*/ 139 w 204"/>
                  <a:gd name="T101" fmla="*/ 50 h 147"/>
                  <a:gd name="T102" fmla="*/ 155 w 204"/>
                  <a:gd name="T103" fmla="*/ 41 h 147"/>
                  <a:gd name="T104" fmla="*/ 120 w 204"/>
                  <a:gd name="T105" fmla="*/ 26 h 147"/>
                  <a:gd name="T106" fmla="*/ 80 w 204"/>
                  <a:gd name="T107" fmla="*/ 25 h 147"/>
                  <a:gd name="T108" fmla="*/ 76 w 204"/>
                  <a:gd name="T109" fmla="*/ 25 h 147"/>
                  <a:gd name="T110" fmla="*/ 73 w 204"/>
                  <a:gd name="T111" fmla="*/ 19 h 147"/>
                  <a:gd name="T112" fmla="*/ 77 w 204"/>
                  <a:gd name="T113" fmla="*/ 12 h 147"/>
                  <a:gd name="T114" fmla="*/ 41 w 204"/>
                  <a:gd name="T115" fmla="*/ 3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04" h="147">
                    <a:moveTo>
                      <a:pt x="0" y="79"/>
                    </a:moveTo>
                    <a:cubicBezTo>
                      <a:pt x="9" y="55"/>
                      <a:pt x="20" y="36"/>
                      <a:pt x="35" y="24"/>
                    </a:cubicBezTo>
                    <a:cubicBezTo>
                      <a:pt x="50" y="10"/>
                      <a:pt x="68" y="3"/>
                      <a:pt x="89" y="0"/>
                    </a:cubicBezTo>
                    <a:cubicBezTo>
                      <a:pt x="92" y="0"/>
                      <a:pt x="94" y="2"/>
                      <a:pt x="94" y="4"/>
                    </a:cubicBezTo>
                    <a:cubicBezTo>
                      <a:pt x="95" y="6"/>
                      <a:pt x="94" y="7"/>
                      <a:pt x="93" y="8"/>
                    </a:cubicBezTo>
                    <a:cubicBezTo>
                      <a:pt x="92" y="10"/>
                      <a:pt x="90" y="11"/>
                      <a:pt x="89" y="13"/>
                    </a:cubicBezTo>
                    <a:cubicBezTo>
                      <a:pt x="99" y="12"/>
                      <a:pt x="111" y="14"/>
                      <a:pt x="122" y="17"/>
                    </a:cubicBezTo>
                    <a:cubicBezTo>
                      <a:pt x="141" y="22"/>
                      <a:pt x="160" y="30"/>
                      <a:pt x="169" y="40"/>
                    </a:cubicBezTo>
                    <a:cubicBezTo>
                      <a:pt x="171" y="42"/>
                      <a:pt x="171" y="45"/>
                      <a:pt x="169" y="47"/>
                    </a:cubicBezTo>
                    <a:cubicBezTo>
                      <a:pt x="168" y="47"/>
                      <a:pt x="167" y="48"/>
                      <a:pt x="167" y="48"/>
                    </a:cubicBezTo>
                    <a:cubicBezTo>
                      <a:pt x="163" y="49"/>
                      <a:pt x="160" y="50"/>
                      <a:pt x="158" y="51"/>
                    </a:cubicBezTo>
                    <a:cubicBezTo>
                      <a:pt x="156" y="51"/>
                      <a:pt x="155" y="52"/>
                      <a:pt x="153" y="52"/>
                    </a:cubicBezTo>
                    <a:cubicBezTo>
                      <a:pt x="166" y="58"/>
                      <a:pt x="177" y="70"/>
                      <a:pt x="186" y="83"/>
                    </a:cubicBezTo>
                    <a:cubicBezTo>
                      <a:pt x="197" y="101"/>
                      <a:pt x="204" y="124"/>
                      <a:pt x="203" y="142"/>
                    </a:cubicBezTo>
                    <a:cubicBezTo>
                      <a:pt x="203" y="145"/>
                      <a:pt x="201" y="147"/>
                      <a:pt x="198" y="147"/>
                    </a:cubicBezTo>
                    <a:cubicBezTo>
                      <a:pt x="197" y="147"/>
                      <a:pt x="195" y="146"/>
                      <a:pt x="194" y="145"/>
                    </a:cubicBezTo>
                    <a:cubicBezTo>
                      <a:pt x="182" y="122"/>
                      <a:pt x="162" y="113"/>
                      <a:pt x="141" y="105"/>
                    </a:cubicBezTo>
                    <a:cubicBezTo>
                      <a:pt x="137" y="103"/>
                      <a:pt x="133" y="101"/>
                      <a:pt x="128" y="99"/>
                    </a:cubicBezTo>
                    <a:cubicBezTo>
                      <a:pt x="128" y="100"/>
                      <a:pt x="128" y="102"/>
                      <a:pt x="128" y="103"/>
                    </a:cubicBezTo>
                    <a:cubicBezTo>
                      <a:pt x="128" y="106"/>
                      <a:pt x="128" y="109"/>
                      <a:pt x="128" y="113"/>
                    </a:cubicBezTo>
                    <a:cubicBezTo>
                      <a:pt x="128" y="115"/>
                      <a:pt x="126" y="117"/>
                      <a:pt x="123" y="117"/>
                    </a:cubicBezTo>
                    <a:cubicBezTo>
                      <a:pt x="122" y="117"/>
                      <a:pt x="121" y="117"/>
                      <a:pt x="120" y="116"/>
                    </a:cubicBezTo>
                    <a:cubicBezTo>
                      <a:pt x="120" y="116"/>
                      <a:pt x="120" y="116"/>
                      <a:pt x="120" y="116"/>
                    </a:cubicBezTo>
                    <a:cubicBezTo>
                      <a:pt x="114" y="111"/>
                      <a:pt x="107" y="106"/>
                      <a:pt x="99" y="101"/>
                    </a:cubicBezTo>
                    <a:cubicBezTo>
                      <a:pt x="90" y="95"/>
                      <a:pt x="81" y="88"/>
                      <a:pt x="73" y="82"/>
                    </a:cubicBezTo>
                    <a:cubicBezTo>
                      <a:pt x="73" y="85"/>
                      <a:pt x="74" y="89"/>
                      <a:pt x="73" y="93"/>
                    </a:cubicBezTo>
                    <a:cubicBezTo>
                      <a:pt x="73" y="95"/>
                      <a:pt x="71" y="97"/>
                      <a:pt x="68" y="97"/>
                    </a:cubicBezTo>
                    <a:cubicBezTo>
                      <a:pt x="67" y="97"/>
                      <a:pt x="66" y="97"/>
                      <a:pt x="65" y="96"/>
                    </a:cubicBezTo>
                    <a:cubicBezTo>
                      <a:pt x="53" y="85"/>
                      <a:pt x="44" y="79"/>
                      <a:pt x="36" y="78"/>
                    </a:cubicBezTo>
                    <a:cubicBezTo>
                      <a:pt x="28" y="77"/>
                      <a:pt x="19" y="79"/>
                      <a:pt x="7" y="85"/>
                    </a:cubicBezTo>
                    <a:cubicBezTo>
                      <a:pt x="4" y="86"/>
                      <a:pt x="2" y="85"/>
                      <a:pt x="1" y="83"/>
                    </a:cubicBezTo>
                    <a:cubicBezTo>
                      <a:pt x="0" y="81"/>
                      <a:pt x="0" y="80"/>
                      <a:pt x="0" y="79"/>
                    </a:cubicBezTo>
                    <a:close/>
                    <a:moveTo>
                      <a:pt x="41" y="31"/>
                    </a:moveTo>
                    <a:cubicBezTo>
                      <a:pt x="30" y="41"/>
                      <a:pt x="21" y="54"/>
                      <a:pt x="13" y="72"/>
                    </a:cubicBezTo>
                    <a:cubicBezTo>
                      <a:pt x="22" y="69"/>
                      <a:pt x="30" y="67"/>
                      <a:pt x="37" y="68"/>
                    </a:cubicBezTo>
                    <a:cubicBezTo>
                      <a:pt x="46" y="70"/>
                      <a:pt x="54" y="74"/>
                      <a:pt x="63" y="82"/>
                    </a:cubicBezTo>
                    <a:cubicBezTo>
                      <a:pt x="63" y="78"/>
                      <a:pt x="63" y="74"/>
                      <a:pt x="63" y="70"/>
                    </a:cubicBezTo>
                    <a:cubicBezTo>
                      <a:pt x="63" y="69"/>
                      <a:pt x="64" y="68"/>
                      <a:pt x="65" y="67"/>
                    </a:cubicBezTo>
                    <a:cubicBezTo>
                      <a:pt x="67" y="65"/>
                      <a:pt x="70" y="65"/>
                      <a:pt x="72" y="67"/>
                    </a:cubicBezTo>
                    <a:cubicBezTo>
                      <a:pt x="80" y="76"/>
                      <a:pt x="92" y="84"/>
                      <a:pt x="104" y="93"/>
                    </a:cubicBezTo>
                    <a:cubicBezTo>
                      <a:pt x="109" y="96"/>
                      <a:pt x="114" y="100"/>
                      <a:pt x="119" y="103"/>
                    </a:cubicBezTo>
                    <a:cubicBezTo>
                      <a:pt x="119" y="103"/>
                      <a:pt x="119" y="103"/>
                      <a:pt x="119" y="103"/>
                    </a:cubicBezTo>
                    <a:cubicBezTo>
                      <a:pt x="119" y="99"/>
                      <a:pt x="119" y="96"/>
                      <a:pt x="119" y="92"/>
                    </a:cubicBezTo>
                    <a:cubicBezTo>
                      <a:pt x="119" y="91"/>
                      <a:pt x="119" y="90"/>
                      <a:pt x="119" y="89"/>
                    </a:cubicBezTo>
                    <a:cubicBezTo>
                      <a:pt x="121" y="87"/>
                      <a:pt x="123" y="86"/>
                      <a:pt x="126" y="87"/>
                    </a:cubicBezTo>
                    <a:cubicBezTo>
                      <a:pt x="132" y="90"/>
                      <a:pt x="138" y="93"/>
                      <a:pt x="145" y="96"/>
                    </a:cubicBezTo>
                    <a:cubicBezTo>
                      <a:pt x="162" y="103"/>
                      <a:pt x="179" y="110"/>
                      <a:pt x="192" y="125"/>
                    </a:cubicBezTo>
                    <a:cubicBezTo>
                      <a:pt x="190" y="113"/>
                      <a:pt x="185" y="100"/>
                      <a:pt x="178" y="88"/>
                    </a:cubicBezTo>
                    <a:cubicBezTo>
                      <a:pt x="168" y="73"/>
                      <a:pt x="155" y="62"/>
                      <a:pt x="141" y="58"/>
                    </a:cubicBezTo>
                    <a:cubicBezTo>
                      <a:pt x="140" y="57"/>
                      <a:pt x="139" y="57"/>
                      <a:pt x="138" y="56"/>
                    </a:cubicBezTo>
                    <a:cubicBezTo>
                      <a:pt x="137" y="54"/>
                      <a:pt x="137" y="51"/>
                      <a:pt x="139" y="50"/>
                    </a:cubicBezTo>
                    <a:cubicBezTo>
                      <a:pt x="145" y="44"/>
                      <a:pt x="149" y="43"/>
                      <a:pt x="155" y="41"/>
                    </a:cubicBezTo>
                    <a:cubicBezTo>
                      <a:pt x="146" y="35"/>
                      <a:pt x="133" y="30"/>
                      <a:pt x="120" y="26"/>
                    </a:cubicBezTo>
                    <a:cubicBezTo>
                      <a:pt x="104" y="22"/>
                      <a:pt x="88" y="21"/>
                      <a:pt x="80" y="25"/>
                    </a:cubicBezTo>
                    <a:cubicBezTo>
                      <a:pt x="79" y="25"/>
                      <a:pt x="77" y="25"/>
                      <a:pt x="76" y="25"/>
                    </a:cubicBezTo>
                    <a:cubicBezTo>
                      <a:pt x="73" y="24"/>
                      <a:pt x="72" y="21"/>
                      <a:pt x="73" y="19"/>
                    </a:cubicBezTo>
                    <a:cubicBezTo>
                      <a:pt x="74" y="16"/>
                      <a:pt x="75" y="14"/>
                      <a:pt x="77" y="12"/>
                    </a:cubicBezTo>
                    <a:cubicBezTo>
                      <a:pt x="63" y="16"/>
                      <a:pt x="52" y="22"/>
                      <a:pt x="41" y="3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7" name="Freeform 130">
                <a:extLst>
                  <a:ext uri="{FF2B5EF4-FFF2-40B4-BE49-F238E27FC236}">
                    <a16:creationId xmlns:a16="http://schemas.microsoft.com/office/drawing/2014/main" id="{9C64CEAD-5183-4B0F-A7EB-3B4FDE8DB6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1" y="2347"/>
                <a:ext cx="374" cy="290"/>
              </a:xfrm>
              <a:custGeom>
                <a:avLst/>
                <a:gdLst>
                  <a:gd name="T0" fmla="*/ 30 w 195"/>
                  <a:gd name="T1" fmla="*/ 151 h 151"/>
                  <a:gd name="T2" fmla="*/ 20 w 195"/>
                  <a:gd name="T3" fmla="*/ 37 h 151"/>
                  <a:gd name="T4" fmla="*/ 25 w 195"/>
                  <a:gd name="T5" fmla="*/ 56 h 151"/>
                  <a:gd name="T6" fmla="*/ 96 w 195"/>
                  <a:gd name="T7" fmla="*/ 0 h 151"/>
                  <a:gd name="T8" fmla="*/ 90 w 195"/>
                  <a:gd name="T9" fmla="*/ 24 h 151"/>
                  <a:gd name="T10" fmla="*/ 195 w 195"/>
                  <a:gd name="T11" fmla="*/ 32 h 151"/>
                  <a:gd name="T12" fmla="*/ 109 w 195"/>
                  <a:gd name="T13" fmla="*/ 62 h 151"/>
                  <a:gd name="T14" fmla="*/ 126 w 195"/>
                  <a:gd name="T15" fmla="*/ 75 h 151"/>
                  <a:gd name="T16" fmla="*/ 60 w 195"/>
                  <a:gd name="T17" fmla="*/ 94 h 151"/>
                  <a:gd name="T18" fmla="*/ 77 w 195"/>
                  <a:gd name="T19" fmla="*/ 107 h 151"/>
                  <a:gd name="T20" fmla="*/ 30 w 195"/>
                  <a:gd name="T21" fmla="*/ 151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5" h="151">
                    <a:moveTo>
                      <a:pt x="30" y="151"/>
                    </a:moveTo>
                    <a:cubicBezTo>
                      <a:pt x="2" y="110"/>
                      <a:pt x="0" y="72"/>
                      <a:pt x="20" y="37"/>
                    </a:cubicBezTo>
                    <a:cubicBezTo>
                      <a:pt x="23" y="47"/>
                      <a:pt x="21" y="50"/>
                      <a:pt x="25" y="56"/>
                    </a:cubicBezTo>
                    <a:cubicBezTo>
                      <a:pt x="29" y="36"/>
                      <a:pt x="72" y="3"/>
                      <a:pt x="96" y="0"/>
                    </a:cubicBezTo>
                    <a:cubicBezTo>
                      <a:pt x="92" y="12"/>
                      <a:pt x="89" y="15"/>
                      <a:pt x="90" y="24"/>
                    </a:cubicBezTo>
                    <a:cubicBezTo>
                      <a:pt x="116" y="3"/>
                      <a:pt x="168" y="11"/>
                      <a:pt x="195" y="32"/>
                    </a:cubicBezTo>
                    <a:cubicBezTo>
                      <a:pt x="159" y="27"/>
                      <a:pt x="136" y="49"/>
                      <a:pt x="109" y="62"/>
                    </a:cubicBezTo>
                    <a:cubicBezTo>
                      <a:pt x="115" y="66"/>
                      <a:pt x="118" y="68"/>
                      <a:pt x="126" y="75"/>
                    </a:cubicBezTo>
                    <a:cubicBezTo>
                      <a:pt x="107" y="80"/>
                      <a:pt x="80" y="91"/>
                      <a:pt x="60" y="94"/>
                    </a:cubicBezTo>
                    <a:cubicBezTo>
                      <a:pt x="65" y="99"/>
                      <a:pt x="72" y="102"/>
                      <a:pt x="77" y="107"/>
                    </a:cubicBezTo>
                    <a:cubicBezTo>
                      <a:pt x="43" y="113"/>
                      <a:pt x="36" y="123"/>
                      <a:pt x="30" y="151"/>
                    </a:cubicBezTo>
                    <a:close/>
                  </a:path>
                </a:pathLst>
              </a:custGeom>
              <a:solidFill>
                <a:srgbClr val="5982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8" name="Freeform 131">
                <a:extLst>
                  <a:ext uri="{FF2B5EF4-FFF2-40B4-BE49-F238E27FC236}">
                    <a16:creationId xmlns:a16="http://schemas.microsoft.com/office/drawing/2014/main" id="{4F26679D-92F2-4A74-8F09-8C939F7424D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03" y="2337"/>
                <a:ext cx="382" cy="310"/>
              </a:xfrm>
              <a:custGeom>
                <a:avLst/>
                <a:gdLst>
                  <a:gd name="T0" fmla="*/ 25 w 199"/>
                  <a:gd name="T1" fmla="*/ 158 h 161"/>
                  <a:gd name="T2" fmla="*/ 1 w 199"/>
                  <a:gd name="T3" fmla="*/ 97 h 161"/>
                  <a:gd name="T4" fmla="*/ 15 w 199"/>
                  <a:gd name="T5" fmla="*/ 40 h 161"/>
                  <a:gd name="T6" fmla="*/ 21 w 199"/>
                  <a:gd name="T7" fmla="*/ 38 h 161"/>
                  <a:gd name="T8" fmla="*/ 24 w 199"/>
                  <a:gd name="T9" fmla="*/ 41 h 161"/>
                  <a:gd name="T10" fmla="*/ 25 w 199"/>
                  <a:gd name="T11" fmla="*/ 47 h 161"/>
                  <a:gd name="T12" fmla="*/ 48 w 199"/>
                  <a:gd name="T13" fmla="*/ 23 h 161"/>
                  <a:gd name="T14" fmla="*/ 94 w 199"/>
                  <a:gd name="T15" fmla="*/ 0 h 161"/>
                  <a:gd name="T16" fmla="*/ 100 w 199"/>
                  <a:gd name="T17" fmla="*/ 4 h 161"/>
                  <a:gd name="T18" fmla="*/ 100 w 199"/>
                  <a:gd name="T19" fmla="*/ 6 h 161"/>
                  <a:gd name="T20" fmla="*/ 96 w 199"/>
                  <a:gd name="T21" fmla="*/ 15 h 161"/>
                  <a:gd name="T22" fmla="*/ 95 w 199"/>
                  <a:gd name="T23" fmla="*/ 20 h 161"/>
                  <a:gd name="T24" fmla="*/ 139 w 199"/>
                  <a:gd name="T25" fmla="*/ 12 h 161"/>
                  <a:gd name="T26" fmla="*/ 197 w 199"/>
                  <a:gd name="T27" fmla="*/ 34 h 161"/>
                  <a:gd name="T28" fmla="*/ 198 w 199"/>
                  <a:gd name="T29" fmla="*/ 40 h 161"/>
                  <a:gd name="T30" fmla="*/ 193 w 199"/>
                  <a:gd name="T31" fmla="*/ 42 h 161"/>
                  <a:gd name="T32" fmla="*/ 130 w 199"/>
                  <a:gd name="T33" fmla="*/ 61 h 161"/>
                  <a:gd name="T34" fmla="*/ 117 w 199"/>
                  <a:gd name="T35" fmla="*/ 68 h 161"/>
                  <a:gd name="T36" fmla="*/ 121 w 199"/>
                  <a:gd name="T37" fmla="*/ 70 h 161"/>
                  <a:gd name="T38" fmla="*/ 128 w 199"/>
                  <a:gd name="T39" fmla="*/ 76 h 161"/>
                  <a:gd name="T40" fmla="*/ 129 w 199"/>
                  <a:gd name="T41" fmla="*/ 83 h 161"/>
                  <a:gd name="T42" fmla="*/ 126 w 199"/>
                  <a:gd name="T43" fmla="*/ 85 h 161"/>
                  <a:gd name="T44" fmla="*/ 101 w 199"/>
                  <a:gd name="T45" fmla="*/ 92 h 161"/>
                  <a:gd name="T46" fmla="*/ 101 w 199"/>
                  <a:gd name="T47" fmla="*/ 92 h 161"/>
                  <a:gd name="T48" fmla="*/ 71 w 199"/>
                  <a:gd name="T49" fmla="*/ 102 h 161"/>
                  <a:gd name="T50" fmla="*/ 79 w 199"/>
                  <a:gd name="T51" fmla="*/ 108 h 161"/>
                  <a:gd name="T52" fmla="*/ 80 w 199"/>
                  <a:gd name="T53" fmla="*/ 115 h 161"/>
                  <a:gd name="T54" fmla="*/ 77 w 199"/>
                  <a:gd name="T55" fmla="*/ 116 h 161"/>
                  <a:gd name="T56" fmla="*/ 45 w 199"/>
                  <a:gd name="T57" fmla="*/ 129 h 161"/>
                  <a:gd name="T58" fmla="*/ 34 w 199"/>
                  <a:gd name="T59" fmla="*/ 157 h 161"/>
                  <a:gd name="T60" fmla="*/ 28 w 199"/>
                  <a:gd name="T61" fmla="*/ 160 h 161"/>
                  <a:gd name="T62" fmla="*/ 25 w 199"/>
                  <a:gd name="T63" fmla="*/ 158 h 161"/>
                  <a:gd name="T64" fmla="*/ 25 w 199"/>
                  <a:gd name="T65" fmla="*/ 158 h 161"/>
                  <a:gd name="T66" fmla="*/ 11 w 199"/>
                  <a:gd name="T67" fmla="*/ 96 h 161"/>
                  <a:gd name="T68" fmla="*/ 27 w 199"/>
                  <a:gd name="T69" fmla="*/ 144 h 161"/>
                  <a:gd name="T70" fmla="*/ 38 w 199"/>
                  <a:gd name="T71" fmla="*/ 122 h 161"/>
                  <a:gd name="T72" fmla="*/ 65 w 199"/>
                  <a:gd name="T73" fmla="*/ 109 h 161"/>
                  <a:gd name="T74" fmla="*/ 56 w 199"/>
                  <a:gd name="T75" fmla="*/ 103 h 161"/>
                  <a:gd name="T76" fmla="*/ 54 w 199"/>
                  <a:gd name="T77" fmla="*/ 100 h 161"/>
                  <a:gd name="T78" fmla="*/ 58 w 199"/>
                  <a:gd name="T79" fmla="*/ 94 h 161"/>
                  <a:gd name="T80" fmla="*/ 98 w 199"/>
                  <a:gd name="T81" fmla="*/ 83 h 161"/>
                  <a:gd name="T82" fmla="*/ 98 w 199"/>
                  <a:gd name="T83" fmla="*/ 83 h 161"/>
                  <a:gd name="T84" fmla="*/ 115 w 199"/>
                  <a:gd name="T85" fmla="*/ 78 h 161"/>
                  <a:gd name="T86" fmla="*/ 114 w 199"/>
                  <a:gd name="T87" fmla="*/ 78 h 161"/>
                  <a:gd name="T88" fmla="*/ 106 w 199"/>
                  <a:gd name="T89" fmla="*/ 71 h 161"/>
                  <a:gd name="T90" fmla="*/ 104 w 199"/>
                  <a:gd name="T91" fmla="*/ 69 h 161"/>
                  <a:gd name="T92" fmla="*/ 106 w 199"/>
                  <a:gd name="T93" fmla="*/ 63 h 161"/>
                  <a:gd name="T94" fmla="*/ 125 w 199"/>
                  <a:gd name="T95" fmla="*/ 52 h 161"/>
                  <a:gd name="T96" fmla="*/ 177 w 199"/>
                  <a:gd name="T97" fmla="*/ 32 h 161"/>
                  <a:gd name="T98" fmla="*/ 138 w 199"/>
                  <a:gd name="T99" fmla="*/ 22 h 161"/>
                  <a:gd name="T100" fmla="*/ 92 w 199"/>
                  <a:gd name="T101" fmla="*/ 33 h 161"/>
                  <a:gd name="T102" fmla="*/ 89 w 199"/>
                  <a:gd name="T103" fmla="*/ 34 h 161"/>
                  <a:gd name="T104" fmla="*/ 84 w 199"/>
                  <a:gd name="T105" fmla="*/ 30 h 161"/>
                  <a:gd name="T106" fmla="*/ 87 w 199"/>
                  <a:gd name="T107" fmla="*/ 11 h 161"/>
                  <a:gd name="T108" fmla="*/ 54 w 199"/>
                  <a:gd name="T109" fmla="*/ 31 h 161"/>
                  <a:gd name="T110" fmla="*/ 29 w 199"/>
                  <a:gd name="T111" fmla="*/ 62 h 161"/>
                  <a:gd name="T112" fmla="*/ 27 w 199"/>
                  <a:gd name="T113" fmla="*/ 65 h 161"/>
                  <a:gd name="T114" fmla="*/ 20 w 199"/>
                  <a:gd name="T115" fmla="*/ 64 h 161"/>
                  <a:gd name="T116" fmla="*/ 17 w 199"/>
                  <a:gd name="T117" fmla="*/ 57 h 161"/>
                  <a:gd name="T118" fmla="*/ 11 w 199"/>
                  <a:gd name="T119" fmla="*/ 96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99" h="161">
                    <a:moveTo>
                      <a:pt x="25" y="158"/>
                    </a:moveTo>
                    <a:cubicBezTo>
                      <a:pt x="10" y="137"/>
                      <a:pt x="3" y="117"/>
                      <a:pt x="1" y="97"/>
                    </a:cubicBezTo>
                    <a:cubicBezTo>
                      <a:pt x="0" y="77"/>
                      <a:pt x="4" y="58"/>
                      <a:pt x="15" y="40"/>
                    </a:cubicBezTo>
                    <a:cubicBezTo>
                      <a:pt x="16" y="38"/>
                      <a:pt x="19" y="37"/>
                      <a:pt x="21" y="38"/>
                    </a:cubicBezTo>
                    <a:cubicBezTo>
                      <a:pt x="22" y="39"/>
                      <a:pt x="23" y="40"/>
                      <a:pt x="24" y="41"/>
                    </a:cubicBezTo>
                    <a:cubicBezTo>
                      <a:pt x="24" y="44"/>
                      <a:pt x="25" y="46"/>
                      <a:pt x="25" y="47"/>
                    </a:cubicBezTo>
                    <a:cubicBezTo>
                      <a:pt x="30" y="39"/>
                      <a:pt x="38" y="31"/>
                      <a:pt x="48" y="23"/>
                    </a:cubicBezTo>
                    <a:cubicBezTo>
                      <a:pt x="63" y="11"/>
                      <a:pt x="81" y="2"/>
                      <a:pt x="94" y="0"/>
                    </a:cubicBezTo>
                    <a:cubicBezTo>
                      <a:pt x="97" y="0"/>
                      <a:pt x="99" y="1"/>
                      <a:pt x="100" y="4"/>
                    </a:cubicBezTo>
                    <a:cubicBezTo>
                      <a:pt x="100" y="5"/>
                      <a:pt x="100" y="6"/>
                      <a:pt x="100" y="6"/>
                    </a:cubicBezTo>
                    <a:cubicBezTo>
                      <a:pt x="98" y="10"/>
                      <a:pt x="97" y="12"/>
                      <a:pt x="96" y="15"/>
                    </a:cubicBezTo>
                    <a:cubicBezTo>
                      <a:pt x="96" y="17"/>
                      <a:pt x="95" y="18"/>
                      <a:pt x="95" y="20"/>
                    </a:cubicBezTo>
                    <a:cubicBezTo>
                      <a:pt x="107" y="13"/>
                      <a:pt x="123" y="11"/>
                      <a:pt x="139" y="12"/>
                    </a:cubicBezTo>
                    <a:cubicBezTo>
                      <a:pt x="161" y="14"/>
                      <a:pt x="182" y="22"/>
                      <a:pt x="197" y="34"/>
                    </a:cubicBezTo>
                    <a:cubicBezTo>
                      <a:pt x="199" y="35"/>
                      <a:pt x="199" y="38"/>
                      <a:pt x="198" y="40"/>
                    </a:cubicBezTo>
                    <a:cubicBezTo>
                      <a:pt x="197" y="42"/>
                      <a:pt x="195" y="42"/>
                      <a:pt x="193" y="42"/>
                    </a:cubicBezTo>
                    <a:cubicBezTo>
                      <a:pt x="168" y="38"/>
                      <a:pt x="149" y="50"/>
                      <a:pt x="130" y="61"/>
                    </a:cubicBezTo>
                    <a:cubicBezTo>
                      <a:pt x="125" y="63"/>
                      <a:pt x="121" y="65"/>
                      <a:pt x="117" y="68"/>
                    </a:cubicBezTo>
                    <a:cubicBezTo>
                      <a:pt x="118" y="68"/>
                      <a:pt x="119" y="69"/>
                      <a:pt x="121" y="70"/>
                    </a:cubicBezTo>
                    <a:cubicBezTo>
                      <a:pt x="122" y="72"/>
                      <a:pt x="125" y="74"/>
                      <a:pt x="128" y="76"/>
                    </a:cubicBezTo>
                    <a:cubicBezTo>
                      <a:pt x="130" y="78"/>
                      <a:pt x="130" y="81"/>
                      <a:pt x="129" y="83"/>
                    </a:cubicBezTo>
                    <a:cubicBezTo>
                      <a:pt x="128" y="84"/>
                      <a:pt x="127" y="84"/>
                      <a:pt x="126" y="85"/>
                    </a:cubicBezTo>
                    <a:cubicBezTo>
                      <a:pt x="119" y="86"/>
                      <a:pt x="110" y="89"/>
                      <a:pt x="101" y="92"/>
                    </a:cubicBezTo>
                    <a:cubicBezTo>
                      <a:pt x="101" y="92"/>
                      <a:pt x="101" y="92"/>
                      <a:pt x="101" y="92"/>
                    </a:cubicBezTo>
                    <a:cubicBezTo>
                      <a:pt x="91" y="96"/>
                      <a:pt x="80" y="99"/>
                      <a:pt x="71" y="102"/>
                    </a:cubicBezTo>
                    <a:cubicBezTo>
                      <a:pt x="74" y="104"/>
                      <a:pt x="77" y="106"/>
                      <a:pt x="79" y="108"/>
                    </a:cubicBezTo>
                    <a:cubicBezTo>
                      <a:pt x="81" y="110"/>
                      <a:pt x="82" y="113"/>
                      <a:pt x="80" y="115"/>
                    </a:cubicBezTo>
                    <a:cubicBezTo>
                      <a:pt x="79" y="116"/>
                      <a:pt x="78" y="116"/>
                      <a:pt x="77" y="116"/>
                    </a:cubicBezTo>
                    <a:cubicBezTo>
                      <a:pt x="61" y="119"/>
                      <a:pt x="51" y="123"/>
                      <a:pt x="45" y="129"/>
                    </a:cubicBezTo>
                    <a:cubicBezTo>
                      <a:pt x="39" y="135"/>
                      <a:pt x="36" y="144"/>
                      <a:pt x="34" y="157"/>
                    </a:cubicBezTo>
                    <a:cubicBezTo>
                      <a:pt x="33" y="159"/>
                      <a:pt x="30" y="161"/>
                      <a:pt x="28" y="160"/>
                    </a:cubicBezTo>
                    <a:cubicBezTo>
                      <a:pt x="27" y="160"/>
                      <a:pt x="26" y="159"/>
                      <a:pt x="25" y="158"/>
                    </a:cubicBezTo>
                    <a:cubicBezTo>
                      <a:pt x="25" y="158"/>
                      <a:pt x="25" y="158"/>
                      <a:pt x="25" y="158"/>
                    </a:cubicBezTo>
                    <a:close/>
                    <a:moveTo>
                      <a:pt x="11" y="96"/>
                    </a:moveTo>
                    <a:cubicBezTo>
                      <a:pt x="12" y="112"/>
                      <a:pt x="17" y="127"/>
                      <a:pt x="27" y="144"/>
                    </a:cubicBezTo>
                    <a:cubicBezTo>
                      <a:pt x="29" y="135"/>
                      <a:pt x="33" y="128"/>
                      <a:pt x="38" y="122"/>
                    </a:cubicBezTo>
                    <a:cubicBezTo>
                      <a:pt x="44" y="116"/>
                      <a:pt x="53" y="112"/>
                      <a:pt x="65" y="109"/>
                    </a:cubicBezTo>
                    <a:cubicBezTo>
                      <a:pt x="62" y="107"/>
                      <a:pt x="58" y="105"/>
                      <a:pt x="56" y="103"/>
                    </a:cubicBezTo>
                    <a:cubicBezTo>
                      <a:pt x="55" y="102"/>
                      <a:pt x="54" y="101"/>
                      <a:pt x="54" y="100"/>
                    </a:cubicBezTo>
                    <a:cubicBezTo>
                      <a:pt x="54" y="97"/>
                      <a:pt x="55" y="95"/>
                      <a:pt x="58" y="94"/>
                    </a:cubicBezTo>
                    <a:cubicBezTo>
                      <a:pt x="70" y="93"/>
                      <a:pt x="84" y="88"/>
                      <a:pt x="98" y="83"/>
                    </a:cubicBezTo>
                    <a:cubicBezTo>
                      <a:pt x="98" y="83"/>
                      <a:pt x="98" y="83"/>
                      <a:pt x="98" y="83"/>
                    </a:cubicBezTo>
                    <a:cubicBezTo>
                      <a:pt x="104" y="81"/>
                      <a:pt x="109" y="79"/>
                      <a:pt x="115" y="78"/>
                    </a:cubicBezTo>
                    <a:cubicBezTo>
                      <a:pt x="114" y="78"/>
                      <a:pt x="114" y="78"/>
                      <a:pt x="114" y="78"/>
                    </a:cubicBezTo>
                    <a:cubicBezTo>
                      <a:pt x="111" y="75"/>
                      <a:pt x="109" y="73"/>
                      <a:pt x="106" y="71"/>
                    </a:cubicBezTo>
                    <a:cubicBezTo>
                      <a:pt x="105" y="70"/>
                      <a:pt x="104" y="70"/>
                      <a:pt x="104" y="69"/>
                    </a:cubicBezTo>
                    <a:cubicBezTo>
                      <a:pt x="103" y="67"/>
                      <a:pt x="104" y="64"/>
                      <a:pt x="106" y="63"/>
                    </a:cubicBezTo>
                    <a:cubicBezTo>
                      <a:pt x="113" y="59"/>
                      <a:pt x="119" y="56"/>
                      <a:pt x="125" y="52"/>
                    </a:cubicBezTo>
                    <a:cubicBezTo>
                      <a:pt x="141" y="43"/>
                      <a:pt x="157" y="34"/>
                      <a:pt x="177" y="32"/>
                    </a:cubicBezTo>
                    <a:cubicBezTo>
                      <a:pt x="165" y="26"/>
                      <a:pt x="152" y="23"/>
                      <a:pt x="138" y="22"/>
                    </a:cubicBezTo>
                    <a:cubicBezTo>
                      <a:pt x="121" y="20"/>
                      <a:pt x="104" y="24"/>
                      <a:pt x="92" y="33"/>
                    </a:cubicBezTo>
                    <a:cubicBezTo>
                      <a:pt x="91" y="33"/>
                      <a:pt x="90" y="34"/>
                      <a:pt x="89" y="34"/>
                    </a:cubicBezTo>
                    <a:cubicBezTo>
                      <a:pt x="87" y="34"/>
                      <a:pt x="84" y="32"/>
                      <a:pt x="84" y="30"/>
                    </a:cubicBezTo>
                    <a:cubicBezTo>
                      <a:pt x="83" y="22"/>
                      <a:pt x="85" y="18"/>
                      <a:pt x="87" y="11"/>
                    </a:cubicBezTo>
                    <a:cubicBezTo>
                      <a:pt x="77" y="15"/>
                      <a:pt x="65" y="22"/>
                      <a:pt x="54" y="31"/>
                    </a:cubicBezTo>
                    <a:cubicBezTo>
                      <a:pt x="41" y="41"/>
                      <a:pt x="31" y="53"/>
                      <a:pt x="29" y="62"/>
                    </a:cubicBezTo>
                    <a:cubicBezTo>
                      <a:pt x="29" y="63"/>
                      <a:pt x="28" y="65"/>
                      <a:pt x="27" y="65"/>
                    </a:cubicBezTo>
                    <a:cubicBezTo>
                      <a:pt x="24" y="67"/>
                      <a:pt x="21" y="66"/>
                      <a:pt x="20" y="64"/>
                    </a:cubicBezTo>
                    <a:cubicBezTo>
                      <a:pt x="18" y="61"/>
                      <a:pt x="18" y="59"/>
                      <a:pt x="17" y="57"/>
                    </a:cubicBezTo>
                    <a:cubicBezTo>
                      <a:pt x="12" y="70"/>
                      <a:pt x="10" y="83"/>
                      <a:pt x="11" y="9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9" name="Freeform 132">
                <a:extLst>
                  <a:ext uri="{FF2B5EF4-FFF2-40B4-BE49-F238E27FC236}">
                    <a16:creationId xmlns:a16="http://schemas.microsoft.com/office/drawing/2014/main" id="{2A205787-7FF9-44E2-AAC3-ED636BF1B9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4" y="2483"/>
                <a:ext cx="323" cy="48"/>
              </a:xfrm>
              <a:custGeom>
                <a:avLst/>
                <a:gdLst>
                  <a:gd name="T0" fmla="*/ 3 w 168"/>
                  <a:gd name="T1" fmla="*/ 20 h 25"/>
                  <a:gd name="T2" fmla="*/ 87 w 168"/>
                  <a:gd name="T3" fmla="*/ 7 h 25"/>
                  <a:gd name="T4" fmla="*/ 126 w 168"/>
                  <a:gd name="T5" fmla="*/ 6 h 25"/>
                  <a:gd name="T6" fmla="*/ 164 w 168"/>
                  <a:gd name="T7" fmla="*/ 24 h 25"/>
                  <a:gd name="T8" fmla="*/ 167 w 168"/>
                  <a:gd name="T9" fmla="*/ 20 h 25"/>
                  <a:gd name="T10" fmla="*/ 96 w 168"/>
                  <a:gd name="T11" fmla="*/ 2 h 25"/>
                  <a:gd name="T12" fmla="*/ 49 w 168"/>
                  <a:gd name="T13" fmla="*/ 6 h 25"/>
                  <a:gd name="T14" fmla="*/ 2 w 168"/>
                  <a:gd name="T15" fmla="*/ 17 h 25"/>
                  <a:gd name="T16" fmla="*/ 3 w 168"/>
                  <a:gd name="T17" fmla="*/ 2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8" h="25">
                    <a:moveTo>
                      <a:pt x="3" y="20"/>
                    </a:moveTo>
                    <a:cubicBezTo>
                      <a:pt x="30" y="13"/>
                      <a:pt x="59" y="10"/>
                      <a:pt x="87" y="7"/>
                    </a:cubicBezTo>
                    <a:cubicBezTo>
                      <a:pt x="100" y="5"/>
                      <a:pt x="113" y="5"/>
                      <a:pt x="126" y="6"/>
                    </a:cubicBezTo>
                    <a:cubicBezTo>
                      <a:pt x="141" y="8"/>
                      <a:pt x="152" y="15"/>
                      <a:pt x="164" y="24"/>
                    </a:cubicBezTo>
                    <a:cubicBezTo>
                      <a:pt x="166" y="25"/>
                      <a:pt x="168" y="22"/>
                      <a:pt x="167" y="20"/>
                    </a:cubicBezTo>
                    <a:cubicBezTo>
                      <a:pt x="150" y="1"/>
                      <a:pt x="120" y="0"/>
                      <a:pt x="96" y="2"/>
                    </a:cubicBezTo>
                    <a:cubicBezTo>
                      <a:pt x="81" y="3"/>
                      <a:pt x="65" y="5"/>
                      <a:pt x="49" y="6"/>
                    </a:cubicBezTo>
                    <a:cubicBezTo>
                      <a:pt x="33" y="8"/>
                      <a:pt x="16" y="10"/>
                      <a:pt x="2" y="17"/>
                    </a:cubicBezTo>
                    <a:cubicBezTo>
                      <a:pt x="0" y="18"/>
                      <a:pt x="1" y="21"/>
                      <a:pt x="3" y="2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0" name="Freeform 133">
                <a:extLst>
                  <a:ext uri="{FF2B5EF4-FFF2-40B4-BE49-F238E27FC236}">
                    <a16:creationId xmlns:a16="http://schemas.microsoft.com/office/drawing/2014/main" id="{9DE1AA19-BE98-4239-87AD-1B63C9F8B8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5" y="2639"/>
                <a:ext cx="132" cy="387"/>
              </a:xfrm>
              <a:custGeom>
                <a:avLst/>
                <a:gdLst>
                  <a:gd name="T0" fmla="*/ 68 w 69"/>
                  <a:gd name="T1" fmla="*/ 198 h 201"/>
                  <a:gd name="T2" fmla="*/ 9 w 69"/>
                  <a:gd name="T3" fmla="*/ 106 h 201"/>
                  <a:gd name="T4" fmla="*/ 9 w 69"/>
                  <a:gd name="T5" fmla="*/ 52 h 201"/>
                  <a:gd name="T6" fmla="*/ 38 w 69"/>
                  <a:gd name="T7" fmla="*/ 5 h 201"/>
                  <a:gd name="T8" fmla="*/ 35 w 69"/>
                  <a:gd name="T9" fmla="*/ 1 h 201"/>
                  <a:gd name="T10" fmla="*/ 5 w 69"/>
                  <a:gd name="T11" fmla="*/ 47 h 201"/>
                  <a:gd name="T12" fmla="*/ 3 w 69"/>
                  <a:gd name="T13" fmla="*/ 104 h 201"/>
                  <a:gd name="T14" fmla="*/ 66 w 69"/>
                  <a:gd name="T15" fmla="*/ 200 h 201"/>
                  <a:gd name="T16" fmla="*/ 68 w 69"/>
                  <a:gd name="T17" fmla="*/ 198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9" h="201">
                    <a:moveTo>
                      <a:pt x="68" y="198"/>
                    </a:moveTo>
                    <a:cubicBezTo>
                      <a:pt x="37" y="176"/>
                      <a:pt x="16" y="143"/>
                      <a:pt x="9" y="106"/>
                    </a:cubicBezTo>
                    <a:cubicBezTo>
                      <a:pt x="5" y="88"/>
                      <a:pt x="5" y="70"/>
                      <a:pt x="9" y="52"/>
                    </a:cubicBezTo>
                    <a:cubicBezTo>
                      <a:pt x="14" y="33"/>
                      <a:pt x="25" y="19"/>
                      <a:pt x="38" y="5"/>
                    </a:cubicBezTo>
                    <a:cubicBezTo>
                      <a:pt x="40" y="3"/>
                      <a:pt x="37" y="0"/>
                      <a:pt x="35" y="1"/>
                    </a:cubicBezTo>
                    <a:cubicBezTo>
                      <a:pt x="19" y="10"/>
                      <a:pt x="9" y="31"/>
                      <a:pt x="5" y="47"/>
                    </a:cubicBezTo>
                    <a:cubicBezTo>
                      <a:pt x="0" y="66"/>
                      <a:pt x="0" y="86"/>
                      <a:pt x="3" y="104"/>
                    </a:cubicBezTo>
                    <a:cubicBezTo>
                      <a:pt x="10" y="141"/>
                      <a:pt x="33" y="181"/>
                      <a:pt x="66" y="200"/>
                    </a:cubicBezTo>
                    <a:cubicBezTo>
                      <a:pt x="67" y="201"/>
                      <a:pt x="69" y="199"/>
                      <a:pt x="68" y="19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1" name="Freeform 134">
                <a:extLst>
                  <a:ext uri="{FF2B5EF4-FFF2-40B4-BE49-F238E27FC236}">
                    <a16:creationId xmlns:a16="http://schemas.microsoft.com/office/drawing/2014/main" id="{34770C10-9DE8-430F-BD7A-549252D767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3" y="2581"/>
                <a:ext cx="281" cy="287"/>
              </a:xfrm>
              <a:custGeom>
                <a:avLst/>
                <a:gdLst>
                  <a:gd name="T0" fmla="*/ 4 w 146"/>
                  <a:gd name="T1" fmla="*/ 148 h 149"/>
                  <a:gd name="T2" fmla="*/ 21 w 146"/>
                  <a:gd name="T3" fmla="*/ 105 h 149"/>
                  <a:gd name="T4" fmla="*/ 50 w 146"/>
                  <a:gd name="T5" fmla="*/ 60 h 149"/>
                  <a:gd name="T6" fmla="*/ 91 w 146"/>
                  <a:gd name="T7" fmla="*/ 24 h 149"/>
                  <a:gd name="T8" fmla="*/ 142 w 146"/>
                  <a:gd name="T9" fmla="*/ 17 h 149"/>
                  <a:gd name="T10" fmla="*/ 143 w 146"/>
                  <a:gd name="T11" fmla="*/ 12 h 149"/>
                  <a:gd name="T12" fmla="*/ 52 w 146"/>
                  <a:gd name="T13" fmla="*/ 51 h 149"/>
                  <a:gd name="T14" fmla="*/ 16 w 146"/>
                  <a:gd name="T15" fmla="*/ 108 h 149"/>
                  <a:gd name="T16" fmla="*/ 2 w 146"/>
                  <a:gd name="T17" fmla="*/ 148 h 149"/>
                  <a:gd name="T18" fmla="*/ 4 w 146"/>
                  <a:gd name="T19" fmla="*/ 148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6" h="149">
                    <a:moveTo>
                      <a:pt x="4" y="148"/>
                    </a:moveTo>
                    <a:cubicBezTo>
                      <a:pt x="3" y="133"/>
                      <a:pt x="14" y="118"/>
                      <a:pt x="21" y="105"/>
                    </a:cubicBezTo>
                    <a:cubicBezTo>
                      <a:pt x="31" y="90"/>
                      <a:pt x="40" y="74"/>
                      <a:pt x="50" y="60"/>
                    </a:cubicBezTo>
                    <a:cubicBezTo>
                      <a:pt x="61" y="45"/>
                      <a:pt x="75" y="33"/>
                      <a:pt x="91" y="24"/>
                    </a:cubicBezTo>
                    <a:cubicBezTo>
                      <a:pt x="108" y="16"/>
                      <a:pt x="124" y="16"/>
                      <a:pt x="142" y="17"/>
                    </a:cubicBezTo>
                    <a:cubicBezTo>
                      <a:pt x="145" y="17"/>
                      <a:pt x="146" y="13"/>
                      <a:pt x="143" y="12"/>
                    </a:cubicBezTo>
                    <a:cubicBezTo>
                      <a:pt x="108" y="0"/>
                      <a:pt x="73" y="26"/>
                      <a:pt x="52" y="51"/>
                    </a:cubicBezTo>
                    <a:cubicBezTo>
                      <a:pt x="38" y="69"/>
                      <a:pt x="27" y="89"/>
                      <a:pt x="16" y="108"/>
                    </a:cubicBezTo>
                    <a:cubicBezTo>
                      <a:pt x="9" y="120"/>
                      <a:pt x="0" y="134"/>
                      <a:pt x="2" y="148"/>
                    </a:cubicBezTo>
                    <a:cubicBezTo>
                      <a:pt x="2" y="149"/>
                      <a:pt x="4" y="149"/>
                      <a:pt x="4" y="14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2" name="Freeform 135">
                <a:extLst>
                  <a:ext uri="{FF2B5EF4-FFF2-40B4-BE49-F238E27FC236}">
                    <a16:creationId xmlns:a16="http://schemas.microsoft.com/office/drawing/2014/main" id="{97836C0A-9113-47EC-A412-72D9D47593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3" y="2730"/>
                <a:ext cx="0" cy="1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3" name="Freeform 136">
                <a:extLst>
                  <a:ext uri="{FF2B5EF4-FFF2-40B4-BE49-F238E27FC236}">
                    <a16:creationId xmlns:a16="http://schemas.microsoft.com/office/drawing/2014/main" id="{69778FB4-19E6-48F6-AB28-00C5EDFD08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5" y="2574"/>
                <a:ext cx="368" cy="167"/>
              </a:xfrm>
              <a:custGeom>
                <a:avLst/>
                <a:gdLst>
                  <a:gd name="T0" fmla="*/ 192 w 192"/>
                  <a:gd name="T1" fmla="*/ 81 h 87"/>
                  <a:gd name="T2" fmla="*/ 186 w 192"/>
                  <a:gd name="T3" fmla="*/ 77 h 87"/>
                  <a:gd name="T4" fmla="*/ 176 w 192"/>
                  <a:gd name="T5" fmla="*/ 64 h 87"/>
                  <a:gd name="T6" fmla="*/ 153 w 192"/>
                  <a:gd name="T7" fmla="*/ 40 h 87"/>
                  <a:gd name="T8" fmla="*/ 100 w 192"/>
                  <a:gd name="T9" fmla="*/ 8 h 87"/>
                  <a:gd name="T10" fmla="*/ 50 w 192"/>
                  <a:gd name="T11" fmla="*/ 0 h 87"/>
                  <a:gd name="T12" fmla="*/ 2 w 192"/>
                  <a:gd name="T13" fmla="*/ 15 h 87"/>
                  <a:gd name="T14" fmla="*/ 5 w 192"/>
                  <a:gd name="T15" fmla="*/ 18 h 87"/>
                  <a:gd name="T16" fmla="*/ 24 w 192"/>
                  <a:gd name="T17" fmla="*/ 9 h 87"/>
                  <a:gd name="T18" fmla="*/ 51 w 192"/>
                  <a:gd name="T19" fmla="*/ 6 h 87"/>
                  <a:gd name="T20" fmla="*/ 102 w 192"/>
                  <a:gd name="T21" fmla="*/ 13 h 87"/>
                  <a:gd name="T22" fmla="*/ 150 w 192"/>
                  <a:gd name="T23" fmla="*/ 44 h 87"/>
                  <a:gd name="T24" fmla="*/ 189 w 192"/>
                  <a:gd name="T25" fmla="*/ 86 h 87"/>
                  <a:gd name="T26" fmla="*/ 191 w 192"/>
                  <a:gd name="T27" fmla="*/ 85 h 87"/>
                  <a:gd name="T28" fmla="*/ 192 w 192"/>
                  <a:gd name="T29" fmla="*/ 82 h 87"/>
                  <a:gd name="T30" fmla="*/ 192 w 192"/>
                  <a:gd name="T31" fmla="*/ 81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92" h="87">
                    <a:moveTo>
                      <a:pt x="192" y="81"/>
                    </a:moveTo>
                    <a:cubicBezTo>
                      <a:pt x="189" y="84"/>
                      <a:pt x="189" y="81"/>
                      <a:pt x="186" y="77"/>
                    </a:cubicBezTo>
                    <a:cubicBezTo>
                      <a:pt x="183" y="73"/>
                      <a:pt x="180" y="68"/>
                      <a:pt x="176" y="64"/>
                    </a:cubicBezTo>
                    <a:cubicBezTo>
                      <a:pt x="170" y="55"/>
                      <a:pt x="162" y="47"/>
                      <a:pt x="153" y="40"/>
                    </a:cubicBezTo>
                    <a:cubicBezTo>
                      <a:pt x="137" y="28"/>
                      <a:pt x="119" y="16"/>
                      <a:pt x="100" y="8"/>
                    </a:cubicBezTo>
                    <a:cubicBezTo>
                      <a:pt x="84" y="0"/>
                      <a:pt x="68" y="0"/>
                      <a:pt x="50" y="0"/>
                    </a:cubicBezTo>
                    <a:cubicBezTo>
                      <a:pt x="34" y="1"/>
                      <a:pt x="14" y="2"/>
                      <a:pt x="2" y="15"/>
                    </a:cubicBezTo>
                    <a:cubicBezTo>
                      <a:pt x="0" y="16"/>
                      <a:pt x="3" y="20"/>
                      <a:pt x="5" y="18"/>
                    </a:cubicBezTo>
                    <a:cubicBezTo>
                      <a:pt x="11" y="14"/>
                      <a:pt x="16" y="11"/>
                      <a:pt x="24" y="9"/>
                    </a:cubicBezTo>
                    <a:cubicBezTo>
                      <a:pt x="33" y="7"/>
                      <a:pt x="42" y="7"/>
                      <a:pt x="51" y="6"/>
                    </a:cubicBezTo>
                    <a:cubicBezTo>
                      <a:pt x="69" y="5"/>
                      <a:pt x="85" y="6"/>
                      <a:pt x="102" y="13"/>
                    </a:cubicBezTo>
                    <a:cubicBezTo>
                      <a:pt x="119" y="21"/>
                      <a:pt x="136" y="33"/>
                      <a:pt x="150" y="44"/>
                    </a:cubicBezTo>
                    <a:cubicBezTo>
                      <a:pt x="166" y="56"/>
                      <a:pt x="175" y="73"/>
                      <a:pt x="189" y="86"/>
                    </a:cubicBezTo>
                    <a:cubicBezTo>
                      <a:pt x="190" y="87"/>
                      <a:pt x="191" y="86"/>
                      <a:pt x="191" y="85"/>
                    </a:cubicBezTo>
                    <a:cubicBezTo>
                      <a:pt x="192" y="84"/>
                      <a:pt x="192" y="83"/>
                      <a:pt x="192" y="82"/>
                    </a:cubicBezTo>
                    <a:cubicBezTo>
                      <a:pt x="192" y="81"/>
                      <a:pt x="192" y="81"/>
                      <a:pt x="192" y="8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4" name="Freeform 137">
                <a:extLst>
                  <a:ext uri="{FF2B5EF4-FFF2-40B4-BE49-F238E27FC236}">
                    <a16:creationId xmlns:a16="http://schemas.microsoft.com/office/drawing/2014/main" id="{2E04F69B-8A12-4B17-AB45-5715B007BB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7" y="2391"/>
                <a:ext cx="319" cy="235"/>
              </a:xfrm>
              <a:custGeom>
                <a:avLst/>
                <a:gdLst>
                  <a:gd name="T0" fmla="*/ 164 w 166"/>
                  <a:gd name="T1" fmla="*/ 2 h 122"/>
                  <a:gd name="T2" fmla="*/ 45 w 166"/>
                  <a:gd name="T3" fmla="*/ 28 h 122"/>
                  <a:gd name="T4" fmla="*/ 0 w 166"/>
                  <a:gd name="T5" fmla="*/ 119 h 122"/>
                  <a:gd name="T6" fmla="*/ 5 w 166"/>
                  <a:gd name="T7" fmla="*/ 119 h 122"/>
                  <a:gd name="T8" fmla="*/ 14 w 166"/>
                  <a:gd name="T9" fmla="*/ 71 h 122"/>
                  <a:gd name="T10" fmla="*/ 53 w 166"/>
                  <a:gd name="T11" fmla="*/ 29 h 122"/>
                  <a:gd name="T12" fmla="*/ 111 w 166"/>
                  <a:gd name="T13" fmla="*/ 8 h 122"/>
                  <a:gd name="T14" fmla="*/ 165 w 166"/>
                  <a:gd name="T15" fmla="*/ 5 h 122"/>
                  <a:gd name="T16" fmla="*/ 164 w 166"/>
                  <a:gd name="T17" fmla="*/ 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6" h="122">
                    <a:moveTo>
                      <a:pt x="164" y="2"/>
                    </a:moveTo>
                    <a:cubicBezTo>
                      <a:pt x="124" y="0"/>
                      <a:pt x="80" y="6"/>
                      <a:pt x="45" y="28"/>
                    </a:cubicBezTo>
                    <a:cubicBezTo>
                      <a:pt x="12" y="47"/>
                      <a:pt x="0" y="83"/>
                      <a:pt x="0" y="119"/>
                    </a:cubicBezTo>
                    <a:cubicBezTo>
                      <a:pt x="0" y="122"/>
                      <a:pt x="4" y="122"/>
                      <a:pt x="5" y="119"/>
                    </a:cubicBezTo>
                    <a:cubicBezTo>
                      <a:pt x="8" y="102"/>
                      <a:pt x="8" y="87"/>
                      <a:pt x="14" y="71"/>
                    </a:cubicBezTo>
                    <a:cubicBezTo>
                      <a:pt x="22" y="52"/>
                      <a:pt x="36" y="38"/>
                      <a:pt x="53" y="29"/>
                    </a:cubicBezTo>
                    <a:cubicBezTo>
                      <a:pt x="71" y="18"/>
                      <a:pt x="91" y="13"/>
                      <a:pt x="111" y="8"/>
                    </a:cubicBezTo>
                    <a:cubicBezTo>
                      <a:pt x="129" y="4"/>
                      <a:pt x="147" y="7"/>
                      <a:pt x="165" y="5"/>
                    </a:cubicBezTo>
                    <a:cubicBezTo>
                      <a:pt x="166" y="5"/>
                      <a:pt x="166" y="2"/>
                      <a:pt x="164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5" name="Freeform 138">
                <a:extLst>
                  <a:ext uri="{FF2B5EF4-FFF2-40B4-BE49-F238E27FC236}">
                    <a16:creationId xmlns:a16="http://schemas.microsoft.com/office/drawing/2014/main" id="{C99D0F52-6196-41B2-96D5-58459671AE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9" y="2637"/>
                <a:ext cx="100" cy="48"/>
              </a:xfrm>
              <a:custGeom>
                <a:avLst/>
                <a:gdLst>
                  <a:gd name="T0" fmla="*/ 0 w 52"/>
                  <a:gd name="T1" fmla="*/ 2 h 25"/>
                  <a:gd name="T2" fmla="*/ 49 w 52"/>
                  <a:gd name="T3" fmla="*/ 24 h 25"/>
                  <a:gd name="T4" fmla="*/ 50 w 52"/>
                  <a:gd name="T5" fmla="*/ 21 h 25"/>
                  <a:gd name="T6" fmla="*/ 26 w 52"/>
                  <a:gd name="T7" fmla="*/ 15 h 25"/>
                  <a:gd name="T8" fmla="*/ 2 w 52"/>
                  <a:gd name="T9" fmla="*/ 1 h 25"/>
                  <a:gd name="T10" fmla="*/ 0 w 52"/>
                  <a:gd name="T11" fmla="*/ 2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" h="25">
                    <a:moveTo>
                      <a:pt x="0" y="2"/>
                    </a:moveTo>
                    <a:cubicBezTo>
                      <a:pt x="12" y="15"/>
                      <a:pt x="32" y="25"/>
                      <a:pt x="49" y="24"/>
                    </a:cubicBezTo>
                    <a:cubicBezTo>
                      <a:pt x="51" y="24"/>
                      <a:pt x="52" y="22"/>
                      <a:pt x="50" y="21"/>
                    </a:cubicBezTo>
                    <a:cubicBezTo>
                      <a:pt x="42" y="18"/>
                      <a:pt x="34" y="17"/>
                      <a:pt x="26" y="15"/>
                    </a:cubicBezTo>
                    <a:cubicBezTo>
                      <a:pt x="17" y="12"/>
                      <a:pt x="9" y="7"/>
                      <a:pt x="2" y="1"/>
                    </a:cubicBezTo>
                    <a:cubicBezTo>
                      <a:pt x="1" y="0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6" name="Freeform 139">
                <a:extLst>
                  <a:ext uri="{FF2B5EF4-FFF2-40B4-BE49-F238E27FC236}">
                    <a16:creationId xmlns:a16="http://schemas.microsoft.com/office/drawing/2014/main" id="{055E4038-24AE-4E82-97AC-62C93B3620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5" y="2695"/>
                <a:ext cx="136" cy="77"/>
              </a:xfrm>
              <a:custGeom>
                <a:avLst/>
                <a:gdLst>
                  <a:gd name="T0" fmla="*/ 1 w 71"/>
                  <a:gd name="T1" fmla="*/ 1 h 40"/>
                  <a:gd name="T2" fmla="*/ 30 w 71"/>
                  <a:gd name="T3" fmla="*/ 24 h 40"/>
                  <a:gd name="T4" fmla="*/ 68 w 71"/>
                  <a:gd name="T5" fmla="*/ 40 h 40"/>
                  <a:gd name="T6" fmla="*/ 69 w 71"/>
                  <a:gd name="T7" fmla="*/ 37 h 40"/>
                  <a:gd name="T8" fmla="*/ 38 w 71"/>
                  <a:gd name="T9" fmla="*/ 24 h 40"/>
                  <a:gd name="T10" fmla="*/ 2 w 71"/>
                  <a:gd name="T11" fmla="*/ 0 h 40"/>
                  <a:gd name="T12" fmla="*/ 1 w 71"/>
                  <a:gd name="T13" fmla="*/ 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" h="40">
                    <a:moveTo>
                      <a:pt x="1" y="1"/>
                    </a:moveTo>
                    <a:cubicBezTo>
                      <a:pt x="9" y="11"/>
                      <a:pt x="19" y="19"/>
                      <a:pt x="30" y="24"/>
                    </a:cubicBezTo>
                    <a:cubicBezTo>
                      <a:pt x="42" y="30"/>
                      <a:pt x="55" y="37"/>
                      <a:pt x="68" y="40"/>
                    </a:cubicBezTo>
                    <a:cubicBezTo>
                      <a:pt x="70" y="40"/>
                      <a:pt x="71" y="38"/>
                      <a:pt x="69" y="37"/>
                    </a:cubicBezTo>
                    <a:cubicBezTo>
                      <a:pt x="60" y="31"/>
                      <a:pt x="48" y="28"/>
                      <a:pt x="38" y="24"/>
                    </a:cubicBezTo>
                    <a:cubicBezTo>
                      <a:pt x="25" y="18"/>
                      <a:pt x="12" y="10"/>
                      <a:pt x="2" y="0"/>
                    </a:cubicBezTo>
                    <a:cubicBezTo>
                      <a:pt x="1" y="0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7" name="Freeform 140">
                <a:extLst>
                  <a:ext uri="{FF2B5EF4-FFF2-40B4-BE49-F238E27FC236}">
                    <a16:creationId xmlns:a16="http://schemas.microsoft.com/office/drawing/2014/main" id="{F53FE7DE-4BF6-4754-BF1A-0411EB271C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7" y="2783"/>
                <a:ext cx="138" cy="99"/>
              </a:xfrm>
              <a:custGeom>
                <a:avLst/>
                <a:gdLst>
                  <a:gd name="T0" fmla="*/ 1 w 72"/>
                  <a:gd name="T1" fmla="*/ 2 h 51"/>
                  <a:gd name="T2" fmla="*/ 69 w 72"/>
                  <a:gd name="T3" fmla="*/ 47 h 51"/>
                  <a:gd name="T4" fmla="*/ 68 w 72"/>
                  <a:gd name="T5" fmla="*/ 42 h 51"/>
                  <a:gd name="T6" fmla="*/ 2 w 72"/>
                  <a:gd name="T7" fmla="*/ 1 h 51"/>
                  <a:gd name="T8" fmla="*/ 1 w 72"/>
                  <a:gd name="T9" fmla="*/ 2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51">
                    <a:moveTo>
                      <a:pt x="1" y="2"/>
                    </a:moveTo>
                    <a:cubicBezTo>
                      <a:pt x="14" y="21"/>
                      <a:pt x="43" y="51"/>
                      <a:pt x="69" y="47"/>
                    </a:cubicBezTo>
                    <a:cubicBezTo>
                      <a:pt x="72" y="46"/>
                      <a:pt x="71" y="42"/>
                      <a:pt x="68" y="42"/>
                    </a:cubicBezTo>
                    <a:cubicBezTo>
                      <a:pt x="43" y="44"/>
                      <a:pt x="16" y="19"/>
                      <a:pt x="2" y="1"/>
                    </a:cubicBezTo>
                    <a:cubicBezTo>
                      <a:pt x="1" y="0"/>
                      <a:pt x="0" y="1"/>
                      <a:pt x="1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8" name="Freeform 141">
                <a:extLst>
                  <a:ext uri="{FF2B5EF4-FFF2-40B4-BE49-F238E27FC236}">
                    <a16:creationId xmlns:a16="http://schemas.microsoft.com/office/drawing/2014/main" id="{CB3CE97F-4C73-4ED3-854D-2F55D45FEE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4" y="2880"/>
                <a:ext cx="144" cy="111"/>
              </a:xfrm>
              <a:custGeom>
                <a:avLst/>
                <a:gdLst>
                  <a:gd name="T0" fmla="*/ 1 w 75"/>
                  <a:gd name="T1" fmla="*/ 1 h 58"/>
                  <a:gd name="T2" fmla="*/ 70 w 75"/>
                  <a:gd name="T3" fmla="*/ 57 h 58"/>
                  <a:gd name="T4" fmla="*/ 73 w 75"/>
                  <a:gd name="T5" fmla="*/ 52 h 58"/>
                  <a:gd name="T6" fmla="*/ 36 w 75"/>
                  <a:gd name="T7" fmla="*/ 31 h 58"/>
                  <a:gd name="T8" fmla="*/ 2 w 75"/>
                  <a:gd name="T9" fmla="*/ 0 h 58"/>
                  <a:gd name="T10" fmla="*/ 1 w 75"/>
                  <a:gd name="T11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5" h="58">
                    <a:moveTo>
                      <a:pt x="1" y="1"/>
                    </a:moveTo>
                    <a:cubicBezTo>
                      <a:pt x="20" y="24"/>
                      <a:pt x="42" y="45"/>
                      <a:pt x="70" y="57"/>
                    </a:cubicBezTo>
                    <a:cubicBezTo>
                      <a:pt x="73" y="58"/>
                      <a:pt x="75" y="54"/>
                      <a:pt x="73" y="52"/>
                    </a:cubicBezTo>
                    <a:cubicBezTo>
                      <a:pt x="61" y="44"/>
                      <a:pt x="48" y="39"/>
                      <a:pt x="36" y="31"/>
                    </a:cubicBezTo>
                    <a:cubicBezTo>
                      <a:pt x="23" y="23"/>
                      <a:pt x="11" y="12"/>
                      <a:pt x="2" y="0"/>
                    </a:cubicBezTo>
                    <a:cubicBezTo>
                      <a:pt x="1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9" name="Freeform 142">
                <a:extLst>
                  <a:ext uri="{FF2B5EF4-FFF2-40B4-BE49-F238E27FC236}">
                    <a16:creationId xmlns:a16="http://schemas.microsoft.com/office/drawing/2014/main" id="{2D1648A6-3A86-4685-93B1-03DBA2D95F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1" y="2989"/>
                <a:ext cx="176" cy="171"/>
              </a:xfrm>
              <a:custGeom>
                <a:avLst/>
                <a:gdLst>
                  <a:gd name="T0" fmla="*/ 0 w 92"/>
                  <a:gd name="T1" fmla="*/ 2 h 89"/>
                  <a:gd name="T2" fmla="*/ 29 w 92"/>
                  <a:gd name="T3" fmla="*/ 42 h 89"/>
                  <a:gd name="T4" fmla="*/ 87 w 92"/>
                  <a:gd name="T5" fmla="*/ 87 h 89"/>
                  <a:gd name="T6" fmla="*/ 90 w 92"/>
                  <a:gd name="T7" fmla="*/ 82 h 89"/>
                  <a:gd name="T8" fmla="*/ 38 w 92"/>
                  <a:gd name="T9" fmla="*/ 45 h 89"/>
                  <a:gd name="T10" fmla="*/ 2 w 92"/>
                  <a:gd name="T11" fmla="*/ 2 h 89"/>
                  <a:gd name="T12" fmla="*/ 0 w 92"/>
                  <a:gd name="T13" fmla="*/ 2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2" h="89">
                    <a:moveTo>
                      <a:pt x="0" y="2"/>
                    </a:moveTo>
                    <a:cubicBezTo>
                      <a:pt x="0" y="20"/>
                      <a:pt x="17" y="31"/>
                      <a:pt x="29" y="42"/>
                    </a:cubicBezTo>
                    <a:cubicBezTo>
                      <a:pt x="48" y="57"/>
                      <a:pt x="65" y="77"/>
                      <a:pt x="87" y="87"/>
                    </a:cubicBezTo>
                    <a:cubicBezTo>
                      <a:pt x="90" y="89"/>
                      <a:pt x="92" y="84"/>
                      <a:pt x="90" y="82"/>
                    </a:cubicBezTo>
                    <a:cubicBezTo>
                      <a:pt x="73" y="70"/>
                      <a:pt x="55" y="58"/>
                      <a:pt x="38" y="45"/>
                    </a:cubicBezTo>
                    <a:cubicBezTo>
                      <a:pt x="24" y="35"/>
                      <a:pt x="5" y="20"/>
                      <a:pt x="2" y="2"/>
                    </a:cubicBezTo>
                    <a:cubicBezTo>
                      <a:pt x="2" y="0"/>
                      <a:pt x="0" y="0"/>
                      <a:pt x="0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0" name="Freeform 143">
                <a:extLst>
                  <a:ext uri="{FF2B5EF4-FFF2-40B4-BE49-F238E27FC236}">
                    <a16:creationId xmlns:a16="http://schemas.microsoft.com/office/drawing/2014/main" id="{9913A7B1-7099-447F-BA9F-DD9FFD3222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2" y="3124"/>
                <a:ext cx="184" cy="152"/>
              </a:xfrm>
              <a:custGeom>
                <a:avLst/>
                <a:gdLst>
                  <a:gd name="T0" fmla="*/ 1 w 96"/>
                  <a:gd name="T1" fmla="*/ 2 h 79"/>
                  <a:gd name="T2" fmla="*/ 36 w 96"/>
                  <a:gd name="T3" fmla="*/ 50 h 79"/>
                  <a:gd name="T4" fmla="*/ 93 w 96"/>
                  <a:gd name="T5" fmla="*/ 78 h 79"/>
                  <a:gd name="T6" fmla="*/ 93 w 96"/>
                  <a:gd name="T7" fmla="*/ 74 h 79"/>
                  <a:gd name="T8" fmla="*/ 40 w 96"/>
                  <a:gd name="T9" fmla="*/ 49 h 79"/>
                  <a:gd name="T10" fmla="*/ 3 w 96"/>
                  <a:gd name="T11" fmla="*/ 1 h 79"/>
                  <a:gd name="T12" fmla="*/ 1 w 96"/>
                  <a:gd name="T13" fmla="*/ 2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6" h="79">
                    <a:moveTo>
                      <a:pt x="1" y="2"/>
                    </a:moveTo>
                    <a:cubicBezTo>
                      <a:pt x="6" y="23"/>
                      <a:pt x="21" y="36"/>
                      <a:pt x="36" y="50"/>
                    </a:cubicBezTo>
                    <a:cubicBezTo>
                      <a:pt x="52" y="64"/>
                      <a:pt x="71" y="79"/>
                      <a:pt x="93" y="78"/>
                    </a:cubicBezTo>
                    <a:cubicBezTo>
                      <a:pt x="96" y="78"/>
                      <a:pt x="95" y="75"/>
                      <a:pt x="93" y="74"/>
                    </a:cubicBezTo>
                    <a:cubicBezTo>
                      <a:pt x="73" y="70"/>
                      <a:pt x="56" y="63"/>
                      <a:pt x="40" y="49"/>
                    </a:cubicBezTo>
                    <a:cubicBezTo>
                      <a:pt x="26" y="37"/>
                      <a:pt x="9" y="20"/>
                      <a:pt x="3" y="1"/>
                    </a:cubicBezTo>
                    <a:cubicBezTo>
                      <a:pt x="3" y="0"/>
                      <a:pt x="0" y="1"/>
                      <a:pt x="1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1" name="Freeform 144">
                <a:extLst>
                  <a:ext uri="{FF2B5EF4-FFF2-40B4-BE49-F238E27FC236}">
                    <a16:creationId xmlns:a16="http://schemas.microsoft.com/office/drawing/2014/main" id="{968BB842-0798-4BDB-ADE8-2E79230AE0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8" y="3239"/>
                <a:ext cx="85" cy="143"/>
              </a:xfrm>
              <a:custGeom>
                <a:avLst/>
                <a:gdLst>
                  <a:gd name="T0" fmla="*/ 1 w 44"/>
                  <a:gd name="T1" fmla="*/ 2 h 74"/>
                  <a:gd name="T2" fmla="*/ 15 w 44"/>
                  <a:gd name="T3" fmla="*/ 46 h 74"/>
                  <a:gd name="T4" fmla="*/ 40 w 44"/>
                  <a:gd name="T5" fmla="*/ 74 h 74"/>
                  <a:gd name="T6" fmla="*/ 41 w 44"/>
                  <a:gd name="T7" fmla="*/ 69 h 74"/>
                  <a:gd name="T8" fmla="*/ 18 w 44"/>
                  <a:gd name="T9" fmla="*/ 42 h 74"/>
                  <a:gd name="T10" fmla="*/ 4 w 44"/>
                  <a:gd name="T11" fmla="*/ 3 h 74"/>
                  <a:gd name="T12" fmla="*/ 1 w 44"/>
                  <a:gd name="T13" fmla="*/ 2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74">
                    <a:moveTo>
                      <a:pt x="1" y="2"/>
                    </a:moveTo>
                    <a:cubicBezTo>
                      <a:pt x="0" y="18"/>
                      <a:pt x="9" y="32"/>
                      <a:pt x="15" y="46"/>
                    </a:cubicBezTo>
                    <a:cubicBezTo>
                      <a:pt x="20" y="56"/>
                      <a:pt x="27" y="73"/>
                      <a:pt x="40" y="74"/>
                    </a:cubicBezTo>
                    <a:cubicBezTo>
                      <a:pt x="43" y="74"/>
                      <a:pt x="44" y="70"/>
                      <a:pt x="41" y="69"/>
                    </a:cubicBezTo>
                    <a:cubicBezTo>
                      <a:pt x="29" y="65"/>
                      <a:pt x="23" y="52"/>
                      <a:pt x="18" y="42"/>
                    </a:cubicBezTo>
                    <a:cubicBezTo>
                      <a:pt x="13" y="30"/>
                      <a:pt x="4" y="16"/>
                      <a:pt x="4" y="3"/>
                    </a:cubicBezTo>
                    <a:cubicBezTo>
                      <a:pt x="4" y="1"/>
                      <a:pt x="2" y="0"/>
                      <a:pt x="1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2" name="Freeform 145">
                <a:extLst>
                  <a:ext uri="{FF2B5EF4-FFF2-40B4-BE49-F238E27FC236}">
                    <a16:creationId xmlns:a16="http://schemas.microsoft.com/office/drawing/2014/main" id="{14FC9FF4-102D-4405-A8C5-0BAD57AB19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1" y="3018"/>
                <a:ext cx="2597" cy="575"/>
              </a:xfrm>
              <a:custGeom>
                <a:avLst/>
                <a:gdLst>
                  <a:gd name="T0" fmla="*/ 0 w 1354"/>
                  <a:gd name="T1" fmla="*/ 117 h 299"/>
                  <a:gd name="T2" fmla="*/ 277 w 1354"/>
                  <a:gd name="T3" fmla="*/ 96 h 299"/>
                  <a:gd name="T4" fmla="*/ 388 w 1354"/>
                  <a:gd name="T5" fmla="*/ 64 h 299"/>
                  <a:gd name="T6" fmla="*/ 468 w 1354"/>
                  <a:gd name="T7" fmla="*/ 18 h 299"/>
                  <a:gd name="T8" fmla="*/ 501 w 1354"/>
                  <a:gd name="T9" fmla="*/ 50 h 299"/>
                  <a:gd name="T10" fmla="*/ 601 w 1354"/>
                  <a:gd name="T11" fmla="*/ 47 h 299"/>
                  <a:gd name="T12" fmla="*/ 692 w 1354"/>
                  <a:gd name="T13" fmla="*/ 78 h 299"/>
                  <a:gd name="T14" fmla="*/ 749 w 1354"/>
                  <a:gd name="T15" fmla="*/ 109 h 299"/>
                  <a:gd name="T16" fmla="*/ 828 w 1354"/>
                  <a:gd name="T17" fmla="*/ 162 h 299"/>
                  <a:gd name="T18" fmla="*/ 939 w 1354"/>
                  <a:gd name="T19" fmla="*/ 195 h 299"/>
                  <a:gd name="T20" fmla="*/ 1049 w 1354"/>
                  <a:gd name="T21" fmla="*/ 215 h 299"/>
                  <a:gd name="T22" fmla="*/ 1237 w 1354"/>
                  <a:gd name="T23" fmla="*/ 281 h 299"/>
                  <a:gd name="T24" fmla="*/ 1354 w 1354"/>
                  <a:gd name="T25" fmla="*/ 299 h 299"/>
                  <a:gd name="T26" fmla="*/ 20 w 1354"/>
                  <a:gd name="T27" fmla="*/ 290 h 299"/>
                  <a:gd name="T28" fmla="*/ 0 w 1354"/>
                  <a:gd name="T29" fmla="*/ 117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54" h="299">
                    <a:moveTo>
                      <a:pt x="0" y="117"/>
                    </a:moveTo>
                    <a:cubicBezTo>
                      <a:pt x="0" y="117"/>
                      <a:pt x="226" y="118"/>
                      <a:pt x="277" y="96"/>
                    </a:cubicBezTo>
                    <a:cubicBezTo>
                      <a:pt x="329" y="74"/>
                      <a:pt x="358" y="72"/>
                      <a:pt x="388" y="64"/>
                    </a:cubicBezTo>
                    <a:cubicBezTo>
                      <a:pt x="418" y="56"/>
                      <a:pt x="454" y="0"/>
                      <a:pt x="468" y="18"/>
                    </a:cubicBezTo>
                    <a:cubicBezTo>
                      <a:pt x="482" y="35"/>
                      <a:pt x="486" y="48"/>
                      <a:pt x="501" y="50"/>
                    </a:cubicBezTo>
                    <a:cubicBezTo>
                      <a:pt x="516" y="53"/>
                      <a:pt x="563" y="15"/>
                      <a:pt x="601" y="47"/>
                    </a:cubicBezTo>
                    <a:cubicBezTo>
                      <a:pt x="640" y="78"/>
                      <a:pt x="647" y="64"/>
                      <a:pt x="692" y="78"/>
                    </a:cubicBezTo>
                    <a:cubicBezTo>
                      <a:pt x="738" y="92"/>
                      <a:pt x="739" y="100"/>
                      <a:pt x="749" y="109"/>
                    </a:cubicBezTo>
                    <a:cubicBezTo>
                      <a:pt x="760" y="117"/>
                      <a:pt x="806" y="139"/>
                      <a:pt x="828" y="162"/>
                    </a:cubicBezTo>
                    <a:cubicBezTo>
                      <a:pt x="851" y="185"/>
                      <a:pt x="889" y="196"/>
                      <a:pt x="939" y="195"/>
                    </a:cubicBezTo>
                    <a:cubicBezTo>
                      <a:pt x="989" y="194"/>
                      <a:pt x="996" y="198"/>
                      <a:pt x="1049" y="215"/>
                    </a:cubicBezTo>
                    <a:cubicBezTo>
                      <a:pt x="1101" y="231"/>
                      <a:pt x="1165" y="280"/>
                      <a:pt x="1237" y="281"/>
                    </a:cubicBezTo>
                    <a:cubicBezTo>
                      <a:pt x="1310" y="282"/>
                      <a:pt x="1354" y="299"/>
                      <a:pt x="1354" y="299"/>
                    </a:cubicBezTo>
                    <a:cubicBezTo>
                      <a:pt x="20" y="290"/>
                      <a:pt x="20" y="290"/>
                      <a:pt x="20" y="290"/>
                    </a:cubicBezTo>
                    <a:lnTo>
                      <a:pt x="0" y="117"/>
                    </a:lnTo>
                    <a:close/>
                  </a:path>
                </a:pathLst>
              </a:custGeom>
              <a:solidFill>
                <a:srgbClr val="FAE8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" name="Freeform 146">
                <a:extLst>
                  <a:ext uri="{FF2B5EF4-FFF2-40B4-BE49-F238E27FC236}">
                    <a16:creationId xmlns:a16="http://schemas.microsoft.com/office/drawing/2014/main" id="{2FDD54F3-A99A-4B10-9FD1-C01E9C756CE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972" y="3026"/>
                <a:ext cx="2618" cy="577"/>
              </a:xfrm>
              <a:custGeom>
                <a:avLst/>
                <a:gdLst>
                  <a:gd name="T0" fmla="*/ 5 w 1365"/>
                  <a:gd name="T1" fmla="*/ 108 h 300"/>
                  <a:gd name="T2" fmla="*/ 280 w 1365"/>
                  <a:gd name="T3" fmla="*/ 87 h 300"/>
                  <a:gd name="T4" fmla="*/ 365 w 1365"/>
                  <a:gd name="T5" fmla="*/ 61 h 300"/>
                  <a:gd name="T6" fmla="*/ 392 w 1365"/>
                  <a:gd name="T7" fmla="*/ 55 h 300"/>
                  <a:gd name="T8" fmla="*/ 431 w 1365"/>
                  <a:gd name="T9" fmla="*/ 28 h 300"/>
                  <a:gd name="T10" fmla="*/ 445 w 1365"/>
                  <a:gd name="T11" fmla="*/ 16 h 300"/>
                  <a:gd name="T12" fmla="*/ 477 w 1365"/>
                  <a:gd name="T13" fmla="*/ 11 h 300"/>
                  <a:gd name="T14" fmla="*/ 487 w 1365"/>
                  <a:gd name="T15" fmla="*/ 24 h 300"/>
                  <a:gd name="T16" fmla="*/ 507 w 1365"/>
                  <a:gd name="T17" fmla="*/ 41 h 300"/>
                  <a:gd name="T18" fmla="*/ 525 w 1365"/>
                  <a:gd name="T19" fmla="*/ 36 h 300"/>
                  <a:gd name="T20" fmla="*/ 609 w 1365"/>
                  <a:gd name="T21" fmla="*/ 39 h 300"/>
                  <a:gd name="T22" fmla="*/ 661 w 1365"/>
                  <a:gd name="T23" fmla="*/ 62 h 300"/>
                  <a:gd name="T24" fmla="*/ 699 w 1365"/>
                  <a:gd name="T25" fmla="*/ 69 h 300"/>
                  <a:gd name="T26" fmla="*/ 752 w 1365"/>
                  <a:gd name="T27" fmla="*/ 96 h 300"/>
                  <a:gd name="T28" fmla="*/ 757 w 1365"/>
                  <a:gd name="T29" fmla="*/ 101 h 300"/>
                  <a:gd name="T30" fmla="*/ 775 w 1365"/>
                  <a:gd name="T31" fmla="*/ 111 h 300"/>
                  <a:gd name="T32" fmla="*/ 837 w 1365"/>
                  <a:gd name="T33" fmla="*/ 155 h 300"/>
                  <a:gd name="T34" fmla="*/ 879 w 1365"/>
                  <a:gd name="T35" fmla="*/ 179 h 300"/>
                  <a:gd name="T36" fmla="*/ 944 w 1365"/>
                  <a:gd name="T37" fmla="*/ 186 h 300"/>
                  <a:gd name="T38" fmla="*/ 1037 w 1365"/>
                  <a:gd name="T39" fmla="*/ 200 h 300"/>
                  <a:gd name="T40" fmla="*/ 1055 w 1365"/>
                  <a:gd name="T41" fmla="*/ 206 h 300"/>
                  <a:gd name="T42" fmla="*/ 1114 w 1365"/>
                  <a:gd name="T43" fmla="*/ 231 h 300"/>
                  <a:gd name="T44" fmla="*/ 1242 w 1365"/>
                  <a:gd name="T45" fmla="*/ 272 h 300"/>
                  <a:gd name="T46" fmla="*/ 1361 w 1365"/>
                  <a:gd name="T47" fmla="*/ 291 h 300"/>
                  <a:gd name="T48" fmla="*/ 1364 w 1365"/>
                  <a:gd name="T49" fmla="*/ 297 h 300"/>
                  <a:gd name="T50" fmla="*/ 1359 w 1365"/>
                  <a:gd name="T51" fmla="*/ 300 h 300"/>
                  <a:gd name="T52" fmla="*/ 25 w 1365"/>
                  <a:gd name="T53" fmla="*/ 291 h 300"/>
                  <a:gd name="T54" fmla="*/ 20 w 1365"/>
                  <a:gd name="T55" fmla="*/ 287 h 300"/>
                  <a:gd name="T56" fmla="*/ 20 w 1365"/>
                  <a:gd name="T57" fmla="*/ 287 h 300"/>
                  <a:gd name="T58" fmla="*/ 0 w 1365"/>
                  <a:gd name="T59" fmla="*/ 113 h 300"/>
                  <a:gd name="T60" fmla="*/ 5 w 1365"/>
                  <a:gd name="T61" fmla="*/ 108 h 300"/>
                  <a:gd name="T62" fmla="*/ 5 w 1365"/>
                  <a:gd name="T63" fmla="*/ 108 h 300"/>
                  <a:gd name="T64" fmla="*/ 284 w 1365"/>
                  <a:gd name="T65" fmla="*/ 96 h 300"/>
                  <a:gd name="T66" fmla="*/ 11 w 1365"/>
                  <a:gd name="T67" fmla="*/ 118 h 300"/>
                  <a:gd name="T68" fmla="*/ 29 w 1365"/>
                  <a:gd name="T69" fmla="*/ 281 h 300"/>
                  <a:gd name="T70" fmla="*/ 1319 w 1365"/>
                  <a:gd name="T71" fmla="*/ 290 h 300"/>
                  <a:gd name="T72" fmla="*/ 1242 w 1365"/>
                  <a:gd name="T73" fmla="*/ 282 h 300"/>
                  <a:gd name="T74" fmla="*/ 1109 w 1365"/>
                  <a:gd name="T75" fmla="*/ 240 h 300"/>
                  <a:gd name="T76" fmla="*/ 1052 w 1365"/>
                  <a:gd name="T77" fmla="*/ 215 h 300"/>
                  <a:gd name="T78" fmla="*/ 1034 w 1365"/>
                  <a:gd name="T79" fmla="*/ 210 h 300"/>
                  <a:gd name="T80" fmla="*/ 944 w 1365"/>
                  <a:gd name="T81" fmla="*/ 196 h 300"/>
                  <a:gd name="T82" fmla="*/ 876 w 1365"/>
                  <a:gd name="T83" fmla="*/ 188 h 300"/>
                  <a:gd name="T84" fmla="*/ 830 w 1365"/>
                  <a:gd name="T85" fmla="*/ 162 h 300"/>
                  <a:gd name="T86" fmla="*/ 770 w 1365"/>
                  <a:gd name="T87" fmla="*/ 120 h 300"/>
                  <a:gd name="T88" fmla="*/ 751 w 1365"/>
                  <a:gd name="T89" fmla="*/ 109 h 300"/>
                  <a:gd name="T90" fmla="*/ 745 w 1365"/>
                  <a:gd name="T91" fmla="*/ 103 h 300"/>
                  <a:gd name="T92" fmla="*/ 696 w 1365"/>
                  <a:gd name="T93" fmla="*/ 79 h 300"/>
                  <a:gd name="T94" fmla="*/ 659 w 1365"/>
                  <a:gd name="T95" fmla="*/ 72 h 300"/>
                  <a:gd name="T96" fmla="*/ 603 w 1365"/>
                  <a:gd name="T97" fmla="*/ 47 h 300"/>
                  <a:gd name="T98" fmla="*/ 529 w 1365"/>
                  <a:gd name="T99" fmla="*/ 46 h 300"/>
                  <a:gd name="T100" fmla="*/ 505 w 1365"/>
                  <a:gd name="T101" fmla="*/ 51 h 300"/>
                  <a:gd name="T102" fmla="*/ 479 w 1365"/>
                  <a:gd name="T103" fmla="*/ 30 h 300"/>
                  <a:gd name="T104" fmla="*/ 469 w 1365"/>
                  <a:gd name="T105" fmla="*/ 17 h 300"/>
                  <a:gd name="T106" fmla="*/ 451 w 1365"/>
                  <a:gd name="T107" fmla="*/ 24 h 300"/>
                  <a:gd name="T108" fmla="*/ 438 w 1365"/>
                  <a:gd name="T109" fmla="*/ 36 h 300"/>
                  <a:gd name="T110" fmla="*/ 394 w 1365"/>
                  <a:gd name="T111" fmla="*/ 65 h 300"/>
                  <a:gd name="T112" fmla="*/ 367 w 1365"/>
                  <a:gd name="T113" fmla="*/ 71 h 300"/>
                  <a:gd name="T114" fmla="*/ 284 w 1365"/>
                  <a:gd name="T115" fmla="*/ 96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365" h="300">
                    <a:moveTo>
                      <a:pt x="5" y="108"/>
                    </a:moveTo>
                    <a:cubicBezTo>
                      <a:pt x="15" y="108"/>
                      <a:pt x="231" y="108"/>
                      <a:pt x="280" y="87"/>
                    </a:cubicBezTo>
                    <a:cubicBezTo>
                      <a:pt x="317" y="71"/>
                      <a:pt x="343" y="66"/>
                      <a:pt x="365" y="61"/>
                    </a:cubicBezTo>
                    <a:cubicBezTo>
                      <a:pt x="374" y="60"/>
                      <a:pt x="383" y="58"/>
                      <a:pt x="392" y="55"/>
                    </a:cubicBezTo>
                    <a:cubicBezTo>
                      <a:pt x="404" y="52"/>
                      <a:pt x="418" y="40"/>
                      <a:pt x="431" y="28"/>
                    </a:cubicBezTo>
                    <a:cubicBezTo>
                      <a:pt x="436" y="24"/>
                      <a:pt x="440" y="20"/>
                      <a:pt x="445" y="16"/>
                    </a:cubicBezTo>
                    <a:cubicBezTo>
                      <a:pt x="458" y="6"/>
                      <a:pt x="469" y="0"/>
                      <a:pt x="477" y="11"/>
                    </a:cubicBezTo>
                    <a:cubicBezTo>
                      <a:pt x="482" y="16"/>
                      <a:pt x="485" y="20"/>
                      <a:pt x="487" y="24"/>
                    </a:cubicBezTo>
                    <a:cubicBezTo>
                      <a:pt x="494" y="34"/>
                      <a:pt x="498" y="40"/>
                      <a:pt x="507" y="41"/>
                    </a:cubicBezTo>
                    <a:cubicBezTo>
                      <a:pt x="510" y="42"/>
                      <a:pt x="517" y="39"/>
                      <a:pt x="525" y="36"/>
                    </a:cubicBezTo>
                    <a:cubicBezTo>
                      <a:pt x="547" y="27"/>
                      <a:pt x="580" y="15"/>
                      <a:pt x="609" y="39"/>
                    </a:cubicBezTo>
                    <a:cubicBezTo>
                      <a:pt x="633" y="58"/>
                      <a:pt x="644" y="60"/>
                      <a:pt x="661" y="62"/>
                    </a:cubicBezTo>
                    <a:cubicBezTo>
                      <a:pt x="670" y="63"/>
                      <a:pt x="682" y="64"/>
                      <a:pt x="699" y="69"/>
                    </a:cubicBezTo>
                    <a:cubicBezTo>
                      <a:pt x="736" y="81"/>
                      <a:pt x="745" y="89"/>
                      <a:pt x="752" y="96"/>
                    </a:cubicBezTo>
                    <a:cubicBezTo>
                      <a:pt x="754" y="98"/>
                      <a:pt x="755" y="99"/>
                      <a:pt x="757" y="101"/>
                    </a:cubicBezTo>
                    <a:cubicBezTo>
                      <a:pt x="760" y="103"/>
                      <a:pt x="767" y="107"/>
                      <a:pt x="775" y="111"/>
                    </a:cubicBezTo>
                    <a:cubicBezTo>
                      <a:pt x="794" y="122"/>
                      <a:pt x="821" y="138"/>
                      <a:pt x="837" y="155"/>
                    </a:cubicBezTo>
                    <a:cubicBezTo>
                      <a:pt x="847" y="166"/>
                      <a:pt x="862" y="173"/>
                      <a:pt x="879" y="179"/>
                    </a:cubicBezTo>
                    <a:cubicBezTo>
                      <a:pt x="897" y="184"/>
                      <a:pt x="919" y="186"/>
                      <a:pt x="944" y="186"/>
                    </a:cubicBezTo>
                    <a:cubicBezTo>
                      <a:pt x="989" y="185"/>
                      <a:pt x="1000" y="188"/>
                      <a:pt x="1037" y="200"/>
                    </a:cubicBezTo>
                    <a:cubicBezTo>
                      <a:pt x="1042" y="202"/>
                      <a:pt x="1047" y="203"/>
                      <a:pt x="1055" y="206"/>
                    </a:cubicBezTo>
                    <a:cubicBezTo>
                      <a:pt x="1073" y="211"/>
                      <a:pt x="1093" y="221"/>
                      <a:pt x="1114" y="231"/>
                    </a:cubicBezTo>
                    <a:cubicBezTo>
                      <a:pt x="1153" y="250"/>
                      <a:pt x="1196" y="271"/>
                      <a:pt x="1242" y="272"/>
                    </a:cubicBezTo>
                    <a:cubicBezTo>
                      <a:pt x="1316" y="273"/>
                      <a:pt x="1361" y="290"/>
                      <a:pt x="1361" y="291"/>
                    </a:cubicBezTo>
                    <a:cubicBezTo>
                      <a:pt x="1363" y="292"/>
                      <a:pt x="1365" y="294"/>
                      <a:pt x="1364" y="297"/>
                    </a:cubicBezTo>
                    <a:cubicBezTo>
                      <a:pt x="1363" y="299"/>
                      <a:pt x="1361" y="300"/>
                      <a:pt x="1359" y="300"/>
                    </a:cubicBezTo>
                    <a:cubicBezTo>
                      <a:pt x="25" y="291"/>
                      <a:pt x="25" y="291"/>
                      <a:pt x="25" y="291"/>
                    </a:cubicBezTo>
                    <a:cubicBezTo>
                      <a:pt x="22" y="291"/>
                      <a:pt x="20" y="289"/>
                      <a:pt x="20" y="287"/>
                    </a:cubicBezTo>
                    <a:cubicBezTo>
                      <a:pt x="20" y="287"/>
                      <a:pt x="20" y="287"/>
                      <a:pt x="20" y="287"/>
                    </a:cubicBezTo>
                    <a:cubicBezTo>
                      <a:pt x="0" y="113"/>
                      <a:pt x="0" y="113"/>
                      <a:pt x="0" y="113"/>
                    </a:cubicBezTo>
                    <a:cubicBezTo>
                      <a:pt x="0" y="111"/>
                      <a:pt x="2" y="108"/>
                      <a:pt x="5" y="108"/>
                    </a:cubicBezTo>
                    <a:cubicBezTo>
                      <a:pt x="5" y="108"/>
                      <a:pt x="5" y="108"/>
                      <a:pt x="5" y="108"/>
                    </a:cubicBezTo>
                    <a:close/>
                    <a:moveTo>
                      <a:pt x="284" y="96"/>
                    </a:moveTo>
                    <a:cubicBezTo>
                      <a:pt x="237" y="117"/>
                      <a:pt x="46" y="118"/>
                      <a:pt x="11" y="118"/>
                    </a:cubicBezTo>
                    <a:cubicBezTo>
                      <a:pt x="29" y="281"/>
                      <a:pt x="29" y="281"/>
                      <a:pt x="29" y="281"/>
                    </a:cubicBezTo>
                    <a:cubicBezTo>
                      <a:pt x="1319" y="290"/>
                      <a:pt x="1319" y="290"/>
                      <a:pt x="1319" y="290"/>
                    </a:cubicBezTo>
                    <a:cubicBezTo>
                      <a:pt x="1300" y="286"/>
                      <a:pt x="1274" y="283"/>
                      <a:pt x="1242" y="282"/>
                    </a:cubicBezTo>
                    <a:cubicBezTo>
                      <a:pt x="1194" y="281"/>
                      <a:pt x="1149" y="260"/>
                      <a:pt x="1109" y="240"/>
                    </a:cubicBezTo>
                    <a:cubicBezTo>
                      <a:pt x="1089" y="230"/>
                      <a:pt x="1070" y="221"/>
                      <a:pt x="1052" y="215"/>
                    </a:cubicBezTo>
                    <a:cubicBezTo>
                      <a:pt x="1048" y="214"/>
                      <a:pt x="1041" y="212"/>
                      <a:pt x="1034" y="210"/>
                    </a:cubicBezTo>
                    <a:cubicBezTo>
                      <a:pt x="998" y="198"/>
                      <a:pt x="987" y="195"/>
                      <a:pt x="944" y="196"/>
                    </a:cubicBezTo>
                    <a:cubicBezTo>
                      <a:pt x="918" y="196"/>
                      <a:pt x="895" y="194"/>
                      <a:pt x="876" y="188"/>
                    </a:cubicBezTo>
                    <a:cubicBezTo>
                      <a:pt x="857" y="183"/>
                      <a:pt x="841" y="174"/>
                      <a:pt x="830" y="162"/>
                    </a:cubicBezTo>
                    <a:cubicBezTo>
                      <a:pt x="815" y="146"/>
                      <a:pt x="788" y="131"/>
                      <a:pt x="770" y="120"/>
                    </a:cubicBezTo>
                    <a:cubicBezTo>
                      <a:pt x="761" y="115"/>
                      <a:pt x="754" y="111"/>
                      <a:pt x="751" y="109"/>
                    </a:cubicBezTo>
                    <a:cubicBezTo>
                      <a:pt x="749" y="107"/>
                      <a:pt x="747" y="105"/>
                      <a:pt x="745" y="103"/>
                    </a:cubicBezTo>
                    <a:cubicBezTo>
                      <a:pt x="738" y="97"/>
                      <a:pt x="731" y="90"/>
                      <a:pt x="696" y="79"/>
                    </a:cubicBezTo>
                    <a:cubicBezTo>
                      <a:pt x="680" y="74"/>
                      <a:pt x="669" y="73"/>
                      <a:pt x="659" y="72"/>
                    </a:cubicBezTo>
                    <a:cubicBezTo>
                      <a:pt x="641" y="69"/>
                      <a:pt x="629" y="68"/>
                      <a:pt x="603" y="47"/>
                    </a:cubicBezTo>
                    <a:cubicBezTo>
                      <a:pt x="578" y="27"/>
                      <a:pt x="549" y="38"/>
                      <a:pt x="529" y="46"/>
                    </a:cubicBezTo>
                    <a:cubicBezTo>
                      <a:pt x="519" y="49"/>
                      <a:pt x="511" y="52"/>
                      <a:pt x="505" y="51"/>
                    </a:cubicBezTo>
                    <a:cubicBezTo>
                      <a:pt x="492" y="49"/>
                      <a:pt x="487" y="41"/>
                      <a:pt x="479" y="30"/>
                    </a:cubicBezTo>
                    <a:cubicBezTo>
                      <a:pt x="476" y="26"/>
                      <a:pt x="473" y="21"/>
                      <a:pt x="469" y="17"/>
                    </a:cubicBezTo>
                    <a:cubicBezTo>
                      <a:pt x="466" y="13"/>
                      <a:pt x="460" y="17"/>
                      <a:pt x="451" y="24"/>
                    </a:cubicBezTo>
                    <a:cubicBezTo>
                      <a:pt x="447" y="27"/>
                      <a:pt x="443" y="31"/>
                      <a:pt x="438" y="36"/>
                    </a:cubicBezTo>
                    <a:cubicBezTo>
                      <a:pt x="424" y="48"/>
                      <a:pt x="409" y="61"/>
                      <a:pt x="394" y="65"/>
                    </a:cubicBezTo>
                    <a:cubicBezTo>
                      <a:pt x="386" y="68"/>
                      <a:pt x="377" y="69"/>
                      <a:pt x="367" y="71"/>
                    </a:cubicBezTo>
                    <a:cubicBezTo>
                      <a:pt x="345" y="76"/>
                      <a:pt x="320" y="81"/>
                      <a:pt x="284" y="9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" name="Freeform 147">
                <a:extLst>
                  <a:ext uri="{FF2B5EF4-FFF2-40B4-BE49-F238E27FC236}">
                    <a16:creationId xmlns:a16="http://schemas.microsoft.com/office/drawing/2014/main" id="{7A6F22F4-39B4-45B4-8871-A8D2031A91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4" y="2789"/>
                <a:ext cx="3976" cy="797"/>
              </a:xfrm>
              <a:custGeom>
                <a:avLst/>
                <a:gdLst>
                  <a:gd name="T0" fmla="*/ 0 w 2073"/>
                  <a:gd name="T1" fmla="*/ 414 h 414"/>
                  <a:gd name="T2" fmla="*/ 2073 w 2073"/>
                  <a:gd name="T3" fmla="*/ 414 h 414"/>
                  <a:gd name="T4" fmla="*/ 1899 w 2073"/>
                  <a:gd name="T5" fmla="*/ 353 h 414"/>
                  <a:gd name="T6" fmla="*/ 1794 w 2073"/>
                  <a:gd name="T7" fmla="*/ 286 h 414"/>
                  <a:gd name="T8" fmla="*/ 1515 w 2073"/>
                  <a:gd name="T9" fmla="*/ 267 h 414"/>
                  <a:gd name="T10" fmla="*/ 1329 w 2073"/>
                  <a:gd name="T11" fmla="*/ 236 h 414"/>
                  <a:gd name="T12" fmla="*/ 1173 w 2073"/>
                  <a:gd name="T13" fmla="*/ 144 h 414"/>
                  <a:gd name="T14" fmla="*/ 920 w 2073"/>
                  <a:gd name="T15" fmla="*/ 18 h 414"/>
                  <a:gd name="T16" fmla="*/ 834 w 2073"/>
                  <a:gd name="T17" fmla="*/ 73 h 414"/>
                  <a:gd name="T18" fmla="*/ 776 w 2073"/>
                  <a:gd name="T19" fmla="*/ 66 h 414"/>
                  <a:gd name="T20" fmla="*/ 687 w 2073"/>
                  <a:gd name="T21" fmla="*/ 147 h 414"/>
                  <a:gd name="T22" fmla="*/ 587 w 2073"/>
                  <a:gd name="T23" fmla="*/ 143 h 414"/>
                  <a:gd name="T24" fmla="*/ 459 w 2073"/>
                  <a:gd name="T25" fmla="*/ 229 h 414"/>
                  <a:gd name="T26" fmla="*/ 261 w 2073"/>
                  <a:gd name="T27" fmla="*/ 323 h 414"/>
                  <a:gd name="T28" fmla="*/ 0 w 2073"/>
                  <a:gd name="T29" fmla="*/ 414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073" h="414">
                    <a:moveTo>
                      <a:pt x="0" y="414"/>
                    </a:moveTo>
                    <a:cubicBezTo>
                      <a:pt x="2073" y="414"/>
                      <a:pt x="2073" y="414"/>
                      <a:pt x="2073" y="414"/>
                    </a:cubicBezTo>
                    <a:cubicBezTo>
                      <a:pt x="2073" y="414"/>
                      <a:pt x="1955" y="395"/>
                      <a:pt x="1899" y="353"/>
                    </a:cubicBezTo>
                    <a:cubicBezTo>
                      <a:pt x="1843" y="311"/>
                      <a:pt x="1843" y="270"/>
                      <a:pt x="1794" y="286"/>
                    </a:cubicBezTo>
                    <a:cubicBezTo>
                      <a:pt x="1745" y="302"/>
                      <a:pt x="1533" y="274"/>
                      <a:pt x="1515" y="267"/>
                    </a:cubicBezTo>
                    <a:cubicBezTo>
                      <a:pt x="1496" y="260"/>
                      <a:pt x="1384" y="242"/>
                      <a:pt x="1329" y="236"/>
                    </a:cubicBezTo>
                    <a:cubicBezTo>
                      <a:pt x="1275" y="230"/>
                      <a:pt x="1228" y="145"/>
                      <a:pt x="1173" y="144"/>
                    </a:cubicBezTo>
                    <a:cubicBezTo>
                      <a:pt x="1119" y="143"/>
                      <a:pt x="951" y="35"/>
                      <a:pt x="920" y="18"/>
                    </a:cubicBezTo>
                    <a:cubicBezTo>
                      <a:pt x="890" y="0"/>
                      <a:pt x="861" y="70"/>
                      <a:pt x="834" y="73"/>
                    </a:cubicBezTo>
                    <a:cubicBezTo>
                      <a:pt x="807" y="75"/>
                      <a:pt x="792" y="55"/>
                      <a:pt x="776" y="66"/>
                    </a:cubicBezTo>
                    <a:cubicBezTo>
                      <a:pt x="760" y="76"/>
                      <a:pt x="731" y="145"/>
                      <a:pt x="687" y="147"/>
                    </a:cubicBezTo>
                    <a:cubicBezTo>
                      <a:pt x="644" y="150"/>
                      <a:pt x="602" y="120"/>
                      <a:pt x="587" y="143"/>
                    </a:cubicBezTo>
                    <a:cubicBezTo>
                      <a:pt x="572" y="165"/>
                      <a:pt x="496" y="216"/>
                      <a:pt x="459" y="229"/>
                    </a:cubicBezTo>
                    <a:cubicBezTo>
                      <a:pt x="422" y="242"/>
                      <a:pt x="341" y="328"/>
                      <a:pt x="261" y="323"/>
                    </a:cubicBezTo>
                    <a:cubicBezTo>
                      <a:pt x="181" y="318"/>
                      <a:pt x="138" y="392"/>
                      <a:pt x="0" y="414"/>
                    </a:cubicBezTo>
                    <a:close/>
                  </a:path>
                </a:pathLst>
              </a:custGeom>
              <a:solidFill>
                <a:srgbClr val="EDC4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" name="Freeform 148">
                <a:extLst>
                  <a:ext uri="{FF2B5EF4-FFF2-40B4-BE49-F238E27FC236}">
                    <a16:creationId xmlns:a16="http://schemas.microsoft.com/office/drawing/2014/main" id="{E32F6012-7A71-4258-9C48-9219FA03AF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4" y="3120"/>
                <a:ext cx="3665" cy="468"/>
              </a:xfrm>
              <a:custGeom>
                <a:avLst/>
                <a:gdLst>
                  <a:gd name="T0" fmla="*/ 0 w 1911"/>
                  <a:gd name="T1" fmla="*/ 242 h 243"/>
                  <a:gd name="T2" fmla="*/ 1911 w 1911"/>
                  <a:gd name="T3" fmla="*/ 242 h 243"/>
                  <a:gd name="T4" fmla="*/ 1836 w 1911"/>
                  <a:gd name="T5" fmla="*/ 212 h 243"/>
                  <a:gd name="T6" fmla="*/ 1625 w 1911"/>
                  <a:gd name="T7" fmla="*/ 214 h 243"/>
                  <a:gd name="T8" fmla="*/ 1450 w 1911"/>
                  <a:gd name="T9" fmla="*/ 189 h 243"/>
                  <a:gd name="T10" fmla="*/ 1386 w 1911"/>
                  <a:gd name="T11" fmla="*/ 204 h 243"/>
                  <a:gd name="T12" fmla="*/ 1214 w 1911"/>
                  <a:gd name="T13" fmla="*/ 208 h 243"/>
                  <a:gd name="T14" fmla="*/ 1072 w 1911"/>
                  <a:gd name="T15" fmla="*/ 180 h 243"/>
                  <a:gd name="T16" fmla="*/ 954 w 1911"/>
                  <a:gd name="T17" fmla="*/ 166 h 243"/>
                  <a:gd name="T18" fmla="*/ 851 w 1911"/>
                  <a:gd name="T19" fmla="*/ 97 h 243"/>
                  <a:gd name="T20" fmla="*/ 683 w 1911"/>
                  <a:gd name="T21" fmla="*/ 60 h 243"/>
                  <a:gd name="T22" fmla="*/ 580 w 1911"/>
                  <a:gd name="T23" fmla="*/ 14 h 243"/>
                  <a:gd name="T24" fmla="*/ 500 w 1911"/>
                  <a:gd name="T25" fmla="*/ 37 h 243"/>
                  <a:gd name="T26" fmla="*/ 499 w 1911"/>
                  <a:gd name="T27" fmla="*/ 37 h 243"/>
                  <a:gd name="T28" fmla="*/ 459 w 1911"/>
                  <a:gd name="T29" fmla="*/ 57 h 243"/>
                  <a:gd name="T30" fmla="*/ 261 w 1911"/>
                  <a:gd name="T31" fmla="*/ 151 h 243"/>
                  <a:gd name="T32" fmla="*/ 0 w 1911"/>
                  <a:gd name="T33" fmla="*/ 242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911" h="243">
                    <a:moveTo>
                      <a:pt x="0" y="242"/>
                    </a:moveTo>
                    <a:cubicBezTo>
                      <a:pt x="1911" y="242"/>
                      <a:pt x="1911" y="242"/>
                      <a:pt x="1911" y="242"/>
                    </a:cubicBezTo>
                    <a:cubicBezTo>
                      <a:pt x="1897" y="238"/>
                      <a:pt x="1874" y="229"/>
                      <a:pt x="1836" y="212"/>
                    </a:cubicBezTo>
                    <a:cubicBezTo>
                      <a:pt x="1755" y="176"/>
                      <a:pt x="1732" y="204"/>
                      <a:pt x="1625" y="214"/>
                    </a:cubicBezTo>
                    <a:cubicBezTo>
                      <a:pt x="1518" y="223"/>
                      <a:pt x="1487" y="194"/>
                      <a:pt x="1450" y="189"/>
                    </a:cubicBezTo>
                    <a:cubicBezTo>
                      <a:pt x="1413" y="184"/>
                      <a:pt x="1412" y="195"/>
                      <a:pt x="1386" y="204"/>
                    </a:cubicBezTo>
                    <a:cubicBezTo>
                      <a:pt x="1359" y="214"/>
                      <a:pt x="1262" y="243"/>
                      <a:pt x="1214" y="208"/>
                    </a:cubicBezTo>
                    <a:cubicBezTo>
                      <a:pt x="1165" y="173"/>
                      <a:pt x="1138" y="184"/>
                      <a:pt x="1072" y="180"/>
                    </a:cubicBezTo>
                    <a:cubicBezTo>
                      <a:pt x="1005" y="176"/>
                      <a:pt x="974" y="172"/>
                      <a:pt x="954" y="166"/>
                    </a:cubicBezTo>
                    <a:cubicBezTo>
                      <a:pt x="933" y="161"/>
                      <a:pt x="895" y="135"/>
                      <a:pt x="851" y="97"/>
                    </a:cubicBezTo>
                    <a:cubicBezTo>
                      <a:pt x="806" y="59"/>
                      <a:pt x="737" y="108"/>
                      <a:pt x="683" y="60"/>
                    </a:cubicBezTo>
                    <a:cubicBezTo>
                      <a:pt x="629" y="13"/>
                      <a:pt x="606" y="0"/>
                      <a:pt x="580" y="14"/>
                    </a:cubicBezTo>
                    <a:cubicBezTo>
                      <a:pt x="554" y="29"/>
                      <a:pt x="537" y="37"/>
                      <a:pt x="500" y="37"/>
                    </a:cubicBezTo>
                    <a:cubicBezTo>
                      <a:pt x="500" y="37"/>
                      <a:pt x="499" y="37"/>
                      <a:pt x="499" y="37"/>
                    </a:cubicBezTo>
                    <a:cubicBezTo>
                      <a:pt x="484" y="46"/>
                      <a:pt x="470" y="53"/>
                      <a:pt x="459" y="57"/>
                    </a:cubicBezTo>
                    <a:cubicBezTo>
                      <a:pt x="422" y="70"/>
                      <a:pt x="341" y="156"/>
                      <a:pt x="261" y="151"/>
                    </a:cubicBezTo>
                    <a:cubicBezTo>
                      <a:pt x="181" y="146"/>
                      <a:pt x="138" y="220"/>
                      <a:pt x="0" y="242"/>
                    </a:cubicBezTo>
                    <a:close/>
                  </a:path>
                </a:pathLst>
              </a:custGeom>
              <a:solidFill>
                <a:srgbClr val="D09F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6" name="Freeform 149">
                <a:extLst>
                  <a:ext uri="{FF2B5EF4-FFF2-40B4-BE49-F238E27FC236}">
                    <a16:creationId xmlns:a16="http://schemas.microsoft.com/office/drawing/2014/main" id="{B5D17BF7-EEA3-4436-8BC9-31405588FBE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24" y="2791"/>
                <a:ext cx="3997" cy="804"/>
              </a:xfrm>
              <a:custGeom>
                <a:avLst/>
                <a:gdLst>
                  <a:gd name="T0" fmla="*/ 52 w 2084"/>
                  <a:gd name="T1" fmla="*/ 408 h 418"/>
                  <a:gd name="T2" fmla="*/ 2029 w 2084"/>
                  <a:gd name="T3" fmla="*/ 408 h 418"/>
                  <a:gd name="T4" fmla="*/ 1901 w 2084"/>
                  <a:gd name="T5" fmla="*/ 356 h 418"/>
                  <a:gd name="T6" fmla="*/ 1856 w 2084"/>
                  <a:gd name="T7" fmla="*/ 313 h 418"/>
                  <a:gd name="T8" fmla="*/ 1801 w 2084"/>
                  <a:gd name="T9" fmla="*/ 290 h 418"/>
                  <a:gd name="T10" fmla="*/ 1690 w 2084"/>
                  <a:gd name="T11" fmla="*/ 293 h 418"/>
                  <a:gd name="T12" fmla="*/ 1518 w 2084"/>
                  <a:gd name="T13" fmla="*/ 271 h 418"/>
                  <a:gd name="T14" fmla="*/ 1442 w 2084"/>
                  <a:gd name="T15" fmla="*/ 256 h 418"/>
                  <a:gd name="T16" fmla="*/ 1334 w 2084"/>
                  <a:gd name="T17" fmla="*/ 240 h 418"/>
                  <a:gd name="T18" fmla="*/ 1255 w 2084"/>
                  <a:gd name="T19" fmla="*/ 193 h 418"/>
                  <a:gd name="T20" fmla="*/ 1178 w 2084"/>
                  <a:gd name="T21" fmla="*/ 148 h 418"/>
                  <a:gd name="T22" fmla="*/ 944 w 2084"/>
                  <a:gd name="T23" fmla="*/ 34 h 418"/>
                  <a:gd name="T24" fmla="*/ 923 w 2084"/>
                  <a:gd name="T25" fmla="*/ 21 h 418"/>
                  <a:gd name="T26" fmla="*/ 878 w 2084"/>
                  <a:gd name="T27" fmla="*/ 48 h 418"/>
                  <a:gd name="T28" fmla="*/ 840 w 2084"/>
                  <a:gd name="T29" fmla="*/ 77 h 418"/>
                  <a:gd name="T30" fmla="*/ 807 w 2084"/>
                  <a:gd name="T31" fmla="*/ 71 h 418"/>
                  <a:gd name="T32" fmla="*/ 784 w 2084"/>
                  <a:gd name="T33" fmla="*/ 69 h 418"/>
                  <a:gd name="T34" fmla="*/ 766 w 2084"/>
                  <a:gd name="T35" fmla="*/ 91 h 418"/>
                  <a:gd name="T36" fmla="*/ 693 w 2084"/>
                  <a:gd name="T37" fmla="*/ 151 h 418"/>
                  <a:gd name="T38" fmla="*/ 640 w 2084"/>
                  <a:gd name="T39" fmla="*/ 144 h 418"/>
                  <a:gd name="T40" fmla="*/ 596 w 2084"/>
                  <a:gd name="T41" fmla="*/ 144 h 418"/>
                  <a:gd name="T42" fmla="*/ 539 w 2084"/>
                  <a:gd name="T43" fmla="*/ 193 h 418"/>
                  <a:gd name="T44" fmla="*/ 466 w 2084"/>
                  <a:gd name="T45" fmla="*/ 233 h 418"/>
                  <a:gd name="T46" fmla="*/ 419 w 2084"/>
                  <a:gd name="T47" fmla="*/ 261 h 418"/>
                  <a:gd name="T48" fmla="*/ 266 w 2084"/>
                  <a:gd name="T49" fmla="*/ 327 h 418"/>
                  <a:gd name="T50" fmla="*/ 162 w 2084"/>
                  <a:gd name="T51" fmla="*/ 361 h 418"/>
                  <a:gd name="T52" fmla="*/ 52 w 2084"/>
                  <a:gd name="T53" fmla="*/ 408 h 418"/>
                  <a:gd name="T54" fmla="*/ 2078 w 2084"/>
                  <a:gd name="T55" fmla="*/ 418 h 418"/>
                  <a:gd name="T56" fmla="*/ 5 w 2084"/>
                  <a:gd name="T57" fmla="*/ 418 h 418"/>
                  <a:gd name="T58" fmla="*/ 5 w 2084"/>
                  <a:gd name="T59" fmla="*/ 418 h 418"/>
                  <a:gd name="T60" fmla="*/ 0 w 2084"/>
                  <a:gd name="T61" fmla="*/ 414 h 418"/>
                  <a:gd name="T62" fmla="*/ 4 w 2084"/>
                  <a:gd name="T63" fmla="*/ 408 h 418"/>
                  <a:gd name="T64" fmla="*/ 157 w 2084"/>
                  <a:gd name="T65" fmla="*/ 352 h 418"/>
                  <a:gd name="T66" fmla="*/ 266 w 2084"/>
                  <a:gd name="T67" fmla="*/ 317 h 418"/>
                  <a:gd name="T68" fmla="*/ 414 w 2084"/>
                  <a:gd name="T69" fmla="*/ 253 h 418"/>
                  <a:gd name="T70" fmla="*/ 462 w 2084"/>
                  <a:gd name="T71" fmla="*/ 223 h 418"/>
                  <a:gd name="T72" fmla="*/ 533 w 2084"/>
                  <a:gd name="T73" fmla="*/ 184 h 418"/>
                  <a:gd name="T74" fmla="*/ 588 w 2084"/>
                  <a:gd name="T75" fmla="*/ 139 h 418"/>
                  <a:gd name="T76" fmla="*/ 642 w 2084"/>
                  <a:gd name="T77" fmla="*/ 134 h 418"/>
                  <a:gd name="T78" fmla="*/ 692 w 2084"/>
                  <a:gd name="T79" fmla="*/ 141 h 418"/>
                  <a:gd name="T80" fmla="*/ 757 w 2084"/>
                  <a:gd name="T81" fmla="*/ 85 h 418"/>
                  <a:gd name="T82" fmla="*/ 778 w 2084"/>
                  <a:gd name="T83" fmla="*/ 60 h 418"/>
                  <a:gd name="T84" fmla="*/ 810 w 2084"/>
                  <a:gd name="T85" fmla="*/ 61 h 418"/>
                  <a:gd name="T86" fmla="*/ 839 w 2084"/>
                  <a:gd name="T87" fmla="*/ 67 h 418"/>
                  <a:gd name="T88" fmla="*/ 871 w 2084"/>
                  <a:gd name="T89" fmla="*/ 41 h 418"/>
                  <a:gd name="T90" fmla="*/ 928 w 2084"/>
                  <a:gd name="T91" fmla="*/ 12 h 418"/>
                  <a:gd name="T92" fmla="*/ 949 w 2084"/>
                  <a:gd name="T93" fmla="*/ 25 h 418"/>
                  <a:gd name="T94" fmla="*/ 1178 w 2084"/>
                  <a:gd name="T95" fmla="*/ 138 h 418"/>
                  <a:gd name="T96" fmla="*/ 1262 w 2084"/>
                  <a:gd name="T97" fmla="*/ 185 h 418"/>
                  <a:gd name="T98" fmla="*/ 1335 w 2084"/>
                  <a:gd name="T99" fmla="*/ 230 h 418"/>
                  <a:gd name="T100" fmla="*/ 1444 w 2084"/>
                  <a:gd name="T101" fmla="*/ 245 h 418"/>
                  <a:gd name="T102" fmla="*/ 1521 w 2084"/>
                  <a:gd name="T103" fmla="*/ 261 h 418"/>
                  <a:gd name="T104" fmla="*/ 1691 w 2084"/>
                  <a:gd name="T105" fmla="*/ 283 h 418"/>
                  <a:gd name="T106" fmla="*/ 1798 w 2084"/>
                  <a:gd name="T107" fmla="*/ 280 h 418"/>
                  <a:gd name="T108" fmla="*/ 1864 w 2084"/>
                  <a:gd name="T109" fmla="*/ 306 h 418"/>
                  <a:gd name="T110" fmla="*/ 1907 w 2084"/>
                  <a:gd name="T111" fmla="*/ 348 h 418"/>
                  <a:gd name="T112" fmla="*/ 2079 w 2084"/>
                  <a:gd name="T113" fmla="*/ 408 h 418"/>
                  <a:gd name="T114" fmla="*/ 2084 w 2084"/>
                  <a:gd name="T115" fmla="*/ 413 h 418"/>
                  <a:gd name="T116" fmla="*/ 2078 w 2084"/>
                  <a:gd name="T117" fmla="*/ 418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084" h="418">
                    <a:moveTo>
                      <a:pt x="52" y="408"/>
                    </a:moveTo>
                    <a:cubicBezTo>
                      <a:pt x="2029" y="408"/>
                      <a:pt x="2029" y="408"/>
                      <a:pt x="2029" y="408"/>
                    </a:cubicBezTo>
                    <a:cubicBezTo>
                      <a:pt x="1989" y="398"/>
                      <a:pt x="1934" y="381"/>
                      <a:pt x="1901" y="356"/>
                    </a:cubicBezTo>
                    <a:cubicBezTo>
                      <a:pt x="1880" y="341"/>
                      <a:pt x="1867" y="326"/>
                      <a:pt x="1856" y="313"/>
                    </a:cubicBezTo>
                    <a:cubicBezTo>
                      <a:pt x="1839" y="293"/>
                      <a:pt x="1829" y="280"/>
                      <a:pt x="1801" y="290"/>
                    </a:cubicBezTo>
                    <a:cubicBezTo>
                      <a:pt x="1781" y="296"/>
                      <a:pt x="1738" y="296"/>
                      <a:pt x="1690" y="293"/>
                    </a:cubicBezTo>
                    <a:cubicBezTo>
                      <a:pt x="1615" y="288"/>
                      <a:pt x="1530" y="275"/>
                      <a:pt x="1518" y="271"/>
                    </a:cubicBezTo>
                    <a:cubicBezTo>
                      <a:pt x="1509" y="268"/>
                      <a:pt x="1478" y="262"/>
                      <a:pt x="1442" y="256"/>
                    </a:cubicBezTo>
                    <a:cubicBezTo>
                      <a:pt x="1405" y="249"/>
                      <a:pt x="1362" y="243"/>
                      <a:pt x="1334" y="240"/>
                    </a:cubicBezTo>
                    <a:cubicBezTo>
                      <a:pt x="1306" y="237"/>
                      <a:pt x="1280" y="215"/>
                      <a:pt x="1255" y="193"/>
                    </a:cubicBezTo>
                    <a:cubicBezTo>
                      <a:pt x="1230" y="170"/>
                      <a:pt x="1204" y="148"/>
                      <a:pt x="1178" y="148"/>
                    </a:cubicBezTo>
                    <a:cubicBezTo>
                      <a:pt x="1130" y="147"/>
                      <a:pt x="999" y="68"/>
                      <a:pt x="944" y="34"/>
                    </a:cubicBezTo>
                    <a:cubicBezTo>
                      <a:pt x="934" y="28"/>
                      <a:pt x="927" y="24"/>
                      <a:pt x="923" y="21"/>
                    </a:cubicBezTo>
                    <a:cubicBezTo>
                      <a:pt x="909" y="13"/>
                      <a:pt x="893" y="31"/>
                      <a:pt x="878" y="48"/>
                    </a:cubicBezTo>
                    <a:cubicBezTo>
                      <a:pt x="865" y="62"/>
                      <a:pt x="853" y="76"/>
                      <a:pt x="840" y="77"/>
                    </a:cubicBezTo>
                    <a:cubicBezTo>
                      <a:pt x="826" y="78"/>
                      <a:pt x="816" y="74"/>
                      <a:pt x="807" y="71"/>
                    </a:cubicBezTo>
                    <a:cubicBezTo>
                      <a:pt x="798" y="67"/>
                      <a:pt x="790" y="65"/>
                      <a:pt x="784" y="69"/>
                    </a:cubicBezTo>
                    <a:cubicBezTo>
                      <a:pt x="779" y="72"/>
                      <a:pt x="773" y="81"/>
                      <a:pt x="766" y="91"/>
                    </a:cubicBezTo>
                    <a:cubicBezTo>
                      <a:pt x="748" y="116"/>
                      <a:pt x="725" y="150"/>
                      <a:pt x="693" y="151"/>
                    </a:cubicBezTo>
                    <a:cubicBezTo>
                      <a:pt x="674" y="152"/>
                      <a:pt x="656" y="148"/>
                      <a:pt x="640" y="144"/>
                    </a:cubicBezTo>
                    <a:cubicBezTo>
                      <a:pt x="620" y="139"/>
                      <a:pt x="603" y="134"/>
                      <a:pt x="596" y="144"/>
                    </a:cubicBezTo>
                    <a:cubicBezTo>
                      <a:pt x="588" y="156"/>
                      <a:pt x="565" y="175"/>
                      <a:pt x="539" y="193"/>
                    </a:cubicBezTo>
                    <a:cubicBezTo>
                      <a:pt x="513" y="210"/>
                      <a:pt x="485" y="226"/>
                      <a:pt x="466" y="233"/>
                    </a:cubicBezTo>
                    <a:cubicBezTo>
                      <a:pt x="454" y="236"/>
                      <a:pt x="438" y="248"/>
                      <a:pt x="419" y="261"/>
                    </a:cubicBezTo>
                    <a:cubicBezTo>
                      <a:pt x="378" y="291"/>
                      <a:pt x="322" y="330"/>
                      <a:pt x="266" y="327"/>
                    </a:cubicBezTo>
                    <a:cubicBezTo>
                      <a:pt x="228" y="325"/>
                      <a:pt x="198" y="341"/>
                      <a:pt x="162" y="361"/>
                    </a:cubicBezTo>
                    <a:cubicBezTo>
                      <a:pt x="132" y="377"/>
                      <a:pt x="98" y="395"/>
                      <a:pt x="52" y="408"/>
                    </a:cubicBezTo>
                    <a:close/>
                    <a:moveTo>
                      <a:pt x="2078" y="418"/>
                    </a:moveTo>
                    <a:cubicBezTo>
                      <a:pt x="5" y="418"/>
                      <a:pt x="5" y="418"/>
                      <a:pt x="5" y="418"/>
                    </a:cubicBezTo>
                    <a:cubicBezTo>
                      <a:pt x="5" y="418"/>
                      <a:pt x="5" y="418"/>
                      <a:pt x="5" y="418"/>
                    </a:cubicBezTo>
                    <a:cubicBezTo>
                      <a:pt x="3" y="418"/>
                      <a:pt x="0" y="416"/>
                      <a:pt x="0" y="414"/>
                    </a:cubicBezTo>
                    <a:cubicBezTo>
                      <a:pt x="0" y="411"/>
                      <a:pt x="2" y="408"/>
                      <a:pt x="4" y="408"/>
                    </a:cubicBezTo>
                    <a:cubicBezTo>
                      <a:pt x="74" y="397"/>
                      <a:pt x="119" y="372"/>
                      <a:pt x="157" y="352"/>
                    </a:cubicBezTo>
                    <a:cubicBezTo>
                      <a:pt x="195" y="331"/>
                      <a:pt x="226" y="315"/>
                      <a:pt x="266" y="317"/>
                    </a:cubicBezTo>
                    <a:cubicBezTo>
                      <a:pt x="319" y="320"/>
                      <a:pt x="373" y="282"/>
                      <a:pt x="414" y="253"/>
                    </a:cubicBezTo>
                    <a:cubicBezTo>
                      <a:pt x="433" y="239"/>
                      <a:pt x="450" y="227"/>
                      <a:pt x="462" y="223"/>
                    </a:cubicBezTo>
                    <a:cubicBezTo>
                      <a:pt x="481" y="217"/>
                      <a:pt x="508" y="201"/>
                      <a:pt x="533" y="184"/>
                    </a:cubicBezTo>
                    <a:cubicBezTo>
                      <a:pt x="558" y="167"/>
                      <a:pt x="581" y="149"/>
                      <a:pt x="588" y="139"/>
                    </a:cubicBezTo>
                    <a:cubicBezTo>
                      <a:pt x="599" y="123"/>
                      <a:pt x="618" y="128"/>
                      <a:pt x="642" y="134"/>
                    </a:cubicBezTo>
                    <a:cubicBezTo>
                      <a:pt x="658" y="138"/>
                      <a:pt x="675" y="142"/>
                      <a:pt x="692" y="141"/>
                    </a:cubicBezTo>
                    <a:cubicBezTo>
                      <a:pt x="719" y="140"/>
                      <a:pt x="741" y="108"/>
                      <a:pt x="757" y="85"/>
                    </a:cubicBezTo>
                    <a:cubicBezTo>
                      <a:pt x="766" y="74"/>
                      <a:pt x="772" y="64"/>
                      <a:pt x="778" y="60"/>
                    </a:cubicBezTo>
                    <a:cubicBezTo>
                      <a:pt x="789" y="53"/>
                      <a:pt x="799" y="57"/>
                      <a:pt x="810" y="61"/>
                    </a:cubicBezTo>
                    <a:cubicBezTo>
                      <a:pt x="818" y="64"/>
                      <a:pt x="828" y="68"/>
                      <a:pt x="839" y="67"/>
                    </a:cubicBezTo>
                    <a:cubicBezTo>
                      <a:pt x="848" y="66"/>
                      <a:pt x="859" y="53"/>
                      <a:pt x="871" y="41"/>
                    </a:cubicBezTo>
                    <a:cubicBezTo>
                      <a:pt x="888" y="21"/>
                      <a:pt x="907" y="0"/>
                      <a:pt x="928" y="12"/>
                    </a:cubicBezTo>
                    <a:cubicBezTo>
                      <a:pt x="932" y="15"/>
                      <a:pt x="940" y="19"/>
                      <a:pt x="949" y="25"/>
                    </a:cubicBezTo>
                    <a:cubicBezTo>
                      <a:pt x="1004" y="58"/>
                      <a:pt x="1133" y="137"/>
                      <a:pt x="1178" y="138"/>
                    </a:cubicBezTo>
                    <a:cubicBezTo>
                      <a:pt x="1208" y="138"/>
                      <a:pt x="1235" y="162"/>
                      <a:pt x="1262" y="185"/>
                    </a:cubicBezTo>
                    <a:cubicBezTo>
                      <a:pt x="1286" y="206"/>
                      <a:pt x="1310" y="227"/>
                      <a:pt x="1335" y="230"/>
                    </a:cubicBezTo>
                    <a:cubicBezTo>
                      <a:pt x="1363" y="233"/>
                      <a:pt x="1406" y="239"/>
                      <a:pt x="1444" y="245"/>
                    </a:cubicBezTo>
                    <a:cubicBezTo>
                      <a:pt x="1480" y="252"/>
                      <a:pt x="1512" y="258"/>
                      <a:pt x="1521" y="261"/>
                    </a:cubicBezTo>
                    <a:cubicBezTo>
                      <a:pt x="1533" y="266"/>
                      <a:pt x="1616" y="278"/>
                      <a:pt x="1691" y="283"/>
                    </a:cubicBezTo>
                    <a:cubicBezTo>
                      <a:pt x="1737" y="286"/>
                      <a:pt x="1779" y="286"/>
                      <a:pt x="1798" y="280"/>
                    </a:cubicBezTo>
                    <a:cubicBezTo>
                      <a:pt x="1832" y="269"/>
                      <a:pt x="1844" y="283"/>
                      <a:pt x="1864" y="306"/>
                    </a:cubicBezTo>
                    <a:cubicBezTo>
                      <a:pt x="1875" y="319"/>
                      <a:pt x="1887" y="334"/>
                      <a:pt x="1907" y="348"/>
                    </a:cubicBezTo>
                    <a:cubicBezTo>
                      <a:pt x="1960" y="388"/>
                      <a:pt x="2071" y="407"/>
                      <a:pt x="2079" y="408"/>
                    </a:cubicBezTo>
                    <a:cubicBezTo>
                      <a:pt x="2082" y="408"/>
                      <a:pt x="2084" y="410"/>
                      <a:pt x="2084" y="413"/>
                    </a:cubicBezTo>
                    <a:cubicBezTo>
                      <a:pt x="2084" y="416"/>
                      <a:pt x="2081" y="418"/>
                      <a:pt x="2078" y="41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7" name="Freeform 150">
                <a:extLst>
                  <a:ext uri="{FF2B5EF4-FFF2-40B4-BE49-F238E27FC236}">
                    <a16:creationId xmlns:a16="http://schemas.microsoft.com/office/drawing/2014/main" id="{D57CF107-853B-4C55-AA0E-74948E99FE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2" y="3322"/>
                <a:ext cx="537" cy="214"/>
              </a:xfrm>
              <a:custGeom>
                <a:avLst/>
                <a:gdLst>
                  <a:gd name="T0" fmla="*/ 279 w 280"/>
                  <a:gd name="T1" fmla="*/ 109 h 111"/>
                  <a:gd name="T2" fmla="*/ 198 w 280"/>
                  <a:gd name="T3" fmla="*/ 92 h 111"/>
                  <a:gd name="T4" fmla="*/ 132 w 280"/>
                  <a:gd name="T5" fmla="*/ 61 h 111"/>
                  <a:gd name="T6" fmla="*/ 68 w 280"/>
                  <a:gd name="T7" fmla="*/ 39 h 111"/>
                  <a:gd name="T8" fmla="*/ 31 w 280"/>
                  <a:gd name="T9" fmla="*/ 26 h 111"/>
                  <a:gd name="T10" fmla="*/ 4 w 280"/>
                  <a:gd name="T11" fmla="*/ 2 h 111"/>
                  <a:gd name="T12" fmla="*/ 0 w 280"/>
                  <a:gd name="T13" fmla="*/ 3 h 111"/>
                  <a:gd name="T14" fmla="*/ 44 w 280"/>
                  <a:gd name="T15" fmla="*/ 40 h 111"/>
                  <a:gd name="T16" fmla="*/ 79 w 280"/>
                  <a:gd name="T17" fmla="*/ 50 h 111"/>
                  <a:gd name="T18" fmla="*/ 117 w 280"/>
                  <a:gd name="T19" fmla="*/ 64 h 111"/>
                  <a:gd name="T20" fmla="*/ 157 w 280"/>
                  <a:gd name="T21" fmla="*/ 75 h 111"/>
                  <a:gd name="T22" fmla="*/ 188 w 280"/>
                  <a:gd name="T23" fmla="*/ 93 h 111"/>
                  <a:gd name="T24" fmla="*/ 279 w 280"/>
                  <a:gd name="T25" fmla="*/ 111 h 111"/>
                  <a:gd name="T26" fmla="*/ 279 w 280"/>
                  <a:gd name="T27" fmla="*/ 109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80" h="111">
                    <a:moveTo>
                      <a:pt x="279" y="109"/>
                    </a:moveTo>
                    <a:cubicBezTo>
                      <a:pt x="252" y="103"/>
                      <a:pt x="225" y="97"/>
                      <a:pt x="198" y="92"/>
                    </a:cubicBezTo>
                    <a:cubicBezTo>
                      <a:pt x="173" y="88"/>
                      <a:pt x="155" y="69"/>
                      <a:pt x="132" y="61"/>
                    </a:cubicBezTo>
                    <a:cubicBezTo>
                      <a:pt x="110" y="55"/>
                      <a:pt x="89" y="46"/>
                      <a:pt x="68" y="39"/>
                    </a:cubicBezTo>
                    <a:cubicBezTo>
                      <a:pt x="55" y="35"/>
                      <a:pt x="42" y="32"/>
                      <a:pt x="31" y="26"/>
                    </a:cubicBezTo>
                    <a:cubicBezTo>
                      <a:pt x="18" y="20"/>
                      <a:pt x="13" y="10"/>
                      <a:pt x="4" y="2"/>
                    </a:cubicBezTo>
                    <a:cubicBezTo>
                      <a:pt x="2" y="0"/>
                      <a:pt x="0" y="2"/>
                      <a:pt x="0" y="3"/>
                    </a:cubicBezTo>
                    <a:cubicBezTo>
                      <a:pt x="7" y="24"/>
                      <a:pt x="25" y="33"/>
                      <a:pt x="44" y="40"/>
                    </a:cubicBezTo>
                    <a:cubicBezTo>
                      <a:pt x="55" y="44"/>
                      <a:pt x="67" y="47"/>
                      <a:pt x="79" y="50"/>
                    </a:cubicBezTo>
                    <a:cubicBezTo>
                      <a:pt x="92" y="54"/>
                      <a:pt x="104" y="61"/>
                      <a:pt x="117" y="64"/>
                    </a:cubicBezTo>
                    <a:cubicBezTo>
                      <a:pt x="131" y="68"/>
                      <a:pt x="144" y="67"/>
                      <a:pt x="157" y="75"/>
                    </a:cubicBezTo>
                    <a:cubicBezTo>
                      <a:pt x="167" y="81"/>
                      <a:pt x="176" y="90"/>
                      <a:pt x="188" y="93"/>
                    </a:cubicBezTo>
                    <a:cubicBezTo>
                      <a:pt x="218" y="101"/>
                      <a:pt x="248" y="107"/>
                      <a:pt x="279" y="111"/>
                    </a:cubicBezTo>
                    <a:cubicBezTo>
                      <a:pt x="280" y="111"/>
                      <a:pt x="280" y="110"/>
                      <a:pt x="279" y="10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8" name="Freeform 151">
                <a:extLst>
                  <a:ext uri="{FF2B5EF4-FFF2-40B4-BE49-F238E27FC236}">
                    <a16:creationId xmlns:a16="http://schemas.microsoft.com/office/drawing/2014/main" id="{FF69A549-A63A-4868-AAD6-7E974FBD9A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8" y="3351"/>
                <a:ext cx="75" cy="52"/>
              </a:xfrm>
              <a:custGeom>
                <a:avLst/>
                <a:gdLst>
                  <a:gd name="T0" fmla="*/ 38 w 39"/>
                  <a:gd name="T1" fmla="*/ 24 h 27"/>
                  <a:gd name="T2" fmla="*/ 0 w 39"/>
                  <a:gd name="T3" fmla="*/ 0 h 27"/>
                  <a:gd name="T4" fmla="*/ 0 w 39"/>
                  <a:gd name="T5" fmla="*/ 1 h 27"/>
                  <a:gd name="T6" fmla="*/ 37 w 39"/>
                  <a:gd name="T7" fmla="*/ 26 h 27"/>
                  <a:gd name="T8" fmla="*/ 38 w 39"/>
                  <a:gd name="T9" fmla="*/ 24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27">
                    <a:moveTo>
                      <a:pt x="38" y="24"/>
                    </a:moveTo>
                    <a:cubicBezTo>
                      <a:pt x="23" y="21"/>
                      <a:pt x="14" y="6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14" y="7"/>
                      <a:pt x="21" y="23"/>
                      <a:pt x="37" y="26"/>
                    </a:cubicBezTo>
                    <a:cubicBezTo>
                      <a:pt x="38" y="27"/>
                      <a:pt x="39" y="24"/>
                      <a:pt x="38" y="24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9" name="Freeform 152">
                <a:extLst>
                  <a:ext uri="{FF2B5EF4-FFF2-40B4-BE49-F238E27FC236}">
                    <a16:creationId xmlns:a16="http://schemas.microsoft.com/office/drawing/2014/main" id="{3B65A4CE-FC29-498A-9EC7-B003AE0675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3307"/>
                <a:ext cx="46" cy="15"/>
              </a:xfrm>
              <a:custGeom>
                <a:avLst/>
                <a:gdLst>
                  <a:gd name="T0" fmla="*/ 22 w 24"/>
                  <a:gd name="T1" fmla="*/ 5 h 8"/>
                  <a:gd name="T2" fmla="*/ 11 w 24"/>
                  <a:gd name="T3" fmla="*/ 4 h 8"/>
                  <a:gd name="T4" fmla="*/ 2 w 24"/>
                  <a:gd name="T5" fmla="*/ 0 h 8"/>
                  <a:gd name="T6" fmla="*/ 1 w 24"/>
                  <a:gd name="T7" fmla="*/ 3 h 8"/>
                  <a:gd name="T8" fmla="*/ 22 w 24"/>
                  <a:gd name="T9" fmla="*/ 8 h 8"/>
                  <a:gd name="T10" fmla="*/ 22 w 24"/>
                  <a:gd name="T11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" h="8">
                    <a:moveTo>
                      <a:pt x="22" y="5"/>
                    </a:moveTo>
                    <a:cubicBezTo>
                      <a:pt x="18" y="5"/>
                      <a:pt x="15" y="4"/>
                      <a:pt x="11" y="4"/>
                    </a:cubicBezTo>
                    <a:cubicBezTo>
                      <a:pt x="8" y="3"/>
                      <a:pt x="5" y="1"/>
                      <a:pt x="2" y="0"/>
                    </a:cubicBezTo>
                    <a:cubicBezTo>
                      <a:pt x="1" y="0"/>
                      <a:pt x="0" y="2"/>
                      <a:pt x="1" y="3"/>
                    </a:cubicBezTo>
                    <a:cubicBezTo>
                      <a:pt x="6" y="7"/>
                      <a:pt x="15" y="8"/>
                      <a:pt x="22" y="8"/>
                    </a:cubicBezTo>
                    <a:cubicBezTo>
                      <a:pt x="24" y="8"/>
                      <a:pt x="24" y="5"/>
                      <a:pt x="22" y="5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0" name="Freeform 153">
                <a:extLst>
                  <a:ext uri="{FF2B5EF4-FFF2-40B4-BE49-F238E27FC236}">
                    <a16:creationId xmlns:a16="http://schemas.microsoft.com/office/drawing/2014/main" id="{C7F33662-A66E-41BF-8D90-15EC1DA21C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3" y="3216"/>
                <a:ext cx="140" cy="37"/>
              </a:xfrm>
              <a:custGeom>
                <a:avLst/>
                <a:gdLst>
                  <a:gd name="T0" fmla="*/ 2 w 73"/>
                  <a:gd name="T1" fmla="*/ 13 h 19"/>
                  <a:gd name="T2" fmla="*/ 72 w 73"/>
                  <a:gd name="T3" fmla="*/ 1 h 19"/>
                  <a:gd name="T4" fmla="*/ 72 w 73"/>
                  <a:gd name="T5" fmla="*/ 0 h 19"/>
                  <a:gd name="T6" fmla="*/ 2 w 73"/>
                  <a:gd name="T7" fmla="*/ 10 h 19"/>
                  <a:gd name="T8" fmla="*/ 2 w 73"/>
                  <a:gd name="T9" fmla="*/ 1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3" h="19">
                    <a:moveTo>
                      <a:pt x="2" y="13"/>
                    </a:moveTo>
                    <a:cubicBezTo>
                      <a:pt x="25" y="19"/>
                      <a:pt x="52" y="14"/>
                      <a:pt x="72" y="1"/>
                    </a:cubicBezTo>
                    <a:cubicBezTo>
                      <a:pt x="73" y="1"/>
                      <a:pt x="73" y="0"/>
                      <a:pt x="72" y="0"/>
                    </a:cubicBezTo>
                    <a:cubicBezTo>
                      <a:pt x="49" y="6"/>
                      <a:pt x="26" y="12"/>
                      <a:pt x="2" y="10"/>
                    </a:cubicBezTo>
                    <a:cubicBezTo>
                      <a:pt x="0" y="10"/>
                      <a:pt x="0" y="12"/>
                      <a:pt x="2" y="1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1" name="Freeform 154">
                <a:extLst>
                  <a:ext uri="{FF2B5EF4-FFF2-40B4-BE49-F238E27FC236}">
                    <a16:creationId xmlns:a16="http://schemas.microsoft.com/office/drawing/2014/main" id="{0DB4F94C-A0F9-4488-AA7C-EBAD74E3F1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9" y="3089"/>
                <a:ext cx="247" cy="110"/>
              </a:xfrm>
              <a:custGeom>
                <a:avLst/>
                <a:gdLst>
                  <a:gd name="T0" fmla="*/ 1 w 129"/>
                  <a:gd name="T1" fmla="*/ 51 h 57"/>
                  <a:gd name="T2" fmla="*/ 58 w 129"/>
                  <a:gd name="T3" fmla="*/ 41 h 57"/>
                  <a:gd name="T4" fmla="*/ 87 w 129"/>
                  <a:gd name="T5" fmla="*/ 22 h 57"/>
                  <a:gd name="T6" fmla="*/ 126 w 129"/>
                  <a:gd name="T7" fmla="*/ 5 h 57"/>
                  <a:gd name="T8" fmla="*/ 126 w 129"/>
                  <a:gd name="T9" fmla="*/ 0 h 57"/>
                  <a:gd name="T10" fmla="*/ 71 w 129"/>
                  <a:gd name="T11" fmla="*/ 25 h 57"/>
                  <a:gd name="T12" fmla="*/ 2 w 129"/>
                  <a:gd name="T13" fmla="*/ 48 h 57"/>
                  <a:gd name="T14" fmla="*/ 1 w 129"/>
                  <a:gd name="T15" fmla="*/ 5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9" h="57">
                    <a:moveTo>
                      <a:pt x="1" y="51"/>
                    </a:moveTo>
                    <a:cubicBezTo>
                      <a:pt x="22" y="57"/>
                      <a:pt x="39" y="52"/>
                      <a:pt x="58" y="41"/>
                    </a:cubicBezTo>
                    <a:cubicBezTo>
                      <a:pt x="68" y="35"/>
                      <a:pt x="77" y="28"/>
                      <a:pt x="87" y="22"/>
                    </a:cubicBezTo>
                    <a:cubicBezTo>
                      <a:pt x="100" y="14"/>
                      <a:pt x="113" y="10"/>
                      <a:pt x="126" y="5"/>
                    </a:cubicBezTo>
                    <a:cubicBezTo>
                      <a:pt x="129" y="4"/>
                      <a:pt x="128" y="1"/>
                      <a:pt x="126" y="0"/>
                    </a:cubicBezTo>
                    <a:cubicBezTo>
                      <a:pt x="105" y="0"/>
                      <a:pt x="86" y="14"/>
                      <a:pt x="71" y="25"/>
                    </a:cubicBezTo>
                    <a:cubicBezTo>
                      <a:pt x="50" y="39"/>
                      <a:pt x="28" y="52"/>
                      <a:pt x="2" y="48"/>
                    </a:cubicBezTo>
                    <a:cubicBezTo>
                      <a:pt x="0" y="48"/>
                      <a:pt x="0" y="50"/>
                      <a:pt x="1" y="5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2" name="Freeform 155">
                <a:extLst>
                  <a:ext uri="{FF2B5EF4-FFF2-40B4-BE49-F238E27FC236}">
                    <a16:creationId xmlns:a16="http://schemas.microsoft.com/office/drawing/2014/main" id="{25611751-D099-4318-AB3B-447AAADD94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1" y="3463"/>
                <a:ext cx="514" cy="121"/>
              </a:xfrm>
              <a:custGeom>
                <a:avLst/>
                <a:gdLst>
                  <a:gd name="T0" fmla="*/ 2 w 268"/>
                  <a:gd name="T1" fmla="*/ 57 h 63"/>
                  <a:gd name="T2" fmla="*/ 23 w 268"/>
                  <a:gd name="T3" fmla="*/ 60 h 63"/>
                  <a:gd name="T4" fmla="*/ 94 w 268"/>
                  <a:gd name="T5" fmla="*/ 49 h 63"/>
                  <a:gd name="T6" fmla="*/ 155 w 268"/>
                  <a:gd name="T7" fmla="*/ 31 h 63"/>
                  <a:gd name="T8" fmla="*/ 206 w 268"/>
                  <a:gd name="T9" fmla="*/ 14 h 63"/>
                  <a:gd name="T10" fmla="*/ 266 w 268"/>
                  <a:gd name="T11" fmla="*/ 10 h 63"/>
                  <a:gd name="T12" fmla="*/ 267 w 268"/>
                  <a:gd name="T13" fmla="*/ 8 h 63"/>
                  <a:gd name="T14" fmla="*/ 180 w 268"/>
                  <a:gd name="T15" fmla="*/ 15 h 63"/>
                  <a:gd name="T16" fmla="*/ 116 w 268"/>
                  <a:gd name="T17" fmla="*/ 40 h 63"/>
                  <a:gd name="T18" fmla="*/ 51 w 268"/>
                  <a:gd name="T19" fmla="*/ 53 h 63"/>
                  <a:gd name="T20" fmla="*/ 3 w 268"/>
                  <a:gd name="T21" fmla="*/ 57 h 63"/>
                  <a:gd name="T22" fmla="*/ 2 w 268"/>
                  <a:gd name="T23" fmla="*/ 57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68" h="63">
                    <a:moveTo>
                      <a:pt x="2" y="57"/>
                    </a:moveTo>
                    <a:cubicBezTo>
                      <a:pt x="0" y="63"/>
                      <a:pt x="21" y="60"/>
                      <a:pt x="23" y="60"/>
                    </a:cubicBezTo>
                    <a:cubicBezTo>
                      <a:pt x="47" y="58"/>
                      <a:pt x="71" y="54"/>
                      <a:pt x="94" y="49"/>
                    </a:cubicBezTo>
                    <a:cubicBezTo>
                      <a:pt x="116" y="45"/>
                      <a:pt x="135" y="39"/>
                      <a:pt x="155" y="31"/>
                    </a:cubicBezTo>
                    <a:cubicBezTo>
                      <a:pt x="171" y="24"/>
                      <a:pt x="189" y="18"/>
                      <a:pt x="206" y="14"/>
                    </a:cubicBezTo>
                    <a:cubicBezTo>
                      <a:pt x="226" y="9"/>
                      <a:pt x="246" y="13"/>
                      <a:pt x="266" y="10"/>
                    </a:cubicBezTo>
                    <a:cubicBezTo>
                      <a:pt x="267" y="10"/>
                      <a:pt x="268" y="9"/>
                      <a:pt x="267" y="8"/>
                    </a:cubicBezTo>
                    <a:cubicBezTo>
                      <a:pt x="240" y="0"/>
                      <a:pt x="206" y="6"/>
                      <a:pt x="180" y="15"/>
                    </a:cubicBezTo>
                    <a:cubicBezTo>
                      <a:pt x="158" y="23"/>
                      <a:pt x="139" y="35"/>
                      <a:pt x="116" y="40"/>
                    </a:cubicBezTo>
                    <a:cubicBezTo>
                      <a:pt x="95" y="45"/>
                      <a:pt x="73" y="49"/>
                      <a:pt x="51" y="53"/>
                    </a:cubicBezTo>
                    <a:cubicBezTo>
                      <a:pt x="48" y="53"/>
                      <a:pt x="5" y="62"/>
                      <a:pt x="3" y="57"/>
                    </a:cubicBezTo>
                    <a:cubicBezTo>
                      <a:pt x="3" y="56"/>
                      <a:pt x="2" y="57"/>
                      <a:pt x="2" y="5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3" name="Freeform 156">
                <a:extLst>
                  <a:ext uri="{FF2B5EF4-FFF2-40B4-BE49-F238E27FC236}">
                    <a16:creationId xmlns:a16="http://schemas.microsoft.com/office/drawing/2014/main" id="{0BD07F62-3940-4743-953D-C3438590FF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1" y="3339"/>
                <a:ext cx="555" cy="141"/>
              </a:xfrm>
              <a:custGeom>
                <a:avLst/>
                <a:gdLst>
                  <a:gd name="T0" fmla="*/ 2 w 289"/>
                  <a:gd name="T1" fmla="*/ 73 h 73"/>
                  <a:gd name="T2" fmla="*/ 136 w 289"/>
                  <a:gd name="T3" fmla="*/ 37 h 73"/>
                  <a:gd name="T4" fmla="*/ 286 w 289"/>
                  <a:gd name="T5" fmla="*/ 6 h 73"/>
                  <a:gd name="T6" fmla="*/ 284 w 289"/>
                  <a:gd name="T7" fmla="*/ 0 h 73"/>
                  <a:gd name="T8" fmla="*/ 214 w 289"/>
                  <a:gd name="T9" fmla="*/ 16 h 73"/>
                  <a:gd name="T10" fmla="*/ 139 w 289"/>
                  <a:gd name="T11" fmla="*/ 29 h 73"/>
                  <a:gd name="T12" fmla="*/ 2 w 289"/>
                  <a:gd name="T13" fmla="*/ 70 h 73"/>
                  <a:gd name="T14" fmla="*/ 2 w 289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9" h="73">
                    <a:moveTo>
                      <a:pt x="2" y="73"/>
                    </a:moveTo>
                    <a:cubicBezTo>
                      <a:pt x="50" y="73"/>
                      <a:pt x="92" y="50"/>
                      <a:pt x="136" y="37"/>
                    </a:cubicBezTo>
                    <a:cubicBezTo>
                      <a:pt x="185" y="22"/>
                      <a:pt x="238" y="26"/>
                      <a:pt x="286" y="6"/>
                    </a:cubicBezTo>
                    <a:cubicBezTo>
                      <a:pt x="289" y="5"/>
                      <a:pt x="288" y="0"/>
                      <a:pt x="284" y="0"/>
                    </a:cubicBezTo>
                    <a:cubicBezTo>
                      <a:pt x="261" y="5"/>
                      <a:pt x="238" y="12"/>
                      <a:pt x="214" y="16"/>
                    </a:cubicBezTo>
                    <a:cubicBezTo>
                      <a:pt x="189" y="20"/>
                      <a:pt x="164" y="22"/>
                      <a:pt x="139" y="29"/>
                    </a:cubicBezTo>
                    <a:cubicBezTo>
                      <a:pt x="93" y="41"/>
                      <a:pt x="51" y="66"/>
                      <a:pt x="2" y="70"/>
                    </a:cubicBezTo>
                    <a:cubicBezTo>
                      <a:pt x="0" y="70"/>
                      <a:pt x="0" y="73"/>
                      <a:pt x="2" y="7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" name="Freeform 157">
                <a:extLst>
                  <a:ext uri="{FF2B5EF4-FFF2-40B4-BE49-F238E27FC236}">
                    <a16:creationId xmlns:a16="http://schemas.microsoft.com/office/drawing/2014/main" id="{189A9D3B-EC09-42FD-B29B-D52858258A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8" y="3159"/>
                <a:ext cx="317" cy="190"/>
              </a:xfrm>
              <a:custGeom>
                <a:avLst/>
                <a:gdLst>
                  <a:gd name="T0" fmla="*/ 163 w 165"/>
                  <a:gd name="T1" fmla="*/ 96 h 99"/>
                  <a:gd name="T2" fmla="*/ 70 w 165"/>
                  <a:gd name="T3" fmla="*/ 61 h 99"/>
                  <a:gd name="T4" fmla="*/ 4 w 165"/>
                  <a:gd name="T5" fmla="*/ 1 h 99"/>
                  <a:gd name="T6" fmla="*/ 1 w 165"/>
                  <a:gd name="T7" fmla="*/ 3 h 99"/>
                  <a:gd name="T8" fmla="*/ 72 w 165"/>
                  <a:gd name="T9" fmla="*/ 71 h 99"/>
                  <a:gd name="T10" fmla="*/ 163 w 165"/>
                  <a:gd name="T11" fmla="*/ 99 h 99"/>
                  <a:gd name="T12" fmla="*/ 163 w 165"/>
                  <a:gd name="T13" fmla="*/ 96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5" h="99">
                    <a:moveTo>
                      <a:pt x="163" y="96"/>
                    </a:moveTo>
                    <a:cubicBezTo>
                      <a:pt x="127" y="95"/>
                      <a:pt x="98" y="82"/>
                      <a:pt x="70" y="61"/>
                    </a:cubicBezTo>
                    <a:cubicBezTo>
                      <a:pt x="47" y="42"/>
                      <a:pt x="29" y="16"/>
                      <a:pt x="4" y="1"/>
                    </a:cubicBezTo>
                    <a:cubicBezTo>
                      <a:pt x="2" y="0"/>
                      <a:pt x="0" y="2"/>
                      <a:pt x="1" y="3"/>
                    </a:cubicBezTo>
                    <a:cubicBezTo>
                      <a:pt x="20" y="29"/>
                      <a:pt x="47" y="52"/>
                      <a:pt x="72" y="71"/>
                    </a:cubicBezTo>
                    <a:cubicBezTo>
                      <a:pt x="99" y="91"/>
                      <a:pt x="130" y="98"/>
                      <a:pt x="163" y="99"/>
                    </a:cubicBezTo>
                    <a:cubicBezTo>
                      <a:pt x="165" y="99"/>
                      <a:pt x="165" y="96"/>
                      <a:pt x="163" y="9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5" name="Freeform 158">
                <a:extLst>
                  <a:ext uri="{FF2B5EF4-FFF2-40B4-BE49-F238E27FC236}">
                    <a16:creationId xmlns:a16="http://schemas.microsoft.com/office/drawing/2014/main" id="{169986C8-6703-4819-8424-1C720E53F6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3" y="3224"/>
                <a:ext cx="143" cy="65"/>
              </a:xfrm>
              <a:custGeom>
                <a:avLst/>
                <a:gdLst>
                  <a:gd name="T0" fmla="*/ 72 w 75"/>
                  <a:gd name="T1" fmla="*/ 27 h 34"/>
                  <a:gd name="T2" fmla="*/ 35 w 75"/>
                  <a:gd name="T3" fmla="*/ 24 h 34"/>
                  <a:gd name="T4" fmla="*/ 2 w 75"/>
                  <a:gd name="T5" fmla="*/ 1 h 34"/>
                  <a:gd name="T6" fmla="*/ 0 w 75"/>
                  <a:gd name="T7" fmla="*/ 1 h 34"/>
                  <a:gd name="T8" fmla="*/ 72 w 75"/>
                  <a:gd name="T9" fmla="*/ 32 h 34"/>
                  <a:gd name="T10" fmla="*/ 72 w 75"/>
                  <a:gd name="T11" fmla="*/ 27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5" h="34">
                    <a:moveTo>
                      <a:pt x="72" y="27"/>
                    </a:moveTo>
                    <a:cubicBezTo>
                      <a:pt x="60" y="26"/>
                      <a:pt x="47" y="27"/>
                      <a:pt x="35" y="24"/>
                    </a:cubicBezTo>
                    <a:cubicBezTo>
                      <a:pt x="20" y="21"/>
                      <a:pt x="11" y="13"/>
                      <a:pt x="2" y="1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11" y="34"/>
                      <a:pt x="43" y="32"/>
                      <a:pt x="72" y="32"/>
                    </a:cubicBezTo>
                    <a:cubicBezTo>
                      <a:pt x="75" y="32"/>
                      <a:pt x="75" y="27"/>
                      <a:pt x="72" y="2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6" name="Freeform 159">
                <a:extLst>
                  <a:ext uri="{FF2B5EF4-FFF2-40B4-BE49-F238E27FC236}">
                    <a16:creationId xmlns:a16="http://schemas.microsoft.com/office/drawing/2014/main" id="{E3450647-C04D-4474-80A7-7E749EB75B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8" y="3049"/>
                <a:ext cx="424" cy="160"/>
              </a:xfrm>
              <a:custGeom>
                <a:avLst/>
                <a:gdLst>
                  <a:gd name="T0" fmla="*/ 219 w 221"/>
                  <a:gd name="T1" fmla="*/ 80 h 83"/>
                  <a:gd name="T2" fmla="*/ 162 w 221"/>
                  <a:gd name="T3" fmla="*/ 60 h 83"/>
                  <a:gd name="T4" fmla="*/ 149 w 221"/>
                  <a:gd name="T5" fmla="*/ 41 h 83"/>
                  <a:gd name="T6" fmla="*/ 129 w 221"/>
                  <a:gd name="T7" fmla="*/ 30 h 83"/>
                  <a:gd name="T8" fmla="*/ 63 w 221"/>
                  <a:gd name="T9" fmla="*/ 11 h 83"/>
                  <a:gd name="T10" fmla="*/ 4 w 221"/>
                  <a:gd name="T11" fmla="*/ 4 h 83"/>
                  <a:gd name="T12" fmla="*/ 4 w 221"/>
                  <a:gd name="T13" fmla="*/ 10 h 83"/>
                  <a:gd name="T14" fmla="*/ 66 w 221"/>
                  <a:gd name="T15" fmla="*/ 20 h 83"/>
                  <a:gd name="T16" fmla="*/ 131 w 221"/>
                  <a:gd name="T17" fmla="*/ 38 h 83"/>
                  <a:gd name="T18" fmla="*/ 169 w 221"/>
                  <a:gd name="T19" fmla="*/ 71 h 83"/>
                  <a:gd name="T20" fmla="*/ 218 w 221"/>
                  <a:gd name="T21" fmla="*/ 83 h 83"/>
                  <a:gd name="T22" fmla="*/ 219 w 221"/>
                  <a:gd name="T23" fmla="*/ 8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1" h="83">
                    <a:moveTo>
                      <a:pt x="219" y="80"/>
                    </a:moveTo>
                    <a:cubicBezTo>
                      <a:pt x="200" y="72"/>
                      <a:pt x="179" y="74"/>
                      <a:pt x="162" y="60"/>
                    </a:cubicBezTo>
                    <a:cubicBezTo>
                      <a:pt x="157" y="55"/>
                      <a:pt x="154" y="46"/>
                      <a:pt x="149" y="41"/>
                    </a:cubicBezTo>
                    <a:cubicBezTo>
                      <a:pt x="145" y="35"/>
                      <a:pt x="136" y="32"/>
                      <a:pt x="129" y="30"/>
                    </a:cubicBezTo>
                    <a:cubicBezTo>
                      <a:pt x="107" y="22"/>
                      <a:pt x="85" y="16"/>
                      <a:pt x="63" y="11"/>
                    </a:cubicBezTo>
                    <a:cubicBezTo>
                      <a:pt x="45" y="7"/>
                      <a:pt x="22" y="0"/>
                      <a:pt x="4" y="4"/>
                    </a:cubicBezTo>
                    <a:cubicBezTo>
                      <a:pt x="0" y="4"/>
                      <a:pt x="1" y="9"/>
                      <a:pt x="4" y="10"/>
                    </a:cubicBezTo>
                    <a:cubicBezTo>
                      <a:pt x="24" y="15"/>
                      <a:pt x="45" y="16"/>
                      <a:pt x="66" y="20"/>
                    </a:cubicBezTo>
                    <a:cubicBezTo>
                      <a:pt x="88" y="25"/>
                      <a:pt x="110" y="32"/>
                      <a:pt x="131" y="38"/>
                    </a:cubicBezTo>
                    <a:cubicBezTo>
                      <a:pt x="149" y="44"/>
                      <a:pt x="153" y="62"/>
                      <a:pt x="169" y="71"/>
                    </a:cubicBezTo>
                    <a:cubicBezTo>
                      <a:pt x="183" y="80"/>
                      <a:pt x="203" y="77"/>
                      <a:pt x="218" y="83"/>
                    </a:cubicBezTo>
                    <a:cubicBezTo>
                      <a:pt x="220" y="83"/>
                      <a:pt x="221" y="81"/>
                      <a:pt x="219" y="8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7" name="Freeform 160">
                <a:extLst>
                  <a:ext uri="{FF2B5EF4-FFF2-40B4-BE49-F238E27FC236}">
                    <a16:creationId xmlns:a16="http://schemas.microsoft.com/office/drawing/2014/main" id="{9B6DCB9A-4AED-4DE6-8B12-D1EAC46F9A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6" y="3353"/>
                <a:ext cx="333" cy="173"/>
              </a:xfrm>
              <a:custGeom>
                <a:avLst/>
                <a:gdLst>
                  <a:gd name="T0" fmla="*/ 2 w 174"/>
                  <a:gd name="T1" fmla="*/ 90 h 90"/>
                  <a:gd name="T2" fmla="*/ 79 w 174"/>
                  <a:gd name="T3" fmla="*/ 57 h 90"/>
                  <a:gd name="T4" fmla="*/ 94 w 174"/>
                  <a:gd name="T5" fmla="*/ 41 h 90"/>
                  <a:gd name="T6" fmla="*/ 128 w 174"/>
                  <a:gd name="T7" fmla="*/ 26 h 90"/>
                  <a:gd name="T8" fmla="*/ 172 w 174"/>
                  <a:gd name="T9" fmla="*/ 6 h 90"/>
                  <a:gd name="T10" fmla="*/ 169 w 174"/>
                  <a:gd name="T11" fmla="*/ 1 h 90"/>
                  <a:gd name="T12" fmla="*/ 86 w 174"/>
                  <a:gd name="T13" fmla="*/ 40 h 90"/>
                  <a:gd name="T14" fmla="*/ 53 w 174"/>
                  <a:gd name="T15" fmla="*/ 72 h 90"/>
                  <a:gd name="T16" fmla="*/ 2 w 174"/>
                  <a:gd name="T17" fmla="*/ 86 h 90"/>
                  <a:gd name="T18" fmla="*/ 2 w 174"/>
                  <a:gd name="T19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4" h="90">
                    <a:moveTo>
                      <a:pt x="2" y="90"/>
                    </a:moveTo>
                    <a:cubicBezTo>
                      <a:pt x="33" y="87"/>
                      <a:pt x="59" y="82"/>
                      <a:pt x="79" y="57"/>
                    </a:cubicBezTo>
                    <a:cubicBezTo>
                      <a:pt x="84" y="52"/>
                      <a:pt x="88" y="46"/>
                      <a:pt x="94" y="41"/>
                    </a:cubicBezTo>
                    <a:cubicBezTo>
                      <a:pt x="102" y="33"/>
                      <a:pt x="116" y="29"/>
                      <a:pt x="128" y="26"/>
                    </a:cubicBezTo>
                    <a:cubicBezTo>
                      <a:pt x="143" y="20"/>
                      <a:pt x="159" y="16"/>
                      <a:pt x="172" y="6"/>
                    </a:cubicBezTo>
                    <a:cubicBezTo>
                      <a:pt x="174" y="4"/>
                      <a:pt x="172" y="0"/>
                      <a:pt x="169" y="1"/>
                    </a:cubicBezTo>
                    <a:cubicBezTo>
                      <a:pt x="142" y="12"/>
                      <a:pt x="108" y="19"/>
                      <a:pt x="86" y="40"/>
                    </a:cubicBezTo>
                    <a:cubicBezTo>
                      <a:pt x="75" y="51"/>
                      <a:pt x="67" y="64"/>
                      <a:pt x="53" y="72"/>
                    </a:cubicBezTo>
                    <a:cubicBezTo>
                      <a:pt x="37" y="80"/>
                      <a:pt x="18" y="82"/>
                      <a:pt x="2" y="86"/>
                    </a:cubicBezTo>
                    <a:cubicBezTo>
                      <a:pt x="0" y="87"/>
                      <a:pt x="0" y="90"/>
                      <a:pt x="2" y="9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8" name="Freeform 161">
                <a:extLst>
                  <a:ext uri="{FF2B5EF4-FFF2-40B4-BE49-F238E27FC236}">
                    <a16:creationId xmlns:a16="http://schemas.microsoft.com/office/drawing/2014/main" id="{7D237121-4FBC-41F5-B61E-3A7F95045F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4" y="3164"/>
                <a:ext cx="54" cy="62"/>
              </a:xfrm>
              <a:custGeom>
                <a:avLst/>
                <a:gdLst>
                  <a:gd name="T0" fmla="*/ 25 w 28"/>
                  <a:gd name="T1" fmla="*/ 2 h 32"/>
                  <a:gd name="T2" fmla="*/ 0 w 28"/>
                  <a:gd name="T3" fmla="*/ 30 h 32"/>
                  <a:gd name="T4" fmla="*/ 1 w 28"/>
                  <a:gd name="T5" fmla="*/ 32 h 32"/>
                  <a:gd name="T6" fmla="*/ 27 w 28"/>
                  <a:gd name="T7" fmla="*/ 4 h 32"/>
                  <a:gd name="T8" fmla="*/ 25 w 28"/>
                  <a:gd name="T9" fmla="*/ 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2">
                    <a:moveTo>
                      <a:pt x="25" y="2"/>
                    </a:moveTo>
                    <a:cubicBezTo>
                      <a:pt x="16" y="10"/>
                      <a:pt x="7" y="20"/>
                      <a:pt x="0" y="30"/>
                    </a:cubicBezTo>
                    <a:cubicBezTo>
                      <a:pt x="0" y="31"/>
                      <a:pt x="0" y="32"/>
                      <a:pt x="1" y="32"/>
                    </a:cubicBezTo>
                    <a:cubicBezTo>
                      <a:pt x="14" y="28"/>
                      <a:pt x="19" y="13"/>
                      <a:pt x="27" y="4"/>
                    </a:cubicBezTo>
                    <a:cubicBezTo>
                      <a:pt x="28" y="2"/>
                      <a:pt x="26" y="0"/>
                      <a:pt x="25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9" name="Freeform 162">
                <a:extLst>
                  <a:ext uri="{FF2B5EF4-FFF2-40B4-BE49-F238E27FC236}">
                    <a16:creationId xmlns:a16="http://schemas.microsoft.com/office/drawing/2014/main" id="{B29C4B75-46AC-4019-A0B0-B1399911E8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1" y="3245"/>
                <a:ext cx="315" cy="158"/>
              </a:xfrm>
              <a:custGeom>
                <a:avLst/>
                <a:gdLst>
                  <a:gd name="T0" fmla="*/ 163 w 164"/>
                  <a:gd name="T1" fmla="*/ 0 h 82"/>
                  <a:gd name="T2" fmla="*/ 136 w 164"/>
                  <a:gd name="T3" fmla="*/ 14 h 82"/>
                  <a:gd name="T4" fmla="*/ 96 w 164"/>
                  <a:gd name="T5" fmla="*/ 44 h 82"/>
                  <a:gd name="T6" fmla="*/ 46 w 164"/>
                  <a:gd name="T7" fmla="*/ 61 h 82"/>
                  <a:gd name="T8" fmla="*/ 1 w 164"/>
                  <a:gd name="T9" fmla="*/ 79 h 82"/>
                  <a:gd name="T10" fmla="*/ 2 w 164"/>
                  <a:gd name="T11" fmla="*/ 81 h 82"/>
                  <a:gd name="T12" fmla="*/ 46 w 164"/>
                  <a:gd name="T13" fmla="*/ 64 h 82"/>
                  <a:gd name="T14" fmla="*/ 92 w 164"/>
                  <a:gd name="T15" fmla="*/ 50 h 82"/>
                  <a:gd name="T16" fmla="*/ 125 w 164"/>
                  <a:gd name="T17" fmla="*/ 30 h 82"/>
                  <a:gd name="T18" fmla="*/ 163 w 164"/>
                  <a:gd name="T19" fmla="*/ 2 h 82"/>
                  <a:gd name="T20" fmla="*/ 163 w 164"/>
                  <a:gd name="T21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4" h="82">
                    <a:moveTo>
                      <a:pt x="163" y="0"/>
                    </a:moveTo>
                    <a:cubicBezTo>
                      <a:pt x="153" y="3"/>
                      <a:pt x="144" y="7"/>
                      <a:pt x="136" y="14"/>
                    </a:cubicBezTo>
                    <a:cubicBezTo>
                      <a:pt x="122" y="25"/>
                      <a:pt x="114" y="37"/>
                      <a:pt x="96" y="44"/>
                    </a:cubicBezTo>
                    <a:cubicBezTo>
                      <a:pt x="79" y="51"/>
                      <a:pt x="63" y="57"/>
                      <a:pt x="46" y="61"/>
                    </a:cubicBezTo>
                    <a:cubicBezTo>
                      <a:pt x="30" y="65"/>
                      <a:pt x="15" y="70"/>
                      <a:pt x="1" y="79"/>
                    </a:cubicBezTo>
                    <a:cubicBezTo>
                      <a:pt x="0" y="80"/>
                      <a:pt x="1" y="82"/>
                      <a:pt x="2" y="81"/>
                    </a:cubicBezTo>
                    <a:cubicBezTo>
                      <a:pt x="17" y="75"/>
                      <a:pt x="31" y="69"/>
                      <a:pt x="46" y="64"/>
                    </a:cubicBezTo>
                    <a:cubicBezTo>
                      <a:pt x="61" y="59"/>
                      <a:pt x="78" y="56"/>
                      <a:pt x="92" y="50"/>
                    </a:cubicBezTo>
                    <a:cubicBezTo>
                      <a:pt x="104" y="45"/>
                      <a:pt x="115" y="38"/>
                      <a:pt x="125" y="30"/>
                    </a:cubicBezTo>
                    <a:cubicBezTo>
                      <a:pt x="138" y="20"/>
                      <a:pt x="147" y="7"/>
                      <a:pt x="163" y="2"/>
                    </a:cubicBezTo>
                    <a:cubicBezTo>
                      <a:pt x="164" y="1"/>
                      <a:pt x="164" y="0"/>
                      <a:pt x="163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0" name="Freeform 163">
                <a:extLst>
                  <a:ext uri="{FF2B5EF4-FFF2-40B4-BE49-F238E27FC236}">
                    <a16:creationId xmlns:a16="http://schemas.microsoft.com/office/drawing/2014/main" id="{F021F597-3B8C-447A-9678-315C8212A0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4" y="2991"/>
                <a:ext cx="426" cy="320"/>
              </a:xfrm>
              <a:custGeom>
                <a:avLst/>
                <a:gdLst>
                  <a:gd name="T0" fmla="*/ 0 w 222"/>
                  <a:gd name="T1" fmla="*/ 1 h 166"/>
                  <a:gd name="T2" fmla="*/ 19 w 222"/>
                  <a:gd name="T3" fmla="*/ 32 h 166"/>
                  <a:gd name="T4" fmla="*/ 37 w 222"/>
                  <a:gd name="T5" fmla="*/ 48 h 166"/>
                  <a:gd name="T6" fmla="*/ 101 w 222"/>
                  <a:gd name="T7" fmla="*/ 86 h 166"/>
                  <a:gd name="T8" fmla="*/ 171 w 222"/>
                  <a:gd name="T9" fmla="*/ 132 h 166"/>
                  <a:gd name="T10" fmla="*/ 219 w 222"/>
                  <a:gd name="T11" fmla="*/ 166 h 166"/>
                  <a:gd name="T12" fmla="*/ 221 w 222"/>
                  <a:gd name="T13" fmla="*/ 163 h 166"/>
                  <a:gd name="T14" fmla="*/ 165 w 222"/>
                  <a:gd name="T15" fmla="*/ 124 h 166"/>
                  <a:gd name="T16" fmla="*/ 107 w 222"/>
                  <a:gd name="T17" fmla="*/ 86 h 166"/>
                  <a:gd name="T18" fmla="*/ 49 w 222"/>
                  <a:gd name="T19" fmla="*/ 48 h 166"/>
                  <a:gd name="T20" fmla="*/ 18 w 222"/>
                  <a:gd name="T21" fmla="*/ 22 h 166"/>
                  <a:gd name="T22" fmla="*/ 1 w 222"/>
                  <a:gd name="T23" fmla="*/ 1 h 166"/>
                  <a:gd name="T24" fmla="*/ 0 w 222"/>
                  <a:gd name="T25" fmla="*/ 1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2" h="166">
                    <a:moveTo>
                      <a:pt x="0" y="1"/>
                    </a:moveTo>
                    <a:cubicBezTo>
                      <a:pt x="10" y="10"/>
                      <a:pt x="13" y="21"/>
                      <a:pt x="19" y="32"/>
                    </a:cubicBezTo>
                    <a:cubicBezTo>
                      <a:pt x="22" y="38"/>
                      <a:pt x="31" y="44"/>
                      <a:pt x="37" y="48"/>
                    </a:cubicBezTo>
                    <a:cubicBezTo>
                      <a:pt x="58" y="61"/>
                      <a:pt x="80" y="73"/>
                      <a:pt x="101" y="86"/>
                    </a:cubicBezTo>
                    <a:cubicBezTo>
                      <a:pt x="124" y="101"/>
                      <a:pt x="149" y="114"/>
                      <a:pt x="171" y="132"/>
                    </a:cubicBezTo>
                    <a:cubicBezTo>
                      <a:pt x="186" y="145"/>
                      <a:pt x="199" y="160"/>
                      <a:pt x="219" y="166"/>
                    </a:cubicBezTo>
                    <a:cubicBezTo>
                      <a:pt x="221" y="166"/>
                      <a:pt x="222" y="163"/>
                      <a:pt x="221" y="163"/>
                    </a:cubicBezTo>
                    <a:cubicBezTo>
                      <a:pt x="199" y="153"/>
                      <a:pt x="183" y="139"/>
                      <a:pt x="165" y="124"/>
                    </a:cubicBezTo>
                    <a:cubicBezTo>
                      <a:pt x="147" y="109"/>
                      <a:pt x="126" y="98"/>
                      <a:pt x="107" y="86"/>
                    </a:cubicBezTo>
                    <a:cubicBezTo>
                      <a:pt x="88" y="73"/>
                      <a:pt x="69" y="60"/>
                      <a:pt x="49" y="48"/>
                    </a:cubicBezTo>
                    <a:cubicBezTo>
                      <a:pt x="37" y="41"/>
                      <a:pt x="26" y="33"/>
                      <a:pt x="18" y="22"/>
                    </a:cubicBezTo>
                    <a:cubicBezTo>
                      <a:pt x="12" y="14"/>
                      <a:pt x="9" y="7"/>
                      <a:pt x="1" y="1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1" name="Freeform 164">
                <a:extLst>
                  <a:ext uri="{FF2B5EF4-FFF2-40B4-BE49-F238E27FC236}">
                    <a16:creationId xmlns:a16="http://schemas.microsoft.com/office/drawing/2014/main" id="{CEC01562-E19F-4BEC-897C-2F0ED94690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0" y="3411"/>
                <a:ext cx="214" cy="92"/>
              </a:xfrm>
              <a:custGeom>
                <a:avLst/>
                <a:gdLst>
                  <a:gd name="T0" fmla="*/ 109 w 112"/>
                  <a:gd name="T1" fmla="*/ 0 h 48"/>
                  <a:gd name="T2" fmla="*/ 57 w 112"/>
                  <a:gd name="T3" fmla="*/ 23 h 48"/>
                  <a:gd name="T4" fmla="*/ 34 w 112"/>
                  <a:gd name="T5" fmla="*/ 32 h 48"/>
                  <a:gd name="T6" fmla="*/ 2 w 112"/>
                  <a:gd name="T7" fmla="*/ 42 h 48"/>
                  <a:gd name="T8" fmla="*/ 2 w 112"/>
                  <a:gd name="T9" fmla="*/ 46 h 48"/>
                  <a:gd name="T10" fmla="*/ 49 w 112"/>
                  <a:gd name="T11" fmla="*/ 30 h 48"/>
                  <a:gd name="T12" fmla="*/ 110 w 112"/>
                  <a:gd name="T13" fmla="*/ 4 h 48"/>
                  <a:gd name="T14" fmla="*/ 109 w 112"/>
                  <a:gd name="T15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2" h="48">
                    <a:moveTo>
                      <a:pt x="109" y="0"/>
                    </a:moveTo>
                    <a:cubicBezTo>
                      <a:pt x="89" y="4"/>
                      <a:pt x="75" y="17"/>
                      <a:pt x="57" y="23"/>
                    </a:cubicBezTo>
                    <a:cubicBezTo>
                      <a:pt x="49" y="25"/>
                      <a:pt x="41" y="29"/>
                      <a:pt x="34" y="32"/>
                    </a:cubicBezTo>
                    <a:cubicBezTo>
                      <a:pt x="23" y="36"/>
                      <a:pt x="13" y="38"/>
                      <a:pt x="2" y="42"/>
                    </a:cubicBezTo>
                    <a:cubicBezTo>
                      <a:pt x="0" y="43"/>
                      <a:pt x="1" y="45"/>
                      <a:pt x="2" y="46"/>
                    </a:cubicBezTo>
                    <a:cubicBezTo>
                      <a:pt x="19" y="48"/>
                      <a:pt x="35" y="38"/>
                      <a:pt x="49" y="30"/>
                    </a:cubicBezTo>
                    <a:cubicBezTo>
                      <a:pt x="68" y="20"/>
                      <a:pt x="90" y="9"/>
                      <a:pt x="110" y="4"/>
                    </a:cubicBezTo>
                    <a:cubicBezTo>
                      <a:pt x="112" y="3"/>
                      <a:pt x="111" y="0"/>
                      <a:pt x="109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2" name="Freeform 165">
                <a:extLst>
                  <a:ext uri="{FF2B5EF4-FFF2-40B4-BE49-F238E27FC236}">
                    <a16:creationId xmlns:a16="http://schemas.microsoft.com/office/drawing/2014/main" id="{D8D17F12-22A1-44CE-9102-CC56C8A9F5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7" y="3441"/>
                <a:ext cx="64" cy="43"/>
              </a:xfrm>
              <a:custGeom>
                <a:avLst/>
                <a:gdLst>
                  <a:gd name="T0" fmla="*/ 1 w 33"/>
                  <a:gd name="T1" fmla="*/ 2 h 22"/>
                  <a:gd name="T2" fmla="*/ 16 w 33"/>
                  <a:gd name="T3" fmla="*/ 14 h 22"/>
                  <a:gd name="T4" fmla="*/ 31 w 33"/>
                  <a:gd name="T5" fmla="*/ 22 h 22"/>
                  <a:gd name="T6" fmla="*/ 32 w 33"/>
                  <a:gd name="T7" fmla="*/ 19 h 22"/>
                  <a:gd name="T8" fmla="*/ 18 w 33"/>
                  <a:gd name="T9" fmla="*/ 10 h 22"/>
                  <a:gd name="T10" fmla="*/ 2 w 33"/>
                  <a:gd name="T11" fmla="*/ 1 h 22"/>
                  <a:gd name="T12" fmla="*/ 1 w 33"/>
                  <a:gd name="T13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22">
                    <a:moveTo>
                      <a:pt x="1" y="2"/>
                    </a:moveTo>
                    <a:cubicBezTo>
                      <a:pt x="6" y="6"/>
                      <a:pt x="11" y="10"/>
                      <a:pt x="16" y="14"/>
                    </a:cubicBezTo>
                    <a:cubicBezTo>
                      <a:pt x="20" y="17"/>
                      <a:pt x="25" y="22"/>
                      <a:pt x="31" y="22"/>
                    </a:cubicBezTo>
                    <a:cubicBezTo>
                      <a:pt x="32" y="22"/>
                      <a:pt x="33" y="20"/>
                      <a:pt x="32" y="19"/>
                    </a:cubicBezTo>
                    <a:cubicBezTo>
                      <a:pt x="28" y="15"/>
                      <a:pt x="22" y="13"/>
                      <a:pt x="18" y="10"/>
                    </a:cubicBezTo>
                    <a:cubicBezTo>
                      <a:pt x="12" y="7"/>
                      <a:pt x="7" y="4"/>
                      <a:pt x="2" y="1"/>
                    </a:cubicBezTo>
                    <a:cubicBezTo>
                      <a:pt x="1" y="0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3" name="Freeform 166">
                <a:extLst>
                  <a:ext uri="{FF2B5EF4-FFF2-40B4-BE49-F238E27FC236}">
                    <a16:creationId xmlns:a16="http://schemas.microsoft.com/office/drawing/2014/main" id="{044A7FC4-AD5C-4C25-9A52-35966444CB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3" y="1744"/>
                <a:ext cx="605" cy="351"/>
              </a:xfrm>
              <a:custGeom>
                <a:avLst/>
                <a:gdLst>
                  <a:gd name="T0" fmla="*/ 313 w 315"/>
                  <a:gd name="T1" fmla="*/ 182 h 182"/>
                  <a:gd name="T2" fmla="*/ 35 w 315"/>
                  <a:gd name="T3" fmla="*/ 182 h 182"/>
                  <a:gd name="T4" fmla="*/ 32 w 315"/>
                  <a:gd name="T5" fmla="*/ 144 h 182"/>
                  <a:gd name="T6" fmla="*/ 67 w 315"/>
                  <a:gd name="T7" fmla="*/ 144 h 182"/>
                  <a:gd name="T8" fmla="*/ 145 w 315"/>
                  <a:gd name="T9" fmla="*/ 129 h 182"/>
                  <a:gd name="T10" fmla="*/ 204 w 315"/>
                  <a:gd name="T11" fmla="*/ 144 h 182"/>
                  <a:gd name="T12" fmla="*/ 257 w 315"/>
                  <a:gd name="T13" fmla="*/ 161 h 182"/>
                  <a:gd name="T14" fmla="*/ 313 w 315"/>
                  <a:gd name="T15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5" h="182">
                    <a:moveTo>
                      <a:pt x="313" y="182"/>
                    </a:moveTo>
                    <a:cubicBezTo>
                      <a:pt x="220" y="182"/>
                      <a:pt x="127" y="182"/>
                      <a:pt x="35" y="182"/>
                    </a:cubicBezTo>
                    <a:cubicBezTo>
                      <a:pt x="35" y="182"/>
                      <a:pt x="18" y="163"/>
                      <a:pt x="32" y="144"/>
                    </a:cubicBezTo>
                    <a:cubicBezTo>
                      <a:pt x="47" y="125"/>
                      <a:pt x="67" y="144"/>
                      <a:pt x="67" y="144"/>
                    </a:cubicBezTo>
                    <a:cubicBezTo>
                      <a:pt x="0" y="37"/>
                      <a:pt x="174" y="0"/>
                      <a:pt x="145" y="129"/>
                    </a:cubicBezTo>
                    <a:cubicBezTo>
                      <a:pt x="158" y="86"/>
                      <a:pt x="215" y="102"/>
                      <a:pt x="204" y="144"/>
                    </a:cubicBezTo>
                    <a:cubicBezTo>
                      <a:pt x="222" y="126"/>
                      <a:pt x="255" y="133"/>
                      <a:pt x="257" y="161"/>
                    </a:cubicBezTo>
                    <a:cubicBezTo>
                      <a:pt x="271" y="142"/>
                      <a:pt x="315" y="141"/>
                      <a:pt x="313" y="182"/>
                    </a:cubicBezTo>
                    <a:close/>
                  </a:path>
                </a:pathLst>
              </a:custGeom>
              <a:solidFill>
                <a:srgbClr val="CDC2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" name="Freeform 167">
                <a:extLst>
                  <a:ext uri="{FF2B5EF4-FFF2-40B4-BE49-F238E27FC236}">
                    <a16:creationId xmlns:a16="http://schemas.microsoft.com/office/drawing/2014/main" id="{2BF8114B-CB05-48BD-9179-FA835DF065C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46" y="1819"/>
                <a:ext cx="589" cy="287"/>
              </a:xfrm>
              <a:custGeom>
                <a:avLst/>
                <a:gdLst>
                  <a:gd name="T0" fmla="*/ 301 w 307"/>
                  <a:gd name="T1" fmla="*/ 149 h 149"/>
                  <a:gd name="T2" fmla="*/ 23 w 307"/>
                  <a:gd name="T3" fmla="*/ 149 h 149"/>
                  <a:gd name="T4" fmla="*/ 18 w 307"/>
                  <a:gd name="T5" fmla="*/ 147 h 149"/>
                  <a:gd name="T6" fmla="*/ 16 w 307"/>
                  <a:gd name="T7" fmla="*/ 102 h 149"/>
                  <a:gd name="T8" fmla="*/ 42 w 307"/>
                  <a:gd name="T9" fmla="*/ 92 h 149"/>
                  <a:gd name="T10" fmla="*/ 42 w 307"/>
                  <a:gd name="T11" fmla="*/ 29 h 149"/>
                  <a:gd name="T12" fmla="*/ 80 w 307"/>
                  <a:gd name="T13" fmla="*/ 3 h 149"/>
                  <a:gd name="T14" fmla="*/ 123 w 307"/>
                  <a:gd name="T15" fmla="*/ 14 h 149"/>
                  <a:gd name="T16" fmla="*/ 142 w 307"/>
                  <a:gd name="T17" fmla="*/ 66 h 149"/>
                  <a:gd name="T18" fmla="*/ 158 w 307"/>
                  <a:gd name="T19" fmla="*/ 59 h 149"/>
                  <a:gd name="T20" fmla="*/ 173 w 307"/>
                  <a:gd name="T21" fmla="*/ 60 h 149"/>
                  <a:gd name="T22" fmla="*/ 186 w 307"/>
                  <a:gd name="T23" fmla="*/ 67 h 149"/>
                  <a:gd name="T24" fmla="*/ 199 w 307"/>
                  <a:gd name="T25" fmla="*/ 93 h 149"/>
                  <a:gd name="T26" fmla="*/ 212 w 307"/>
                  <a:gd name="T27" fmla="*/ 90 h 149"/>
                  <a:gd name="T28" fmla="*/ 228 w 307"/>
                  <a:gd name="T29" fmla="*/ 92 h 149"/>
                  <a:gd name="T30" fmla="*/ 241 w 307"/>
                  <a:gd name="T31" fmla="*/ 100 h 149"/>
                  <a:gd name="T32" fmla="*/ 241 w 307"/>
                  <a:gd name="T33" fmla="*/ 100 h 149"/>
                  <a:gd name="T34" fmla="*/ 248 w 307"/>
                  <a:gd name="T35" fmla="*/ 112 h 149"/>
                  <a:gd name="T36" fmla="*/ 264 w 307"/>
                  <a:gd name="T37" fmla="*/ 105 h 149"/>
                  <a:gd name="T38" fmla="*/ 283 w 307"/>
                  <a:gd name="T39" fmla="*/ 106 h 149"/>
                  <a:gd name="T40" fmla="*/ 300 w 307"/>
                  <a:gd name="T41" fmla="*/ 117 h 149"/>
                  <a:gd name="T42" fmla="*/ 300 w 307"/>
                  <a:gd name="T43" fmla="*/ 117 h 149"/>
                  <a:gd name="T44" fmla="*/ 307 w 307"/>
                  <a:gd name="T45" fmla="*/ 144 h 149"/>
                  <a:gd name="T46" fmla="*/ 301 w 307"/>
                  <a:gd name="T47" fmla="*/ 149 h 149"/>
                  <a:gd name="T48" fmla="*/ 301 w 307"/>
                  <a:gd name="T49" fmla="*/ 149 h 149"/>
                  <a:gd name="T50" fmla="*/ 25 w 307"/>
                  <a:gd name="T51" fmla="*/ 138 h 149"/>
                  <a:gd name="T52" fmla="*/ 295 w 307"/>
                  <a:gd name="T53" fmla="*/ 138 h 149"/>
                  <a:gd name="T54" fmla="*/ 291 w 307"/>
                  <a:gd name="T55" fmla="*/ 124 h 149"/>
                  <a:gd name="T56" fmla="*/ 291 w 307"/>
                  <a:gd name="T57" fmla="*/ 124 h 149"/>
                  <a:gd name="T58" fmla="*/ 280 w 307"/>
                  <a:gd name="T59" fmla="*/ 116 h 149"/>
                  <a:gd name="T60" fmla="*/ 266 w 307"/>
                  <a:gd name="T61" fmla="*/ 116 h 149"/>
                  <a:gd name="T62" fmla="*/ 250 w 307"/>
                  <a:gd name="T63" fmla="*/ 126 h 149"/>
                  <a:gd name="T64" fmla="*/ 245 w 307"/>
                  <a:gd name="T65" fmla="*/ 128 h 149"/>
                  <a:gd name="T66" fmla="*/ 240 w 307"/>
                  <a:gd name="T67" fmla="*/ 123 h 149"/>
                  <a:gd name="T68" fmla="*/ 233 w 307"/>
                  <a:gd name="T69" fmla="*/ 108 h 149"/>
                  <a:gd name="T70" fmla="*/ 233 w 307"/>
                  <a:gd name="T71" fmla="*/ 108 h 149"/>
                  <a:gd name="T72" fmla="*/ 224 w 307"/>
                  <a:gd name="T73" fmla="*/ 102 h 149"/>
                  <a:gd name="T74" fmla="*/ 213 w 307"/>
                  <a:gd name="T75" fmla="*/ 101 h 149"/>
                  <a:gd name="T76" fmla="*/ 196 w 307"/>
                  <a:gd name="T77" fmla="*/ 109 h 149"/>
                  <a:gd name="T78" fmla="*/ 191 w 307"/>
                  <a:gd name="T79" fmla="*/ 110 h 149"/>
                  <a:gd name="T80" fmla="*/ 187 w 307"/>
                  <a:gd name="T81" fmla="*/ 103 h 149"/>
                  <a:gd name="T82" fmla="*/ 179 w 307"/>
                  <a:gd name="T83" fmla="*/ 75 h 149"/>
                  <a:gd name="T84" fmla="*/ 170 w 307"/>
                  <a:gd name="T85" fmla="*/ 71 h 149"/>
                  <a:gd name="T86" fmla="*/ 159 w 307"/>
                  <a:gd name="T87" fmla="*/ 70 h 149"/>
                  <a:gd name="T88" fmla="*/ 139 w 307"/>
                  <a:gd name="T89" fmla="*/ 91 h 149"/>
                  <a:gd name="T90" fmla="*/ 139 w 307"/>
                  <a:gd name="T91" fmla="*/ 91 h 149"/>
                  <a:gd name="T92" fmla="*/ 132 w 307"/>
                  <a:gd name="T93" fmla="*/ 95 h 149"/>
                  <a:gd name="T94" fmla="*/ 128 w 307"/>
                  <a:gd name="T95" fmla="*/ 88 h 149"/>
                  <a:gd name="T96" fmla="*/ 128 w 307"/>
                  <a:gd name="T97" fmla="*/ 88 h 149"/>
                  <a:gd name="T98" fmla="*/ 116 w 307"/>
                  <a:gd name="T99" fmla="*/ 22 h 149"/>
                  <a:gd name="T100" fmla="*/ 82 w 307"/>
                  <a:gd name="T101" fmla="*/ 14 h 149"/>
                  <a:gd name="T102" fmla="*/ 52 w 307"/>
                  <a:gd name="T103" fmla="*/ 35 h 149"/>
                  <a:gd name="T104" fmla="*/ 60 w 307"/>
                  <a:gd name="T105" fmla="*/ 102 h 149"/>
                  <a:gd name="T106" fmla="*/ 59 w 307"/>
                  <a:gd name="T107" fmla="*/ 109 h 149"/>
                  <a:gd name="T108" fmla="*/ 52 w 307"/>
                  <a:gd name="T109" fmla="*/ 109 h 149"/>
                  <a:gd name="T110" fmla="*/ 25 w 307"/>
                  <a:gd name="T111" fmla="*/ 108 h 149"/>
                  <a:gd name="T112" fmla="*/ 25 w 307"/>
                  <a:gd name="T113" fmla="*/ 138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7" h="149">
                    <a:moveTo>
                      <a:pt x="301" y="149"/>
                    </a:moveTo>
                    <a:cubicBezTo>
                      <a:pt x="23" y="149"/>
                      <a:pt x="23" y="149"/>
                      <a:pt x="23" y="149"/>
                    </a:cubicBezTo>
                    <a:cubicBezTo>
                      <a:pt x="21" y="149"/>
                      <a:pt x="19" y="148"/>
                      <a:pt x="18" y="147"/>
                    </a:cubicBezTo>
                    <a:cubicBezTo>
                      <a:pt x="16" y="144"/>
                      <a:pt x="0" y="123"/>
                      <a:pt x="16" y="102"/>
                    </a:cubicBezTo>
                    <a:cubicBezTo>
                      <a:pt x="24" y="91"/>
                      <a:pt x="34" y="90"/>
                      <a:pt x="42" y="92"/>
                    </a:cubicBezTo>
                    <a:cubicBezTo>
                      <a:pt x="30" y="66"/>
                      <a:pt x="33" y="44"/>
                      <a:pt x="42" y="29"/>
                    </a:cubicBezTo>
                    <a:cubicBezTo>
                      <a:pt x="51" y="15"/>
                      <a:pt x="65" y="6"/>
                      <a:pt x="80" y="3"/>
                    </a:cubicBezTo>
                    <a:cubicBezTo>
                      <a:pt x="95" y="0"/>
                      <a:pt x="111" y="4"/>
                      <a:pt x="123" y="14"/>
                    </a:cubicBezTo>
                    <a:cubicBezTo>
                      <a:pt x="135" y="24"/>
                      <a:pt x="143" y="41"/>
                      <a:pt x="142" y="66"/>
                    </a:cubicBezTo>
                    <a:cubicBezTo>
                      <a:pt x="147" y="62"/>
                      <a:pt x="152" y="60"/>
                      <a:pt x="158" y="59"/>
                    </a:cubicBezTo>
                    <a:cubicBezTo>
                      <a:pt x="163" y="58"/>
                      <a:pt x="168" y="59"/>
                      <a:pt x="173" y="60"/>
                    </a:cubicBezTo>
                    <a:cubicBezTo>
                      <a:pt x="178" y="61"/>
                      <a:pt x="182" y="64"/>
                      <a:pt x="186" y="67"/>
                    </a:cubicBezTo>
                    <a:cubicBezTo>
                      <a:pt x="194" y="73"/>
                      <a:pt x="199" y="82"/>
                      <a:pt x="199" y="93"/>
                    </a:cubicBezTo>
                    <a:cubicBezTo>
                      <a:pt x="203" y="91"/>
                      <a:pt x="208" y="90"/>
                      <a:pt x="212" y="90"/>
                    </a:cubicBezTo>
                    <a:cubicBezTo>
                      <a:pt x="218" y="89"/>
                      <a:pt x="223" y="90"/>
                      <a:pt x="228" y="92"/>
                    </a:cubicBezTo>
                    <a:cubicBezTo>
                      <a:pt x="233" y="93"/>
                      <a:pt x="237" y="96"/>
                      <a:pt x="241" y="100"/>
                    </a:cubicBezTo>
                    <a:cubicBezTo>
                      <a:pt x="241" y="100"/>
                      <a:pt x="241" y="100"/>
                      <a:pt x="241" y="100"/>
                    </a:cubicBezTo>
                    <a:cubicBezTo>
                      <a:pt x="244" y="103"/>
                      <a:pt x="247" y="107"/>
                      <a:pt x="248" y="112"/>
                    </a:cubicBezTo>
                    <a:cubicBezTo>
                      <a:pt x="253" y="109"/>
                      <a:pt x="258" y="106"/>
                      <a:pt x="264" y="105"/>
                    </a:cubicBezTo>
                    <a:cubicBezTo>
                      <a:pt x="270" y="104"/>
                      <a:pt x="277" y="104"/>
                      <a:pt x="283" y="106"/>
                    </a:cubicBezTo>
                    <a:cubicBezTo>
                      <a:pt x="290" y="108"/>
                      <a:pt x="296" y="111"/>
                      <a:pt x="300" y="117"/>
                    </a:cubicBezTo>
                    <a:cubicBezTo>
                      <a:pt x="300" y="117"/>
                      <a:pt x="300" y="117"/>
                      <a:pt x="300" y="117"/>
                    </a:cubicBezTo>
                    <a:cubicBezTo>
                      <a:pt x="305" y="124"/>
                      <a:pt x="307" y="132"/>
                      <a:pt x="307" y="144"/>
                    </a:cubicBezTo>
                    <a:cubicBezTo>
                      <a:pt x="306" y="147"/>
                      <a:pt x="304" y="149"/>
                      <a:pt x="301" y="149"/>
                    </a:cubicBezTo>
                    <a:cubicBezTo>
                      <a:pt x="301" y="149"/>
                      <a:pt x="301" y="149"/>
                      <a:pt x="301" y="149"/>
                    </a:cubicBezTo>
                    <a:close/>
                    <a:moveTo>
                      <a:pt x="25" y="138"/>
                    </a:moveTo>
                    <a:cubicBezTo>
                      <a:pt x="295" y="138"/>
                      <a:pt x="295" y="138"/>
                      <a:pt x="295" y="138"/>
                    </a:cubicBezTo>
                    <a:cubicBezTo>
                      <a:pt x="295" y="132"/>
                      <a:pt x="293" y="127"/>
                      <a:pt x="291" y="124"/>
                    </a:cubicBezTo>
                    <a:cubicBezTo>
                      <a:pt x="291" y="124"/>
                      <a:pt x="291" y="124"/>
                      <a:pt x="291" y="124"/>
                    </a:cubicBezTo>
                    <a:cubicBezTo>
                      <a:pt x="288" y="120"/>
                      <a:pt x="284" y="118"/>
                      <a:pt x="280" y="116"/>
                    </a:cubicBezTo>
                    <a:cubicBezTo>
                      <a:pt x="276" y="115"/>
                      <a:pt x="271" y="115"/>
                      <a:pt x="266" y="116"/>
                    </a:cubicBezTo>
                    <a:cubicBezTo>
                      <a:pt x="259" y="117"/>
                      <a:pt x="253" y="121"/>
                      <a:pt x="250" y="126"/>
                    </a:cubicBezTo>
                    <a:cubicBezTo>
                      <a:pt x="249" y="127"/>
                      <a:pt x="247" y="128"/>
                      <a:pt x="245" y="128"/>
                    </a:cubicBezTo>
                    <a:cubicBezTo>
                      <a:pt x="242" y="128"/>
                      <a:pt x="240" y="126"/>
                      <a:pt x="240" y="123"/>
                    </a:cubicBezTo>
                    <a:cubicBezTo>
                      <a:pt x="239" y="116"/>
                      <a:pt x="237" y="111"/>
                      <a:pt x="233" y="108"/>
                    </a:cubicBezTo>
                    <a:cubicBezTo>
                      <a:pt x="233" y="108"/>
                      <a:pt x="233" y="108"/>
                      <a:pt x="233" y="108"/>
                    </a:cubicBezTo>
                    <a:cubicBezTo>
                      <a:pt x="230" y="105"/>
                      <a:pt x="227" y="103"/>
                      <a:pt x="224" y="102"/>
                    </a:cubicBezTo>
                    <a:cubicBezTo>
                      <a:pt x="221" y="101"/>
                      <a:pt x="217" y="101"/>
                      <a:pt x="213" y="101"/>
                    </a:cubicBezTo>
                    <a:cubicBezTo>
                      <a:pt x="207" y="101"/>
                      <a:pt x="201" y="104"/>
                      <a:pt x="196" y="109"/>
                    </a:cubicBezTo>
                    <a:cubicBezTo>
                      <a:pt x="195" y="110"/>
                      <a:pt x="193" y="111"/>
                      <a:pt x="191" y="110"/>
                    </a:cubicBezTo>
                    <a:cubicBezTo>
                      <a:pt x="188" y="109"/>
                      <a:pt x="186" y="106"/>
                      <a:pt x="187" y="103"/>
                    </a:cubicBezTo>
                    <a:cubicBezTo>
                      <a:pt x="190" y="91"/>
                      <a:pt x="186" y="81"/>
                      <a:pt x="179" y="75"/>
                    </a:cubicBezTo>
                    <a:cubicBezTo>
                      <a:pt x="177" y="73"/>
                      <a:pt x="173" y="72"/>
                      <a:pt x="170" y="71"/>
                    </a:cubicBezTo>
                    <a:cubicBezTo>
                      <a:pt x="167" y="70"/>
                      <a:pt x="163" y="70"/>
                      <a:pt x="159" y="70"/>
                    </a:cubicBezTo>
                    <a:cubicBezTo>
                      <a:pt x="151" y="72"/>
                      <a:pt x="142" y="78"/>
                      <a:pt x="139" y="91"/>
                    </a:cubicBezTo>
                    <a:cubicBezTo>
                      <a:pt x="139" y="91"/>
                      <a:pt x="139" y="91"/>
                      <a:pt x="139" y="91"/>
                    </a:cubicBezTo>
                    <a:cubicBezTo>
                      <a:pt x="138" y="94"/>
                      <a:pt x="135" y="96"/>
                      <a:pt x="132" y="95"/>
                    </a:cubicBezTo>
                    <a:cubicBezTo>
                      <a:pt x="129" y="94"/>
                      <a:pt x="127" y="91"/>
                      <a:pt x="128" y="88"/>
                    </a:cubicBezTo>
                    <a:cubicBezTo>
                      <a:pt x="128" y="88"/>
                      <a:pt x="128" y="88"/>
                      <a:pt x="128" y="88"/>
                    </a:cubicBezTo>
                    <a:cubicBezTo>
                      <a:pt x="135" y="54"/>
                      <a:pt x="128" y="33"/>
                      <a:pt x="116" y="22"/>
                    </a:cubicBezTo>
                    <a:cubicBezTo>
                      <a:pt x="107" y="14"/>
                      <a:pt x="94" y="12"/>
                      <a:pt x="82" y="14"/>
                    </a:cubicBezTo>
                    <a:cubicBezTo>
                      <a:pt x="70" y="17"/>
                      <a:pt x="59" y="24"/>
                      <a:pt x="52" y="35"/>
                    </a:cubicBezTo>
                    <a:cubicBezTo>
                      <a:pt x="42" y="50"/>
                      <a:pt x="42" y="73"/>
                      <a:pt x="60" y="102"/>
                    </a:cubicBezTo>
                    <a:cubicBezTo>
                      <a:pt x="61" y="104"/>
                      <a:pt x="61" y="107"/>
                      <a:pt x="59" y="109"/>
                    </a:cubicBezTo>
                    <a:cubicBezTo>
                      <a:pt x="57" y="111"/>
                      <a:pt x="54" y="111"/>
                      <a:pt x="52" y="109"/>
                    </a:cubicBezTo>
                    <a:cubicBezTo>
                      <a:pt x="52" y="109"/>
                      <a:pt x="35" y="94"/>
                      <a:pt x="25" y="108"/>
                    </a:cubicBezTo>
                    <a:cubicBezTo>
                      <a:pt x="16" y="121"/>
                      <a:pt x="22" y="133"/>
                      <a:pt x="25" y="13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5" name="Freeform 168">
                <a:extLst>
                  <a:ext uri="{FF2B5EF4-FFF2-40B4-BE49-F238E27FC236}">
                    <a16:creationId xmlns:a16="http://schemas.microsoft.com/office/drawing/2014/main" id="{BF547888-FB95-42F3-8BD8-3F7DD14E75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4" y="2006"/>
                <a:ext cx="50" cy="44"/>
              </a:xfrm>
              <a:custGeom>
                <a:avLst/>
                <a:gdLst>
                  <a:gd name="T0" fmla="*/ 25 w 26"/>
                  <a:gd name="T1" fmla="*/ 2 h 23"/>
                  <a:gd name="T2" fmla="*/ 8 w 26"/>
                  <a:gd name="T3" fmla="*/ 6 h 23"/>
                  <a:gd name="T4" fmla="*/ 4 w 26"/>
                  <a:gd name="T5" fmla="*/ 23 h 23"/>
                  <a:gd name="T6" fmla="*/ 5 w 26"/>
                  <a:gd name="T7" fmla="*/ 23 h 23"/>
                  <a:gd name="T8" fmla="*/ 8 w 26"/>
                  <a:gd name="T9" fmla="*/ 18 h 23"/>
                  <a:gd name="T10" fmla="*/ 11 w 26"/>
                  <a:gd name="T11" fmla="*/ 11 h 23"/>
                  <a:gd name="T12" fmla="*/ 24 w 26"/>
                  <a:gd name="T13" fmla="*/ 4 h 23"/>
                  <a:gd name="T14" fmla="*/ 25 w 26"/>
                  <a:gd name="T15" fmla="*/ 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" h="23">
                    <a:moveTo>
                      <a:pt x="25" y="2"/>
                    </a:moveTo>
                    <a:cubicBezTo>
                      <a:pt x="19" y="0"/>
                      <a:pt x="13" y="2"/>
                      <a:pt x="8" y="6"/>
                    </a:cubicBezTo>
                    <a:cubicBezTo>
                      <a:pt x="5" y="9"/>
                      <a:pt x="0" y="19"/>
                      <a:pt x="4" y="23"/>
                    </a:cubicBezTo>
                    <a:cubicBezTo>
                      <a:pt x="4" y="23"/>
                      <a:pt x="5" y="23"/>
                      <a:pt x="5" y="23"/>
                    </a:cubicBezTo>
                    <a:cubicBezTo>
                      <a:pt x="7" y="22"/>
                      <a:pt x="7" y="20"/>
                      <a:pt x="8" y="18"/>
                    </a:cubicBezTo>
                    <a:cubicBezTo>
                      <a:pt x="8" y="16"/>
                      <a:pt x="9" y="13"/>
                      <a:pt x="11" y="11"/>
                    </a:cubicBezTo>
                    <a:cubicBezTo>
                      <a:pt x="13" y="6"/>
                      <a:pt x="19" y="5"/>
                      <a:pt x="24" y="4"/>
                    </a:cubicBezTo>
                    <a:cubicBezTo>
                      <a:pt x="26" y="4"/>
                      <a:pt x="26" y="2"/>
                      <a:pt x="25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6" name="Freeform 169">
                <a:extLst>
                  <a:ext uri="{FF2B5EF4-FFF2-40B4-BE49-F238E27FC236}">
                    <a16:creationId xmlns:a16="http://schemas.microsoft.com/office/drawing/2014/main" id="{8F907EA8-2D32-4FE3-AF31-513F2951E2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6" y="2029"/>
                <a:ext cx="52" cy="25"/>
              </a:xfrm>
              <a:custGeom>
                <a:avLst/>
                <a:gdLst>
                  <a:gd name="T0" fmla="*/ 27 w 27"/>
                  <a:gd name="T1" fmla="*/ 9 h 13"/>
                  <a:gd name="T2" fmla="*/ 14 w 27"/>
                  <a:gd name="T3" fmla="*/ 0 h 13"/>
                  <a:gd name="T4" fmla="*/ 5 w 27"/>
                  <a:gd name="T5" fmla="*/ 4 h 13"/>
                  <a:gd name="T6" fmla="*/ 2 w 27"/>
                  <a:gd name="T7" fmla="*/ 12 h 13"/>
                  <a:gd name="T8" fmla="*/ 4 w 27"/>
                  <a:gd name="T9" fmla="*/ 12 h 13"/>
                  <a:gd name="T10" fmla="*/ 8 w 27"/>
                  <a:gd name="T11" fmla="*/ 8 h 13"/>
                  <a:gd name="T12" fmla="*/ 14 w 27"/>
                  <a:gd name="T13" fmla="*/ 5 h 13"/>
                  <a:gd name="T14" fmla="*/ 25 w 27"/>
                  <a:gd name="T15" fmla="*/ 10 h 13"/>
                  <a:gd name="T16" fmla="*/ 27 w 27"/>
                  <a:gd name="T17" fmla="*/ 9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13">
                    <a:moveTo>
                      <a:pt x="27" y="9"/>
                    </a:moveTo>
                    <a:cubicBezTo>
                      <a:pt x="26" y="3"/>
                      <a:pt x="20" y="0"/>
                      <a:pt x="14" y="0"/>
                    </a:cubicBezTo>
                    <a:cubicBezTo>
                      <a:pt x="11" y="0"/>
                      <a:pt x="8" y="2"/>
                      <a:pt x="5" y="4"/>
                    </a:cubicBezTo>
                    <a:cubicBezTo>
                      <a:pt x="3" y="5"/>
                      <a:pt x="0" y="9"/>
                      <a:pt x="2" y="12"/>
                    </a:cubicBezTo>
                    <a:cubicBezTo>
                      <a:pt x="3" y="13"/>
                      <a:pt x="4" y="13"/>
                      <a:pt x="4" y="12"/>
                    </a:cubicBezTo>
                    <a:cubicBezTo>
                      <a:pt x="6" y="12"/>
                      <a:pt x="7" y="10"/>
                      <a:pt x="8" y="8"/>
                    </a:cubicBezTo>
                    <a:cubicBezTo>
                      <a:pt x="9" y="6"/>
                      <a:pt x="12" y="5"/>
                      <a:pt x="14" y="5"/>
                    </a:cubicBezTo>
                    <a:cubicBezTo>
                      <a:pt x="18" y="4"/>
                      <a:pt x="23" y="6"/>
                      <a:pt x="25" y="10"/>
                    </a:cubicBezTo>
                    <a:cubicBezTo>
                      <a:pt x="26" y="12"/>
                      <a:pt x="27" y="11"/>
                      <a:pt x="27" y="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7" name="Freeform 170">
                <a:extLst>
                  <a:ext uri="{FF2B5EF4-FFF2-40B4-BE49-F238E27FC236}">
                    <a16:creationId xmlns:a16="http://schemas.microsoft.com/office/drawing/2014/main" id="{3C30EE50-A225-45EA-BBF2-CBDFDC9C12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8" y="2020"/>
                <a:ext cx="48" cy="32"/>
              </a:xfrm>
              <a:custGeom>
                <a:avLst/>
                <a:gdLst>
                  <a:gd name="T0" fmla="*/ 1 w 25"/>
                  <a:gd name="T1" fmla="*/ 6 h 17"/>
                  <a:gd name="T2" fmla="*/ 13 w 25"/>
                  <a:gd name="T3" fmla="*/ 7 h 17"/>
                  <a:gd name="T4" fmla="*/ 17 w 25"/>
                  <a:gd name="T5" fmla="*/ 11 h 17"/>
                  <a:gd name="T6" fmla="*/ 20 w 25"/>
                  <a:gd name="T7" fmla="*/ 16 h 17"/>
                  <a:gd name="T8" fmla="*/ 21 w 25"/>
                  <a:gd name="T9" fmla="*/ 16 h 17"/>
                  <a:gd name="T10" fmla="*/ 16 w 25"/>
                  <a:gd name="T11" fmla="*/ 4 h 17"/>
                  <a:gd name="T12" fmla="*/ 0 w 25"/>
                  <a:gd name="T13" fmla="*/ 4 h 17"/>
                  <a:gd name="T14" fmla="*/ 1 w 25"/>
                  <a:gd name="T15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7">
                    <a:moveTo>
                      <a:pt x="1" y="6"/>
                    </a:moveTo>
                    <a:cubicBezTo>
                      <a:pt x="5" y="5"/>
                      <a:pt x="10" y="5"/>
                      <a:pt x="13" y="7"/>
                    </a:cubicBezTo>
                    <a:cubicBezTo>
                      <a:pt x="15" y="8"/>
                      <a:pt x="16" y="9"/>
                      <a:pt x="17" y="11"/>
                    </a:cubicBezTo>
                    <a:cubicBezTo>
                      <a:pt x="18" y="13"/>
                      <a:pt x="18" y="15"/>
                      <a:pt x="20" y="16"/>
                    </a:cubicBezTo>
                    <a:cubicBezTo>
                      <a:pt x="20" y="17"/>
                      <a:pt x="21" y="17"/>
                      <a:pt x="21" y="16"/>
                    </a:cubicBezTo>
                    <a:cubicBezTo>
                      <a:pt x="25" y="12"/>
                      <a:pt x="20" y="6"/>
                      <a:pt x="16" y="4"/>
                    </a:cubicBezTo>
                    <a:cubicBezTo>
                      <a:pt x="11" y="0"/>
                      <a:pt x="5" y="1"/>
                      <a:pt x="0" y="4"/>
                    </a:cubicBezTo>
                    <a:cubicBezTo>
                      <a:pt x="0" y="5"/>
                      <a:pt x="0" y="6"/>
                      <a:pt x="1" y="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8" name="Freeform 171">
                <a:extLst>
                  <a:ext uri="{FF2B5EF4-FFF2-40B4-BE49-F238E27FC236}">
                    <a16:creationId xmlns:a16="http://schemas.microsoft.com/office/drawing/2014/main" id="{2D05BBED-B828-4AC2-B08C-1F1A2CAC5B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6" y="1873"/>
                <a:ext cx="44" cy="54"/>
              </a:xfrm>
              <a:custGeom>
                <a:avLst/>
                <a:gdLst>
                  <a:gd name="T0" fmla="*/ 1 w 23"/>
                  <a:gd name="T1" fmla="*/ 1 h 28"/>
                  <a:gd name="T2" fmla="*/ 14 w 23"/>
                  <a:gd name="T3" fmla="*/ 13 h 28"/>
                  <a:gd name="T4" fmla="*/ 18 w 23"/>
                  <a:gd name="T5" fmla="*/ 28 h 28"/>
                  <a:gd name="T6" fmla="*/ 20 w 23"/>
                  <a:gd name="T7" fmla="*/ 28 h 28"/>
                  <a:gd name="T8" fmla="*/ 17 w 23"/>
                  <a:gd name="T9" fmla="*/ 11 h 28"/>
                  <a:gd name="T10" fmla="*/ 1 w 23"/>
                  <a:gd name="T11" fmla="*/ 0 h 28"/>
                  <a:gd name="T12" fmla="*/ 1 w 23"/>
                  <a:gd name="T13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" h="28">
                    <a:moveTo>
                      <a:pt x="1" y="1"/>
                    </a:moveTo>
                    <a:cubicBezTo>
                      <a:pt x="6" y="3"/>
                      <a:pt x="10" y="8"/>
                      <a:pt x="14" y="13"/>
                    </a:cubicBezTo>
                    <a:cubicBezTo>
                      <a:pt x="17" y="17"/>
                      <a:pt x="16" y="23"/>
                      <a:pt x="18" y="28"/>
                    </a:cubicBezTo>
                    <a:cubicBezTo>
                      <a:pt x="18" y="28"/>
                      <a:pt x="19" y="28"/>
                      <a:pt x="20" y="28"/>
                    </a:cubicBezTo>
                    <a:cubicBezTo>
                      <a:pt x="23" y="23"/>
                      <a:pt x="19" y="15"/>
                      <a:pt x="17" y="11"/>
                    </a:cubicBezTo>
                    <a:cubicBezTo>
                      <a:pt x="13" y="5"/>
                      <a:pt x="7" y="2"/>
                      <a:pt x="1" y="0"/>
                    </a:cubicBezTo>
                    <a:cubicBezTo>
                      <a:pt x="0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9" name="Freeform 172">
                <a:extLst>
                  <a:ext uri="{FF2B5EF4-FFF2-40B4-BE49-F238E27FC236}">
                    <a16:creationId xmlns:a16="http://schemas.microsoft.com/office/drawing/2014/main" id="{8123570C-DCA3-40E2-A648-92BF975BA2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9" y="1970"/>
                <a:ext cx="25" cy="25"/>
              </a:xfrm>
              <a:custGeom>
                <a:avLst/>
                <a:gdLst>
                  <a:gd name="T0" fmla="*/ 1 w 13"/>
                  <a:gd name="T1" fmla="*/ 1 h 13"/>
                  <a:gd name="T2" fmla="*/ 7 w 13"/>
                  <a:gd name="T3" fmla="*/ 6 h 13"/>
                  <a:gd name="T4" fmla="*/ 10 w 13"/>
                  <a:gd name="T5" fmla="*/ 13 h 13"/>
                  <a:gd name="T6" fmla="*/ 11 w 13"/>
                  <a:gd name="T7" fmla="*/ 12 h 13"/>
                  <a:gd name="T8" fmla="*/ 9 w 13"/>
                  <a:gd name="T9" fmla="*/ 4 h 13"/>
                  <a:gd name="T10" fmla="*/ 1 w 13"/>
                  <a:gd name="T11" fmla="*/ 0 h 13"/>
                  <a:gd name="T12" fmla="*/ 1 w 13"/>
                  <a:gd name="T13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13">
                    <a:moveTo>
                      <a:pt x="1" y="1"/>
                    </a:moveTo>
                    <a:cubicBezTo>
                      <a:pt x="3" y="2"/>
                      <a:pt x="5" y="4"/>
                      <a:pt x="7" y="6"/>
                    </a:cubicBezTo>
                    <a:cubicBezTo>
                      <a:pt x="8" y="8"/>
                      <a:pt x="8" y="11"/>
                      <a:pt x="10" y="13"/>
                    </a:cubicBezTo>
                    <a:cubicBezTo>
                      <a:pt x="10" y="13"/>
                      <a:pt x="11" y="13"/>
                      <a:pt x="11" y="12"/>
                    </a:cubicBezTo>
                    <a:cubicBezTo>
                      <a:pt x="13" y="10"/>
                      <a:pt x="10" y="6"/>
                      <a:pt x="9" y="4"/>
                    </a:cubicBezTo>
                    <a:cubicBezTo>
                      <a:pt x="7" y="2"/>
                      <a:pt x="4" y="1"/>
                      <a:pt x="1" y="0"/>
                    </a:cubicBezTo>
                    <a:cubicBezTo>
                      <a:pt x="0" y="0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0" name="Freeform 173">
                <a:extLst>
                  <a:ext uri="{FF2B5EF4-FFF2-40B4-BE49-F238E27FC236}">
                    <a16:creationId xmlns:a16="http://schemas.microsoft.com/office/drawing/2014/main" id="{350DF332-FB71-4260-890A-BF6377AEA2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3" y="1744"/>
                <a:ext cx="604" cy="351"/>
              </a:xfrm>
              <a:custGeom>
                <a:avLst/>
                <a:gdLst>
                  <a:gd name="T0" fmla="*/ 2 w 315"/>
                  <a:gd name="T1" fmla="*/ 182 h 182"/>
                  <a:gd name="T2" fmla="*/ 281 w 315"/>
                  <a:gd name="T3" fmla="*/ 182 h 182"/>
                  <a:gd name="T4" fmla="*/ 283 w 315"/>
                  <a:gd name="T5" fmla="*/ 144 h 182"/>
                  <a:gd name="T6" fmla="*/ 248 w 315"/>
                  <a:gd name="T7" fmla="*/ 144 h 182"/>
                  <a:gd name="T8" fmla="*/ 170 w 315"/>
                  <a:gd name="T9" fmla="*/ 129 h 182"/>
                  <a:gd name="T10" fmla="*/ 111 w 315"/>
                  <a:gd name="T11" fmla="*/ 144 h 182"/>
                  <a:gd name="T12" fmla="*/ 58 w 315"/>
                  <a:gd name="T13" fmla="*/ 161 h 182"/>
                  <a:gd name="T14" fmla="*/ 2 w 315"/>
                  <a:gd name="T15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5" h="182">
                    <a:moveTo>
                      <a:pt x="2" y="182"/>
                    </a:moveTo>
                    <a:cubicBezTo>
                      <a:pt x="95" y="182"/>
                      <a:pt x="188" y="182"/>
                      <a:pt x="281" y="182"/>
                    </a:cubicBezTo>
                    <a:cubicBezTo>
                      <a:pt x="281" y="182"/>
                      <a:pt x="297" y="163"/>
                      <a:pt x="283" y="144"/>
                    </a:cubicBezTo>
                    <a:cubicBezTo>
                      <a:pt x="268" y="125"/>
                      <a:pt x="248" y="144"/>
                      <a:pt x="248" y="144"/>
                    </a:cubicBezTo>
                    <a:cubicBezTo>
                      <a:pt x="315" y="37"/>
                      <a:pt x="141" y="0"/>
                      <a:pt x="170" y="129"/>
                    </a:cubicBezTo>
                    <a:cubicBezTo>
                      <a:pt x="158" y="86"/>
                      <a:pt x="100" y="102"/>
                      <a:pt x="111" y="144"/>
                    </a:cubicBezTo>
                    <a:cubicBezTo>
                      <a:pt x="94" y="126"/>
                      <a:pt x="60" y="133"/>
                      <a:pt x="58" y="161"/>
                    </a:cubicBezTo>
                    <a:cubicBezTo>
                      <a:pt x="44" y="142"/>
                      <a:pt x="0" y="141"/>
                      <a:pt x="2" y="18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" name="Freeform 174">
                <a:extLst>
                  <a:ext uri="{FF2B5EF4-FFF2-40B4-BE49-F238E27FC236}">
                    <a16:creationId xmlns:a16="http://schemas.microsoft.com/office/drawing/2014/main" id="{9B673571-842B-4C9D-95DF-A723801F64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95" y="1819"/>
                <a:ext cx="581" cy="287"/>
              </a:xfrm>
              <a:custGeom>
                <a:avLst/>
                <a:gdLst>
                  <a:gd name="T0" fmla="*/ 6 w 303"/>
                  <a:gd name="T1" fmla="*/ 149 h 149"/>
                  <a:gd name="T2" fmla="*/ 285 w 303"/>
                  <a:gd name="T3" fmla="*/ 149 h 149"/>
                  <a:gd name="T4" fmla="*/ 289 w 303"/>
                  <a:gd name="T5" fmla="*/ 147 h 149"/>
                  <a:gd name="T6" fmla="*/ 303 w 303"/>
                  <a:gd name="T7" fmla="*/ 138 h 149"/>
                  <a:gd name="T8" fmla="*/ 12 w 303"/>
                  <a:gd name="T9" fmla="*/ 138 h 149"/>
                  <a:gd name="T10" fmla="*/ 16 w 303"/>
                  <a:gd name="T11" fmla="*/ 124 h 149"/>
                  <a:gd name="T12" fmla="*/ 16 w 303"/>
                  <a:gd name="T13" fmla="*/ 124 h 149"/>
                  <a:gd name="T14" fmla="*/ 27 w 303"/>
                  <a:gd name="T15" fmla="*/ 116 h 149"/>
                  <a:gd name="T16" fmla="*/ 41 w 303"/>
                  <a:gd name="T17" fmla="*/ 116 h 149"/>
                  <a:gd name="T18" fmla="*/ 57 w 303"/>
                  <a:gd name="T19" fmla="*/ 126 h 149"/>
                  <a:gd name="T20" fmla="*/ 62 w 303"/>
                  <a:gd name="T21" fmla="*/ 128 h 149"/>
                  <a:gd name="T22" fmla="*/ 68 w 303"/>
                  <a:gd name="T23" fmla="*/ 123 h 149"/>
                  <a:gd name="T24" fmla="*/ 74 w 303"/>
                  <a:gd name="T25" fmla="*/ 108 h 149"/>
                  <a:gd name="T26" fmla="*/ 74 w 303"/>
                  <a:gd name="T27" fmla="*/ 108 h 149"/>
                  <a:gd name="T28" fmla="*/ 83 w 303"/>
                  <a:gd name="T29" fmla="*/ 102 h 149"/>
                  <a:gd name="T30" fmla="*/ 94 w 303"/>
                  <a:gd name="T31" fmla="*/ 101 h 149"/>
                  <a:gd name="T32" fmla="*/ 111 w 303"/>
                  <a:gd name="T33" fmla="*/ 109 h 149"/>
                  <a:gd name="T34" fmla="*/ 116 w 303"/>
                  <a:gd name="T35" fmla="*/ 110 h 149"/>
                  <a:gd name="T36" fmla="*/ 121 w 303"/>
                  <a:gd name="T37" fmla="*/ 103 h 149"/>
                  <a:gd name="T38" fmla="*/ 128 w 303"/>
                  <a:gd name="T39" fmla="*/ 75 h 149"/>
                  <a:gd name="T40" fmla="*/ 137 w 303"/>
                  <a:gd name="T41" fmla="*/ 71 h 149"/>
                  <a:gd name="T42" fmla="*/ 148 w 303"/>
                  <a:gd name="T43" fmla="*/ 70 h 149"/>
                  <a:gd name="T44" fmla="*/ 168 w 303"/>
                  <a:gd name="T45" fmla="*/ 91 h 149"/>
                  <a:gd name="T46" fmla="*/ 168 w 303"/>
                  <a:gd name="T47" fmla="*/ 91 h 149"/>
                  <a:gd name="T48" fmla="*/ 175 w 303"/>
                  <a:gd name="T49" fmla="*/ 95 h 149"/>
                  <a:gd name="T50" fmla="*/ 179 w 303"/>
                  <a:gd name="T51" fmla="*/ 88 h 149"/>
                  <a:gd name="T52" fmla="*/ 179 w 303"/>
                  <a:gd name="T53" fmla="*/ 88 h 149"/>
                  <a:gd name="T54" fmla="*/ 191 w 303"/>
                  <a:gd name="T55" fmla="*/ 22 h 149"/>
                  <a:gd name="T56" fmla="*/ 225 w 303"/>
                  <a:gd name="T57" fmla="*/ 14 h 149"/>
                  <a:gd name="T58" fmla="*/ 255 w 303"/>
                  <a:gd name="T59" fmla="*/ 35 h 149"/>
                  <a:gd name="T60" fmla="*/ 247 w 303"/>
                  <a:gd name="T61" fmla="*/ 102 h 149"/>
                  <a:gd name="T62" fmla="*/ 248 w 303"/>
                  <a:gd name="T63" fmla="*/ 109 h 149"/>
                  <a:gd name="T64" fmla="*/ 249 w 303"/>
                  <a:gd name="T65" fmla="*/ 110 h 149"/>
                  <a:gd name="T66" fmla="*/ 250 w 303"/>
                  <a:gd name="T67" fmla="*/ 110 h 149"/>
                  <a:gd name="T68" fmla="*/ 266 w 303"/>
                  <a:gd name="T69" fmla="*/ 91 h 149"/>
                  <a:gd name="T70" fmla="*/ 265 w 303"/>
                  <a:gd name="T71" fmla="*/ 92 h 149"/>
                  <a:gd name="T72" fmla="*/ 265 w 303"/>
                  <a:gd name="T73" fmla="*/ 29 h 149"/>
                  <a:gd name="T74" fmla="*/ 227 w 303"/>
                  <a:gd name="T75" fmla="*/ 3 h 149"/>
                  <a:gd name="T76" fmla="*/ 184 w 303"/>
                  <a:gd name="T77" fmla="*/ 14 h 149"/>
                  <a:gd name="T78" fmla="*/ 165 w 303"/>
                  <a:gd name="T79" fmla="*/ 66 h 149"/>
                  <a:gd name="T80" fmla="*/ 149 w 303"/>
                  <a:gd name="T81" fmla="*/ 59 h 149"/>
                  <a:gd name="T82" fmla="*/ 134 w 303"/>
                  <a:gd name="T83" fmla="*/ 60 h 149"/>
                  <a:gd name="T84" fmla="*/ 121 w 303"/>
                  <a:gd name="T85" fmla="*/ 67 h 149"/>
                  <a:gd name="T86" fmla="*/ 108 w 303"/>
                  <a:gd name="T87" fmla="*/ 93 h 149"/>
                  <a:gd name="T88" fmla="*/ 95 w 303"/>
                  <a:gd name="T89" fmla="*/ 90 h 149"/>
                  <a:gd name="T90" fmla="*/ 80 w 303"/>
                  <a:gd name="T91" fmla="*/ 92 h 149"/>
                  <a:gd name="T92" fmla="*/ 66 w 303"/>
                  <a:gd name="T93" fmla="*/ 100 h 149"/>
                  <a:gd name="T94" fmla="*/ 66 w 303"/>
                  <a:gd name="T95" fmla="*/ 100 h 149"/>
                  <a:gd name="T96" fmla="*/ 59 w 303"/>
                  <a:gd name="T97" fmla="*/ 112 h 149"/>
                  <a:gd name="T98" fmla="*/ 43 w 303"/>
                  <a:gd name="T99" fmla="*/ 105 h 149"/>
                  <a:gd name="T100" fmla="*/ 24 w 303"/>
                  <a:gd name="T101" fmla="*/ 106 h 149"/>
                  <a:gd name="T102" fmla="*/ 7 w 303"/>
                  <a:gd name="T103" fmla="*/ 117 h 149"/>
                  <a:gd name="T104" fmla="*/ 7 w 303"/>
                  <a:gd name="T105" fmla="*/ 117 h 149"/>
                  <a:gd name="T106" fmla="*/ 1 w 303"/>
                  <a:gd name="T107" fmla="*/ 144 h 149"/>
                  <a:gd name="T108" fmla="*/ 6 w 303"/>
                  <a:gd name="T109" fmla="*/ 149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03" h="149">
                    <a:moveTo>
                      <a:pt x="6" y="149"/>
                    </a:moveTo>
                    <a:cubicBezTo>
                      <a:pt x="285" y="149"/>
                      <a:pt x="285" y="149"/>
                      <a:pt x="285" y="149"/>
                    </a:cubicBezTo>
                    <a:cubicBezTo>
                      <a:pt x="286" y="149"/>
                      <a:pt x="288" y="148"/>
                      <a:pt x="289" y="147"/>
                    </a:cubicBezTo>
                    <a:cubicBezTo>
                      <a:pt x="290" y="146"/>
                      <a:pt x="300" y="144"/>
                      <a:pt x="303" y="138"/>
                    </a:cubicBezTo>
                    <a:cubicBezTo>
                      <a:pt x="215" y="138"/>
                      <a:pt x="105" y="138"/>
                      <a:pt x="12" y="138"/>
                    </a:cubicBezTo>
                    <a:cubicBezTo>
                      <a:pt x="12" y="132"/>
                      <a:pt x="14" y="127"/>
                      <a:pt x="16" y="124"/>
                    </a:cubicBezTo>
                    <a:cubicBezTo>
                      <a:pt x="16" y="124"/>
                      <a:pt x="16" y="124"/>
                      <a:pt x="16" y="124"/>
                    </a:cubicBezTo>
                    <a:cubicBezTo>
                      <a:pt x="19" y="120"/>
                      <a:pt x="23" y="118"/>
                      <a:pt x="27" y="116"/>
                    </a:cubicBezTo>
                    <a:cubicBezTo>
                      <a:pt x="31" y="115"/>
                      <a:pt x="36" y="115"/>
                      <a:pt x="41" y="116"/>
                    </a:cubicBezTo>
                    <a:cubicBezTo>
                      <a:pt x="48" y="117"/>
                      <a:pt x="54" y="121"/>
                      <a:pt x="57" y="126"/>
                    </a:cubicBezTo>
                    <a:cubicBezTo>
                      <a:pt x="58" y="127"/>
                      <a:pt x="60" y="128"/>
                      <a:pt x="62" y="128"/>
                    </a:cubicBezTo>
                    <a:cubicBezTo>
                      <a:pt x="65" y="128"/>
                      <a:pt x="67" y="126"/>
                      <a:pt x="68" y="123"/>
                    </a:cubicBezTo>
                    <a:cubicBezTo>
                      <a:pt x="68" y="116"/>
                      <a:pt x="71" y="111"/>
                      <a:pt x="74" y="108"/>
                    </a:cubicBezTo>
                    <a:cubicBezTo>
                      <a:pt x="74" y="108"/>
                      <a:pt x="74" y="108"/>
                      <a:pt x="74" y="108"/>
                    </a:cubicBezTo>
                    <a:cubicBezTo>
                      <a:pt x="77" y="105"/>
                      <a:pt x="80" y="103"/>
                      <a:pt x="83" y="102"/>
                    </a:cubicBezTo>
                    <a:cubicBezTo>
                      <a:pt x="86" y="101"/>
                      <a:pt x="90" y="101"/>
                      <a:pt x="94" y="101"/>
                    </a:cubicBezTo>
                    <a:cubicBezTo>
                      <a:pt x="100" y="101"/>
                      <a:pt x="106" y="104"/>
                      <a:pt x="111" y="109"/>
                    </a:cubicBezTo>
                    <a:cubicBezTo>
                      <a:pt x="113" y="110"/>
                      <a:pt x="115" y="111"/>
                      <a:pt x="116" y="110"/>
                    </a:cubicBezTo>
                    <a:cubicBezTo>
                      <a:pt x="119" y="109"/>
                      <a:pt x="121" y="106"/>
                      <a:pt x="121" y="103"/>
                    </a:cubicBezTo>
                    <a:cubicBezTo>
                      <a:pt x="117" y="91"/>
                      <a:pt x="121" y="81"/>
                      <a:pt x="128" y="75"/>
                    </a:cubicBezTo>
                    <a:cubicBezTo>
                      <a:pt x="131" y="73"/>
                      <a:pt x="134" y="72"/>
                      <a:pt x="137" y="71"/>
                    </a:cubicBezTo>
                    <a:cubicBezTo>
                      <a:pt x="141" y="70"/>
                      <a:pt x="144" y="70"/>
                      <a:pt x="148" y="70"/>
                    </a:cubicBezTo>
                    <a:cubicBezTo>
                      <a:pt x="156" y="72"/>
                      <a:pt x="165" y="78"/>
                      <a:pt x="168" y="91"/>
                    </a:cubicBezTo>
                    <a:cubicBezTo>
                      <a:pt x="168" y="91"/>
                      <a:pt x="168" y="91"/>
                      <a:pt x="168" y="91"/>
                    </a:cubicBezTo>
                    <a:cubicBezTo>
                      <a:pt x="169" y="94"/>
                      <a:pt x="172" y="96"/>
                      <a:pt x="175" y="95"/>
                    </a:cubicBezTo>
                    <a:cubicBezTo>
                      <a:pt x="178" y="94"/>
                      <a:pt x="180" y="91"/>
                      <a:pt x="179" y="88"/>
                    </a:cubicBezTo>
                    <a:cubicBezTo>
                      <a:pt x="179" y="88"/>
                      <a:pt x="179" y="88"/>
                      <a:pt x="179" y="88"/>
                    </a:cubicBezTo>
                    <a:cubicBezTo>
                      <a:pt x="172" y="54"/>
                      <a:pt x="179" y="33"/>
                      <a:pt x="191" y="22"/>
                    </a:cubicBezTo>
                    <a:cubicBezTo>
                      <a:pt x="201" y="14"/>
                      <a:pt x="213" y="12"/>
                      <a:pt x="225" y="14"/>
                    </a:cubicBezTo>
                    <a:cubicBezTo>
                      <a:pt x="237" y="17"/>
                      <a:pt x="248" y="24"/>
                      <a:pt x="255" y="35"/>
                    </a:cubicBezTo>
                    <a:cubicBezTo>
                      <a:pt x="265" y="50"/>
                      <a:pt x="265" y="73"/>
                      <a:pt x="247" y="102"/>
                    </a:cubicBezTo>
                    <a:cubicBezTo>
                      <a:pt x="246" y="104"/>
                      <a:pt x="246" y="107"/>
                      <a:pt x="248" y="109"/>
                    </a:cubicBezTo>
                    <a:cubicBezTo>
                      <a:pt x="248" y="109"/>
                      <a:pt x="249" y="110"/>
                      <a:pt x="249" y="110"/>
                    </a:cubicBezTo>
                    <a:cubicBezTo>
                      <a:pt x="249" y="110"/>
                      <a:pt x="250" y="110"/>
                      <a:pt x="250" y="110"/>
                    </a:cubicBezTo>
                    <a:cubicBezTo>
                      <a:pt x="257" y="107"/>
                      <a:pt x="263" y="99"/>
                      <a:pt x="266" y="91"/>
                    </a:cubicBezTo>
                    <a:cubicBezTo>
                      <a:pt x="266" y="92"/>
                      <a:pt x="266" y="92"/>
                      <a:pt x="265" y="92"/>
                    </a:cubicBezTo>
                    <a:cubicBezTo>
                      <a:pt x="277" y="66"/>
                      <a:pt x="274" y="44"/>
                      <a:pt x="265" y="29"/>
                    </a:cubicBezTo>
                    <a:cubicBezTo>
                      <a:pt x="256" y="15"/>
                      <a:pt x="242" y="6"/>
                      <a:pt x="227" y="3"/>
                    </a:cubicBezTo>
                    <a:cubicBezTo>
                      <a:pt x="212" y="0"/>
                      <a:pt x="196" y="4"/>
                      <a:pt x="184" y="14"/>
                    </a:cubicBezTo>
                    <a:cubicBezTo>
                      <a:pt x="172" y="24"/>
                      <a:pt x="164" y="41"/>
                      <a:pt x="165" y="66"/>
                    </a:cubicBezTo>
                    <a:cubicBezTo>
                      <a:pt x="160" y="62"/>
                      <a:pt x="155" y="60"/>
                      <a:pt x="149" y="59"/>
                    </a:cubicBezTo>
                    <a:cubicBezTo>
                      <a:pt x="144" y="58"/>
                      <a:pt x="139" y="59"/>
                      <a:pt x="134" y="60"/>
                    </a:cubicBezTo>
                    <a:cubicBezTo>
                      <a:pt x="129" y="61"/>
                      <a:pt x="125" y="64"/>
                      <a:pt x="121" y="67"/>
                    </a:cubicBezTo>
                    <a:cubicBezTo>
                      <a:pt x="114" y="73"/>
                      <a:pt x="109" y="82"/>
                      <a:pt x="108" y="93"/>
                    </a:cubicBezTo>
                    <a:cubicBezTo>
                      <a:pt x="104" y="91"/>
                      <a:pt x="99" y="90"/>
                      <a:pt x="95" y="90"/>
                    </a:cubicBezTo>
                    <a:cubicBezTo>
                      <a:pt x="90" y="89"/>
                      <a:pt x="84" y="90"/>
                      <a:pt x="80" y="92"/>
                    </a:cubicBezTo>
                    <a:cubicBezTo>
                      <a:pt x="75" y="93"/>
                      <a:pt x="70" y="96"/>
                      <a:pt x="66" y="100"/>
                    </a:cubicBezTo>
                    <a:cubicBezTo>
                      <a:pt x="66" y="100"/>
                      <a:pt x="66" y="100"/>
                      <a:pt x="66" y="100"/>
                    </a:cubicBezTo>
                    <a:cubicBezTo>
                      <a:pt x="63" y="103"/>
                      <a:pt x="60" y="107"/>
                      <a:pt x="59" y="112"/>
                    </a:cubicBezTo>
                    <a:cubicBezTo>
                      <a:pt x="54" y="109"/>
                      <a:pt x="49" y="106"/>
                      <a:pt x="43" y="105"/>
                    </a:cubicBezTo>
                    <a:cubicBezTo>
                      <a:pt x="37" y="104"/>
                      <a:pt x="30" y="104"/>
                      <a:pt x="24" y="106"/>
                    </a:cubicBezTo>
                    <a:cubicBezTo>
                      <a:pt x="17" y="108"/>
                      <a:pt x="12" y="111"/>
                      <a:pt x="7" y="117"/>
                    </a:cubicBezTo>
                    <a:cubicBezTo>
                      <a:pt x="7" y="117"/>
                      <a:pt x="7" y="117"/>
                      <a:pt x="7" y="117"/>
                    </a:cubicBezTo>
                    <a:cubicBezTo>
                      <a:pt x="3" y="124"/>
                      <a:pt x="0" y="132"/>
                      <a:pt x="1" y="144"/>
                    </a:cubicBezTo>
                    <a:cubicBezTo>
                      <a:pt x="1" y="147"/>
                      <a:pt x="3" y="149"/>
                      <a:pt x="6" y="14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" name="Freeform 175">
                <a:extLst>
                  <a:ext uri="{FF2B5EF4-FFF2-40B4-BE49-F238E27FC236}">
                    <a16:creationId xmlns:a16="http://schemas.microsoft.com/office/drawing/2014/main" id="{C03EA927-A7AF-4111-AA1B-850CF3E7A0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6" y="2006"/>
                <a:ext cx="52" cy="44"/>
              </a:xfrm>
              <a:custGeom>
                <a:avLst/>
                <a:gdLst>
                  <a:gd name="T0" fmla="*/ 1 w 27"/>
                  <a:gd name="T1" fmla="*/ 2 h 23"/>
                  <a:gd name="T2" fmla="*/ 18 w 27"/>
                  <a:gd name="T3" fmla="*/ 6 h 23"/>
                  <a:gd name="T4" fmla="*/ 22 w 27"/>
                  <a:gd name="T5" fmla="*/ 23 h 23"/>
                  <a:gd name="T6" fmla="*/ 21 w 27"/>
                  <a:gd name="T7" fmla="*/ 23 h 23"/>
                  <a:gd name="T8" fmla="*/ 18 w 27"/>
                  <a:gd name="T9" fmla="*/ 18 h 23"/>
                  <a:gd name="T10" fmla="*/ 16 w 27"/>
                  <a:gd name="T11" fmla="*/ 11 h 23"/>
                  <a:gd name="T12" fmla="*/ 2 w 27"/>
                  <a:gd name="T13" fmla="*/ 4 h 23"/>
                  <a:gd name="T14" fmla="*/ 1 w 27"/>
                  <a:gd name="T15" fmla="*/ 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23">
                    <a:moveTo>
                      <a:pt x="1" y="2"/>
                    </a:moveTo>
                    <a:cubicBezTo>
                      <a:pt x="8" y="0"/>
                      <a:pt x="13" y="2"/>
                      <a:pt x="18" y="6"/>
                    </a:cubicBezTo>
                    <a:cubicBezTo>
                      <a:pt x="21" y="9"/>
                      <a:pt x="27" y="19"/>
                      <a:pt x="22" y="23"/>
                    </a:cubicBezTo>
                    <a:cubicBezTo>
                      <a:pt x="22" y="23"/>
                      <a:pt x="21" y="23"/>
                      <a:pt x="21" y="23"/>
                    </a:cubicBezTo>
                    <a:cubicBezTo>
                      <a:pt x="19" y="22"/>
                      <a:pt x="19" y="20"/>
                      <a:pt x="18" y="18"/>
                    </a:cubicBezTo>
                    <a:cubicBezTo>
                      <a:pt x="18" y="16"/>
                      <a:pt x="17" y="13"/>
                      <a:pt x="16" y="11"/>
                    </a:cubicBezTo>
                    <a:cubicBezTo>
                      <a:pt x="13" y="6"/>
                      <a:pt x="7" y="5"/>
                      <a:pt x="2" y="4"/>
                    </a:cubicBezTo>
                    <a:cubicBezTo>
                      <a:pt x="1" y="4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" name="Freeform 176">
                <a:extLst>
                  <a:ext uri="{FF2B5EF4-FFF2-40B4-BE49-F238E27FC236}">
                    <a16:creationId xmlns:a16="http://schemas.microsoft.com/office/drawing/2014/main" id="{3343A97F-5C2E-431D-B29D-EA2CF817C5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6" y="1987"/>
                <a:ext cx="67" cy="48"/>
              </a:xfrm>
              <a:custGeom>
                <a:avLst/>
                <a:gdLst>
                  <a:gd name="T0" fmla="*/ 33 w 35"/>
                  <a:gd name="T1" fmla="*/ 10 h 25"/>
                  <a:gd name="T2" fmla="*/ 16 w 35"/>
                  <a:gd name="T3" fmla="*/ 8 h 25"/>
                  <a:gd name="T4" fmla="*/ 6 w 35"/>
                  <a:gd name="T5" fmla="*/ 24 h 25"/>
                  <a:gd name="T6" fmla="*/ 4 w 35"/>
                  <a:gd name="T7" fmla="*/ 24 h 25"/>
                  <a:gd name="T8" fmla="*/ 14 w 35"/>
                  <a:gd name="T9" fmla="*/ 4 h 25"/>
                  <a:gd name="T10" fmla="*/ 34 w 35"/>
                  <a:gd name="T11" fmla="*/ 9 h 25"/>
                  <a:gd name="T12" fmla="*/ 33 w 35"/>
                  <a:gd name="T13" fmla="*/ 1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25">
                    <a:moveTo>
                      <a:pt x="33" y="10"/>
                    </a:moveTo>
                    <a:cubicBezTo>
                      <a:pt x="28" y="5"/>
                      <a:pt x="22" y="5"/>
                      <a:pt x="16" y="8"/>
                    </a:cubicBezTo>
                    <a:cubicBezTo>
                      <a:pt x="9" y="12"/>
                      <a:pt x="9" y="18"/>
                      <a:pt x="6" y="24"/>
                    </a:cubicBezTo>
                    <a:cubicBezTo>
                      <a:pt x="6" y="25"/>
                      <a:pt x="5" y="24"/>
                      <a:pt x="4" y="24"/>
                    </a:cubicBezTo>
                    <a:cubicBezTo>
                      <a:pt x="0" y="16"/>
                      <a:pt x="8" y="7"/>
                      <a:pt x="14" y="4"/>
                    </a:cubicBezTo>
                    <a:cubicBezTo>
                      <a:pt x="21" y="0"/>
                      <a:pt x="30" y="2"/>
                      <a:pt x="34" y="9"/>
                    </a:cubicBezTo>
                    <a:cubicBezTo>
                      <a:pt x="35" y="10"/>
                      <a:pt x="34" y="11"/>
                      <a:pt x="33" y="1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" name="Freeform 177">
                <a:extLst>
                  <a:ext uri="{FF2B5EF4-FFF2-40B4-BE49-F238E27FC236}">
                    <a16:creationId xmlns:a16="http://schemas.microsoft.com/office/drawing/2014/main" id="{518F037E-0954-47F6-B8A3-17BCA59FD4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3" y="2029"/>
                <a:ext cx="52" cy="25"/>
              </a:xfrm>
              <a:custGeom>
                <a:avLst/>
                <a:gdLst>
                  <a:gd name="T0" fmla="*/ 0 w 27"/>
                  <a:gd name="T1" fmla="*/ 9 h 13"/>
                  <a:gd name="T2" fmla="*/ 13 w 27"/>
                  <a:gd name="T3" fmla="*/ 0 h 13"/>
                  <a:gd name="T4" fmla="*/ 22 w 27"/>
                  <a:gd name="T5" fmla="*/ 4 h 13"/>
                  <a:gd name="T6" fmla="*/ 25 w 27"/>
                  <a:gd name="T7" fmla="*/ 12 h 13"/>
                  <a:gd name="T8" fmla="*/ 23 w 27"/>
                  <a:gd name="T9" fmla="*/ 12 h 13"/>
                  <a:gd name="T10" fmla="*/ 20 w 27"/>
                  <a:gd name="T11" fmla="*/ 8 h 13"/>
                  <a:gd name="T12" fmla="*/ 13 w 27"/>
                  <a:gd name="T13" fmla="*/ 5 h 13"/>
                  <a:gd name="T14" fmla="*/ 2 w 27"/>
                  <a:gd name="T15" fmla="*/ 10 h 13"/>
                  <a:gd name="T16" fmla="*/ 0 w 27"/>
                  <a:gd name="T17" fmla="*/ 9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13">
                    <a:moveTo>
                      <a:pt x="0" y="9"/>
                    </a:moveTo>
                    <a:cubicBezTo>
                      <a:pt x="1" y="3"/>
                      <a:pt x="7" y="0"/>
                      <a:pt x="13" y="0"/>
                    </a:cubicBezTo>
                    <a:cubicBezTo>
                      <a:pt x="16" y="0"/>
                      <a:pt x="20" y="2"/>
                      <a:pt x="22" y="4"/>
                    </a:cubicBezTo>
                    <a:cubicBezTo>
                      <a:pt x="24" y="5"/>
                      <a:pt x="27" y="9"/>
                      <a:pt x="25" y="12"/>
                    </a:cubicBezTo>
                    <a:cubicBezTo>
                      <a:pt x="24" y="13"/>
                      <a:pt x="23" y="13"/>
                      <a:pt x="23" y="12"/>
                    </a:cubicBezTo>
                    <a:cubicBezTo>
                      <a:pt x="21" y="12"/>
                      <a:pt x="21" y="10"/>
                      <a:pt x="20" y="8"/>
                    </a:cubicBezTo>
                    <a:cubicBezTo>
                      <a:pt x="18" y="6"/>
                      <a:pt x="16" y="5"/>
                      <a:pt x="13" y="5"/>
                    </a:cubicBezTo>
                    <a:cubicBezTo>
                      <a:pt x="9" y="4"/>
                      <a:pt x="4" y="6"/>
                      <a:pt x="2" y="10"/>
                    </a:cubicBezTo>
                    <a:cubicBezTo>
                      <a:pt x="2" y="12"/>
                      <a:pt x="0" y="11"/>
                      <a:pt x="0" y="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" name="Freeform 178">
                <a:extLst>
                  <a:ext uri="{FF2B5EF4-FFF2-40B4-BE49-F238E27FC236}">
                    <a16:creationId xmlns:a16="http://schemas.microsoft.com/office/drawing/2014/main" id="{CDF35E1A-AD63-4718-B739-58CA65FBC3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5" y="2020"/>
                <a:ext cx="49" cy="32"/>
              </a:xfrm>
              <a:custGeom>
                <a:avLst/>
                <a:gdLst>
                  <a:gd name="T0" fmla="*/ 24 w 26"/>
                  <a:gd name="T1" fmla="*/ 6 h 17"/>
                  <a:gd name="T2" fmla="*/ 12 w 26"/>
                  <a:gd name="T3" fmla="*/ 7 h 17"/>
                  <a:gd name="T4" fmla="*/ 8 w 26"/>
                  <a:gd name="T5" fmla="*/ 11 h 17"/>
                  <a:gd name="T6" fmla="*/ 5 w 26"/>
                  <a:gd name="T7" fmla="*/ 16 h 17"/>
                  <a:gd name="T8" fmla="*/ 4 w 26"/>
                  <a:gd name="T9" fmla="*/ 16 h 17"/>
                  <a:gd name="T10" fmla="*/ 9 w 26"/>
                  <a:gd name="T11" fmla="*/ 4 h 17"/>
                  <a:gd name="T12" fmla="*/ 25 w 26"/>
                  <a:gd name="T13" fmla="*/ 4 h 17"/>
                  <a:gd name="T14" fmla="*/ 24 w 26"/>
                  <a:gd name="T15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" h="17">
                    <a:moveTo>
                      <a:pt x="24" y="6"/>
                    </a:moveTo>
                    <a:cubicBezTo>
                      <a:pt x="20" y="5"/>
                      <a:pt x="15" y="5"/>
                      <a:pt x="12" y="7"/>
                    </a:cubicBezTo>
                    <a:cubicBezTo>
                      <a:pt x="10" y="8"/>
                      <a:pt x="9" y="9"/>
                      <a:pt x="8" y="11"/>
                    </a:cubicBezTo>
                    <a:cubicBezTo>
                      <a:pt x="7" y="13"/>
                      <a:pt x="7" y="15"/>
                      <a:pt x="5" y="16"/>
                    </a:cubicBezTo>
                    <a:cubicBezTo>
                      <a:pt x="5" y="17"/>
                      <a:pt x="4" y="17"/>
                      <a:pt x="4" y="16"/>
                    </a:cubicBezTo>
                    <a:cubicBezTo>
                      <a:pt x="0" y="12"/>
                      <a:pt x="5" y="6"/>
                      <a:pt x="9" y="4"/>
                    </a:cubicBezTo>
                    <a:cubicBezTo>
                      <a:pt x="14" y="0"/>
                      <a:pt x="20" y="1"/>
                      <a:pt x="25" y="4"/>
                    </a:cubicBezTo>
                    <a:cubicBezTo>
                      <a:pt x="26" y="5"/>
                      <a:pt x="25" y="6"/>
                      <a:pt x="24" y="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" name="Freeform 179">
                <a:extLst>
                  <a:ext uri="{FF2B5EF4-FFF2-40B4-BE49-F238E27FC236}">
                    <a16:creationId xmlns:a16="http://schemas.microsoft.com/office/drawing/2014/main" id="{37CBECB2-58BF-4903-A286-3EC5F346BA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0" y="1873"/>
                <a:ext cx="44" cy="54"/>
              </a:xfrm>
              <a:custGeom>
                <a:avLst/>
                <a:gdLst>
                  <a:gd name="T0" fmla="*/ 23 w 23"/>
                  <a:gd name="T1" fmla="*/ 1 h 28"/>
                  <a:gd name="T2" fmla="*/ 10 w 23"/>
                  <a:gd name="T3" fmla="*/ 13 h 28"/>
                  <a:gd name="T4" fmla="*/ 5 w 23"/>
                  <a:gd name="T5" fmla="*/ 28 h 28"/>
                  <a:gd name="T6" fmla="*/ 3 w 23"/>
                  <a:gd name="T7" fmla="*/ 28 h 28"/>
                  <a:gd name="T8" fmla="*/ 7 w 23"/>
                  <a:gd name="T9" fmla="*/ 11 h 28"/>
                  <a:gd name="T10" fmla="*/ 22 w 23"/>
                  <a:gd name="T11" fmla="*/ 0 h 28"/>
                  <a:gd name="T12" fmla="*/ 23 w 23"/>
                  <a:gd name="T13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" h="28">
                    <a:moveTo>
                      <a:pt x="23" y="1"/>
                    </a:moveTo>
                    <a:cubicBezTo>
                      <a:pt x="17" y="3"/>
                      <a:pt x="13" y="8"/>
                      <a:pt x="10" y="13"/>
                    </a:cubicBezTo>
                    <a:cubicBezTo>
                      <a:pt x="7" y="17"/>
                      <a:pt x="7" y="23"/>
                      <a:pt x="5" y="28"/>
                    </a:cubicBezTo>
                    <a:cubicBezTo>
                      <a:pt x="5" y="28"/>
                      <a:pt x="4" y="28"/>
                      <a:pt x="3" y="28"/>
                    </a:cubicBezTo>
                    <a:cubicBezTo>
                      <a:pt x="0" y="23"/>
                      <a:pt x="4" y="15"/>
                      <a:pt x="7" y="11"/>
                    </a:cubicBezTo>
                    <a:cubicBezTo>
                      <a:pt x="10" y="5"/>
                      <a:pt x="16" y="2"/>
                      <a:pt x="22" y="0"/>
                    </a:cubicBezTo>
                    <a:cubicBezTo>
                      <a:pt x="23" y="0"/>
                      <a:pt x="23" y="0"/>
                      <a:pt x="23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" name="Freeform 180">
                <a:extLst>
                  <a:ext uri="{FF2B5EF4-FFF2-40B4-BE49-F238E27FC236}">
                    <a16:creationId xmlns:a16="http://schemas.microsoft.com/office/drawing/2014/main" id="{034320EF-446A-4B3E-85D9-F32A6CB63C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7" y="1970"/>
                <a:ext cx="25" cy="25"/>
              </a:xfrm>
              <a:custGeom>
                <a:avLst/>
                <a:gdLst>
                  <a:gd name="T0" fmla="*/ 12 w 13"/>
                  <a:gd name="T1" fmla="*/ 1 h 13"/>
                  <a:gd name="T2" fmla="*/ 6 w 13"/>
                  <a:gd name="T3" fmla="*/ 6 h 13"/>
                  <a:gd name="T4" fmla="*/ 4 w 13"/>
                  <a:gd name="T5" fmla="*/ 13 h 13"/>
                  <a:gd name="T6" fmla="*/ 2 w 13"/>
                  <a:gd name="T7" fmla="*/ 12 h 13"/>
                  <a:gd name="T8" fmla="*/ 4 w 13"/>
                  <a:gd name="T9" fmla="*/ 4 h 13"/>
                  <a:gd name="T10" fmla="*/ 12 w 13"/>
                  <a:gd name="T11" fmla="*/ 0 h 13"/>
                  <a:gd name="T12" fmla="*/ 12 w 13"/>
                  <a:gd name="T13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13">
                    <a:moveTo>
                      <a:pt x="12" y="1"/>
                    </a:moveTo>
                    <a:cubicBezTo>
                      <a:pt x="10" y="2"/>
                      <a:pt x="8" y="4"/>
                      <a:pt x="6" y="6"/>
                    </a:cubicBezTo>
                    <a:cubicBezTo>
                      <a:pt x="5" y="8"/>
                      <a:pt x="5" y="11"/>
                      <a:pt x="4" y="13"/>
                    </a:cubicBezTo>
                    <a:cubicBezTo>
                      <a:pt x="3" y="13"/>
                      <a:pt x="2" y="13"/>
                      <a:pt x="2" y="12"/>
                    </a:cubicBezTo>
                    <a:cubicBezTo>
                      <a:pt x="0" y="10"/>
                      <a:pt x="3" y="6"/>
                      <a:pt x="4" y="4"/>
                    </a:cubicBezTo>
                    <a:cubicBezTo>
                      <a:pt x="6" y="2"/>
                      <a:pt x="9" y="1"/>
                      <a:pt x="12" y="0"/>
                    </a:cubicBezTo>
                    <a:cubicBezTo>
                      <a:pt x="13" y="0"/>
                      <a:pt x="13" y="1"/>
                      <a:pt x="12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" name="Freeform 181">
                <a:extLst>
                  <a:ext uri="{FF2B5EF4-FFF2-40B4-BE49-F238E27FC236}">
                    <a16:creationId xmlns:a16="http://schemas.microsoft.com/office/drawing/2014/main" id="{039EE2A3-2B82-4346-BE00-1A256CA853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78" y="1995"/>
                <a:ext cx="68" cy="46"/>
              </a:xfrm>
              <a:custGeom>
                <a:avLst/>
                <a:gdLst>
                  <a:gd name="T0" fmla="*/ 2 w 35"/>
                  <a:gd name="T1" fmla="*/ 10 h 24"/>
                  <a:gd name="T2" fmla="*/ 19 w 35"/>
                  <a:gd name="T3" fmla="*/ 8 h 24"/>
                  <a:gd name="T4" fmla="*/ 29 w 35"/>
                  <a:gd name="T5" fmla="*/ 24 h 24"/>
                  <a:gd name="T6" fmla="*/ 31 w 35"/>
                  <a:gd name="T7" fmla="*/ 24 h 24"/>
                  <a:gd name="T8" fmla="*/ 21 w 35"/>
                  <a:gd name="T9" fmla="*/ 4 h 24"/>
                  <a:gd name="T10" fmla="*/ 1 w 35"/>
                  <a:gd name="T11" fmla="*/ 9 h 24"/>
                  <a:gd name="T12" fmla="*/ 2 w 35"/>
                  <a:gd name="T13" fmla="*/ 1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24">
                    <a:moveTo>
                      <a:pt x="2" y="10"/>
                    </a:moveTo>
                    <a:cubicBezTo>
                      <a:pt x="7" y="5"/>
                      <a:pt x="13" y="5"/>
                      <a:pt x="19" y="8"/>
                    </a:cubicBezTo>
                    <a:cubicBezTo>
                      <a:pt x="25" y="12"/>
                      <a:pt x="26" y="18"/>
                      <a:pt x="29" y="24"/>
                    </a:cubicBezTo>
                    <a:cubicBezTo>
                      <a:pt x="29" y="24"/>
                      <a:pt x="30" y="24"/>
                      <a:pt x="31" y="24"/>
                    </a:cubicBezTo>
                    <a:cubicBezTo>
                      <a:pt x="35" y="16"/>
                      <a:pt x="27" y="7"/>
                      <a:pt x="21" y="4"/>
                    </a:cubicBezTo>
                    <a:cubicBezTo>
                      <a:pt x="13" y="0"/>
                      <a:pt x="5" y="1"/>
                      <a:pt x="1" y="9"/>
                    </a:cubicBezTo>
                    <a:cubicBezTo>
                      <a:pt x="0" y="10"/>
                      <a:pt x="1" y="11"/>
                      <a:pt x="2" y="1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" name="Freeform 182">
                <a:extLst>
                  <a:ext uri="{FF2B5EF4-FFF2-40B4-BE49-F238E27FC236}">
                    <a16:creationId xmlns:a16="http://schemas.microsoft.com/office/drawing/2014/main" id="{F8B69993-9B11-4595-9039-750C98B1CD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6" y="644"/>
                <a:ext cx="604" cy="350"/>
              </a:xfrm>
              <a:custGeom>
                <a:avLst/>
                <a:gdLst>
                  <a:gd name="T0" fmla="*/ 313 w 315"/>
                  <a:gd name="T1" fmla="*/ 182 h 182"/>
                  <a:gd name="T2" fmla="*/ 34 w 315"/>
                  <a:gd name="T3" fmla="*/ 182 h 182"/>
                  <a:gd name="T4" fmla="*/ 32 w 315"/>
                  <a:gd name="T5" fmla="*/ 144 h 182"/>
                  <a:gd name="T6" fmla="*/ 67 w 315"/>
                  <a:gd name="T7" fmla="*/ 144 h 182"/>
                  <a:gd name="T8" fmla="*/ 145 w 315"/>
                  <a:gd name="T9" fmla="*/ 129 h 182"/>
                  <a:gd name="T10" fmla="*/ 204 w 315"/>
                  <a:gd name="T11" fmla="*/ 144 h 182"/>
                  <a:gd name="T12" fmla="*/ 257 w 315"/>
                  <a:gd name="T13" fmla="*/ 161 h 182"/>
                  <a:gd name="T14" fmla="*/ 313 w 315"/>
                  <a:gd name="T15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5" h="182">
                    <a:moveTo>
                      <a:pt x="313" y="182"/>
                    </a:moveTo>
                    <a:cubicBezTo>
                      <a:pt x="220" y="182"/>
                      <a:pt x="127" y="182"/>
                      <a:pt x="34" y="182"/>
                    </a:cubicBezTo>
                    <a:cubicBezTo>
                      <a:pt x="34" y="182"/>
                      <a:pt x="17" y="163"/>
                      <a:pt x="32" y="144"/>
                    </a:cubicBezTo>
                    <a:cubicBezTo>
                      <a:pt x="46" y="125"/>
                      <a:pt x="67" y="144"/>
                      <a:pt x="67" y="144"/>
                    </a:cubicBezTo>
                    <a:cubicBezTo>
                      <a:pt x="0" y="37"/>
                      <a:pt x="174" y="0"/>
                      <a:pt x="145" y="129"/>
                    </a:cubicBezTo>
                    <a:cubicBezTo>
                      <a:pt x="157" y="86"/>
                      <a:pt x="214" y="101"/>
                      <a:pt x="204" y="144"/>
                    </a:cubicBezTo>
                    <a:cubicBezTo>
                      <a:pt x="221" y="126"/>
                      <a:pt x="254" y="133"/>
                      <a:pt x="257" y="161"/>
                    </a:cubicBezTo>
                    <a:cubicBezTo>
                      <a:pt x="271" y="142"/>
                      <a:pt x="315" y="141"/>
                      <a:pt x="313" y="182"/>
                    </a:cubicBezTo>
                    <a:close/>
                  </a:path>
                </a:pathLst>
              </a:custGeom>
              <a:solidFill>
                <a:srgbClr val="CDC2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" name="Freeform 183">
                <a:extLst>
                  <a:ext uri="{FF2B5EF4-FFF2-40B4-BE49-F238E27FC236}">
                    <a16:creationId xmlns:a16="http://schemas.microsoft.com/office/drawing/2014/main" id="{F9CDF606-B58E-4FBC-86BA-BF7E7CA7677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07" y="719"/>
                <a:ext cx="591" cy="287"/>
              </a:xfrm>
              <a:custGeom>
                <a:avLst/>
                <a:gdLst>
                  <a:gd name="T0" fmla="*/ 302 w 308"/>
                  <a:gd name="T1" fmla="*/ 149 h 149"/>
                  <a:gd name="T2" fmla="*/ 23 w 308"/>
                  <a:gd name="T3" fmla="*/ 149 h 149"/>
                  <a:gd name="T4" fmla="*/ 19 w 308"/>
                  <a:gd name="T5" fmla="*/ 147 h 149"/>
                  <a:gd name="T6" fmla="*/ 16 w 308"/>
                  <a:gd name="T7" fmla="*/ 102 h 149"/>
                  <a:gd name="T8" fmla="*/ 42 w 308"/>
                  <a:gd name="T9" fmla="*/ 92 h 149"/>
                  <a:gd name="T10" fmla="*/ 43 w 308"/>
                  <a:gd name="T11" fmla="*/ 29 h 149"/>
                  <a:gd name="T12" fmla="*/ 81 w 308"/>
                  <a:gd name="T13" fmla="*/ 3 h 149"/>
                  <a:gd name="T14" fmla="*/ 124 w 308"/>
                  <a:gd name="T15" fmla="*/ 14 h 149"/>
                  <a:gd name="T16" fmla="*/ 143 w 308"/>
                  <a:gd name="T17" fmla="*/ 66 h 149"/>
                  <a:gd name="T18" fmla="*/ 158 w 308"/>
                  <a:gd name="T19" fmla="*/ 59 h 149"/>
                  <a:gd name="T20" fmla="*/ 173 w 308"/>
                  <a:gd name="T21" fmla="*/ 60 h 149"/>
                  <a:gd name="T22" fmla="*/ 187 w 308"/>
                  <a:gd name="T23" fmla="*/ 67 h 149"/>
                  <a:gd name="T24" fmla="*/ 199 w 308"/>
                  <a:gd name="T25" fmla="*/ 93 h 149"/>
                  <a:gd name="T26" fmla="*/ 213 w 308"/>
                  <a:gd name="T27" fmla="*/ 90 h 149"/>
                  <a:gd name="T28" fmla="*/ 228 w 308"/>
                  <a:gd name="T29" fmla="*/ 92 h 149"/>
                  <a:gd name="T30" fmla="*/ 241 w 308"/>
                  <a:gd name="T31" fmla="*/ 100 h 149"/>
                  <a:gd name="T32" fmla="*/ 241 w 308"/>
                  <a:gd name="T33" fmla="*/ 100 h 149"/>
                  <a:gd name="T34" fmla="*/ 249 w 308"/>
                  <a:gd name="T35" fmla="*/ 112 h 149"/>
                  <a:gd name="T36" fmla="*/ 264 w 308"/>
                  <a:gd name="T37" fmla="*/ 105 h 149"/>
                  <a:gd name="T38" fmla="*/ 284 w 308"/>
                  <a:gd name="T39" fmla="*/ 106 h 149"/>
                  <a:gd name="T40" fmla="*/ 300 w 308"/>
                  <a:gd name="T41" fmla="*/ 117 h 149"/>
                  <a:gd name="T42" fmla="*/ 301 w 308"/>
                  <a:gd name="T43" fmla="*/ 117 h 149"/>
                  <a:gd name="T44" fmla="*/ 307 w 308"/>
                  <a:gd name="T45" fmla="*/ 144 h 149"/>
                  <a:gd name="T46" fmla="*/ 302 w 308"/>
                  <a:gd name="T47" fmla="*/ 149 h 149"/>
                  <a:gd name="T48" fmla="*/ 302 w 308"/>
                  <a:gd name="T49" fmla="*/ 149 h 149"/>
                  <a:gd name="T50" fmla="*/ 26 w 308"/>
                  <a:gd name="T51" fmla="*/ 138 h 149"/>
                  <a:gd name="T52" fmla="*/ 296 w 308"/>
                  <a:gd name="T53" fmla="*/ 138 h 149"/>
                  <a:gd name="T54" fmla="*/ 292 w 308"/>
                  <a:gd name="T55" fmla="*/ 124 h 149"/>
                  <a:gd name="T56" fmla="*/ 291 w 308"/>
                  <a:gd name="T57" fmla="*/ 124 h 149"/>
                  <a:gd name="T58" fmla="*/ 281 w 308"/>
                  <a:gd name="T59" fmla="*/ 116 h 149"/>
                  <a:gd name="T60" fmla="*/ 267 w 308"/>
                  <a:gd name="T61" fmla="*/ 116 h 149"/>
                  <a:gd name="T62" fmla="*/ 250 w 308"/>
                  <a:gd name="T63" fmla="*/ 125 h 149"/>
                  <a:gd name="T64" fmla="*/ 246 w 308"/>
                  <a:gd name="T65" fmla="*/ 128 h 149"/>
                  <a:gd name="T66" fmla="*/ 240 w 308"/>
                  <a:gd name="T67" fmla="*/ 123 h 149"/>
                  <a:gd name="T68" fmla="*/ 233 w 308"/>
                  <a:gd name="T69" fmla="*/ 108 h 149"/>
                  <a:gd name="T70" fmla="*/ 233 w 308"/>
                  <a:gd name="T71" fmla="*/ 108 h 149"/>
                  <a:gd name="T72" fmla="*/ 225 w 308"/>
                  <a:gd name="T73" fmla="*/ 102 h 149"/>
                  <a:gd name="T74" fmla="*/ 214 w 308"/>
                  <a:gd name="T75" fmla="*/ 101 h 149"/>
                  <a:gd name="T76" fmla="*/ 196 w 308"/>
                  <a:gd name="T77" fmla="*/ 109 h 149"/>
                  <a:gd name="T78" fmla="*/ 191 w 308"/>
                  <a:gd name="T79" fmla="*/ 110 h 149"/>
                  <a:gd name="T80" fmla="*/ 187 w 308"/>
                  <a:gd name="T81" fmla="*/ 103 h 149"/>
                  <a:gd name="T82" fmla="*/ 180 w 308"/>
                  <a:gd name="T83" fmla="*/ 75 h 149"/>
                  <a:gd name="T84" fmla="*/ 170 w 308"/>
                  <a:gd name="T85" fmla="*/ 71 h 149"/>
                  <a:gd name="T86" fmla="*/ 160 w 308"/>
                  <a:gd name="T87" fmla="*/ 70 h 149"/>
                  <a:gd name="T88" fmla="*/ 139 w 308"/>
                  <a:gd name="T89" fmla="*/ 91 h 149"/>
                  <a:gd name="T90" fmla="*/ 139 w 308"/>
                  <a:gd name="T91" fmla="*/ 91 h 149"/>
                  <a:gd name="T92" fmla="*/ 133 w 308"/>
                  <a:gd name="T93" fmla="*/ 95 h 149"/>
                  <a:gd name="T94" fmla="*/ 129 w 308"/>
                  <a:gd name="T95" fmla="*/ 88 h 149"/>
                  <a:gd name="T96" fmla="*/ 129 w 308"/>
                  <a:gd name="T97" fmla="*/ 88 h 149"/>
                  <a:gd name="T98" fmla="*/ 116 w 308"/>
                  <a:gd name="T99" fmla="*/ 22 h 149"/>
                  <a:gd name="T100" fmla="*/ 83 w 308"/>
                  <a:gd name="T101" fmla="*/ 14 h 149"/>
                  <a:gd name="T102" fmla="*/ 52 w 308"/>
                  <a:gd name="T103" fmla="*/ 35 h 149"/>
                  <a:gd name="T104" fmla="*/ 60 w 308"/>
                  <a:gd name="T105" fmla="*/ 102 h 149"/>
                  <a:gd name="T106" fmla="*/ 60 w 308"/>
                  <a:gd name="T107" fmla="*/ 109 h 149"/>
                  <a:gd name="T108" fmla="*/ 52 w 308"/>
                  <a:gd name="T109" fmla="*/ 109 h 149"/>
                  <a:gd name="T110" fmla="*/ 25 w 308"/>
                  <a:gd name="T111" fmla="*/ 108 h 149"/>
                  <a:gd name="T112" fmla="*/ 26 w 308"/>
                  <a:gd name="T113" fmla="*/ 138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8" h="149">
                    <a:moveTo>
                      <a:pt x="302" y="149"/>
                    </a:moveTo>
                    <a:cubicBezTo>
                      <a:pt x="23" y="149"/>
                      <a:pt x="23" y="149"/>
                      <a:pt x="23" y="149"/>
                    </a:cubicBezTo>
                    <a:cubicBezTo>
                      <a:pt x="21" y="149"/>
                      <a:pt x="20" y="148"/>
                      <a:pt x="19" y="147"/>
                    </a:cubicBezTo>
                    <a:cubicBezTo>
                      <a:pt x="16" y="144"/>
                      <a:pt x="0" y="123"/>
                      <a:pt x="16" y="102"/>
                    </a:cubicBezTo>
                    <a:cubicBezTo>
                      <a:pt x="25" y="91"/>
                      <a:pt x="34" y="90"/>
                      <a:pt x="42" y="92"/>
                    </a:cubicBezTo>
                    <a:cubicBezTo>
                      <a:pt x="31" y="66"/>
                      <a:pt x="34" y="44"/>
                      <a:pt x="43" y="29"/>
                    </a:cubicBezTo>
                    <a:cubicBezTo>
                      <a:pt x="52" y="15"/>
                      <a:pt x="66" y="6"/>
                      <a:pt x="81" y="3"/>
                    </a:cubicBezTo>
                    <a:cubicBezTo>
                      <a:pt x="96" y="0"/>
                      <a:pt x="112" y="4"/>
                      <a:pt x="124" y="14"/>
                    </a:cubicBezTo>
                    <a:cubicBezTo>
                      <a:pt x="136" y="24"/>
                      <a:pt x="143" y="41"/>
                      <a:pt x="143" y="66"/>
                    </a:cubicBezTo>
                    <a:cubicBezTo>
                      <a:pt x="147" y="62"/>
                      <a:pt x="153" y="60"/>
                      <a:pt x="158" y="59"/>
                    </a:cubicBezTo>
                    <a:cubicBezTo>
                      <a:pt x="163" y="58"/>
                      <a:pt x="168" y="59"/>
                      <a:pt x="173" y="60"/>
                    </a:cubicBezTo>
                    <a:cubicBezTo>
                      <a:pt x="178" y="61"/>
                      <a:pt x="183" y="64"/>
                      <a:pt x="187" y="67"/>
                    </a:cubicBezTo>
                    <a:cubicBezTo>
                      <a:pt x="194" y="73"/>
                      <a:pt x="199" y="82"/>
                      <a:pt x="199" y="93"/>
                    </a:cubicBezTo>
                    <a:cubicBezTo>
                      <a:pt x="204" y="91"/>
                      <a:pt x="208" y="90"/>
                      <a:pt x="213" y="90"/>
                    </a:cubicBezTo>
                    <a:cubicBezTo>
                      <a:pt x="218" y="89"/>
                      <a:pt x="223" y="90"/>
                      <a:pt x="228" y="92"/>
                    </a:cubicBezTo>
                    <a:cubicBezTo>
                      <a:pt x="233" y="93"/>
                      <a:pt x="238" y="96"/>
                      <a:pt x="241" y="100"/>
                    </a:cubicBezTo>
                    <a:cubicBezTo>
                      <a:pt x="241" y="100"/>
                      <a:pt x="241" y="100"/>
                      <a:pt x="241" y="100"/>
                    </a:cubicBezTo>
                    <a:cubicBezTo>
                      <a:pt x="245" y="103"/>
                      <a:pt x="247" y="107"/>
                      <a:pt x="249" y="112"/>
                    </a:cubicBezTo>
                    <a:cubicBezTo>
                      <a:pt x="253" y="109"/>
                      <a:pt x="259" y="106"/>
                      <a:pt x="264" y="105"/>
                    </a:cubicBezTo>
                    <a:cubicBezTo>
                      <a:pt x="271" y="104"/>
                      <a:pt x="277" y="104"/>
                      <a:pt x="284" y="106"/>
                    </a:cubicBezTo>
                    <a:cubicBezTo>
                      <a:pt x="290" y="108"/>
                      <a:pt x="296" y="111"/>
                      <a:pt x="300" y="117"/>
                    </a:cubicBezTo>
                    <a:cubicBezTo>
                      <a:pt x="301" y="117"/>
                      <a:pt x="301" y="117"/>
                      <a:pt x="301" y="117"/>
                    </a:cubicBezTo>
                    <a:cubicBezTo>
                      <a:pt x="305" y="124"/>
                      <a:pt x="308" y="132"/>
                      <a:pt x="307" y="144"/>
                    </a:cubicBezTo>
                    <a:cubicBezTo>
                      <a:pt x="307" y="147"/>
                      <a:pt x="305" y="149"/>
                      <a:pt x="302" y="149"/>
                    </a:cubicBezTo>
                    <a:cubicBezTo>
                      <a:pt x="302" y="149"/>
                      <a:pt x="302" y="149"/>
                      <a:pt x="302" y="149"/>
                    </a:cubicBezTo>
                    <a:close/>
                    <a:moveTo>
                      <a:pt x="26" y="138"/>
                    </a:moveTo>
                    <a:cubicBezTo>
                      <a:pt x="296" y="138"/>
                      <a:pt x="296" y="138"/>
                      <a:pt x="296" y="138"/>
                    </a:cubicBezTo>
                    <a:cubicBezTo>
                      <a:pt x="296" y="132"/>
                      <a:pt x="294" y="127"/>
                      <a:pt x="292" y="124"/>
                    </a:cubicBezTo>
                    <a:cubicBezTo>
                      <a:pt x="291" y="124"/>
                      <a:pt x="291" y="124"/>
                      <a:pt x="291" y="124"/>
                    </a:cubicBezTo>
                    <a:cubicBezTo>
                      <a:pt x="289" y="120"/>
                      <a:pt x="285" y="118"/>
                      <a:pt x="281" y="116"/>
                    </a:cubicBezTo>
                    <a:cubicBezTo>
                      <a:pt x="276" y="115"/>
                      <a:pt x="271" y="115"/>
                      <a:pt x="267" y="116"/>
                    </a:cubicBezTo>
                    <a:cubicBezTo>
                      <a:pt x="260" y="117"/>
                      <a:pt x="254" y="121"/>
                      <a:pt x="250" y="125"/>
                    </a:cubicBezTo>
                    <a:cubicBezTo>
                      <a:pt x="249" y="127"/>
                      <a:pt x="248" y="128"/>
                      <a:pt x="246" y="128"/>
                    </a:cubicBezTo>
                    <a:cubicBezTo>
                      <a:pt x="243" y="128"/>
                      <a:pt x="240" y="126"/>
                      <a:pt x="240" y="123"/>
                    </a:cubicBezTo>
                    <a:cubicBezTo>
                      <a:pt x="240" y="116"/>
                      <a:pt x="237" y="111"/>
                      <a:pt x="233" y="108"/>
                    </a:cubicBezTo>
                    <a:cubicBezTo>
                      <a:pt x="233" y="108"/>
                      <a:pt x="233" y="108"/>
                      <a:pt x="233" y="108"/>
                    </a:cubicBezTo>
                    <a:cubicBezTo>
                      <a:pt x="231" y="105"/>
                      <a:pt x="228" y="103"/>
                      <a:pt x="225" y="102"/>
                    </a:cubicBezTo>
                    <a:cubicBezTo>
                      <a:pt x="221" y="101"/>
                      <a:pt x="217" y="101"/>
                      <a:pt x="214" y="101"/>
                    </a:cubicBezTo>
                    <a:cubicBezTo>
                      <a:pt x="208" y="101"/>
                      <a:pt x="201" y="104"/>
                      <a:pt x="196" y="109"/>
                    </a:cubicBezTo>
                    <a:cubicBezTo>
                      <a:pt x="195" y="110"/>
                      <a:pt x="193" y="111"/>
                      <a:pt x="191" y="110"/>
                    </a:cubicBezTo>
                    <a:cubicBezTo>
                      <a:pt x="188" y="109"/>
                      <a:pt x="186" y="106"/>
                      <a:pt x="187" y="103"/>
                    </a:cubicBezTo>
                    <a:cubicBezTo>
                      <a:pt x="190" y="91"/>
                      <a:pt x="187" y="81"/>
                      <a:pt x="180" y="75"/>
                    </a:cubicBezTo>
                    <a:cubicBezTo>
                      <a:pt x="177" y="73"/>
                      <a:pt x="174" y="72"/>
                      <a:pt x="170" y="71"/>
                    </a:cubicBezTo>
                    <a:cubicBezTo>
                      <a:pt x="167" y="70"/>
                      <a:pt x="164" y="70"/>
                      <a:pt x="160" y="70"/>
                    </a:cubicBezTo>
                    <a:cubicBezTo>
                      <a:pt x="151" y="72"/>
                      <a:pt x="143" y="78"/>
                      <a:pt x="139" y="91"/>
                    </a:cubicBezTo>
                    <a:cubicBezTo>
                      <a:pt x="139" y="91"/>
                      <a:pt x="139" y="91"/>
                      <a:pt x="139" y="91"/>
                    </a:cubicBezTo>
                    <a:cubicBezTo>
                      <a:pt x="139" y="94"/>
                      <a:pt x="136" y="96"/>
                      <a:pt x="133" y="95"/>
                    </a:cubicBezTo>
                    <a:cubicBezTo>
                      <a:pt x="130" y="94"/>
                      <a:pt x="128" y="91"/>
                      <a:pt x="129" y="88"/>
                    </a:cubicBezTo>
                    <a:cubicBezTo>
                      <a:pt x="129" y="88"/>
                      <a:pt x="129" y="88"/>
                      <a:pt x="129" y="88"/>
                    </a:cubicBezTo>
                    <a:cubicBezTo>
                      <a:pt x="136" y="54"/>
                      <a:pt x="129" y="33"/>
                      <a:pt x="116" y="22"/>
                    </a:cubicBezTo>
                    <a:cubicBezTo>
                      <a:pt x="107" y="14"/>
                      <a:pt x="95" y="12"/>
                      <a:pt x="83" y="14"/>
                    </a:cubicBezTo>
                    <a:cubicBezTo>
                      <a:pt x="71" y="17"/>
                      <a:pt x="59" y="24"/>
                      <a:pt x="52" y="35"/>
                    </a:cubicBezTo>
                    <a:cubicBezTo>
                      <a:pt x="43" y="50"/>
                      <a:pt x="42" y="73"/>
                      <a:pt x="60" y="102"/>
                    </a:cubicBezTo>
                    <a:cubicBezTo>
                      <a:pt x="62" y="104"/>
                      <a:pt x="62" y="107"/>
                      <a:pt x="60" y="109"/>
                    </a:cubicBezTo>
                    <a:cubicBezTo>
                      <a:pt x="58" y="111"/>
                      <a:pt x="54" y="111"/>
                      <a:pt x="52" y="109"/>
                    </a:cubicBezTo>
                    <a:cubicBezTo>
                      <a:pt x="52" y="109"/>
                      <a:pt x="36" y="94"/>
                      <a:pt x="25" y="108"/>
                    </a:cubicBezTo>
                    <a:cubicBezTo>
                      <a:pt x="16" y="121"/>
                      <a:pt x="23" y="133"/>
                      <a:pt x="26" y="13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" name="Freeform 184">
                <a:extLst>
                  <a:ext uri="{FF2B5EF4-FFF2-40B4-BE49-F238E27FC236}">
                    <a16:creationId xmlns:a16="http://schemas.microsoft.com/office/drawing/2014/main" id="{6D4A7B18-09B2-4D77-B765-93619DA405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5" y="906"/>
                <a:ext cx="51" cy="44"/>
              </a:xfrm>
              <a:custGeom>
                <a:avLst/>
                <a:gdLst>
                  <a:gd name="T0" fmla="*/ 25 w 27"/>
                  <a:gd name="T1" fmla="*/ 2 h 23"/>
                  <a:gd name="T2" fmla="*/ 9 w 27"/>
                  <a:gd name="T3" fmla="*/ 6 h 23"/>
                  <a:gd name="T4" fmla="*/ 4 w 27"/>
                  <a:gd name="T5" fmla="*/ 23 h 23"/>
                  <a:gd name="T6" fmla="*/ 6 w 27"/>
                  <a:gd name="T7" fmla="*/ 23 h 23"/>
                  <a:gd name="T8" fmla="*/ 8 w 27"/>
                  <a:gd name="T9" fmla="*/ 18 h 23"/>
                  <a:gd name="T10" fmla="*/ 11 w 27"/>
                  <a:gd name="T11" fmla="*/ 11 h 23"/>
                  <a:gd name="T12" fmla="*/ 25 w 27"/>
                  <a:gd name="T13" fmla="*/ 4 h 23"/>
                  <a:gd name="T14" fmla="*/ 25 w 27"/>
                  <a:gd name="T15" fmla="*/ 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23">
                    <a:moveTo>
                      <a:pt x="25" y="2"/>
                    </a:moveTo>
                    <a:cubicBezTo>
                      <a:pt x="19" y="0"/>
                      <a:pt x="14" y="2"/>
                      <a:pt x="9" y="6"/>
                    </a:cubicBezTo>
                    <a:cubicBezTo>
                      <a:pt x="6" y="9"/>
                      <a:pt x="0" y="19"/>
                      <a:pt x="4" y="23"/>
                    </a:cubicBezTo>
                    <a:cubicBezTo>
                      <a:pt x="5" y="23"/>
                      <a:pt x="6" y="23"/>
                      <a:pt x="6" y="23"/>
                    </a:cubicBezTo>
                    <a:cubicBezTo>
                      <a:pt x="8" y="22"/>
                      <a:pt x="8" y="20"/>
                      <a:pt x="8" y="18"/>
                    </a:cubicBezTo>
                    <a:cubicBezTo>
                      <a:pt x="9" y="16"/>
                      <a:pt x="10" y="13"/>
                      <a:pt x="11" y="11"/>
                    </a:cubicBezTo>
                    <a:cubicBezTo>
                      <a:pt x="14" y="6"/>
                      <a:pt x="20" y="5"/>
                      <a:pt x="25" y="4"/>
                    </a:cubicBezTo>
                    <a:cubicBezTo>
                      <a:pt x="26" y="4"/>
                      <a:pt x="27" y="2"/>
                      <a:pt x="25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" name="Freeform 185">
                <a:extLst>
                  <a:ext uri="{FF2B5EF4-FFF2-40B4-BE49-F238E27FC236}">
                    <a16:creationId xmlns:a16="http://schemas.microsoft.com/office/drawing/2014/main" id="{5790FACC-6769-40BB-9AAC-9D9318F59E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8" y="929"/>
                <a:ext cx="52" cy="25"/>
              </a:xfrm>
              <a:custGeom>
                <a:avLst/>
                <a:gdLst>
                  <a:gd name="T0" fmla="*/ 27 w 27"/>
                  <a:gd name="T1" fmla="*/ 9 h 13"/>
                  <a:gd name="T2" fmla="*/ 13 w 27"/>
                  <a:gd name="T3" fmla="*/ 0 h 13"/>
                  <a:gd name="T4" fmla="*/ 5 w 27"/>
                  <a:gd name="T5" fmla="*/ 4 h 13"/>
                  <a:gd name="T6" fmla="*/ 2 w 27"/>
                  <a:gd name="T7" fmla="*/ 12 h 13"/>
                  <a:gd name="T8" fmla="*/ 4 w 27"/>
                  <a:gd name="T9" fmla="*/ 12 h 13"/>
                  <a:gd name="T10" fmla="*/ 7 w 27"/>
                  <a:gd name="T11" fmla="*/ 8 h 13"/>
                  <a:gd name="T12" fmla="*/ 13 w 27"/>
                  <a:gd name="T13" fmla="*/ 5 h 13"/>
                  <a:gd name="T14" fmla="*/ 24 w 27"/>
                  <a:gd name="T15" fmla="*/ 10 h 13"/>
                  <a:gd name="T16" fmla="*/ 27 w 27"/>
                  <a:gd name="T17" fmla="*/ 9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13">
                    <a:moveTo>
                      <a:pt x="27" y="9"/>
                    </a:moveTo>
                    <a:cubicBezTo>
                      <a:pt x="25" y="3"/>
                      <a:pt x="20" y="0"/>
                      <a:pt x="13" y="0"/>
                    </a:cubicBezTo>
                    <a:cubicBezTo>
                      <a:pt x="10" y="0"/>
                      <a:pt x="7" y="2"/>
                      <a:pt x="5" y="4"/>
                    </a:cubicBezTo>
                    <a:cubicBezTo>
                      <a:pt x="3" y="5"/>
                      <a:pt x="0" y="9"/>
                      <a:pt x="2" y="12"/>
                    </a:cubicBezTo>
                    <a:cubicBezTo>
                      <a:pt x="2" y="12"/>
                      <a:pt x="3" y="13"/>
                      <a:pt x="4" y="12"/>
                    </a:cubicBezTo>
                    <a:cubicBezTo>
                      <a:pt x="6" y="12"/>
                      <a:pt x="6" y="10"/>
                      <a:pt x="7" y="8"/>
                    </a:cubicBezTo>
                    <a:cubicBezTo>
                      <a:pt x="8" y="6"/>
                      <a:pt x="11" y="5"/>
                      <a:pt x="13" y="5"/>
                    </a:cubicBezTo>
                    <a:cubicBezTo>
                      <a:pt x="18" y="4"/>
                      <a:pt x="23" y="6"/>
                      <a:pt x="24" y="10"/>
                    </a:cubicBezTo>
                    <a:cubicBezTo>
                      <a:pt x="25" y="12"/>
                      <a:pt x="27" y="11"/>
                      <a:pt x="27" y="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" name="Freeform 186">
                <a:extLst>
                  <a:ext uri="{FF2B5EF4-FFF2-40B4-BE49-F238E27FC236}">
                    <a16:creationId xmlns:a16="http://schemas.microsoft.com/office/drawing/2014/main" id="{D62D77EE-E32E-4CFF-A176-540BE71AC0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8" y="919"/>
                <a:ext cx="48" cy="33"/>
              </a:xfrm>
              <a:custGeom>
                <a:avLst/>
                <a:gdLst>
                  <a:gd name="T0" fmla="*/ 2 w 25"/>
                  <a:gd name="T1" fmla="*/ 6 h 17"/>
                  <a:gd name="T2" fmla="*/ 14 w 25"/>
                  <a:gd name="T3" fmla="*/ 7 h 17"/>
                  <a:gd name="T4" fmla="*/ 18 w 25"/>
                  <a:gd name="T5" fmla="*/ 11 h 17"/>
                  <a:gd name="T6" fmla="*/ 20 w 25"/>
                  <a:gd name="T7" fmla="*/ 16 h 17"/>
                  <a:gd name="T8" fmla="*/ 22 w 25"/>
                  <a:gd name="T9" fmla="*/ 16 h 17"/>
                  <a:gd name="T10" fmla="*/ 17 w 25"/>
                  <a:gd name="T11" fmla="*/ 4 h 17"/>
                  <a:gd name="T12" fmla="*/ 1 w 25"/>
                  <a:gd name="T13" fmla="*/ 4 h 17"/>
                  <a:gd name="T14" fmla="*/ 2 w 25"/>
                  <a:gd name="T15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7">
                    <a:moveTo>
                      <a:pt x="2" y="6"/>
                    </a:moveTo>
                    <a:cubicBezTo>
                      <a:pt x="6" y="5"/>
                      <a:pt x="10" y="5"/>
                      <a:pt x="14" y="7"/>
                    </a:cubicBezTo>
                    <a:cubicBezTo>
                      <a:pt x="16" y="8"/>
                      <a:pt x="17" y="9"/>
                      <a:pt x="18" y="11"/>
                    </a:cubicBezTo>
                    <a:cubicBezTo>
                      <a:pt x="19" y="13"/>
                      <a:pt x="19" y="15"/>
                      <a:pt x="20" y="16"/>
                    </a:cubicBezTo>
                    <a:cubicBezTo>
                      <a:pt x="21" y="17"/>
                      <a:pt x="22" y="17"/>
                      <a:pt x="22" y="16"/>
                    </a:cubicBezTo>
                    <a:cubicBezTo>
                      <a:pt x="25" y="12"/>
                      <a:pt x="20" y="6"/>
                      <a:pt x="17" y="4"/>
                    </a:cubicBezTo>
                    <a:cubicBezTo>
                      <a:pt x="12" y="0"/>
                      <a:pt x="6" y="1"/>
                      <a:pt x="1" y="4"/>
                    </a:cubicBezTo>
                    <a:cubicBezTo>
                      <a:pt x="0" y="5"/>
                      <a:pt x="1" y="6"/>
                      <a:pt x="2" y="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" name="Freeform 187">
                <a:extLst>
                  <a:ext uri="{FF2B5EF4-FFF2-40B4-BE49-F238E27FC236}">
                    <a16:creationId xmlns:a16="http://schemas.microsoft.com/office/drawing/2014/main" id="{6C2980A6-22AF-4750-A3A5-494778AA04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9" y="773"/>
                <a:ext cx="42" cy="54"/>
              </a:xfrm>
              <a:custGeom>
                <a:avLst/>
                <a:gdLst>
                  <a:gd name="T0" fmla="*/ 0 w 22"/>
                  <a:gd name="T1" fmla="*/ 1 h 28"/>
                  <a:gd name="T2" fmla="*/ 13 w 22"/>
                  <a:gd name="T3" fmla="*/ 13 h 28"/>
                  <a:gd name="T4" fmla="*/ 18 w 22"/>
                  <a:gd name="T5" fmla="*/ 28 h 28"/>
                  <a:gd name="T6" fmla="*/ 19 w 22"/>
                  <a:gd name="T7" fmla="*/ 28 h 28"/>
                  <a:gd name="T8" fmla="*/ 16 w 22"/>
                  <a:gd name="T9" fmla="*/ 11 h 28"/>
                  <a:gd name="T10" fmla="*/ 0 w 22"/>
                  <a:gd name="T11" fmla="*/ 0 h 28"/>
                  <a:gd name="T12" fmla="*/ 0 w 22"/>
                  <a:gd name="T13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28">
                    <a:moveTo>
                      <a:pt x="0" y="1"/>
                    </a:moveTo>
                    <a:cubicBezTo>
                      <a:pt x="5" y="3"/>
                      <a:pt x="10" y="8"/>
                      <a:pt x="13" y="13"/>
                    </a:cubicBezTo>
                    <a:cubicBezTo>
                      <a:pt x="16" y="17"/>
                      <a:pt x="15" y="23"/>
                      <a:pt x="18" y="28"/>
                    </a:cubicBezTo>
                    <a:cubicBezTo>
                      <a:pt x="18" y="28"/>
                      <a:pt x="19" y="28"/>
                      <a:pt x="19" y="28"/>
                    </a:cubicBezTo>
                    <a:cubicBezTo>
                      <a:pt x="22" y="23"/>
                      <a:pt x="19" y="15"/>
                      <a:pt x="16" y="11"/>
                    </a:cubicBezTo>
                    <a:cubicBezTo>
                      <a:pt x="12" y="5"/>
                      <a:pt x="7" y="2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" name="Freeform 188">
                <a:extLst>
                  <a:ext uri="{FF2B5EF4-FFF2-40B4-BE49-F238E27FC236}">
                    <a16:creationId xmlns:a16="http://schemas.microsoft.com/office/drawing/2014/main" id="{C7F6BA34-CFB9-49C2-81A7-C12CFE0D4A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1" y="869"/>
                <a:ext cx="23" cy="25"/>
              </a:xfrm>
              <a:custGeom>
                <a:avLst/>
                <a:gdLst>
                  <a:gd name="T0" fmla="*/ 0 w 12"/>
                  <a:gd name="T1" fmla="*/ 1 h 13"/>
                  <a:gd name="T2" fmla="*/ 6 w 12"/>
                  <a:gd name="T3" fmla="*/ 6 h 13"/>
                  <a:gd name="T4" fmla="*/ 9 w 12"/>
                  <a:gd name="T5" fmla="*/ 13 h 13"/>
                  <a:gd name="T6" fmla="*/ 11 w 12"/>
                  <a:gd name="T7" fmla="*/ 12 h 13"/>
                  <a:gd name="T8" fmla="*/ 8 w 12"/>
                  <a:gd name="T9" fmla="*/ 4 h 13"/>
                  <a:gd name="T10" fmla="*/ 1 w 12"/>
                  <a:gd name="T11" fmla="*/ 0 h 13"/>
                  <a:gd name="T12" fmla="*/ 0 w 12"/>
                  <a:gd name="T13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3">
                    <a:moveTo>
                      <a:pt x="0" y="1"/>
                    </a:moveTo>
                    <a:cubicBezTo>
                      <a:pt x="3" y="2"/>
                      <a:pt x="5" y="4"/>
                      <a:pt x="6" y="6"/>
                    </a:cubicBezTo>
                    <a:cubicBezTo>
                      <a:pt x="7" y="8"/>
                      <a:pt x="7" y="11"/>
                      <a:pt x="9" y="13"/>
                    </a:cubicBezTo>
                    <a:cubicBezTo>
                      <a:pt x="10" y="13"/>
                      <a:pt x="10" y="13"/>
                      <a:pt x="11" y="12"/>
                    </a:cubicBezTo>
                    <a:cubicBezTo>
                      <a:pt x="12" y="10"/>
                      <a:pt x="10" y="6"/>
                      <a:pt x="8" y="4"/>
                    </a:cubicBezTo>
                    <a:cubicBezTo>
                      <a:pt x="7" y="2"/>
                      <a:pt x="4" y="1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" name="Freeform 189">
                <a:extLst>
                  <a:ext uri="{FF2B5EF4-FFF2-40B4-BE49-F238E27FC236}">
                    <a16:creationId xmlns:a16="http://schemas.microsoft.com/office/drawing/2014/main" id="{CA63045C-1E6A-40C7-B150-72B1EED07E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5" y="644"/>
                <a:ext cx="602" cy="350"/>
              </a:xfrm>
              <a:custGeom>
                <a:avLst/>
                <a:gdLst>
                  <a:gd name="T0" fmla="*/ 2 w 314"/>
                  <a:gd name="T1" fmla="*/ 182 h 182"/>
                  <a:gd name="T2" fmla="*/ 280 w 314"/>
                  <a:gd name="T3" fmla="*/ 182 h 182"/>
                  <a:gd name="T4" fmla="*/ 282 w 314"/>
                  <a:gd name="T5" fmla="*/ 144 h 182"/>
                  <a:gd name="T6" fmla="*/ 247 w 314"/>
                  <a:gd name="T7" fmla="*/ 144 h 182"/>
                  <a:gd name="T8" fmla="*/ 169 w 314"/>
                  <a:gd name="T9" fmla="*/ 129 h 182"/>
                  <a:gd name="T10" fmla="*/ 111 w 314"/>
                  <a:gd name="T11" fmla="*/ 144 h 182"/>
                  <a:gd name="T12" fmla="*/ 58 w 314"/>
                  <a:gd name="T13" fmla="*/ 161 h 182"/>
                  <a:gd name="T14" fmla="*/ 2 w 314"/>
                  <a:gd name="T15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4" h="182">
                    <a:moveTo>
                      <a:pt x="2" y="182"/>
                    </a:moveTo>
                    <a:cubicBezTo>
                      <a:pt x="94" y="182"/>
                      <a:pt x="187" y="182"/>
                      <a:pt x="280" y="182"/>
                    </a:cubicBezTo>
                    <a:cubicBezTo>
                      <a:pt x="280" y="182"/>
                      <a:pt x="297" y="163"/>
                      <a:pt x="282" y="144"/>
                    </a:cubicBezTo>
                    <a:cubicBezTo>
                      <a:pt x="268" y="125"/>
                      <a:pt x="247" y="144"/>
                      <a:pt x="247" y="144"/>
                    </a:cubicBezTo>
                    <a:cubicBezTo>
                      <a:pt x="314" y="37"/>
                      <a:pt x="141" y="0"/>
                      <a:pt x="169" y="129"/>
                    </a:cubicBezTo>
                    <a:cubicBezTo>
                      <a:pt x="157" y="86"/>
                      <a:pt x="100" y="101"/>
                      <a:pt x="111" y="144"/>
                    </a:cubicBezTo>
                    <a:cubicBezTo>
                      <a:pt x="93" y="126"/>
                      <a:pt x="60" y="133"/>
                      <a:pt x="58" y="161"/>
                    </a:cubicBezTo>
                    <a:cubicBezTo>
                      <a:pt x="44" y="142"/>
                      <a:pt x="0" y="141"/>
                      <a:pt x="2" y="18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" name="Freeform 190">
                <a:extLst>
                  <a:ext uri="{FF2B5EF4-FFF2-40B4-BE49-F238E27FC236}">
                    <a16:creationId xmlns:a16="http://schemas.microsoft.com/office/drawing/2014/main" id="{D71C0E7B-A8CE-46FA-81D2-D56D5D6315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7" y="719"/>
                <a:ext cx="580" cy="287"/>
              </a:xfrm>
              <a:custGeom>
                <a:avLst/>
                <a:gdLst>
                  <a:gd name="T0" fmla="*/ 6 w 302"/>
                  <a:gd name="T1" fmla="*/ 149 h 149"/>
                  <a:gd name="T2" fmla="*/ 284 w 302"/>
                  <a:gd name="T3" fmla="*/ 149 h 149"/>
                  <a:gd name="T4" fmla="*/ 289 w 302"/>
                  <a:gd name="T5" fmla="*/ 147 h 149"/>
                  <a:gd name="T6" fmla="*/ 302 w 302"/>
                  <a:gd name="T7" fmla="*/ 138 h 149"/>
                  <a:gd name="T8" fmla="*/ 11 w 302"/>
                  <a:gd name="T9" fmla="*/ 138 h 149"/>
                  <a:gd name="T10" fmla="*/ 16 w 302"/>
                  <a:gd name="T11" fmla="*/ 124 h 149"/>
                  <a:gd name="T12" fmla="*/ 16 w 302"/>
                  <a:gd name="T13" fmla="*/ 124 h 149"/>
                  <a:gd name="T14" fmla="*/ 27 w 302"/>
                  <a:gd name="T15" fmla="*/ 116 h 149"/>
                  <a:gd name="T16" fmla="*/ 41 w 302"/>
                  <a:gd name="T17" fmla="*/ 116 h 149"/>
                  <a:gd name="T18" fmla="*/ 57 w 302"/>
                  <a:gd name="T19" fmla="*/ 125 h 149"/>
                  <a:gd name="T20" fmla="*/ 61 w 302"/>
                  <a:gd name="T21" fmla="*/ 128 h 149"/>
                  <a:gd name="T22" fmla="*/ 67 w 302"/>
                  <a:gd name="T23" fmla="*/ 123 h 149"/>
                  <a:gd name="T24" fmla="*/ 74 w 302"/>
                  <a:gd name="T25" fmla="*/ 108 h 149"/>
                  <a:gd name="T26" fmla="*/ 74 w 302"/>
                  <a:gd name="T27" fmla="*/ 108 h 149"/>
                  <a:gd name="T28" fmla="*/ 83 w 302"/>
                  <a:gd name="T29" fmla="*/ 102 h 149"/>
                  <a:gd name="T30" fmla="*/ 93 w 302"/>
                  <a:gd name="T31" fmla="*/ 101 h 149"/>
                  <a:gd name="T32" fmla="*/ 111 w 302"/>
                  <a:gd name="T33" fmla="*/ 109 h 149"/>
                  <a:gd name="T34" fmla="*/ 116 w 302"/>
                  <a:gd name="T35" fmla="*/ 110 h 149"/>
                  <a:gd name="T36" fmla="*/ 120 w 302"/>
                  <a:gd name="T37" fmla="*/ 103 h 149"/>
                  <a:gd name="T38" fmla="*/ 127 w 302"/>
                  <a:gd name="T39" fmla="*/ 75 h 149"/>
                  <a:gd name="T40" fmla="*/ 137 w 302"/>
                  <a:gd name="T41" fmla="*/ 71 h 149"/>
                  <a:gd name="T42" fmla="*/ 147 w 302"/>
                  <a:gd name="T43" fmla="*/ 70 h 149"/>
                  <a:gd name="T44" fmla="*/ 168 w 302"/>
                  <a:gd name="T45" fmla="*/ 91 h 149"/>
                  <a:gd name="T46" fmla="*/ 168 w 302"/>
                  <a:gd name="T47" fmla="*/ 91 h 149"/>
                  <a:gd name="T48" fmla="*/ 174 w 302"/>
                  <a:gd name="T49" fmla="*/ 95 h 149"/>
                  <a:gd name="T50" fmla="*/ 179 w 302"/>
                  <a:gd name="T51" fmla="*/ 88 h 149"/>
                  <a:gd name="T52" fmla="*/ 179 w 302"/>
                  <a:gd name="T53" fmla="*/ 88 h 149"/>
                  <a:gd name="T54" fmla="*/ 191 w 302"/>
                  <a:gd name="T55" fmla="*/ 22 h 149"/>
                  <a:gd name="T56" fmla="*/ 225 w 302"/>
                  <a:gd name="T57" fmla="*/ 14 h 149"/>
                  <a:gd name="T58" fmla="*/ 255 w 302"/>
                  <a:gd name="T59" fmla="*/ 35 h 149"/>
                  <a:gd name="T60" fmla="*/ 247 w 302"/>
                  <a:gd name="T61" fmla="*/ 102 h 149"/>
                  <a:gd name="T62" fmla="*/ 247 w 302"/>
                  <a:gd name="T63" fmla="*/ 109 h 149"/>
                  <a:gd name="T64" fmla="*/ 249 w 302"/>
                  <a:gd name="T65" fmla="*/ 110 h 149"/>
                  <a:gd name="T66" fmla="*/ 249 w 302"/>
                  <a:gd name="T67" fmla="*/ 110 h 149"/>
                  <a:gd name="T68" fmla="*/ 266 w 302"/>
                  <a:gd name="T69" fmla="*/ 91 h 149"/>
                  <a:gd name="T70" fmla="*/ 265 w 302"/>
                  <a:gd name="T71" fmla="*/ 92 h 149"/>
                  <a:gd name="T72" fmla="*/ 264 w 302"/>
                  <a:gd name="T73" fmla="*/ 29 h 149"/>
                  <a:gd name="T74" fmla="*/ 227 w 302"/>
                  <a:gd name="T75" fmla="*/ 3 h 149"/>
                  <a:gd name="T76" fmla="*/ 184 w 302"/>
                  <a:gd name="T77" fmla="*/ 14 h 149"/>
                  <a:gd name="T78" fmla="*/ 165 w 302"/>
                  <a:gd name="T79" fmla="*/ 66 h 149"/>
                  <a:gd name="T80" fmla="*/ 149 w 302"/>
                  <a:gd name="T81" fmla="*/ 59 h 149"/>
                  <a:gd name="T82" fmla="*/ 134 w 302"/>
                  <a:gd name="T83" fmla="*/ 60 h 149"/>
                  <a:gd name="T84" fmla="*/ 120 w 302"/>
                  <a:gd name="T85" fmla="*/ 67 h 149"/>
                  <a:gd name="T86" fmla="*/ 108 w 302"/>
                  <a:gd name="T87" fmla="*/ 93 h 149"/>
                  <a:gd name="T88" fmla="*/ 94 w 302"/>
                  <a:gd name="T89" fmla="*/ 90 h 149"/>
                  <a:gd name="T90" fmla="*/ 79 w 302"/>
                  <a:gd name="T91" fmla="*/ 92 h 149"/>
                  <a:gd name="T92" fmla="*/ 66 w 302"/>
                  <a:gd name="T93" fmla="*/ 100 h 149"/>
                  <a:gd name="T94" fmla="*/ 66 w 302"/>
                  <a:gd name="T95" fmla="*/ 100 h 149"/>
                  <a:gd name="T96" fmla="*/ 58 w 302"/>
                  <a:gd name="T97" fmla="*/ 112 h 149"/>
                  <a:gd name="T98" fmla="*/ 43 w 302"/>
                  <a:gd name="T99" fmla="*/ 105 h 149"/>
                  <a:gd name="T100" fmla="*/ 23 w 302"/>
                  <a:gd name="T101" fmla="*/ 106 h 149"/>
                  <a:gd name="T102" fmla="*/ 7 w 302"/>
                  <a:gd name="T103" fmla="*/ 117 h 149"/>
                  <a:gd name="T104" fmla="*/ 7 w 302"/>
                  <a:gd name="T105" fmla="*/ 117 h 149"/>
                  <a:gd name="T106" fmla="*/ 0 w 302"/>
                  <a:gd name="T107" fmla="*/ 144 h 149"/>
                  <a:gd name="T108" fmla="*/ 6 w 302"/>
                  <a:gd name="T109" fmla="*/ 149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02" h="149">
                    <a:moveTo>
                      <a:pt x="6" y="149"/>
                    </a:moveTo>
                    <a:cubicBezTo>
                      <a:pt x="284" y="149"/>
                      <a:pt x="284" y="149"/>
                      <a:pt x="284" y="149"/>
                    </a:cubicBezTo>
                    <a:cubicBezTo>
                      <a:pt x="286" y="149"/>
                      <a:pt x="288" y="148"/>
                      <a:pt x="289" y="147"/>
                    </a:cubicBezTo>
                    <a:cubicBezTo>
                      <a:pt x="289" y="146"/>
                      <a:pt x="300" y="144"/>
                      <a:pt x="302" y="138"/>
                    </a:cubicBezTo>
                    <a:cubicBezTo>
                      <a:pt x="214" y="138"/>
                      <a:pt x="104" y="138"/>
                      <a:pt x="11" y="138"/>
                    </a:cubicBezTo>
                    <a:cubicBezTo>
                      <a:pt x="12" y="132"/>
                      <a:pt x="13" y="127"/>
                      <a:pt x="16" y="124"/>
                    </a:cubicBezTo>
                    <a:cubicBezTo>
                      <a:pt x="16" y="124"/>
                      <a:pt x="16" y="124"/>
                      <a:pt x="16" y="124"/>
                    </a:cubicBezTo>
                    <a:cubicBezTo>
                      <a:pt x="19" y="120"/>
                      <a:pt x="22" y="118"/>
                      <a:pt x="27" y="116"/>
                    </a:cubicBezTo>
                    <a:cubicBezTo>
                      <a:pt x="31" y="115"/>
                      <a:pt x="36" y="115"/>
                      <a:pt x="41" y="116"/>
                    </a:cubicBezTo>
                    <a:cubicBezTo>
                      <a:pt x="47" y="117"/>
                      <a:pt x="53" y="121"/>
                      <a:pt x="57" y="125"/>
                    </a:cubicBezTo>
                    <a:cubicBezTo>
                      <a:pt x="58" y="127"/>
                      <a:pt x="59" y="128"/>
                      <a:pt x="61" y="128"/>
                    </a:cubicBezTo>
                    <a:cubicBezTo>
                      <a:pt x="64" y="128"/>
                      <a:pt x="67" y="126"/>
                      <a:pt x="67" y="123"/>
                    </a:cubicBezTo>
                    <a:cubicBezTo>
                      <a:pt x="68" y="116"/>
                      <a:pt x="70" y="111"/>
                      <a:pt x="74" y="108"/>
                    </a:cubicBezTo>
                    <a:cubicBezTo>
                      <a:pt x="74" y="108"/>
                      <a:pt x="74" y="108"/>
                      <a:pt x="74" y="108"/>
                    </a:cubicBezTo>
                    <a:cubicBezTo>
                      <a:pt x="76" y="105"/>
                      <a:pt x="79" y="103"/>
                      <a:pt x="83" y="102"/>
                    </a:cubicBezTo>
                    <a:cubicBezTo>
                      <a:pt x="86" y="101"/>
                      <a:pt x="90" y="101"/>
                      <a:pt x="93" y="101"/>
                    </a:cubicBezTo>
                    <a:cubicBezTo>
                      <a:pt x="100" y="101"/>
                      <a:pt x="106" y="104"/>
                      <a:pt x="111" y="109"/>
                    </a:cubicBezTo>
                    <a:cubicBezTo>
                      <a:pt x="112" y="110"/>
                      <a:pt x="114" y="111"/>
                      <a:pt x="116" y="110"/>
                    </a:cubicBezTo>
                    <a:cubicBezTo>
                      <a:pt x="119" y="109"/>
                      <a:pt x="121" y="106"/>
                      <a:pt x="120" y="103"/>
                    </a:cubicBezTo>
                    <a:cubicBezTo>
                      <a:pt x="117" y="91"/>
                      <a:pt x="121" y="81"/>
                      <a:pt x="127" y="75"/>
                    </a:cubicBezTo>
                    <a:cubicBezTo>
                      <a:pt x="130" y="73"/>
                      <a:pt x="133" y="72"/>
                      <a:pt x="137" y="71"/>
                    </a:cubicBezTo>
                    <a:cubicBezTo>
                      <a:pt x="140" y="70"/>
                      <a:pt x="144" y="70"/>
                      <a:pt x="147" y="70"/>
                    </a:cubicBezTo>
                    <a:cubicBezTo>
                      <a:pt x="156" y="72"/>
                      <a:pt x="164" y="78"/>
                      <a:pt x="168" y="91"/>
                    </a:cubicBezTo>
                    <a:cubicBezTo>
                      <a:pt x="168" y="91"/>
                      <a:pt x="168" y="91"/>
                      <a:pt x="168" y="91"/>
                    </a:cubicBezTo>
                    <a:cubicBezTo>
                      <a:pt x="169" y="94"/>
                      <a:pt x="172" y="96"/>
                      <a:pt x="174" y="95"/>
                    </a:cubicBezTo>
                    <a:cubicBezTo>
                      <a:pt x="177" y="94"/>
                      <a:pt x="179" y="91"/>
                      <a:pt x="179" y="88"/>
                    </a:cubicBezTo>
                    <a:cubicBezTo>
                      <a:pt x="179" y="88"/>
                      <a:pt x="179" y="88"/>
                      <a:pt x="179" y="88"/>
                    </a:cubicBezTo>
                    <a:cubicBezTo>
                      <a:pt x="171" y="54"/>
                      <a:pt x="178" y="33"/>
                      <a:pt x="191" y="22"/>
                    </a:cubicBezTo>
                    <a:cubicBezTo>
                      <a:pt x="200" y="14"/>
                      <a:pt x="213" y="12"/>
                      <a:pt x="225" y="14"/>
                    </a:cubicBezTo>
                    <a:cubicBezTo>
                      <a:pt x="237" y="17"/>
                      <a:pt x="248" y="24"/>
                      <a:pt x="255" y="35"/>
                    </a:cubicBezTo>
                    <a:cubicBezTo>
                      <a:pt x="264" y="50"/>
                      <a:pt x="265" y="73"/>
                      <a:pt x="247" y="102"/>
                    </a:cubicBezTo>
                    <a:cubicBezTo>
                      <a:pt x="245" y="104"/>
                      <a:pt x="245" y="107"/>
                      <a:pt x="247" y="109"/>
                    </a:cubicBezTo>
                    <a:cubicBezTo>
                      <a:pt x="248" y="109"/>
                      <a:pt x="248" y="110"/>
                      <a:pt x="249" y="110"/>
                    </a:cubicBezTo>
                    <a:cubicBezTo>
                      <a:pt x="249" y="110"/>
                      <a:pt x="249" y="110"/>
                      <a:pt x="249" y="110"/>
                    </a:cubicBezTo>
                    <a:cubicBezTo>
                      <a:pt x="257" y="107"/>
                      <a:pt x="262" y="99"/>
                      <a:pt x="266" y="91"/>
                    </a:cubicBezTo>
                    <a:cubicBezTo>
                      <a:pt x="265" y="91"/>
                      <a:pt x="265" y="92"/>
                      <a:pt x="265" y="92"/>
                    </a:cubicBezTo>
                    <a:cubicBezTo>
                      <a:pt x="276" y="66"/>
                      <a:pt x="274" y="44"/>
                      <a:pt x="264" y="29"/>
                    </a:cubicBezTo>
                    <a:cubicBezTo>
                      <a:pt x="256" y="15"/>
                      <a:pt x="242" y="6"/>
                      <a:pt x="227" y="3"/>
                    </a:cubicBezTo>
                    <a:cubicBezTo>
                      <a:pt x="212" y="0"/>
                      <a:pt x="196" y="4"/>
                      <a:pt x="184" y="14"/>
                    </a:cubicBezTo>
                    <a:cubicBezTo>
                      <a:pt x="172" y="24"/>
                      <a:pt x="164" y="41"/>
                      <a:pt x="165" y="66"/>
                    </a:cubicBezTo>
                    <a:cubicBezTo>
                      <a:pt x="160" y="62"/>
                      <a:pt x="154" y="60"/>
                      <a:pt x="149" y="59"/>
                    </a:cubicBezTo>
                    <a:cubicBezTo>
                      <a:pt x="144" y="58"/>
                      <a:pt x="139" y="59"/>
                      <a:pt x="134" y="60"/>
                    </a:cubicBezTo>
                    <a:cubicBezTo>
                      <a:pt x="129" y="61"/>
                      <a:pt x="124" y="64"/>
                      <a:pt x="120" y="67"/>
                    </a:cubicBezTo>
                    <a:cubicBezTo>
                      <a:pt x="113" y="73"/>
                      <a:pt x="108" y="82"/>
                      <a:pt x="108" y="93"/>
                    </a:cubicBezTo>
                    <a:cubicBezTo>
                      <a:pt x="103" y="91"/>
                      <a:pt x="99" y="90"/>
                      <a:pt x="94" y="90"/>
                    </a:cubicBezTo>
                    <a:cubicBezTo>
                      <a:pt x="89" y="89"/>
                      <a:pt x="84" y="90"/>
                      <a:pt x="79" y="92"/>
                    </a:cubicBezTo>
                    <a:cubicBezTo>
                      <a:pt x="74" y="93"/>
                      <a:pt x="70" y="96"/>
                      <a:pt x="66" y="100"/>
                    </a:cubicBezTo>
                    <a:cubicBezTo>
                      <a:pt x="66" y="100"/>
                      <a:pt x="66" y="100"/>
                      <a:pt x="66" y="100"/>
                    </a:cubicBezTo>
                    <a:cubicBezTo>
                      <a:pt x="63" y="103"/>
                      <a:pt x="60" y="107"/>
                      <a:pt x="58" y="112"/>
                    </a:cubicBezTo>
                    <a:cubicBezTo>
                      <a:pt x="54" y="109"/>
                      <a:pt x="49" y="106"/>
                      <a:pt x="43" y="105"/>
                    </a:cubicBezTo>
                    <a:cubicBezTo>
                      <a:pt x="37" y="104"/>
                      <a:pt x="30" y="104"/>
                      <a:pt x="23" y="106"/>
                    </a:cubicBezTo>
                    <a:cubicBezTo>
                      <a:pt x="17" y="108"/>
                      <a:pt x="11" y="111"/>
                      <a:pt x="7" y="117"/>
                    </a:cubicBezTo>
                    <a:cubicBezTo>
                      <a:pt x="7" y="117"/>
                      <a:pt x="7" y="117"/>
                      <a:pt x="7" y="117"/>
                    </a:cubicBezTo>
                    <a:cubicBezTo>
                      <a:pt x="2" y="124"/>
                      <a:pt x="0" y="132"/>
                      <a:pt x="0" y="144"/>
                    </a:cubicBezTo>
                    <a:cubicBezTo>
                      <a:pt x="0" y="147"/>
                      <a:pt x="3" y="149"/>
                      <a:pt x="6" y="14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" name="Freeform 191">
                <a:extLst>
                  <a:ext uri="{FF2B5EF4-FFF2-40B4-BE49-F238E27FC236}">
                    <a16:creationId xmlns:a16="http://schemas.microsoft.com/office/drawing/2014/main" id="{F062FE0D-96D5-4A73-8398-00DE6E482B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9" y="906"/>
                <a:ext cx="49" cy="44"/>
              </a:xfrm>
              <a:custGeom>
                <a:avLst/>
                <a:gdLst>
                  <a:gd name="T0" fmla="*/ 1 w 26"/>
                  <a:gd name="T1" fmla="*/ 2 h 23"/>
                  <a:gd name="T2" fmla="*/ 17 w 26"/>
                  <a:gd name="T3" fmla="*/ 6 h 23"/>
                  <a:gd name="T4" fmla="*/ 22 w 26"/>
                  <a:gd name="T5" fmla="*/ 23 h 23"/>
                  <a:gd name="T6" fmla="*/ 20 w 26"/>
                  <a:gd name="T7" fmla="*/ 23 h 23"/>
                  <a:gd name="T8" fmla="*/ 18 w 26"/>
                  <a:gd name="T9" fmla="*/ 18 h 23"/>
                  <a:gd name="T10" fmla="*/ 15 w 26"/>
                  <a:gd name="T11" fmla="*/ 11 h 23"/>
                  <a:gd name="T12" fmla="*/ 1 w 26"/>
                  <a:gd name="T13" fmla="*/ 4 h 23"/>
                  <a:gd name="T14" fmla="*/ 1 w 26"/>
                  <a:gd name="T15" fmla="*/ 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" h="23">
                    <a:moveTo>
                      <a:pt x="1" y="2"/>
                    </a:moveTo>
                    <a:cubicBezTo>
                      <a:pt x="7" y="0"/>
                      <a:pt x="13" y="2"/>
                      <a:pt x="17" y="6"/>
                    </a:cubicBezTo>
                    <a:cubicBezTo>
                      <a:pt x="21" y="9"/>
                      <a:pt x="26" y="19"/>
                      <a:pt x="22" y="23"/>
                    </a:cubicBezTo>
                    <a:cubicBezTo>
                      <a:pt x="22" y="23"/>
                      <a:pt x="21" y="23"/>
                      <a:pt x="20" y="23"/>
                    </a:cubicBezTo>
                    <a:cubicBezTo>
                      <a:pt x="18" y="22"/>
                      <a:pt x="18" y="20"/>
                      <a:pt x="18" y="18"/>
                    </a:cubicBezTo>
                    <a:cubicBezTo>
                      <a:pt x="17" y="16"/>
                      <a:pt x="17" y="13"/>
                      <a:pt x="15" y="11"/>
                    </a:cubicBezTo>
                    <a:cubicBezTo>
                      <a:pt x="12" y="6"/>
                      <a:pt x="6" y="5"/>
                      <a:pt x="1" y="4"/>
                    </a:cubicBezTo>
                    <a:cubicBezTo>
                      <a:pt x="0" y="4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" name="Freeform 192">
                <a:extLst>
                  <a:ext uri="{FF2B5EF4-FFF2-40B4-BE49-F238E27FC236}">
                    <a16:creationId xmlns:a16="http://schemas.microsoft.com/office/drawing/2014/main" id="{F794DA8D-BF70-4863-8BC5-7060CC0926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9" y="886"/>
                <a:ext cx="67" cy="48"/>
              </a:xfrm>
              <a:custGeom>
                <a:avLst/>
                <a:gdLst>
                  <a:gd name="T0" fmla="*/ 32 w 35"/>
                  <a:gd name="T1" fmla="*/ 10 h 25"/>
                  <a:gd name="T2" fmla="*/ 15 w 35"/>
                  <a:gd name="T3" fmla="*/ 8 h 25"/>
                  <a:gd name="T4" fmla="*/ 6 w 35"/>
                  <a:gd name="T5" fmla="*/ 24 h 25"/>
                  <a:gd name="T6" fmla="*/ 4 w 35"/>
                  <a:gd name="T7" fmla="*/ 24 h 25"/>
                  <a:gd name="T8" fmla="*/ 14 w 35"/>
                  <a:gd name="T9" fmla="*/ 4 h 25"/>
                  <a:gd name="T10" fmla="*/ 34 w 35"/>
                  <a:gd name="T11" fmla="*/ 9 h 25"/>
                  <a:gd name="T12" fmla="*/ 32 w 35"/>
                  <a:gd name="T13" fmla="*/ 1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25">
                    <a:moveTo>
                      <a:pt x="32" y="10"/>
                    </a:moveTo>
                    <a:cubicBezTo>
                      <a:pt x="27" y="5"/>
                      <a:pt x="21" y="5"/>
                      <a:pt x="15" y="8"/>
                    </a:cubicBezTo>
                    <a:cubicBezTo>
                      <a:pt x="9" y="12"/>
                      <a:pt x="8" y="18"/>
                      <a:pt x="6" y="24"/>
                    </a:cubicBezTo>
                    <a:cubicBezTo>
                      <a:pt x="5" y="25"/>
                      <a:pt x="4" y="24"/>
                      <a:pt x="4" y="24"/>
                    </a:cubicBezTo>
                    <a:cubicBezTo>
                      <a:pt x="0" y="16"/>
                      <a:pt x="8" y="7"/>
                      <a:pt x="14" y="4"/>
                    </a:cubicBezTo>
                    <a:cubicBezTo>
                      <a:pt x="21" y="0"/>
                      <a:pt x="30" y="2"/>
                      <a:pt x="34" y="9"/>
                    </a:cubicBezTo>
                    <a:cubicBezTo>
                      <a:pt x="35" y="10"/>
                      <a:pt x="33" y="11"/>
                      <a:pt x="32" y="1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" name="Freeform 193">
                <a:extLst>
                  <a:ext uri="{FF2B5EF4-FFF2-40B4-BE49-F238E27FC236}">
                    <a16:creationId xmlns:a16="http://schemas.microsoft.com/office/drawing/2014/main" id="{F7C5CD9E-E131-4234-97C8-60BDACA1CF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3" y="929"/>
                <a:ext cx="52" cy="25"/>
              </a:xfrm>
              <a:custGeom>
                <a:avLst/>
                <a:gdLst>
                  <a:gd name="T0" fmla="*/ 1 w 27"/>
                  <a:gd name="T1" fmla="*/ 9 h 13"/>
                  <a:gd name="T2" fmla="*/ 14 w 27"/>
                  <a:gd name="T3" fmla="*/ 0 h 13"/>
                  <a:gd name="T4" fmla="*/ 22 w 27"/>
                  <a:gd name="T5" fmla="*/ 4 h 13"/>
                  <a:gd name="T6" fmla="*/ 25 w 27"/>
                  <a:gd name="T7" fmla="*/ 12 h 13"/>
                  <a:gd name="T8" fmla="*/ 23 w 27"/>
                  <a:gd name="T9" fmla="*/ 12 h 13"/>
                  <a:gd name="T10" fmla="*/ 20 w 27"/>
                  <a:gd name="T11" fmla="*/ 8 h 13"/>
                  <a:gd name="T12" fmla="*/ 14 w 27"/>
                  <a:gd name="T13" fmla="*/ 5 h 13"/>
                  <a:gd name="T14" fmla="*/ 3 w 27"/>
                  <a:gd name="T15" fmla="*/ 10 h 13"/>
                  <a:gd name="T16" fmla="*/ 1 w 27"/>
                  <a:gd name="T17" fmla="*/ 9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13">
                    <a:moveTo>
                      <a:pt x="1" y="9"/>
                    </a:moveTo>
                    <a:cubicBezTo>
                      <a:pt x="2" y="3"/>
                      <a:pt x="8" y="0"/>
                      <a:pt x="14" y="0"/>
                    </a:cubicBezTo>
                    <a:cubicBezTo>
                      <a:pt x="17" y="0"/>
                      <a:pt x="20" y="2"/>
                      <a:pt x="22" y="4"/>
                    </a:cubicBezTo>
                    <a:cubicBezTo>
                      <a:pt x="24" y="5"/>
                      <a:pt x="27" y="9"/>
                      <a:pt x="25" y="12"/>
                    </a:cubicBezTo>
                    <a:cubicBezTo>
                      <a:pt x="25" y="12"/>
                      <a:pt x="24" y="13"/>
                      <a:pt x="23" y="12"/>
                    </a:cubicBezTo>
                    <a:cubicBezTo>
                      <a:pt x="22" y="12"/>
                      <a:pt x="21" y="10"/>
                      <a:pt x="20" y="8"/>
                    </a:cubicBezTo>
                    <a:cubicBezTo>
                      <a:pt x="19" y="6"/>
                      <a:pt x="16" y="5"/>
                      <a:pt x="14" y="5"/>
                    </a:cubicBezTo>
                    <a:cubicBezTo>
                      <a:pt x="10" y="4"/>
                      <a:pt x="5" y="6"/>
                      <a:pt x="3" y="10"/>
                    </a:cubicBezTo>
                    <a:cubicBezTo>
                      <a:pt x="2" y="12"/>
                      <a:pt x="0" y="11"/>
                      <a:pt x="1" y="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" name="Freeform 194">
                <a:extLst>
                  <a:ext uri="{FF2B5EF4-FFF2-40B4-BE49-F238E27FC236}">
                    <a16:creationId xmlns:a16="http://schemas.microsoft.com/office/drawing/2014/main" id="{E94684F3-FFB5-4C83-A415-AE973CDF1E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7" y="919"/>
                <a:ext cx="48" cy="33"/>
              </a:xfrm>
              <a:custGeom>
                <a:avLst/>
                <a:gdLst>
                  <a:gd name="T0" fmla="*/ 24 w 25"/>
                  <a:gd name="T1" fmla="*/ 6 h 17"/>
                  <a:gd name="T2" fmla="*/ 11 w 25"/>
                  <a:gd name="T3" fmla="*/ 7 h 17"/>
                  <a:gd name="T4" fmla="*/ 8 w 25"/>
                  <a:gd name="T5" fmla="*/ 11 h 17"/>
                  <a:gd name="T6" fmla="*/ 5 w 25"/>
                  <a:gd name="T7" fmla="*/ 16 h 17"/>
                  <a:gd name="T8" fmla="*/ 3 w 25"/>
                  <a:gd name="T9" fmla="*/ 16 h 17"/>
                  <a:gd name="T10" fmla="*/ 9 w 25"/>
                  <a:gd name="T11" fmla="*/ 4 h 17"/>
                  <a:gd name="T12" fmla="*/ 24 w 25"/>
                  <a:gd name="T13" fmla="*/ 4 h 17"/>
                  <a:gd name="T14" fmla="*/ 24 w 25"/>
                  <a:gd name="T15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7">
                    <a:moveTo>
                      <a:pt x="24" y="6"/>
                    </a:moveTo>
                    <a:cubicBezTo>
                      <a:pt x="20" y="5"/>
                      <a:pt x="15" y="5"/>
                      <a:pt x="11" y="7"/>
                    </a:cubicBezTo>
                    <a:cubicBezTo>
                      <a:pt x="10" y="8"/>
                      <a:pt x="8" y="9"/>
                      <a:pt x="8" y="11"/>
                    </a:cubicBezTo>
                    <a:cubicBezTo>
                      <a:pt x="6" y="13"/>
                      <a:pt x="7" y="15"/>
                      <a:pt x="5" y="16"/>
                    </a:cubicBezTo>
                    <a:cubicBezTo>
                      <a:pt x="5" y="17"/>
                      <a:pt x="4" y="17"/>
                      <a:pt x="3" y="16"/>
                    </a:cubicBezTo>
                    <a:cubicBezTo>
                      <a:pt x="0" y="12"/>
                      <a:pt x="5" y="6"/>
                      <a:pt x="9" y="4"/>
                    </a:cubicBezTo>
                    <a:cubicBezTo>
                      <a:pt x="13" y="0"/>
                      <a:pt x="19" y="1"/>
                      <a:pt x="24" y="4"/>
                    </a:cubicBezTo>
                    <a:cubicBezTo>
                      <a:pt x="25" y="5"/>
                      <a:pt x="25" y="6"/>
                      <a:pt x="24" y="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" name="Freeform 195">
                <a:extLst>
                  <a:ext uri="{FF2B5EF4-FFF2-40B4-BE49-F238E27FC236}">
                    <a16:creationId xmlns:a16="http://schemas.microsoft.com/office/drawing/2014/main" id="{B8495D48-2983-44A4-8F9D-0861EE7BF7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2" y="773"/>
                <a:ext cx="43" cy="54"/>
              </a:xfrm>
              <a:custGeom>
                <a:avLst/>
                <a:gdLst>
                  <a:gd name="T0" fmla="*/ 22 w 22"/>
                  <a:gd name="T1" fmla="*/ 1 h 28"/>
                  <a:gd name="T2" fmla="*/ 9 w 22"/>
                  <a:gd name="T3" fmla="*/ 13 h 28"/>
                  <a:gd name="T4" fmla="*/ 5 w 22"/>
                  <a:gd name="T5" fmla="*/ 28 h 28"/>
                  <a:gd name="T6" fmla="*/ 3 w 22"/>
                  <a:gd name="T7" fmla="*/ 28 h 28"/>
                  <a:gd name="T8" fmla="*/ 6 w 22"/>
                  <a:gd name="T9" fmla="*/ 11 h 28"/>
                  <a:gd name="T10" fmla="*/ 22 w 22"/>
                  <a:gd name="T11" fmla="*/ 0 h 28"/>
                  <a:gd name="T12" fmla="*/ 22 w 22"/>
                  <a:gd name="T13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28">
                    <a:moveTo>
                      <a:pt x="22" y="1"/>
                    </a:moveTo>
                    <a:cubicBezTo>
                      <a:pt x="17" y="3"/>
                      <a:pt x="12" y="8"/>
                      <a:pt x="9" y="13"/>
                    </a:cubicBezTo>
                    <a:cubicBezTo>
                      <a:pt x="6" y="17"/>
                      <a:pt x="7" y="23"/>
                      <a:pt x="5" y="28"/>
                    </a:cubicBezTo>
                    <a:cubicBezTo>
                      <a:pt x="4" y="28"/>
                      <a:pt x="3" y="28"/>
                      <a:pt x="3" y="28"/>
                    </a:cubicBezTo>
                    <a:cubicBezTo>
                      <a:pt x="0" y="23"/>
                      <a:pt x="3" y="15"/>
                      <a:pt x="6" y="11"/>
                    </a:cubicBezTo>
                    <a:cubicBezTo>
                      <a:pt x="10" y="5"/>
                      <a:pt x="16" y="2"/>
                      <a:pt x="22" y="0"/>
                    </a:cubicBezTo>
                    <a:cubicBezTo>
                      <a:pt x="22" y="0"/>
                      <a:pt x="22" y="0"/>
                      <a:pt x="22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" name="Freeform 196">
                <a:extLst>
                  <a:ext uri="{FF2B5EF4-FFF2-40B4-BE49-F238E27FC236}">
                    <a16:creationId xmlns:a16="http://schemas.microsoft.com/office/drawing/2014/main" id="{B5C2CCC9-5306-4BBA-A50C-8771214AC7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9" y="869"/>
                <a:ext cx="23" cy="25"/>
              </a:xfrm>
              <a:custGeom>
                <a:avLst/>
                <a:gdLst>
                  <a:gd name="T0" fmla="*/ 12 w 12"/>
                  <a:gd name="T1" fmla="*/ 1 h 13"/>
                  <a:gd name="T2" fmla="*/ 6 w 12"/>
                  <a:gd name="T3" fmla="*/ 6 h 13"/>
                  <a:gd name="T4" fmla="*/ 3 w 12"/>
                  <a:gd name="T5" fmla="*/ 13 h 13"/>
                  <a:gd name="T6" fmla="*/ 2 w 12"/>
                  <a:gd name="T7" fmla="*/ 12 h 13"/>
                  <a:gd name="T8" fmla="*/ 4 w 12"/>
                  <a:gd name="T9" fmla="*/ 4 h 13"/>
                  <a:gd name="T10" fmla="*/ 11 w 12"/>
                  <a:gd name="T11" fmla="*/ 0 h 13"/>
                  <a:gd name="T12" fmla="*/ 12 w 12"/>
                  <a:gd name="T13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3">
                    <a:moveTo>
                      <a:pt x="12" y="1"/>
                    </a:moveTo>
                    <a:cubicBezTo>
                      <a:pt x="9" y="2"/>
                      <a:pt x="7" y="4"/>
                      <a:pt x="6" y="6"/>
                    </a:cubicBezTo>
                    <a:cubicBezTo>
                      <a:pt x="5" y="8"/>
                      <a:pt x="5" y="11"/>
                      <a:pt x="3" y="13"/>
                    </a:cubicBezTo>
                    <a:cubicBezTo>
                      <a:pt x="3" y="13"/>
                      <a:pt x="2" y="13"/>
                      <a:pt x="2" y="12"/>
                    </a:cubicBezTo>
                    <a:cubicBezTo>
                      <a:pt x="0" y="10"/>
                      <a:pt x="2" y="6"/>
                      <a:pt x="4" y="4"/>
                    </a:cubicBezTo>
                    <a:cubicBezTo>
                      <a:pt x="6" y="2"/>
                      <a:pt x="9" y="1"/>
                      <a:pt x="11" y="0"/>
                    </a:cubicBezTo>
                    <a:cubicBezTo>
                      <a:pt x="12" y="0"/>
                      <a:pt x="12" y="1"/>
                      <a:pt x="12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" name="Freeform 197">
                <a:extLst>
                  <a:ext uri="{FF2B5EF4-FFF2-40B4-BE49-F238E27FC236}">
                    <a16:creationId xmlns:a16="http://schemas.microsoft.com/office/drawing/2014/main" id="{72FE7157-CF78-4EEE-B8C2-87D67BCCA4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9" y="894"/>
                <a:ext cx="67" cy="46"/>
              </a:xfrm>
              <a:custGeom>
                <a:avLst/>
                <a:gdLst>
                  <a:gd name="T0" fmla="*/ 3 w 35"/>
                  <a:gd name="T1" fmla="*/ 10 h 24"/>
                  <a:gd name="T2" fmla="*/ 20 w 35"/>
                  <a:gd name="T3" fmla="*/ 8 h 24"/>
                  <a:gd name="T4" fmla="*/ 29 w 35"/>
                  <a:gd name="T5" fmla="*/ 24 h 24"/>
                  <a:gd name="T6" fmla="*/ 31 w 35"/>
                  <a:gd name="T7" fmla="*/ 24 h 24"/>
                  <a:gd name="T8" fmla="*/ 21 w 35"/>
                  <a:gd name="T9" fmla="*/ 4 h 24"/>
                  <a:gd name="T10" fmla="*/ 1 w 35"/>
                  <a:gd name="T11" fmla="*/ 9 h 24"/>
                  <a:gd name="T12" fmla="*/ 3 w 35"/>
                  <a:gd name="T13" fmla="*/ 1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24">
                    <a:moveTo>
                      <a:pt x="3" y="10"/>
                    </a:moveTo>
                    <a:cubicBezTo>
                      <a:pt x="8" y="5"/>
                      <a:pt x="14" y="5"/>
                      <a:pt x="20" y="8"/>
                    </a:cubicBezTo>
                    <a:cubicBezTo>
                      <a:pt x="26" y="12"/>
                      <a:pt x="27" y="18"/>
                      <a:pt x="29" y="24"/>
                    </a:cubicBezTo>
                    <a:cubicBezTo>
                      <a:pt x="30" y="24"/>
                      <a:pt x="31" y="24"/>
                      <a:pt x="31" y="24"/>
                    </a:cubicBezTo>
                    <a:cubicBezTo>
                      <a:pt x="35" y="16"/>
                      <a:pt x="27" y="7"/>
                      <a:pt x="21" y="4"/>
                    </a:cubicBezTo>
                    <a:cubicBezTo>
                      <a:pt x="14" y="0"/>
                      <a:pt x="5" y="1"/>
                      <a:pt x="1" y="9"/>
                    </a:cubicBezTo>
                    <a:cubicBezTo>
                      <a:pt x="0" y="10"/>
                      <a:pt x="2" y="11"/>
                      <a:pt x="3" y="1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" name="Freeform 198">
                <a:extLst>
                  <a:ext uri="{FF2B5EF4-FFF2-40B4-BE49-F238E27FC236}">
                    <a16:creationId xmlns:a16="http://schemas.microsoft.com/office/drawing/2014/main" id="{31207E44-BC03-4A20-9593-B160AC9292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0" y="1496"/>
                <a:ext cx="518" cy="300"/>
              </a:xfrm>
              <a:custGeom>
                <a:avLst/>
                <a:gdLst>
                  <a:gd name="T0" fmla="*/ 268 w 270"/>
                  <a:gd name="T1" fmla="*/ 156 h 156"/>
                  <a:gd name="T2" fmla="*/ 29 w 270"/>
                  <a:gd name="T3" fmla="*/ 156 h 156"/>
                  <a:gd name="T4" fmla="*/ 28 w 270"/>
                  <a:gd name="T5" fmla="*/ 124 h 156"/>
                  <a:gd name="T6" fmla="*/ 58 w 270"/>
                  <a:gd name="T7" fmla="*/ 124 h 156"/>
                  <a:gd name="T8" fmla="*/ 125 w 270"/>
                  <a:gd name="T9" fmla="*/ 110 h 156"/>
                  <a:gd name="T10" fmla="*/ 175 w 270"/>
                  <a:gd name="T11" fmla="*/ 123 h 156"/>
                  <a:gd name="T12" fmla="*/ 220 w 270"/>
                  <a:gd name="T13" fmla="*/ 138 h 156"/>
                  <a:gd name="T14" fmla="*/ 268 w 270"/>
                  <a:gd name="T15" fmla="*/ 15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0" h="156">
                    <a:moveTo>
                      <a:pt x="268" y="156"/>
                    </a:moveTo>
                    <a:cubicBezTo>
                      <a:pt x="189" y="156"/>
                      <a:pt x="109" y="156"/>
                      <a:pt x="29" y="156"/>
                    </a:cubicBezTo>
                    <a:cubicBezTo>
                      <a:pt x="29" y="156"/>
                      <a:pt x="15" y="140"/>
                      <a:pt x="28" y="124"/>
                    </a:cubicBezTo>
                    <a:cubicBezTo>
                      <a:pt x="40" y="107"/>
                      <a:pt x="58" y="124"/>
                      <a:pt x="58" y="124"/>
                    </a:cubicBezTo>
                    <a:cubicBezTo>
                      <a:pt x="0" y="32"/>
                      <a:pt x="149" y="0"/>
                      <a:pt x="125" y="110"/>
                    </a:cubicBezTo>
                    <a:cubicBezTo>
                      <a:pt x="135" y="74"/>
                      <a:pt x="184" y="87"/>
                      <a:pt x="175" y="123"/>
                    </a:cubicBezTo>
                    <a:cubicBezTo>
                      <a:pt x="190" y="108"/>
                      <a:pt x="218" y="114"/>
                      <a:pt x="220" y="138"/>
                    </a:cubicBezTo>
                    <a:cubicBezTo>
                      <a:pt x="232" y="122"/>
                      <a:pt x="270" y="121"/>
                      <a:pt x="268" y="15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" name="Freeform 199">
                <a:extLst>
                  <a:ext uri="{FF2B5EF4-FFF2-40B4-BE49-F238E27FC236}">
                    <a16:creationId xmlns:a16="http://schemas.microsoft.com/office/drawing/2014/main" id="{699379FB-61DF-45A8-89CE-CF0E92A64BB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39" y="1619"/>
                <a:ext cx="443" cy="177"/>
              </a:xfrm>
              <a:custGeom>
                <a:avLst/>
                <a:gdLst>
                  <a:gd name="T0" fmla="*/ 34 w 231"/>
                  <a:gd name="T1" fmla="*/ 0 h 92"/>
                  <a:gd name="T2" fmla="*/ 91 w 231"/>
                  <a:gd name="T3" fmla="*/ 74 h 92"/>
                  <a:gd name="T4" fmla="*/ 142 w 231"/>
                  <a:gd name="T5" fmla="*/ 79 h 92"/>
                  <a:gd name="T6" fmla="*/ 187 w 231"/>
                  <a:gd name="T7" fmla="*/ 92 h 92"/>
                  <a:gd name="T8" fmla="*/ 14 w 231"/>
                  <a:gd name="T9" fmla="*/ 92 h 92"/>
                  <a:gd name="T10" fmla="*/ 13 w 231"/>
                  <a:gd name="T11" fmla="*/ 60 h 92"/>
                  <a:gd name="T12" fmla="*/ 43 w 231"/>
                  <a:gd name="T13" fmla="*/ 60 h 92"/>
                  <a:gd name="T14" fmla="*/ 34 w 231"/>
                  <a:gd name="T15" fmla="*/ 0 h 92"/>
                  <a:gd name="T16" fmla="*/ 189 w 231"/>
                  <a:gd name="T17" fmla="*/ 92 h 92"/>
                  <a:gd name="T18" fmla="*/ 231 w 231"/>
                  <a:gd name="T19" fmla="*/ 92 h 92"/>
                  <a:gd name="T20" fmla="*/ 189 w 231"/>
                  <a:gd name="T21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1" h="92">
                    <a:moveTo>
                      <a:pt x="34" y="0"/>
                    </a:moveTo>
                    <a:cubicBezTo>
                      <a:pt x="57" y="21"/>
                      <a:pt x="47" y="50"/>
                      <a:pt x="91" y="74"/>
                    </a:cubicBezTo>
                    <a:cubicBezTo>
                      <a:pt x="114" y="56"/>
                      <a:pt x="137" y="58"/>
                      <a:pt x="142" y="79"/>
                    </a:cubicBezTo>
                    <a:cubicBezTo>
                      <a:pt x="157" y="64"/>
                      <a:pt x="184" y="70"/>
                      <a:pt x="187" y="92"/>
                    </a:cubicBezTo>
                    <a:cubicBezTo>
                      <a:pt x="14" y="92"/>
                      <a:pt x="14" y="92"/>
                      <a:pt x="14" y="92"/>
                    </a:cubicBezTo>
                    <a:cubicBezTo>
                      <a:pt x="14" y="92"/>
                      <a:pt x="0" y="76"/>
                      <a:pt x="13" y="60"/>
                    </a:cubicBezTo>
                    <a:cubicBezTo>
                      <a:pt x="25" y="43"/>
                      <a:pt x="43" y="60"/>
                      <a:pt x="43" y="60"/>
                    </a:cubicBezTo>
                    <a:cubicBezTo>
                      <a:pt x="27" y="35"/>
                      <a:pt x="27" y="15"/>
                      <a:pt x="34" y="0"/>
                    </a:cubicBezTo>
                    <a:close/>
                    <a:moveTo>
                      <a:pt x="189" y="92"/>
                    </a:moveTo>
                    <a:cubicBezTo>
                      <a:pt x="199" y="81"/>
                      <a:pt x="221" y="79"/>
                      <a:pt x="231" y="92"/>
                    </a:cubicBezTo>
                    <a:lnTo>
                      <a:pt x="189" y="92"/>
                    </a:lnTo>
                    <a:close/>
                  </a:path>
                </a:pathLst>
              </a:custGeom>
              <a:solidFill>
                <a:srgbClr val="CDC2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" name="Freeform 200">
                <a:extLst>
                  <a:ext uri="{FF2B5EF4-FFF2-40B4-BE49-F238E27FC236}">
                    <a16:creationId xmlns:a16="http://schemas.microsoft.com/office/drawing/2014/main" id="{9256E144-07F0-4B78-A91F-3234438A823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29" y="1562"/>
                <a:ext cx="505" cy="244"/>
              </a:xfrm>
              <a:custGeom>
                <a:avLst/>
                <a:gdLst>
                  <a:gd name="T0" fmla="*/ 258 w 263"/>
                  <a:gd name="T1" fmla="*/ 127 h 127"/>
                  <a:gd name="T2" fmla="*/ 19 w 263"/>
                  <a:gd name="T3" fmla="*/ 127 h 127"/>
                  <a:gd name="T4" fmla="*/ 16 w 263"/>
                  <a:gd name="T5" fmla="*/ 125 h 127"/>
                  <a:gd name="T6" fmla="*/ 14 w 263"/>
                  <a:gd name="T7" fmla="*/ 87 h 127"/>
                  <a:gd name="T8" fmla="*/ 36 w 263"/>
                  <a:gd name="T9" fmla="*/ 78 h 127"/>
                  <a:gd name="T10" fmla="*/ 37 w 263"/>
                  <a:gd name="T11" fmla="*/ 24 h 127"/>
                  <a:gd name="T12" fmla="*/ 69 w 263"/>
                  <a:gd name="T13" fmla="*/ 2 h 127"/>
                  <a:gd name="T14" fmla="*/ 106 w 263"/>
                  <a:gd name="T15" fmla="*/ 12 h 127"/>
                  <a:gd name="T16" fmla="*/ 122 w 263"/>
                  <a:gd name="T17" fmla="*/ 56 h 127"/>
                  <a:gd name="T18" fmla="*/ 135 w 263"/>
                  <a:gd name="T19" fmla="*/ 50 h 127"/>
                  <a:gd name="T20" fmla="*/ 148 w 263"/>
                  <a:gd name="T21" fmla="*/ 51 h 127"/>
                  <a:gd name="T22" fmla="*/ 160 w 263"/>
                  <a:gd name="T23" fmla="*/ 57 h 127"/>
                  <a:gd name="T24" fmla="*/ 171 w 263"/>
                  <a:gd name="T25" fmla="*/ 79 h 127"/>
                  <a:gd name="T26" fmla="*/ 182 w 263"/>
                  <a:gd name="T27" fmla="*/ 76 h 127"/>
                  <a:gd name="T28" fmla="*/ 195 w 263"/>
                  <a:gd name="T29" fmla="*/ 78 h 127"/>
                  <a:gd name="T30" fmla="*/ 207 w 263"/>
                  <a:gd name="T31" fmla="*/ 85 h 127"/>
                  <a:gd name="T32" fmla="*/ 207 w 263"/>
                  <a:gd name="T33" fmla="*/ 85 h 127"/>
                  <a:gd name="T34" fmla="*/ 213 w 263"/>
                  <a:gd name="T35" fmla="*/ 95 h 127"/>
                  <a:gd name="T36" fmla="*/ 226 w 263"/>
                  <a:gd name="T37" fmla="*/ 90 h 127"/>
                  <a:gd name="T38" fmla="*/ 243 w 263"/>
                  <a:gd name="T39" fmla="*/ 90 h 127"/>
                  <a:gd name="T40" fmla="*/ 257 w 263"/>
                  <a:gd name="T41" fmla="*/ 100 h 127"/>
                  <a:gd name="T42" fmla="*/ 257 w 263"/>
                  <a:gd name="T43" fmla="*/ 100 h 127"/>
                  <a:gd name="T44" fmla="*/ 263 w 263"/>
                  <a:gd name="T45" fmla="*/ 123 h 127"/>
                  <a:gd name="T46" fmla="*/ 258 w 263"/>
                  <a:gd name="T47" fmla="*/ 127 h 127"/>
                  <a:gd name="T48" fmla="*/ 258 w 263"/>
                  <a:gd name="T49" fmla="*/ 127 h 127"/>
                  <a:gd name="T50" fmla="*/ 22 w 263"/>
                  <a:gd name="T51" fmla="*/ 118 h 127"/>
                  <a:gd name="T52" fmla="*/ 253 w 263"/>
                  <a:gd name="T53" fmla="*/ 118 h 127"/>
                  <a:gd name="T54" fmla="*/ 250 w 263"/>
                  <a:gd name="T55" fmla="*/ 106 h 127"/>
                  <a:gd name="T56" fmla="*/ 249 w 263"/>
                  <a:gd name="T57" fmla="*/ 105 h 127"/>
                  <a:gd name="T58" fmla="*/ 240 w 263"/>
                  <a:gd name="T59" fmla="*/ 99 h 127"/>
                  <a:gd name="T60" fmla="*/ 228 w 263"/>
                  <a:gd name="T61" fmla="*/ 99 h 127"/>
                  <a:gd name="T62" fmla="*/ 214 w 263"/>
                  <a:gd name="T63" fmla="*/ 107 h 127"/>
                  <a:gd name="T64" fmla="*/ 211 w 263"/>
                  <a:gd name="T65" fmla="*/ 109 h 127"/>
                  <a:gd name="T66" fmla="*/ 205 w 263"/>
                  <a:gd name="T67" fmla="*/ 105 h 127"/>
                  <a:gd name="T68" fmla="*/ 200 w 263"/>
                  <a:gd name="T69" fmla="*/ 92 h 127"/>
                  <a:gd name="T70" fmla="*/ 200 w 263"/>
                  <a:gd name="T71" fmla="*/ 92 h 127"/>
                  <a:gd name="T72" fmla="*/ 192 w 263"/>
                  <a:gd name="T73" fmla="*/ 87 h 127"/>
                  <a:gd name="T74" fmla="*/ 183 w 263"/>
                  <a:gd name="T75" fmla="*/ 86 h 127"/>
                  <a:gd name="T76" fmla="*/ 168 w 263"/>
                  <a:gd name="T77" fmla="*/ 93 h 127"/>
                  <a:gd name="T78" fmla="*/ 164 w 263"/>
                  <a:gd name="T79" fmla="*/ 94 h 127"/>
                  <a:gd name="T80" fmla="*/ 160 w 263"/>
                  <a:gd name="T81" fmla="*/ 88 h 127"/>
                  <a:gd name="T82" fmla="*/ 154 w 263"/>
                  <a:gd name="T83" fmla="*/ 64 h 127"/>
                  <a:gd name="T84" fmla="*/ 146 w 263"/>
                  <a:gd name="T85" fmla="*/ 60 h 127"/>
                  <a:gd name="T86" fmla="*/ 137 w 263"/>
                  <a:gd name="T87" fmla="*/ 60 h 127"/>
                  <a:gd name="T88" fmla="*/ 119 w 263"/>
                  <a:gd name="T89" fmla="*/ 78 h 127"/>
                  <a:gd name="T90" fmla="*/ 119 w 263"/>
                  <a:gd name="T91" fmla="*/ 78 h 127"/>
                  <a:gd name="T92" fmla="*/ 113 w 263"/>
                  <a:gd name="T93" fmla="*/ 81 h 127"/>
                  <a:gd name="T94" fmla="*/ 110 w 263"/>
                  <a:gd name="T95" fmla="*/ 75 h 127"/>
                  <a:gd name="T96" fmla="*/ 110 w 263"/>
                  <a:gd name="T97" fmla="*/ 75 h 127"/>
                  <a:gd name="T98" fmla="*/ 100 w 263"/>
                  <a:gd name="T99" fmla="*/ 19 h 127"/>
                  <a:gd name="T100" fmla="*/ 71 w 263"/>
                  <a:gd name="T101" fmla="*/ 12 h 127"/>
                  <a:gd name="T102" fmla="*/ 45 w 263"/>
                  <a:gd name="T103" fmla="*/ 29 h 127"/>
                  <a:gd name="T104" fmla="*/ 51 w 263"/>
                  <a:gd name="T105" fmla="*/ 87 h 127"/>
                  <a:gd name="T106" fmla="*/ 51 w 263"/>
                  <a:gd name="T107" fmla="*/ 93 h 127"/>
                  <a:gd name="T108" fmla="*/ 44 w 263"/>
                  <a:gd name="T109" fmla="*/ 93 h 127"/>
                  <a:gd name="T110" fmla="*/ 21 w 263"/>
                  <a:gd name="T111" fmla="*/ 92 h 127"/>
                  <a:gd name="T112" fmla="*/ 22 w 263"/>
                  <a:gd name="T113" fmla="*/ 118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63" h="127">
                    <a:moveTo>
                      <a:pt x="258" y="127"/>
                    </a:moveTo>
                    <a:cubicBezTo>
                      <a:pt x="19" y="127"/>
                      <a:pt x="19" y="127"/>
                      <a:pt x="19" y="127"/>
                    </a:cubicBezTo>
                    <a:cubicBezTo>
                      <a:pt x="18" y="127"/>
                      <a:pt x="16" y="126"/>
                      <a:pt x="16" y="125"/>
                    </a:cubicBezTo>
                    <a:cubicBezTo>
                      <a:pt x="14" y="123"/>
                      <a:pt x="0" y="105"/>
                      <a:pt x="14" y="87"/>
                    </a:cubicBezTo>
                    <a:cubicBezTo>
                      <a:pt x="21" y="77"/>
                      <a:pt x="29" y="76"/>
                      <a:pt x="36" y="78"/>
                    </a:cubicBezTo>
                    <a:cubicBezTo>
                      <a:pt x="26" y="56"/>
                      <a:pt x="28" y="37"/>
                      <a:pt x="37" y="24"/>
                    </a:cubicBezTo>
                    <a:cubicBezTo>
                      <a:pt x="44" y="12"/>
                      <a:pt x="56" y="5"/>
                      <a:pt x="69" y="2"/>
                    </a:cubicBezTo>
                    <a:cubicBezTo>
                      <a:pt x="82" y="0"/>
                      <a:pt x="95" y="3"/>
                      <a:pt x="106" y="12"/>
                    </a:cubicBezTo>
                    <a:cubicBezTo>
                      <a:pt x="116" y="20"/>
                      <a:pt x="123" y="35"/>
                      <a:pt x="122" y="56"/>
                    </a:cubicBezTo>
                    <a:cubicBezTo>
                      <a:pt x="126" y="53"/>
                      <a:pt x="131" y="51"/>
                      <a:pt x="135" y="50"/>
                    </a:cubicBezTo>
                    <a:cubicBezTo>
                      <a:pt x="140" y="50"/>
                      <a:pt x="144" y="50"/>
                      <a:pt x="148" y="51"/>
                    </a:cubicBezTo>
                    <a:cubicBezTo>
                      <a:pt x="152" y="52"/>
                      <a:pt x="156" y="54"/>
                      <a:pt x="160" y="57"/>
                    </a:cubicBezTo>
                    <a:cubicBezTo>
                      <a:pt x="166" y="62"/>
                      <a:pt x="170" y="70"/>
                      <a:pt x="171" y="79"/>
                    </a:cubicBezTo>
                    <a:cubicBezTo>
                      <a:pt x="174" y="78"/>
                      <a:pt x="178" y="77"/>
                      <a:pt x="182" y="76"/>
                    </a:cubicBezTo>
                    <a:cubicBezTo>
                      <a:pt x="187" y="76"/>
                      <a:pt x="191" y="77"/>
                      <a:pt x="195" y="78"/>
                    </a:cubicBezTo>
                    <a:cubicBezTo>
                      <a:pt x="199" y="79"/>
                      <a:pt x="203" y="82"/>
                      <a:pt x="207" y="85"/>
                    </a:cubicBezTo>
                    <a:cubicBezTo>
                      <a:pt x="207" y="85"/>
                      <a:pt x="207" y="85"/>
                      <a:pt x="207" y="85"/>
                    </a:cubicBezTo>
                    <a:cubicBezTo>
                      <a:pt x="209" y="88"/>
                      <a:pt x="212" y="91"/>
                      <a:pt x="213" y="95"/>
                    </a:cubicBezTo>
                    <a:cubicBezTo>
                      <a:pt x="217" y="93"/>
                      <a:pt x="221" y="91"/>
                      <a:pt x="226" y="90"/>
                    </a:cubicBezTo>
                    <a:cubicBezTo>
                      <a:pt x="232" y="88"/>
                      <a:pt x="237" y="88"/>
                      <a:pt x="243" y="90"/>
                    </a:cubicBezTo>
                    <a:cubicBezTo>
                      <a:pt x="248" y="92"/>
                      <a:pt x="253" y="95"/>
                      <a:pt x="257" y="100"/>
                    </a:cubicBezTo>
                    <a:cubicBezTo>
                      <a:pt x="257" y="100"/>
                      <a:pt x="257" y="100"/>
                      <a:pt x="257" y="100"/>
                    </a:cubicBezTo>
                    <a:cubicBezTo>
                      <a:pt x="261" y="106"/>
                      <a:pt x="263" y="113"/>
                      <a:pt x="263" y="123"/>
                    </a:cubicBezTo>
                    <a:cubicBezTo>
                      <a:pt x="263" y="125"/>
                      <a:pt x="261" y="127"/>
                      <a:pt x="258" y="127"/>
                    </a:cubicBezTo>
                    <a:cubicBezTo>
                      <a:pt x="258" y="127"/>
                      <a:pt x="258" y="127"/>
                      <a:pt x="258" y="127"/>
                    </a:cubicBezTo>
                    <a:close/>
                    <a:moveTo>
                      <a:pt x="22" y="118"/>
                    </a:moveTo>
                    <a:cubicBezTo>
                      <a:pt x="253" y="118"/>
                      <a:pt x="253" y="118"/>
                      <a:pt x="253" y="118"/>
                    </a:cubicBezTo>
                    <a:cubicBezTo>
                      <a:pt x="253" y="113"/>
                      <a:pt x="252" y="109"/>
                      <a:pt x="250" y="106"/>
                    </a:cubicBezTo>
                    <a:cubicBezTo>
                      <a:pt x="249" y="105"/>
                      <a:pt x="249" y="105"/>
                      <a:pt x="249" y="105"/>
                    </a:cubicBezTo>
                    <a:cubicBezTo>
                      <a:pt x="247" y="102"/>
                      <a:pt x="244" y="100"/>
                      <a:pt x="240" y="99"/>
                    </a:cubicBezTo>
                    <a:cubicBezTo>
                      <a:pt x="236" y="98"/>
                      <a:pt x="232" y="98"/>
                      <a:pt x="228" y="99"/>
                    </a:cubicBezTo>
                    <a:cubicBezTo>
                      <a:pt x="222" y="100"/>
                      <a:pt x="217" y="103"/>
                      <a:pt x="214" y="107"/>
                    </a:cubicBezTo>
                    <a:cubicBezTo>
                      <a:pt x="213" y="108"/>
                      <a:pt x="212" y="109"/>
                      <a:pt x="211" y="109"/>
                    </a:cubicBezTo>
                    <a:cubicBezTo>
                      <a:pt x="208" y="109"/>
                      <a:pt x="206" y="107"/>
                      <a:pt x="205" y="105"/>
                    </a:cubicBezTo>
                    <a:cubicBezTo>
                      <a:pt x="205" y="99"/>
                      <a:pt x="203" y="95"/>
                      <a:pt x="200" y="92"/>
                    </a:cubicBezTo>
                    <a:cubicBezTo>
                      <a:pt x="200" y="92"/>
                      <a:pt x="200" y="92"/>
                      <a:pt x="200" y="92"/>
                    </a:cubicBezTo>
                    <a:cubicBezTo>
                      <a:pt x="198" y="90"/>
                      <a:pt x="195" y="88"/>
                      <a:pt x="192" y="87"/>
                    </a:cubicBezTo>
                    <a:cubicBezTo>
                      <a:pt x="189" y="86"/>
                      <a:pt x="186" y="86"/>
                      <a:pt x="183" y="86"/>
                    </a:cubicBezTo>
                    <a:cubicBezTo>
                      <a:pt x="178" y="86"/>
                      <a:pt x="172" y="89"/>
                      <a:pt x="168" y="93"/>
                    </a:cubicBezTo>
                    <a:cubicBezTo>
                      <a:pt x="167" y="94"/>
                      <a:pt x="165" y="94"/>
                      <a:pt x="164" y="94"/>
                    </a:cubicBezTo>
                    <a:cubicBezTo>
                      <a:pt x="161" y="93"/>
                      <a:pt x="159" y="91"/>
                      <a:pt x="160" y="88"/>
                    </a:cubicBezTo>
                    <a:cubicBezTo>
                      <a:pt x="163" y="77"/>
                      <a:pt x="160" y="69"/>
                      <a:pt x="154" y="64"/>
                    </a:cubicBezTo>
                    <a:cubicBezTo>
                      <a:pt x="151" y="62"/>
                      <a:pt x="149" y="61"/>
                      <a:pt x="146" y="60"/>
                    </a:cubicBezTo>
                    <a:cubicBezTo>
                      <a:pt x="143" y="59"/>
                      <a:pt x="140" y="59"/>
                      <a:pt x="137" y="60"/>
                    </a:cubicBezTo>
                    <a:cubicBezTo>
                      <a:pt x="129" y="61"/>
                      <a:pt x="122" y="67"/>
                      <a:pt x="119" y="78"/>
                    </a:cubicBezTo>
                    <a:cubicBezTo>
                      <a:pt x="119" y="78"/>
                      <a:pt x="119" y="78"/>
                      <a:pt x="119" y="78"/>
                    </a:cubicBezTo>
                    <a:cubicBezTo>
                      <a:pt x="118" y="80"/>
                      <a:pt x="116" y="82"/>
                      <a:pt x="113" y="81"/>
                    </a:cubicBezTo>
                    <a:cubicBezTo>
                      <a:pt x="111" y="80"/>
                      <a:pt x="109" y="78"/>
                      <a:pt x="110" y="75"/>
                    </a:cubicBezTo>
                    <a:cubicBezTo>
                      <a:pt x="110" y="75"/>
                      <a:pt x="110" y="75"/>
                      <a:pt x="110" y="75"/>
                    </a:cubicBezTo>
                    <a:cubicBezTo>
                      <a:pt x="116" y="46"/>
                      <a:pt x="110" y="28"/>
                      <a:pt x="100" y="19"/>
                    </a:cubicBezTo>
                    <a:cubicBezTo>
                      <a:pt x="92" y="12"/>
                      <a:pt x="81" y="10"/>
                      <a:pt x="71" y="12"/>
                    </a:cubicBezTo>
                    <a:cubicBezTo>
                      <a:pt x="60" y="14"/>
                      <a:pt x="51" y="20"/>
                      <a:pt x="45" y="29"/>
                    </a:cubicBezTo>
                    <a:cubicBezTo>
                      <a:pt x="37" y="42"/>
                      <a:pt x="36" y="62"/>
                      <a:pt x="51" y="87"/>
                    </a:cubicBezTo>
                    <a:cubicBezTo>
                      <a:pt x="53" y="89"/>
                      <a:pt x="53" y="91"/>
                      <a:pt x="51" y="93"/>
                    </a:cubicBezTo>
                    <a:cubicBezTo>
                      <a:pt x="49" y="95"/>
                      <a:pt x="46" y="95"/>
                      <a:pt x="44" y="93"/>
                    </a:cubicBezTo>
                    <a:cubicBezTo>
                      <a:pt x="44" y="93"/>
                      <a:pt x="31" y="80"/>
                      <a:pt x="21" y="92"/>
                    </a:cubicBezTo>
                    <a:cubicBezTo>
                      <a:pt x="14" y="103"/>
                      <a:pt x="19" y="114"/>
                      <a:pt x="22" y="11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" name="Freeform 201">
                <a:extLst>
                  <a:ext uri="{FF2B5EF4-FFF2-40B4-BE49-F238E27FC236}">
                    <a16:creationId xmlns:a16="http://schemas.microsoft.com/office/drawing/2014/main" id="{16192D3D-5B62-4F22-B8F7-D3CC5FB6C6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4" y="1721"/>
                <a:ext cx="42" cy="39"/>
              </a:xfrm>
              <a:custGeom>
                <a:avLst/>
                <a:gdLst>
                  <a:gd name="T0" fmla="*/ 21 w 22"/>
                  <a:gd name="T1" fmla="*/ 1 h 20"/>
                  <a:gd name="T2" fmla="*/ 7 w 22"/>
                  <a:gd name="T3" fmla="*/ 5 h 20"/>
                  <a:gd name="T4" fmla="*/ 3 w 22"/>
                  <a:gd name="T5" fmla="*/ 19 h 20"/>
                  <a:gd name="T6" fmla="*/ 5 w 22"/>
                  <a:gd name="T7" fmla="*/ 19 h 20"/>
                  <a:gd name="T8" fmla="*/ 7 w 22"/>
                  <a:gd name="T9" fmla="*/ 15 h 20"/>
                  <a:gd name="T10" fmla="*/ 9 w 22"/>
                  <a:gd name="T11" fmla="*/ 9 h 20"/>
                  <a:gd name="T12" fmla="*/ 21 w 22"/>
                  <a:gd name="T13" fmla="*/ 3 h 20"/>
                  <a:gd name="T14" fmla="*/ 21 w 22"/>
                  <a:gd name="T15" fmla="*/ 1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20">
                    <a:moveTo>
                      <a:pt x="21" y="1"/>
                    </a:moveTo>
                    <a:cubicBezTo>
                      <a:pt x="16" y="0"/>
                      <a:pt x="11" y="1"/>
                      <a:pt x="7" y="5"/>
                    </a:cubicBezTo>
                    <a:cubicBezTo>
                      <a:pt x="4" y="7"/>
                      <a:pt x="0" y="16"/>
                      <a:pt x="3" y="19"/>
                    </a:cubicBezTo>
                    <a:cubicBezTo>
                      <a:pt x="3" y="20"/>
                      <a:pt x="4" y="20"/>
                      <a:pt x="5" y="19"/>
                    </a:cubicBezTo>
                    <a:cubicBezTo>
                      <a:pt x="6" y="18"/>
                      <a:pt x="6" y="17"/>
                      <a:pt x="7" y="15"/>
                    </a:cubicBezTo>
                    <a:cubicBezTo>
                      <a:pt x="7" y="13"/>
                      <a:pt x="8" y="11"/>
                      <a:pt x="9" y="9"/>
                    </a:cubicBezTo>
                    <a:cubicBezTo>
                      <a:pt x="11" y="5"/>
                      <a:pt x="17" y="4"/>
                      <a:pt x="21" y="3"/>
                    </a:cubicBezTo>
                    <a:cubicBezTo>
                      <a:pt x="22" y="3"/>
                      <a:pt x="22" y="1"/>
                      <a:pt x="21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" name="Freeform 202">
                <a:extLst>
                  <a:ext uri="{FF2B5EF4-FFF2-40B4-BE49-F238E27FC236}">
                    <a16:creationId xmlns:a16="http://schemas.microsoft.com/office/drawing/2014/main" id="{F29673F4-C8C2-46F4-A3EE-251393AA0A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9" y="1704"/>
                <a:ext cx="58" cy="40"/>
              </a:xfrm>
              <a:custGeom>
                <a:avLst/>
                <a:gdLst>
                  <a:gd name="T0" fmla="*/ 2 w 30"/>
                  <a:gd name="T1" fmla="*/ 9 h 21"/>
                  <a:gd name="T2" fmla="*/ 17 w 30"/>
                  <a:gd name="T3" fmla="*/ 7 h 21"/>
                  <a:gd name="T4" fmla="*/ 25 w 30"/>
                  <a:gd name="T5" fmla="*/ 20 h 21"/>
                  <a:gd name="T6" fmla="*/ 26 w 30"/>
                  <a:gd name="T7" fmla="*/ 20 h 21"/>
                  <a:gd name="T8" fmla="*/ 18 w 30"/>
                  <a:gd name="T9" fmla="*/ 3 h 21"/>
                  <a:gd name="T10" fmla="*/ 0 w 30"/>
                  <a:gd name="T11" fmla="*/ 8 h 21"/>
                  <a:gd name="T12" fmla="*/ 2 w 30"/>
                  <a:gd name="T13" fmla="*/ 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1">
                    <a:moveTo>
                      <a:pt x="2" y="9"/>
                    </a:moveTo>
                    <a:cubicBezTo>
                      <a:pt x="6" y="5"/>
                      <a:pt x="11" y="4"/>
                      <a:pt x="17" y="7"/>
                    </a:cubicBezTo>
                    <a:cubicBezTo>
                      <a:pt x="22" y="10"/>
                      <a:pt x="22" y="16"/>
                      <a:pt x="25" y="20"/>
                    </a:cubicBezTo>
                    <a:cubicBezTo>
                      <a:pt x="25" y="21"/>
                      <a:pt x="26" y="21"/>
                      <a:pt x="26" y="20"/>
                    </a:cubicBezTo>
                    <a:cubicBezTo>
                      <a:pt x="30" y="14"/>
                      <a:pt x="23" y="6"/>
                      <a:pt x="18" y="3"/>
                    </a:cubicBezTo>
                    <a:cubicBezTo>
                      <a:pt x="11" y="0"/>
                      <a:pt x="4" y="1"/>
                      <a:pt x="0" y="8"/>
                    </a:cubicBezTo>
                    <a:cubicBezTo>
                      <a:pt x="0" y="9"/>
                      <a:pt x="1" y="10"/>
                      <a:pt x="2" y="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" name="Freeform 203">
                <a:extLst>
                  <a:ext uri="{FF2B5EF4-FFF2-40B4-BE49-F238E27FC236}">
                    <a16:creationId xmlns:a16="http://schemas.microsoft.com/office/drawing/2014/main" id="{6F32F358-4862-4355-A603-81FB297FF4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4" y="1741"/>
                <a:ext cx="44" cy="21"/>
              </a:xfrm>
              <a:custGeom>
                <a:avLst/>
                <a:gdLst>
                  <a:gd name="T0" fmla="*/ 23 w 23"/>
                  <a:gd name="T1" fmla="*/ 8 h 11"/>
                  <a:gd name="T2" fmla="*/ 11 w 23"/>
                  <a:gd name="T3" fmla="*/ 0 h 11"/>
                  <a:gd name="T4" fmla="*/ 4 w 23"/>
                  <a:gd name="T5" fmla="*/ 3 h 11"/>
                  <a:gd name="T6" fmla="*/ 2 w 23"/>
                  <a:gd name="T7" fmla="*/ 10 h 11"/>
                  <a:gd name="T8" fmla="*/ 3 w 23"/>
                  <a:gd name="T9" fmla="*/ 11 h 11"/>
                  <a:gd name="T10" fmla="*/ 6 w 23"/>
                  <a:gd name="T11" fmla="*/ 7 h 11"/>
                  <a:gd name="T12" fmla="*/ 11 w 23"/>
                  <a:gd name="T13" fmla="*/ 4 h 11"/>
                  <a:gd name="T14" fmla="*/ 21 w 23"/>
                  <a:gd name="T15" fmla="*/ 9 h 11"/>
                  <a:gd name="T16" fmla="*/ 23 w 23"/>
                  <a:gd name="T17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" h="11">
                    <a:moveTo>
                      <a:pt x="23" y="8"/>
                    </a:moveTo>
                    <a:cubicBezTo>
                      <a:pt x="22" y="3"/>
                      <a:pt x="17" y="0"/>
                      <a:pt x="11" y="0"/>
                    </a:cubicBezTo>
                    <a:cubicBezTo>
                      <a:pt x="9" y="0"/>
                      <a:pt x="6" y="1"/>
                      <a:pt x="4" y="3"/>
                    </a:cubicBezTo>
                    <a:cubicBezTo>
                      <a:pt x="2" y="5"/>
                      <a:pt x="0" y="8"/>
                      <a:pt x="2" y="10"/>
                    </a:cubicBezTo>
                    <a:cubicBezTo>
                      <a:pt x="2" y="11"/>
                      <a:pt x="3" y="11"/>
                      <a:pt x="3" y="11"/>
                    </a:cubicBezTo>
                    <a:cubicBezTo>
                      <a:pt x="5" y="10"/>
                      <a:pt x="5" y="8"/>
                      <a:pt x="6" y="7"/>
                    </a:cubicBezTo>
                    <a:cubicBezTo>
                      <a:pt x="7" y="5"/>
                      <a:pt x="9" y="4"/>
                      <a:pt x="11" y="4"/>
                    </a:cubicBezTo>
                    <a:cubicBezTo>
                      <a:pt x="15" y="4"/>
                      <a:pt x="19" y="5"/>
                      <a:pt x="21" y="9"/>
                    </a:cubicBezTo>
                    <a:cubicBezTo>
                      <a:pt x="21" y="10"/>
                      <a:pt x="23" y="9"/>
                      <a:pt x="23" y="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" name="Freeform 204">
                <a:extLst>
                  <a:ext uri="{FF2B5EF4-FFF2-40B4-BE49-F238E27FC236}">
                    <a16:creationId xmlns:a16="http://schemas.microsoft.com/office/drawing/2014/main" id="{1586CEDB-6247-4FF3-93F8-8419881B9B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1" y="1733"/>
                <a:ext cx="42" cy="27"/>
              </a:xfrm>
              <a:custGeom>
                <a:avLst/>
                <a:gdLst>
                  <a:gd name="T0" fmla="*/ 2 w 22"/>
                  <a:gd name="T1" fmla="*/ 5 h 14"/>
                  <a:gd name="T2" fmla="*/ 12 w 22"/>
                  <a:gd name="T3" fmla="*/ 5 h 14"/>
                  <a:gd name="T4" fmla="*/ 15 w 22"/>
                  <a:gd name="T5" fmla="*/ 9 h 14"/>
                  <a:gd name="T6" fmla="*/ 18 w 22"/>
                  <a:gd name="T7" fmla="*/ 14 h 14"/>
                  <a:gd name="T8" fmla="*/ 19 w 22"/>
                  <a:gd name="T9" fmla="*/ 14 h 14"/>
                  <a:gd name="T10" fmla="*/ 15 w 22"/>
                  <a:gd name="T11" fmla="*/ 3 h 14"/>
                  <a:gd name="T12" fmla="*/ 1 w 22"/>
                  <a:gd name="T13" fmla="*/ 3 h 14"/>
                  <a:gd name="T14" fmla="*/ 2 w 22"/>
                  <a:gd name="T15" fmla="*/ 5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14">
                    <a:moveTo>
                      <a:pt x="2" y="5"/>
                    </a:moveTo>
                    <a:cubicBezTo>
                      <a:pt x="5" y="4"/>
                      <a:pt x="9" y="4"/>
                      <a:pt x="12" y="5"/>
                    </a:cubicBezTo>
                    <a:cubicBezTo>
                      <a:pt x="14" y="6"/>
                      <a:pt x="15" y="7"/>
                      <a:pt x="15" y="9"/>
                    </a:cubicBezTo>
                    <a:cubicBezTo>
                      <a:pt x="16" y="10"/>
                      <a:pt x="16" y="12"/>
                      <a:pt x="18" y="14"/>
                    </a:cubicBezTo>
                    <a:cubicBezTo>
                      <a:pt x="18" y="14"/>
                      <a:pt x="19" y="14"/>
                      <a:pt x="19" y="14"/>
                    </a:cubicBezTo>
                    <a:cubicBezTo>
                      <a:pt x="22" y="10"/>
                      <a:pt x="18" y="5"/>
                      <a:pt x="15" y="3"/>
                    </a:cubicBezTo>
                    <a:cubicBezTo>
                      <a:pt x="10" y="0"/>
                      <a:pt x="5" y="1"/>
                      <a:pt x="1" y="3"/>
                    </a:cubicBezTo>
                    <a:cubicBezTo>
                      <a:pt x="0" y="4"/>
                      <a:pt x="1" y="5"/>
                      <a:pt x="2" y="5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" name="Freeform 66">
                <a:extLst>
                  <a:ext uri="{FF2B5EF4-FFF2-40B4-BE49-F238E27FC236}">
                    <a16:creationId xmlns:a16="http://schemas.microsoft.com/office/drawing/2014/main" id="{17F2D25D-58F6-4AE0-821C-1DA24A7B8E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" y="-461"/>
                <a:ext cx="1500" cy="1060"/>
              </a:xfrm>
              <a:custGeom>
                <a:avLst/>
                <a:gdLst>
                  <a:gd name="T0" fmla="*/ 0 w 3000"/>
                  <a:gd name="T1" fmla="*/ 481 h 662"/>
                  <a:gd name="T2" fmla="*/ 0 w 3000"/>
                  <a:gd name="T3" fmla="*/ 596 h 662"/>
                  <a:gd name="T4" fmla="*/ 387 w 3000"/>
                  <a:gd name="T5" fmla="*/ 615 h 662"/>
                  <a:gd name="T6" fmla="*/ 988 w 3000"/>
                  <a:gd name="T7" fmla="*/ 484 h 662"/>
                  <a:gd name="T8" fmla="*/ 1622 w 3000"/>
                  <a:gd name="T9" fmla="*/ 534 h 662"/>
                  <a:gd name="T10" fmla="*/ 2009 w 3000"/>
                  <a:gd name="T11" fmla="*/ 227 h 662"/>
                  <a:gd name="T12" fmla="*/ 2323 w 3000"/>
                  <a:gd name="T13" fmla="*/ 237 h 662"/>
                  <a:gd name="T14" fmla="*/ 2632 w 3000"/>
                  <a:gd name="T15" fmla="*/ 161 h 662"/>
                  <a:gd name="T16" fmla="*/ 3000 w 3000"/>
                  <a:gd name="T17" fmla="*/ 297 h 662"/>
                  <a:gd name="T18" fmla="*/ 3000 w 3000"/>
                  <a:gd name="T19" fmla="*/ 87 h 662"/>
                  <a:gd name="T20" fmla="*/ 2405 w 3000"/>
                  <a:gd name="T21" fmla="*/ 93 h 662"/>
                  <a:gd name="T22" fmla="*/ 1885 w 3000"/>
                  <a:gd name="T23" fmla="*/ 147 h 662"/>
                  <a:gd name="T24" fmla="*/ 1397 w 3000"/>
                  <a:gd name="T25" fmla="*/ 379 h 662"/>
                  <a:gd name="T26" fmla="*/ 606 w 3000"/>
                  <a:gd name="T27" fmla="*/ 460 h 662"/>
                  <a:gd name="T28" fmla="*/ 0 w 3000"/>
                  <a:gd name="T29" fmla="*/ 481 h 6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000" h="662">
                    <a:moveTo>
                      <a:pt x="0" y="481"/>
                    </a:moveTo>
                    <a:cubicBezTo>
                      <a:pt x="0" y="596"/>
                      <a:pt x="0" y="596"/>
                      <a:pt x="0" y="596"/>
                    </a:cubicBezTo>
                    <a:cubicBezTo>
                      <a:pt x="67" y="598"/>
                      <a:pt x="128" y="662"/>
                      <a:pt x="387" y="615"/>
                    </a:cubicBezTo>
                    <a:cubicBezTo>
                      <a:pt x="645" y="568"/>
                      <a:pt x="725" y="401"/>
                      <a:pt x="988" y="484"/>
                    </a:cubicBezTo>
                    <a:cubicBezTo>
                      <a:pt x="1251" y="567"/>
                      <a:pt x="1389" y="574"/>
                      <a:pt x="1622" y="534"/>
                    </a:cubicBezTo>
                    <a:cubicBezTo>
                      <a:pt x="1855" y="494"/>
                      <a:pt x="1841" y="268"/>
                      <a:pt x="2009" y="227"/>
                    </a:cubicBezTo>
                    <a:cubicBezTo>
                      <a:pt x="2177" y="185"/>
                      <a:pt x="2245" y="227"/>
                      <a:pt x="2323" y="237"/>
                    </a:cubicBezTo>
                    <a:cubicBezTo>
                      <a:pt x="2402" y="247"/>
                      <a:pt x="2342" y="137"/>
                      <a:pt x="2632" y="161"/>
                    </a:cubicBezTo>
                    <a:cubicBezTo>
                      <a:pt x="2767" y="172"/>
                      <a:pt x="2899" y="234"/>
                      <a:pt x="3000" y="297"/>
                    </a:cubicBezTo>
                    <a:cubicBezTo>
                      <a:pt x="3000" y="87"/>
                      <a:pt x="3000" y="87"/>
                      <a:pt x="3000" y="87"/>
                    </a:cubicBezTo>
                    <a:cubicBezTo>
                      <a:pt x="2590" y="53"/>
                      <a:pt x="2678" y="10"/>
                      <a:pt x="2405" y="93"/>
                    </a:cubicBezTo>
                    <a:cubicBezTo>
                      <a:pt x="2096" y="187"/>
                      <a:pt x="2112" y="0"/>
                      <a:pt x="1885" y="147"/>
                    </a:cubicBezTo>
                    <a:cubicBezTo>
                      <a:pt x="1657" y="294"/>
                      <a:pt x="1814" y="354"/>
                      <a:pt x="1397" y="379"/>
                    </a:cubicBezTo>
                    <a:cubicBezTo>
                      <a:pt x="980" y="403"/>
                      <a:pt x="944" y="272"/>
                      <a:pt x="606" y="460"/>
                    </a:cubicBezTo>
                    <a:cubicBezTo>
                      <a:pt x="268" y="647"/>
                      <a:pt x="282" y="458"/>
                      <a:pt x="0" y="481"/>
                    </a:cubicBezTo>
                    <a:close/>
                  </a:path>
                </a:pathLst>
              </a:custGeom>
              <a:solidFill>
                <a:srgbClr val="144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406">
              <a:extLst>
                <a:ext uri="{FF2B5EF4-FFF2-40B4-BE49-F238E27FC236}">
                  <a16:creationId xmlns:a16="http://schemas.microsoft.com/office/drawing/2014/main" id="{9E0742B5-4A91-40E1-BE22-2858F160E3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5850" y="1122363"/>
              <a:ext cx="9197975" cy="5360988"/>
              <a:chOff x="684" y="707"/>
              <a:chExt cx="5794" cy="3377"/>
            </a:xfrm>
          </p:grpSpPr>
          <p:sp>
            <p:nvSpPr>
              <p:cNvPr id="242" name="Freeform 206">
                <a:extLst>
                  <a:ext uri="{FF2B5EF4-FFF2-40B4-BE49-F238E27FC236}">
                    <a16:creationId xmlns:a16="http://schemas.microsoft.com/office/drawing/2014/main" id="{45E530C4-6362-4CBC-AC25-DA9F3FEB1A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2" y="1608"/>
                <a:ext cx="37" cy="46"/>
              </a:xfrm>
              <a:custGeom>
                <a:avLst/>
                <a:gdLst>
                  <a:gd name="T0" fmla="*/ 1 w 19"/>
                  <a:gd name="T1" fmla="*/ 0 h 24"/>
                  <a:gd name="T2" fmla="*/ 12 w 19"/>
                  <a:gd name="T3" fmla="*/ 10 h 24"/>
                  <a:gd name="T4" fmla="*/ 16 w 19"/>
                  <a:gd name="T5" fmla="*/ 23 h 24"/>
                  <a:gd name="T6" fmla="*/ 17 w 19"/>
                  <a:gd name="T7" fmla="*/ 23 h 24"/>
                  <a:gd name="T8" fmla="*/ 14 w 19"/>
                  <a:gd name="T9" fmla="*/ 9 h 24"/>
                  <a:gd name="T10" fmla="*/ 1 w 19"/>
                  <a:gd name="T11" fmla="*/ 0 h 24"/>
                  <a:gd name="T12" fmla="*/ 1 w 19"/>
                  <a:gd name="T13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24">
                    <a:moveTo>
                      <a:pt x="1" y="0"/>
                    </a:moveTo>
                    <a:cubicBezTo>
                      <a:pt x="5" y="2"/>
                      <a:pt x="9" y="6"/>
                      <a:pt x="12" y="10"/>
                    </a:cubicBezTo>
                    <a:cubicBezTo>
                      <a:pt x="14" y="14"/>
                      <a:pt x="14" y="19"/>
                      <a:pt x="16" y="23"/>
                    </a:cubicBezTo>
                    <a:cubicBezTo>
                      <a:pt x="16" y="24"/>
                      <a:pt x="17" y="24"/>
                      <a:pt x="17" y="23"/>
                    </a:cubicBezTo>
                    <a:cubicBezTo>
                      <a:pt x="19" y="19"/>
                      <a:pt x="17" y="13"/>
                      <a:pt x="14" y="9"/>
                    </a:cubicBezTo>
                    <a:cubicBezTo>
                      <a:pt x="11" y="4"/>
                      <a:pt x="6" y="1"/>
                      <a:pt x="1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3" name="Freeform 207">
                <a:extLst>
                  <a:ext uri="{FF2B5EF4-FFF2-40B4-BE49-F238E27FC236}">
                    <a16:creationId xmlns:a16="http://schemas.microsoft.com/office/drawing/2014/main" id="{5368260A-1068-4073-8434-393BAED3D7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5" y="1689"/>
                <a:ext cx="21" cy="21"/>
              </a:xfrm>
              <a:custGeom>
                <a:avLst/>
                <a:gdLst>
                  <a:gd name="T0" fmla="*/ 1 w 11"/>
                  <a:gd name="T1" fmla="*/ 2 h 11"/>
                  <a:gd name="T2" fmla="*/ 6 w 11"/>
                  <a:gd name="T3" fmla="*/ 6 h 11"/>
                  <a:gd name="T4" fmla="*/ 8 w 11"/>
                  <a:gd name="T5" fmla="*/ 11 h 11"/>
                  <a:gd name="T6" fmla="*/ 10 w 11"/>
                  <a:gd name="T7" fmla="*/ 11 h 11"/>
                  <a:gd name="T8" fmla="*/ 8 w 11"/>
                  <a:gd name="T9" fmla="*/ 4 h 11"/>
                  <a:gd name="T10" fmla="*/ 1 w 11"/>
                  <a:gd name="T11" fmla="*/ 1 h 11"/>
                  <a:gd name="T12" fmla="*/ 1 w 11"/>
                  <a:gd name="T13" fmla="*/ 2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1" y="2"/>
                    </a:moveTo>
                    <a:cubicBezTo>
                      <a:pt x="3" y="2"/>
                      <a:pt x="5" y="4"/>
                      <a:pt x="6" y="6"/>
                    </a:cubicBezTo>
                    <a:cubicBezTo>
                      <a:pt x="7" y="7"/>
                      <a:pt x="7" y="10"/>
                      <a:pt x="8" y="11"/>
                    </a:cubicBezTo>
                    <a:cubicBezTo>
                      <a:pt x="9" y="11"/>
                      <a:pt x="9" y="11"/>
                      <a:pt x="10" y="11"/>
                    </a:cubicBezTo>
                    <a:cubicBezTo>
                      <a:pt x="11" y="9"/>
                      <a:pt x="9" y="6"/>
                      <a:pt x="8" y="4"/>
                    </a:cubicBezTo>
                    <a:cubicBezTo>
                      <a:pt x="6" y="2"/>
                      <a:pt x="4" y="1"/>
                      <a:pt x="1" y="1"/>
                    </a:cubicBezTo>
                    <a:cubicBezTo>
                      <a:pt x="1" y="0"/>
                      <a:pt x="0" y="1"/>
                      <a:pt x="1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4" name="Freeform 208">
                <a:extLst>
                  <a:ext uri="{FF2B5EF4-FFF2-40B4-BE49-F238E27FC236}">
                    <a16:creationId xmlns:a16="http://schemas.microsoft.com/office/drawing/2014/main" id="{EBC7BF22-BECC-4BD2-8AEC-F7026CD51B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2" y="1579"/>
                <a:ext cx="517" cy="302"/>
              </a:xfrm>
              <a:custGeom>
                <a:avLst/>
                <a:gdLst>
                  <a:gd name="T0" fmla="*/ 2 w 270"/>
                  <a:gd name="T1" fmla="*/ 157 h 157"/>
                  <a:gd name="T2" fmla="*/ 241 w 270"/>
                  <a:gd name="T3" fmla="*/ 157 h 157"/>
                  <a:gd name="T4" fmla="*/ 243 w 270"/>
                  <a:gd name="T5" fmla="*/ 124 h 157"/>
                  <a:gd name="T6" fmla="*/ 213 w 270"/>
                  <a:gd name="T7" fmla="*/ 124 h 157"/>
                  <a:gd name="T8" fmla="*/ 146 w 270"/>
                  <a:gd name="T9" fmla="*/ 111 h 157"/>
                  <a:gd name="T10" fmla="*/ 95 w 270"/>
                  <a:gd name="T11" fmla="*/ 124 h 157"/>
                  <a:gd name="T12" fmla="*/ 50 w 270"/>
                  <a:gd name="T13" fmla="*/ 139 h 157"/>
                  <a:gd name="T14" fmla="*/ 2 w 270"/>
                  <a:gd name="T15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0" h="157">
                    <a:moveTo>
                      <a:pt x="2" y="157"/>
                    </a:moveTo>
                    <a:cubicBezTo>
                      <a:pt x="82" y="157"/>
                      <a:pt x="161" y="157"/>
                      <a:pt x="241" y="157"/>
                    </a:cubicBezTo>
                    <a:cubicBezTo>
                      <a:pt x="241" y="157"/>
                      <a:pt x="255" y="140"/>
                      <a:pt x="243" y="124"/>
                    </a:cubicBezTo>
                    <a:cubicBezTo>
                      <a:pt x="230" y="108"/>
                      <a:pt x="213" y="124"/>
                      <a:pt x="213" y="124"/>
                    </a:cubicBezTo>
                    <a:cubicBezTo>
                      <a:pt x="270" y="33"/>
                      <a:pt x="121" y="0"/>
                      <a:pt x="146" y="111"/>
                    </a:cubicBezTo>
                    <a:cubicBezTo>
                      <a:pt x="135" y="74"/>
                      <a:pt x="86" y="87"/>
                      <a:pt x="95" y="124"/>
                    </a:cubicBezTo>
                    <a:cubicBezTo>
                      <a:pt x="80" y="109"/>
                      <a:pt x="52" y="114"/>
                      <a:pt x="50" y="139"/>
                    </a:cubicBezTo>
                    <a:cubicBezTo>
                      <a:pt x="38" y="122"/>
                      <a:pt x="0" y="121"/>
                      <a:pt x="2" y="1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5" name="Freeform 209">
                <a:extLst>
                  <a:ext uri="{FF2B5EF4-FFF2-40B4-BE49-F238E27FC236}">
                    <a16:creationId xmlns:a16="http://schemas.microsoft.com/office/drawing/2014/main" id="{953FC97C-7A74-45BB-B93B-8A5ADEC6349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038" y="1704"/>
                <a:ext cx="443" cy="177"/>
              </a:xfrm>
              <a:custGeom>
                <a:avLst/>
                <a:gdLst>
                  <a:gd name="T0" fmla="*/ 197 w 231"/>
                  <a:gd name="T1" fmla="*/ 0 h 92"/>
                  <a:gd name="T2" fmla="*/ 141 w 231"/>
                  <a:gd name="T3" fmla="*/ 74 h 92"/>
                  <a:gd name="T4" fmla="*/ 89 w 231"/>
                  <a:gd name="T5" fmla="*/ 78 h 92"/>
                  <a:gd name="T6" fmla="*/ 44 w 231"/>
                  <a:gd name="T7" fmla="*/ 92 h 92"/>
                  <a:gd name="T8" fmla="*/ 217 w 231"/>
                  <a:gd name="T9" fmla="*/ 92 h 92"/>
                  <a:gd name="T10" fmla="*/ 219 w 231"/>
                  <a:gd name="T11" fmla="*/ 59 h 92"/>
                  <a:gd name="T12" fmla="*/ 189 w 231"/>
                  <a:gd name="T13" fmla="*/ 59 h 92"/>
                  <a:gd name="T14" fmla="*/ 197 w 231"/>
                  <a:gd name="T15" fmla="*/ 0 h 92"/>
                  <a:gd name="T16" fmla="*/ 42 w 231"/>
                  <a:gd name="T17" fmla="*/ 92 h 92"/>
                  <a:gd name="T18" fmla="*/ 0 w 231"/>
                  <a:gd name="T19" fmla="*/ 92 h 92"/>
                  <a:gd name="T20" fmla="*/ 42 w 231"/>
                  <a:gd name="T21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1" h="92">
                    <a:moveTo>
                      <a:pt x="197" y="0"/>
                    </a:moveTo>
                    <a:cubicBezTo>
                      <a:pt x="174" y="20"/>
                      <a:pt x="184" y="49"/>
                      <a:pt x="141" y="74"/>
                    </a:cubicBezTo>
                    <a:cubicBezTo>
                      <a:pt x="117" y="55"/>
                      <a:pt x="94" y="57"/>
                      <a:pt x="89" y="78"/>
                    </a:cubicBezTo>
                    <a:cubicBezTo>
                      <a:pt x="74" y="64"/>
                      <a:pt x="47" y="69"/>
                      <a:pt x="44" y="92"/>
                    </a:cubicBezTo>
                    <a:cubicBezTo>
                      <a:pt x="217" y="92"/>
                      <a:pt x="217" y="92"/>
                      <a:pt x="217" y="92"/>
                    </a:cubicBezTo>
                    <a:cubicBezTo>
                      <a:pt x="217" y="92"/>
                      <a:pt x="231" y="75"/>
                      <a:pt x="219" y="59"/>
                    </a:cubicBezTo>
                    <a:cubicBezTo>
                      <a:pt x="206" y="43"/>
                      <a:pt x="189" y="59"/>
                      <a:pt x="189" y="59"/>
                    </a:cubicBezTo>
                    <a:cubicBezTo>
                      <a:pt x="204" y="34"/>
                      <a:pt x="205" y="14"/>
                      <a:pt x="197" y="0"/>
                    </a:cubicBezTo>
                    <a:close/>
                    <a:moveTo>
                      <a:pt x="42" y="92"/>
                    </a:moveTo>
                    <a:cubicBezTo>
                      <a:pt x="32" y="81"/>
                      <a:pt x="10" y="78"/>
                      <a:pt x="0" y="92"/>
                    </a:cubicBezTo>
                    <a:lnTo>
                      <a:pt x="42" y="92"/>
                    </a:lnTo>
                    <a:close/>
                  </a:path>
                </a:pathLst>
              </a:custGeom>
              <a:solidFill>
                <a:srgbClr val="CDC2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" name="Freeform 210">
                <a:extLst>
                  <a:ext uri="{FF2B5EF4-FFF2-40B4-BE49-F238E27FC236}">
                    <a16:creationId xmlns:a16="http://schemas.microsoft.com/office/drawing/2014/main" id="{349E9359-632A-4556-8ECA-FD31F9F5794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86" y="1644"/>
                <a:ext cx="504" cy="247"/>
              </a:xfrm>
              <a:custGeom>
                <a:avLst/>
                <a:gdLst>
                  <a:gd name="T0" fmla="*/ 5 w 263"/>
                  <a:gd name="T1" fmla="*/ 128 h 128"/>
                  <a:gd name="T2" fmla="*/ 244 w 263"/>
                  <a:gd name="T3" fmla="*/ 128 h 128"/>
                  <a:gd name="T4" fmla="*/ 248 w 263"/>
                  <a:gd name="T5" fmla="*/ 126 h 128"/>
                  <a:gd name="T6" fmla="*/ 249 w 263"/>
                  <a:gd name="T7" fmla="*/ 87 h 128"/>
                  <a:gd name="T8" fmla="*/ 227 w 263"/>
                  <a:gd name="T9" fmla="*/ 78 h 128"/>
                  <a:gd name="T10" fmla="*/ 227 w 263"/>
                  <a:gd name="T11" fmla="*/ 25 h 128"/>
                  <a:gd name="T12" fmla="*/ 194 w 263"/>
                  <a:gd name="T13" fmla="*/ 3 h 128"/>
                  <a:gd name="T14" fmla="*/ 157 w 263"/>
                  <a:gd name="T15" fmla="*/ 12 h 128"/>
                  <a:gd name="T16" fmla="*/ 141 w 263"/>
                  <a:gd name="T17" fmla="*/ 56 h 128"/>
                  <a:gd name="T18" fmla="*/ 128 w 263"/>
                  <a:gd name="T19" fmla="*/ 51 h 128"/>
                  <a:gd name="T20" fmla="*/ 115 w 263"/>
                  <a:gd name="T21" fmla="*/ 51 h 128"/>
                  <a:gd name="T22" fmla="*/ 103 w 263"/>
                  <a:gd name="T23" fmla="*/ 57 h 128"/>
                  <a:gd name="T24" fmla="*/ 93 w 263"/>
                  <a:gd name="T25" fmla="*/ 80 h 128"/>
                  <a:gd name="T26" fmla="*/ 81 w 263"/>
                  <a:gd name="T27" fmla="*/ 77 h 128"/>
                  <a:gd name="T28" fmla="*/ 68 w 263"/>
                  <a:gd name="T29" fmla="*/ 78 h 128"/>
                  <a:gd name="T30" fmla="*/ 57 w 263"/>
                  <a:gd name="T31" fmla="*/ 85 h 128"/>
                  <a:gd name="T32" fmla="*/ 57 w 263"/>
                  <a:gd name="T33" fmla="*/ 85 h 128"/>
                  <a:gd name="T34" fmla="*/ 50 w 263"/>
                  <a:gd name="T35" fmla="*/ 96 h 128"/>
                  <a:gd name="T36" fmla="*/ 37 w 263"/>
                  <a:gd name="T37" fmla="*/ 90 h 128"/>
                  <a:gd name="T38" fmla="*/ 20 w 263"/>
                  <a:gd name="T39" fmla="*/ 90 h 128"/>
                  <a:gd name="T40" fmla="*/ 6 w 263"/>
                  <a:gd name="T41" fmla="*/ 100 h 128"/>
                  <a:gd name="T42" fmla="*/ 6 w 263"/>
                  <a:gd name="T43" fmla="*/ 101 h 128"/>
                  <a:gd name="T44" fmla="*/ 0 w 263"/>
                  <a:gd name="T45" fmla="*/ 123 h 128"/>
                  <a:gd name="T46" fmla="*/ 5 w 263"/>
                  <a:gd name="T47" fmla="*/ 128 h 128"/>
                  <a:gd name="T48" fmla="*/ 5 w 263"/>
                  <a:gd name="T49" fmla="*/ 128 h 128"/>
                  <a:gd name="T50" fmla="*/ 241 w 263"/>
                  <a:gd name="T51" fmla="*/ 118 h 128"/>
                  <a:gd name="T52" fmla="*/ 10 w 263"/>
                  <a:gd name="T53" fmla="*/ 118 h 128"/>
                  <a:gd name="T54" fmla="*/ 14 w 263"/>
                  <a:gd name="T55" fmla="*/ 106 h 128"/>
                  <a:gd name="T56" fmla="*/ 14 w 263"/>
                  <a:gd name="T57" fmla="*/ 106 h 128"/>
                  <a:gd name="T58" fmla="*/ 23 w 263"/>
                  <a:gd name="T59" fmla="*/ 100 h 128"/>
                  <a:gd name="T60" fmla="*/ 35 w 263"/>
                  <a:gd name="T61" fmla="*/ 99 h 128"/>
                  <a:gd name="T62" fmla="*/ 49 w 263"/>
                  <a:gd name="T63" fmla="*/ 107 h 128"/>
                  <a:gd name="T64" fmla="*/ 53 w 263"/>
                  <a:gd name="T65" fmla="*/ 110 h 128"/>
                  <a:gd name="T66" fmla="*/ 58 w 263"/>
                  <a:gd name="T67" fmla="*/ 105 h 128"/>
                  <a:gd name="T68" fmla="*/ 63 w 263"/>
                  <a:gd name="T69" fmla="*/ 92 h 128"/>
                  <a:gd name="T70" fmla="*/ 63 w 263"/>
                  <a:gd name="T71" fmla="*/ 92 h 128"/>
                  <a:gd name="T72" fmla="*/ 71 w 263"/>
                  <a:gd name="T73" fmla="*/ 87 h 128"/>
                  <a:gd name="T74" fmla="*/ 80 w 263"/>
                  <a:gd name="T75" fmla="*/ 86 h 128"/>
                  <a:gd name="T76" fmla="*/ 95 w 263"/>
                  <a:gd name="T77" fmla="*/ 93 h 128"/>
                  <a:gd name="T78" fmla="*/ 100 w 263"/>
                  <a:gd name="T79" fmla="*/ 94 h 128"/>
                  <a:gd name="T80" fmla="*/ 103 w 263"/>
                  <a:gd name="T81" fmla="*/ 88 h 128"/>
                  <a:gd name="T82" fmla="*/ 109 w 263"/>
                  <a:gd name="T83" fmla="*/ 65 h 128"/>
                  <a:gd name="T84" fmla="*/ 117 w 263"/>
                  <a:gd name="T85" fmla="*/ 60 h 128"/>
                  <a:gd name="T86" fmla="*/ 126 w 263"/>
                  <a:gd name="T87" fmla="*/ 60 h 128"/>
                  <a:gd name="T88" fmla="*/ 144 w 263"/>
                  <a:gd name="T89" fmla="*/ 78 h 128"/>
                  <a:gd name="T90" fmla="*/ 144 w 263"/>
                  <a:gd name="T91" fmla="*/ 78 h 128"/>
                  <a:gd name="T92" fmla="*/ 150 w 263"/>
                  <a:gd name="T93" fmla="*/ 81 h 128"/>
                  <a:gd name="T94" fmla="*/ 153 w 263"/>
                  <a:gd name="T95" fmla="*/ 76 h 128"/>
                  <a:gd name="T96" fmla="*/ 153 w 263"/>
                  <a:gd name="T97" fmla="*/ 75 h 128"/>
                  <a:gd name="T98" fmla="*/ 164 w 263"/>
                  <a:gd name="T99" fmla="*/ 19 h 128"/>
                  <a:gd name="T100" fmla="*/ 193 w 263"/>
                  <a:gd name="T101" fmla="*/ 12 h 128"/>
                  <a:gd name="T102" fmla="*/ 219 w 263"/>
                  <a:gd name="T103" fmla="*/ 30 h 128"/>
                  <a:gd name="T104" fmla="*/ 212 w 263"/>
                  <a:gd name="T105" fmla="*/ 87 h 128"/>
                  <a:gd name="T106" fmla="*/ 212 w 263"/>
                  <a:gd name="T107" fmla="*/ 93 h 128"/>
                  <a:gd name="T108" fmla="*/ 219 w 263"/>
                  <a:gd name="T109" fmla="*/ 93 h 128"/>
                  <a:gd name="T110" fmla="*/ 242 w 263"/>
                  <a:gd name="T111" fmla="*/ 93 h 128"/>
                  <a:gd name="T112" fmla="*/ 241 w 263"/>
                  <a:gd name="T113" fmla="*/ 11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63" h="128">
                    <a:moveTo>
                      <a:pt x="5" y="128"/>
                    </a:moveTo>
                    <a:cubicBezTo>
                      <a:pt x="244" y="128"/>
                      <a:pt x="244" y="128"/>
                      <a:pt x="244" y="128"/>
                    </a:cubicBezTo>
                    <a:cubicBezTo>
                      <a:pt x="245" y="128"/>
                      <a:pt x="247" y="127"/>
                      <a:pt x="248" y="126"/>
                    </a:cubicBezTo>
                    <a:cubicBezTo>
                      <a:pt x="249" y="123"/>
                      <a:pt x="263" y="105"/>
                      <a:pt x="249" y="87"/>
                    </a:cubicBezTo>
                    <a:cubicBezTo>
                      <a:pt x="242" y="78"/>
                      <a:pt x="234" y="77"/>
                      <a:pt x="227" y="78"/>
                    </a:cubicBezTo>
                    <a:cubicBezTo>
                      <a:pt x="237" y="56"/>
                      <a:pt x="235" y="38"/>
                      <a:pt x="227" y="25"/>
                    </a:cubicBezTo>
                    <a:cubicBezTo>
                      <a:pt x="219" y="13"/>
                      <a:pt x="207" y="5"/>
                      <a:pt x="194" y="3"/>
                    </a:cubicBezTo>
                    <a:cubicBezTo>
                      <a:pt x="181" y="0"/>
                      <a:pt x="168" y="3"/>
                      <a:pt x="157" y="12"/>
                    </a:cubicBezTo>
                    <a:cubicBezTo>
                      <a:pt x="147" y="21"/>
                      <a:pt x="140" y="35"/>
                      <a:pt x="141" y="56"/>
                    </a:cubicBezTo>
                    <a:cubicBezTo>
                      <a:pt x="137" y="53"/>
                      <a:pt x="133" y="51"/>
                      <a:pt x="128" y="51"/>
                    </a:cubicBezTo>
                    <a:cubicBezTo>
                      <a:pt x="124" y="50"/>
                      <a:pt x="119" y="50"/>
                      <a:pt x="115" y="51"/>
                    </a:cubicBezTo>
                    <a:cubicBezTo>
                      <a:pt x="111" y="52"/>
                      <a:pt x="107" y="54"/>
                      <a:pt x="103" y="57"/>
                    </a:cubicBezTo>
                    <a:cubicBezTo>
                      <a:pt x="97" y="62"/>
                      <a:pt x="93" y="70"/>
                      <a:pt x="93" y="80"/>
                    </a:cubicBezTo>
                    <a:cubicBezTo>
                      <a:pt x="89" y="78"/>
                      <a:pt x="85" y="77"/>
                      <a:pt x="81" y="77"/>
                    </a:cubicBezTo>
                    <a:cubicBezTo>
                      <a:pt x="77" y="76"/>
                      <a:pt x="72" y="77"/>
                      <a:pt x="68" y="78"/>
                    </a:cubicBezTo>
                    <a:cubicBezTo>
                      <a:pt x="64" y="80"/>
                      <a:pt x="60" y="82"/>
                      <a:pt x="57" y="85"/>
                    </a:cubicBezTo>
                    <a:cubicBezTo>
                      <a:pt x="57" y="85"/>
                      <a:pt x="57" y="85"/>
                      <a:pt x="57" y="85"/>
                    </a:cubicBezTo>
                    <a:cubicBezTo>
                      <a:pt x="54" y="88"/>
                      <a:pt x="52" y="92"/>
                      <a:pt x="50" y="96"/>
                    </a:cubicBezTo>
                    <a:cubicBezTo>
                      <a:pt x="46" y="93"/>
                      <a:pt x="42" y="91"/>
                      <a:pt x="37" y="90"/>
                    </a:cubicBezTo>
                    <a:cubicBezTo>
                      <a:pt x="32" y="89"/>
                      <a:pt x="26" y="89"/>
                      <a:pt x="20" y="90"/>
                    </a:cubicBezTo>
                    <a:cubicBezTo>
                      <a:pt x="15" y="92"/>
                      <a:pt x="10" y="95"/>
                      <a:pt x="6" y="100"/>
                    </a:cubicBezTo>
                    <a:cubicBezTo>
                      <a:pt x="6" y="101"/>
                      <a:pt x="6" y="101"/>
                      <a:pt x="6" y="101"/>
                    </a:cubicBezTo>
                    <a:cubicBezTo>
                      <a:pt x="2" y="106"/>
                      <a:pt x="0" y="113"/>
                      <a:pt x="0" y="123"/>
                    </a:cubicBezTo>
                    <a:cubicBezTo>
                      <a:pt x="0" y="126"/>
                      <a:pt x="2" y="128"/>
                      <a:pt x="5" y="128"/>
                    </a:cubicBezTo>
                    <a:cubicBezTo>
                      <a:pt x="5" y="128"/>
                      <a:pt x="5" y="128"/>
                      <a:pt x="5" y="128"/>
                    </a:cubicBezTo>
                    <a:close/>
                    <a:moveTo>
                      <a:pt x="241" y="118"/>
                    </a:moveTo>
                    <a:cubicBezTo>
                      <a:pt x="10" y="118"/>
                      <a:pt x="10" y="118"/>
                      <a:pt x="10" y="118"/>
                    </a:cubicBezTo>
                    <a:cubicBezTo>
                      <a:pt x="10" y="113"/>
                      <a:pt x="12" y="109"/>
                      <a:pt x="14" y="106"/>
                    </a:cubicBezTo>
                    <a:cubicBezTo>
                      <a:pt x="14" y="106"/>
                      <a:pt x="14" y="106"/>
                      <a:pt x="14" y="106"/>
                    </a:cubicBezTo>
                    <a:cubicBezTo>
                      <a:pt x="16" y="103"/>
                      <a:pt x="19" y="101"/>
                      <a:pt x="23" y="100"/>
                    </a:cubicBezTo>
                    <a:cubicBezTo>
                      <a:pt x="27" y="98"/>
                      <a:pt x="31" y="98"/>
                      <a:pt x="35" y="99"/>
                    </a:cubicBezTo>
                    <a:cubicBezTo>
                      <a:pt x="41" y="100"/>
                      <a:pt x="46" y="103"/>
                      <a:pt x="49" y="107"/>
                    </a:cubicBezTo>
                    <a:cubicBezTo>
                      <a:pt x="50" y="109"/>
                      <a:pt x="51" y="109"/>
                      <a:pt x="53" y="110"/>
                    </a:cubicBezTo>
                    <a:cubicBezTo>
                      <a:pt x="55" y="110"/>
                      <a:pt x="58" y="108"/>
                      <a:pt x="58" y="105"/>
                    </a:cubicBezTo>
                    <a:cubicBezTo>
                      <a:pt x="58" y="100"/>
                      <a:pt x="60" y="95"/>
                      <a:pt x="63" y="92"/>
                    </a:cubicBezTo>
                    <a:cubicBezTo>
                      <a:pt x="63" y="92"/>
                      <a:pt x="63" y="92"/>
                      <a:pt x="63" y="92"/>
                    </a:cubicBezTo>
                    <a:cubicBezTo>
                      <a:pt x="66" y="90"/>
                      <a:pt x="68" y="88"/>
                      <a:pt x="71" y="87"/>
                    </a:cubicBezTo>
                    <a:cubicBezTo>
                      <a:pt x="74" y="86"/>
                      <a:pt x="77" y="86"/>
                      <a:pt x="80" y="86"/>
                    </a:cubicBezTo>
                    <a:cubicBezTo>
                      <a:pt x="86" y="87"/>
                      <a:pt x="91" y="89"/>
                      <a:pt x="95" y="93"/>
                    </a:cubicBezTo>
                    <a:cubicBezTo>
                      <a:pt x="96" y="94"/>
                      <a:pt x="98" y="95"/>
                      <a:pt x="100" y="94"/>
                    </a:cubicBezTo>
                    <a:cubicBezTo>
                      <a:pt x="102" y="94"/>
                      <a:pt x="104" y="91"/>
                      <a:pt x="103" y="88"/>
                    </a:cubicBezTo>
                    <a:cubicBezTo>
                      <a:pt x="100" y="78"/>
                      <a:pt x="104" y="69"/>
                      <a:pt x="109" y="65"/>
                    </a:cubicBezTo>
                    <a:cubicBezTo>
                      <a:pt x="112" y="63"/>
                      <a:pt x="114" y="61"/>
                      <a:pt x="117" y="60"/>
                    </a:cubicBezTo>
                    <a:cubicBezTo>
                      <a:pt x="120" y="60"/>
                      <a:pt x="123" y="60"/>
                      <a:pt x="126" y="60"/>
                    </a:cubicBezTo>
                    <a:cubicBezTo>
                      <a:pt x="134" y="61"/>
                      <a:pt x="141" y="67"/>
                      <a:pt x="144" y="78"/>
                    </a:cubicBezTo>
                    <a:cubicBezTo>
                      <a:pt x="144" y="78"/>
                      <a:pt x="144" y="78"/>
                      <a:pt x="144" y="78"/>
                    </a:cubicBezTo>
                    <a:cubicBezTo>
                      <a:pt x="145" y="80"/>
                      <a:pt x="147" y="82"/>
                      <a:pt x="150" y="81"/>
                    </a:cubicBezTo>
                    <a:cubicBezTo>
                      <a:pt x="152" y="81"/>
                      <a:pt x="154" y="78"/>
                      <a:pt x="153" y="76"/>
                    </a:cubicBezTo>
                    <a:cubicBezTo>
                      <a:pt x="153" y="75"/>
                      <a:pt x="153" y="75"/>
                      <a:pt x="153" y="75"/>
                    </a:cubicBezTo>
                    <a:cubicBezTo>
                      <a:pt x="147" y="47"/>
                      <a:pt x="153" y="28"/>
                      <a:pt x="164" y="19"/>
                    </a:cubicBezTo>
                    <a:cubicBezTo>
                      <a:pt x="172" y="12"/>
                      <a:pt x="182" y="10"/>
                      <a:pt x="193" y="12"/>
                    </a:cubicBezTo>
                    <a:cubicBezTo>
                      <a:pt x="203" y="14"/>
                      <a:pt x="213" y="20"/>
                      <a:pt x="219" y="30"/>
                    </a:cubicBezTo>
                    <a:cubicBezTo>
                      <a:pt x="227" y="43"/>
                      <a:pt x="227" y="62"/>
                      <a:pt x="212" y="87"/>
                    </a:cubicBezTo>
                    <a:cubicBezTo>
                      <a:pt x="210" y="89"/>
                      <a:pt x="211" y="91"/>
                      <a:pt x="212" y="93"/>
                    </a:cubicBezTo>
                    <a:cubicBezTo>
                      <a:pt x="214" y="95"/>
                      <a:pt x="217" y="95"/>
                      <a:pt x="219" y="93"/>
                    </a:cubicBezTo>
                    <a:cubicBezTo>
                      <a:pt x="219" y="93"/>
                      <a:pt x="233" y="81"/>
                      <a:pt x="242" y="93"/>
                    </a:cubicBezTo>
                    <a:cubicBezTo>
                      <a:pt x="250" y="103"/>
                      <a:pt x="244" y="114"/>
                      <a:pt x="241" y="11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" name="Freeform 211">
                <a:extLst>
                  <a:ext uri="{FF2B5EF4-FFF2-40B4-BE49-F238E27FC236}">
                    <a16:creationId xmlns:a16="http://schemas.microsoft.com/office/drawing/2014/main" id="{0E651D40-E92F-45C6-ABBF-31333F0C4A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4" y="1804"/>
                <a:ext cx="44" cy="39"/>
              </a:xfrm>
              <a:custGeom>
                <a:avLst/>
                <a:gdLst>
                  <a:gd name="T0" fmla="*/ 1 w 23"/>
                  <a:gd name="T1" fmla="*/ 1 h 20"/>
                  <a:gd name="T2" fmla="*/ 15 w 23"/>
                  <a:gd name="T3" fmla="*/ 5 h 20"/>
                  <a:gd name="T4" fmla="*/ 19 w 23"/>
                  <a:gd name="T5" fmla="*/ 20 h 20"/>
                  <a:gd name="T6" fmla="*/ 18 w 23"/>
                  <a:gd name="T7" fmla="*/ 20 h 20"/>
                  <a:gd name="T8" fmla="*/ 16 w 23"/>
                  <a:gd name="T9" fmla="*/ 16 h 20"/>
                  <a:gd name="T10" fmla="*/ 13 w 23"/>
                  <a:gd name="T11" fmla="*/ 9 h 20"/>
                  <a:gd name="T12" fmla="*/ 1 w 23"/>
                  <a:gd name="T13" fmla="*/ 3 h 20"/>
                  <a:gd name="T14" fmla="*/ 1 w 23"/>
                  <a:gd name="T15" fmla="*/ 1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" h="20">
                    <a:moveTo>
                      <a:pt x="1" y="1"/>
                    </a:moveTo>
                    <a:cubicBezTo>
                      <a:pt x="6" y="0"/>
                      <a:pt x="11" y="1"/>
                      <a:pt x="15" y="5"/>
                    </a:cubicBezTo>
                    <a:cubicBezTo>
                      <a:pt x="18" y="8"/>
                      <a:pt x="23" y="16"/>
                      <a:pt x="19" y="20"/>
                    </a:cubicBezTo>
                    <a:cubicBezTo>
                      <a:pt x="19" y="20"/>
                      <a:pt x="18" y="20"/>
                      <a:pt x="18" y="20"/>
                    </a:cubicBezTo>
                    <a:cubicBezTo>
                      <a:pt x="16" y="19"/>
                      <a:pt x="16" y="17"/>
                      <a:pt x="16" y="16"/>
                    </a:cubicBezTo>
                    <a:cubicBezTo>
                      <a:pt x="15" y="13"/>
                      <a:pt x="14" y="11"/>
                      <a:pt x="13" y="9"/>
                    </a:cubicBezTo>
                    <a:cubicBezTo>
                      <a:pt x="11" y="5"/>
                      <a:pt x="6" y="4"/>
                      <a:pt x="1" y="3"/>
                    </a:cubicBezTo>
                    <a:cubicBezTo>
                      <a:pt x="0" y="3"/>
                      <a:pt x="0" y="2"/>
                      <a:pt x="1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8" name="Freeform 212">
                <a:extLst>
                  <a:ext uri="{FF2B5EF4-FFF2-40B4-BE49-F238E27FC236}">
                    <a16:creationId xmlns:a16="http://schemas.microsoft.com/office/drawing/2014/main" id="{764CBF53-37B1-4AF6-B0E4-23CBC32141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3" y="1787"/>
                <a:ext cx="57" cy="40"/>
              </a:xfrm>
              <a:custGeom>
                <a:avLst/>
                <a:gdLst>
                  <a:gd name="T0" fmla="*/ 28 w 30"/>
                  <a:gd name="T1" fmla="*/ 9 h 21"/>
                  <a:gd name="T2" fmla="*/ 14 w 30"/>
                  <a:gd name="T3" fmla="*/ 8 h 21"/>
                  <a:gd name="T4" fmla="*/ 6 w 30"/>
                  <a:gd name="T5" fmla="*/ 21 h 21"/>
                  <a:gd name="T6" fmla="*/ 4 w 30"/>
                  <a:gd name="T7" fmla="*/ 21 h 21"/>
                  <a:gd name="T8" fmla="*/ 13 w 30"/>
                  <a:gd name="T9" fmla="*/ 4 h 21"/>
                  <a:gd name="T10" fmla="*/ 30 w 30"/>
                  <a:gd name="T11" fmla="*/ 8 h 21"/>
                  <a:gd name="T12" fmla="*/ 28 w 30"/>
                  <a:gd name="T13" fmla="*/ 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1">
                    <a:moveTo>
                      <a:pt x="28" y="9"/>
                    </a:moveTo>
                    <a:cubicBezTo>
                      <a:pt x="24" y="5"/>
                      <a:pt x="19" y="5"/>
                      <a:pt x="14" y="8"/>
                    </a:cubicBezTo>
                    <a:cubicBezTo>
                      <a:pt x="8" y="11"/>
                      <a:pt x="8" y="16"/>
                      <a:pt x="6" y="21"/>
                    </a:cubicBezTo>
                    <a:cubicBezTo>
                      <a:pt x="5" y="21"/>
                      <a:pt x="4" y="21"/>
                      <a:pt x="4" y="21"/>
                    </a:cubicBezTo>
                    <a:cubicBezTo>
                      <a:pt x="0" y="14"/>
                      <a:pt x="7" y="7"/>
                      <a:pt x="13" y="4"/>
                    </a:cubicBezTo>
                    <a:cubicBezTo>
                      <a:pt x="19" y="0"/>
                      <a:pt x="26" y="2"/>
                      <a:pt x="30" y="8"/>
                    </a:cubicBezTo>
                    <a:cubicBezTo>
                      <a:pt x="30" y="9"/>
                      <a:pt x="29" y="10"/>
                      <a:pt x="28" y="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" name="Freeform 213">
                <a:extLst>
                  <a:ext uri="{FF2B5EF4-FFF2-40B4-BE49-F238E27FC236}">
                    <a16:creationId xmlns:a16="http://schemas.microsoft.com/office/drawing/2014/main" id="{47685927-CBB7-4439-A46E-06C42331E3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1" y="1823"/>
                <a:ext cx="44" cy="21"/>
              </a:xfrm>
              <a:custGeom>
                <a:avLst/>
                <a:gdLst>
                  <a:gd name="T0" fmla="*/ 0 w 23"/>
                  <a:gd name="T1" fmla="*/ 8 h 11"/>
                  <a:gd name="T2" fmla="*/ 12 w 23"/>
                  <a:gd name="T3" fmla="*/ 0 h 11"/>
                  <a:gd name="T4" fmla="*/ 19 w 23"/>
                  <a:gd name="T5" fmla="*/ 3 h 11"/>
                  <a:gd name="T6" fmla="*/ 22 w 23"/>
                  <a:gd name="T7" fmla="*/ 10 h 11"/>
                  <a:gd name="T8" fmla="*/ 20 w 23"/>
                  <a:gd name="T9" fmla="*/ 11 h 11"/>
                  <a:gd name="T10" fmla="*/ 17 w 23"/>
                  <a:gd name="T11" fmla="*/ 7 h 11"/>
                  <a:gd name="T12" fmla="*/ 12 w 23"/>
                  <a:gd name="T13" fmla="*/ 5 h 11"/>
                  <a:gd name="T14" fmla="*/ 2 w 23"/>
                  <a:gd name="T15" fmla="*/ 9 h 11"/>
                  <a:gd name="T16" fmla="*/ 0 w 23"/>
                  <a:gd name="T17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" h="11">
                    <a:moveTo>
                      <a:pt x="0" y="8"/>
                    </a:moveTo>
                    <a:cubicBezTo>
                      <a:pt x="1" y="3"/>
                      <a:pt x="6" y="0"/>
                      <a:pt x="12" y="0"/>
                    </a:cubicBezTo>
                    <a:cubicBezTo>
                      <a:pt x="14" y="1"/>
                      <a:pt x="17" y="2"/>
                      <a:pt x="19" y="3"/>
                    </a:cubicBezTo>
                    <a:cubicBezTo>
                      <a:pt x="21" y="5"/>
                      <a:pt x="23" y="8"/>
                      <a:pt x="22" y="10"/>
                    </a:cubicBezTo>
                    <a:cubicBezTo>
                      <a:pt x="21" y="11"/>
                      <a:pt x="20" y="11"/>
                      <a:pt x="20" y="11"/>
                    </a:cubicBezTo>
                    <a:cubicBezTo>
                      <a:pt x="18" y="10"/>
                      <a:pt x="18" y="9"/>
                      <a:pt x="17" y="7"/>
                    </a:cubicBezTo>
                    <a:cubicBezTo>
                      <a:pt x="16" y="6"/>
                      <a:pt x="14" y="5"/>
                      <a:pt x="12" y="5"/>
                    </a:cubicBezTo>
                    <a:cubicBezTo>
                      <a:pt x="8" y="4"/>
                      <a:pt x="4" y="6"/>
                      <a:pt x="2" y="9"/>
                    </a:cubicBezTo>
                    <a:cubicBezTo>
                      <a:pt x="2" y="10"/>
                      <a:pt x="0" y="9"/>
                      <a:pt x="0" y="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" name="Freeform 214">
                <a:extLst>
                  <a:ext uri="{FF2B5EF4-FFF2-40B4-BE49-F238E27FC236}">
                    <a16:creationId xmlns:a16="http://schemas.microsoft.com/office/drawing/2014/main" id="{A07C3AD7-A226-4A9C-A258-5F8C20C96F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6" y="1816"/>
                <a:ext cx="43" cy="27"/>
              </a:xfrm>
              <a:custGeom>
                <a:avLst/>
                <a:gdLst>
                  <a:gd name="T0" fmla="*/ 20 w 22"/>
                  <a:gd name="T1" fmla="*/ 5 h 14"/>
                  <a:gd name="T2" fmla="*/ 10 w 22"/>
                  <a:gd name="T3" fmla="*/ 6 h 14"/>
                  <a:gd name="T4" fmla="*/ 7 w 22"/>
                  <a:gd name="T5" fmla="*/ 9 h 14"/>
                  <a:gd name="T6" fmla="*/ 5 w 22"/>
                  <a:gd name="T7" fmla="*/ 14 h 14"/>
                  <a:gd name="T8" fmla="*/ 3 w 22"/>
                  <a:gd name="T9" fmla="*/ 14 h 14"/>
                  <a:gd name="T10" fmla="*/ 8 w 22"/>
                  <a:gd name="T11" fmla="*/ 3 h 14"/>
                  <a:gd name="T12" fmla="*/ 21 w 22"/>
                  <a:gd name="T13" fmla="*/ 4 h 14"/>
                  <a:gd name="T14" fmla="*/ 20 w 22"/>
                  <a:gd name="T15" fmla="*/ 5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14">
                    <a:moveTo>
                      <a:pt x="20" y="5"/>
                    </a:moveTo>
                    <a:cubicBezTo>
                      <a:pt x="17" y="4"/>
                      <a:pt x="13" y="4"/>
                      <a:pt x="10" y="6"/>
                    </a:cubicBezTo>
                    <a:cubicBezTo>
                      <a:pt x="9" y="6"/>
                      <a:pt x="8" y="8"/>
                      <a:pt x="7" y="9"/>
                    </a:cubicBezTo>
                    <a:cubicBezTo>
                      <a:pt x="6" y="11"/>
                      <a:pt x="6" y="13"/>
                      <a:pt x="5" y="14"/>
                    </a:cubicBezTo>
                    <a:cubicBezTo>
                      <a:pt x="4" y="14"/>
                      <a:pt x="3" y="14"/>
                      <a:pt x="3" y="14"/>
                    </a:cubicBezTo>
                    <a:cubicBezTo>
                      <a:pt x="0" y="10"/>
                      <a:pt x="5" y="5"/>
                      <a:pt x="8" y="3"/>
                    </a:cubicBezTo>
                    <a:cubicBezTo>
                      <a:pt x="12" y="0"/>
                      <a:pt x="17" y="1"/>
                      <a:pt x="21" y="4"/>
                    </a:cubicBezTo>
                    <a:cubicBezTo>
                      <a:pt x="22" y="4"/>
                      <a:pt x="21" y="5"/>
                      <a:pt x="20" y="5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" name="Freeform 215">
                <a:extLst>
                  <a:ext uri="{FF2B5EF4-FFF2-40B4-BE49-F238E27FC236}">
                    <a16:creationId xmlns:a16="http://schemas.microsoft.com/office/drawing/2014/main" id="{2C6B86FC-CC63-41C0-8D4E-DC14AA2F12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1" y="1691"/>
                <a:ext cx="36" cy="46"/>
              </a:xfrm>
              <a:custGeom>
                <a:avLst/>
                <a:gdLst>
                  <a:gd name="T0" fmla="*/ 19 w 19"/>
                  <a:gd name="T1" fmla="*/ 0 h 24"/>
                  <a:gd name="T2" fmla="*/ 8 w 19"/>
                  <a:gd name="T3" fmla="*/ 11 h 24"/>
                  <a:gd name="T4" fmla="*/ 4 w 19"/>
                  <a:gd name="T5" fmla="*/ 24 h 24"/>
                  <a:gd name="T6" fmla="*/ 2 w 19"/>
                  <a:gd name="T7" fmla="*/ 24 h 24"/>
                  <a:gd name="T8" fmla="*/ 5 w 19"/>
                  <a:gd name="T9" fmla="*/ 9 h 24"/>
                  <a:gd name="T10" fmla="*/ 19 w 19"/>
                  <a:gd name="T11" fmla="*/ 0 h 24"/>
                  <a:gd name="T12" fmla="*/ 19 w 19"/>
                  <a:gd name="T13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24">
                    <a:moveTo>
                      <a:pt x="19" y="0"/>
                    </a:moveTo>
                    <a:cubicBezTo>
                      <a:pt x="14" y="2"/>
                      <a:pt x="10" y="6"/>
                      <a:pt x="8" y="11"/>
                    </a:cubicBezTo>
                    <a:cubicBezTo>
                      <a:pt x="5" y="15"/>
                      <a:pt x="6" y="19"/>
                      <a:pt x="4" y="24"/>
                    </a:cubicBezTo>
                    <a:cubicBezTo>
                      <a:pt x="3" y="24"/>
                      <a:pt x="2" y="24"/>
                      <a:pt x="2" y="24"/>
                    </a:cubicBezTo>
                    <a:cubicBezTo>
                      <a:pt x="0" y="19"/>
                      <a:pt x="3" y="13"/>
                      <a:pt x="5" y="9"/>
                    </a:cubicBezTo>
                    <a:cubicBezTo>
                      <a:pt x="8" y="4"/>
                      <a:pt x="13" y="2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" name="Freeform 216">
                <a:extLst>
                  <a:ext uri="{FF2B5EF4-FFF2-40B4-BE49-F238E27FC236}">
                    <a16:creationId xmlns:a16="http://schemas.microsoft.com/office/drawing/2014/main" id="{AC47C996-0C9D-42E1-AA91-C05C43A312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3" y="1773"/>
                <a:ext cx="21" cy="21"/>
              </a:xfrm>
              <a:custGeom>
                <a:avLst/>
                <a:gdLst>
                  <a:gd name="T0" fmla="*/ 10 w 11"/>
                  <a:gd name="T1" fmla="*/ 1 h 11"/>
                  <a:gd name="T2" fmla="*/ 5 w 11"/>
                  <a:gd name="T3" fmla="*/ 5 h 11"/>
                  <a:gd name="T4" fmla="*/ 3 w 11"/>
                  <a:gd name="T5" fmla="*/ 10 h 11"/>
                  <a:gd name="T6" fmla="*/ 2 w 11"/>
                  <a:gd name="T7" fmla="*/ 10 h 11"/>
                  <a:gd name="T8" fmla="*/ 3 w 11"/>
                  <a:gd name="T9" fmla="*/ 3 h 11"/>
                  <a:gd name="T10" fmla="*/ 10 w 11"/>
                  <a:gd name="T11" fmla="*/ 0 h 11"/>
                  <a:gd name="T12" fmla="*/ 10 w 11"/>
                  <a:gd name="T13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10" y="1"/>
                    </a:moveTo>
                    <a:cubicBezTo>
                      <a:pt x="8" y="2"/>
                      <a:pt x="6" y="3"/>
                      <a:pt x="5" y="5"/>
                    </a:cubicBezTo>
                    <a:cubicBezTo>
                      <a:pt x="4" y="7"/>
                      <a:pt x="4" y="9"/>
                      <a:pt x="3" y="10"/>
                    </a:cubicBezTo>
                    <a:cubicBezTo>
                      <a:pt x="2" y="11"/>
                      <a:pt x="2" y="11"/>
                      <a:pt x="2" y="10"/>
                    </a:cubicBezTo>
                    <a:cubicBezTo>
                      <a:pt x="0" y="8"/>
                      <a:pt x="2" y="5"/>
                      <a:pt x="3" y="3"/>
                    </a:cubicBezTo>
                    <a:cubicBezTo>
                      <a:pt x="5" y="1"/>
                      <a:pt x="8" y="0"/>
                      <a:pt x="10" y="0"/>
                    </a:cubicBezTo>
                    <a:cubicBezTo>
                      <a:pt x="11" y="0"/>
                      <a:pt x="11" y="1"/>
                      <a:pt x="10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" name="Freeform 217">
                <a:extLst>
                  <a:ext uri="{FF2B5EF4-FFF2-40B4-BE49-F238E27FC236}">
                    <a16:creationId xmlns:a16="http://schemas.microsoft.com/office/drawing/2014/main" id="{0C9A277D-E032-4503-AFD8-D4699FFE54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0" y="2724"/>
                <a:ext cx="555" cy="340"/>
              </a:xfrm>
              <a:custGeom>
                <a:avLst/>
                <a:gdLst>
                  <a:gd name="T0" fmla="*/ 74 w 289"/>
                  <a:gd name="T1" fmla="*/ 177 h 177"/>
                  <a:gd name="T2" fmla="*/ 146 w 289"/>
                  <a:gd name="T3" fmla="*/ 177 h 177"/>
                  <a:gd name="T4" fmla="*/ 218 w 289"/>
                  <a:gd name="T5" fmla="*/ 177 h 177"/>
                  <a:gd name="T6" fmla="*/ 149 w 289"/>
                  <a:gd name="T7" fmla="*/ 0 h 177"/>
                  <a:gd name="T8" fmla="*/ 74 w 289"/>
                  <a:gd name="T9" fmla="*/ 177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9" h="177">
                    <a:moveTo>
                      <a:pt x="74" y="177"/>
                    </a:moveTo>
                    <a:cubicBezTo>
                      <a:pt x="98" y="177"/>
                      <a:pt x="122" y="177"/>
                      <a:pt x="146" y="177"/>
                    </a:cubicBezTo>
                    <a:cubicBezTo>
                      <a:pt x="170" y="177"/>
                      <a:pt x="194" y="177"/>
                      <a:pt x="218" y="177"/>
                    </a:cubicBezTo>
                    <a:cubicBezTo>
                      <a:pt x="289" y="43"/>
                      <a:pt x="147" y="98"/>
                      <a:pt x="149" y="0"/>
                    </a:cubicBezTo>
                    <a:cubicBezTo>
                      <a:pt x="148" y="99"/>
                      <a:pt x="0" y="52"/>
                      <a:pt x="74" y="177"/>
                    </a:cubicBezTo>
                    <a:close/>
                  </a:path>
                </a:pathLst>
              </a:custGeom>
              <a:solidFill>
                <a:srgbClr val="EDC3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" name="Freeform 218">
                <a:extLst>
                  <a:ext uri="{FF2B5EF4-FFF2-40B4-BE49-F238E27FC236}">
                    <a16:creationId xmlns:a16="http://schemas.microsoft.com/office/drawing/2014/main" id="{3616ED38-7C76-4D3D-99A3-71381738264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01" y="2714"/>
                <a:ext cx="399" cy="360"/>
              </a:xfrm>
              <a:custGeom>
                <a:avLst/>
                <a:gdLst>
                  <a:gd name="T0" fmla="*/ 33 w 208"/>
                  <a:gd name="T1" fmla="*/ 177 h 187"/>
                  <a:gd name="T2" fmla="*/ 174 w 208"/>
                  <a:gd name="T3" fmla="*/ 177 h 187"/>
                  <a:gd name="T4" fmla="*/ 182 w 208"/>
                  <a:gd name="T5" fmla="*/ 96 h 187"/>
                  <a:gd name="T6" fmla="*/ 155 w 208"/>
                  <a:gd name="T7" fmla="*/ 79 h 187"/>
                  <a:gd name="T8" fmla="*/ 106 w 208"/>
                  <a:gd name="T9" fmla="*/ 32 h 187"/>
                  <a:gd name="T10" fmla="*/ 54 w 208"/>
                  <a:gd name="T11" fmla="*/ 82 h 187"/>
                  <a:gd name="T12" fmla="*/ 24 w 208"/>
                  <a:gd name="T13" fmla="*/ 103 h 187"/>
                  <a:gd name="T14" fmla="*/ 33 w 208"/>
                  <a:gd name="T15" fmla="*/ 177 h 187"/>
                  <a:gd name="T16" fmla="*/ 104 w 208"/>
                  <a:gd name="T17" fmla="*/ 187 h 187"/>
                  <a:gd name="T18" fmla="*/ 32 w 208"/>
                  <a:gd name="T19" fmla="*/ 187 h 187"/>
                  <a:gd name="T20" fmla="*/ 32 w 208"/>
                  <a:gd name="T21" fmla="*/ 187 h 187"/>
                  <a:gd name="T22" fmla="*/ 29 w 208"/>
                  <a:gd name="T23" fmla="*/ 185 h 187"/>
                  <a:gd name="T24" fmla="*/ 19 w 208"/>
                  <a:gd name="T25" fmla="*/ 95 h 187"/>
                  <a:gd name="T26" fmla="*/ 51 w 208"/>
                  <a:gd name="T27" fmla="*/ 73 h 187"/>
                  <a:gd name="T28" fmla="*/ 103 w 208"/>
                  <a:gd name="T29" fmla="*/ 5 h 187"/>
                  <a:gd name="T30" fmla="*/ 103 w 208"/>
                  <a:gd name="T31" fmla="*/ 5 h 187"/>
                  <a:gd name="T32" fmla="*/ 107 w 208"/>
                  <a:gd name="T33" fmla="*/ 0 h 187"/>
                  <a:gd name="T34" fmla="*/ 110 w 208"/>
                  <a:gd name="T35" fmla="*/ 5 h 187"/>
                  <a:gd name="T36" fmla="*/ 157 w 208"/>
                  <a:gd name="T37" fmla="*/ 69 h 187"/>
                  <a:gd name="T38" fmla="*/ 186 w 208"/>
                  <a:gd name="T39" fmla="*/ 88 h 187"/>
                  <a:gd name="T40" fmla="*/ 179 w 208"/>
                  <a:gd name="T41" fmla="*/ 185 h 187"/>
                  <a:gd name="T42" fmla="*/ 176 w 208"/>
                  <a:gd name="T43" fmla="*/ 187 h 187"/>
                  <a:gd name="T44" fmla="*/ 104 w 208"/>
                  <a:gd name="T45" fmla="*/ 187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08" h="187">
                    <a:moveTo>
                      <a:pt x="33" y="177"/>
                    </a:moveTo>
                    <a:cubicBezTo>
                      <a:pt x="174" y="177"/>
                      <a:pt x="174" y="177"/>
                      <a:pt x="174" y="177"/>
                    </a:cubicBezTo>
                    <a:cubicBezTo>
                      <a:pt x="198" y="130"/>
                      <a:pt x="195" y="109"/>
                      <a:pt x="182" y="96"/>
                    </a:cubicBezTo>
                    <a:cubicBezTo>
                      <a:pt x="175" y="89"/>
                      <a:pt x="165" y="84"/>
                      <a:pt x="155" y="79"/>
                    </a:cubicBezTo>
                    <a:cubicBezTo>
                      <a:pt x="135" y="68"/>
                      <a:pt x="114" y="57"/>
                      <a:pt x="106" y="32"/>
                    </a:cubicBezTo>
                    <a:cubicBezTo>
                      <a:pt x="97" y="58"/>
                      <a:pt x="75" y="71"/>
                      <a:pt x="54" y="82"/>
                    </a:cubicBezTo>
                    <a:cubicBezTo>
                      <a:pt x="42" y="89"/>
                      <a:pt x="31" y="95"/>
                      <a:pt x="24" y="103"/>
                    </a:cubicBezTo>
                    <a:cubicBezTo>
                      <a:pt x="12" y="116"/>
                      <a:pt x="10" y="136"/>
                      <a:pt x="33" y="177"/>
                    </a:cubicBezTo>
                    <a:close/>
                    <a:moveTo>
                      <a:pt x="104" y="187"/>
                    </a:moveTo>
                    <a:cubicBezTo>
                      <a:pt x="32" y="187"/>
                      <a:pt x="32" y="187"/>
                      <a:pt x="32" y="187"/>
                    </a:cubicBezTo>
                    <a:cubicBezTo>
                      <a:pt x="32" y="187"/>
                      <a:pt x="32" y="187"/>
                      <a:pt x="32" y="187"/>
                    </a:cubicBezTo>
                    <a:cubicBezTo>
                      <a:pt x="30" y="187"/>
                      <a:pt x="29" y="187"/>
                      <a:pt x="29" y="185"/>
                    </a:cubicBezTo>
                    <a:cubicBezTo>
                      <a:pt x="0" y="137"/>
                      <a:pt x="3" y="112"/>
                      <a:pt x="19" y="95"/>
                    </a:cubicBezTo>
                    <a:cubicBezTo>
                      <a:pt x="27" y="86"/>
                      <a:pt x="39" y="80"/>
                      <a:pt x="51" y="73"/>
                    </a:cubicBezTo>
                    <a:cubicBezTo>
                      <a:pt x="76" y="59"/>
                      <a:pt x="103" y="45"/>
                      <a:pt x="103" y="5"/>
                    </a:cubicBezTo>
                    <a:cubicBezTo>
                      <a:pt x="103" y="5"/>
                      <a:pt x="103" y="5"/>
                      <a:pt x="103" y="5"/>
                    </a:cubicBezTo>
                    <a:cubicBezTo>
                      <a:pt x="103" y="2"/>
                      <a:pt x="105" y="0"/>
                      <a:pt x="107" y="0"/>
                    </a:cubicBezTo>
                    <a:cubicBezTo>
                      <a:pt x="109" y="0"/>
                      <a:pt x="111" y="3"/>
                      <a:pt x="110" y="5"/>
                    </a:cubicBezTo>
                    <a:cubicBezTo>
                      <a:pt x="110" y="44"/>
                      <a:pt x="134" y="57"/>
                      <a:pt x="157" y="69"/>
                    </a:cubicBezTo>
                    <a:cubicBezTo>
                      <a:pt x="168" y="75"/>
                      <a:pt x="178" y="80"/>
                      <a:pt x="186" y="88"/>
                    </a:cubicBezTo>
                    <a:cubicBezTo>
                      <a:pt x="203" y="105"/>
                      <a:pt x="208" y="130"/>
                      <a:pt x="179" y="185"/>
                    </a:cubicBezTo>
                    <a:cubicBezTo>
                      <a:pt x="179" y="186"/>
                      <a:pt x="178" y="187"/>
                      <a:pt x="176" y="187"/>
                    </a:cubicBezTo>
                    <a:lnTo>
                      <a:pt x="104" y="187"/>
                    </a:ln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" name="Freeform 219">
                <a:extLst>
                  <a:ext uri="{FF2B5EF4-FFF2-40B4-BE49-F238E27FC236}">
                    <a16:creationId xmlns:a16="http://schemas.microsoft.com/office/drawing/2014/main" id="{95F80F15-60A2-440E-AD85-D5D01D63DF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4" y="2843"/>
                <a:ext cx="71" cy="60"/>
              </a:xfrm>
              <a:custGeom>
                <a:avLst/>
                <a:gdLst>
                  <a:gd name="T0" fmla="*/ 0 w 37"/>
                  <a:gd name="T1" fmla="*/ 1 h 31"/>
                  <a:gd name="T2" fmla="*/ 15 w 37"/>
                  <a:gd name="T3" fmla="*/ 20 h 31"/>
                  <a:gd name="T4" fmla="*/ 36 w 37"/>
                  <a:gd name="T5" fmla="*/ 29 h 31"/>
                  <a:gd name="T6" fmla="*/ 36 w 37"/>
                  <a:gd name="T7" fmla="*/ 26 h 31"/>
                  <a:gd name="T8" fmla="*/ 17 w 37"/>
                  <a:gd name="T9" fmla="*/ 17 h 31"/>
                  <a:gd name="T10" fmla="*/ 0 w 37"/>
                  <a:gd name="T11" fmla="*/ 0 h 31"/>
                  <a:gd name="T12" fmla="*/ 0 w 37"/>
                  <a:gd name="T13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31">
                    <a:moveTo>
                      <a:pt x="0" y="1"/>
                    </a:moveTo>
                    <a:cubicBezTo>
                      <a:pt x="4" y="9"/>
                      <a:pt x="9" y="15"/>
                      <a:pt x="15" y="20"/>
                    </a:cubicBezTo>
                    <a:cubicBezTo>
                      <a:pt x="21" y="24"/>
                      <a:pt x="30" y="31"/>
                      <a:pt x="36" y="29"/>
                    </a:cubicBezTo>
                    <a:cubicBezTo>
                      <a:pt x="37" y="28"/>
                      <a:pt x="37" y="27"/>
                      <a:pt x="36" y="26"/>
                    </a:cubicBezTo>
                    <a:cubicBezTo>
                      <a:pt x="30" y="22"/>
                      <a:pt x="23" y="21"/>
                      <a:pt x="17" y="17"/>
                    </a:cubicBezTo>
                    <a:cubicBezTo>
                      <a:pt x="11" y="13"/>
                      <a:pt x="4" y="8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" name="Freeform 220">
                <a:extLst>
                  <a:ext uri="{FF2B5EF4-FFF2-40B4-BE49-F238E27FC236}">
                    <a16:creationId xmlns:a16="http://schemas.microsoft.com/office/drawing/2014/main" id="{D6CD556A-DBD0-4024-A383-99B66599D3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9" y="3022"/>
                <a:ext cx="232" cy="13"/>
              </a:xfrm>
              <a:custGeom>
                <a:avLst/>
                <a:gdLst>
                  <a:gd name="T0" fmla="*/ 120 w 121"/>
                  <a:gd name="T1" fmla="*/ 2 h 7"/>
                  <a:gd name="T2" fmla="*/ 62 w 121"/>
                  <a:gd name="T3" fmla="*/ 2 h 7"/>
                  <a:gd name="T4" fmla="*/ 1 w 121"/>
                  <a:gd name="T5" fmla="*/ 2 h 7"/>
                  <a:gd name="T6" fmla="*/ 1 w 121"/>
                  <a:gd name="T7" fmla="*/ 5 h 7"/>
                  <a:gd name="T8" fmla="*/ 59 w 121"/>
                  <a:gd name="T9" fmla="*/ 5 h 7"/>
                  <a:gd name="T10" fmla="*/ 120 w 121"/>
                  <a:gd name="T11" fmla="*/ 5 h 7"/>
                  <a:gd name="T12" fmla="*/ 120 w 121"/>
                  <a:gd name="T13" fmla="*/ 2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1" h="7">
                    <a:moveTo>
                      <a:pt x="120" y="2"/>
                    </a:moveTo>
                    <a:cubicBezTo>
                      <a:pt x="101" y="0"/>
                      <a:pt x="81" y="2"/>
                      <a:pt x="62" y="2"/>
                    </a:cubicBezTo>
                    <a:cubicBezTo>
                      <a:pt x="42" y="2"/>
                      <a:pt x="21" y="0"/>
                      <a:pt x="1" y="2"/>
                    </a:cubicBezTo>
                    <a:cubicBezTo>
                      <a:pt x="0" y="3"/>
                      <a:pt x="0" y="5"/>
                      <a:pt x="1" y="5"/>
                    </a:cubicBezTo>
                    <a:cubicBezTo>
                      <a:pt x="20" y="7"/>
                      <a:pt x="40" y="5"/>
                      <a:pt x="59" y="5"/>
                    </a:cubicBezTo>
                    <a:cubicBezTo>
                      <a:pt x="79" y="5"/>
                      <a:pt x="100" y="7"/>
                      <a:pt x="120" y="5"/>
                    </a:cubicBezTo>
                    <a:cubicBezTo>
                      <a:pt x="121" y="5"/>
                      <a:pt x="121" y="2"/>
                      <a:pt x="120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" name="Rectangle 221">
                <a:extLst>
                  <a:ext uri="{FF2B5EF4-FFF2-40B4-BE49-F238E27FC236}">
                    <a16:creationId xmlns:a16="http://schemas.microsoft.com/office/drawing/2014/main" id="{87C73752-042D-4112-9EF3-EF670A6350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3070"/>
                <a:ext cx="556" cy="439"/>
              </a:xfrm>
              <a:prstGeom prst="rect">
                <a:avLst/>
              </a:prstGeom>
              <a:solidFill>
                <a:srgbClr val="FD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" name="Freeform 222">
                <a:extLst>
                  <a:ext uri="{FF2B5EF4-FFF2-40B4-BE49-F238E27FC236}">
                    <a16:creationId xmlns:a16="http://schemas.microsoft.com/office/drawing/2014/main" id="{8BA7210C-3C19-4948-9CB8-A106396083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4" y="3070"/>
                <a:ext cx="407" cy="439"/>
              </a:xfrm>
              <a:custGeom>
                <a:avLst/>
                <a:gdLst>
                  <a:gd name="T0" fmla="*/ 0 w 212"/>
                  <a:gd name="T1" fmla="*/ 228 h 228"/>
                  <a:gd name="T2" fmla="*/ 212 w 212"/>
                  <a:gd name="T3" fmla="*/ 228 h 228"/>
                  <a:gd name="T4" fmla="*/ 193 w 212"/>
                  <a:gd name="T5" fmla="*/ 192 h 228"/>
                  <a:gd name="T6" fmla="*/ 49 w 212"/>
                  <a:gd name="T7" fmla="*/ 197 h 228"/>
                  <a:gd name="T8" fmla="*/ 29 w 212"/>
                  <a:gd name="T9" fmla="*/ 165 h 228"/>
                  <a:gd name="T10" fmla="*/ 29 w 212"/>
                  <a:gd name="T11" fmla="*/ 0 h 228"/>
                  <a:gd name="T12" fmla="*/ 0 w 212"/>
                  <a:gd name="T13" fmla="*/ 0 h 228"/>
                  <a:gd name="T14" fmla="*/ 0 w 212"/>
                  <a:gd name="T15" fmla="*/ 228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2" h="228">
                    <a:moveTo>
                      <a:pt x="0" y="228"/>
                    </a:moveTo>
                    <a:cubicBezTo>
                      <a:pt x="212" y="228"/>
                      <a:pt x="212" y="228"/>
                      <a:pt x="212" y="228"/>
                    </a:cubicBezTo>
                    <a:cubicBezTo>
                      <a:pt x="205" y="210"/>
                      <a:pt x="193" y="192"/>
                      <a:pt x="193" y="192"/>
                    </a:cubicBezTo>
                    <a:cubicBezTo>
                      <a:pt x="193" y="192"/>
                      <a:pt x="75" y="197"/>
                      <a:pt x="49" y="197"/>
                    </a:cubicBezTo>
                    <a:cubicBezTo>
                      <a:pt x="24" y="196"/>
                      <a:pt x="29" y="165"/>
                      <a:pt x="29" y="165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28"/>
                    </a:lnTo>
                    <a:close/>
                  </a:path>
                </a:pathLst>
              </a:custGeom>
              <a:solidFill>
                <a:srgbClr val="CDC2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" name="Freeform 223">
                <a:extLst>
                  <a:ext uri="{FF2B5EF4-FFF2-40B4-BE49-F238E27FC236}">
                    <a16:creationId xmlns:a16="http://schemas.microsoft.com/office/drawing/2014/main" id="{3F4D677D-C8AC-4F7B-8485-2014305B027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05" y="3060"/>
                <a:ext cx="575" cy="458"/>
              </a:xfrm>
              <a:custGeom>
                <a:avLst/>
                <a:gdLst>
                  <a:gd name="T0" fmla="*/ 9 w 300"/>
                  <a:gd name="T1" fmla="*/ 228 h 238"/>
                  <a:gd name="T2" fmla="*/ 291 w 300"/>
                  <a:gd name="T3" fmla="*/ 228 h 238"/>
                  <a:gd name="T4" fmla="*/ 291 w 300"/>
                  <a:gd name="T5" fmla="*/ 10 h 238"/>
                  <a:gd name="T6" fmla="*/ 9 w 300"/>
                  <a:gd name="T7" fmla="*/ 10 h 238"/>
                  <a:gd name="T8" fmla="*/ 9 w 300"/>
                  <a:gd name="T9" fmla="*/ 228 h 238"/>
                  <a:gd name="T10" fmla="*/ 295 w 300"/>
                  <a:gd name="T11" fmla="*/ 238 h 238"/>
                  <a:gd name="T12" fmla="*/ 5 w 300"/>
                  <a:gd name="T13" fmla="*/ 238 h 238"/>
                  <a:gd name="T14" fmla="*/ 0 w 300"/>
                  <a:gd name="T15" fmla="*/ 233 h 238"/>
                  <a:gd name="T16" fmla="*/ 0 w 300"/>
                  <a:gd name="T17" fmla="*/ 5 h 238"/>
                  <a:gd name="T18" fmla="*/ 5 w 300"/>
                  <a:gd name="T19" fmla="*/ 0 h 238"/>
                  <a:gd name="T20" fmla="*/ 295 w 300"/>
                  <a:gd name="T21" fmla="*/ 0 h 238"/>
                  <a:gd name="T22" fmla="*/ 300 w 300"/>
                  <a:gd name="T23" fmla="*/ 5 h 238"/>
                  <a:gd name="T24" fmla="*/ 300 w 300"/>
                  <a:gd name="T25" fmla="*/ 233 h 238"/>
                  <a:gd name="T26" fmla="*/ 295 w 300"/>
                  <a:gd name="T27" fmla="*/ 238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00" h="238">
                    <a:moveTo>
                      <a:pt x="9" y="228"/>
                    </a:moveTo>
                    <a:cubicBezTo>
                      <a:pt x="291" y="228"/>
                      <a:pt x="291" y="228"/>
                      <a:pt x="291" y="228"/>
                    </a:cubicBezTo>
                    <a:cubicBezTo>
                      <a:pt x="291" y="10"/>
                      <a:pt x="291" y="10"/>
                      <a:pt x="291" y="1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9" y="228"/>
                      <a:pt x="9" y="228"/>
                      <a:pt x="9" y="228"/>
                    </a:cubicBezTo>
                    <a:close/>
                    <a:moveTo>
                      <a:pt x="295" y="238"/>
                    </a:moveTo>
                    <a:cubicBezTo>
                      <a:pt x="5" y="238"/>
                      <a:pt x="5" y="238"/>
                      <a:pt x="5" y="238"/>
                    </a:cubicBezTo>
                    <a:cubicBezTo>
                      <a:pt x="2" y="238"/>
                      <a:pt x="0" y="236"/>
                      <a:pt x="0" y="233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295" y="0"/>
                      <a:pt x="295" y="0"/>
                      <a:pt x="295" y="0"/>
                    </a:cubicBezTo>
                    <a:cubicBezTo>
                      <a:pt x="298" y="0"/>
                      <a:pt x="300" y="2"/>
                      <a:pt x="300" y="5"/>
                    </a:cubicBezTo>
                    <a:cubicBezTo>
                      <a:pt x="300" y="233"/>
                      <a:pt x="300" y="233"/>
                      <a:pt x="300" y="233"/>
                    </a:cubicBezTo>
                    <a:cubicBezTo>
                      <a:pt x="300" y="236"/>
                      <a:pt x="298" y="238"/>
                      <a:pt x="295" y="23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" name="Rectangle 224">
                <a:extLst>
                  <a:ext uri="{FF2B5EF4-FFF2-40B4-BE49-F238E27FC236}">
                    <a16:creationId xmlns:a16="http://schemas.microsoft.com/office/drawing/2014/main" id="{C864BE6E-E500-4F0E-84AA-CCC11F1EC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4" y="2747"/>
                <a:ext cx="1298" cy="762"/>
              </a:xfrm>
              <a:prstGeom prst="rect">
                <a:avLst/>
              </a:prstGeom>
              <a:solidFill>
                <a:srgbClr val="FD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" name="Freeform 225">
                <a:extLst>
                  <a:ext uri="{FF2B5EF4-FFF2-40B4-BE49-F238E27FC236}">
                    <a16:creationId xmlns:a16="http://schemas.microsoft.com/office/drawing/2014/main" id="{9B785AD0-E756-4233-85B8-1C440F88630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744" y="2737"/>
                <a:ext cx="1316" cy="781"/>
              </a:xfrm>
              <a:custGeom>
                <a:avLst/>
                <a:gdLst>
                  <a:gd name="T0" fmla="*/ 10 w 686"/>
                  <a:gd name="T1" fmla="*/ 396 h 406"/>
                  <a:gd name="T2" fmla="*/ 677 w 686"/>
                  <a:gd name="T3" fmla="*/ 396 h 406"/>
                  <a:gd name="T4" fmla="*/ 677 w 686"/>
                  <a:gd name="T5" fmla="*/ 10 h 406"/>
                  <a:gd name="T6" fmla="*/ 10 w 686"/>
                  <a:gd name="T7" fmla="*/ 10 h 406"/>
                  <a:gd name="T8" fmla="*/ 10 w 686"/>
                  <a:gd name="T9" fmla="*/ 396 h 406"/>
                  <a:gd name="T10" fmla="*/ 682 w 686"/>
                  <a:gd name="T11" fmla="*/ 406 h 406"/>
                  <a:gd name="T12" fmla="*/ 5 w 686"/>
                  <a:gd name="T13" fmla="*/ 406 h 406"/>
                  <a:gd name="T14" fmla="*/ 0 w 686"/>
                  <a:gd name="T15" fmla="*/ 401 h 406"/>
                  <a:gd name="T16" fmla="*/ 0 w 686"/>
                  <a:gd name="T17" fmla="*/ 5 h 406"/>
                  <a:gd name="T18" fmla="*/ 5 w 686"/>
                  <a:gd name="T19" fmla="*/ 0 h 406"/>
                  <a:gd name="T20" fmla="*/ 682 w 686"/>
                  <a:gd name="T21" fmla="*/ 0 h 406"/>
                  <a:gd name="T22" fmla="*/ 686 w 686"/>
                  <a:gd name="T23" fmla="*/ 5 h 406"/>
                  <a:gd name="T24" fmla="*/ 686 w 686"/>
                  <a:gd name="T25" fmla="*/ 401 h 406"/>
                  <a:gd name="T26" fmla="*/ 682 w 686"/>
                  <a:gd name="T27" fmla="*/ 406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86" h="406">
                    <a:moveTo>
                      <a:pt x="10" y="396"/>
                    </a:moveTo>
                    <a:cubicBezTo>
                      <a:pt x="677" y="396"/>
                      <a:pt x="677" y="396"/>
                      <a:pt x="677" y="396"/>
                    </a:cubicBezTo>
                    <a:cubicBezTo>
                      <a:pt x="677" y="10"/>
                      <a:pt x="677" y="10"/>
                      <a:pt x="677" y="10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10" y="396"/>
                      <a:pt x="10" y="396"/>
                      <a:pt x="10" y="396"/>
                    </a:cubicBezTo>
                    <a:close/>
                    <a:moveTo>
                      <a:pt x="682" y="406"/>
                    </a:moveTo>
                    <a:cubicBezTo>
                      <a:pt x="5" y="406"/>
                      <a:pt x="5" y="406"/>
                      <a:pt x="5" y="406"/>
                    </a:cubicBezTo>
                    <a:cubicBezTo>
                      <a:pt x="2" y="406"/>
                      <a:pt x="0" y="404"/>
                      <a:pt x="0" y="401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682" y="0"/>
                      <a:pt x="682" y="0"/>
                      <a:pt x="682" y="0"/>
                    </a:cubicBezTo>
                    <a:cubicBezTo>
                      <a:pt x="684" y="0"/>
                      <a:pt x="686" y="2"/>
                      <a:pt x="686" y="5"/>
                    </a:cubicBezTo>
                    <a:cubicBezTo>
                      <a:pt x="686" y="401"/>
                      <a:pt x="686" y="401"/>
                      <a:pt x="686" y="401"/>
                    </a:cubicBezTo>
                    <a:cubicBezTo>
                      <a:pt x="686" y="404"/>
                      <a:pt x="684" y="406"/>
                      <a:pt x="682" y="40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" name="Freeform 226">
                <a:extLst>
                  <a:ext uri="{FF2B5EF4-FFF2-40B4-BE49-F238E27FC236}">
                    <a16:creationId xmlns:a16="http://schemas.microsoft.com/office/drawing/2014/main" id="{2D534B76-8345-478A-9A6A-1FAA56049A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8" y="3103"/>
                <a:ext cx="338" cy="15"/>
              </a:xfrm>
              <a:custGeom>
                <a:avLst/>
                <a:gdLst>
                  <a:gd name="T0" fmla="*/ 174 w 176"/>
                  <a:gd name="T1" fmla="*/ 3 h 8"/>
                  <a:gd name="T2" fmla="*/ 128 w 176"/>
                  <a:gd name="T3" fmla="*/ 2 h 8"/>
                  <a:gd name="T4" fmla="*/ 78 w 176"/>
                  <a:gd name="T5" fmla="*/ 2 h 8"/>
                  <a:gd name="T6" fmla="*/ 1 w 176"/>
                  <a:gd name="T7" fmla="*/ 3 h 8"/>
                  <a:gd name="T8" fmla="*/ 1 w 176"/>
                  <a:gd name="T9" fmla="*/ 5 h 8"/>
                  <a:gd name="T10" fmla="*/ 2 w 176"/>
                  <a:gd name="T11" fmla="*/ 5 h 8"/>
                  <a:gd name="T12" fmla="*/ 2 w 176"/>
                  <a:gd name="T13" fmla="*/ 3 h 8"/>
                  <a:gd name="T14" fmla="*/ 1 w 176"/>
                  <a:gd name="T15" fmla="*/ 3 h 8"/>
                  <a:gd name="T16" fmla="*/ 1 w 176"/>
                  <a:gd name="T17" fmla="*/ 5 h 8"/>
                  <a:gd name="T18" fmla="*/ 78 w 176"/>
                  <a:gd name="T19" fmla="*/ 6 h 8"/>
                  <a:gd name="T20" fmla="*/ 128 w 176"/>
                  <a:gd name="T21" fmla="*/ 6 h 8"/>
                  <a:gd name="T22" fmla="*/ 174 w 176"/>
                  <a:gd name="T23" fmla="*/ 5 h 8"/>
                  <a:gd name="T24" fmla="*/ 174 w 176"/>
                  <a:gd name="T25" fmla="*/ 3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6" h="8">
                    <a:moveTo>
                      <a:pt x="174" y="3"/>
                    </a:moveTo>
                    <a:cubicBezTo>
                      <a:pt x="159" y="0"/>
                      <a:pt x="143" y="2"/>
                      <a:pt x="128" y="2"/>
                    </a:cubicBezTo>
                    <a:cubicBezTo>
                      <a:pt x="111" y="2"/>
                      <a:pt x="95" y="2"/>
                      <a:pt x="78" y="2"/>
                    </a:cubicBezTo>
                    <a:cubicBezTo>
                      <a:pt x="53" y="2"/>
                      <a:pt x="27" y="1"/>
                      <a:pt x="1" y="3"/>
                    </a:cubicBezTo>
                    <a:cubicBezTo>
                      <a:pt x="0" y="3"/>
                      <a:pt x="0" y="5"/>
                      <a:pt x="1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4" y="5"/>
                      <a:pt x="4" y="3"/>
                      <a:pt x="2" y="3"/>
                    </a:cubicBezTo>
                    <a:cubicBezTo>
                      <a:pt x="2" y="3"/>
                      <a:pt x="2" y="3"/>
                      <a:pt x="1" y="3"/>
                    </a:cubicBezTo>
                    <a:cubicBezTo>
                      <a:pt x="0" y="3"/>
                      <a:pt x="0" y="5"/>
                      <a:pt x="1" y="5"/>
                    </a:cubicBezTo>
                    <a:cubicBezTo>
                      <a:pt x="27" y="7"/>
                      <a:pt x="53" y="6"/>
                      <a:pt x="78" y="6"/>
                    </a:cubicBezTo>
                    <a:cubicBezTo>
                      <a:pt x="95" y="6"/>
                      <a:pt x="111" y="6"/>
                      <a:pt x="128" y="6"/>
                    </a:cubicBezTo>
                    <a:cubicBezTo>
                      <a:pt x="143" y="6"/>
                      <a:pt x="159" y="8"/>
                      <a:pt x="174" y="5"/>
                    </a:cubicBezTo>
                    <a:cubicBezTo>
                      <a:pt x="176" y="5"/>
                      <a:pt x="176" y="3"/>
                      <a:pt x="174" y="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" name="Freeform 227">
                <a:extLst>
                  <a:ext uri="{FF2B5EF4-FFF2-40B4-BE49-F238E27FC236}">
                    <a16:creationId xmlns:a16="http://schemas.microsoft.com/office/drawing/2014/main" id="{9D45AC45-B62B-48D1-A678-A130D46E35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2" y="3132"/>
                <a:ext cx="342" cy="11"/>
              </a:xfrm>
              <a:custGeom>
                <a:avLst/>
                <a:gdLst>
                  <a:gd name="T0" fmla="*/ 177 w 178"/>
                  <a:gd name="T1" fmla="*/ 2 h 6"/>
                  <a:gd name="T2" fmla="*/ 134 w 178"/>
                  <a:gd name="T3" fmla="*/ 1 h 6"/>
                  <a:gd name="T4" fmla="*/ 91 w 178"/>
                  <a:gd name="T5" fmla="*/ 1 h 6"/>
                  <a:gd name="T6" fmla="*/ 1 w 178"/>
                  <a:gd name="T7" fmla="*/ 2 h 6"/>
                  <a:gd name="T8" fmla="*/ 1 w 178"/>
                  <a:gd name="T9" fmla="*/ 4 h 6"/>
                  <a:gd name="T10" fmla="*/ 87 w 178"/>
                  <a:gd name="T11" fmla="*/ 5 h 6"/>
                  <a:gd name="T12" fmla="*/ 130 w 178"/>
                  <a:gd name="T13" fmla="*/ 5 h 6"/>
                  <a:gd name="T14" fmla="*/ 177 w 178"/>
                  <a:gd name="T15" fmla="*/ 4 h 6"/>
                  <a:gd name="T16" fmla="*/ 177 w 178"/>
                  <a:gd name="T1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8" h="6">
                    <a:moveTo>
                      <a:pt x="177" y="2"/>
                    </a:moveTo>
                    <a:cubicBezTo>
                      <a:pt x="163" y="0"/>
                      <a:pt x="148" y="1"/>
                      <a:pt x="134" y="1"/>
                    </a:cubicBezTo>
                    <a:cubicBezTo>
                      <a:pt x="119" y="1"/>
                      <a:pt x="105" y="1"/>
                      <a:pt x="91" y="1"/>
                    </a:cubicBezTo>
                    <a:cubicBezTo>
                      <a:pt x="61" y="1"/>
                      <a:pt x="31" y="0"/>
                      <a:pt x="1" y="2"/>
                    </a:cubicBezTo>
                    <a:cubicBezTo>
                      <a:pt x="0" y="2"/>
                      <a:pt x="0" y="4"/>
                      <a:pt x="1" y="4"/>
                    </a:cubicBezTo>
                    <a:cubicBezTo>
                      <a:pt x="29" y="6"/>
                      <a:pt x="58" y="5"/>
                      <a:pt x="87" y="5"/>
                    </a:cubicBezTo>
                    <a:cubicBezTo>
                      <a:pt x="101" y="5"/>
                      <a:pt x="115" y="5"/>
                      <a:pt x="130" y="5"/>
                    </a:cubicBezTo>
                    <a:cubicBezTo>
                      <a:pt x="145" y="5"/>
                      <a:pt x="161" y="6"/>
                      <a:pt x="177" y="4"/>
                    </a:cubicBezTo>
                    <a:cubicBezTo>
                      <a:pt x="178" y="4"/>
                      <a:pt x="178" y="2"/>
                      <a:pt x="177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" name="Freeform 228">
                <a:extLst>
                  <a:ext uri="{FF2B5EF4-FFF2-40B4-BE49-F238E27FC236}">
                    <a16:creationId xmlns:a16="http://schemas.microsoft.com/office/drawing/2014/main" id="{D094A410-0378-4BCD-A6D7-AA62B81E07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8" y="3197"/>
                <a:ext cx="83" cy="187"/>
              </a:xfrm>
              <a:custGeom>
                <a:avLst/>
                <a:gdLst>
                  <a:gd name="T0" fmla="*/ 0 w 43"/>
                  <a:gd name="T1" fmla="*/ 97 h 97"/>
                  <a:gd name="T2" fmla="*/ 43 w 43"/>
                  <a:gd name="T3" fmla="*/ 97 h 97"/>
                  <a:gd name="T4" fmla="*/ 43 w 43"/>
                  <a:gd name="T5" fmla="*/ 23 h 97"/>
                  <a:gd name="T6" fmla="*/ 24 w 43"/>
                  <a:gd name="T7" fmla="*/ 0 h 97"/>
                  <a:gd name="T8" fmla="*/ 19 w 43"/>
                  <a:gd name="T9" fmla="*/ 0 h 97"/>
                  <a:gd name="T10" fmla="*/ 0 w 43"/>
                  <a:gd name="T11" fmla="*/ 23 h 97"/>
                  <a:gd name="T12" fmla="*/ 0 w 43"/>
                  <a:gd name="T13" fmla="*/ 9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97">
                    <a:moveTo>
                      <a:pt x="0" y="97"/>
                    </a:moveTo>
                    <a:cubicBezTo>
                      <a:pt x="43" y="97"/>
                      <a:pt x="43" y="97"/>
                      <a:pt x="43" y="97"/>
                    </a:cubicBezTo>
                    <a:cubicBezTo>
                      <a:pt x="43" y="23"/>
                      <a:pt x="43" y="23"/>
                      <a:pt x="43" y="23"/>
                    </a:cubicBezTo>
                    <a:cubicBezTo>
                      <a:pt x="43" y="10"/>
                      <a:pt x="34" y="0"/>
                      <a:pt x="24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9" y="0"/>
                      <a:pt x="0" y="10"/>
                      <a:pt x="0" y="23"/>
                    </a:cubicBez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1A46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5" name="Freeform 229">
                <a:extLst>
                  <a:ext uri="{FF2B5EF4-FFF2-40B4-BE49-F238E27FC236}">
                    <a16:creationId xmlns:a16="http://schemas.microsoft.com/office/drawing/2014/main" id="{75587E88-EFB3-4E1D-B9E4-DFE30258276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548" y="3187"/>
                <a:ext cx="102" cy="206"/>
              </a:xfrm>
              <a:custGeom>
                <a:avLst/>
                <a:gdLst>
                  <a:gd name="T0" fmla="*/ 10 w 53"/>
                  <a:gd name="T1" fmla="*/ 97 h 107"/>
                  <a:gd name="T2" fmla="*/ 43 w 53"/>
                  <a:gd name="T3" fmla="*/ 97 h 107"/>
                  <a:gd name="T4" fmla="*/ 43 w 53"/>
                  <a:gd name="T5" fmla="*/ 28 h 107"/>
                  <a:gd name="T6" fmla="*/ 39 w 53"/>
                  <a:gd name="T7" fmla="*/ 15 h 107"/>
                  <a:gd name="T8" fmla="*/ 29 w 53"/>
                  <a:gd name="T9" fmla="*/ 10 h 107"/>
                  <a:gd name="T10" fmla="*/ 24 w 53"/>
                  <a:gd name="T11" fmla="*/ 10 h 107"/>
                  <a:gd name="T12" fmla="*/ 14 w 53"/>
                  <a:gd name="T13" fmla="*/ 15 h 107"/>
                  <a:gd name="T14" fmla="*/ 10 w 53"/>
                  <a:gd name="T15" fmla="*/ 28 h 107"/>
                  <a:gd name="T16" fmla="*/ 10 w 53"/>
                  <a:gd name="T17" fmla="*/ 97 h 107"/>
                  <a:gd name="T18" fmla="*/ 48 w 53"/>
                  <a:gd name="T19" fmla="*/ 107 h 107"/>
                  <a:gd name="T20" fmla="*/ 5 w 53"/>
                  <a:gd name="T21" fmla="*/ 107 h 107"/>
                  <a:gd name="T22" fmla="*/ 0 w 53"/>
                  <a:gd name="T23" fmla="*/ 102 h 107"/>
                  <a:gd name="T24" fmla="*/ 0 w 53"/>
                  <a:gd name="T25" fmla="*/ 28 h 107"/>
                  <a:gd name="T26" fmla="*/ 7 w 53"/>
                  <a:gd name="T27" fmla="*/ 8 h 107"/>
                  <a:gd name="T28" fmla="*/ 24 w 53"/>
                  <a:gd name="T29" fmla="*/ 0 h 107"/>
                  <a:gd name="T30" fmla="*/ 29 w 53"/>
                  <a:gd name="T31" fmla="*/ 0 h 107"/>
                  <a:gd name="T32" fmla="*/ 46 w 53"/>
                  <a:gd name="T33" fmla="*/ 8 h 107"/>
                  <a:gd name="T34" fmla="*/ 53 w 53"/>
                  <a:gd name="T35" fmla="*/ 28 h 107"/>
                  <a:gd name="T36" fmla="*/ 53 w 53"/>
                  <a:gd name="T37" fmla="*/ 102 h 107"/>
                  <a:gd name="T38" fmla="*/ 48 w 53"/>
                  <a:gd name="T39" fmla="*/ 107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" h="107">
                    <a:moveTo>
                      <a:pt x="10" y="97"/>
                    </a:moveTo>
                    <a:cubicBezTo>
                      <a:pt x="43" y="97"/>
                      <a:pt x="43" y="97"/>
                      <a:pt x="43" y="97"/>
                    </a:cubicBezTo>
                    <a:cubicBezTo>
                      <a:pt x="43" y="28"/>
                      <a:pt x="43" y="28"/>
                      <a:pt x="43" y="28"/>
                    </a:cubicBezTo>
                    <a:cubicBezTo>
                      <a:pt x="43" y="23"/>
                      <a:pt x="42" y="18"/>
                      <a:pt x="39" y="15"/>
                    </a:cubicBezTo>
                    <a:cubicBezTo>
                      <a:pt x="36" y="12"/>
                      <a:pt x="33" y="10"/>
                      <a:pt x="29" y="10"/>
                    </a:cubicBezTo>
                    <a:cubicBezTo>
                      <a:pt x="24" y="10"/>
                      <a:pt x="24" y="10"/>
                      <a:pt x="24" y="10"/>
                    </a:cubicBezTo>
                    <a:cubicBezTo>
                      <a:pt x="20" y="10"/>
                      <a:pt x="17" y="12"/>
                      <a:pt x="14" y="15"/>
                    </a:cubicBezTo>
                    <a:cubicBezTo>
                      <a:pt x="11" y="18"/>
                      <a:pt x="10" y="23"/>
                      <a:pt x="10" y="28"/>
                    </a:cubicBezTo>
                    <a:cubicBezTo>
                      <a:pt x="10" y="97"/>
                      <a:pt x="10" y="97"/>
                      <a:pt x="10" y="97"/>
                    </a:cubicBezTo>
                    <a:close/>
                    <a:moveTo>
                      <a:pt x="48" y="107"/>
                    </a:moveTo>
                    <a:cubicBezTo>
                      <a:pt x="5" y="107"/>
                      <a:pt x="5" y="107"/>
                      <a:pt x="5" y="107"/>
                    </a:cubicBezTo>
                    <a:cubicBezTo>
                      <a:pt x="2" y="107"/>
                      <a:pt x="0" y="105"/>
                      <a:pt x="0" y="102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0"/>
                      <a:pt x="3" y="13"/>
                      <a:pt x="7" y="8"/>
                    </a:cubicBezTo>
                    <a:cubicBezTo>
                      <a:pt x="11" y="3"/>
                      <a:pt x="17" y="0"/>
                      <a:pt x="24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36" y="0"/>
                      <a:pt x="42" y="3"/>
                      <a:pt x="46" y="8"/>
                    </a:cubicBezTo>
                    <a:cubicBezTo>
                      <a:pt x="50" y="13"/>
                      <a:pt x="53" y="20"/>
                      <a:pt x="53" y="28"/>
                    </a:cubicBezTo>
                    <a:cubicBezTo>
                      <a:pt x="53" y="102"/>
                      <a:pt x="53" y="102"/>
                      <a:pt x="53" y="102"/>
                    </a:cubicBezTo>
                    <a:cubicBezTo>
                      <a:pt x="53" y="105"/>
                      <a:pt x="51" y="107"/>
                      <a:pt x="48" y="10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" name="Freeform 230">
                <a:extLst>
                  <a:ext uri="{FF2B5EF4-FFF2-40B4-BE49-F238E27FC236}">
                    <a16:creationId xmlns:a16="http://schemas.microsoft.com/office/drawing/2014/main" id="{08608A5C-1E4A-48E7-B3D2-90767DE4DE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1" y="3195"/>
                <a:ext cx="48" cy="193"/>
              </a:xfrm>
              <a:custGeom>
                <a:avLst/>
                <a:gdLst>
                  <a:gd name="T0" fmla="*/ 24 w 25"/>
                  <a:gd name="T1" fmla="*/ 3 h 100"/>
                  <a:gd name="T2" fmla="*/ 2 w 25"/>
                  <a:gd name="T3" fmla="*/ 27 h 100"/>
                  <a:gd name="T4" fmla="*/ 1 w 25"/>
                  <a:gd name="T5" fmla="*/ 57 h 100"/>
                  <a:gd name="T6" fmla="*/ 1 w 25"/>
                  <a:gd name="T7" fmla="*/ 99 h 100"/>
                  <a:gd name="T8" fmla="*/ 3 w 25"/>
                  <a:gd name="T9" fmla="*/ 99 h 100"/>
                  <a:gd name="T10" fmla="*/ 3 w 25"/>
                  <a:gd name="T11" fmla="*/ 36 h 100"/>
                  <a:gd name="T12" fmla="*/ 24 w 25"/>
                  <a:gd name="T13" fmla="*/ 5 h 100"/>
                  <a:gd name="T14" fmla="*/ 24 w 25"/>
                  <a:gd name="T15" fmla="*/ 3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00">
                    <a:moveTo>
                      <a:pt x="24" y="3"/>
                    </a:moveTo>
                    <a:cubicBezTo>
                      <a:pt x="10" y="0"/>
                      <a:pt x="4" y="14"/>
                      <a:pt x="2" y="27"/>
                    </a:cubicBezTo>
                    <a:cubicBezTo>
                      <a:pt x="0" y="37"/>
                      <a:pt x="1" y="47"/>
                      <a:pt x="1" y="57"/>
                    </a:cubicBezTo>
                    <a:cubicBezTo>
                      <a:pt x="1" y="71"/>
                      <a:pt x="0" y="85"/>
                      <a:pt x="1" y="99"/>
                    </a:cubicBezTo>
                    <a:cubicBezTo>
                      <a:pt x="1" y="100"/>
                      <a:pt x="3" y="100"/>
                      <a:pt x="3" y="99"/>
                    </a:cubicBezTo>
                    <a:cubicBezTo>
                      <a:pt x="4" y="78"/>
                      <a:pt x="3" y="57"/>
                      <a:pt x="3" y="36"/>
                    </a:cubicBezTo>
                    <a:cubicBezTo>
                      <a:pt x="3" y="22"/>
                      <a:pt x="7" y="3"/>
                      <a:pt x="24" y="5"/>
                    </a:cubicBezTo>
                    <a:cubicBezTo>
                      <a:pt x="25" y="5"/>
                      <a:pt x="25" y="3"/>
                      <a:pt x="24" y="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" name="Freeform 231">
                <a:extLst>
                  <a:ext uri="{FF2B5EF4-FFF2-40B4-BE49-F238E27FC236}">
                    <a16:creationId xmlns:a16="http://schemas.microsoft.com/office/drawing/2014/main" id="{C7594538-94E2-473E-963C-FCED8E661B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2" y="3403"/>
                <a:ext cx="71" cy="8"/>
              </a:xfrm>
              <a:custGeom>
                <a:avLst/>
                <a:gdLst>
                  <a:gd name="T0" fmla="*/ 37 w 37"/>
                  <a:gd name="T1" fmla="*/ 2 h 4"/>
                  <a:gd name="T2" fmla="*/ 14 w 37"/>
                  <a:gd name="T3" fmla="*/ 1 h 4"/>
                  <a:gd name="T4" fmla="*/ 2 w 37"/>
                  <a:gd name="T5" fmla="*/ 1 h 4"/>
                  <a:gd name="T6" fmla="*/ 2 w 37"/>
                  <a:gd name="T7" fmla="*/ 3 h 4"/>
                  <a:gd name="T8" fmla="*/ 2 w 37"/>
                  <a:gd name="T9" fmla="*/ 3 h 4"/>
                  <a:gd name="T10" fmla="*/ 2 w 37"/>
                  <a:gd name="T11" fmla="*/ 1 h 4"/>
                  <a:gd name="T12" fmla="*/ 2 w 37"/>
                  <a:gd name="T13" fmla="*/ 1 h 4"/>
                  <a:gd name="T14" fmla="*/ 2 w 37"/>
                  <a:gd name="T15" fmla="*/ 3 h 4"/>
                  <a:gd name="T16" fmla="*/ 12 w 37"/>
                  <a:gd name="T17" fmla="*/ 4 h 4"/>
                  <a:gd name="T18" fmla="*/ 37 w 37"/>
                  <a:gd name="T19" fmla="*/ 3 h 4"/>
                  <a:gd name="T20" fmla="*/ 37 w 37"/>
                  <a:gd name="T21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" h="4">
                    <a:moveTo>
                      <a:pt x="37" y="2"/>
                    </a:moveTo>
                    <a:cubicBezTo>
                      <a:pt x="29" y="0"/>
                      <a:pt x="21" y="1"/>
                      <a:pt x="14" y="1"/>
                    </a:cubicBezTo>
                    <a:cubicBezTo>
                      <a:pt x="10" y="1"/>
                      <a:pt x="6" y="0"/>
                      <a:pt x="2" y="1"/>
                    </a:cubicBezTo>
                    <a:cubicBezTo>
                      <a:pt x="0" y="1"/>
                      <a:pt x="1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3"/>
                      <a:pt x="3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0" y="3"/>
                      <a:pt x="2" y="3"/>
                    </a:cubicBezTo>
                    <a:cubicBezTo>
                      <a:pt x="5" y="4"/>
                      <a:pt x="9" y="4"/>
                      <a:pt x="12" y="4"/>
                    </a:cubicBezTo>
                    <a:cubicBezTo>
                      <a:pt x="20" y="3"/>
                      <a:pt x="29" y="4"/>
                      <a:pt x="37" y="3"/>
                    </a:cubicBezTo>
                    <a:cubicBezTo>
                      <a:pt x="37" y="3"/>
                      <a:pt x="37" y="2"/>
                      <a:pt x="37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" name="Rectangle 232">
                <a:extLst>
                  <a:ext uri="{FF2B5EF4-FFF2-40B4-BE49-F238E27FC236}">
                    <a16:creationId xmlns:a16="http://schemas.microsoft.com/office/drawing/2014/main" id="{020D7E19-DCA6-49AE-946B-FC16AA7A54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1" y="3505"/>
                <a:ext cx="1973" cy="85"/>
              </a:xfrm>
              <a:prstGeom prst="rect">
                <a:avLst/>
              </a:prstGeom>
              <a:solidFill>
                <a:srgbClr val="EDC3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" name="Freeform 233">
                <a:extLst>
                  <a:ext uri="{FF2B5EF4-FFF2-40B4-BE49-F238E27FC236}">
                    <a16:creationId xmlns:a16="http://schemas.microsoft.com/office/drawing/2014/main" id="{A7A03E07-8FE4-4656-AE5B-3CDC0A416E4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01" y="3495"/>
                <a:ext cx="1991" cy="104"/>
              </a:xfrm>
              <a:custGeom>
                <a:avLst/>
                <a:gdLst>
                  <a:gd name="T0" fmla="*/ 9 w 1038"/>
                  <a:gd name="T1" fmla="*/ 44 h 54"/>
                  <a:gd name="T2" fmla="*/ 1029 w 1038"/>
                  <a:gd name="T3" fmla="*/ 44 h 54"/>
                  <a:gd name="T4" fmla="*/ 1029 w 1038"/>
                  <a:gd name="T5" fmla="*/ 10 h 54"/>
                  <a:gd name="T6" fmla="*/ 9 w 1038"/>
                  <a:gd name="T7" fmla="*/ 10 h 54"/>
                  <a:gd name="T8" fmla="*/ 9 w 1038"/>
                  <a:gd name="T9" fmla="*/ 44 h 54"/>
                  <a:gd name="T10" fmla="*/ 1034 w 1038"/>
                  <a:gd name="T11" fmla="*/ 54 h 54"/>
                  <a:gd name="T12" fmla="*/ 5 w 1038"/>
                  <a:gd name="T13" fmla="*/ 54 h 54"/>
                  <a:gd name="T14" fmla="*/ 0 w 1038"/>
                  <a:gd name="T15" fmla="*/ 49 h 54"/>
                  <a:gd name="T16" fmla="*/ 0 w 1038"/>
                  <a:gd name="T17" fmla="*/ 5 h 54"/>
                  <a:gd name="T18" fmla="*/ 5 w 1038"/>
                  <a:gd name="T19" fmla="*/ 0 h 54"/>
                  <a:gd name="T20" fmla="*/ 1034 w 1038"/>
                  <a:gd name="T21" fmla="*/ 0 h 54"/>
                  <a:gd name="T22" fmla="*/ 1038 w 1038"/>
                  <a:gd name="T23" fmla="*/ 5 h 54"/>
                  <a:gd name="T24" fmla="*/ 1038 w 1038"/>
                  <a:gd name="T25" fmla="*/ 49 h 54"/>
                  <a:gd name="T26" fmla="*/ 1034 w 1038"/>
                  <a:gd name="T2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38" h="54">
                    <a:moveTo>
                      <a:pt x="9" y="44"/>
                    </a:moveTo>
                    <a:cubicBezTo>
                      <a:pt x="1029" y="44"/>
                      <a:pt x="1029" y="44"/>
                      <a:pt x="1029" y="44"/>
                    </a:cubicBezTo>
                    <a:cubicBezTo>
                      <a:pt x="1029" y="10"/>
                      <a:pt x="1029" y="10"/>
                      <a:pt x="1029" y="1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9" y="44"/>
                      <a:pt x="9" y="44"/>
                      <a:pt x="9" y="44"/>
                    </a:cubicBezTo>
                    <a:close/>
                    <a:moveTo>
                      <a:pt x="1034" y="54"/>
                    </a:moveTo>
                    <a:cubicBezTo>
                      <a:pt x="5" y="54"/>
                      <a:pt x="5" y="54"/>
                      <a:pt x="5" y="54"/>
                    </a:cubicBezTo>
                    <a:cubicBezTo>
                      <a:pt x="2" y="54"/>
                      <a:pt x="0" y="51"/>
                      <a:pt x="0" y="49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1034" y="0"/>
                      <a:pt x="1034" y="0"/>
                      <a:pt x="1034" y="0"/>
                    </a:cubicBezTo>
                    <a:cubicBezTo>
                      <a:pt x="1036" y="0"/>
                      <a:pt x="1038" y="2"/>
                      <a:pt x="1038" y="5"/>
                    </a:cubicBezTo>
                    <a:cubicBezTo>
                      <a:pt x="1038" y="49"/>
                      <a:pt x="1038" y="49"/>
                      <a:pt x="1038" y="49"/>
                    </a:cubicBezTo>
                    <a:cubicBezTo>
                      <a:pt x="1038" y="51"/>
                      <a:pt x="1036" y="54"/>
                      <a:pt x="1034" y="54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" name="Freeform 234">
                <a:extLst>
                  <a:ext uri="{FF2B5EF4-FFF2-40B4-BE49-F238E27FC236}">
                    <a16:creationId xmlns:a16="http://schemas.microsoft.com/office/drawing/2014/main" id="{9BADE05C-16A3-4CF4-98C6-EB5929E38C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7" y="3530"/>
                <a:ext cx="1979" cy="15"/>
              </a:xfrm>
              <a:custGeom>
                <a:avLst/>
                <a:gdLst>
                  <a:gd name="T0" fmla="*/ 1028 w 1032"/>
                  <a:gd name="T1" fmla="*/ 2 h 8"/>
                  <a:gd name="T2" fmla="*/ 5 w 1032"/>
                  <a:gd name="T3" fmla="*/ 2 h 8"/>
                  <a:gd name="T4" fmla="*/ 5 w 1032"/>
                  <a:gd name="T5" fmla="*/ 6 h 8"/>
                  <a:gd name="T6" fmla="*/ 1028 w 1032"/>
                  <a:gd name="T7" fmla="*/ 6 h 8"/>
                  <a:gd name="T8" fmla="*/ 1028 w 1032"/>
                  <a:gd name="T9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2" h="8">
                    <a:moveTo>
                      <a:pt x="1028" y="2"/>
                    </a:moveTo>
                    <a:cubicBezTo>
                      <a:pt x="687" y="0"/>
                      <a:pt x="346" y="1"/>
                      <a:pt x="5" y="2"/>
                    </a:cubicBezTo>
                    <a:cubicBezTo>
                      <a:pt x="0" y="2"/>
                      <a:pt x="0" y="6"/>
                      <a:pt x="5" y="6"/>
                    </a:cubicBezTo>
                    <a:cubicBezTo>
                      <a:pt x="346" y="7"/>
                      <a:pt x="687" y="8"/>
                      <a:pt x="1028" y="6"/>
                    </a:cubicBezTo>
                    <a:cubicBezTo>
                      <a:pt x="1032" y="6"/>
                      <a:pt x="1032" y="2"/>
                      <a:pt x="1028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" name="Rectangle 235">
                <a:extLst>
                  <a:ext uri="{FF2B5EF4-FFF2-40B4-BE49-F238E27FC236}">
                    <a16:creationId xmlns:a16="http://schemas.microsoft.com/office/drawing/2014/main" id="{84F68262-8897-45EC-96CF-EA91549D8A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30" y="2154"/>
                <a:ext cx="328" cy="1189"/>
              </a:xfrm>
              <a:prstGeom prst="rect">
                <a:avLst/>
              </a:prstGeom>
              <a:solidFill>
                <a:srgbClr val="FD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" name="Freeform 236">
                <a:extLst>
                  <a:ext uri="{FF2B5EF4-FFF2-40B4-BE49-F238E27FC236}">
                    <a16:creationId xmlns:a16="http://schemas.microsoft.com/office/drawing/2014/main" id="{9D56F59D-BB0E-489D-A0E6-CA802D6CDF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30" y="2204"/>
                <a:ext cx="328" cy="924"/>
              </a:xfrm>
              <a:custGeom>
                <a:avLst/>
                <a:gdLst>
                  <a:gd name="T0" fmla="*/ 171 w 171"/>
                  <a:gd name="T1" fmla="*/ 448 h 480"/>
                  <a:gd name="T2" fmla="*/ 171 w 171"/>
                  <a:gd name="T3" fmla="*/ 220 h 480"/>
                  <a:gd name="T4" fmla="*/ 49 w 171"/>
                  <a:gd name="T5" fmla="*/ 215 h 480"/>
                  <a:gd name="T6" fmla="*/ 25 w 171"/>
                  <a:gd name="T7" fmla="*/ 3 h 480"/>
                  <a:gd name="T8" fmla="*/ 0 w 171"/>
                  <a:gd name="T9" fmla="*/ 0 h 480"/>
                  <a:gd name="T10" fmla="*/ 0 w 171"/>
                  <a:gd name="T11" fmla="*/ 478 h 480"/>
                  <a:gd name="T12" fmla="*/ 171 w 171"/>
                  <a:gd name="T13" fmla="*/ 448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1" h="480">
                    <a:moveTo>
                      <a:pt x="171" y="448"/>
                    </a:moveTo>
                    <a:cubicBezTo>
                      <a:pt x="171" y="220"/>
                      <a:pt x="171" y="220"/>
                      <a:pt x="171" y="220"/>
                    </a:cubicBezTo>
                    <a:cubicBezTo>
                      <a:pt x="128" y="221"/>
                      <a:pt x="68" y="220"/>
                      <a:pt x="49" y="215"/>
                    </a:cubicBezTo>
                    <a:cubicBezTo>
                      <a:pt x="17" y="206"/>
                      <a:pt x="25" y="190"/>
                      <a:pt x="25" y="3"/>
                    </a:cubicBezTo>
                    <a:cubicBezTo>
                      <a:pt x="16" y="1"/>
                      <a:pt x="8" y="0"/>
                      <a:pt x="0" y="0"/>
                    </a:cubicBezTo>
                    <a:cubicBezTo>
                      <a:pt x="0" y="478"/>
                      <a:pt x="0" y="478"/>
                      <a:pt x="0" y="478"/>
                    </a:cubicBezTo>
                    <a:cubicBezTo>
                      <a:pt x="48" y="480"/>
                      <a:pt x="124" y="463"/>
                      <a:pt x="171" y="448"/>
                    </a:cubicBezTo>
                    <a:close/>
                  </a:path>
                </a:pathLst>
              </a:custGeom>
              <a:solidFill>
                <a:srgbClr val="CDC2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" name="Freeform 237">
                <a:extLst>
                  <a:ext uri="{FF2B5EF4-FFF2-40B4-BE49-F238E27FC236}">
                    <a16:creationId xmlns:a16="http://schemas.microsoft.com/office/drawing/2014/main" id="{E60F79C0-BC2C-4F83-965A-0B5680DD4E5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22" y="2145"/>
                <a:ext cx="343" cy="1208"/>
              </a:xfrm>
              <a:custGeom>
                <a:avLst/>
                <a:gdLst>
                  <a:gd name="T0" fmla="*/ 8 w 179"/>
                  <a:gd name="T1" fmla="*/ 618 h 628"/>
                  <a:gd name="T2" fmla="*/ 171 w 179"/>
                  <a:gd name="T3" fmla="*/ 618 h 628"/>
                  <a:gd name="T4" fmla="*/ 171 w 179"/>
                  <a:gd name="T5" fmla="*/ 10 h 628"/>
                  <a:gd name="T6" fmla="*/ 8 w 179"/>
                  <a:gd name="T7" fmla="*/ 10 h 628"/>
                  <a:gd name="T8" fmla="*/ 8 w 179"/>
                  <a:gd name="T9" fmla="*/ 618 h 628"/>
                  <a:gd name="T10" fmla="*/ 175 w 179"/>
                  <a:gd name="T11" fmla="*/ 628 h 628"/>
                  <a:gd name="T12" fmla="*/ 4 w 179"/>
                  <a:gd name="T13" fmla="*/ 628 h 628"/>
                  <a:gd name="T14" fmla="*/ 0 w 179"/>
                  <a:gd name="T15" fmla="*/ 623 h 628"/>
                  <a:gd name="T16" fmla="*/ 0 w 179"/>
                  <a:gd name="T17" fmla="*/ 5 h 628"/>
                  <a:gd name="T18" fmla="*/ 4 w 179"/>
                  <a:gd name="T19" fmla="*/ 0 h 628"/>
                  <a:gd name="T20" fmla="*/ 175 w 179"/>
                  <a:gd name="T21" fmla="*/ 0 h 628"/>
                  <a:gd name="T22" fmla="*/ 179 w 179"/>
                  <a:gd name="T23" fmla="*/ 5 h 628"/>
                  <a:gd name="T24" fmla="*/ 179 w 179"/>
                  <a:gd name="T25" fmla="*/ 623 h 628"/>
                  <a:gd name="T26" fmla="*/ 175 w 179"/>
                  <a:gd name="T27" fmla="*/ 628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9" h="628">
                    <a:moveTo>
                      <a:pt x="8" y="618"/>
                    </a:moveTo>
                    <a:cubicBezTo>
                      <a:pt x="171" y="618"/>
                      <a:pt x="171" y="618"/>
                      <a:pt x="171" y="618"/>
                    </a:cubicBezTo>
                    <a:cubicBezTo>
                      <a:pt x="171" y="10"/>
                      <a:pt x="171" y="10"/>
                      <a:pt x="171" y="10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8" y="618"/>
                      <a:pt x="8" y="618"/>
                      <a:pt x="8" y="618"/>
                    </a:cubicBezTo>
                    <a:close/>
                    <a:moveTo>
                      <a:pt x="175" y="628"/>
                    </a:moveTo>
                    <a:cubicBezTo>
                      <a:pt x="4" y="628"/>
                      <a:pt x="4" y="628"/>
                      <a:pt x="4" y="628"/>
                    </a:cubicBezTo>
                    <a:cubicBezTo>
                      <a:pt x="2" y="628"/>
                      <a:pt x="0" y="625"/>
                      <a:pt x="0" y="623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75" y="0"/>
                      <a:pt x="175" y="0"/>
                      <a:pt x="175" y="0"/>
                    </a:cubicBezTo>
                    <a:cubicBezTo>
                      <a:pt x="177" y="0"/>
                      <a:pt x="179" y="2"/>
                      <a:pt x="179" y="5"/>
                    </a:cubicBezTo>
                    <a:cubicBezTo>
                      <a:pt x="179" y="623"/>
                      <a:pt x="179" y="623"/>
                      <a:pt x="179" y="623"/>
                    </a:cubicBezTo>
                    <a:cubicBezTo>
                      <a:pt x="179" y="625"/>
                      <a:pt x="177" y="628"/>
                      <a:pt x="175" y="62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" name="Freeform 238">
                <a:extLst>
                  <a:ext uri="{FF2B5EF4-FFF2-40B4-BE49-F238E27FC236}">
                    <a16:creationId xmlns:a16="http://schemas.microsoft.com/office/drawing/2014/main" id="{28426E25-614B-49F2-903D-AC93F6B483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6" y="1812"/>
                <a:ext cx="616" cy="340"/>
              </a:xfrm>
              <a:custGeom>
                <a:avLst/>
                <a:gdLst>
                  <a:gd name="T0" fmla="*/ 81 w 321"/>
                  <a:gd name="T1" fmla="*/ 177 h 177"/>
                  <a:gd name="T2" fmla="*/ 162 w 321"/>
                  <a:gd name="T3" fmla="*/ 177 h 177"/>
                  <a:gd name="T4" fmla="*/ 242 w 321"/>
                  <a:gd name="T5" fmla="*/ 177 h 177"/>
                  <a:gd name="T6" fmla="*/ 165 w 321"/>
                  <a:gd name="T7" fmla="*/ 0 h 177"/>
                  <a:gd name="T8" fmla="*/ 81 w 321"/>
                  <a:gd name="T9" fmla="*/ 177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1" h="177">
                    <a:moveTo>
                      <a:pt x="81" y="177"/>
                    </a:moveTo>
                    <a:cubicBezTo>
                      <a:pt x="108" y="177"/>
                      <a:pt x="135" y="177"/>
                      <a:pt x="162" y="177"/>
                    </a:cubicBezTo>
                    <a:cubicBezTo>
                      <a:pt x="189" y="177"/>
                      <a:pt x="215" y="177"/>
                      <a:pt x="242" y="177"/>
                    </a:cubicBezTo>
                    <a:cubicBezTo>
                      <a:pt x="321" y="42"/>
                      <a:pt x="163" y="98"/>
                      <a:pt x="165" y="0"/>
                    </a:cubicBezTo>
                    <a:cubicBezTo>
                      <a:pt x="164" y="98"/>
                      <a:pt x="0" y="52"/>
                      <a:pt x="81" y="177"/>
                    </a:cubicBezTo>
                    <a:close/>
                  </a:path>
                </a:pathLst>
              </a:custGeom>
              <a:solidFill>
                <a:srgbClr val="EDC3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" name="Freeform 239">
                <a:extLst>
                  <a:ext uri="{FF2B5EF4-FFF2-40B4-BE49-F238E27FC236}">
                    <a16:creationId xmlns:a16="http://schemas.microsoft.com/office/drawing/2014/main" id="{0BC90194-184D-4E0C-8759-5BC9566E78B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776" y="1802"/>
                <a:ext cx="441" cy="360"/>
              </a:xfrm>
              <a:custGeom>
                <a:avLst/>
                <a:gdLst>
                  <a:gd name="T0" fmla="*/ 36 w 230"/>
                  <a:gd name="T1" fmla="*/ 177 h 187"/>
                  <a:gd name="T2" fmla="*/ 193 w 230"/>
                  <a:gd name="T3" fmla="*/ 177 h 187"/>
                  <a:gd name="T4" fmla="*/ 201 w 230"/>
                  <a:gd name="T5" fmla="*/ 96 h 187"/>
                  <a:gd name="T6" fmla="*/ 171 w 230"/>
                  <a:gd name="T7" fmla="*/ 78 h 187"/>
                  <a:gd name="T8" fmla="*/ 118 w 230"/>
                  <a:gd name="T9" fmla="*/ 31 h 187"/>
                  <a:gd name="T10" fmla="*/ 59 w 230"/>
                  <a:gd name="T11" fmla="*/ 82 h 187"/>
                  <a:gd name="T12" fmla="*/ 26 w 230"/>
                  <a:gd name="T13" fmla="*/ 102 h 187"/>
                  <a:gd name="T14" fmla="*/ 36 w 230"/>
                  <a:gd name="T15" fmla="*/ 177 h 187"/>
                  <a:gd name="T16" fmla="*/ 115 w 230"/>
                  <a:gd name="T17" fmla="*/ 187 h 187"/>
                  <a:gd name="T18" fmla="*/ 34 w 230"/>
                  <a:gd name="T19" fmla="*/ 187 h 187"/>
                  <a:gd name="T20" fmla="*/ 34 w 230"/>
                  <a:gd name="T21" fmla="*/ 187 h 187"/>
                  <a:gd name="T22" fmla="*/ 31 w 230"/>
                  <a:gd name="T23" fmla="*/ 185 h 187"/>
                  <a:gd name="T24" fmla="*/ 20 w 230"/>
                  <a:gd name="T25" fmla="*/ 94 h 187"/>
                  <a:gd name="T26" fmla="*/ 56 w 230"/>
                  <a:gd name="T27" fmla="*/ 72 h 187"/>
                  <a:gd name="T28" fmla="*/ 114 w 230"/>
                  <a:gd name="T29" fmla="*/ 5 h 187"/>
                  <a:gd name="T30" fmla="*/ 114 w 230"/>
                  <a:gd name="T31" fmla="*/ 5 h 187"/>
                  <a:gd name="T32" fmla="*/ 118 w 230"/>
                  <a:gd name="T33" fmla="*/ 0 h 187"/>
                  <a:gd name="T34" fmla="*/ 122 w 230"/>
                  <a:gd name="T35" fmla="*/ 5 h 187"/>
                  <a:gd name="T36" fmla="*/ 174 w 230"/>
                  <a:gd name="T37" fmla="*/ 69 h 187"/>
                  <a:gd name="T38" fmla="*/ 206 w 230"/>
                  <a:gd name="T39" fmla="*/ 87 h 187"/>
                  <a:gd name="T40" fmla="*/ 199 w 230"/>
                  <a:gd name="T41" fmla="*/ 184 h 187"/>
                  <a:gd name="T42" fmla="*/ 195 w 230"/>
                  <a:gd name="T43" fmla="*/ 187 h 187"/>
                  <a:gd name="T44" fmla="*/ 115 w 230"/>
                  <a:gd name="T45" fmla="*/ 187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30" h="187">
                    <a:moveTo>
                      <a:pt x="36" y="177"/>
                    </a:moveTo>
                    <a:cubicBezTo>
                      <a:pt x="193" y="177"/>
                      <a:pt x="193" y="177"/>
                      <a:pt x="193" y="177"/>
                    </a:cubicBezTo>
                    <a:cubicBezTo>
                      <a:pt x="220" y="130"/>
                      <a:pt x="216" y="109"/>
                      <a:pt x="201" y="96"/>
                    </a:cubicBezTo>
                    <a:cubicBezTo>
                      <a:pt x="193" y="89"/>
                      <a:pt x="183" y="84"/>
                      <a:pt x="171" y="78"/>
                    </a:cubicBezTo>
                    <a:cubicBezTo>
                      <a:pt x="149" y="68"/>
                      <a:pt x="126" y="57"/>
                      <a:pt x="118" y="31"/>
                    </a:cubicBezTo>
                    <a:cubicBezTo>
                      <a:pt x="108" y="58"/>
                      <a:pt x="83" y="70"/>
                      <a:pt x="59" y="82"/>
                    </a:cubicBezTo>
                    <a:cubicBezTo>
                      <a:pt x="46" y="88"/>
                      <a:pt x="34" y="94"/>
                      <a:pt x="26" y="102"/>
                    </a:cubicBezTo>
                    <a:cubicBezTo>
                      <a:pt x="12" y="116"/>
                      <a:pt x="10" y="136"/>
                      <a:pt x="36" y="177"/>
                    </a:cubicBezTo>
                    <a:close/>
                    <a:moveTo>
                      <a:pt x="115" y="187"/>
                    </a:moveTo>
                    <a:cubicBezTo>
                      <a:pt x="34" y="187"/>
                      <a:pt x="34" y="187"/>
                      <a:pt x="34" y="187"/>
                    </a:cubicBezTo>
                    <a:cubicBezTo>
                      <a:pt x="34" y="187"/>
                      <a:pt x="34" y="187"/>
                      <a:pt x="34" y="187"/>
                    </a:cubicBezTo>
                    <a:cubicBezTo>
                      <a:pt x="33" y="187"/>
                      <a:pt x="32" y="186"/>
                      <a:pt x="31" y="185"/>
                    </a:cubicBezTo>
                    <a:cubicBezTo>
                      <a:pt x="0" y="137"/>
                      <a:pt x="3" y="112"/>
                      <a:pt x="20" y="94"/>
                    </a:cubicBezTo>
                    <a:cubicBezTo>
                      <a:pt x="30" y="85"/>
                      <a:pt x="43" y="79"/>
                      <a:pt x="56" y="72"/>
                    </a:cubicBezTo>
                    <a:cubicBezTo>
                      <a:pt x="84" y="59"/>
                      <a:pt x="114" y="44"/>
                      <a:pt x="114" y="5"/>
                    </a:cubicBezTo>
                    <a:cubicBezTo>
                      <a:pt x="114" y="5"/>
                      <a:pt x="114" y="5"/>
                      <a:pt x="114" y="5"/>
                    </a:cubicBezTo>
                    <a:cubicBezTo>
                      <a:pt x="114" y="2"/>
                      <a:pt x="116" y="0"/>
                      <a:pt x="118" y="0"/>
                    </a:cubicBezTo>
                    <a:cubicBezTo>
                      <a:pt x="120" y="0"/>
                      <a:pt x="122" y="2"/>
                      <a:pt x="122" y="5"/>
                    </a:cubicBezTo>
                    <a:cubicBezTo>
                      <a:pt x="121" y="44"/>
                      <a:pt x="149" y="57"/>
                      <a:pt x="174" y="69"/>
                    </a:cubicBezTo>
                    <a:cubicBezTo>
                      <a:pt x="186" y="74"/>
                      <a:pt x="197" y="80"/>
                      <a:pt x="206" y="87"/>
                    </a:cubicBezTo>
                    <a:cubicBezTo>
                      <a:pt x="225" y="104"/>
                      <a:pt x="230" y="130"/>
                      <a:pt x="199" y="184"/>
                    </a:cubicBezTo>
                    <a:cubicBezTo>
                      <a:pt x="198" y="186"/>
                      <a:pt x="197" y="187"/>
                      <a:pt x="195" y="187"/>
                    </a:cubicBezTo>
                    <a:lnTo>
                      <a:pt x="115" y="187"/>
                    </a:ln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" name="Rectangle 240">
                <a:extLst>
                  <a:ext uri="{FF2B5EF4-FFF2-40B4-BE49-F238E27FC236}">
                    <a16:creationId xmlns:a16="http://schemas.microsoft.com/office/drawing/2014/main" id="{D8B69235-EFC4-4914-ABE3-F677A0B2E9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2" y="2154"/>
                <a:ext cx="443" cy="75"/>
              </a:xfrm>
              <a:prstGeom prst="rect">
                <a:avLst/>
              </a:prstGeom>
              <a:solidFill>
                <a:srgbClr val="FD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" name="Freeform 241">
                <a:extLst>
                  <a:ext uri="{FF2B5EF4-FFF2-40B4-BE49-F238E27FC236}">
                    <a16:creationId xmlns:a16="http://schemas.microsoft.com/office/drawing/2014/main" id="{86A7FC99-9FAB-478A-8F0B-99D1FBD18E2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765" y="2145"/>
                <a:ext cx="458" cy="94"/>
              </a:xfrm>
              <a:custGeom>
                <a:avLst/>
                <a:gdLst>
                  <a:gd name="T0" fmla="*/ 8 w 239"/>
                  <a:gd name="T1" fmla="*/ 39 h 49"/>
                  <a:gd name="T2" fmla="*/ 231 w 239"/>
                  <a:gd name="T3" fmla="*/ 39 h 49"/>
                  <a:gd name="T4" fmla="*/ 231 w 239"/>
                  <a:gd name="T5" fmla="*/ 10 h 49"/>
                  <a:gd name="T6" fmla="*/ 8 w 239"/>
                  <a:gd name="T7" fmla="*/ 10 h 49"/>
                  <a:gd name="T8" fmla="*/ 8 w 239"/>
                  <a:gd name="T9" fmla="*/ 39 h 49"/>
                  <a:gd name="T10" fmla="*/ 235 w 239"/>
                  <a:gd name="T11" fmla="*/ 49 h 49"/>
                  <a:gd name="T12" fmla="*/ 4 w 239"/>
                  <a:gd name="T13" fmla="*/ 49 h 49"/>
                  <a:gd name="T14" fmla="*/ 0 w 239"/>
                  <a:gd name="T15" fmla="*/ 44 h 49"/>
                  <a:gd name="T16" fmla="*/ 0 w 239"/>
                  <a:gd name="T17" fmla="*/ 5 h 49"/>
                  <a:gd name="T18" fmla="*/ 4 w 239"/>
                  <a:gd name="T19" fmla="*/ 0 h 49"/>
                  <a:gd name="T20" fmla="*/ 235 w 239"/>
                  <a:gd name="T21" fmla="*/ 0 h 49"/>
                  <a:gd name="T22" fmla="*/ 239 w 239"/>
                  <a:gd name="T23" fmla="*/ 5 h 49"/>
                  <a:gd name="T24" fmla="*/ 239 w 239"/>
                  <a:gd name="T25" fmla="*/ 44 h 49"/>
                  <a:gd name="T26" fmla="*/ 235 w 239"/>
                  <a:gd name="T27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39" h="49">
                    <a:moveTo>
                      <a:pt x="8" y="39"/>
                    </a:moveTo>
                    <a:cubicBezTo>
                      <a:pt x="231" y="39"/>
                      <a:pt x="231" y="39"/>
                      <a:pt x="231" y="39"/>
                    </a:cubicBezTo>
                    <a:cubicBezTo>
                      <a:pt x="231" y="10"/>
                      <a:pt x="231" y="10"/>
                      <a:pt x="231" y="10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8" y="39"/>
                      <a:pt x="8" y="39"/>
                      <a:pt x="8" y="39"/>
                    </a:cubicBezTo>
                    <a:close/>
                    <a:moveTo>
                      <a:pt x="235" y="49"/>
                    </a:moveTo>
                    <a:cubicBezTo>
                      <a:pt x="4" y="49"/>
                      <a:pt x="4" y="49"/>
                      <a:pt x="4" y="49"/>
                    </a:cubicBezTo>
                    <a:cubicBezTo>
                      <a:pt x="2" y="49"/>
                      <a:pt x="0" y="47"/>
                      <a:pt x="0" y="4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235" y="0"/>
                      <a:pt x="235" y="0"/>
                      <a:pt x="235" y="0"/>
                    </a:cubicBezTo>
                    <a:cubicBezTo>
                      <a:pt x="238" y="0"/>
                      <a:pt x="239" y="2"/>
                      <a:pt x="239" y="5"/>
                    </a:cubicBezTo>
                    <a:cubicBezTo>
                      <a:pt x="239" y="44"/>
                      <a:pt x="239" y="44"/>
                      <a:pt x="239" y="44"/>
                    </a:cubicBezTo>
                    <a:cubicBezTo>
                      <a:pt x="239" y="47"/>
                      <a:pt x="238" y="49"/>
                      <a:pt x="235" y="4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" name="Freeform 242">
                <a:extLst>
                  <a:ext uri="{FF2B5EF4-FFF2-40B4-BE49-F238E27FC236}">
                    <a16:creationId xmlns:a16="http://schemas.microsoft.com/office/drawing/2014/main" id="{2177A4E7-EDB7-46AA-9517-B3E5893821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8" y="1914"/>
                <a:ext cx="88" cy="63"/>
              </a:xfrm>
              <a:custGeom>
                <a:avLst/>
                <a:gdLst>
                  <a:gd name="T0" fmla="*/ 0 w 46"/>
                  <a:gd name="T1" fmla="*/ 1 h 33"/>
                  <a:gd name="T2" fmla="*/ 45 w 46"/>
                  <a:gd name="T3" fmla="*/ 33 h 33"/>
                  <a:gd name="T4" fmla="*/ 45 w 46"/>
                  <a:gd name="T5" fmla="*/ 31 h 33"/>
                  <a:gd name="T6" fmla="*/ 24 w 46"/>
                  <a:gd name="T7" fmla="*/ 20 h 33"/>
                  <a:gd name="T8" fmla="*/ 1 w 46"/>
                  <a:gd name="T9" fmla="*/ 1 h 33"/>
                  <a:gd name="T10" fmla="*/ 0 w 46"/>
                  <a:gd name="T11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" h="33">
                    <a:moveTo>
                      <a:pt x="0" y="1"/>
                    </a:moveTo>
                    <a:cubicBezTo>
                      <a:pt x="10" y="18"/>
                      <a:pt x="28" y="31"/>
                      <a:pt x="45" y="33"/>
                    </a:cubicBezTo>
                    <a:cubicBezTo>
                      <a:pt x="46" y="33"/>
                      <a:pt x="46" y="32"/>
                      <a:pt x="45" y="31"/>
                    </a:cubicBezTo>
                    <a:cubicBezTo>
                      <a:pt x="39" y="26"/>
                      <a:pt x="31" y="23"/>
                      <a:pt x="24" y="20"/>
                    </a:cubicBezTo>
                    <a:cubicBezTo>
                      <a:pt x="16" y="15"/>
                      <a:pt x="7" y="9"/>
                      <a:pt x="1" y="1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" name="Freeform 243">
                <a:extLst>
                  <a:ext uri="{FF2B5EF4-FFF2-40B4-BE49-F238E27FC236}">
                    <a16:creationId xmlns:a16="http://schemas.microsoft.com/office/drawing/2014/main" id="{D9F5311A-3C69-4666-9C38-A1E8E4A2B7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8" y="1985"/>
                <a:ext cx="15" cy="19"/>
              </a:xfrm>
              <a:custGeom>
                <a:avLst/>
                <a:gdLst>
                  <a:gd name="T0" fmla="*/ 1 w 8"/>
                  <a:gd name="T1" fmla="*/ 3 h 10"/>
                  <a:gd name="T2" fmla="*/ 7 w 8"/>
                  <a:gd name="T3" fmla="*/ 10 h 10"/>
                  <a:gd name="T4" fmla="*/ 8 w 8"/>
                  <a:gd name="T5" fmla="*/ 8 h 10"/>
                  <a:gd name="T6" fmla="*/ 2 w 8"/>
                  <a:gd name="T7" fmla="*/ 1 h 10"/>
                  <a:gd name="T8" fmla="*/ 1 w 8"/>
                  <a:gd name="T9" fmla="*/ 3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10">
                    <a:moveTo>
                      <a:pt x="1" y="3"/>
                    </a:moveTo>
                    <a:cubicBezTo>
                      <a:pt x="3" y="5"/>
                      <a:pt x="4" y="8"/>
                      <a:pt x="7" y="10"/>
                    </a:cubicBezTo>
                    <a:cubicBezTo>
                      <a:pt x="7" y="10"/>
                      <a:pt x="8" y="9"/>
                      <a:pt x="8" y="8"/>
                    </a:cubicBezTo>
                    <a:cubicBezTo>
                      <a:pt x="7" y="5"/>
                      <a:pt x="4" y="3"/>
                      <a:pt x="2" y="1"/>
                    </a:cubicBezTo>
                    <a:cubicBezTo>
                      <a:pt x="1" y="0"/>
                      <a:pt x="0" y="2"/>
                      <a:pt x="1" y="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" name="Freeform 244">
                <a:extLst>
                  <a:ext uri="{FF2B5EF4-FFF2-40B4-BE49-F238E27FC236}">
                    <a16:creationId xmlns:a16="http://schemas.microsoft.com/office/drawing/2014/main" id="{0C9E3AAD-B4BA-428C-A4FD-DDF4F85193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11" y="2191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0" y="0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" name="Freeform 245">
                <a:extLst>
                  <a:ext uri="{FF2B5EF4-FFF2-40B4-BE49-F238E27FC236}">
                    <a16:creationId xmlns:a16="http://schemas.microsoft.com/office/drawing/2014/main" id="{27F80395-BA63-45D9-9B92-5EB5618591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76" y="2183"/>
                <a:ext cx="441" cy="15"/>
              </a:xfrm>
              <a:custGeom>
                <a:avLst/>
                <a:gdLst>
                  <a:gd name="T0" fmla="*/ 228 w 230"/>
                  <a:gd name="T1" fmla="*/ 2 h 8"/>
                  <a:gd name="T2" fmla="*/ 109 w 230"/>
                  <a:gd name="T3" fmla="*/ 2 h 8"/>
                  <a:gd name="T4" fmla="*/ 52 w 230"/>
                  <a:gd name="T5" fmla="*/ 2 h 8"/>
                  <a:gd name="T6" fmla="*/ 1 w 230"/>
                  <a:gd name="T7" fmla="*/ 3 h 8"/>
                  <a:gd name="T8" fmla="*/ 1 w 230"/>
                  <a:gd name="T9" fmla="*/ 6 h 8"/>
                  <a:gd name="T10" fmla="*/ 1 w 230"/>
                  <a:gd name="T11" fmla="*/ 6 h 8"/>
                  <a:gd name="T12" fmla="*/ 1 w 230"/>
                  <a:gd name="T13" fmla="*/ 3 h 8"/>
                  <a:gd name="T14" fmla="*/ 1 w 230"/>
                  <a:gd name="T15" fmla="*/ 3 h 8"/>
                  <a:gd name="T16" fmla="*/ 1 w 230"/>
                  <a:gd name="T17" fmla="*/ 6 h 8"/>
                  <a:gd name="T18" fmla="*/ 48 w 230"/>
                  <a:gd name="T19" fmla="*/ 6 h 8"/>
                  <a:gd name="T20" fmla="*/ 109 w 230"/>
                  <a:gd name="T21" fmla="*/ 6 h 8"/>
                  <a:gd name="T22" fmla="*/ 228 w 230"/>
                  <a:gd name="T23" fmla="*/ 6 h 8"/>
                  <a:gd name="T24" fmla="*/ 228 w 230"/>
                  <a:gd name="T25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30" h="8">
                    <a:moveTo>
                      <a:pt x="228" y="2"/>
                    </a:moveTo>
                    <a:cubicBezTo>
                      <a:pt x="188" y="1"/>
                      <a:pt x="149" y="2"/>
                      <a:pt x="109" y="2"/>
                    </a:cubicBezTo>
                    <a:cubicBezTo>
                      <a:pt x="90" y="2"/>
                      <a:pt x="71" y="2"/>
                      <a:pt x="52" y="2"/>
                    </a:cubicBezTo>
                    <a:cubicBezTo>
                      <a:pt x="35" y="2"/>
                      <a:pt x="18" y="0"/>
                      <a:pt x="1" y="3"/>
                    </a:cubicBezTo>
                    <a:cubicBezTo>
                      <a:pt x="0" y="3"/>
                      <a:pt x="0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3" y="6"/>
                      <a:pt x="3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6"/>
                      <a:pt x="1" y="6"/>
                    </a:cubicBezTo>
                    <a:cubicBezTo>
                      <a:pt x="17" y="8"/>
                      <a:pt x="33" y="6"/>
                      <a:pt x="48" y="6"/>
                    </a:cubicBezTo>
                    <a:cubicBezTo>
                      <a:pt x="69" y="6"/>
                      <a:pt x="89" y="6"/>
                      <a:pt x="109" y="6"/>
                    </a:cubicBezTo>
                    <a:cubicBezTo>
                      <a:pt x="149" y="6"/>
                      <a:pt x="188" y="8"/>
                      <a:pt x="228" y="6"/>
                    </a:cubicBezTo>
                    <a:cubicBezTo>
                      <a:pt x="230" y="6"/>
                      <a:pt x="230" y="2"/>
                      <a:pt x="228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" name="Freeform 246">
                <a:extLst>
                  <a:ext uri="{FF2B5EF4-FFF2-40B4-BE49-F238E27FC236}">
                    <a16:creationId xmlns:a16="http://schemas.microsoft.com/office/drawing/2014/main" id="{820F7CE4-4267-432C-A0AA-908629B427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16" y="2106"/>
                <a:ext cx="347" cy="16"/>
              </a:xfrm>
              <a:custGeom>
                <a:avLst/>
                <a:gdLst>
                  <a:gd name="T0" fmla="*/ 3 w 181"/>
                  <a:gd name="T1" fmla="*/ 6 h 8"/>
                  <a:gd name="T2" fmla="*/ 26 w 181"/>
                  <a:gd name="T3" fmla="*/ 6 h 8"/>
                  <a:gd name="T4" fmla="*/ 49 w 181"/>
                  <a:gd name="T5" fmla="*/ 6 h 8"/>
                  <a:gd name="T6" fmla="*/ 93 w 181"/>
                  <a:gd name="T7" fmla="*/ 6 h 8"/>
                  <a:gd name="T8" fmla="*/ 136 w 181"/>
                  <a:gd name="T9" fmla="*/ 6 h 8"/>
                  <a:gd name="T10" fmla="*/ 180 w 181"/>
                  <a:gd name="T11" fmla="*/ 5 h 8"/>
                  <a:gd name="T12" fmla="*/ 180 w 181"/>
                  <a:gd name="T13" fmla="*/ 3 h 8"/>
                  <a:gd name="T14" fmla="*/ 140 w 181"/>
                  <a:gd name="T15" fmla="*/ 2 h 8"/>
                  <a:gd name="T16" fmla="*/ 96 w 181"/>
                  <a:gd name="T17" fmla="*/ 2 h 8"/>
                  <a:gd name="T18" fmla="*/ 52 w 181"/>
                  <a:gd name="T19" fmla="*/ 2 h 8"/>
                  <a:gd name="T20" fmla="*/ 29 w 181"/>
                  <a:gd name="T21" fmla="*/ 2 h 8"/>
                  <a:gd name="T22" fmla="*/ 3 w 181"/>
                  <a:gd name="T23" fmla="*/ 2 h 8"/>
                  <a:gd name="T24" fmla="*/ 3 w 181"/>
                  <a:gd name="T25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" h="8">
                    <a:moveTo>
                      <a:pt x="3" y="6"/>
                    </a:moveTo>
                    <a:cubicBezTo>
                      <a:pt x="10" y="4"/>
                      <a:pt x="18" y="6"/>
                      <a:pt x="26" y="6"/>
                    </a:cubicBezTo>
                    <a:cubicBezTo>
                      <a:pt x="33" y="6"/>
                      <a:pt x="41" y="6"/>
                      <a:pt x="49" y="6"/>
                    </a:cubicBezTo>
                    <a:cubicBezTo>
                      <a:pt x="63" y="6"/>
                      <a:pt x="78" y="6"/>
                      <a:pt x="93" y="6"/>
                    </a:cubicBezTo>
                    <a:cubicBezTo>
                      <a:pt x="107" y="6"/>
                      <a:pt x="122" y="6"/>
                      <a:pt x="136" y="6"/>
                    </a:cubicBezTo>
                    <a:cubicBezTo>
                      <a:pt x="150" y="6"/>
                      <a:pt x="166" y="8"/>
                      <a:pt x="180" y="5"/>
                    </a:cubicBezTo>
                    <a:cubicBezTo>
                      <a:pt x="181" y="5"/>
                      <a:pt x="181" y="3"/>
                      <a:pt x="180" y="3"/>
                    </a:cubicBezTo>
                    <a:cubicBezTo>
                      <a:pt x="167" y="0"/>
                      <a:pt x="153" y="2"/>
                      <a:pt x="140" y="2"/>
                    </a:cubicBezTo>
                    <a:cubicBezTo>
                      <a:pt x="125" y="2"/>
                      <a:pt x="110" y="2"/>
                      <a:pt x="96" y="2"/>
                    </a:cubicBezTo>
                    <a:cubicBezTo>
                      <a:pt x="81" y="2"/>
                      <a:pt x="67" y="2"/>
                      <a:pt x="52" y="2"/>
                    </a:cubicBezTo>
                    <a:cubicBezTo>
                      <a:pt x="44" y="2"/>
                      <a:pt x="37" y="2"/>
                      <a:pt x="29" y="2"/>
                    </a:cubicBezTo>
                    <a:cubicBezTo>
                      <a:pt x="20" y="2"/>
                      <a:pt x="11" y="4"/>
                      <a:pt x="3" y="2"/>
                    </a:cubicBezTo>
                    <a:cubicBezTo>
                      <a:pt x="0" y="1"/>
                      <a:pt x="0" y="7"/>
                      <a:pt x="3" y="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" name="Freeform 247">
                <a:extLst>
                  <a:ext uri="{FF2B5EF4-FFF2-40B4-BE49-F238E27FC236}">
                    <a16:creationId xmlns:a16="http://schemas.microsoft.com/office/drawing/2014/main" id="{86A7B90A-AE1A-48BD-8323-09A565533A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6" y="2256"/>
                <a:ext cx="334" cy="18"/>
              </a:xfrm>
              <a:custGeom>
                <a:avLst/>
                <a:gdLst>
                  <a:gd name="T0" fmla="*/ 172 w 174"/>
                  <a:gd name="T1" fmla="*/ 3 h 9"/>
                  <a:gd name="T2" fmla="*/ 132 w 174"/>
                  <a:gd name="T3" fmla="*/ 2 h 9"/>
                  <a:gd name="T4" fmla="*/ 88 w 174"/>
                  <a:gd name="T5" fmla="*/ 2 h 9"/>
                  <a:gd name="T6" fmla="*/ 2 w 174"/>
                  <a:gd name="T7" fmla="*/ 3 h 9"/>
                  <a:gd name="T8" fmla="*/ 2 w 174"/>
                  <a:gd name="T9" fmla="*/ 6 h 9"/>
                  <a:gd name="T10" fmla="*/ 5 w 174"/>
                  <a:gd name="T11" fmla="*/ 6 h 9"/>
                  <a:gd name="T12" fmla="*/ 5 w 174"/>
                  <a:gd name="T13" fmla="*/ 3 h 9"/>
                  <a:gd name="T14" fmla="*/ 2 w 174"/>
                  <a:gd name="T15" fmla="*/ 3 h 9"/>
                  <a:gd name="T16" fmla="*/ 2 w 174"/>
                  <a:gd name="T17" fmla="*/ 6 h 9"/>
                  <a:gd name="T18" fmla="*/ 88 w 174"/>
                  <a:gd name="T19" fmla="*/ 7 h 9"/>
                  <a:gd name="T20" fmla="*/ 132 w 174"/>
                  <a:gd name="T21" fmla="*/ 7 h 9"/>
                  <a:gd name="T22" fmla="*/ 172 w 174"/>
                  <a:gd name="T23" fmla="*/ 6 h 9"/>
                  <a:gd name="T24" fmla="*/ 172 w 174"/>
                  <a:gd name="T25" fmla="*/ 3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4" h="9">
                    <a:moveTo>
                      <a:pt x="172" y="3"/>
                    </a:moveTo>
                    <a:cubicBezTo>
                      <a:pt x="159" y="0"/>
                      <a:pt x="145" y="2"/>
                      <a:pt x="132" y="2"/>
                    </a:cubicBezTo>
                    <a:cubicBezTo>
                      <a:pt x="117" y="2"/>
                      <a:pt x="103" y="2"/>
                      <a:pt x="88" y="2"/>
                    </a:cubicBezTo>
                    <a:cubicBezTo>
                      <a:pt x="60" y="2"/>
                      <a:pt x="31" y="0"/>
                      <a:pt x="2" y="3"/>
                    </a:cubicBezTo>
                    <a:cubicBezTo>
                      <a:pt x="0" y="3"/>
                      <a:pt x="0" y="6"/>
                      <a:pt x="2" y="6"/>
                    </a:cubicBezTo>
                    <a:cubicBezTo>
                      <a:pt x="3" y="6"/>
                      <a:pt x="4" y="6"/>
                      <a:pt x="5" y="6"/>
                    </a:cubicBezTo>
                    <a:cubicBezTo>
                      <a:pt x="7" y="6"/>
                      <a:pt x="7" y="3"/>
                      <a:pt x="5" y="3"/>
                    </a:cubicBezTo>
                    <a:cubicBezTo>
                      <a:pt x="4" y="3"/>
                      <a:pt x="3" y="3"/>
                      <a:pt x="2" y="3"/>
                    </a:cubicBezTo>
                    <a:cubicBezTo>
                      <a:pt x="0" y="3"/>
                      <a:pt x="0" y="6"/>
                      <a:pt x="2" y="6"/>
                    </a:cubicBezTo>
                    <a:cubicBezTo>
                      <a:pt x="31" y="9"/>
                      <a:pt x="60" y="7"/>
                      <a:pt x="88" y="7"/>
                    </a:cubicBezTo>
                    <a:cubicBezTo>
                      <a:pt x="103" y="7"/>
                      <a:pt x="117" y="7"/>
                      <a:pt x="132" y="7"/>
                    </a:cubicBezTo>
                    <a:cubicBezTo>
                      <a:pt x="145" y="7"/>
                      <a:pt x="159" y="8"/>
                      <a:pt x="172" y="6"/>
                    </a:cubicBezTo>
                    <a:cubicBezTo>
                      <a:pt x="174" y="6"/>
                      <a:pt x="174" y="3"/>
                      <a:pt x="172" y="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" name="Freeform 248">
                <a:extLst>
                  <a:ext uri="{FF2B5EF4-FFF2-40B4-BE49-F238E27FC236}">
                    <a16:creationId xmlns:a16="http://schemas.microsoft.com/office/drawing/2014/main" id="{DCD27BE6-9CCB-42E2-A7BB-84C064E3D5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8" y="2281"/>
                <a:ext cx="330" cy="18"/>
              </a:xfrm>
              <a:custGeom>
                <a:avLst/>
                <a:gdLst>
                  <a:gd name="T0" fmla="*/ 170 w 172"/>
                  <a:gd name="T1" fmla="*/ 3 h 9"/>
                  <a:gd name="T2" fmla="*/ 130 w 172"/>
                  <a:gd name="T3" fmla="*/ 2 h 9"/>
                  <a:gd name="T4" fmla="*/ 86 w 172"/>
                  <a:gd name="T5" fmla="*/ 2 h 9"/>
                  <a:gd name="T6" fmla="*/ 2 w 172"/>
                  <a:gd name="T7" fmla="*/ 2 h 9"/>
                  <a:gd name="T8" fmla="*/ 2 w 172"/>
                  <a:gd name="T9" fmla="*/ 6 h 9"/>
                  <a:gd name="T10" fmla="*/ 5 w 172"/>
                  <a:gd name="T11" fmla="*/ 6 h 9"/>
                  <a:gd name="T12" fmla="*/ 5 w 172"/>
                  <a:gd name="T13" fmla="*/ 3 h 9"/>
                  <a:gd name="T14" fmla="*/ 2 w 172"/>
                  <a:gd name="T15" fmla="*/ 2 h 9"/>
                  <a:gd name="T16" fmla="*/ 2 w 172"/>
                  <a:gd name="T17" fmla="*/ 6 h 9"/>
                  <a:gd name="T18" fmla="*/ 86 w 172"/>
                  <a:gd name="T19" fmla="*/ 6 h 9"/>
                  <a:gd name="T20" fmla="*/ 127 w 172"/>
                  <a:gd name="T21" fmla="*/ 6 h 9"/>
                  <a:gd name="T22" fmla="*/ 170 w 172"/>
                  <a:gd name="T23" fmla="*/ 6 h 9"/>
                  <a:gd name="T24" fmla="*/ 170 w 172"/>
                  <a:gd name="T25" fmla="*/ 3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" h="9">
                    <a:moveTo>
                      <a:pt x="170" y="3"/>
                    </a:moveTo>
                    <a:cubicBezTo>
                      <a:pt x="157" y="1"/>
                      <a:pt x="143" y="2"/>
                      <a:pt x="130" y="2"/>
                    </a:cubicBezTo>
                    <a:cubicBezTo>
                      <a:pt x="115" y="2"/>
                      <a:pt x="101" y="2"/>
                      <a:pt x="86" y="2"/>
                    </a:cubicBezTo>
                    <a:cubicBezTo>
                      <a:pt x="58" y="2"/>
                      <a:pt x="30" y="0"/>
                      <a:pt x="2" y="2"/>
                    </a:cubicBezTo>
                    <a:cubicBezTo>
                      <a:pt x="0" y="2"/>
                      <a:pt x="0" y="6"/>
                      <a:pt x="2" y="6"/>
                    </a:cubicBezTo>
                    <a:cubicBezTo>
                      <a:pt x="3" y="6"/>
                      <a:pt x="4" y="6"/>
                      <a:pt x="5" y="6"/>
                    </a:cubicBezTo>
                    <a:cubicBezTo>
                      <a:pt x="7" y="5"/>
                      <a:pt x="7" y="3"/>
                      <a:pt x="5" y="3"/>
                    </a:cubicBezTo>
                    <a:cubicBezTo>
                      <a:pt x="4" y="3"/>
                      <a:pt x="3" y="2"/>
                      <a:pt x="2" y="2"/>
                    </a:cubicBezTo>
                    <a:cubicBezTo>
                      <a:pt x="0" y="2"/>
                      <a:pt x="0" y="6"/>
                      <a:pt x="2" y="6"/>
                    </a:cubicBezTo>
                    <a:cubicBezTo>
                      <a:pt x="30" y="9"/>
                      <a:pt x="58" y="6"/>
                      <a:pt x="86" y="6"/>
                    </a:cubicBezTo>
                    <a:cubicBezTo>
                      <a:pt x="100" y="6"/>
                      <a:pt x="113" y="6"/>
                      <a:pt x="127" y="6"/>
                    </a:cubicBezTo>
                    <a:cubicBezTo>
                      <a:pt x="141" y="6"/>
                      <a:pt x="156" y="8"/>
                      <a:pt x="170" y="6"/>
                    </a:cubicBezTo>
                    <a:cubicBezTo>
                      <a:pt x="172" y="5"/>
                      <a:pt x="172" y="3"/>
                      <a:pt x="170" y="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" name="Freeform 249">
                <a:extLst>
                  <a:ext uri="{FF2B5EF4-FFF2-40B4-BE49-F238E27FC236}">
                    <a16:creationId xmlns:a16="http://schemas.microsoft.com/office/drawing/2014/main" id="{4BED3581-67C1-4F07-85EA-BC18EA6AAD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3" y="2339"/>
                <a:ext cx="80" cy="10"/>
              </a:xfrm>
              <a:custGeom>
                <a:avLst/>
                <a:gdLst>
                  <a:gd name="T0" fmla="*/ 41 w 42"/>
                  <a:gd name="T1" fmla="*/ 2 h 5"/>
                  <a:gd name="T2" fmla="*/ 1 w 42"/>
                  <a:gd name="T3" fmla="*/ 2 h 5"/>
                  <a:gd name="T4" fmla="*/ 1 w 42"/>
                  <a:gd name="T5" fmla="*/ 3 h 5"/>
                  <a:gd name="T6" fmla="*/ 41 w 42"/>
                  <a:gd name="T7" fmla="*/ 3 h 5"/>
                  <a:gd name="T8" fmla="*/ 41 w 42"/>
                  <a:gd name="T9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5">
                    <a:moveTo>
                      <a:pt x="41" y="2"/>
                    </a:moveTo>
                    <a:cubicBezTo>
                      <a:pt x="28" y="0"/>
                      <a:pt x="15" y="0"/>
                      <a:pt x="1" y="2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5" y="5"/>
                      <a:pt x="28" y="5"/>
                      <a:pt x="41" y="3"/>
                    </a:cubicBezTo>
                    <a:cubicBezTo>
                      <a:pt x="42" y="3"/>
                      <a:pt x="42" y="2"/>
                      <a:pt x="41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" name="Freeform 250">
                <a:extLst>
                  <a:ext uri="{FF2B5EF4-FFF2-40B4-BE49-F238E27FC236}">
                    <a16:creationId xmlns:a16="http://schemas.microsoft.com/office/drawing/2014/main" id="{762E8DE3-B80D-4283-8FEE-0FC5F707A2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68" y="2360"/>
                <a:ext cx="55" cy="10"/>
              </a:xfrm>
              <a:custGeom>
                <a:avLst/>
                <a:gdLst>
                  <a:gd name="T0" fmla="*/ 29 w 29"/>
                  <a:gd name="T1" fmla="*/ 2 h 5"/>
                  <a:gd name="T2" fmla="*/ 18 w 29"/>
                  <a:gd name="T3" fmla="*/ 0 h 5"/>
                  <a:gd name="T4" fmla="*/ 1 w 29"/>
                  <a:gd name="T5" fmla="*/ 1 h 5"/>
                  <a:gd name="T6" fmla="*/ 1 w 29"/>
                  <a:gd name="T7" fmla="*/ 3 h 5"/>
                  <a:gd name="T8" fmla="*/ 16 w 29"/>
                  <a:gd name="T9" fmla="*/ 4 h 5"/>
                  <a:gd name="T10" fmla="*/ 29 w 29"/>
                  <a:gd name="T11" fmla="*/ 3 h 5"/>
                  <a:gd name="T12" fmla="*/ 29 w 29"/>
                  <a:gd name="T13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5">
                    <a:moveTo>
                      <a:pt x="29" y="2"/>
                    </a:moveTo>
                    <a:cubicBezTo>
                      <a:pt x="25" y="0"/>
                      <a:pt x="22" y="0"/>
                      <a:pt x="18" y="0"/>
                    </a:cubicBezTo>
                    <a:cubicBezTo>
                      <a:pt x="12" y="0"/>
                      <a:pt x="7" y="1"/>
                      <a:pt x="1" y="1"/>
                    </a:cubicBezTo>
                    <a:cubicBezTo>
                      <a:pt x="0" y="1"/>
                      <a:pt x="0" y="3"/>
                      <a:pt x="1" y="3"/>
                    </a:cubicBezTo>
                    <a:cubicBezTo>
                      <a:pt x="6" y="3"/>
                      <a:pt x="11" y="4"/>
                      <a:pt x="16" y="4"/>
                    </a:cubicBezTo>
                    <a:cubicBezTo>
                      <a:pt x="20" y="4"/>
                      <a:pt x="25" y="5"/>
                      <a:pt x="29" y="3"/>
                    </a:cubicBezTo>
                    <a:cubicBezTo>
                      <a:pt x="29" y="2"/>
                      <a:pt x="29" y="2"/>
                      <a:pt x="29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" name="Freeform 251">
                <a:extLst>
                  <a:ext uri="{FF2B5EF4-FFF2-40B4-BE49-F238E27FC236}">
                    <a16:creationId xmlns:a16="http://schemas.microsoft.com/office/drawing/2014/main" id="{150C9991-4F61-4540-BCC6-B48DAB8C14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5" y="2339"/>
                <a:ext cx="46" cy="119"/>
              </a:xfrm>
              <a:custGeom>
                <a:avLst/>
                <a:gdLst>
                  <a:gd name="T0" fmla="*/ 0 w 24"/>
                  <a:gd name="T1" fmla="*/ 62 h 62"/>
                  <a:gd name="T2" fmla="*/ 24 w 24"/>
                  <a:gd name="T3" fmla="*/ 62 h 62"/>
                  <a:gd name="T4" fmla="*/ 24 w 24"/>
                  <a:gd name="T5" fmla="*/ 15 h 62"/>
                  <a:gd name="T6" fmla="*/ 13 w 24"/>
                  <a:gd name="T7" fmla="*/ 0 h 62"/>
                  <a:gd name="T8" fmla="*/ 11 w 24"/>
                  <a:gd name="T9" fmla="*/ 0 h 62"/>
                  <a:gd name="T10" fmla="*/ 0 w 24"/>
                  <a:gd name="T11" fmla="*/ 15 h 62"/>
                  <a:gd name="T12" fmla="*/ 0 w 24"/>
                  <a:gd name="T13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" h="62">
                    <a:moveTo>
                      <a:pt x="0" y="62"/>
                    </a:moveTo>
                    <a:cubicBezTo>
                      <a:pt x="24" y="62"/>
                      <a:pt x="24" y="62"/>
                      <a:pt x="24" y="62"/>
                    </a:cubicBezTo>
                    <a:cubicBezTo>
                      <a:pt x="24" y="15"/>
                      <a:pt x="24" y="15"/>
                      <a:pt x="24" y="15"/>
                    </a:cubicBezTo>
                    <a:cubicBezTo>
                      <a:pt x="24" y="7"/>
                      <a:pt x="19" y="0"/>
                      <a:pt x="13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7"/>
                      <a:pt x="0" y="15"/>
                    </a:cubicBezTo>
                    <a:lnTo>
                      <a:pt x="0" y="62"/>
                    </a:lnTo>
                    <a:close/>
                  </a:path>
                </a:pathLst>
              </a:custGeom>
              <a:solidFill>
                <a:srgbClr val="1A46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" name="Freeform 252">
                <a:extLst>
                  <a:ext uri="{FF2B5EF4-FFF2-40B4-BE49-F238E27FC236}">
                    <a16:creationId xmlns:a16="http://schemas.microsoft.com/office/drawing/2014/main" id="{2654E5CA-84E8-4A56-81C8-070370E3292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87" y="2329"/>
                <a:ext cx="62" cy="139"/>
              </a:xfrm>
              <a:custGeom>
                <a:avLst/>
                <a:gdLst>
                  <a:gd name="T0" fmla="*/ 8 w 32"/>
                  <a:gd name="T1" fmla="*/ 62 h 72"/>
                  <a:gd name="T2" fmla="*/ 24 w 32"/>
                  <a:gd name="T3" fmla="*/ 62 h 72"/>
                  <a:gd name="T4" fmla="*/ 24 w 32"/>
                  <a:gd name="T5" fmla="*/ 20 h 72"/>
                  <a:gd name="T6" fmla="*/ 22 w 32"/>
                  <a:gd name="T7" fmla="*/ 13 h 72"/>
                  <a:gd name="T8" fmla="*/ 17 w 32"/>
                  <a:gd name="T9" fmla="*/ 10 h 72"/>
                  <a:gd name="T10" fmla="*/ 15 w 32"/>
                  <a:gd name="T11" fmla="*/ 10 h 72"/>
                  <a:gd name="T12" fmla="*/ 10 w 32"/>
                  <a:gd name="T13" fmla="*/ 13 h 72"/>
                  <a:gd name="T14" fmla="*/ 8 w 32"/>
                  <a:gd name="T15" fmla="*/ 20 h 72"/>
                  <a:gd name="T16" fmla="*/ 8 w 32"/>
                  <a:gd name="T17" fmla="*/ 62 h 72"/>
                  <a:gd name="T18" fmla="*/ 28 w 32"/>
                  <a:gd name="T19" fmla="*/ 72 h 72"/>
                  <a:gd name="T20" fmla="*/ 4 w 32"/>
                  <a:gd name="T21" fmla="*/ 72 h 72"/>
                  <a:gd name="T22" fmla="*/ 0 w 32"/>
                  <a:gd name="T23" fmla="*/ 67 h 72"/>
                  <a:gd name="T24" fmla="*/ 0 w 32"/>
                  <a:gd name="T25" fmla="*/ 20 h 72"/>
                  <a:gd name="T26" fmla="*/ 4 w 32"/>
                  <a:gd name="T27" fmla="*/ 6 h 72"/>
                  <a:gd name="T28" fmla="*/ 15 w 32"/>
                  <a:gd name="T29" fmla="*/ 0 h 72"/>
                  <a:gd name="T30" fmla="*/ 17 w 32"/>
                  <a:gd name="T31" fmla="*/ 0 h 72"/>
                  <a:gd name="T32" fmla="*/ 28 w 32"/>
                  <a:gd name="T33" fmla="*/ 6 h 72"/>
                  <a:gd name="T34" fmla="*/ 32 w 32"/>
                  <a:gd name="T35" fmla="*/ 20 h 72"/>
                  <a:gd name="T36" fmla="*/ 32 w 32"/>
                  <a:gd name="T37" fmla="*/ 67 h 72"/>
                  <a:gd name="T38" fmla="*/ 28 w 32"/>
                  <a:gd name="T3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2" h="72">
                    <a:moveTo>
                      <a:pt x="8" y="62"/>
                    </a:moveTo>
                    <a:cubicBezTo>
                      <a:pt x="24" y="62"/>
                      <a:pt x="24" y="62"/>
                      <a:pt x="24" y="62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4" y="17"/>
                      <a:pt x="23" y="14"/>
                      <a:pt x="22" y="13"/>
                    </a:cubicBezTo>
                    <a:cubicBezTo>
                      <a:pt x="21" y="11"/>
                      <a:pt x="19" y="10"/>
                      <a:pt x="17" y="10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3" y="10"/>
                      <a:pt x="11" y="11"/>
                      <a:pt x="10" y="13"/>
                    </a:cubicBezTo>
                    <a:cubicBezTo>
                      <a:pt x="9" y="14"/>
                      <a:pt x="8" y="17"/>
                      <a:pt x="8" y="20"/>
                    </a:cubicBezTo>
                    <a:cubicBezTo>
                      <a:pt x="8" y="62"/>
                      <a:pt x="8" y="62"/>
                      <a:pt x="8" y="62"/>
                    </a:cubicBezTo>
                    <a:close/>
                    <a:moveTo>
                      <a:pt x="28" y="72"/>
                    </a:moveTo>
                    <a:cubicBezTo>
                      <a:pt x="4" y="72"/>
                      <a:pt x="4" y="72"/>
                      <a:pt x="4" y="72"/>
                    </a:cubicBezTo>
                    <a:cubicBezTo>
                      <a:pt x="2" y="72"/>
                      <a:pt x="0" y="70"/>
                      <a:pt x="0" y="67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4"/>
                      <a:pt x="1" y="9"/>
                      <a:pt x="4" y="6"/>
                    </a:cubicBezTo>
                    <a:cubicBezTo>
                      <a:pt x="7" y="2"/>
                      <a:pt x="11" y="0"/>
                      <a:pt x="15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21" y="0"/>
                      <a:pt x="25" y="2"/>
                      <a:pt x="28" y="6"/>
                    </a:cubicBezTo>
                    <a:cubicBezTo>
                      <a:pt x="31" y="9"/>
                      <a:pt x="32" y="14"/>
                      <a:pt x="32" y="20"/>
                    </a:cubicBezTo>
                    <a:cubicBezTo>
                      <a:pt x="32" y="67"/>
                      <a:pt x="32" y="67"/>
                      <a:pt x="32" y="67"/>
                    </a:cubicBezTo>
                    <a:cubicBezTo>
                      <a:pt x="32" y="70"/>
                      <a:pt x="30" y="72"/>
                      <a:pt x="28" y="7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" name="Freeform 253">
                <a:extLst>
                  <a:ext uri="{FF2B5EF4-FFF2-40B4-BE49-F238E27FC236}">
                    <a16:creationId xmlns:a16="http://schemas.microsoft.com/office/drawing/2014/main" id="{E3B93C45-7792-47D6-B899-C9DF44732F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10" y="2337"/>
                <a:ext cx="27" cy="125"/>
              </a:xfrm>
              <a:custGeom>
                <a:avLst/>
                <a:gdLst>
                  <a:gd name="T0" fmla="*/ 14 w 14"/>
                  <a:gd name="T1" fmla="*/ 2 h 65"/>
                  <a:gd name="T2" fmla="*/ 1 w 14"/>
                  <a:gd name="T3" fmla="*/ 17 h 65"/>
                  <a:gd name="T4" fmla="*/ 1 w 14"/>
                  <a:gd name="T5" fmla="*/ 37 h 65"/>
                  <a:gd name="T6" fmla="*/ 1 w 14"/>
                  <a:gd name="T7" fmla="*/ 64 h 65"/>
                  <a:gd name="T8" fmla="*/ 2 w 14"/>
                  <a:gd name="T9" fmla="*/ 64 h 65"/>
                  <a:gd name="T10" fmla="*/ 2 w 14"/>
                  <a:gd name="T11" fmla="*/ 24 h 65"/>
                  <a:gd name="T12" fmla="*/ 14 w 14"/>
                  <a:gd name="T13" fmla="*/ 3 h 65"/>
                  <a:gd name="T14" fmla="*/ 14 w 14"/>
                  <a:gd name="T15" fmla="*/ 2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" h="65">
                    <a:moveTo>
                      <a:pt x="14" y="2"/>
                    </a:moveTo>
                    <a:cubicBezTo>
                      <a:pt x="6" y="0"/>
                      <a:pt x="2" y="9"/>
                      <a:pt x="1" y="17"/>
                    </a:cubicBezTo>
                    <a:cubicBezTo>
                      <a:pt x="0" y="24"/>
                      <a:pt x="1" y="31"/>
                      <a:pt x="1" y="37"/>
                    </a:cubicBezTo>
                    <a:cubicBezTo>
                      <a:pt x="1" y="46"/>
                      <a:pt x="0" y="55"/>
                      <a:pt x="1" y="64"/>
                    </a:cubicBezTo>
                    <a:cubicBezTo>
                      <a:pt x="1" y="65"/>
                      <a:pt x="2" y="65"/>
                      <a:pt x="2" y="64"/>
                    </a:cubicBezTo>
                    <a:cubicBezTo>
                      <a:pt x="3" y="50"/>
                      <a:pt x="2" y="37"/>
                      <a:pt x="2" y="24"/>
                    </a:cubicBezTo>
                    <a:cubicBezTo>
                      <a:pt x="2" y="15"/>
                      <a:pt x="4" y="2"/>
                      <a:pt x="14" y="3"/>
                    </a:cubicBezTo>
                    <a:cubicBezTo>
                      <a:pt x="14" y="3"/>
                      <a:pt x="14" y="2"/>
                      <a:pt x="14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" name="Freeform 254">
                <a:extLst>
                  <a:ext uri="{FF2B5EF4-FFF2-40B4-BE49-F238E27FC236}">
                    <a16:creationId xmlns:a16="http://schemas.microsoft.com/office/drawing/2014/main" id="{13302E97-EE4A-4F44-AC0F-F9A5D97582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7" y="2483"/>
                <a:ext cx="40" cy="6"/>
              </a:xfrm>
              <a:custGeom>
                <a:avLst/>
                <a:gdLst>
                  <a:gd name="T0" fmla="*/ 20 w 21"/>
                  <a:gd name="T1" fmla="*/ 1 h 3"/>
                  <a:gd name="T2" fmla="*/ 8 w 21"/>
                  <a:gd name="T3" fmla="*/ 0 h 3"/>
                  <a:gd name="T4" fmla="*/ 1 w 21"/>
                  <a:gd name="T5" fmla="*/ 1 h 3"/>
                  <a:gd name="T6" fmla="*/ 1 w 21"/>
                  <a:gd name="T7" fmla="*/ 2 h 3"/>
                  <a:gd name="T8" fmla="*/ 2 w 21"/>
                  <a:gd name="T9" fmla="*/ 2 h 3"/>
                  <a:gd name="T10" fmla="*/ 2 w 21"/>
                  <a:gd name="T11" fmla="*/ 1 h 3"/>
                  <a:gd name="T12" fmla="*/ 1 w 21"/>
                  <a:gd name="T13" fmla="*/ 1 h 3"/>
                  <a:gd name="T14" fmla="*/ 1 w 21"/>
                  <a:gd name="T15" fmla="*/ 2 h 3"/>
                  <a:gd name="T16" fmla="*/ 7 w 21"/>
                  <a:gd name="T17" fmla="*/ 2 h 3"/>
                  <a:gd name="T18" fmla="*/ 20 w 21"/>
                  <a:gd name="T19" fmla="*/ 2 h 3"/>
                  <a:gd name="T20" fmla="*/ 20 w 21"/>
                  <a:gd name="T2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" h="3">
                    <a:moveTo>
                      <a:pt x="20" y="1"/>
                    </a:moveTo>
                    <a:cubicBezTo>
                      <a:pt x="16" y="0"/>
                      <a:pt x="12" y="1"/>
                      <a:pt x="8" y="0"/>
                    </a:cubicBezTo>
                    <a:cubicBezTo>
                      <a:pt x="5" y="0"/>
                      <a:pt x="3" y="0"/>
                      <a:pt x="1" y="1"/>
                    </a:cubicBezTo>
                    <a:cubicBezTo>
                      <a:pt x="0" y="1"/>
                      <a:pt x="1" y="2"/>
                      <a:pt x="1" y="2"/>
                    </a:cubicBezTo>
                    <a:cubicBezTo>
                      <a:pt x="1" y="2"/>
                      <a:pt x="1" y="2"/>
                      <a:pt x="2" y="2"/>
                    </a:cubicBezTo>
                    <a:cubicBezTo>
                      <a:pt x="2" y="2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2"/>
                      <a:pt x="1" y="2"/>
                    </a:cubicBezTo>
                    <a:cubicBezTo>
                      <a:pt x="3" y="3"/>
                      <a:pt x="5" y="3"/>
                      <a:pt x="7" y="2"/>
                    </a:cubicBezTo>
                    <a:cubicBezTo>
                      <a:pt x="11" y="2"/>
                      <a:pt x="16" y="3"/>
                      <a:pt x="20" y="2"/>
                    </a:cubicBezTo>
                    <a:cubicBezTo>
                      <a:pt x="21" y="2"/>
                      <a:pt x="21" y="1"/>
                      <a:pt x="20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" name="Freeform 255">
                <a:extLst>
                  <a:ext uri="{FF2B5EF4-FFF2-40B4-BE49-F238E27FC236}">
                    <a16:creationId xmlns:a16="http://schemas.microsoft.com/office/drawing/2014/main" id="{B8DEAEE6-4DF2-49EF-9C01-7915ADE603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3" y="2339"/>
                <a:ext cx="48" cy="119"/>
              </a:xfrm>
              <a:custGeom>
                <a:avLst/>
                <a:gdLst>
                  <a:gd name="T0" fmla="*/ 0 w 25"/>
                  <a:gd name="T1" fmla="*/ 62 h 62"/>
                  <a:gd name="T2" fmla="*/ 25 w 25"/>
                  <a:gd name="T3" fmla="*/ 62 h 62"/>
                  <a:gd name="T4" fmla="*/ 25 w 25"/>
                  <a:gd name="T5" fmla="*/ 15 h 62"/>
                  <a:gd name="T6" fmla="*/ 14 w 25"/>
                  <a:gd name="T7" fmla="*/ 0 h 62"/>
                  <a:gd name="T8" fmla="*/ 11 w 25"/>
                  <a:gd name="T9" fmla="*/ 0 h 62"/>
                  <a:gd name="T10" fmla="*/ 0 w 25"/>
                  <a:gd name="T11" fmla="*/ 15 h 62"/>
                  <a:gd name="T12" fmla="*/ 0 w 25"/>
                  <a:gd name="T13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62">
                    <a:moveTo>
                      <a:pt x="0" y="62"/>
                    </a:moveTo>
                    <a:cubicBezTo>
                      <a:pt x="25" y="62"/>
                      <a:pt x="25" y="62"/>
                      <a:pt x="25" y="62"/>
                    </a:cubicBezTo>
                    <a:cubicBezTo>
                      <a:pt x="25" y="15"/>
                      <a:pt x="25" y="15"/>
                      <a:pt x="25" y="15"/>
                    </a:cubicBezTo>
                    <a:cubicBezTo>
                      <a:pt x="25" y="7"/>
                      <a:pt x="20" y="0"/>
                      <a:pt x="14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7"/>
                      <a:pt x="0" y="15"/>
                    </a:cubicBezTo>
                    <a:lnTo>
                      <a:pt x="0" y="62"/>
                    </a:lnTo>
                    <a:close/>
                  </a:path>
                </a:pathLst>
              </a:custGeom>
              <a:solidFill>
                <a:srgbClr val="1A46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" name="Freeform 256">
                <a:extLst>
                  <a:ext uri="{FF2B5EF4-FFF2-40B4-BE49-F238E27FC236}">
                    <a16:creationId xmlns:a16="http://schemas.microsoft.com/office/drawing/2014/main" id="{DB0B4D89-E0A0-4D95-B67D-404ABBC06EC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035" y="2329"/>
                <a:ext cx="63" cy="139"/>
              </a:xfrm>
              <a:custGeom>
                <a:avLst/>
                <a:gdLst>
                  <a:gd name="T0" fmla="*/ 9 w 33"/>
                  <a:gd name="T1" fmla="*/ 62 h 72"/>
                  <a:gd name="T2" fmla="*/ 24 w 33"/>
                  <a:gd name="T3" fmla="*/ 62 h 72"/>
                  <a:gd name="T4" fmla="*/ 24 w 33"/>
                  <a:gd name="T5" fmla="*/ 20 h 72"/>
                  <a:gd name="T6" fmla="*/ 22 w 33"/>
                  <a:gd name="T7" fmla="*/ 13 h 72"/>
                  <a:gd name="T8" fmla="*/ 18 w 33"/>
                  <a:gd name="T9" fmla="*/ 10 h 72"/>
                  <a:gd name="T10" fmla="*/ 15 w 33"/>
                  <a:gd name="T11" fmla="*/ 10 h 72"/>
                  <a:gd name="T12" fmla="*/ 11 w 33"/>
                  <a:gd name="T13" fmla="*/ 13 h 72"/>
                  <a:gd name="T14" fmla="*/ 9 w 33"/>
                  <a:gd name="T15" fmla="*/ 20 h 72"/>
                  <a:gd name="T16" fmla="*/ 9 w 33"/>
                  <a:gd name="T17" fmla="*/ 62 h 72"/>
                  <a:gd name="T18" fmla="*/ 29 w 33"/>
                  <a:gd name="T19" fmla="*/ 72 h 72"/>
                  <a:gd name="T20" fmla="*/ 4 w 33"/>
                  <a:gd name="T21" fmla="*/ 72 h 72"/>
                  <a:gd name="T22" fmla="*/ 0 w 33"/>
                  <a:gd name="T23" fmla="*/ 67 h 72"/>
                  <a:gd name="T24" fmla="*/ 0 w 33"/>
                  <a:gd name="T25" fmla="*/ 20 h 72"/>
                  <a:gd name="T26" fmla="*/ 5 w 33"/>
                  <a:gd name="T27" fmla="*/ 6 h 72"/>
                  <a:gd name="T28" fmla="*/ 15 w 33"/>
                  <a:gd name="T29" fmla="*/ 0 h 72"/>
                  <a:gd name="T30" fmla="*/ 18 w 33"/>
                  <a:gd name="T31" fmla="*/ 0 h 72"/>
                  <a:gd name="T32" fmla="*/ 28 w 33"/>
                  <a:gd name="T33" fmla="*/ 6 h 72"/>
                  <a:gd name="T34" fmla="*/ 33 w 33"/>
                  <a:gd name="T35" fmla="*/ 20 h 72"/>
                  <a:gd name="T36" fmla="*/ 33 w 33"/>
                  <a:gd name="T37" fmla="*/ 67 h 72"/>
                  <a:gd name="T38" fmla="*/ 29 w 33"/>
                  <a:gd name="T3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3" h="72">
                    <a:moveTo>
                      <a:pt x="9" y="62"/>
                    </a:moveTo>
                    <a:cubicBezTo>
                      <a:pt x="24" y="62"/>
                      <a:pt x="24" y="62"/>
                      <a:pt x="24" y="62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4" y="17"/>
                      <a:pt x="24" y="14"/>
                      <a:pt x="22" y="13"/>
                    </a:cubicBezTo>
                    <a:cubicBezTo>
                      <a:pt x="21" y="11"/>
                      <a:pt x="20" y="10"/>
                      <a:pt x="18" y="10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3" y="10"/>
                      <a:pt x="12" y="11"/>
                      <a:pt x="11" y="13"/>
                    </a:cubicBezTo>
                    <a:cubicBezTo>
                      <a:pt x="9" y="14"/>
                      <a:pt x="9" y="17"/>
                      <a:pt x="9" y="20"/>
                    </a:cubicBezTo>
                    <a:cubicBezTo>
                      <a:pt x="9" y="62"/>
                      <a:pt x="9" y="62"/>
                      <a:pt x="9" y="62"/>
                    </a:cubicBezTo>
                    <a:close/>
                    <a:moveTo>
                      <a:pt x="29" y="72"/>
                    </a:moveTo>
                    <a:cubicBezTo>
                      <a:pt x="4" y="72"/>
                      <a:pt x="4" y="72"/>
                      <a:pt x="4" y="72"/>
                    </a:cubicBezTo>
                    <a:cubicBezTo>
                      <a:pt x="2" y="72"/>
                      <a:pt x="0" y="70"/>
                      <a:pt x="0" y="67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4"/>
                      <a:pt x="2" y="9"/>
                      <a:pt x="5" y="6"/>
                    </a:cubicBezTo>
                    <a:cubicBezTo>
                      <a:pt x="7" y="2"/>
                      <a:pt x="11" y="0"/>
                      <a:pt x="15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0"/>
                      <a:pt x="26" y="2"/>
                      <a:pt x="28" y="6"/>
                    </a:cubicBezTo>
                    <a:cubicBezTo>
                      <a:pt x="31" y="9"/>
                      <a:pt x="33" y="14"/>
                      <a:pt x="33" y="20"/>
                    </a:cubicBezTo>
                    <a:cubicBezTo>
                      <a:pt x="33" y="67"/>
                      <a:pt x="33" y="67"/>
                      <a:pt x="33" y="67"/>
                    </a:cubicBezTo>
                    <a:cubicBezTo>
                      <a:pt x="33" y="70"/>
                      <a:pt x="31" y="72"/>
                      <a:pt x="29" y="7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" name="Freeform 257">
                <a:extLst>
                  <a:ext uri="{FF2B5EF4-FFF2-40B4-BE49-F238E27FC236}">
                    <a16:creationId xmlns:a16="http://schemas.microsoft.com/office/drawing/2014/main" id="{853E017C-184A-4787-8750-37F80FA5E5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60" y="2337"/>
                <a:ext cx="27" cy="125"/>
              </a:xfrm>
              <a:custGeom>
                <a:avLst/>
                <a:gdLst>
                  <a:gd name="T0" fmla="*/ 13 w 14"/>
                  <a:gd name="T1" fmla="*/ 2 h 65"/>
                  <a:gd name="T2" fmla="*/ 1 w 14"/>
                  <a:gd name="T3" fmla="*/ 17 h 65"/>
                  <a:gd name="T4" fmla="*/ 0 w 14"/>
                  <a:gd name="T5" fmla="*/ 37 h 65"/>
                  <a:gd name="T6" fmla="*/ 0 w 14"/>
                  <a:gd name="T7" fmla="*/ 64 h 65"/>
                  <a:gd name="T8" fmla="*/ 1 w 14"/>
                  <a:gd name="T9" fmla="*/ 64 h 65"/>
                  <a:gd name="T10" fmla="*/ 1 w 14"/>
                  <a:gd name="T11" fmla="*/ 24 h 65"/>
                  <a:gd name="T12" fmla="*/ 13 w 14"/>
                  <a:gd name="T13" fmla="*/ 3 h 65"/>
                  <a:gd name="T14" fmla="*/ 13 w 14"/>
                  <a:gd name="T15" fmla="*/ 2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" h="65">
                    <a:moveTo>
                      <a:pt x="13" y="2"/>
                    </a:moveTo>
                    <a:cubicBezTo>
                      <a:pt x="5" y="0"/>
                      <a:pt x="2" y="9"/>
                      <a:pt x="1" y="17"/>
                    </a:cubicBezTo>
                    <a:cubicBezTo>
                      <a:pt x="0" y="24"/>
                      <a:pt x="0" y="31"/>
                      <a:pt x="0" y="37"/>
                    </a:cubicBezTo>
                    <a:cubicBezTo>
                      <a:pt x="0" y="46"/>
                      <a:pt x="0" y="55"/>
                      <a:pt x="0" y="64"/>
                    </a:cubicBezTo>
                    <a:cubicBezTo>
                      <a:pt x="0" y="65"/>
                      <a:pt x="1" y="65"/>
                      <a:pt x="1" y="64"/>
                    </a:cubicBezTo>
                    <a:cubicBezTo>
                      <a:pt x="2" y="50"/>
                      <a:pt x="1" y="37"/>
                      <a:pt x="1" y="24"/>
                    </a:cubicBezTo>
                    <a:cubicBezTo>
                      <a:pt x="2" y="15"/>
                      <a:pt x="4" y="2"/>
                      <a:pt x="13" y="3"/>
                    </a:cubicBezTo>
                    <a:cubicBezTo>
                      <a:pt x="14" y="3"/>
                      <a:pt x="14" y="2"/>
                      <a:pt x="13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" name="Freeform 258">
                <a:extLst>
                  <a:ext uri="{FF2B5EF4-FFF2-40B4-BE49-F238E27FC236}">
                    <a16:creationId xmlns:a16="http://schemas.microsoft.com/office/drawing/2014/main" id="{A84EACC0-E496-4BD9-B01A-C6C8547CAA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6" y="2483"/>
                <a:ext cx="39" cy="6"/>
              </a:xfrm>
              <a:custGeom>
                <a:avLst/>
                <a:gdLst>
                  <a:gd name="T0" fmla="*/ 20 w 20"/>
                  <a:gd name="T1" fmla="*/ 1 h 3"/>
                  <a:gd name="T2" fmla="*/ 7 w 20"/>
                  <a:gd name="T3" fmla="*/ 0 h 3"/>
                  <a:gd name="T4" fmla="*/ 1 w 20"/>
                  <a:gd name="T5" fmla="*/ 1 h 3"/>
                  <a:gd name="T6" fmla="*/ 1 w 20"/>
                  <a:gd name="T7" fmla="*/ 2 h 3"/>
                  <a:gd name="T8" fmla="*/ 1 w 20"/>
                  <a:gd name="T9" fmla="*/ 2 h 3"/>
                  <a:gd name="T10" fmla="*/ 1 w 20"/>
                  <a:gd name="T11" fmla="*/ 1 h 3"/>
                  <a:gd name="T12" fmla="*/ 1 w 20"/>
                  <a:gd name="T13" fmla="*/ 1 h 3"/>
                  <a:gd name="T14" fmla="*/ 1 w 20"/>
                  <a:gd name="T15" fmla="*/ 2 h 3"/>
                  <a:gd name="T16" fmla="*/ 6 w 20"/>
                  <a:gd name="T17" fmla="*/ 2 h 3"/>
                  <a:gd name="T18" fmla="*/ 20 w 20"/>
                  <a:gd name="T19" fmla="*/ 2 h 3"/>
                  <a:gd name="T20" fmla="*/ 20 w 20"/>
                  <a:gd name="T2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" h="3">
                    <a:moveTo>
                      <a:pt x="20" y="1"/>
                    </a:moveTo>
                    <a:cubicBezTo>
                      <a:pt x="16" y="0"/>
                      <a:pt x="11" y="1"/>
                      <a:pt x="7" y="0"/>
                    </a:cubicBezTo>
                    <a:cubicBezTo>
                      <a:pt x="5" y="0"/>
                      <a:pt x="3" y="0"/>
                      <a:pt x="1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3" y="3"/>
                      <a:pt x="4" y="3"/>
                      <a:pt x="6" y="2"/>
                    </a:cubicBezTo>
                    <a:cubicBezTo>
                      <a:pt x="11" y="2"/>
                      <a:pt x="16" y="3"/>
                      <a:pt x="20" y="2"/>
                    </a:cubicBezTo>
                    <a:cubicBezTo>
                      <a:pt x="20" y="2"/>
                      <a:pt x="20" y="1"/>
                      <a:pt x="20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" name="Freeform 259">
                <a:extLst>
                  <a:ext uri="{FF2B5EF4-FFF2-40B4-BE49-F238E27FC236}">
                    <a16:creationId xmlns:a16="http://schemas.microsoft.com/office/drawing/2014/main" id="{87E4AC5E-C1A6-4BBD-B91E-854692292B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30" y="2116"/>
                <a:ext cx="330" cy="27"/>
              </a:xfrm>
              <a:custGeom>
                <a:avLst/>
                <a:gdLst>
                  <a:gd name="T0" fmla="*/ 129 w 172"/>
                  <a:gd name="T1" fmla="*/ 1 h 14"/>
                  <a:gd name="T2" fmla="*/ 86 w 172"/>
                  <a:gd name="T3" fmla="*/ 1 h 14"/>
                  <a:gd name="T4" fmla="*/ 42 w 172"/>
                  <a:gd name="T5" fmla="*/ 1 h 14"/>
                  <a:gd name="T6" fmla="*/ 19 w 172"/>
                  <a:gd name="T7" fmla="*/ 1 h 14"/>
                  <a:gd name="T8" fmla="*/ 0 w 172"/>
                  <a:gd name="T9" fmla="*/ 0 h 14"/>
                  <a:gd name="T10" fmla="*/ 8 w 172"/>
                  <a:gd name="T11" fmla="*/ 14 h 14"/>
                  <a:gd name="T12" fmla="*/ 165 w 172"/>
                  <a:gd name="T13" fmla="*/ 14 h 14"/>
                  <a:gd name="T14" fmla="*/ 172 w 172"/>
                  <a:gd name="T15" fmla="*/ 1 h 14"/>
                  <a:gd name="T16" fmla="*/ 129 w 172"/>
                  <a:gd name="T17" fmla="*/ 1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2" h="14">
                    <a:moveTo>
                      <a:pt x="129" y="1"/>
                    </a:moveTo>
                    <a:cubicBezTo>
                      <a:pt x="115" y="1"/>
                      <a:pt x="100" y="1"/>
                      <a:pt x="86" y="1"/>
                    </a:cubicBezTo>
                    <a:cubicBezTo>
                      <a:pt x="71" y="1"/>
                      <a:pt x="56" y="1"/>
                      <a:pt x="42" y="1"/>
                    </a:cubicBezTo>
                    <a:cubicBezTo>
                      <a:pt x="34" y="1"/>
                      <a:pt x="26" y="1"/>
                      <a:pt x="19" y="1"/>
                    </a:cubicBezTo>
                    <a:cubicBezTo>
                      <a:pt x="13" y="1"/>
                      <a:pt x="6" y="0"/>
                      <a:pt x="0" y="0"/>
                    </a:cubicBezTo>
                    <a:cubicBezTo>
                      <a:pt x="3" y="5"/>
                      <a:pt x="5" y="9"/>
                      <a:pt x="8" y="14"/>
                    </a:cubicBezTo>
                    <a:cubicBezTo>
                      <a:pt x="165" y="14"/>
                      <a:pt x="165" y="14"/>
                      <a:pt x="165" y="14"/>
                    </a:cubicBezTo>
                    <a:cubicBezTo>
                      <a:pt x="168" y="9"/>
                      <a:pt x="170" y="5"/>
                      <a:pt x="172" y="1"/>
                    </a:cubicBezTo>
                    <a:cubicBezTo>
                      <a:pt x="158" y="3"/>
                      <a:pt x="143" y="1"/>
                      <a:pt x="129" y="1"/>
                    </a:cubicBezTo>
                    <a:close/>
                  </a:path>
                </a:pathLst>
              </a:custGeom>
              <a:solidFill>
                <a:srgbClr val="E09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" name="Freeform 260">
                <a:extLst>
                  <a:ext uri="{FF2B5EF4-FFF2-40B4-BE49-F238E27FC236}">
                    <a16:creationId xmlns:a16="http://schemas.microsoft.com/office/drawing/2014/main" id="{42688C12-4E13-45F9-8902-D8C774FA96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97" y="1871"/>
                <a:ext cx="372" cy="243"/>
              </a:xfrm>
              <a:custGeom>
                <a:avLst/>
                <a:gdLst>
                  <a:gd name="T0" fmla="*/ 89 w 194"/>
                  <a:gd name="T1" fmla="*/ 117 h 126"/>
                  <a:gd name="T2" fmla="*/ 73 w 194"/>
                  <a:gd name="T3" fmla="*/ 67 h 126"/>
                  <a:gd name="T4" fmla="*/ 104 w 194"/>
                  <a:gd name="T5" fmla="*/ 0 h 126"/>
                  <a:gd name="T6" fmla="*/ 48 w 194"/>
                  <a:gd name="T7" fmla="*/ 46 h 126"/>
                  <a:gd name="T8" fmla="*/ 15 w 194"/>
                  <a:gd name="T9" fmla="*/ 66 h 126"/>
                  <a:gd name="T10" fmla="*/ 16 w 194"/>
                  <a:gd name="T11" fmla="*/ 125 h 126"/>
                  <a:gd name="T12" fmla="*/ 39 w 194"/>
                  <a:gd name="T13" fmla="*/ 124 h 126"/>
                  <a:gd name="T14" fmla="*/ 62 w 194"/>
                  <a:gd name="T15" fmla="*/ 124 h 126"/>
                  <a:gd name="T16" fmla="*/ 106 w 194"/>
                  <a:gd name="T17" fmla="*/ 124 h 126"/>
                  <a:gd name="T18" fmla="*/ 150 w 194"/>
                  <a:gd name="T19" fmla="*/ 124 h 126"/>
                  <a:gd name="T20" fmla="*/ 190 w 194"/>
                  <a:gd name="T21" fmla="*/ 125 h 126"/>
                  <a:gd name="T22" fmla="*/ 190 w 194"/>
                  <a:gd name="T23" fmla="*/ 125 h 126"/>
                  <a:gd name="T24" fmla="*/ 194 w 194"/>
                  <a:gd name="T25" fmla="*/ 117 h 126"/>
                  <a:gd name="T26" fmla="*/ 89 w 194"/>
                  <a:gd name="T27" fmla="*/ 117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4" h="126">
                    <a:moveTo>
                      <a:pt x="89" y="117"/>
                    </a:moveTo>
                    <a:cubicBezTo>
                      <a:pt x="57" y="118"/>
                      <a:pt x="48" y="89"/>
                      <a:pt x="73" y="67"/>
                    </a:cubicBezTo>
                    <a:cubicBezTo>
                      <a:pt x="95" y="49"/>
                      <a:pt x="104" y="27"/>
                      <a:pt x="104" y="0"/>
                    </a:cubicBezTo>
                    <a:cubicBezTo>
                      <a:pt x="93" y="24"/>
                      <a:pt x="70" y="35"/>
                      <a:pt x="48" y="46"/>
                    </a:cubicBezTo>
                    <a:cubicBezTo>
                      <a:pt x="35" y="52"/>
                      <a:pt x="23" y="58"/>
                      <a:pt x="15" y="66"/>
                    </a:cubicBezTo>
                    <a:cubicBezTo>
                      <a:pt x="3" y="78"/>
                      <a:pt x="0" y="94"/>
                      <a:pt x="16" y="125"/>
                    </a:cubicBezTo>
                    <a:cubicBezTo>
                      <a:pt x="23" y="126"/>
                      <a:pt x="32" y="124"/>
                      <a:pt x="39" y="124"/>
                    </a:cubicBezTo>
                    <a:cubicBezTo>
                      <a:pt x="47" y="124"/>
                      <a:pt x="54" y="124"/>
                      <a:pt x="62" y="124"/>
                    </a:cubicBezTo>
                    <a:cubicBezTo>
                      <a:pt x="77" y="124"/>
                      <a:pt x="91" y="124"/>
                      <a:pt x="106" y="124"/>
                    </a:cubicBezTo>
                    <a:cubicBezTo>
                      <a:pt x="120" y="124"/>
                      <a:pt x="135" y="124"/>
                      <a:pt x="150" y="124"/>
                    </a:cubicBezTo>
                    <a:cubicBezTo>
                      <a:pt x="163" y="124"/>
                      <a:pt x="177" y="122"/>
                      <a:pt x="190" y="125"/>
                    </a:cubicBezTo>
                    <a:cubicBezTo>
                      <a:pt x="190" y="125"/>
                      <a:pt x="190" y="125"/>
                      <a:pt x="190" y="125"/>
                    </a:cubicBezTo>
                    <a:cubicBezTo>
                      <a:pt x="192" y="122"/>
                      <a:pt x="193" y="120"/>
                      <a:pt x="194" y="117"/>
                    </a:cubicBezTo>
                    <a:cubicBezTo>
                      <a:pt x="170" y="117"/>
                      <a:pt x="113" y="117"/>
                      <a:pt x="89" y="117"/>
                    </a:cubicBezTo>
                    <a:close/>
                  </a:path>
                </a:pathLst>
              </a:custGeom>
              <a:solidFill>
                <a:srgbClr val="E09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" name="Freeform 261">
                <a:extLst>
                  <a:ext uri="{FF2B5EF4-FFF2-40B4-BE49-F238E27FC236}">
                    <a16:creationId xmlns:a16="http://schemas.microsoft.com/office/drawing/2014/main" id="{05003AB3-3494-49D5-B657-6468C63C50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0" y="2776"/>
                <a:ext cx="324" cy="279"/>
              </a:xfrm>
              <a:custGeom>
                <a:avLst/>
                <a:gdLst>
                  <a:gd name="T0" fmla="*/ 169 w 169"/>
                  <a:gd name="T1" fmla="*/ 116 h 145"/>
                  <a:gd name="T2" fmla="*/ 56 w 169"/>
                  <a:gd name="T3" fmla="*/ 117 h 145"/>
                  <a:gd name="T4" fmla="*/ 40 w 169"/>
                  <a:gd name="T5" fmla="*/ 66 h 145"/>
                  <a:gd name="T6" fmla="*/ 97 w 169"/>
                  <a:gd name="T7" fmla="*/ 2 h 145"/>
                  <a:gd name="T8" fmla="*/ 96 w 169"/>
                  <a:gd name="T9" fmla="*/ 0 h 145"/>
                  <a:gd name="T10" fmla="*/ 44 w 169"/>
                  <a:gd name="T11" fmla="*/ 50 h 145"/>
                  <a:gd name="T12" fmla="*/ 14 w 169"/>
                  <a:gd name="T13" fmla="*/ 71 h 145"/>
                  <a:gd name="T14" fmla="*/ 16 w 169"/>
                  <a:gd name="T15" fmla="*/ 131 h 145"/>
                  <a:gd name="T16" fmla="*/ 16 w 169"/>
                  <a:gd name="T17" fmla="*/ 130 h 145"/>
                  <a:gd name="T18" fmla="*/ 77 w 169"/>
                  <a:gd name="T19" fmla="*/ 130 h 145"/>
                  <a:gd name="T20" fmla="*/ 135 w 169"/>
                  <a:gd name="T21" fmla="*/ 130 h 145"/>
                  <a:gd name="T22" fmla="*/ 135 w 169"/>
                  <a:gd name="T23" fmla="*/ 133 h 145"/>
                  <a:gd name="T24" fmla="*/ 74 w 169"/>
                  <a:gd name="T25" fmla="*/ 133 h 145"/>
                  <a:gd name="T26" fmla="*/ 17 w 169"/>
                  <a:gd name="T27" fmla="*/ 133 h 145"/>
                  <a:gd name="T28" fmla="*/ 23 w 169"/>
                  <a:gd name="T29" fmla="*/ 145 h 145"/>
                  <a:gd name="T30" fmla="*/ 164 w 169"/>
                  <a:gd name="T31" fmla="*/ 145 h 145"/>
                  <a:gd name="T32" fmla="*/ 169 w 169"/>
                  <a:gd name="T33" fmla="*/ 135 h 145"/>
                  <a:gd name="T34" fmla="*/ 169 w 169"/>
                  <a:gd name="T35" fmla="*/ 116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69" h="145">
                    <a:moveTo>
                      <a:pt x="169" y="116"/>
                    </a:moveTo>
                    <a:cubicBezTo>
                      <a:pt x="129" y="116"/>
                      <a:pt x="74" y="116"/>
                      <a:pt x="56" y="117"/>
                    </a:cubicBezTo>
                    <a:cubicBezTo>
                      <a:pt x="24" y="117"/>
                      <a:pt x="15" y="88"/>
                      <a:pt x="40" y="66"/>
                    </a:cubicBezTo>
                    <a:cubicBezTo>
                      <a:pt x="62" y="48"/>
                      <a:pt x="91" y="27"/>
                      <a:pt x="97" y="2"/>
                    </a:cubicBezTo>
                    <a:cubicBezTo>
                      <a:pt x="97" y="1"/>
                      <a:pt x="97" y="0"/>
                      <a:pt x="96" y="0"/>
                    </a:cubicBezTo>
                    <a:cubicBezTo>
                      <a:pt x="87" y="26"/>
                      <a:pt x="65" y="39"/>
                      <a:pt x="44" y="50"/>
                    </a:cubicBezTo>
                    <a:cubicBezTo>
                      <a:pt x="32" y="57"/>
                      <a:pt x="21" y="63"/>
                      <a:pt x="14" y="71"/>
                    </a:cubicBezTo>
                    <a:cubicBezTo>
                      <a:pt x="3" y="82"/>
                      <a:pt x="0" y="99"/>
                      <a:pt x="16" y="131"/>
                    </a:cubicBezTo>
                    <a:cubicBezTo>
                      <a:pt x="16" y="131"/>
                      <a:pt x="16" y="130"/>
                      <a:pt x="16" y="130"/>
                    </a:cubicBezTo>
                    <a:cubicBezTo>
                      <a:pt x="36" y="128"/>
                      <a:pt x="57" y="130"/>
                      <a:pt x="77" y="130"/>
                    </a:cubicBezTo>
                    <a:cubicBezTo>
                      <a:pt x="96" y="130"/>
                      <a:pt x="116" y="128"/>
                      <a:pt x="135" y="130"/>
                    </a:cubicBezTo>
                    <a:cubicBezTo>
                      <a:pt x="136" y="130"/>
                      <a:pt x="136" y="133"/>
                      <a:pt x="135" y="133"/>
                    </a:cubicBezTo>
                    <a:cubicBezTo>
                      <a:pt x="115" y="135"/>
                      <a:pt x="94" y="133"/>
                      <a:pt x="74" y="133"/>
                    </a:cubicBezTo>
                    <a:cubicBezTo>
                      <a:pt x="55" y="133"/>
                      <a:pt x="35" y="135"/>
                      <a:pt x="17" y="133"/>
                    </a:cubicBezTo>
                    <a:cubicBezTo>
                      <a:pt x="18" y="137"/>
                      <a:pt x="21" y="141"/>
                      <a:pt x="23" y="145"/>
                    </a:cubicBezTo>
                    <a:cubicBezTo>
                      <a:pt x="164" y="145"/>
                      <a:pt x="164" y="145"/>
                      <a:pt x="164" y="145"/>
                    </a:cubicBezTo>
                    <a:cubicBezTo>
                      <a:pt x="166" y="142"/>
                      <a:pt x="168" y="138"/>
                      <a:pt x="169" y="135"/>
                    </a:cubicBezTo>
                    <a:lnTo>
                      <a:pt x="169" y="116"/>
                    </a:lnTo>
                    <a:close/>
                  </a:path>
                </a:pathLst>
              </a:custGeom>
              <a:solidFill>
                <a:srgbClr val="E09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" name="Freeform 262">
                <a:extLst>
                  <a:ext uri="{FF2B5EF4-FFF2-40B4-BE49-F238E27FC236}">
                    <a16:creationId xmlns:a16="http://schemas.microsoft.com/office/drawing/2014/main" id="{AE6FEFCA-1011-4B68-88F0-89B63C43AC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1" y="2397"/>
                <a:ext cx="712" cy="340"/>
              </a:xfrm>
              <a:custGeom>
                <a:avLst/>
                <a:gdLst>
                  <a:gd name="T0" fmla="*/ 95 w 371"/>
                  <a:gd name="T1" fmla="*/ 177 h 177"/>
                  <a:gd name="T2" fmla="*/ 188 w 371"/>
                  <a:gd name="T3" fmla="*/ 177 h 177"/>
                  <a:gd name="T4" fmla="*/ 281 w 371"/>
                  <a:gd name="T5" fmla="*/ 177 h 177"/>
                  <a:gd name="T6" fmla="*/ 191 w 371"/>
                  <a:gd name="T7" fmla="*/ 0 h 177"/>
                  <a:gd name="T8" fmla="*/ 95 w 371"/>
                  <a:gd name="T9" fmla="*/ 177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1" h="177">
                    <a:moveTo>
                      <a:pt x="95" y="177"/>
                    </a:moveTo>
                    <a:cubicBezTo>
                      <a:pt x="126" y="177"/>
                      <a:pt x="157" y="177"/>
                      <a:pt x="188" y="177"/>
                    </a:cubicBezTo>
                    <a:cubicBezTo>
                      <a:pt x="219" y="177"/>
                      <a:pt x="250" y="177"/>
                      <a:pt x="281" y="177"/>
                    </a:cubicBezTo>
                    <a:cubicBezTo>
                      <a:pt x="371" y="42"/>
                      <a:pt x="189" y="98"/>
                      <a:pt x="191" y="0"/>
                    </a:cubicBezTo>
                    <a:cubicBezTo>
                      <a:pt x="191" y="98"/>
                      <a:pt x="0" y="52"/>
                      <a:pt x="95" y="177"/>
                    </a:cubicBezTo>
                    <a:close/>
                  </a:path>
                </a:pathLst>
              </a:custGeom>
              <a:solidFill>
                <a:srgbClr val="E09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" name="Freeform 263">
                <a:extLst>
                  <a:ext uri="{FF2B5EF4-FFF2-40B4-BE49-F238E27FC236}">
                    <a16:creationId xmlns:a16="http://schemas.microsoft.com/office/drawing/2014/main" id="{BC9823F8-DE69-4C7E-9672-020D3ABC527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87" y="2387"/>
                <a:ext cx="510" cy="360"/>
              </a:xfrm>
              <a:custGeom>
                <a:avLst/>
                <a:gdLst>
                  <a:gd name="T0" fmla="*/ 42 w 266"/>
                  <a:gd name="T1" fmla="*/ 177 h 187"/>
                  <a:gd name="T2" fmla="*/ 223 w 266"/>
                  <a:gd name="T3" fmla="*/ 177 h 187"/>
                  <a:gd name="T4" fmla="*/ 233 w 266"/>
                  <a:gd name="T5" fmla="*/ 96 h 187"/>
                  <a:gd name="T6" fmla="*/ 198 w 266"/>
                  <a:gd name="T7" fmla="*/ 78 h 187"/>
                  <a:gd name="T8" fmla="*/ 136 w 266"/>
                  <a:gd name="T9" fmla="*/ 31 h 187"/>
                  <a:gd name="T10" fmla="*/ 69 w 266"/>
                  <a:gd name="T11" fmla="*/ 82 h 187"/>
                  <a:gd name="T12" fmla="*/ 30 w 266"/>
                  <a:gd name="T13" fmla="*/ 102 h 187"/>
                  <a:gd name="T14" fmla="*/ 42 w 266"/>
                  <a:gd name="T15" fmla="*/ 177 h 187"/>
                  <a:gd name="T16" fmla="*/ 133 w 266"/>
                  <a:gd name="T17" fmla="*/ 187 h 187"/>
                  <a:gd name="T18" fmla="*/ 40 w 266"/>
                  <a:gd name="T19" fmla="*/ 187 h 187"/>
                  <a:gd name="T20" fmla="*/ 40 w 266"/>
                  <a:gd name="T21" fmla="*/ 187 h 187"/>
                  <a:gd name="T22" fmla="*/ 36 w 266"/>
                  <a:gd name="T23" fmla="*/ 185 h 187"/>
                  <a:gd name="T24" fmla="*/ 24 w 266"/>
                  <a:gd name="T25" fmla="*/ 95 h 187"/>
                  <a:gd name="T26" fmla="*/ 65 w 266"/>
                  <a:gd name="T27" fmla="*/ 72 h 187"/>
                  <a:gd name="T28" fmla="*/ 132 w 266"/>
                  <a:gd name="T29" fmla="*/ 5 h 187"/>
                  <a:gd name="T30" fmla="*/ 132 w 266"/>
                  <a:gd name="T31" fmla="*/ 5 h 187"/>
                  <a:gd name="T32" fmla="*/ 137 w 266"/>
                  <a:gd name="T33" fmla="*/ 0 h 187"/>
                  <a:gd name="T34" fmla="*/ 141 w 266"/>
                  <a:gd name="T35" fmla="*/ 5 h 187"/>
                  <a:gd name="T36" fmla="*/ 201 w 266"/>
                  <a:gd name="T37" fmla="*/ 69 h 187"/>
                  <a:gd name="T38" fmla="*/ 238 w 266"/>
                  <a:gd name="T39" fmla="*/ 88 h 187"/>
                  <a:gd name="T40" fmla="*/ 230 w 266"/>
                  <a:gd name="T41" fmla="*/ 184 h 187"/>
                  <a:gd name="T42" fmla="*/ 226 w 266"/>
                  <a:gd name="T43" fmla="*/ 187 h 187"/>
                  <a:gd name="T44" fmla="*/ 133 w 266"/>
                  <a:gd name="T45" fmla="*/ 187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66" h="187">
                    <a:moveTo>
                      <a:pt x="42" y="177"/>
                    </a:moveTo>
                    <a:cubicBezTo>
                      <a:pt x="223" y="177"/>
                      <a:pt x="223" y="177"/>
                      <a:pt x="223" y="177"/>
                    </a:cubicBezTo>
                    <a:cubicBezTo>
                      <a:pt x="254" y="130"/>
                      <a:pt x="250" y="109"/>
                      <a:pt x="233" y="96"/>
                    </a:cubicBezTo>
                    <a:cubicBezTo>
                      <a:pt x="224" y="89"/>
                      <a:pt x="211" y="84"/>
                      <a:pt x="198" y="78"/>
                    </a:cubicBezTo>
                    <a:cubicBezTo>
                      <a:pt x="173" y="68"/>
                      <a:pt x="146" y="57"/>
                      <a:pt x="136" y="31"/>
                    </a:cubicBezTo>
                    <a:cubicBezTo>
                      <a:pt x="124" y="58"/>
                      <a:pt x="95" y="70"/>
                      <a:pt x="69" y="82"/>
                    </a:cubicBezTo>
                    <a:cubicBezTo>
                      <a:pt x="53" y="88"/>
                      <a:pt x="39" y="94"/>
                      <a:pt x="30" y="102"/>
                    </a:cubicBezTo>
                    <a:cubicBezTo>
                      <a:pt x="14" y="116"/>
                      <a:pt x="12" y="136"/>
                      <a:pt x="42" y="177"/>
                    </a:cubicBezTo>
                    <a:close/>
                    <a:moveTo>
                      <a:pt x="133" y="187"/>
                    </a:moveTo>
                    <a:cubicBezTo>
                      <a:pt x="40" y="187"/>
                      <a:pt x="40" y="187"/>
                      <a:pt x="40" y="187"/>
                    </a:cubicBezTo>
                    <a:cubicBezTo>
                      <a:pt x="40" y="187"/>
                      <a:pt x="40" y="187"/>
                      <a:pt x="40" y="187"/>
                    </a:cubicBezTo>
                    <a:cubicBezTo>
                      <a:pt x="38" y="187"/>
                      <a:pt x="37" y="186"/>
                      <a:pt x="36" y="185"/>
                    </a:cubicBezTo>
                    <a:cubicBezTo>
                      <a:pt x="0" y="137"/>
                      <a:pt x="4" y="112"/>
                      <a:pt x="24" y="95"/>
                    </a:cubicBezTo>
                    <a:cubicBezTo>
                      <a:pt x="34" y="86"/>
                      <a:pt x="49" y="79"/>
                      <a:pt x="65" y="72"/>
                    </a:cubicBezTo>
                    <a:cubicBezTo>
                      <a:pt x="97" y="59"/>
                      <a:pt x="131" y="44"/>
                      <a:pt x="132" y="5"/>
                    </a:cubicBezTo>
                    <a:cubicBezTo>
                      <a:pt x="132" y="5"/>
                      <a:pt x="132" y="5"/>
                      <a:pt x="132" y="5"/>
                    </a:cubicBezTo>
                    <a:cubicBezTo>
                      <a:pt x="132" y="2"/>
                      <a:pt x="134" y="0"/>
                      <a:pt x="137" y="0"/>
                    </a:cubicBezTo>
                    <a:cubicBezTo>
                      <a:pt x="139" y="0"/>
                      <a:pt x="141" y="2"/>
                      <a:pt x="141" y="5"/>
                    </a:cubicBezTo>
                    <a:cubicBezTo>
                      <a:pt x="140" y="44"/>
                      <a:pt x="172" y="57"/>
                      <a:pt x="201" y="69"/>
                    </a:cubicBezTo>
                    <a:cubicBezTo>
                      <a:pt x="215" y="75"/>
                      <a:pt x="228" y="80"/>
                      <a:pt x="238" y="88"/>
                    </a:cubicBezTo>
                    <a:cubicBezTo>
                      <a:pt x="260" y="104"/>
                      <a:pt x="266" y="130"/>
                      <a:pt x="230" y="184"/>
                    </a:cubicBezTo>
                    <a:cubicBezTo>
                      <a:pt x="229" y="186"/>
                      <a:pt x="227" y="187"/>
                      <a:pt x="226" y="187"/>
                    </a:cubicBezTo>
                    <a:lnTo>
                      <a:pt x="133" y="187"/>
                    </a:ln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" name="Rectangle 264">
                <a:extLst>
                  <a:ext uri="{FF2B5EF4-FFF2-40B4-BE49-F238E27FC236}">
                    <a16:creationId xmlns:a16="http://schemas.microsoft.com/office/drawing/2014/main" id="{61B2CFE9-4C42-40E3-A8B4-4757BB7B7D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9" y="2743"/>
                <a:ext cx="514" cy="75"/>
              </a:xfrm>
              <a:prstGeom prst="rect">
                <a:avLst/>
              </a:prstGeom>
              <a:solidFill>
                <a:srgbClr val="FD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" name="Freeform 265">
                <a:extLst>
                  <a:ext uri="{FF2B5EF4-FFF2-40B4-BE49-F238E27FC236}">
                    <a16:creationId xmlns:a16="http://schemas.microsoft.com/office/drawing/2014/main" id="{89EB259D-765E-4571-A098-CEC9727065D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71" y="2733"/>
                <a:ext cx="530" cy="95"/>
              </a:xfrm>
              <a:custGeom>
                <a:avLst/>
                <a:gdLst>
                  <a:gd name="T0" fmla="*/ 9 w 276"/>
                  <a:gd name="T1" fmla="*/ 39 h 49"/>
                  <a:gd name="T2" fmla="*/ 267 w 276"/>
                  <a:gd name="T3" fmla="*/ 39 h 49"/>
                  <a:gd name="T4" fmla="*/ 267 w 276"/>
                  <a:gd name="T5" fmla="*/ 10 h 49"/>
                  <a:gd name="T6" fmla="*/ 9 w 276"/>
                  <a:gd name="T7" fmla="*/ 10 h 49"/>
                  <a:gd name="T8" fmla="*/ 9 w 276"/>
                  <a:gd name="T9" fmla="*/ 39 h 49"/>
                  <a:gd name="T10" fmla="*/ 272 w 276"/>
                  <a:gd name="T11" fmla="*/ 49 h 49"/>
                  <a:gd name="T12" fmla="*/ 4 w 276"/>
                  <a:gd name="T13" fmla="*/ 49 h 49"/>
                  <a:gd name="T14" fmla="*/ 0 w 276"/>
                  <a:gd name="T15" fmla="*/ 44 h 49"/>
                  <a:gd name="T16" fmla="*/ 0 w 276"/>
                  <a:gd name="T17" fmla="*/ 5 h 49"/>
                  <a:gd name="T18" fmla="*/ 4 w 276"/>
                  <a:gd name="T19" fmla="*/ 0 h 49"/>
                  <a:gd name="T20" fmla="*/ 272 w 276"/>
                  <a:gd name="T21" fmla="*/ 0 h 49"/>
                  <a:gd name="T22" fmla="*/ 276 w 276"/>
                  <a:gd name="T23" fmla="*/ 5 h 49"/>
                  <a:gd name="T24" fmla="*/ 276 w 276"/>
                  <a:gd name="T25" fmla="*/ 44 h 49"/>
                  <a:gd name="T26" fmla="*/ 272 w 276"/>
                  <a:gd name="T27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76" h="49">
                    <a:moveTo>
                      <a:pt x="9" y="39"/>
                    </a:moveTo>
                    <a:cubicBezTo>
                      <a:pt x="267" y="39"/>
                      <a:pt x="267" y="39"/>
                      <a:pt x="267" y="39"/>
                    </a:cubicBezTo>
                    <a:cubicBezTo>
                      <a:pt x="267" y="10"/>
                      <a:pt x="267" y="10"/>
                      <a:pt x="267" y="1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9" y="39"/>
                      <a:pt x="9" y="39"/>
                      <a:pt x="9" y="39"/>
                    </a:cubicBezTo>
                    <a:close/>
                    <a:moveTo>
                      <a:pt x="272" y="49"/>
                    </a:moveTo>
                    <a:cubicBezTo>
                      <a:pt x="4" y="49"/>
                      <a:pt x="4" y="49"/>
                      <a:pt x="4" y="49"/>
                    </a:cubicBezTo>
                    <a:cubicBezTo>
                      <a:pt x="2" y="49"/>
                      <a:pt x="0" y="47"/>
                      <a:pt x="0" y="4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272" y="0"/>
                      <a:pt x="272" y="0"/>
                      <a:pt x="272" y="0"/>
                    </a:cubicBezTo>
                    <a:cubicBezTo>
                      <a:pt x="274" y="0"/>
                      <a:pt x="276" y="2"/>
                      <a:pt x="276" y="5"/>
                    </a:cubicBezTo>
                    <a:cubicBezTo>
                      <a:pt x="276" y="44"/>
                      <a:pt x="276" y="44"/>
                      <a:pt x="276" y="44"/>
                    </a:cubicBezTo>
                    <a:cubicBezTo>
                      <a:pt x="276" y="47"/>
                      <a:pt x="274" y="49"/>
                      <a:pt x="272" y="4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" name="Freeform 266">
                <a:extLst>
                  <a:ext uri="{FF2B5EF4-FFF2-40B4-BE49-F238E27FC236}">
                    <a16:creationId xmlns:a16="http://schemas.microsoft.com/office/drawing/2014/main" id="{B6926A98-D23C-4E56-BFD6-C0299C2C98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8" y="2529"/>
                <a:ext cx="128" cy="81"/>
              </a:xfrm>
              <a:custGeom>
                <a:avLst/>
                <a:gdLst>
                  <a:gd name="T0" fmla="*/ 1 w 67"/>
                  <a:gd name="T1" fmla="*/ 0 h 42"/>
                  <a:gd name="T2" fmla="*/ 33 w 67"/>
                  <a:gd name="T3" fmla="*/ 20 h 42"/>
                  <a:gd name="T4" fmla="*/ 64 w 67"/>
                  <a:gd name="T5" fmla="*/ 41 h 42"/>
                  <a:gd name="T6" fmla="*/ 67 w 67"/>
                  <a:gd name="T7" fmla="*/ 39 h 42"/>
                  <a:gd name="T8" fmla="*/ 46 w 67"/>
                  <a:gd name="T9" fmla="*/ 21 h 42"/>
                  <a:gd name="T10" fmla="*/ 1 w 67"/>
                  <a:gd name="T11" fmla="*/ 0 h 42"/>
                  <a:gd name="T12" fmla="*/ 1 w 67"/>
                  <a:gd name="T1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" h="42">
                    <a:moveTo>
                      <a:pt x="1" y="0"/>
                    </a:moveTo>
                    <a:cubicBezTo>
                      <a:pt x="10" y="9"/>
                      <a:pt x="21" y="15"/>
                      <a:pt x="33" y="20"/>
                    </a:cubicBezTo>
                    <a:cubicBezTo>
                      <a:pt x="46" y="25"/>
                      <a:pt x="55" y="30"/>
                      <a:pt x="64" y="41"/>
                    </a:cubicBezTo>
                    <a:cubicBezTo>
                      <a:pt x="65" y="42"/>
                      <a:pt x="67" y="40"/>
                      <a:pt x="67" y="39"/>
                    </a:cubicBezTo>
                    <a:cubicBezTo>
                      <a:pt x="65" y="29"/>
                      <a:pt x="54" y="24"/>
                      <a:pt x="46" y="21"/>
                    </a:cubicBezTo>
                    <a:cubicBezTo>
                      <a:pt x="30" y="14"/>
                      <a:pt x="15" y="10"/>
                      <a:pt x="1" y="0"/>
                    </a:cubicBezTo>
                    <a:cubicBezTo>
                      <a:pt x="1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" name="Freeform 267">
                <a:extLst>
                  <a:ext uri="{FF2B5EF4-FFF2-40B4-BE49-F238E27FC236}">
                    <a16:creationId xmlns:a16="http://schemas.microsoft.com/office/drawing/2014/main" id="{6C49B882-B1AD-4D7F-AAEF-934F3FA282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6" y="2622"/>
                <a:ext cx="8" cy="15"/>
              </a:xfrm>
              <a:custGeom>
                <a:avLst/>
                <a:gdLst>
                  <a:gd name="T0" fmla="*/ 0 w 4"/>
                  <a:gd name="T1" fmla="*/ 1 h 8"/>
                  <a:gd name="T2" fmla="*/ 2 w 4"/>
                  <a:gd name="T3" fmla="*/ 8 h 8"/>
                  <a:gd name="T4" fmla="*/ 4 w 4"/>
                  <a:gd name="T5" fmla="*/ 7 h 8"/>
                  <a:gd name="T6" fmla="*/ 1 w 4"/>
                  <a:gd name="T7" fmla="*/ 0 h 8"/>
                  <a:gd name="T8" fmla="*/ 0 w 4"/>
                  <a:gd name="T9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8">
                    <a:moveTo>
                      <a:pt x="0" y="1"/>
                    </a:moveTo>
                    <a:cubicBezTo>
                      <a:pt x="0" y="3"/>
                      <a:pt x="1" y="6"/>
                      <a:pt x="2" y="8"/>
                    </a:cubicBezTo>
                    <a:cubicBezTo>
                      <a:pt x="3" y="8"/>
                      <a:pt x="4" y="8"/>
                      <a:pt x="4" y="7"/>
                    </a:cubicBezTo>
                    <a:cubicBezTo>
                      <a:pt x="4" y="5"/>
                      <a:pt x="3" y="2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" name="Freeform 268">
                <a:extLst>
                  <a:ext uri="{FF2B5EF4-FFF2-40B4-BE49-F238E27FC236}">
                    <a16:creationId xmlns:a16="http://schemas.microsoft.com/office/drawing/2014/main" id="{15454867-1A73-4F8E-B379-7A780B7B39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9" y="2764"/>
                <a:ext cx="353" cy="14"/>
              </a:xfrm>
              <a:custGeom>
                <a:avLst/>
                <a:gdLst>
                  <a:gd name="T0" fmla="*/ 183 w 184"/>
                  <a:gd name="T1" fmla="*/ 2 h 7"/>
                  <a:gd name="T2" fmla="*/ 90 w 184"/>
                  <a:gd name="T3" fmla="*/ 1 h 7"/>
                  <a:gd name="T4" fmla="*/ 43 w 184"/>
                  <a:gd name="T5" fmla="*/ 1 h 7"/>
                  <a:gd name="T6" fmla="*/ 1 w 184"/>
                  <a:gd name="T7" fmla="*/ 2 h 7"/>
                  <a:gd name="T8" fmla="*/ 1 w 184"/>
                  <a:gd name="T9" fmla="*/ 4 h 7"/>
                  <a:gd name="T10" fmla="*/ 43 w 184"/>
                  <a:gd name="T11" fmla="*/ 5 h 7"/>
                  <a:gd name="T12" fmla="*/ 90 w 184"/>
                  <a:gd name="T13" fmla="*/ 5 h 7"/>
                  <a:gd name="T14" fmla="*/ 183 w 184"/>
                  <a:gd name="T15" fmla="*/ 5 h 7"/>
                  <a:gd name="T16" fmla="*/ 183 w 184"/>
                  <a:gd name="T17" fmla="*/ 2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4" h="7">
                    <a:moveTo>
                      <a:pt x="183" y="2"/>
                    </a:moveTo>
                    <a:cubicBezTo>
                      <a:pt x="152" y="0"/>
                      <a:pt x="121" y="1"/>
                      <a:pt x="90" y="1"/>
                    </a:cubicBezTo>
                    <a:cubicBezTo>
                      <a:pt x="74" y="1"/>
                      <a:pt x="59" y="1"/>
                      <a:pt x="43" y="1"/>
                    </a:cubicBezTo>
                    <a:cubicBezTo>
                      <a:pt x="29" y="1"/>
                      <a:pt x="15" y="0"/>
                      <a:pt x="1" y="2"/>
                    </a:cubicBezTo>
                    <a:cubicBezTo>
                      <a:pt x="0" y="2"/>
                      <a:pt x="0" y="4"/>
                      <a:pt x="1" y="4"/>
                    </a:cubicBezTo>
                    <a:cubicBezTo>
                      <a:pt x="15" y="7"/>
                      <a:pt x="29" y="5"/>
                      <a:pt x="43" y="5"/>
                    </a:cubicBezTo>
                    <a:cubicBezTo>
                      <a:pt x="59" y="5"/>
                      <a:pt x="74" y="5"/>
                      <a:pt x="90" y="5"/>
                    </a:cubicBezTo>
                    <a:cubicBezTo>
                      <a:pt x="121" y="5"/>
                      <a:pt x="152" y="6"/>
                      <a:pt x="183" y="5"/>
                    </a:cubicBezTo>
                    <a:cubicBezTo>
                      <a:pt x="184" y="4"/>
                      <a:pt x="184" y="2"/>
                      <a:pt x="183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" name="Freeform 269">
                <a:extLst>
                  <a:ext uri="{FF2B5EF4-FFF2-40B4-BE49-F238E27FC236}">
                    <a16:creationId xmlns:a16="http://schemas.microsoft.com/office/drawing/2014/main" id="{F217441E-DAE7-40A5-9710-F93053162A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6" y="2851"/>
                <a:ext cx="239" cy="13"/>
              </a:xfrm>
              <a:custGeom>
                <a:avLst/>
                <a:gdLst>
                  <a:gd name="T0" fmla="*/ 0 w 125"/>
                  <a:gd name="T1" fmla="*/ 4 h 7"/>
                  <a:gd name="T2" fmla="*/ 26 w 125"/>
                  <a:gd name="T3" fmla="*/ 5 h 7"/>
                  <a:gd name="T4" fmla="*/ 59 w 125"/>
                  <a:gd name="T5" fmla="*/ 6 h 7"/>
                  <a:gd name="T6" fmla="*/ 124 w 125"/>
                  <a:gd name="T7" fmla="*/ 5 h 7"/>
                  <a:gd name="T8" fmla="*/ 124 w 125"/>
                  <a:gd name="T9" fmla="*/ 2 h 7"/>
                  <a:gd name="T10" fmla="*/ 63 w 125"/>
                  <a:gd name="T11" fmla="*/ 2 h 7"/>
                  <a:gd name="T12" fmla="*/ 30 w 125"/>
                  <a:gd name="T13" fmla="*/ 2 h 7"/>
                  <a:gd name="T14" fmla="*/ 0 w 125"/>
                  <a:gd name="T15" fmla="*/ 3 h 7"/>
                  <a:gd name="T16" fmla="*/ 0 w 125"/>
                  <a:gd name="T17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5" h="7">
                    <a:moveTo>
                      <a:pt x="0" y="4"/>
                    </a:moveTo>
                    <a:cubicBezTo>
                      <a:pt x="9" y="6"/>
                      <a:pt x="18" y="5"/>
                      <a:pt x="26" y="5"/>
                    </a:cubicBezTo>
                    <a:cubicBezTo>
                      <a:pt x="37" y="6"/>
                      <a:pt x="48" y="6"/>
                      <a:pt x="59" y="6"/>
                    </a:cubicBezTo>
                    <a:cubicBezTo>
                      <a:pt x="81" y="6"/>
                      <a:pt x="103" y="7"/>
                      <a:pt x="124" y="5"/>
                    </a:cubicBezTo>
                    <a:cubicBezTo>
                      <a:pt x="125" y="5"/>
                      <a:pt x="125" y="3"/>
                      <a:pt x="124" y="2"/>
                    </a:cubicBezTo>
                    <a:cubicBezTo>
                      <a:pt x="104" y="0"/>
                      <a:pt x="83" y="2"/>
                      <a:pt x="63" y="2"/>
                    </a:cubicBezTo>
                    <a:cubicBezTo>
                      <a:pt x="52" y="2"/>
                      <a:pt x="41" y="2"/>
                      <a:pt x="30" y="2"/>
                    </a:cubicBezTo>
                    <a:cubicBezTo>
                      <a:pt x="20" y="2"/>
                      <a:pt x="10" y="1"/>
                      <a:pt x="0" y="3"/>
                    </a:cubicBezTo>
                    <a:cubicBezTo>
                      <a:pt x="0" y="3"/>
                      <a:pt x="0" y="4"/>
                      <a:pt x="0" y="4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" name="Freeform 270">
                <a:extLst>
                  <a:ext uri="{FF2B5EF4-FFF2-40B4-BE49-F238E27FC236}">
                    <a16:creationId xmlns:a16="http://schemas.microsoft.com/office/drawing/2014/main" id="{E6E50162-FCC1-4A43-A72F-B46193862A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6" y="2876"/>
                <a:ext cx="239" cy="11"/>
              </a:xfrm>
              <a:custGeom>
                <a:avLst/>
                <a:gdLst>
                  <a:gd name="T0" fmla="*/ 0 w 125"/>
                  <a:gd name="T1" fmla="*/ 3 h 6"/>
                  <a:gd name="T2" fmla="*/ 28 w 125"/>
                  <a:gd name="T3" fmla="*/ 4 h 6"/>
                  <a:gd name="T4" fmla="*/ 58 w 125"/>
                  <a:gd name="T5" fmla="*/ 4 h 6"/>
                  <a:gd name="T6" fmla="*/ 124 w 125"/>
                  <a:gd name="T7" fmla="*/ 4 h 6"/>
                  <a:gd name="T8" fmla="*/ 124 w 125"/>
                  <a:gd name="T9" fmla="*/ 2 h 6"/>
                  <a:gd name="T10" fmla="*/ 62 w 125"/>
                  <a:gd name="T11" fmla="*/ 1 h 6"/>
                  <a:gd name="T12" fmla="*/ 31 w 125"/>
                  <a:gd name="T13" fmla="*/ 1 h 6"/>
                  <a:gd name="T14" fmla="*/ 0 w 125"/>
                  <a:gd name="T15" fmla="*/ 2 h 6"/>
                  <a:gd name="T16" fmla="*/ 0 w 125"/>
                  <a:gd name="T17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5" h="6">
                    <a:moveTo>
                      <a:pt x="0" y="3"/>
                    </a:moveTo>
                    <a:cubicBezTo>
                      <a:pt x="9" y="5"/>
                      <a:pt x="19" y="4"/>
                      <a:pt x="28" y="4"/>
                    </a:cubicBezTo>
                    <a:cubicBezTo>
                      <a:pt x="38" y="4"/>
                      <a:pt x="48" y="4"/>
                      <a:pt x="58" y="4"/>
                    </a:cubicBezTo>
                    <a:cubicBezTo>
                      <a:pt x="80" y="4"/>
                      <a:pt x="102" y="6"/>
                      <a:pt x="124" y="4"/>
                    </a:cubicBezTo>
                    <a:cubicBezTo>
                      <a:pt x="125" y="4"/>
                      <a:pt x="125" y="2"/>
                      <a:pt x="124" y="2"/>
                    </a:cubicBezTo>
                    <a:cubicBezTo>
                      <a:pt x="103" y="0"/>
                      <a:pt x="83" y="1"/>
                      <a:pt x="62" y="1"/>
                    </a:cubicBezTo>
                    <a:cubicBezTo>
                      <a:pt x="52" y="1"/>
                      <a:pt x="42" y="1"/>
                      <a:pt x="31" y="1"/>
                    </a:cubicBezTo>
                    <a:cubicBezTo>
                      <a:pt x="21" y="1"/>
                      <a:pt x="10" y="0"/>
                      <a:pt x="0" y="2"/>
                    </a:cubicBezTo>
                    <a:cubicBezTo>
                      <a:pt x="0" y="2"/>
                      <a:pt x="0" y="3"/>
                      <a:pt x="0" y="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" name="Freeform 271">
                <a:extLst>
                  <a:ext uri="{FF2B5EF4-FFF2-40B4-BE49-F238E27FC236}">
                    <a16:creationId xmlns:a16="http://schemas.microsoft.com/office/drawing/2014/main" id="{EAE53DDB-A2D2-4973-84C7-9860596670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8" y="2693"/>
                <a:ext cx="376" cy="13"/>
              </a:xfrm>
              <a:custGeom>
                <a:avLst/>
                <a:gdLst>
                  <a:gd name="T0" fmla="*/ 194 w 196"/>
                  <a:gd name="T1" fmla="*/ 1 h 7"/>
                  <a:gd name="T2" fmla="*/ 100 w 196"/>
                  <a:gd name="T3" fmla="*/ 1 h 7"/>
                  <a:gd name="T4" fmla="*/ 53 w 196"/>
                  <a:gd name="T5" fmla="*/ 1 h 7"/>
                  <a:gd name="T6" fmla="*/ 2 w 196"/>
                  <a:gd name="T7" fmla="*/ 2 h 7"/>
                  <a:gd name="T8" fmla="*/ 2 w 196"/>
                  <a:gd name="T9" fmla="*/ 4 h 7"/>
                  <a:gd name="T10" fmla="*/ 49 w 196"/>
                  <a:gd name="T11" fmla="*/ 5 h 7"/>
                  <a:gd name="T12" fmla="*/ 96 w 196"/>
                  <a:gd name="T13" fmla="*/ 5 h 7"/>
                  <a:gd name="T14" fmla="*/ 194 w 196"/>
                  <a:gd name="T15" fmla="*/ 5 h 7"/>
                  <a:gd name="T16" fmla="*/ 194 w 196"/>
                  <a:gd name="T17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6" h="7">
                    <a:moveTo>
                      <a:pt x="194" y="1"/>
                    </a:moveTo>
                    <a:cubicBezTo>
                      <a:pt x="163" y="0"/>
                      <a:pt x="131" y="1"/>
                      <a:pt x="100" y="1"/>
                    </a:cubicBezTo>
                    <a:cubicBezTo>
                      <a:pt x="84" y="1"/>
                      <a:pt x="68" y="1"/>
                      <a:pt x="53" y="1"/>
                    </a:cubicBezTo>
                    <a:cubicBezTo>
                      <a:pt x="36" y="1"/>
                      <a:pt x="18" y="0"/>
                      <a:pt x="2" y="2"/>
                    </a:cubicBezTo>
                    <a:cubicBezTo>
                      <a:pt x="0" y="2"/>
                      <a:pt x="0" y="4"/>
                      <a:pt x="2" y="4"/>
                    </a:cubicBezTo>
                    <a:cubicBezTo>
                      <a:pt x="17" y="6"/>
                      <a:pt x="33" y="5"/>
                      <a:pt x="49" y="5"/>
                    </a:cubicBezTo>
                    <a:cubicBezTo>
                      <a:pt x="65" y="5"/>
                      <a:pt x="80" y="5"/>
                      <a:pt x="96" y="5"/>
                    </a:cubicBezTo>
                    <a:cubicBezTo>
                      <a:pt x="129" y="5"/>
                      <a:pt x="162" y="7"/>
                      <a:pt x="194" y="5"/>
                    </a:cubicBezTo>
                    <a:cubicBezTo>
                      <a:pt x="196" y="5"/>
                      <a:pt x="196" y="2"/>
                      <a:pt x="194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" name="Freeform 272">
                <a:extLst>
                  <a:ext uri="{FF2B5EF4-FFF2-40B4-BE49-F238E27FC236}">
                    <a16:creationId xmlns:a16="http://schemas.microsoft.com/office/drawing/2014/main" id="{0DDDA41C-DB53-45C0-B7B9-AB72B50F31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5" y="2903"/>
                <a:ext cx="84" cy="186"/>
              </a:xfrm>
              <a:custGeom>
                <a:avLst/>
                <a:gdLst>
                  <a:gd name="T0" fmla="*/ 0 w 44"/>
                  <a:gd name="T1" fmla="*/ 97 h 97"/>
                  <a:gd name="T2" fmla="*/ 44 w 44"/>
                  <a:gd name="T3" fmla="*/ 97 h 97"/>
                  <a:gd name="T4" fmla="*/ 44 w 44"/>
                  <a:gd name="T5" fmla="*/ 23 h 97"/>
                  <a:gd name="T6" fmla="*/ 24 w 44"/>
                  <a:gd name="T7" fmla="*/ 0 h 97"/>
                  <a:gd name="T8" fmla="*/ 20 w 44"/>
                  <a:gd name="T9" fmla="*/ 0 h 97"/>
                  <a:gd name="T10" fmla="*/ 0 w 44"/>
                  <a:gd name="T11" fmla="*/ 23 h 97"/>
                  <a:gd name="T12" fmla="*/ 0 w 44"/>
                  <a:gd name="T13" fmla="*/ 9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97">
                    <a:moveTo>
                      <a:pt x="0" y="97"/>
                    </a:moveTo>
                    <a:cubicBezTo>
                      <a:pt x="44" y="97"/>
                      <a:pt x="44" y="97"/>
                      <a:pt x="44" y="97"/>
                    </a:cubicBezTo>
                    <a:cubicBezTo>
                      <a:pt x="44" y="23"/>
                      <a:pt x="44" y="23"/>
                      <a:pt x="44" y="23"/>
                    </a:cubicBezTo>
                    <a:cubicBezTo>
                      <a:pt x="44" y="10"/>
                      <a:pt x="35" y="0"/>
                      <a:pt x="24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9" y="0"/>
                      <a:pt x="0" y="10"/>
                      <a:pt x="0" y="23"/>
                    </a:cubicBez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1A46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" name="Freeform 273">
                <a:extLst>
                  <a:ext uri="{FF2B5EF4-FFF2-40B4-BE49-F238E27FC236}">
                    <a16:creationId xmlns:a16="http://schemas.microsoft.com/office/drawing/2014/main" id="{0600ADFA-42E8-4D39-8C96-0DB6C0DF36A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817" y="2893"/>
                <a:ext cx="100" cy="206"/>
              </a:xfrm>
              <a:custGeom>
                <a:avLst/>
                <a:gdLst>
                  <a:gd name="T0" fmla="*/ 9 w 52"/>
                  <a:gd name="T1" fmla="*/ 97 h 107"/>
                  <a:gd name="T2" fmla="*/ 43 w 52"/>
                  <a:gd name="T3" fmla="*/ 97 h 107"/>
                  <a:gd name="T4" fmla="*/ 43 w 52"/>
                  <a:gd name="T5" fmla="*/ 28 h 107"/>
                  <a:gd name="T6" fmla="*/ 38 w 52"/>
                  <a:gd name="T7" fmla="*/ 15 h 107"/>
                  <a:gd name="T8" fmla="*/ 28 w 52"/>
                  <a:gd name="T9" fmla="*/ 10 h 107"/>
                  <a:gd name="T10" fmla="*/ 24 w 52"/>
                  <a:gd name="T11" fmla="*/ 10 h 107"/>
                  <a:gd name="T12" fmla="*/ 14 w 52"/>
                  <a:gd name="T13" fmla="*/ 15 h 107"/>
                  <a:gd name="T14" fmla="*/ 9 w 52"/>
                  <a:gd name="T15" fmla="*/ 28 h 107"/>
                  <a:gd name="T16" fmla="*/ 9 w 52"/>
                  <a:gd name="T17" fmla="*/ 97 h 107"/>
                  <a:gd name="T18" fmla="*/ 48 w 52"/>
                  <a:gd name="T19" fmla="*/ 107 h 107"/>
                  <a:gd name="T20" fmla="*/ 4 w 52"/>
                  <a:gd name="T21" fmla="*/ 107 h 107"/>
                  <a:gd name="T22" fmla="*/ 0 w 52"/>
                  <a:gd name="T23" fmla="*/ 102 h 107"/>
                  <a:gd name="T24" fmla="*/ 0 w 52"/>
                  <a:gd name="T25" fmla="*/ 28 h 107"/>
                  <a:gd name="T26" fmla="*/ 6 w 52"/>
                  <a:gd name="T27" fmla="*/ 8 h 107"/>
                  <a:gd name="T28" fmla="*/ 24 w 52"/>
                  <a:gd name="T29" fmla="*/ 0 h 107"/>
                  <a:gd name="T30" fmla="*/ 28 w 52"/>
                  <a:gd name="T31" fmla="*/ 0 h 107"/>
                  <a:gd name="T32" fmla="*/ 45 w 52"/>
                  <a:gd name="T33" fmla="*/ 8 h 107"/>
                  <a:gd name="T34" fmla="*/ 52 w 52"/>
                  <a:gd name="T35" fmla="*/ 28 h 107"/>
                  <a:gd name="T36" fmla="*/ 52 w 52"/>
                  <a:gd name="T37" fmla="*/ 102 h 107"/>
                  <a:gd name="T38" fmla="*/ 48 w 52"/>
                  <a:gd name="T39" fmla="*/ 107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2" h="107">
                    <a:moveTo>
                      <a:pt x="9" y="97"/>
                    </a:moveTo>
                    <a:cubicBezTo>
                      <a:pt x="43" y="97"/>
                      <a:pt x="43" y="97"/>
                      <a:pt x="43" y="97"/>
                    </a:cubicBezTo>
                    <a:cubicBezTo>
                      <a:pt x="43" y="28"/>
                      <a:pt x="43" y="28"/>
                      <a:pt x="43" y="28"/>
                    </a:cubicBezTo>
                    <a:cubicBezTo>
                      <a:pt x="43" y="23"/>
                      <a:pt x="41" y="18"/>
                      <a:pt x="38" y="15"/>
                    </a:cubicBezTo>
                    <a:cubicBezTo>
                      <a:pt x="36" y="12"/>
                      <a:pt x="32" y="10"/>
                      <a:pt x="28" y="10"/>
                    </a:cubicBezTo>
                    <a:cubicBezTo>
                      <a:pt x="24" y="10"/>
                      <a:pt x="24" y="10"/>
                      <a:pt x="24" y="10"/>
                    </a:cubicBezTo>
                    <a:cubicBezTo>
                      <a:pt x="20" y="10"/>
                      <a:pt x="16" y="12"/>
                      <a:pt x="14" y="15"/>
                    </a:cubicBezTo>
                    <a:cubicBezTo>
                      <a:pt x="11" y="18"/>
                      <a:pt x="9" y="23"/>
                      <a:pt x="9" y="28"/>
                    </a:cubicBezTo>
                    <a:cubicBezTo>
                      <a:pt x="9" y="97"/>
                      <a:pt x="9" y="97"/>
                      <a:pt x="9" y="97"/>
                    </a:cubicBezTo>
                    <a:close/>
                    <a:moveTo>
                      <a:pt x="48" y="107"/>
                    </a:moveTo>
                    <a:cubicBezTo>
                      <a:pt x="4" y="107"/>
                      <a:pt x="4" y="107"/>
                      <a:pt x="4" y="107"/>
                    </a:cubicBezTo>
                    <a:cubicBezTo>
                      <a:pt x="2" y="107"/>
                      <a:pt x="0" y="105"/>
                      <a:pt x="0" y="102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0"/>
                      <a:pt x="2" y="13"/>
                      <a:pt x="6" y="8"/>
                    </a:cubicBezTo>
                    <a:cubicBezTo>
                      <a:pt x="11" y="3"/>
                      <a:pt x="17" y="0"/>
                      <a:pt x="2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35" y="0"/>
                      <a:pt x="41" y="3"/>
                      <a:pt x="45" y="8"/>
                    </a:cubicBezTo>
                    <a:cubicBezTo>
                      <a:pt x="50" y="13"/>
                      <a:pt x="52" y="20"/>
                      <a:pt x="52" y="28"/>
                    </a:cubicBezTo>
                    <a:cubicBezTo>
                      <a:pt x="52" y="102"/>
                      <a:pt x="52" y="102"/>
                      <a:pt x="52" y="102"/>
                    </a:cubicBezTo>
                    <a:cubicBezTo>
                      <a:pt x="52" y="105"/>
                      <a:pt x="50" y="107"/>
                      <a:pt x="48" y="10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" name="Freeform 274">
                <a:extLst>
                  <a:ext uri="{FF2B5EF4-FFF2-40B4-BE49-F238E27FC236}">
                    <a16:creationId xmlns:a16="http://schemas.microsoft.com/office/drawing/2014/main" id="{7E087FFB-4F4E-41B2-A1EA-4294C021D6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8" y="2901"/>
                <a:ext cx="50" cy="192"/>
              </a:xfrm>
              <a:custGeom>
                <a:avLst/>
                <a:gdLst>
                  <a:gd name="T0" fmla="*/ 25 w 26"/>
                  <a:gd name="T1" fmla="*/ 3 h 100"/>
                  <a:gd name="T2" fmla="*/ 2 w 26"/>
                  <a:gd name="T3" fmla="*/ 27 h 100"/>
                  <a:gd name="T4" fmla="*/ 1 w 26"/>
                  <a:gd name="T5" fmla="*/ 57 h 100"/>
                  <a:gd name="T6" fmla="*/ 1 w 26"/>
                  <a:gd name="T7" fmla="*/ 99 h 100"/>
                  <a:gd name="T8" fmla="*/ 3 w 26"/>
                  <a:gd name="T9" fmla="*/ 99 h 100"/>
                  <a:gd name="T10" fmla="*/ 4 w 26"/>
                  <a:gd name="T11" fmla="*/ 36 h 100"/>
                  <a:gd name="T12" fmla="*/ 25 w 26"/>
                  <a:gd name="T13" fmla="*/ 5 h 100"/>
                  <a:gd name="T14" fmla="*/ 25 w 26"/>
                  <a:gd name="T15" fmla="*/ 3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" h="100">
                    <a:moveTo>
                      <a:pt x="25" y="3"/>
                    </a:moveTo>
                    <a:cubicBezTo>
                      <a:pt x="10" y="0"/>
                      <a:pt x="4" y="14"/>
                      <a:pt x="2" y="27"/>
                    </a:cubicBezTo>
                    <a:cubicBezTo>
                      <a:pt x="1" y="37"/>
                      <a:pt x="1" y="47"/>
                      <a:pt x="1" y="57"/>
                    </a:cubicBezTo>
                    <a:cubicBezTo>
                      <a:pt x="1" y="71"/>
                      <a:pt x="0" y="85"/>
                      <a:pt x="1" y="99"/>
                    </a:cubicBezTo>
                    <a:cubicBezTo>
                      <a:pt x="1" y="100"/>
                      <a:pt x="3" y="100"/>
                      <a:pt x="3" y="99"/>
                    </a:cubicBezTo>
                    <a:cubicBezTo>
                      <a:pt x="5" y="78"/>
                      <a:pt x="3" y="57"/>
                      <a:pt x="4" y="36"/>
                    </a:cubicBezTo>
                    <a:cubicBezTo>
                      <a:pt x="4" y="22"/>
                      <a:pt x="8" y="3"/>
                      <a:pt x="25" y="5"/>
                    </a:cubicBezTo>
                    <a:cubicBezTo>
                      <a:pt x="25" y="5"/>
                      <a:pt x="26" y="3"/>
                      <a:pt x="25" y="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" name="Freeform 275">
                <a:extLst>
                  <a:ext uri="{FF2B5EF4-FFF2-40B4-BE49-F238E27FC236}">
                    <a16:creationId xmlns:a16="http://schemas.microsoft.com/office/drawing/2014/main" id="{71F76B02-3B8F-47F0-9F92-2B5F231110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0" y="3109"/>
                <a:ext cx="71" cy="7"/>
              </a:xfrm>
              <a:custGeom>
                <a:avLst/>
                <a:gdLst>
                  <a:gd name="T0" fmla="*/ 36 w 37"/>
                  <a:gd name="T1" fmla="*/ 2 h 4"/>
                  <a:gd name="T2" fmla="*/ 13 w 37"/>
                  <a:gd name="T3" fmla="*/ 1 h 4"/>
                  <a:gd name="T4" fmla="*/ 1 w 37"/>
                  <a:gd name="T5" fmla="*/ 1 h 4"/>
                  <a:gd name="T6" fmla="*/ 2 w 37"/>
                  <a:gd name="T7" fmla="*/ 3 h 4"/>
                  <a:gd name="T8" fmla="*/ 2 w 37"/>
                  <a:gd name="T9" fmla="*/ 3 h 4"/>
                  <a:gd name="T10" fmla="*/ 2 w 37"/>
                  <a:gd name="T11" fmla="*/ 1 h 4"/>
                  <a:gd name="T12" fmla="*/ 2 w 37"/>
                  <a:gd name="T13" fmla="*/ 1 h 4"/>
                  <a:gd name="T14" fmla="*/ 1 w 37"/>
                  <a:gd name="T15" fmla="*/ 3 h 4"/>
                  <a:gd name="T16" fmla="*/ 12 w 37"/>
                  <a:gd name="T17" fmla="*/ 4 h 4"/>
                  <a:gd name="T18" fmla="*/ 36 w 37"/>
                  <a:gd name="T19" fmla="*/ 3 h 4"/>
                  <a:gd name="T20" fmla="*/ 36 w 37"/>
                  <a:gd name="T21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" h="4">
                    <a:moveTo>
                      <a:pt x="36" y="2"/>
                    </a:moveTo>
                    <a:cubicBezTo>
                      <a:pt x="29" y="0"/>
                      <a:pt x="21" y="1"/>
                      <a:pt x="13" y="1"/>
                    </a:cubicBezTo>
                    <a:cubicBezTo>
                      <a:pt x="9" y="1"/>
                      <a:pt x="5" y="0"/>
                      <a:pt x="1" y="1"/>
                    </a:cubicBezTo>
                    <a:cubicBezTo>
                      <a:pt x="0" y="1"/>
                      <a:pt x="0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3"/>
                      <a:pt x="3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0" y="1"/>
                      <a:pt x="0" y="3"/>
                      <a:pt x="1" y="3"/>
                    </a:cubicBezTo>
                    <a:cubicBezTo>
                      <a:pt x="5" y="4"/>
                      <a:pt x="8" y="4"/>
                      <a:pt x="12" y="4"/>
                    </a:cubicBezTo>
                    <a:cubicBezTo>
                      <a:pt x="20" y="3"/>
                      <a:pt x="28" y="4"/>
                      <a:pt x="36" y="3"/>
                    </a:cubicBezTo>
                    <a:cubicBezTo>
                      <a:pt x="37" y="3"/>
                      <a:pt x="37" y="2"/>
                      <a:pt x="36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" name="Freeform 276">
                <a:extLst>
                  <a:ext uri="{FF2B5EF4-FFF2-40B4-BE49-F238E27FC236}">
                    <a16:creationId xmlns:a16="http://schemas.microsoft.com/office/drawing/2014/main" id="{D796E6DB-80B9-4B7E-B4D3-C0CCB29AED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5" y="3178"/>
                <a:ext cx="84" cy="186"/>
              </a:xfrm>
              <a:custGeom>
                <a:avLst/>
                <a:gdLst>
                  <a:gd name="T0" fmla="*/ 0 w 44"/>
                  <a:gd name="T1" fmla="*/ 97 h 97"/>
                  <a:gd name="T2" fmla="*/ 44 w 44"/>
                  <a:gd name="T3" fmla="*/ 97 h 97"/>
                  <a:gd name="T4" fmla="*/ 44 w 44"/>
                  <a:gd name="T5" fmla="*/ 23 h 97"/>
                  <a:gd name="T6" fmla="*/ 24 w 44"/>
                  <a:gd name="T7" fmla="*/ 0 h 97"/>
                  <a:gd name="T8" fmla="*/ 20 w 44"/>
                  <a:gd name="T9" fmla="*/ 0 h 97"/>
                  <a:gd name="T10" fmla="*/ 0 w 44"/>
                  <a:gd name="T11" fmla="*/ 23 h 97"/>
                  <a:gd name="T12" fmla="*/ 0 w 44"/>
                  <a:gd name="T13" fmla="*/ 9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97">
                    <a:moveTo>
                      <a:pt x="0" y="97"/>
                    </a:moveTo>
                    <a:cubicBezTo>
                      <a:pt x="44" y="97"/>
                      <a:pt x="44" y="97"/>
                      <a:pt x="44" y="97"/>
                    </a:cubicBezTo>
                    <a:cubicBezTo>
                      <a:pt x="44" y="23"/>
                      <a:pt x="44" y="23"/>
                      <a:pt x="44" y="23"/>
                    </a:cubicBezTo>
                    <a:cubicBezTo>
                      <a:pt x="44" y="11"/>
                      <a:pt x="35" y="0"/>
                      <a:pt x="24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9" y="0"/>
                      <a:pt x="0" y="11"/>
                      <a:pt x="0" y="23"/>
                    </a:cubicBez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1A46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" name="Freeform 277">
                <a:extLst>
                  <a:ext uri="{FF2B5EF4-FFF2-40B4-BE49-F238E27FC236}">
                    <a16:creationId xmlns:a16="http://schemas.microsoft.com/office/drawing/2014/main" id="{D3E81081-550E-4EC2-8421-9CF7DE65F3E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817" y="3168"/>
                <a:ext cx="100" cy="206"/>
              </a:xfrm>
              <a:custGeom>
                <a:avLst/>
                <a:gdLst>
                  <a:gd name="T0" fmla="*/ 9 w 52"/>
                  <a:gd name="T1" fmla="*/ 97 h 107"/>
                  <a:gd name="T2" fmla="*/ 43 w 52"/>
                  <a:gd name="T3" fmla="*/ 97 h 107"/>
                  <a:gd name="T4" fmla="*/ 43 w 52"/>
                  <a:gd name="T5" fmla="*/ 28 h 107"/>
                  <a:gd name="T6" fmla="*/ 38 w 52"/>
                  <a:gd name="T7" fmla="*/ 15 h 107"/>
                  <a:gd name="T8" fmla="*/ 28 w 52"/>
                  <a:gd name="T9" fmla="*/ 10 h 107"/>
                  <a:gd name="T10" fmla="*/ 24 w 52"/>
                  <a:gd name="T11" fmla="*/ 10 h 107"/>
                  <a:gd name="T12" fmla="*/ 14 w 52"/>
                  <a:gd name="T13" fmla="*/ 15 h 107"/>
                  <a:gd name="T14" fmla="*/ 9 w 52"/>
                  <a:gd name="T15" fmla="*/ 28 h 107"/>
                  <a:gd name="T16" fmla="*/ 9 w 52"/>
                  <a:gd name="T17" fmla="*/ 97 h 107"/>
                  <a:gd name="T18" fmla="*/ 48 w 52"/>
                  <a:gd name="T19" fmla="*/ 107 h 107"/>
                  <a:gd name="T20" fmla="*/ 4 w 52"/>
                  <a:gd name="T21" fmla="*/ 107 h 107"/>
                  <a:gd name="T22" fmla="*/ 0 w 52"/>
                  <a:gd name="T23" fmla="*/ 102 h 107"/>
                  <a:gd name="T24" fmla="*/ 0 w 52"/>
                  <a:gd name="T25" fmla="*/ 28 h 107"/>
                  <a:gd name="T26" fmla="*/ 6 w 52"/>
                  <a:gd name="T27" fmla="*/ 9 h 107"/>
                  <a:gd name="T28" fmla="*/ 24 w 52"/>
                  <a:gd name="T29" fmla="*/ 0 h 107"/>
                  <a:gd name="T30" fmla="*/ 28 w 52"/>
                  <a:gd name="T31" fmla="*/ 0 h 107"/>
                  <a:gd name="T32" fmla="*/ 45 w 52"/>
                  <a:gd name="T33" fmla="*/ 9 h 107"/>
                  <a:gd name="T34" fmla="*/ 52 w 52"/>
                  <a:gd name="T35" fmla="*/ 28 h 107"/>
                  <a:gd name="T36" fmla="*/ 52 w 52"/>
                  <a:gd name="T37" fmla="*/ 102 h 107"/>
                  <a:gd name="T38" fmla="*/ 48 w 52"/>
                  <a:gd name="T39" fmla="*/ 107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2" h="107">
                    <a:moveTo>
                      <a:pt x="9" y="97"/>
                    </a:moveTo>
                    <a:cubicBezTo>
                      <a:pt x="43" y="97"/>
                      <a:pt x="43" y="97"/>
                      <a:pt x="43" y="97"/>
                    </a:cubicBezTo>
                    <a:cubicBezTo>
                      <a:pt x="43" y="28"/>
                      <a:pt x="43" y="28"/>
                      <a:pt x="43" y="28"/>
                    </a:cubicBezTo>
                    <a:cubicBezTo>
                      <a:pt x="43" y="23"/>
                      <a:pt x="41" y="19"/>
                      <a:pt x="38" y="15"/>
                    </a:cubicBezTo>
                    <a:cubicBezTo>
                      <a:pt x="36" y="12"/>
                      <a:pt x="32" y="10"/>
                      <a:pt x="28" y="10"/>
                    </a:cubicBezTo>
                    <a:cubicBezTo>
                      <a:pt x="24" y="10"/>
                      <a:pt x="24" y="10"/>
                      <a:pt x="24" y="10"/>
                    </a:cubicBezTo>
                    <a:cubicBezTo>
                      <a:pt x="20" y="10"/>
                      <a:pt x="16" y="12"/>
                      <a:pt x="14" y="15"/>
                    </a:cubicBezTo>
                    <a:cubicBezTo>
                      <a:pt x="11" y="19"/>
                      <a:pt x="9" y="23"/>
                      <a:pt x="9" y="28"/>
                    </a:cubicBezTo>
                    <a:cubicBezTo>
                      <a:pt x="9" y="97"/>
                      <a:pt x="9" y="97"/>
                      <a:pt x="9" y="97"/>
                    </a:cubicBezTo>
                    <a:close/>
                    <a:moveTo>
                      <a:pt x="48" y="107"/>
                    </a:moveTo>
                    <a:cubicBezTo>
                      <a:pt x="4" y="107"/>
                      <a:pt x="4" y="107"/>
                      <a:pt x="4" y="107"/>
                    </a:cubicBezTo>
                    <a:cubicBezTo>
                      <a:pt x="2" y="107"/>
                      <a:pt x="0" y="105"/>
                      <a:pt x="0" y="102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1"/>
                      <a:pt x="2" y="14"/>
                      <a:pt x="6" y="9"/>
                    </a:cubicBezTo>
                    <a:cubicBezTo>
                      <a:pt x="11" y="4"/>
                      <a:pt x="17" y="0"/>
                      <a:pt x="2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35" y="0"/>
                      <a:pt x="41" y="4"/>
                      <a:pt x="45" y="9"/>
                    </a:cubicBezTo>
                    <a:cubicBezTo>
                      <a:pt x="50" y="14"/>
                      <a:pt x="52" y="21"/>
                      <a:pt x="52" y="28"/>
                    </a:cubicBezTo>
                    <a:cubicBezTo>
                      <a:pt x="52" y="102"/>
                      <a:pt x="52" y="102"/>
                      <a:pt x="52" y="102"/>
                    </a:cubicBezTo>
                    <a:cubicBezTo>
                      <a:pt x="52" y="105"/>
                      <a:pt x="50" y="107"/>
                      <a:pt x="48" y="10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" name="Freeform 278">
                <a:extLst>
                  <a:ext uri="{FF2B5EF4-FFF2-40B4-BE49-F238E27FC236}">
                    <a16:creationId xmlns:a16="http://schemas.microsoft.com/office/drawing/2014/main" id="{442F9989-8E6A-450A-99A8-8E7C306F16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8" y="3176"/>
                <a:ext cx="50" cy="194"/>
              </a:xfrm>
              <a:custGeom>
                <a:avLst/>
                <a:gdLst>
                  <a:gd name="T0" fmla="*/ 25 w 26"/>
                  <a:gd name="T1" fmla="*/ 3 h 101"/>
                  <a:gd name="T2" fmla="*/ 2 w 26"/>
                  <a:gd name="T3" fmla="*/ 27 h 101"/>
                  <a:gd name="T4" fmla="*/ 1 w 26"/>
                  <a:gd name="T5" fmla="*/ 58 h 101"/>
                  <a:gd name="T6" fmla="*/ 1 w 26"/>
                  <a:gd name="T7" fmla="*/ 99 h 101"/>
                  <a:gd name="T8" fmla="*/ 3 w 26"/>
                  <a:gd name="T9" fmla="*/ 99 h 101"/>
                  <a:gd name="T10" fmla="*/ 4 w 26"/>
                  <a:gd name="T11" fmla="*/ 37 h 101"/>
                  <a:gd name="T12" fmla="*/ 25 w 26"/>
                  <a:gd name="T13" fmla="*/ 5 h 101"/>
                  <a:gd name="T14" fmla="*/ 25 w 26"/>
                  <a:gd name="T15" fmla="*/ 3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" h="101">
                    <a:moveTo>
                      <a:pt x="25" y="3"/>
                    </a:moveTo>
                    <a:cubicBezTo>
                      <a:pt x="10" y="0"/>
                      <a:pt x="4" y="14"/>
                      <a:pt x="2" y="27"/>
                    </a:cubicBezTo>
                    <a:cubicBezTo>
                      <a:pt x="1" y="37"/>
                      <a:pt x="1" y="48"/>
                      <a:pt x="1" y="58"/>
                    </a:cubicBezTo>
                    <a:cubicBezTo>
                      <a:pt x="1" y="71"/>
                      <a:pt x="0" y="85"/>
                      <a:pt x="1" y="99"/>
                    </a:cubicBezTo>
                    <a:cubicBezTo>
                      <a:pt x="1" y="101"/>
                      <a:pt x="3" y="101"/>
                      <a:pt x="3" y="99"/>
                    </a:cubicBezTo>
                    <a:cubicBezTo>
                      <a:pt x="5" y="78"/>
                      <a:pt x="3" y="57"/>
                      <a:pt x="4" y="37"/>
                    </a:cubicBezTo>
                    <a:cubicBezTo>
                      <a:pt x="4" y="22"/>
                      <a:pt x="8" y="3"/>
                      <a:pt x="25" y="5"/>
                    </a:cubicBezTo>
                    <a:cubicBezTo>
                      <a:pt x="25" y="5"/>
                      <a:pt x="26" y="4"/>
                      <a:pt x="25" y="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" name="Freeform 279">
                <a:extLst>
                  <a:ext uri="{FF2B5EF4-FFF2-40B4-BE49-F238E27FC236}">
                    <a16:creationId xmlns:a16="http://schemas.microsoft.com/office/drawing/2014/main" id="{A1F47950-BC28-4034-862F-2B585FC127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0" y="3384"/>
                <a:ext cx="71" cy="9"/>
              </a:xfrm>
              <a:custGeom>
                <a:avLst/>
                <a:gdLst>
                  <a:gd name="T0" fmla="*/ 36 w 37"/>
                  <a:gd name="T1" fmla="*/ 2 h 5"/>
                  <a:gd name="T2" fmla="*/ 13 w 37"/>
                  <a:gd name="T3" fmla="*/ 1 h 5"/>
                  <a:gd name="T4" fmla="*/ 1 w 37"/>
                  <a:gd name="T5" fmla="*/ 2 h 5"/>
                  <a:gd name="T6" fmla="*/ 2 w 37"/>
                  <a:gd name="T7" fmla="*/ 4 h 5"/>
                  <a:gd name="T8" fmla="*/ 2 w 37"/>
                  <a:gd name="T9" fmla="*/ 4 h 5"/>
                  <a:gd name="T10" fmla="*/ 2 w 37"/>
                  <a:gd name="T11" fmla="*/ 2 h 5"/>
                  <a:gd name="T12" fmla="*/ 2 w 37"/>
                  <a:gd name="T13" fmla="*/ 2 h 5"/>
                  <a:gd name="T14" fmla="*/ 1 w 37"/>
                  <a:gd name="T15" fmla="*/ 4 h 5"/>
                  <a:gd name="T16" fmla="*/ 12 w 37"/>
                  <a:gd name="T17" fmla="*/ 4 h 5"/>
                  <a:gd name="T18" fmla="*/ 36 w 37"/>
                  <a:gd name="T19" fmla="*/ 3 h 5"/>
                  <a:gd name="T20" fmla="*/ 36 w 37"/>
                  <a:gd name="T21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" h="5">
                    <a:moveTo>
                      <a:pt x="36" y="2"/>
                    </a:moveTo>
                    <a:cubicBezTo>
                      <a:pt x="29" y="0"/>
                      <a:pt x="21" y="1"/>
                      <a:pt x="13" y="1"/>
                    </a:cubicBezTo>
                    <a:cubicBezTo>
                      <a:pt x="9" y="1"/>
                      <a:pt x="5" y="1"/>
                      <a:pt x="1" y="2"/>
                    </a:cubicBezTo>
                    <a:cubicBezTo>
                      <a:pt x="0" y="2"/>
                      <a:pt x="0" y="4"/>
                      <a:pt x="2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3" y="3"/>
                      <a:pt x="3" y="2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0" y="1"/>
                      <a:pt x="0" y="3"/>
                      <a:pt x="1" y="4"/>
                    </a:cubicBezTo>
                    <a:cubicBezTo>
                      <a:pt x="5" y="4"/>
                      <a:pt x="8" y="4"/>
                      <a:pt x="12" y="4"/>
                    </a:cubicBezTo>
                    <a:cubicBezTo>
                      <a:pt x="20" y="4"/>
                      <a:pt x="28" y="5"/>
                      <a:pt x="36" y="3"/>
                    </a:cubicBezTo>
                    <a:cubicBezTo>
                      <a:pt x="37" y="3"/>
                      <a:pt x="37" y="2"/>
                      <a:pt x="36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" name="Freeform 280">
                <a:extLst>
                  <a:ext uri="{FF2B5EF4-FFF2-40B4-BE49-F238E27FC236}">
                    <a16:creationId xmlns:a16="http://schemas.microsoft.com/office/drawing/2014/main" id="{DF349706-A8D1-41C8-AAB8-7CD044B04B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781" y="2447"/>
                <a:ext cx="389" cy="240"/>
              </a:xfrm>
              <a:custGeom>
                <a:avLst/>
                <a:gdLst>
                  <a:gd name="T0" fmla="*/ 82 w 203"/>
                  <a:gd name="T1" fmla="*/ 10 h 125"/>
                  <a:gd name="T2" fmla="*/ 25 w 203"/>
                  <a:gd name="T3" fmla="*/ 74 h 125"/>
                  <a:gd name="T4" fmla="*/ 40 w 203"/>
                  <a:gd name="T5" fmla="*/ 124 h 125"/>
                  <a:gd name="T6" fmla="*/ 183 w 203"/>
                  <a:gd name="T7" fmla="*/ 124 h 125"/>
                  <a:gd name="T8" fmla="*/ 188 w 203"/>
                  <a:gd name="T9" fmla="*/ 122 h 125"/>
                  <a:gd name="T10" fmla="*/ 184 w 203"/>
                  <a:gd name="T11" fmla="*/ 65 h 125"/>
                  <a:gd name="T12" fmla="*/ 149 w 203"/>
                  <a:gd name="T13" fmla="*/ 47 h 125"/>
                  <a:gd name="T14" fmla="*/ 87 w 203"/>
                  <a:gd name="T15" fmla="*/ 0 h 125"/>
                  <a:gd name="T16" fmla="*/ 82 w 203"/>
                  <a:gd name="T17" fmla="*/ 10 h 125"/>
                  <a:gd name="T18" fmla="*/ 177 w 203"/>
                  <a:gd name="T19" fmla="*/ 99 h 125"/>
                  <a:gd name="T20" fmla="*/ 175 w 203"/>
                  <a:gd name="T21" fmla="*/ 92 h 125"/>
                  <a:gd name="T22" fmla="*/ 176 w 203"/>
                  <a:gd name="T23" fmla="*/ 91 h 125"/>
                  <a:gd name="T24" fmla="*/ 179 w 203"/>
                  <a:gd name="T25" fmla="*/ 98 h 125"/>
                  <a:gd name="T26" fmla="*/ 177 w 203"/>
                  <a:gd name="T27" fmla="*/ 99 h 125"/>
                  <a:gd name="T28" fmla="*/ 175 w 203"/>
                  <a:gd name="T29" fmla="*/ 82 h 125"/>
                  <a:gd name="T30" fmla="*/ 172 w 203"/>
                  <a:gd name="T31" fmla="*/ 84 h 125"/>
                  <a:gd name="T32" fmla="*/ 141 w 203"/>
                  <a:gd name="T33" fmla="*/ 63 h 125"/>
                  <a:gd name="T34" fmla="*/ 109 w 203"/>
                  <a:gd name="T35" fmla="*/ 43 h 125"/>
                  <a:gd name="T36" fmla="*/ 109 w 203"/>
                  <a:gd name="T37" fmla="*/ 43 h 125"/>
                  <a:gd name="T38" fmla="*/ 154 w 203"/>
                  <a:gd name="T39" fmla="*/ 64 h 125"/>
                  <a:gd name="T40" fmla="*/ 175 w 203"/>
                  <a:gd name="T41" fmla="*/ 82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3" h="125">
                    <a:moveTo>
                      <a:pt x="82" y="10"/>
                    </a:moveTo>
                    <a:cubicBezTo>
                      <a:pt x="76" y="35"/>
                      <a:pt x="46" y="56"/>
                      <a:pt x="25" y="74"/>
                    </a:cubicBezTo>
                    <a:cubicBezTo>
                      <a:pt x="0" y="96"/>
                      <a:pt x="9" y="125"/>
                      <a:pt x="40" y="124"/>
                    </a:cubicBezTo>
                    <a:cubicBezTo>
                      <a:pt x="64" y="124"/>
                      <a:pt x="146" y="124"/>
                      <a:pt x="183" y="124"/>
                    </a:cubicBezTo>
                    <a:cubicBezTo>
                      <a:pt x="185" y="124"/>
                      <a:pt x="186" y="123"/>
                      <a:pt x="188" y="122"/>
                    </a:cubicBezTo>
                    <a:cubicBezTo>
                      <a:pt x="203" y="91"/>
                      <a:pt x="198" y="75"/>
                      <a:pt x="184" y="65"/>
                    </a:cubicBezTo>
                    <a:cubicBezTo>
                      <a:pt x="175" y="58"/>
                      <a:pt x="162" y="53"/>
                      <a:pt x="149" y="47"/>
                    </a:cubicBezTo>
                    <a:cubicBezTo>
                      <a:pt x="124" y="37"/>
                      <a:pt x="97" y="26"/>
                      <a:pt x="87" y="0"/>
                    </a:cubicBezTo>
                    <a:cubicBezTo>
                      <a:pt x="85" y="4"/>
                      <a:pt x="84" y="7"/>
                      <a:pt x="82" y="10"/>
                    </a:cubicBezTo>
                    <a:close/>
                    <a:moveTo>
                      <a:pt x="177" y="99"/>
                    </a:moveTo>
                    <a:cubicBezTo>
                      <a:pt x="176" y="97"/>
                      <a:pt x="175" y="94"/>
                      <a:pt x="175" y="92"/>
                    </a:cubicBezTo>
                    <a:cubicBezTo>
                      <a:pt x="175" y="91"/>
                      <a:pt x="176" y="91"/>
                      <a:pt x="176" y="91"/>
                    </a:cubicBezTo>
                    <a:cubicBezTo>
                      <a:pt x="178" y="93"/>
                      <a:pt x="179" y="96"/>
                      <a:pt x="179" y="98"/>
                    </a:cubicBezTo>
                    <a:cubicBezTo>
                      <a:pt x="179" y="99"/>
                      <a:pt x="178" y="99"/>
                      <a:pt x="177" y="99"/>
                    </a:cubicBezTo>
                    <a:close/>
                    <a:moveTo>
                      <a:pt x="175" y="82"/>
                    </a:moveTo>
                    <a:cubicBezTo>
                      <a:pt x="175" y="83"/>
                      <a:pt x="173" y="85"/>
                      <a:pt x="172" y="84"/>
                    </a:cubicBezTo>
                    <a:cubicBezTo>
                      <a:pt x="163" y="73"/>
                      <a:pt x="154" y="68"/>
                      <a:pt x="141" y="63"/>
                    </a:cubicBezTo>
                    <a:cubicBezTo>
                      <a:pt x="129" y="58"/>
                      <a:pt x="118" y="52"/>
                      <a:pt x="109" y="43"/>
                    </a:cubicBezTo>
                    <a:cubicBezTo>
                      <a:pt x="108" y="43"/>
                      <a:pt x="109" y="43"/>
                      <a:pt x="109" y="43"/>
                    </a:cubicBezTo>
                    <a:cubicBezTo>
                      <a:pt x="123" y="53"/>
                      <a:pt x="138" y="57"/>
                      <a:pt x="154" y="64"/>
                    </a:cubicBezTo>
                    <a:cubicBezTo>
                      <a:pt x="162" y="67"/>
                      <a:pt x="173" y="72"/>
                      <a:pt x="175" y="82"/>
                    </a:cubicBezTo>
                    <a:close/>
                  </a:path>
                </a:pathLst>
              </a:custGeom>
              <a:solidFill>
                <a:srgbClr val="EDC3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" name="Freeform 281">
                <a:extLst>
                  <a:ext uri="{FF2B5EF4-FFF2-40B4-BE49-F238E27FC236}">
                    <a16:creationId xmlns:a16="http://schemas.microsoft.com/office/drawing/2014/main" id="{08A44B56-C914-480B-83E1-085D960CEA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3" y="2883"/>
                <a:ext cx="179" cy="612"/>
              </a:xfrm>
              <a:custGeom>
                <a:avLst/>
                <a:gdLst>
                  <a:gd name="T0" fmla="*/ 22 w 93"/>
                  <a:gd name="T1" fmla="*/ 257 h 318"/>
                  <a:gd name="T2" fmla="*/ 22 w 93"/>
                  <a:gd name="T3" fmla="*/ 102 h 318"/>
                  <a:gd name="T4" fmla="*/ 22 w 93"/>
                  <a:gd name="T5" fmla="*/ 97 h 318"/>
                  <a:gd name="T6" fmla="*/ 22 w 93"/>
                  <a:gd name="T7" fmla="*/ 92 h 318"/>
                  <a:gd name="T8" fmla="*/ 22 w 93"/>
                  <a:gd name="T9" fmla="*/ 0 h 318"/>
                  <a:gd name="T10" fmla="*/ 0 w 93"/>
                  <a:gd name="T11" fmla="*/ 0 h 318"/>
                  <a:gd name="T12" fmla="*/ 0 w 93"/>
                  <a:gd name="T13" fmla="*/ 3 h 318"/>
                  <a:gd name="T14" fmla="*/ 0 w 93"/>
                  <a:gd name="T15" fmla="*/ 10 h 318"/>
                  <a:gd name="T16" fmla="*/ 0 w 93"/>
                  <a:gd name="T17" fmla="*/ 18 h 318"/>
                  <a:gd name="T18" fmla="*/ 0 w 93"/>
                  <a:gd name="T19" fmla="*/ 55 h 318"/>
                  <a:gd name="T20" fmla="*/ 0 w 93"/>
                  <a:gd name="T21" fmla="*/ 67 h 318"/>
                  <a:gd name="T22" fmla="*/ 0 w 93"/>
                  <a:gd name="T23" fmla="*/ 77 h 318"/>
                  <a:gd name="T24" fmla="*/ 0 w 93"/>
                  <a:gd name="T25" fmla="*/ 92 h 318"/>
                  <a:gd name="T26" fmla="*/ 0 w 93"/>
                  <a:gd name="T27" fmla="*/ 97 h 318"/>
                  <a:gd name="T28" fmla="*/ 0 w 93"/>
                  <a:gd name="T29" fmla="*/ 102 h 318"/>
                  <a:gd name="T30" fmla="*/ 0 w 93"/>
                  <a:gd name="T31" fmla="*/ 257 h 318"/>
                  <a:gd name="T32" fmla="*/ 0 w 93"/>
                  <a:gd name="T33" fmla="*/ 262 h 318"/>
                  <a:gd name="T34" fmla="*/ 0 w 93"/>
                  <a:gd name="T35" fmla="*/ 267 h 318"/>
                  <a:gd name="T36" fmla="*/ 0 w 93"/>
                  <a:gd name="T37" fmla="*/ 276 h 318"/>
                  <a:gd name="T38" fmla="*/ 0 w 93"/>
                  <a:gd name="T39" fmla="*/ 284 h 318"/>
                  <a:gd name="T40" fmla="*/ 0 w 93"/>
                  <a:gd name="T41" fmla="*/ 318 h 318"/>
                  <a:gd name="T42" fmla="*/ 83 w 93"/>
                  <a:gd name="T43" fmla="*/ 318 h 318"/>
                  <a:gd name="T44" fmla="*/ 93 w 93"/>
                  <a:gd name="T45" fmla="*/ 318 h 318"/>
                  <a:gd name="T46" fmla="*/ 93 w 93"/>
                  <a:gd name="T47" fmla="*/ 317 h 318"/>
                  <a:gd name="T48" fmla="*/ 93 w 93"/>
                  <a:gd name="T49" fmla="*/ 304 h 318"/>
                  <a:gd name="T50" fmla="*/ 63 w 93"/>
                  <a:gd name="T51" fmla="*/ 304 h 318"/>
                  <a:gd name="T52" fmla="*/ 59 w 93"/>
                  <a:gd name="T53" fmla="*/ 304 h 318"/>
                  <a:gd name="T54" fmla="*/ 51 w 93"/>
                  <a:gd name="T55" fmla="*/ 304 h 318"/>
                  <a:gd name="T56" fmla="*/ 22 w 93"/>
                  <a:gd name="T57" fmla="*/ 291 h 318"/>
                  <a:gd name="T58" fmla="*/ 22 w 93"/>
                  <a:gd name="T59" fmla="*/ 285 h 318"/>
                  <a:gd name="T60" fmla="*/ 22 w 93"/>
                  <a:gd name="T61" fmla="*/ 284 h 318"/>
                  <a:gd name="T62" fmla="*/ 22 w 93"/>
                  <a:gd name="T63" fmla="*/ 267 h 318"/>
                  <a:gd name="T64" fmla="*/ 22 w 93"/>
                  <a:gd name="T65" fmla="*/ 262 h 318"/>
                  <a:gd name="T66" fmla="*/ 22 w 93"/>
                  <a:gd name="T67" fmla="*/ 257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93" h="318">
                    <a:moveTo>
                      <a:pt x="22" y="257"/>
                    </a:moveTo>
                    <a:cubicBezTo>
                      <a:pt x="22" y="232"/>
                      <a:pt x="22" y="187"/>
                      <a:pt x="22" y="102"/>
                    </a:cubicBezTo>
                    <a:cubicBezTo>
                      <a:pt x="22" y="100"/>
                      <a:pt x="22" y="99"/>
                      <a:pt x="22" y="97"/>
                    </a:cubicBezTo>
                    <a:cubicBezTo>
                      <a:pt x="22" y="95"/>
                      <a:pt x="22" y="93"/>
                      <a:pt x="22" y="92"/>
                    </a:cubicBezTo>
                    <a:cubicBezTo>
                      <a:pt x="22" y="65"/>
                      <a:pt x="22" y="35"/>
                      <a:pt x="22" y="0"/>
                    </a:cubicBezTo>
                    <a:cubicBezTo>
                      <a:pt x="15" y="0"/>
                      <a:pt x="7" y="1"/>
                      <a:pt x="0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257"/>
                      <a:pt x="0" y="257"/>
                      <a:pt x="0" y="257"/>
                    </a:cubicBezTo>
                    <a:cubicBezTo>
                      <a:pt x="0" y="262"/>
                      <a:pt x="0" y="262"/>
                      <a:pt x="0" y="262"/>
                    </a:cubicBezTo>
                    <a:cubicBezTo>
                      <a:pt x="0" y="267"/>
                      <a:pt x="0" y="267"/>
                      <a:pt x="0" y="267"/>
                    </a:cubicBezTo>
                    <a:cubicBezTo>
                      <a:pt x="0" y="276"/>
                      <a:pt x="0" y="276"/>
                      <a:pt x="0" y="276"/>
                    </a:cubicBezTo>
                    <a:cubicBezTo>
                      <a:pt x="0" y="284"/>
                      <a:pt x="0" y="284"/>
                      <a:pt x="0" y="284"/>
                    </a:cubicBezTo>
                    <a:cubicBezTo>
                      <a:pt x="0" y="318"/>
                      <a:pt x="0" y="318"/>
                      <a:pt x="0" y="318"/>
                    </a:cubicBezTo>
                    <a:cubicBezTo>
                      <a:pt x="83" y="318"/>
                      <a:pt x="83" y="318"/>
                      <a:pt x="83" y="318"/>
                    </a:cubicBezTo>
                    <a:cubicBezTo>
                      <a:pt x="93" y="318"/>
                      <a:pt x="93" y="318"/>
                      <a:pt x="93" y="318"/>
                    </a:cubicBezTo>
                    <a:cubicBezTo>
                      <a:pt x="93" y="317"/>
                      <a:pt x="93" y="317"/>
                      <a:pt x="93" y="317"/>
                    </a:cubicBezTo>
                    <a:cubicBezTo>
                      <a:pt x="93" y="304"/>
                      <a:pt x="93" y="304"/>
                      <a:pt x="93" y="304"/>
                    </a:cubicBezTo>
                    <a:cubicBezTo>
                      <a:pt x="84" y="304"/>
                      <a:pt x="74" y="304"/>
                      <a:pt x="63" y="304"/>
                    </a:cubicBezTo>
                    <a:cubicBezTo>
                      <a:pt x="62" y="304"/>
                      <a:pt x="61" y="304"/>
                      <a:pt x="59" y="304"/>
                    </a:cubicBezTo>
                    <a:cubicBezTo>
                      <a:pt x="57" y="304"/>
                      <a:pt x="54" y="304"/>
                      <a:pt x="51" y="304"/>
                    </a:cubicBezTo>
                    <a:cubicBezTo>
                      <a:pt x="28" y="304"/>
                      <a:pt x="22" y="297"/>
                      <a:pt x="22" y="291"/>
                    </a:cubicBezTo>
                    <a:cubicBezTo>
                      <a:pt x="21" y="288"/>
                      <a:pt x="22" y="285"/>
                      <a:pt x="22" y="285"/>
                    </a:cubicBezTo>
                    <a:cubicBezTo>
                      <a:pt x="22" y="285"/>
                      <a:pt x="22" y="285"/>
                      <a:pt x="22" y="284"/>
                    </a:cubicBezTo>
                    <a:cubicBezTo>
                      <a:pt x="22" y="283"/>
                      <a:pt x="22" y="279"/>
                      <a:pt x="22" y="267"/>
                    </a:cubicBezTo>
                    <a:cubicBezTo>
                      <a:pt x="22" y="265"/>
                      <a:pt x="22" y="264"/>
                      <a:pt x="22" y="262"/>
                    </a:cubicBezTo>
                    <a:cubicBezTo>
                      <a:pt x="22" y="260"/>
                      <a:pt x="22" y="259"/>
                      <a:pt x="22" y="257"/>
                    </a:cubicBezTo>
                    <a:close/>
                  </a:path>
                </a:pathLst>
              </a:custGeom>
              <a:solidFill>
                <a:srgbClr val="CDC2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" name="Freeform 282">
                <a:extLst>
                  <a:ext uri="{FF2B5EF4-FFF2-40B4-BE49-F238E27FC236}">
                    <a16:creationId xmlns:a16="http://schemas.microsoft.com/office/drawing/2014/main" id="{DD79A2CE-304B-4609-9B09-07E822E290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3" y="2860"/>
                <a:ext cx="42" cy="18"/>
              </a:xfrm>
              <a:custGeom>
                <a:avLst/>
                <a:gdLst>
                  <a:gd name="T0" fmla="*/ 0 w 22"/>
                  <a:gd name="T1" fmla="*/ 9 h 9"/>
                  <a:gd name="T2" fmla="*/ 22 w 22"/>
                  <a:gd name="T3" fmla="*/ 9 h 9"/>
                  <a:gd name="T4" fmla="*/ 22 w 22"/>
                  <a:gd name="T5" fmla="*/ 0 h 9"/>
                  <a:gd name="T6" fmla="*/ 22 w 22"/>
                  <a:gd name="T7" fmla="*/ 0 h 9"/>
                  <a:gd name="T8" fmla="*/ 0 w 22"/>
                  <a:gd name="T9" fmla="*/ 0 h 9"/>
                  <a:gd name="T10" fmla="*/ 0 w 22"/>
                  <a:gd name="T11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9">
                    <a:moveTo>
                      <a:pt x="0" y="9"/>
                    </a:moveTo>
                    <a:cubicBezTo>
                      <a:pt x="7" y="8"/>
                      <a:pt x="15" y="9"/>
                      <a:pt x="22" y="9"/>
                    </a:cubicBezTo>
                    <a:cubicBezTo>
                      <a:pt x="22" y="6"/>
                      <a:pt x="22" y="3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5" y="0"/>
                      <a:pt x="7" y="1"/>
                      <a:pt x="0" y="0"/>
                    </a:cubicBez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CDC2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" name="Freeform 283">
                <a:extLst>
                  <a:ext uri="{FF2B5EF4-FFF2-40B4-BE49-F238E27FC236}">
                    <a16:creationId xmlns:a16="http://schemas.microsoft.com/office/drawing/2014/main" id="{A1A86046-BB1E-4FD7-BFB6-A5D25DD051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3" y="2828"/>
                <a:ext cx="42" cy="27"/>
              </a:xfrm>
              <a:custGeom>
                <a:avLst/>
                <a:gdLst>
                  <a:gd name="T0" fmla="*/ 0 w 22"/>
                  <a:gd name="T1" fmla="*/ 14 h 14"/>
                  <a:gd name="T2" fmla="*/ 22 w 22"/>
                  <a:gd name="T3" fmla="*/ 14 h 14"/>
                  <a:gd name="T4" fmla="*/ 22 w 22"/>
                  <a:gd name="T5" fmla="*/ 0 h 14"/>
                  <a:gd name="T6" fmla="*/ 0 w 22"/>
                  <a:gd name="T7" fmla="*/ 0 h 14"/>
                  <a:gd name="T8" fmla="*/ 0 w 22"/>
                  <a:gd name="T9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4">
                    <a:moveTo>
                      <a:pt x="0" y="14"/>
                    </a:moveTo>
                    <a:cubicBezTo>
                      <a:pt x="7" y="13"/>
                      <a:pt x="15" y="14"/>
                      <a:pt x="22" y="14"/>
                    </a:cubicBezTo>
                    <a:cubicBezTo>
                      <a:pt x="22" y="9"/>
                      <a:pt x="22" y="5"/>
                      <a:pt x="22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CDC2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" name="Freeform 284">
                <a:extLst>
                  <a:ext uri="{FF2B5EF4-FFF2-40B4-BE49-F238E27FC236}">
                    <a16:creationId xmlns:a16="http://schemas.microsoft.com/office/drawing/2014/main" id="{CEC2F856-D187-43AB-A4A7-82E5DE2004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3" y="2743"/>
                <a:ext cx="10" cy="8"/>
              </a:xfrm>
              <a:custGeom>
                <a:avLst/>
                <a:gdLst>
                  <a:gd name="T0" fmla="*/ 3 w 5"/>
                  <a:gd name="T1" fmla="*/ 4 h 4"/>
                  <a:gd name="T2" fmla="*/ 3 w 5"/>
                  <a:gd name="T3" fmla="*/ 0 h 4"/>
                  <a:gd name="T4" fmla="*/ 3 w 5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4">
                    <a:moveTo>
                      <a:pt x="3" y="4"/>
                    </a:moveTo>
                    <a:cubicBezTo>
                      <a:pt x="5" y="4"/>
                      <a:pt x="5" y="0"/>
                      <a:pt x="3" y="0"/>
                    </a:cubicBezTo>
                    <a:cubicBezTo>
                      <a:pt x="0" y="0"/>
                      <a:pt x="0" y="4"/>
                      <a:pt x="3" y="4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" name="Freeform 285">
                <a:extLst>
                  <a:ext uri="{FF2B5EF4-FFF2-40B4-BE49-F238E27FC236}">
                    <a16:creationId xmlns:a16="http://schemas.microsoft.com/office/drawing/2014/main" id="{0C9AF11F-BB15-482B-A147-7EF6B24627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5" y="2739"/>
                <a:ext cx="25" cy="17"/>
              </a:xfrm>
              <a:custGeom>
                <a:avLst/>
                <a:gdLst>
                  <a:gd name="T0" fmla="*/ 1 w 13"/>
                  <a:gd name="T1" fmla="*/ 2 h 9"/>
                  <a:gd name="T2" fmla="*/ 7 w 13"/>
                  <a:gd name="T3" fmla="*/ 5 h 9"/>
                  <a:gd name="T4" fmla="*/ 11 w 13"/>
                  <a:gd name="T5" fmla="*/ 9 h 9"/>
                  <a:gd name="T6" fmla="*/ 13 w 13"/>
                  <a:gd name="T7" fmla="*/ 8 h 9"/>
                  <a:gd name="T8" fmla="*/ 8 w 13"/>
                  <a:gd name="T9" fmla="*/ 2 h 9"/>
                  <a:gd name="T10" fmla="*/ 1 w 13"/>
                  <a:gd name="T11" fmla="*/ 0 h 9"/>
                  <a:gd name="T12" fmla="*/ 1 w 13"/>
                  <a:gd name="T13" fmla="*/ 2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9">
                    <a:moveTo>
                      <a:pt x="1" y="2"/>
                    </a:moveTo>
                    <a:cubicBezTo>
                      <a:pt x="3" y="3"/>
                      <a:pt x="5" y="4"/>
                      <a:pt x="7" y="5"/>
                    </a:cubicBezTo>
                    <a:cubicBezTo>
                      <a:pt x="8" y="6"/>
                      <a:pt x="9" y="9"/>
                      <a:pt x="11" y="9"/>
                    </a:cubicBezTo>
                    <a:cubicBezTo>
                      <a:pt x="12" y="9"/>
                      <a:pt x="13" y="9"/>
                      <a:pt x="13" y="8"/>
                    </a:cubicBezTo>
                    <a:cubicBezTo>
                      <a:pt x="13" y="5"/>
                      <a:pt x="10" y="3"/>
                      <a:pt x="8" y="2"/>
                    </a:cubicBezTo>
                    <a:cubicBezTo>
                      <a:pt x="6" y="0"/>
                      <a:pt x="4" y="0"/>
                      <a:pt x="1" y="0"/>
                    </a:cubicBezTo>
                    <a:cubicBezTo>
                      <a:pt x="0" y="0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" name="Freeform 286">
                <a:extLst>
                  <a:ext uri="{FF2B5EF4-FFF2-40B4-BE49-F238E27FC236}">
                    <a16:creationId xmlns:a16="http://schemas.microsoft.com/office/drawing/2014/main" id="{35DBB48F-F579-43A6-9D8B-BFBF87DFE0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2" y="2443"/>
                <a:ext cx="1506" cy="523"/>
              </a:xfrm>
              <a:custGeom>
                <a:avLst/>
                <a:gdLst>
                  <a:gd name="T0" fmla="*/ 104 w 785"/>
                  <a:gd name="T1" fmla="*/ 272 h 272"/>
                  <a:gd name="T2" fmla="*/ 393 w 785"/>
                  <a:gd name="T3" fmla="*/ 272 h 272"/>
                  <a:gd name="T4" fmla="*/ 682 w 785"/>
                  <a:gd name="T5" fmla="*/ 272 h 272"/>
                  <a:gd name="T6" fmla="*/ 393 w 785"/>
                  <a:gd name="T7" fmla="*/ 0 h 272"/>
                  <a:gd name="T8" fmla="*/ 104 w 785"/>
                  <a:gd name="T9" fmla="*/ 272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5" h="272">
                    <a:moveTo>
                      <a:pt x="104" y="272"/>
                    </a:moveTo>
                    <a:cubicBezTo>
                      <a:pt x="200" y="272"/>
                      <a:pt x="296" y="272"/>
                      <a:pt x="393" y="272"/>
                    </a:cubicBezTo>
                    <a:cubicBezTo>
                      <a:pt x="489" y="272"/>
                      <a:pt x="586" y="272"/>
                      <a:pt x="682" y="272"/>
                    </a:cubicBezTo>
                    <a:cubicBezTo>
                      <a:pt x="785" y="73"/>
                      <a:pt x="393" y="136"/>
                      <a:pt x="393" y="0"/>
                    </a:cubicBezTo>
                    <a:cubicBezTo>
                      <a:pt x="393" y="136"/>
                      <a:pt x="0" y="73"/>
                      <a:pt x="104" y="272"/>
                    </a:cubicBezTo>
                    <a:close/>
                  </a:path>
                </a:pathLst>
              </a:custGeom>
              <a:solidFill>
                <a:srgbClr val="E09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" name="Freeform 287">
                <a:extLst>
                  <a:ext uri="{FF2B5EF4-FFF2-40B4-BE49-F238E27FC236}">
                    <a16:creationId xmlns:a16="http://schemas.microsoft.com/office/drawing/2014/main" id="{CC19A6AF-8FEA-4C1C-920B-26F2BEED53E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53" y="2443"/>
                <a:ext cx="1264" cy="533"/>
              </a:xfrm>
              <a:custGeom>
                <a:avLst/>
                <a:gdLst>
                  <a:gd name="T0" fmla="*/ 43 w 659"/>
                  <a:gd name="T1" fmla="*/ 267 h 277"/>
                  <a:gd name="T2" fmla="*/ 616 w 659"/>
                  <a:gd name="T3" fmla="*/ 267 h 277"/>
                  <a:gd name="T4" fmla="*/ 588 w 659"/>
                  <a:gd name="T5" fmla="*/ 148 h 277"/>
                  <a:gd name="T6" fmla="*/ 478 w 659"/>
                  <a:gd name="T7" fmla="*/ 108 h 277"/>
                  <a:gd name="T8" fmla="*/ 330 w 659"/>
                  <a:gd name="T9" fmla="*/ 26 h 277"/>
                  <a:gd name="T10" fmla="*/ 181 w 659"/>
                  <a:gd name="T11" fmla="*/ 108 h 277"/>
                  <a:gd name="T12" fmla="*/ 72 w 659"/>
                  <a:gd name="T13" fmla="*/ 148 h 277"/>
                  <a:gd name="T14" fmla="*/ 43 w 659"/>
                  <a:gd name="T15" fmla="*/ 267 h 277"/>
                  <a:gd name="T16" fmla="*/ 330 w 659"/>
                  <a:gd name="T17" fmla="*/ 277 h 277"/>
                  <a:gd name="T18" fmla="*/ 41 w 659"/>
                  <a:gd name="T19" fmla="*/ 277 h 277"/>
                  <a:gd name="T20" fmla="*/ 41 w 659"/>
                  <a:gd name="T21" fmla="*/ 277 h 277"/>
                  <a:gd name="T22" fmla="*/ 36 w 659"/>
                  <a:gd name="T23" fmla="*/ 274 h 277"/>
                  <a:gd name="T24" fmla="*/ 67 w 659"/>
                  <a:gd name="T25" fmla="*/ 139 h 277"/>
                  <a:gd name="T26" fmla="*/ 179 w 659"/>
                  <a:gd name="T27" fmla="*/ 98 h 277"/>
                  <a:gd name="T28" fmla="*/ 325 w 659"/>
                  <a:gd name="T29" fmla="*/ 0 h 277"/>
                  <a:gd name="T30" fmla="*/ 334 w 659"/>
                  <a:gd name="T31" fmla="*/ 0 h 277"/>
                  <a:gd name="T32" fmla="*/ 481 w 659"/>
                  <a:gd name="T33" fmla="*/ 98 h 277"/>
                  <a:gd name="T34" fmla="*/ 593 w 659"/>
                  <a:gd name="T35" fmla="*/ 139 h 277"/>
                  <a:gd name="T36" fmla="*/ 623 w 659"/>
                  <a:gd name="T37" fmla="*/ 274 h 277"/>
                  <a:gd name="T38" fmla="*/ 619 w 659"/>
                  <a:gd name="T39" fmla="*/ 277 h 277"/>
                  <a:gd name="T40" fmla="*/ 330 w 659"/>
                  <a:gd name="T41" fmla="*/ 277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59" h="277">
                    <a:moveTo>
                      <a:pt x="43" y="267"/>
                    </a:moveTo>
                    <a:cubicBezTo>
                      <a:pt x="616" y="267"/>
                      <a:pt x="616" y="267"/>
                      <a:pt x="616" y="267"/>
                    </a:cubicBezTo>
                    <a:cubicBezTo>
                      <a:pt x="647" y="206"/>
                      <a:pt x="628" y="171"/>
                      <a:pt x="588" y="148"/>
                    </a:cubicBezTo>
                    <a:cubicBezTo>
                      <a:pt x="559" y="131"/>
                      <a:pt x="518" y="119"/>
                      <a:pt x="478" y="108"/>
                    </a:cubicBezTo>
                    <a:cubicBezTo>
                      <a:pt x="413" y="89"/>
                      <a:pt x="348" y="70"/>
                      <a:pt x="330" y="26"/>
                    </a:cubicBezTo>
                    <a:cubicBezTo>
                      <a:pt x="312" y="70"/>
                      <a:pt x="247" y="89"/>
                      <a:pt x="181" y="108"/>
                    </a:cubicBezTo>
                    <a:cubicBezTo>
                      <a:pt x="141" y="119"/>
                      <a:pt x="101" y="131"/>
                      <a:pt x="72" y="148"/>
                    </a:cubicBezTo>
                    <a:cubicBezTo>
                      <a:pt x="32" y="171"/>
                      <a:pt x="13" y="206"/>
                      <a:pt x="43" y="267"/>
                    </a:cubicBezTo>
                    <a:close/>
                    <a:moveTo>
                      <a:pt x="330" y="277"/>
                    </a:moveTo>
                    <a:cubicBezTo>
                      <a:pt x="41" y="277"/>
                      <a:pt x="41" y="277"/>
                      <a:pt x="41" y="277"/>
                    </a:cubicBezTo>
                    <a:cubicBezTo>
                      <a:pt x="41" y="277"/>
                      <a:pt x="41" y="277"/>
                      <a:pt x="41" y="277"/>
                    </a:cubicBezTo>
                    <a:cubicBezTo>
                      <a:pt x="39" y="277"/>
                      <a:pt x="37" y="276"/>
                      <a:pt x="36" y="274"/>
                    </a:cubicBezTo>
                    <a:cubicBezTo>
                      <a:pt x="0" y="205"/>
                      <a:pt x="22" y="166"/>
                      <a:pt x="67" y="139"/>
                    </a:cubicBezTo>
                    <a:cubicBezTo>
                      <a:pt x="97" y="121"/>
                      <a:pt x="138" y="110"/>
                      <a:pt x="179" y="98"/>
                    </a:cubicBezTo>
                    <a:cubicBezTo>
                      <a:pt x="252" y="77"/>
                      <a:pt x="325" y="56"/>
                      <a:pt x="325" y="0"/>
                    </a:cubicBezTo>
                    <a:cubicBezTo>
                      <a:pt x="334" y="0"/>
                      <a:pt x="334" y="0"/>
                      <a:pt x="334" y="0"/>
                    </a:cubicBezTo>
                    <a:cubicBezTo>
                      <a:pt x="334" y="56"/>
                      <a:pt x="407" y="77"/>
                      <a:pt x="481" y="98"/>
                    </a:cubicBezTo>
                    <a:cubicBezTo>
                      <a:pt x="521" y="110"/>
                      <a:pt x="562" y="121"/>
                      <a:pt x="593" y="139"/>
                    </a:cubicBezTo>
                    <a:cubicBezTo>
                      <a:pt x="637" y="166"/>
                      <a:pt x="659" y="205"/>
                      <a:pt x="623" y="274"/>
                    </a:cubicBezTo>
                    <a:cubicBezTo>
                      <a:pt x="623" y="276"/>
                      <a:pt x="621" y="277"/>
                      <a:pt x="619" y="277"/>
                    </a:cubicBezTo>
                    <a:lnTo>
                      <a:pt x="330" y="277"/>
                    </a:ln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" name="Rectangle 288">
                <a:extLst>
                  <a:ext uri="{FF2B5EF4-FFF2-40B4-BE49-F238E27FC236}">
                    <a16:creationId xmlns:a16="http://schemas.microsoft.com/office/drawing/2014/main" id="{12C15973-548F-473E-AB8F-2174CFED69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1" y="2966"/>
                <a:ext cx="1260" cy="543"/>
              </a:xfrm>
              <a:prstGeom prst="rect">
                <a:avLst/>
              </a:prstGeom>
              <a:solidFill>
                <a:srgbClr val="FD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" name="Freeform 289">
                <a:extLst>
                  <a:ext uri="{FF2B5EF4-FFF2-40B4-BE49-F238E27FC236}">
                    <a16:creationId xmlns:a16="http://schemas.microsoft.com/office/drawing/2014/main" id="{2BAA7192-6807-4827-8E2B-9713F2E20CE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42" y="2957"/>
                <a:ext cx="1277" cy="561"/>
              </a:xfrm>
              <a:custGeom>
                <a:avLst/>
                <a:gdLst>
                  <a:gd name="T0" fmla="*/ 10 w 666"/>
                  <a:gd name="T1" fmla="*/ 282 h 292"/>
                  <a:gd name="T2" fmla="*/ 657 w 666"/>
                  <a:gd name="T3" fmla="*/ 282 h 292"/>
                  <a:gd name="T4" fmla="*/ 657 w 666"/>
                  <a:gd name="T5" fmla="*/ 10 h 292"/>
                  <a:gd name="T6" fmla="*/ 10 w 666"/>
                  <a:gd name="T7" fmla="*/ 10 h 292"/>
                  <a:gd name="T8" fmla="*/ 10 w 666"/>
                  <a:gd name="T9" fmla="*/ 282 h 292"/>
                  <a:gd name="T10" fmla="*/ 662 w 666"/>
                  <a:gd name="T11" fmla="*/ 292 h 292"/>
                  <a:gd name="T12" fmla="*/ 5 w 666"/>
                  <a:gd name="T13" fmla="*/ 292 h 292"/>
                  <a:gd name="T14" fmla="*/ 0 w 666"/>
                  <a:gd name="T15" fmla="*/ 287 h 292"/>
                  <a:gd name="T16" fmla="*/ 0 w 666"/>
                  <a:gd name="T17" fmla="*/ 5 h 292"/>
                  <a:gd name="T18" fmla="*/ 5 w 666"/>
                  <a:gd name="T19" fmla="*/ 0 h 292"/>
                  <a:gd name="T20" fmla="*/ 662 w 666"/>
                  <a:gd name="T21" fmla="*/ 0 h 292"/>
                  <a:gd name="T22" fmla="*/ 666 w 666"/>
                  <a:gd name="T23" fmla="*/ 5 h 292"/>
                  <a:gd name="T24" fmla="*/ 666 w 666"/>
                  <a:gd name="T25" fmla="*/ 287 h 292"/>
                  <a:gd name="T26" fmla="*/ 662 w 666"/>
                  <a:gd name="T27" fmla="*/ 292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66" h="292">
                    <a:moveTo>
                      <a:pt x="10" y="282"/>
                    </a:moveTo>
                    <a:cubicBezTo>
                      <a:pt x="657" y="282"/>
                      <a:pt x="657" y="282"/>
                      <a:pt x="657" y="282"/>
                    </a:cubicBezTo>
                    <a:cubicBezTo>
                      <a:pt x="657" y="10"/>
                      <a:pt x="657" y="10"/>
                      <a:pt x="657" y="10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10" y="282"/>
                      <a:pt x="10" y="282"/>
                      <a:pt x="10" y="282"/>
                    </a:cubicBezTo>
                    <a:close/>
                    <a:moveTo>
                      <a:pt x="662" y="292"/>
                    </a:moveTo>
                    <a:cubicBezTo>
                      <a:pt x="5" y="292"/>
                      <a:pt x="5" y="292"/>
                      <a:pt x="5" y="292"/>
                    </a:cubicBezTo>
                    <a:cubicBezTo>
                      <a:pt x="2" y="292"/>
                      <a:pt x="0" y="290"/>
                      <a:pt x="0" y="28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662" y="0"/>
                      <a:pt x="662" y="0"/>
                      <a:pt x="662" y="0"/>
                    </a:cubicBezTo>
                    <a:cubicBezTo>
                      <a:pt x="664" y="0"/>
                      <a:pt x="666" y="2"/>
                      <a:pt x="666" y="5"/>
                    </a:cubicBezTo>
                    <a:cubicBezTo>
                      <a:pt x="666" y="287"/>
                      <a:pt x="666" y="287"/>
                      <a:pt x="666" y="287"/>
                    </a:cubicBezTo>
                    <a:cubicBezTo>
                      <a:pt x="666" y="290"/>
                      <a:pt x="664" y="292"/>
                      <a:pt x="662" y="29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" name="Freeform 290">
                <a:extLst>
                  <a:ext uri="{FF2B5EF4-FFF2-40B4-BE49-F238E27FC236}">
                    <a16:creationId xmlns:a16="http://schemas.microsoft.com/office/drawing/2014/main" id="{9E4ABD0F-1837-4792-B259-E2CFAEDDED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4" y="2641"/>
                <a:ext cx="253" cy="90"/>
              </a:xfrm>
              <a:custGeom>
                <a:avLst/>
                <a:gdLst>
                  <a:gd name="T0" fmla="*/ 0 w 132"/>
                  <a:gd name="T1" fmla="*/ 1 h 47"/>
                  <a:gd name="T2" fmla="*/ 61 w 132"/>
                  <a:gd name="T3" fmla="*/ 28 h 47"/>
                  <a:gd name="T4" fmla="*/ 93 w 132"/>
                  <a:gd name="T5" fmla="*/ 37 h 47"/>
                  <a:gd name="T6" fmla="*/ 129 w 132"/>
                  <a:gd name="T7" fmla="*/ 46 h 47"/>
                  <a:gd name="T8" fmla="*/ 130 w 132"/>
                  <a:gd name="T9" fmla="*/ 44 h 47"/>
                  <a:gd name="T10" fmla="*/ 66 w 132"/>
                  <a:gd name="T11" fmla="*/ 25 h 47"/>
                  <a:gd name="T12" fmla="*/ 0 w 132"/>
                  <a:gd name="T13" fmla="*/ 0 h 47"/>
                  <a:gd name="T14" fmla="*/ 0 w 132"/>
                  <a:gd name="T15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2" h="47">
                    <a:moveTo>
                      <a:pt x="0" y="1"/>
                    </a:moveTo>
                    <a:cubicBezTo>
                      <a:pt x="20" y="10"/>
                      <a:pt x="40" y="21"/>
                      <a:pt x="61" y="28"/>
                    </a:cubicBezTo>
                    <a:cubicBezTo>
                      <a:pt x="72" y="31"/>
                      <a:pt x="83" y="34"/>
                      <a:pt x="93" y="37"/>
                    </a:cubicBezTo>
                    <a:cubicBezTo>
                      <a:pt x="105" y="40"/>
                      <a:pt x="117" y="44"/>
                      <a:pt x="129" y="46"/>
                    </a:cubicBezTo>
                    <a:cubicBezTo>
                      <a:pt x="130" y="47"/>
                      <a:pt x="132" y="44"/>
                      <a:pt x="130" y="44"/>
                    </a:cubicBezTo>
                    <a:cubicBezTo>
                      <a:pt x="111" y="33"/>
                      <a:pt x="87" y="31"/>
                      <a:pt x="66" y="25"/>
                    </a:cubicBezTo>
                    <a:cubicBezTo>
                      <a:pt x="44" y="18"/>
                      <a:pt x="22" y="8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" name="Freeform 291">
                <a:extLst>
                  <a:ext uri="{FF2B5EF4-FFF2-40B4-BE49-F238E27FC236}">
                    <a16:creationId xmlns:a16="http://schemas.microsoft.com/office/drawing/2014/main" id="{9F0FD6FD-C386-450B-B801-AE9A6DD3C2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5" y="2918"/>
                <a:ext cx="1160" cy="15"/>
              </a:xfrm>
              <a:custGeom>
                <a:avLst/>
                <a:gdLst>
                  <a:gd name="T0" fmla="*/ 603 w 605"/>
                  <a:gd name="T1" fmla="*/ 2 h 8"/>
                  <a:gd name="T2" fmla="*/ 3 w 605"/>
                  <a:gd name="T3" fmla="*/ 2 h 8"/>
                  <a:gd name="T4" fmla="*/ 3 w 605"/>
                  <a:gd name="T5" fmla="*/ 6 h 8"/>
                  <a:gd name="T6" fmla="*/ 603 w 605"/>
                  <a:gd name="T7" fmla="*/ 6 h 8"/>
                  <a:gd name="T8" fmla="*/ 603 w 605"/>
                  <a:gd name="T9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5" h="8">
                    <a:moveTo>
                      <a:pt x="603" y="2"/>
                    </a:moveTo>
                    <a:cubicBezTo>
                      <a:pt x="403" y="0"/>
                      <a:pt x="203" y="2"/>
                      <a:pt x="3" y="2"/>
                    </a:cubicBezTo>
                    <a:cubicBezTo>
                      <a:pt x="0" y="2"/>
                      <a:pt x="0" y="6"/>
                      <a:pt x="3" y="6"/>
                    </a:cubicBezTo>
                    <a:cubicBezTo>
                      <a:pt x="203" y="7"/>
                      <a:pt x="403" y="8"/>
                      <a:pt x="603" y="6"/>
                    </a:cubicBezTo>
                    <a:cubicBezTo>
                      <a:pt x="605" y="6"/>
                      <a:pt x="605" y="2"/>
                      <a:pt x="603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" name="Freeform 292">
                <a:extLst>
                  <a:ext uri="{FF2B5EF4-FFF2-40B4-BE49-F238E27FC236}">
                    <a16:creationId xmlns:a16="http://schemas.microsoft.com/office/drawing/2014/main" id="{462BEF25-8426-4EE2-AF01-FDE640CC75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2" y="3064"/>
                <a:ext cx="378" cy="441"/>
              </a:xfrm>
              <a:custGeom>
                <a:avLst/>
                <a:gdLst>
                  <a:gd name="T0" fmla="*/ 140 w 197"/>
                  <a:gd name="T1" fmla="*/ 229 h 229"/>
                  <a:gd name="T2" fmla="*/ 139 w 197"/>
                  <a:gd name="T3" fmla="*/ 95 h 229"/>
                  <a:gd name="T4" fmla="*/ 97 w 197"/>
                  <a:gd name="T5" fmla="*/ 0 h 229"/>
                  <a:gd name="T6" fmla="*/ 51 w 197"/>
                  <a:gd name="T7" fmla="*/ 95 h 229"/>
                  <a:gd name="T8" fmla="*/ 50 w 197"/>
                  <a:gd name="T9" fmla="*/ 229 h 229"/>
                  <a:gd name="T10" fmla="*/ 140 w 197"/>
                  <a:gd name="T11" fmla="*/ 229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229">
                    <a:moveTo>
                      <a:pt x="140" y="229"/>
                    </a:moveTo>
                    <a:cubicBezTo>
                      <a:pt x="140" y="193"/>
                      <a:pt x="139" y="131"/>
                      <a:pt x="139" y="95"/>
                    </a:cubicBezTo>
                    <a:cubicBezTo>
                      <a:pt x="197" y="42"/>
                      <a:pt x="97" y="22"/>
                      <a:pt x="97" y="0"/>
                    </a:cubicBezTo>
                    <a:cubicBezTo>
                      <a:pt x="97" y="22"/>
                      <a:pt x="0" y="46"/>
                      <a:pt x="51" y="95"/>
                    </a:cubicBezTo>
                    <a:cubicBezTo>
                      <a:pt x="51" y="131"/>
                      <a:pt x="50" y="193"/>
                      <a:pt x="50" y="229"/>
                    </a:cubicBezTo>
                    <a:cubicBezTo>
                      <a:pt x="79" y="229"/>
                      <a:pt x="111" y="229"/>
                      <a:pt x="140" y="229"/>
                    </a:cubicBezTo>
                    <a:close/>
                  </a:path>
                </a:pathLst>
              </a:custGeom>
              <a:solidFill>
                <a:srgbClr val="1A46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" name="Freeform 293">
                <a:extLst>
                  <a:ext uri="{FF2B5EF4-FFF2-40B4-BE49-F238E27FC236}">
                    <a16:creationId xmlns:a16="http://schemas.microsoft.com/office/drawing/2014/main" id="{3A8C7270-2478-4C2F-B85E-418FD89E6F3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40" y="3064"/>
                <a:ext cx="273" cy="450"/>
              </a:xfrm>
              <a:custGeom>
                <a:avLst/>
                <a:gdLst>
                  <a:gd name="T0" fmla="*/ 110 w 142"/>
                  <a:gd name="T1" fmla="*/ 224 h 234"/>
                  <a:gd name="T2" fmla="*/ 110 w 142"/>
                  <a:gd name="T3" fmla="*/ 161 h 234"/>
                  <a:gd name="T4" fmla="*/ 109 w 142"/>
                  <a:gd name="T5" fmla="*/ 95 h 234"/>
                  <a:gd name="T6" fmla="*/ 111 w 142"/>
                  <a:gd name="T7" fmla="*/ 91 h 234"/>
                  <a:gd name="T8" fmla="*/ 121 w 142"/>
                  <a:gd name="T9" fmla="*/ 49 h 234"/>
                  <a:gd name="T10" fmla="*/ 93 w 142"/>
                  <a:gd name="T11" fmla="*/ 27 h 234"/>
                  <a:gd name="T12" fmla="*/ 72 w 142"/>
                  <a:gd name="T13" fmla="*/ 11 h 234"/>
                  <a:gd name="T14" fmla="*/ 50 w 142"/>
                  <a:gd name="T15" fmla="*/ 28 h 234"/>
                  <a:gd name="T16" fmla="*/ 23 w 142"/>
                  <a:gd name="T17" fmla="*/ 50 h 234"/>
                  <a:gd name="T18" fmla="*/ 29 w 142"/>
                  <a:gd name="T19" fmla="*/ 91 h 234"/>
                  <a:gd name="T20" fmla="*/ 31 w 142"/>
                  <a:gd name="T21" fmla="*/ 95 h 234"/>
                  <a:gd name="T22" fmla="*/ 30 w 142"/>
                  <a:gd name="T23" fmla="*/ 161 h 234"/>
                  <a:gd name="T24" fmla="*/ 30 w 142"/>
                  <a:gd name="T25" fmla="*/ 224 h 234"/>
                  <a:gd name="T26" fmla="*/ 110 w 142"/>
                  <a:gd name="T27" fmla="*/ 224 h 234"/>
                  <a:gd name="T28" fmla="*/ 119 w 142"/>
                  <a:gd name="T29" fmla="*/ 161 h 234"/>
                  <a:gd name="T30" fmla="*/ 120 w 142"/>
                  <a:gd name="T31" fmla="*/ 229 h 234"/>
                  <a:gd name="T32" fmla="*/ 120 w 142"/>
                  <a:gd name="T33" fmla="*/ 229 h 234"/>
                  <a:gd name="T34" fmla="*/ 115 w 142"/>
                  <a:gd name="T35" fmla="*/ 234 h 234"/>
                  <a:gd name="T36" fmla="*/ 25 w 142"/>
                  <a:gd name="T37" fmla="*/ 234 h 234"/>
                  <a:gd name="T38" fmla="*/ 25 w 142"/>
                  <a:gd name="T39" fmla="*/ 234 h 234"/>
                  <a:gd name="T40" fmla="*/ 25 w 142"/>
                  <a:gd name="T41" fmla="*/ 234 h 234"/>
                  <a:gd name="T42" fmla="*/ 20 w 142"/>
                  <a:gd name="T43" fmla="*/ 229 h 234"/>
                  <a:gd name="T44" fmla="*/ 21 w 142"/>
                  <a:gd name="T45" fmla="*/ 161 h 234"/>
                  <a:gd name="T46" fmla="*/ 21 w 142"/>
                  <a:gd name="T47" fmla="*/ 97 h 234"/>
                  <a:gd name="T48" fmla="*/ 17 w 142"/>
                  <a:gd name="T49" fmla="*/ 44 h 234"/>
                  <a:gd name="T50" fmla="*/ 45 w 142"/>
                  <a:gd name="T51" fmla="*/ 20 h 234"/>
                  <a:gd name="T52" fmla="*/ 67 w 142"/>
                  <a:gd name="T53" fmla="*/ 0 h 234"/>
                  <a:gd name="T54" fmla="*/ 77 w 142"/>
                  <a:gd name="T55" fmla="*/ 0 h 234"/>
                  <a:gd name="T56" fmla="*/ 98 w 142"/>
                  <a:gd name="T57" fmla="*/ 18 h 234"/>
                  <a:gd name="T58" fmla="*/ 129 w 142"/>
                  <a:gd name="T59" fmla="*/ 43 h 234"/>
                  <a:gd name="T60" fmla="*/ 119 w 142"/>
                  <a:gd name="T61" fmla="*/ 97 h 234"/>
                  <a:gd name="T62" fmla="*/ 119 w 142"/>
                  <a:gd name="T63" fmla="*/ 161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42" h="234">
                    <a:moveTo>
                      <a:pt x="110" y="224"/>
                    </a:moveTo>
                    <a:cubicBezTo>
                      <a:pt x="110" y="206"/>
                      <a:pt x="110" y="184"/>
                      <a:pt x="110" y="161"/>
                    </a:cubicBezTo>
                    <a:cubicBezTo>
                      <a:pt x="109" y="137"/>
                      <a:pt x="109" y="113"/>
                      <a:pt x="109" y="95"/>
                    </a:cubicBezTo>
                    <a:cubicBezTo>
                      <a:pt x="109" y="93"/>
                      <a:pt x="110" y="92"/>
                      <a:pt x="111" y="91"/>
                    </a:cubicBezTo>
                    <a:cubicBezTo>
                      <a:pt x="131" y="73"/>
                      <a:pt x="130" y="60"/>
                      <a:pt x="121" y="49"/>
                    </a:cubicBezTo>
                    <a:cubicBezTo>
                      <a:pt x="115" y="41"/>
                      <a:pt x="103" y="34"/>
                      <a:pt x="93" y="27"/>
                    </a:cubicBezTo>
                    <a:cubicBezTo>
                      <a:pt x="85" y="22"/>
                      <a:pt x="77" y="16"/>
                      <a:pt x="72" y="11"/>
                    </a:cubicBezTo>
                    <a:cubicBezTo>
                      <a:pt x="67" y="17"/>
                      <a:pt x="59" y="22"/>
                      <a:pt x="50" y="28"/>
                    </a:cubicBezTo>
                    <a:cubicBezTo>
                      <a:pt x="41" y="35"/>
                      <a:pt x="30" y="42"/>
                      <a:pt x="23" y="50"/>
                    </a:cubicBezTo>
                    <a:cubicBezTo>
                      <a:pt x="14" y="61"/>
                      <a:pt x="12" y="74"/>
                      <a:pt x="29" y="91"/>
                    </a:cubicBezTo>
                    <a:cubicBezTo>
                      <a:pt x="30" y="92"/>
                      <a:pt x="31" y="93"/>
                      <a:pt x="31" y="95"/>
                    </a:cubicBezTo>
                    <a:cubicBezTo>
                      <a:pt x="31" y="113"/>
                      <a:pt x="30" y="137"/>
                      <a:pt x="30" y="161"/>
                    </a:cubicBezTo>
                    <a:cubicBezTo>
                      <a:pt x="30" y="184"/>
                      <a:pt x="30" y="207"/>
                      <a:pt x="30" y="224"/>
                    </a:cubicBezTo>
                    <a:cubicBezTo>
                      <a:pt x="110" y="224"/>
                      <a:pt x="110" y="224"/>
                      <a:pt x="110" y="224"/>
                    </a:cubicBezTo>
                    <a:close/>
                    <a:moveTo>
                      <a:pt x="119" y="161"/>
                    </a:moveTo>
                    <a:cubicBezTo>
                      <a:pt x="119" y="186"/>
                      <a:pt x="119" y="210"/>
                      <a:pt x="120" y="229"/>
                    </a:cubicBezTo>
                    <a:cubicBezTo>
                      <a:pt x="120" y="229"/>
                      <a:pt x="120" y="229"/>
                      <a:pt x="120" y="229"/>
                    </a:cubicBezTo>
                    <a:cubicBezTo>
                      <a:pt x="120" y="232"/>
                      <a:pt x="117" y="234"/>
                      <a:pt x="115" y="234"/>
                    </a:cubicBezTo>
                    <a:cubicBezTo>
                      <a:pt x="25" y="234"/>
                      <a:pt x="25" y="234"/>
                      <a:pt x="25" y="234"/>
                    </a:cubicBezTo>
                    <a:cubicBezTo>
                      <a:pt x="25" y="234"/>
                      <a:pt x="25" y="234"/>
                      <a:pt x="25" y="234"/>
                    </a:cubicBezTo>
                    <a:cubicBezTo>
                      <a:pt x="25" y="234"/>
                      <a:pt x="25" y="234"/>
                      <a:pt x="25" y="234"/>
                    </a:cubicBezTo>
                    <a:cubicBezTo>
                      <a:pt x="22" y="234"/>
                      <a:pt x="20" y="232"/>
                      <a:pt x="20" y="229"/>
                    </a:cubicBezTo>
                    <a:cubicBezTo>
                      <a:pt x="21" y="211"/>
                      <a:pt x="21" y="186"/>
                      <a:pt x="21" y="161"/>
                    </a:cubicBezTo>
                    <a:cubicBezTo>
                      <a:pt x="21" y="138"/>
                      <a:pt x="21" y="115"/>
                      <a:pt x="21" y="97"/>
                    </a:cubicBezTo>
                    <a:cubicBezTo>
                      <a:pt x="0" y="76"/>
                      <a:pt x="4" y="58"/>
                      <a:pt x="17" y="44"/>
                    </a:cubicBezTo>
                    <a:cubicBezTo>
                      <a:pt x="24" y="35"/>
                      <a:pt x="35" y="27"/>
                      <a:pt x="45" y="20"/>
                    </a:cubicBezTo>
                    <a:cubicBezTo>
                      <a:pt x="57" y="12"/>
                      <a:pt x="67" y="5"/>
                      <a:pt x="67" y="0"/>
                    </a:cubicBezTo>
                    <a:cubicBezTo>
                      <a:pt x="77" y="0"/>
                      <a:pt x="77" y="0"/>
                      <a:pt x="77" y="0"/>
                    </a:cubicBezTo>
                    <a:cubicBezTo>
                      <a:pt x="77" y="5"/>
                      <a:pt x="87" y="11"/>
                      <a:pt x="98" y="18"/>
                    </a:cubicBezTo>
                    <a:cubicBezTo>
                      <a:pt x="109" y="25"/>
                      <a:pt x="121" y="33"/>
                      <a:pt x="129" y="43"/>
                    </a:cubicBezTo>
                    <a:cubicBezTo>
                      <a:pt x="140" y="57"/>
                      <a:pt x="142" y="75"/>
                      <a:pt x="119" y="97"/>
                    </a:cubicBezTo>
                    <a:cubicBezTo>
                      <a:pt x="119" y="115"/>
                      <a:pt x="119" y="138"/>
                      <a:pt x="119" y="16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" name="Freeform 294">
                <a:extLst>
                  <a:ext uri="{FF2B5EF4-FFF2-40B4-BE49-F238E27FC236}">
                    <a16:creationId xmlns:a16="http://schemas.microsoft.com/office/drawing/2014/main" id="{A380F062-1809-4D90-ADD8-6BB00135E2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97" y="3109"/>
                <a:ext cx="119" cy="263"/>
              </a:xfrm>
              <a:custGeom>
                <a:avLst/>
                <a:gdLst>
                  <a:gd name="T0" fmla="*/ 0 w 62"/>
                  <a:gd name="T1" fmla="*/ 137 h 137"/>
                  <a:gd name="T2" fmla="*/ 62 w 62"/>
                  <a:gd name="T3" fmla="*/ 137 h 137"/>
                  <a:gd name="T4" fmla="*/ 62 w 62"/>
                  <a:gd name="T5" fmla="*/ 32 h 137"/>
                  <a:gd name="T6" fmla="*/ 34 w 62"/>
                  <a:gd name="T7" fmla="*/ 0 h 137"/>
                  <a:gd name="T8" fmla="*/ 28 w 62"/>
                  <a:gd name="T9" fmla="*/ 0 h 137"/>
                  <a:gd name="T10" fmla="*/ 0 w 62"/>
                  <a:gd name="T11" fmla="*/ 32 h 137"/>
                  <a:gd name="T12" fmla="*/ 0 w 62"/>
                  <a:gd name="T13" fmla="*/ 137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" h="137">
                    <a:moveTo>
                      <a:pt x="0" y="137"/>
                    </a:moveTo>
                    <a:cubicBezTo>
                      <a:pt x="62" y="137"/>
                      <a:pt x="62" y="137"/>
                      <a:pt x="62" y="137"/>
                    </a:cubicBezTo>
                    <a:cubicBezTo>
                      <a:pt x="62" y="32"/>
                      <a:pt x="62" y="32"/>
                      <a:pt x="62" y="32"/>
                    </a:cubicBezTo>
                    <a:cubicBezTo>
                      <a:pt x="62" y="14"/>
                      <a:pt x="49" y="0"/>
                      <a:pt x="3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13" y="0"/>
                      <a:pt x="0" y="14"/>
                      <a:pt x="0" y="32"/>
                    </a:cubicBezTo>
                    <a:lnTo>
                      <a:pt x="0" y="137"/>
                    </a:lnTo>
                    <a:close/>
                  </a:path>
                </a:pathLst>
              </a:custGeom>
              <a:solidFill>
                <a:srgbClr val="1A46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" name="Freeform 295">
                <a:extLst>
                  <a:ext uri="{FF2B5EF4-FFF2-40B4-BE49-F238E27FC236}">
                    <a16:creationId xmlns:a16="http://schemas.microsoft.com/office/drawing/2014/main" id="{E438BDEF-9D51-4A12-A59A-656D4080938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788" y="3099"/>
                <a:ext cx="138" cy="283"/>
              </a:xfrm>
              <a:custGeom>
                <a:avLst/>
                <a:gdLst>
                  <a:gd name="T0" fmla="*/ 10 w 72"/>
                  <a:gd name="T1" fmla="*/ 137 h 147"/>
                  <a:gd name="T2" fmla="*/ 62 w 72"/>
                  <a:gd name="T3" fmla="*/ 137 h 147"/>
                  <a:gd name="T4" fmla="*/ 62 w 72"/>
                  <a:gd name="T5" fmla="*/ 37 h 147"/>
                  <a:gd name="T6" fmla="*/ 55 w 72"/>
                  <a:gd name="T7" fmla="*/ 18 h 147"/>
                  <a:gd name="T8" fmla="*/ 39 w 72"/>
                  <a:gd name="T9" fmla="*/ 10 h 147"/>
                  <a:gd name="T10" fmla="*/ 33 w 72"/>
                  <a:gd name="T11" fmla="*/ 10 h 147"/>
                  <a:gd name="T12" fmla="*/ 17 w 72"/>
                  <a:gd name="T13" fmla="*/ 18 h 147"/>
                  <a:gd name="T14" fmla="*/ 10 w 72"/>
                  <a:gd name="T15" fmla="*/ 37 h 147"/>
                  <a:gd name="T16" fmla="*/ 10 w 72"/>
                  <a:gd name="T17" fmla="*/ 137 h 147"/>
                  <a:gd name="T18" fmla="*/ 67 w 72"/>
                  <a:gd name="T19" fmla="*/ 147 h 147"/>
                  <a:gd name="T20" fmla="*/ 5 w 72"/>
                  <a:gd name="T21" fmla="*/ 147 h 147"/>
                  <a:gd name="T22" fmla="*/ 0 w 72"/>
                  <a:gd name="T23" fmla="*/ 142 h 147"/>
                  <a:gd name="T24" fmla="*/ 0 w 72"/>
                  <a:gd name="T25" fmla="*/ 37 h 147"/>
                  <a:gd name="T26" fmla="*/ 10 w 72"/>
                  <a:gd name="T27" fmla="*/ 11 h 147"/>
                  <a:gd name="T28" fmla="*/ 33 w 72"/>
                  <a:gd name="T29" fmla="*/ 0 h 147"/>
                  <a:gd name="T30" fmla="*/ 39 w 72"/>
                  <a:gd name="T31" fmla="*/ 0 h 147"/>
                  <a:gd name="T32" fmla="*/ 62 w 72"/>
                  <a:gd name="T33" fmla="*/ 11 h 147"/>
                  <a:gd name="T34" fmla="*/ 72 w 72"/>
                  <a:gd name="T35" fmla="*/ 37 h 147"/>
                  <a:gd name="T36" fmla="*/ 72 w 72"/>
                  <a:gd name="T37" fmla="*/ 142 h 147"/>
                  <a:gd name="T38" fmla="*/ 67 w 72"/>
                  <a:gd name="T39" fmla="*/ 14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2" h="147">
                    <a:moveTo>
                      <a:pt x="10" y="137"/>
                    </a:moveTo>
                    <a:cubicBezTo>
                      <a:pt x="62" y="137"/>
                      <a:pt x="62" y="137"/>
                      <a:pt x="62" y="137"/>
                    </a:cubicBezTo>
                    <a:cubicBezTo>
                      <a:pt x="62" y="37"/>
                      <a:pt x="62" y="37"/>
                      <a:pt x="62" y="37"/>
                    </a:cubicBezTo>
                    <a:cubicBezTo>
                      <a:pt x="62" y="29"/>
                      <a:pt x="59" y="23"/>
                      <a:pt x="55" y="18"/>
                    </a:cubicBezTo>
                    <a:cubicBezTo>
                      <a:pt x="51" y="13"/>
                      <a:pt x="45" y="10"/>
                      <a:pt x="39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27" y="10"/>
                      <a:pt x="21" y="13"/>
                      <a:pt x="17" y="18"/>
                    </a:cubicBezTo>
                    <a:cubicBezTo>
                      <a:pt x="13" y="23"/>
                      <a:pt x="10" y="29"/>
                      <a:pt x="10" y="37"/>
                    </a:cubicBezTo>
                    <a:cubicBezTo>
                      <a:pt x="10" y="137"/>
                      <a:pt x="10" y="137"/>
                      <a:pt x="10" y="137"/>
                    </a:cubicBezTo>
                    <a:close/>
                    <a:moveTo>
                      <a:pt x="67" y="147"/>
                    </a:moveTo>
                    <a:cubicBezTo>
                      <a:pt x="5" y="147"/>
                      <a:pt x="5" y="147"/>
                      <a:pt x="5" y="147"/>
                    </a:cubicBezTo>
                    <a:cubicBezTo>
                      <a:pt x="3" y="147"/>
                      <a:pt x="0" y="145"/>
                      <a:pt x="0" y="142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27"/>
                      <a:pt x="4" y="18"/>
                      <a:pt x="10" y="11"/>
                    </a:cubicBezTo>
                    <a:cubicBezTo>
                      <a:pt x="16" y="4"/>
                      <a:pt x="24" y="0"/>
                      <a:pt x="33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48" y="0"/>
                      <a:pt x="56" y="4"/>
                      <a:pt x="62" y="11"/>
                    </a:cubicBezTo>
                    <a:cubicBezTo>
                      <a:pt x="68" y="18"/>
                      <a:pt x="72" y="27"/>
                      <a:pt x="72" y="37"/>
                    </a:cubicBezTo>
                    <a:cubicBezTo>
                      <a:pt x="72" y="142"/>
                      <a:pt x="72" y="142"/>
                      <a:pt x="72" y="142"/>
                    </a:cubicBezTo>
                    <a:cubicBezTo>
                      <a:pt x="72" y="145"/>
                      <a:pt x="69" y="147"/>
                      <a:pt x="67" y="14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" name="Freeform 296">
                <a:extLst>
                  <a:ext uri="{FF2B5EF4-FFF2-40B4-BE49-F238E27FC236}">
                    <a16:creationId xmlns:a16="http://schemas.microsoft.com/office/drawing/2014/main" id="{A48FADFC-3759-4D67-A54F-58CA591590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4" y="3109"/>
                <a:ext cx="117" cy="263"/>
              </a:xfrm>
              <a:custGeom>
                <a:avLst/>
                <a:gdLst>
                  <a:gd name="T0" fmla="*/ 0 w 61"/>
                  <a:gd name="T1" fmla="*/ 137 h 137"/>
                  <a:gd name="T2" fmla="*/ 61 w 61"/>
                  <a:gd name="T3" fmla="*/ 137 h 137"/>
                  <a:gd name="T4" fmla="*/ 61 w 61"/>
                  <a:gd name="T5" fmla="*/ 32 h 137"/>
                  <a:gd name="T6" fmla="*/ 34 w 61"/>
                  <a:gd name="T7" fmla="*/ 0 h 137"/>
                  <a:gd name="T8" fmla="*/ 27 w 61"/>
                  <a:gd name="T9" fmla="*/ 0 h 137"/>
                  <a:gd name="T10" fmla="*/ 0 w 61"/>
                  <a:gd name="T11" fmla="*/ 32 h 137"/>
                  <a:gd name="T12" fmla="*/ 0 w 61"/>
                  <a:gd name="T13" fmla="*/ 137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137">
                    <a:moveTo>
                      <a:pt x="0" y="137"/>
                    </a:moveTo>
                    <a:cubicBezTo>
                      <a:pt x="61" y="137"/>
                      <a:pt x="61" y="137"/>
                      <a:pt x="61" y="137"/>
                    </a:cubicBezTo>
                    <a:cubicBezTo>
                      <a:pt x="61" y="32"/>
                      <a:pt x="61" y="32"/>
                      <a:pt x="61" y="32"/>
                    </a:cubicBezTo>
                    <a:cubicBezTo>
                      <a:pt x="61" y="14"/>
                      <a:pt x="49" y="0"/>
                      <a:pt x="34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12" y="0"/>
                      <a:pt x="0" y="14"/>
                      <a:pt x="0" y="32"/>
                    </a:cubicBezTo>
                    <a:lnTo>
                      <a:pt x="0" y="137"/>
                    </a:lnTo>
                    <a:close/>
                  </a:path>
                </a:pathLst>
              </a:custGeom>
              <a:solidFill>
                <a:srgbClr val="1A46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" name="Freeform 297">
                <a:extLst>
                  <a:ext uri="{FF2B5EF4-FFF2-40B4-BE49-F238E27FC236}">
                    <a16:creationId xmlns:a16="http://schemas.microsoft.com/office/drawing/2014/main" id="{1BDED293-9AF1-4A8C-A3F1-201278BB0E0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995" y="3099"/>
                <a:ext cx="136" cy="283"/>
              </a:xfrm>
              <a:custGeom>
                <a:avLst/>
                <a:gdLst>
                  <a:gd name="T0" fmla="*/ 9 w 71"/>
                  <a:gd name="T1" fmla="*/ 137 h 147"/>
                  <a:gd name="T2" fmla="*/ 61 w 71"/>
                  <a:gd name="T3" fmla="*/ 137 h 147"/>
                  <a:gd name="T4" fmla="*/ 61 w 71"/>
                  <a:gd name="T5" fmla="*/ 37 h 147"/>
                  <a:gd name="T6" fmla="*/ 55 w 71"/>
                  <a:gd name="T7" fmla="*/ 18 h 147"/>
                  <a:gd name="T8" fmla="*/ 39 w 71"/>
                  <a:gd name="T9" fmla="*/ 10 h 147"/>
                  <a:gd name="T10" fmla="*/ 32 w 71"/>
                  <a:gd name="T11" fmla="*/ 10 h 147"/>
                  <a:gd name="T12" fmla="*/ 16 w 71"/>
                  <a:gd name="T13" fmla="*/ 18 h 147"/>
                  <a:gd name="T14" fmla="*/ 9 w 71"/>
                  <a:gd name="T15" fmla="*/ 37 h 147"/>
                  <a:gd name="T16" fmla="*/ 9 w 71"/>
                  <a:gd name="T17" fmla="*/ 137 h 147"/>
                  <a:gd name="T18" fmla="*/ 66 w 71"/>
                  <a:gd name="T19" fmla="*/ 147 h 147"/>
                  <a:gd name="T20" fmla="*/ 5 w 71"/>
                  <a:gd name="T21" fmla="*/ 147 h 147"/>
                  <a:gd name="T22" fmla="*/ 0 w 71"/>
                  <a:gd name="T23" fmla="*/ 142 h 147"/>
                  <a:gd name="T24" fmla="*/ 0 w 71"/>
                  <a:gd name="T25" fmla="*/ 37 h 147"/>
                  <a:gd name="T26" fmla="*/ 9 w 71"/>
                  <a:gd name="T27" fmla="*/ 11 h 147"/>
                  <a:gd name="T28" fmla="*/ 32 w 71"/>
                  <a:gd name="T29" fmla="*/ 0 h 147"/>
                  <a:gd name="T30" fmla="*/ 39 w 71"/>
                  <a:gd name="T31" fmla="*/ 0 h 147"/>
                  <a:gd name="T32" fmla="*/ 62 w 71"/>
                  <a:gd name="T33" fmla="*/ 11 h 147"/>
                  <a:gd name="T34" fmla="*/ 71 w 71"/>
                  <a:gd name="T35" fmla="*/ 37 h 147"/>
                  <a:gd name="T36" fmla="*/ 71 w 71"/>
                  <a:gd name="T37" fmla="*/ 142 h 147"/>
                  <a:gd name="T38" fmla="*/ 66 w 71"/>
                  <a:gd name="T39" fmla="*/ 14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1" h="147">
                    <a:moveTo>
                      <a:pt x="9" y="137"/>
                    </a:moveTo>
                    <a:cubicBezTo>
                      <a:pt x="61" y="137"/>
                      <a:pt x="61" y="137"/>
                      <a:pt x="61" y="137"/>
                    </a:cubicBezTo>
                    <a:cubicBezTo>
                      <a:pt x="61" y="37"/>
                      <a:pt x="61" y="37"/>
                      <a:pt x="61" y="37"/>
                    </a:cubicBezTo>
                    <a:cubicBezTo>
                      <a:pt x="61" y="29"/>
                      <a:pt x="59" y="23"/>
                      <a:pt x="55" y="18"/>
                    </a:cubicBezTo>
                    <a:cubicBezTo>
                      <a:pt x="50" y="13"/>
                      <a:pt x="45" y="10"/>
                      <a:pt x="39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26" y="10"/>
                      <a:pt x="20" y="13"/>
                      <a:pt x="16" y="18"/>
                    </a:cubicBezTo>
                    <a:cubicBezTo>
                      <a:pt x="12" y="23"/>
                      <a:pt x="9" y="29"/>
                      <a:pt x="9" y="37"/>
                    </a:cubicBezTo>
                    <a:cubicBezTo>
                      <a:pt x="9" y="137"/>
                      <a:pt x="9" y="137"/>
                      <a:pt x="9" y="137"/>
                    </a:cubicBezTo>
                    <a:close/>
                    <a:moveTo>
                      <a:pt x="66" y="147"/>
                    </a:moveTo>
                    <a:cubicBezTo>
                      <a:pt x="5" y="147"/>
                      <a:pt x="5" y="147"/>
                      <a:pt x="5" y="147"/>
                    </a:cubicBezTo>
                    <a:cubicBezTo>
                      <a:pt x="2" y="147"/>
                      <a:pt x="0" y="145"/>
                      <a:pt x="0" y="142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27"/>
                      <a:pt x="3" y="18"/>
                      <a:pt x="9" y="11"/>
                    </a:cubicBezTo>
                    <a:cubicBezTo>
                      <a:pt x="15" y="4"/>
                      <a:pt x="23" y="0"/>
                      <a:pt x="32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48" y="0"/>
                      <a:pt x="56" y="4"/>
                      <a:pt x="62" y="11"/>
                    </a:cubicBezTo>
                    <a:cubicBezTo>
                      <a:pt x="67" y="18"/>
                      <a:pt x="71" y="27"/>
                      <a:pt x="71" y="37"/>
                    </a:cubicBezTo>
                    <a:cubicBezTo>
                      <a:pt x="71" y="142"/>
                      <a:pt x="71" y="142"/>
                      <a:pt x="71" y="142"/>
                    </a:cubicBezTo>
                    <a:cubicBezTo>
                      <a:pt x="71" y="145"/>
                      <a:pt x="69" y="147"/>
                      <a:pt x="66" y="14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4" name="Freeform 298">
                <a:extLst>
                  <a:ext uri="{FF2B5EF4-FFF2-40B4-BE49-F238E27FC236}">
                    <a16:creationId xmlns:a16="http://schemas.microsoft.com/office/drawing/2014/main" id="{327C85D3-4933-48F2-95AB-FDB09E08DC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9" y="3109"/>
                <a:ext cx="117" cy="263"/>
              </a:xfrm>
              <a:custGeom>
                <a:avLst/>
                <a:gdLst>
                  <a:gd name="T0" fmla="*/ 0 w 61"/>
                  <a:gd name="T1" fmla="*/ 137 h 137"/>
                  <a:gd name="T2" fmla="*/ 61 w 61"/>
                  <a:gd name="T3" fmla="*/ 137 h 137"/>
                  <a:gd name="T4" fmla="*/ 61 w 61"/>
                  <a:gd name="T5" fmla="*/ 32 h 137"/>
                  <a:gd name="T6" fmla="*/ 34 w 61"/>
                  <a:gd name="T7" fmla="*/ 0 h 137"/>
                  <a:gd name="T8" fmla="*/ 27 w 61"/>
                  <a:gd name="T9" fmla="*/ 0 h 137"/>
                  <a:gd name="T10" fmla="*/ 0 w 61"/>
                  <a:gd name="T11" fmla="*/ 32 h 137"/>
                  <a:gd name="T12" fmla="*/ 0 w 61"/>
                  <a:gd name="T13" fmla="*/ 137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137">
                    <a:moveTo>
                      <a:pt x="0" y="137"/>
                    </a:moveTo>
                    <a:cubicBezTo>
                      <a:pt x="61" y="137"/>
                      <a:pt x="61" y="137"/>
                      <a:pt x="61" y="137"/>
                    </a:cubicBezTo>
                    <a:cubicBezTo>
                      <a:pt x="61" y="32"/>
                      <a:pt x="61" y="32"/>
                      <a:pt x="61" y="32"/>
                    </a:cubicBezTo>
                    <a:cubicBezTo>
                      <a:pt x="61" y="14"/>
                      <a:pt x="49" y="0"/>
                      <a:pt x="34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12" y="0"/>
                      <a:pt x="0" y="14"/>
                      <a:pt x="0" y="32"/>
                    </a:cubicBezTo>
                    <a:lnTo>
                      <a:pt x="0" y="137"/>
                    </a:lnTo>
                    <a:close/>
                  </a:path>
                </a:pathLst>
              </a:custGeom>
              <a:solidFill>
                <a:srgbClr val="1A46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5" name="Freeform 299">
                <a:extLst>
                  <a:ext uri="{FF2B5EF4-FFF2-40B4-BE49-F238E27FC236}">
                    <a16:creationId xmlns:a16="http://schemas.microsoft.com/office/drawing/2014/main" id="{8B7C5A4B-7974-4006-AA99-39A698201F1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030" y="3099"/>
                <a:ext cx="136" cy="283"/>
              </a:xfrm>
              <a:custGeom>
                <a:avLst/>
                <a:gdLst>
                  <a:gd name="T0" fmla="*/ 9 w 71"/>
                  <a:gd name="T1" fmla="*/ 137 h 147"/>
                  <a:gd name="T2" fmla="*/ 62 w 71"/>
                  <a:gd name="T3" fmla="*/ 137 h 147"/>
                  <a:gd name="T4" fmla="*/ 62 w 71"/>
                  <a:gd name="T5" fmla="*/ 37 h 147"/>
                  <a:gd name="T6" fmla="*/ 55 w 71"/>
                  <a:gd name="T7" fmla="*/ 18 h 147"/>
                  <a:gd name="T8" fmla="*/ 39 w 71"/>
                  <a:gd name="T9" fmla="*/ 10 h 147"/>
                  <a:gd name="T10" fmla="*/ 32 w 71"/>
                  <a:gd name="T11" fmla="*/ 10 h 147"/>
                  <a:gd name="T12" fmla="*/ 16 w 71"/>
                  <a:gd name="T13" fmla="*/ 18 h 147"/>
                  <a:gd name="T14" fmla="*/ 9 w 71"/>
                  <a:gd name="T15" fmla="*/ 37 h 147"/>
                  <a:gd name="T16" fmla="*/ 9 w 71"/>
                  <a:gd name="T17" fmla="*/ 137 h 147"/>
                  <a:gd name="T18" fmla="*/ 66 w 71"/>
                  <a:gd name="T19" fmla="*/ 147 h 147"/>
                  <a:gd name="T20" fmla="*/ 5 w 71"/>
                  <a:gd name="T21" fmla="*/ 147 h 147"/>
                  <a:gd name="T22" fmla="*/ 0 w 71"/>
                  <a:gd name="T23" fmla="*/ 142 h 147"/>
                  <a:gd name="T24" fmla="*/ 0 w 71"/>
                  <a:gd name="T25" fmla="*/ 37 h 147"/>
                  <a:gd name="T26" fmla="*/ 9 w 71"/>
                  <a:gd name="T27" fmla="*/ 11 h 147"/>
                  <a:gd name="T28" fmla="*/ 32 w 71"/>
                  <a:gd name="T29" fmla="*/ 0 h 147"/>
                  <a:gd name="T30" fmla="*/ 39 w 71"/>
                  <a:gd name="T31" fmla="*/ 0 h 147"/>
                  <a:gd name="T32" fmla="*/ 62 w 71"/>
                  <a:gd name="T33" fmla="*/ 11 h 147"/>
                  <a:gd name="T34" fmla="*/ 71 w 71"/>
                  <a:gd name="T35" fmla="*/ 37 h 147"/>
                  <a:gd name="T36" fmla="*/ 71 w 71"/>
                  <a:gd name="T37" fmla="*/ 142 h 147"/>
                  <a:gd name="T38" fmla="*/ 66 w 71"/>
                  <a:gd name="T39" fmla="*/ 14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1" h="147">
                    <a:moveTo>
                      <a:pt x="9" y="137"/>
                    </a:moveTo>
                    <a:cubicBezTo>
                      <a:pt x="62" y="137"/>
                      <a:pt x="62" y="137"/>
                      <a:pt x="62" y="137"/>
                    </a:cubicBezTo>
                    <a:cubicBezTo>
                      <a:pt x="62" y="37"/>
                      <a:pt x="62" y="37"/>
                      <a:pt x="62" y="37"/>
                    </a:cubicBezTo>
                    <a:cubicBezTo>
                      <a:pt x="62" y="29"/>
                      <a:pt x="59" y="23"/>
                      <a:pt x="55" y="18"/>
                    </a:cubicBezTo>
                    <a:cubicBezTo>
                      <a:pt x="51" y="13"/>
                      <a:pt x="45" y="10"/>
                      <a:pt x="39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26" y="10"/>
                      <a:pt x="20" y="13"/>
                      <a:pt x="16" y="18"/>
                    </a:cubicBezTo>
                    <a:cubicBezTo>
                      <a:pt x="12" y="23"/>
                      <a:pt x="9" y="29"/>
                      <a:pt x="9" y="37"/>
                    </a:cubicBezTo>
                    <a:cubicBezTo>
                      <a:pt x="9" y="137"/>
                      <a:pt x="9" y="137"/>
                      <a:pt x="9" y="137"/>
                    </a:cubicBezTo>
                    <a:close/>
                    <a:moveTo>
                      <a:pt x="66" y="147"/>
                    </a:moveTo>
                    <a:cubicBezTo>
                      <a:pt x="5" y="147"/>
                      <a:pt x="5" y="147"/>
                      <a:pt x="5" y="147"/>
                    </a:cubicBezTo>
                    <a:cubicBezTo>
                      <a:pt x="2" y="147"/>
                      <a:pt x="0" y="145"/>
                      <a:pt x="0" y="142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27"/>
                      <a:pt x="4" y="18"/>
                      <a:pt x="9" y="11"/>
                    </a:cubicBezTo>
                    <a:cubicBezTo>
                      <a:pt x="15" y="4"/>
                      <a:pt x="23" y="0"/>
                      <a:pt x="32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48" y="0"/>
                      <a:pt x="56" y="4"/>
                      <a:pt x="62" y="11"/>
                    </a:cubicBezTo>
                    <a:cubicBezTo>
                      <a:pt x="68" y="18"/>
                      <a:pt x="71" y="27"/>
                      <a:pt x="71" y="37"/>
                    </a:cubicBezTo>
                    <a:cubicBezTo>
                      <a:pt x="71" y="142"/>
                      <a:pt x="71" y="142"/>
                      <a:pt x="71" y="142"/>
                    </a:cubicBezTo>
                    <a:cubicBezTo>
                      <a:pt x="71" y="145"/>
                      <a:pt x="69" y="147"/>
                      <a:pt x="66" y="14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6" name="Freeform 300">
                <a:extLst>
                  <a:ext uri="{FF2B5EF4-FFF2-40B4-BE49-F238E27FC236}">
                    <a16:creationId xmlns:a16="http://schemas.microsoft.com/office/drawing/2014/main" id="{144D2A1A-3888-4CBF-9F6F-F28932863D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5" y="3109"/>
                <a:ext cx="119" cy="263"/>
              </a:xfrm>
              <a:custGeom>
                <a:avLst/>
                <a:gdLst>
                  <a:gd name="T0" fmla="*/ 0 w 62"/>
                  <a:gd name="T1" fmla="*/ 137 h 137"/>
                  <a:gd name="T2" fmla="*/ 62 w 62"/>
                  <a:gd name="T3" fmla="*/ 137 h 137"/>
                  <a:gd name="T4" fmla="*/ 62 w 62"/>
                  <a:gd name="T5" fmla="*/ 32 h 137"/>
                  <a:gd name="T6" fmla="*/ 34 w 62"/>
                  <a:gd name="T7" fmla="*/ 0 h 137"/>
                  <a:gd name="T8" fmla="*/ 28 w 62"/>
                  <a:gd name="T9" fmla="*/ 0 h 137"/>
                  <a:gd name="T10" fmla="*/ 0 w 62"/>
                  <a:gd name="T11" fmla="*/ 32 h 137"/>
                  <a:gd name="T12" fmla="*/ 0 w 62"/>
                  <a:gd name="T13" fmla="*/ 137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" h="137">
                    <a:moveTo>
                      <a:pt x="0" y="137"/>
                    </a:moveTo>
                    <a:cubicBezTo>
                      <a:pt x="62" y="137"/>
                      <a:pt x="62" y="137"/>
                      <a:pt x="62" y="137"/>
                    </a:cubicBezTo>
                    <a:cubicBezTo>
                      <a:pt x="62" y="32"/>
                      <a:pt x="62" y="32"/>
                      <a:pt x="62" y="32"/>
                    </a:cubicBezTo>
                    <a:cubicBezTo>
                      <a:pt x="62" y="14"/>
                      <a:pt x="49" y="0"/>
                      <a:pt x="34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12" y="0"/>
                      <a:pt x="0" y="14"/>
                      <a:pt x="0" y="32"/>
                    </a:cubicBezTo>
                    <a:lnTo>
                      <a:pt x="0" y="137"/>
                    </a:lnTo>
                    <a:close/>
                  </a:path>
                </a:pathLst>
              </a:custGeom>
              <a:solidFill>
                <a:srgbClr val="1A46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" name="Freeform 301">
                <a:extLst>
                  <a:ext uri="{FF2B5EF4-FFF2-40B4-BE49-F238E27FC236}">
                    <a16:creationId xmlns:a16="http://schemas.microsoft.com/office/drawing/2014/main" id="{B096693E-928F-4910-98B9-D691DE01F86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35" y="3099"/>
                <a:ext cx="136" cy="283"/>
              </a:xfrm>
              <a:custGeom>
                <a:avLst/>
                <a:gdLst>
                  <a:gd name="T0" fmla="*/ 10 w 71"/>
                  <a:gd name="T1" fmla="*/ 137 h 147"/>
                  <a:gd name="T2" fmla="*/ 62 w 71"/>
                  <a:gd name="T3" fmla="*/ 137 h 147"/>
                  <a:gd name="T4" fmla="*/ 62 w 71"/>
                  <a:gd name="T5" fmla="*/ 37 h 147"/>
                  <a:gd name="T6" fmla="*/ 55 w 71"/>
                  <a:gd name="T7" fmla="*/ 18 h 147"/>
                  <a:gd name="T8" fmla="*/ 39 w 71"/>
                  <a:gd name="T9" fmla="*/ 10 h 147"/>
                  <a:gd name="T10" fmla="*/ 33 w 71"/>
                  <a:gd name="T11" fmla="*/ 10 h 147"/>
                  <a:gd name="T12" fmla="*/ 17 w 71"/>
                  <a:gd name="T13" fmla="*/ 18 h 147"/>
                  <a:gd name="T14" fmla="*/ 10 w 71"/>
                  <a:gd name="T15" fmla="*/ 37 h 147"/>
                  <a:gd name="T16" fmla="*/ 10 w 71"/>
                  <a:gd name="T17" fmla="*/ 137 h 147"/>
                  <a:gd name="T18" fmla="*/ 67 w 71"/>
                  <a:gd name="T19" fmla="*/ 147 h 147"/>
                  <a:gd name="T20" fmla="*/ 5 w 71"/>
                  <a:gd name="T21" fmla="*/ 147 h 147"/>
                  <a:gd name="T22" fmla="*/ 0 w 71"/>
                  <a:gd name="T23" fmla="*/ 142 h 147"/>
                  <a:gd name="T24" fmla="*/ 0 w 71"/>
                  <a:gd name="T25" fmla="*/ 37 h 147"/>
                  <a:gd name="T26" fmla="*/ 10 w 71"/>
                  <a:gd name="T27" fmla="*/ 11 h 147"/>
                  <a:gd name="T28" fmla="*/ 33 w 71"/>
                  <a:gd name="T29" fmla="*/ 0 h 147"/>
                  <a:gd name="T30" fmla="*/ 39 w 71"/>
                  <a:gd name="T31" fmla="*/ 0 h 147"/>
                  <a:gd name="T32" fmla="*/ 62 w 71"/>
                  <a:gd name="T33" fmla="*/ 11 h 147"/>
                  <a:gd name="T34" fmla="*/ 71 w 71"/>
                  <a:gd name="T35" fmla="*/ 37 h 147"/>
                  <a:gd name="T36" fmla="*/ 71 w 71"/>
                  <a:gd name="T37" fmla="*/ 142 h 147"/>
                  <a:gd name="T38" fmla="*/ 67 w 71"/>
                  <a:gd name="T39" fmla="*/ 14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1" h="147">
                    <a:moveTo>
                      <a:pt x="10" y="137"/>
                    </a:moveTo>
                    <a:cubicBezTo>
                      <a:pt x="62" y="137"/>
                      <a:pt x="62" y="137"/>
                      <a:pt x="62" y="137"/>
                    </a:cubicBezTo>
                    <a:cubicBezTo>
                      <a:pt x="62" y="37"/>
                      <a:pt x="62" y="37"/>
                      <a:pt x="62" y="37"/>
                    </a:cubicBezTo>
                    <a:cubicBezTo>
                      <a:pt x="62" y="29"/>
                      <a:pt x="59" y="23"/>
                      <a:pt x="55" y="18"/>
                    </a:cubicBezTo>
                    <a:cubicBezTo>
                      <a:pt x="51" y="13"/>
                      <a:pt x="45" y="10"/>
                      <a:pt x="39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26" y="10"/>
                      <a:pt x="21" y="13"/>
                      <a:pt x="17" y="18"/>
                    </a:cubicBezTo>
                    <a:cubicBezTo>
                      <a:pt x="12" y="23"/>
                      <a:pt x="10" y="29"/>
                      <a:pt x="10" y="37"/>
                    </a:cubicBezTo>
                    <a:cubicBezTo>
                      <a:pt x="10" y="137"/>
                      <a:pt x="10" y="137"/>
                      <a:pt x="10" y="137"/>
                    </a:cubicBezTo>
                    <a:close/>
                    <a:moveTo>
                      <a:pt x="67" y="147"/>
                    </a:moveTo>
                    <a:cubicBezTo>
                      <a:pt x="5" y="147"/>
                      <a:pt x="5" y="147"/>
                      <a:pt x="5" y="147"/>
                    </a:cubicBezTo>
                    <a:cubicBezTo>
                      <a:pt x="2" y="147"/>
                      <a:pt x="0" y="145"/>
                      <a:pt x="0" y="142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27"/>
                      <a:pt x="4" y="18"/>
                      <a:pt x="10" y="11"/>
                    </a:cubicBezTo>
                    <a:cubicBezTo>
                      <a:pt x="15" y="4"/>
                      <a:pt x="24" y="0"/>
                      <a:pt x="33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48" y="0"/>
                      <a:pt x="56" y="4"/>
                      <a:pt x="62" y="11"/>
                    </a:cubicBezTo>
                    <a:cubicBezTo>
                      <a:pt x="68" y="18"/>
                      <a:pt x="71" y="27"/>
                      <a:pt x="71" y="37"/>
                    </a:cubicBezTo>
                    <a:cubicBezTo>
                      <a:pt x="71" y="142"/>
                      <a:pt x="71" y="142"/>
                      <a:pt x="71" y="142"/>
                    </a:cubicBezTo>
                    <a:cubicBezTo>
                      <a:pt x="71" y="145"/>
                      <a:pt x="69" y="147"/>
                      <a:pt x="67" y="14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" name="Freeform 302">
                <a:extLst>
                  <a:ext uri="{FF2B5EF4-FFF2-40B4-BE49-F238E27FC236}">
                    <a16:creationId xmlns:a16="http://schemas.microsoft.com/office/drawing/2014/main" id="{EE402F15-55C0-4848-8FF8-AE5724D80C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22" y="3110"/>
                <a:ext cx="59" cy="270"/>
              </a:xfrm>
              <a:custGeom>
                <a:avLst/>
                <a:gdLst>
                  <a:gd name="T0" fmla="*/ 29 w 31"/>
                  <a:gd name="T1" fmla="*/ 1 h 140"/>
                  <a:gd name="T2" fmla="*/ 2 w 31"/>
                  <a:gd name="T3" fmla="*/ 33 h 140"/>
                  <a:gd name="T4" fmla="*/ 0 w 31"/>
                  <a:gd name="T5" fmla="*/ 77 h 140"/>
                  <a:gd name="T6" fmla="*/ 0 w 31"/>
                  <a:gd name="T7" fmla="*/ 138 h 140"/>
                  <a:gd name="T8" fmla="*/ 3 w 31"/>
                  <a:gd name="T9" fmla="*/ 138 h 140"/>
                  <a:gd name="T10" fmla="*/ 4 w 31"/>
                  <a:gd name="T11" fmla="*/ 46 h 140"/>
                  <a:gd name="T12" fmla="*/ 9 w 31"/>
                  <a:gd name="T13" fmla="*/ 16 h 140"/>
                  <a:gd name="T14" fmla="*/ 29 w 31"/>
                  <a:gd name="T15" fmla="*/ 4 h 140"/>
                  <a:gd name="T16" fmla="*/ 29 w 31"/>
                  <a:gd name="T17" fmla="*/ 1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" h="140">
                    <a:moveTo>
                      <a:pt x="29" y="1"/>
                    </a:moveTo>
                    <a:cubicBezTo>
                      <a:pt x="11" y="0"/>
                      <a:pt x="4" y="16"/>
                      <a:pt x="2" y="33"/>
                    </a:cubicBezTo>
                    <a:cubicBezTo>
                      <a:pt x="0" y="48"/>
                      <a:pt x="0" y="62"/>
                      <a:pt x="0" y="77"/>
                    </a:cubicBezTo>
                    <a:cubicBezTo>
                      <a:pt x="1" y="97"/>
                      <a:pt x="0" y="118"/>
                      <a:pt x="0" y="138"/>
                    </a:cubicBezTo>
                    <a:cubicBezTo>
                      <a:pt x="0" y="140"/>
                      <a:pt x="3" y="140"/>
                      <a:pt x="3" y="138"/>
                    </a:cubicBezTo>
                    <a:cubicBezTo>
                      <a:pt x="7" y="108"/>
                      <a:pt x="3" y="76"/>
                      <a:pt x="4" y="46"/>
                    </a:cubicBezTo>
                    <a:cubicBezTo>
                      <a:pt x="4" y="36"/>
                      <a:pt x="5" y="25"/>
                      <a:pt x="9" y="16"/>
                    </a:cubicBezTo>
                    <a:cubicBezTo>
                      <a:pt x="13" y="7"/>
                      <a:pt x="21" y="5"/>
                      <a:pt x="29" y="4"/>
                    </a:cubicBezTo>
                    <a:cubicBezTo>
                      <a:pt x="31" y="4"/>
                      <a:pt x="30" y="1"/>
                      <a:pt x="29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" name="Freeform 303">
                <a:extLst>
                  <a:ext uri="{FF2B5EF4-FFF2-40B4-BE49-F238E27FC236}">
                    <a16:creationId xmlns:a16="http://schemas.microsoft.com/office/drawing/2014/main" id="{02DDCAA1-F340-47C1-8A27-4E6601273E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16" y="3105"/>
                <a:ext cx="69" cy="275"/>
              </a:xfrm>
              <a:custGeom>
                <a:avLst/>
                <a:gdLst>
                  <a:gd name="T0" fmla="*/ 35 w 36"/>
                  <a:gd name="T1" fmla="*/ 5 h 143"/>
                  <a:gd name="T2" fmla="*/ 3 w 36"/>
                  <a:gd name="T3" fmla="*/ 38 h 143"/>
                  <a:gd name="T4" fmla="*/ 2 w 36"/>
                  <a:gd name="T5" fmla="*/ 82 h 143"/>
                  <a:gd name="T6" fmla="*/ 1 w 36"/>
                  <a:gd name="T7" fmla="*/ 141 h 143"/>
                  <a:gd name="T8" fmla="*/ 4 w 36"/>
                  <a:gd name="T9" fmla="*/ 141 h 143"/>
                  <a:gd name="T10" fmla="*/ 5 w 36"/>
                  <a:gd name="T11" fmla="*/ 52 h 143"/>
                  <a:gd name="T12" fmla="*/ 35 w 36"/>
                  <a:gd name="T13" fmla="*/ 7 h 143"/>
                  <a:gd name="T14" fmla="*/ 35 w 36"/>
                  <a:gd name="T15" fmla="*/ 5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143">
                    <a:moveTo>
                      <a:pt x="35" y="5"/>
                    </a:moveTo>
                    <a:cubicBezTo>
                      <a:pt x="14" y="0"/>
                      <a:pt x="6" y="20"/>
                      <a:pt x="3" y="38"/>
                    </a:cubicBezTo>
                    <a:cubicBezTo>
                      <a:pt x="1" y="52"/>
                      <a:pt x="2" y="67"/>
                      <a:pt x="2" y="82"/>
                    </a:cubicBezTo>
                    <a:cubicBezTo>
                      <a:pt x="1" y="101"/>
                      <a:pt x="0" y="121"/>
                      <a:pt x="1" y="141"/>
                    </a:cubicBezTo>
                    <a:cubicBezTo>
                      <a:pt x="1" y="143"/>
                      <a:pt x="4" y="143"/>
                      <a:pt x="4" y="141"/>
                    </a:cubicBezTo>
                    <a:cubicBezTo>
                      <a:pt x="7" y="111"/>
                      <a:pt x="5" y="81"/>
                      <a:pt x="5" y="52"/>
                    </a:cubicBezTo>
                    <a:cubicBezTo>
                      <a:pt x="5" y="32"/>
                      <a:pt x="11" y="4"/>
                      <a:pt x="35" y="7"/>
                    </a:cubicBezTo>
                    <a:cubicBezTo>
                      <a:pt x="36" y="7"/>
                      <a:pt x="36" y="5"/>
                      <a:pt x="35" y="5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" name="Freeform 304">
                <a:extLst>
                  <a:ext uri="{FF2B5EF4-FFF2-40B4-BE49-F238E27FC236}">
                    <a16:creationId xmlns:a16="http://schemas.microsoft.com/office/drawing/2014/main" id="{52806A22-5B8A-4430-8C16-B76FF2FC31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2" y="3105"/>
                <a:ext cx="69" cy="275"/>
              </a:xfrm>
              <a:custGeom>
                <a:avLst/>
                <a:gdLst>
                  <a:gd name="T0" fmla="*/ 35 w 36"/>
                  <a:gd name="T1" fmla="*/ 5 h 143"/>
                  <a:gd name="T2" fmla="*/ 3 w 36"/>
                  <a:gd name="T3" fmla="*/ 38 h 143"/>
                  <a:gd name="T4" fmla="*/ 2 w 36"/>
                  <a:gd name="T5" fmla="*/ 82 h 143"/>
                  <a:gd name="T6" fmla="*/ 2 w 36"/>
                  <a:gd name="T7" fmla="*/ 141 h 143"/>
                  <a:gd name="T8" fmla="*/ 5 w 36"/>
                  <a:gd name="T9" fmla="*/ 141 h 143"/>
                  <a:gd name="T10" fmla="*/ 5 w 36"/>
                  <a:gd name="T11" fmla="*/ 52 h 143"/>
                  <a:gd name="T12" fmla="*/ 35 w 36"/>
                  <a:gd name="T13" fmla="*/ 7 h 143"/>
                  <a:gd name="T14" fmla="*/ 35 w 36"/>
                  <a:gd name="T15" fmla="*/ 5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143">
                    <a:moveTo>
                      <a:pt x="35" y="5"/>
                    </a:moveTo>
                    <a:cubicBezTo>
                      <a:pt x="15" y="0"/>
                      <a:pt x="6" y="20"/>
                      <a:pt x="3" y="38"/>
                    </a:cubicBezTo>
                    <a:cubicBezTo>
                      <a:pt x="1" y="52"/>
                      <a:pt x="2" y="67"/>
                      <a:pt x="2" y="82"/>
                    </a:cubicBezTo>
                    <a:cubicBezTo>
                      <a:pt x="2" y="101"/>
                      <a:pt x="0" y="121"/>
                      <a:pt x="2" y="141"/>
                    </a:cubicBezTo>
                    <a:cubicBezTo>
                      <a:pt x="2" y="143"/>
                      <a:pt x="5" y="143"/>
                      <a:pt x="5" y="141"/>
                    </a:cubicBezTo>
                    <a:cubicBezTo>
                      <a:pt x="7" y="111"/>
                      <a:pt x="5" y="81"/>
                      <a:pt x="5" y="52"/>
                    </a:cubicBezTo>
                    <a:cubicBezTo>
                      <a:pt x="5" y="32"/>
                      <a:pt x="11" y="4"/>
                      <a:pt x="35" y="7"/>
                    </a:cubicBezTo>
                    <a:cubicBezTo>
                      <a:pt x="36" y="7"/>
                      <a:pt x="36" y="5"/>
                      <a:pt x="35" y="5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" name="Freeform 305">
                <a:extLst>
                  <a:ext uri="{FF2B5EF4-FFF2-40B4-BE49-F238E27FC236}">
                    <a16:creationId xmlns:a16="http://schemas.microsoft.com/office/drawing/2014/main" id="{3BFF1977-BD71-4A9F-BA5F-2734E4F02E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7" y="3105"/>
                <a:ext cx="71" cy="275"/>
              </a:xfrm>
              <a:custGeom>
                <a:avLst/>
                <a:gdLst>
                  <a:gd name="T0" fmla="*/ 35 w 37"/>
                  <a:gd name="T1" fmla="*/ 5 h 143"/>
                  <a:gd name="T2" fmla="*/ 3 w 37"/>
                  <a:gd name="T3" fmla="*/ 38 h 143"/>
                  <a:gd name="T4" fmla="*/ 2 w 37"/>
                  <a:gd name="T5" fmla="*/ 82 h 143"/>
                  <a:gd name="T6" fmla="*/ 2 w 37"/>
                  <a:gd name="T7" fmla="*/ 141 h 143"/>
                  <a:gd name="T8" fmla="*/ 5 w 37"/>
                  <a:gd name="T9" fmla="*/ 141 h 143"/>
                  <a:gd name="T10" fmla="*/ 5 w 37"/>
                  <a:gd name="T11" fmla="*/ 52 h 143"/>
                  <a:gd name="T12" fmla="*/ 35 w 37"/>
                  <a:gd name="T13" fmla="*/ 7 h 143"/>
                  <a:gd name="T14" fmla="*/ 35 w 37"/>
                  <a:gd name="T15" fmla="*/ 5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143">
                    <a:moveTo>
                      <a:pt x="35" y="5"/>
                    </a:moveTo>
                    <a:cubicBezTo>
                      <a:pt x="15" y="0"/>
                      <a:pt x="6" y="20"/>
                      <a:pt x="3" y="38"/>
                    </a:cubicBezTo>
                    <a:cubicBezTo>
                      <a:pt x="1" y="52"/>
                      <a:pt x="2" y="67"/>
                      <a:pt x="2" y="82"/>
                    </a:cubicBezTo>
                    <a:cubicBezTo>
                      <a:pt x="2" y="101"/>
                      <a:pt x="0" y="121"/>
                      <a:pt x="2" y="141"/>
                    </a:cubicBezTo>
                    <a:cubicBezTo>
                      <a:pt x="2" y="143"/>
                      <a:pt x="5" y="143"/>
                      <a:pt x="5" y="141"/>
                    </a:cubicBezTo>
                    <a:cubicBezTo>
                      <a:pt x="7" y="111"/>
                      <a:pt x="5" y="81"/>
                      <a:pt x="5" y="52"/>
                    </a:cubicBezTo>
                    <a:cubicBezTo>
                      <a:pt x="6" y="32"/>
                      <a:pt x="11" y="4"/>
                      <a:pt x="35" y="7"/>
                    </a:cubicBezTo>
                    <a:cubicBezTo>
                      <a:pt x="36" y="7"/>
                      <a:pt x="37" y="5"/>
                      <a:pt x="35" y="5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2" name="Freeform 306">
                <a:extLst>
                  <a:ext uri="{FF2B5EF4-FFF2-40B4-BE49-F238E27FC236}">
                    <a16:creationId xmlns:a16="http://schemas.microsoft.com/office/drawing/2014/main" id="{A4B568C1-69F7-4835-B433-F0EA1170CA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3" y="3070"/>
                <a:ext cx="107" cy="179"/>
              </a:xfrm>
              <a:custGeom>
                <a:avLst/>
                <a:gdLst>
                  <a:gd name="T0" fmla="*/ 53 w 56"/>
                  <a:gd name="T1" fmla="*/ 1 h 93"/>
                  <a:gd name="T2" fmla="*/ 41 w 56"/>
                  <a:gd name="T3" fmla="*/ 31 h 93"/>
                  <a:gd name="T4" fmla="*/ 13 w 56"/>
                  <a:gd name="T5" fmla="*/ 53 h 93"/>
                  <a:gd name="T6" fmla="*/ 22 w 56"/>
                  <a:gd name="T7" fmla="*/ 92 h 93"/>
                  <a:gd name="T8" fmla="*/ 24 w 56"/>
                  <a:gd name="T9" fmla="*/ 89 h 93"/>
                  <a:gd name="T10" fmla="*/ 12 w 56"/>
                  <a:gd name="T11" fmla="*/ 59 h 93"/>
                  <a:gd name="T12" fmla="*/ 36 w 56"/>
                  <a:gd name="T13" fmla="*/ 38 h 93"/>
                  <a:gd name="T14" fmla="*/ 55 w 56"/>
                  <a:gd name="T15" fmla="*/ 1 h 93"/>
                  <a:gd name="T16" fmla="*/ 53 w 56"/>
                  <a:gd name="T17" fmla="*/ 1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93">
                    <a:moveTo>
                      <a:pt x="53" y="1"/>
                    </a:moveTo>
                    <a:cubicBezTo>
                      <a:pt x="52" y="13"/>
                      <a:pt x="49" y="22"/>
                      <a:pt x="41" y="31"/>
                    </a:cubicBezTo>
                    <a:cubicBezTo>
                      <a:pt x="32" y="40"/>
                      <a:pt x="22" y="44"/>
                      <a:pt x="13" y="53"/>
                    </a:cubicBezTo>
                    <a:cubicBezTo>
                      <a:pt x="0" y="66"/>
                      <a:pt x="10" y="83"/>
                      <a:pt x="22" y="92"/>
                    </a:cubicBezTo>
                    <a:cubicBezTo>
                      <a:pt x="23" y="93"/>
                      <a:pt x="25" y="90"/>
                      <a:pt x="24" y="89"/>
                    </a:cubicBezTo>
                    <a:cubicBezTo>
                      <a:pt x="15" y="81"/>
                      <a:pt x="5" y="72"/>
                      <a:pt x="12" y="59"/>
                    </a:cubicBezTo>
                    <a:cubicBezTo>
                      <a:pt x="17" y="49"/>
                      <a:pt x="29" y="45"/>
                      <a:pt x="36" y="38"/>
                    </a:cubicBezTo>
                    <a:cubicBezTo>
                      <a:pt x="47" y="29"/>
                      <a:pt x="56" y="17"/>
                      <a:pt x="55" y="1"/>
                    </a:cubicBezTo>
                    <a:cubicBezTo>
                      <a:pt x="55" y="0"/>
                      <a:pt x="54" y="0"/>
                      <a:pt x="53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3" name="Freeform 307">
                <a:extLst>
                  <a:ext uri="{FF2B5EF4-FFF2-40B4-BE49-F238E27FC236}">
                    <a16:creationId xmlns:a16="http://schemas.microsoft.com/office/drawing/2014/main" id="{A9B19385-8E76-48F9-ACCA-69C55CD6BC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9" y="3241"/>
                <a:ext cx="16" cy="260"/>
              </a:xfrm>
              <a:custGeom>
                <a:avLst/>
                <a:gdLst>
                  <a:gd name="T0" fmla="*/ 3 w 8"/>
                  <a:gd name="T1" fmla="*/ 1 h 135"/>
                  <a:gd name="T2" fmla="*/ 2 w 8"/>
                  <a:gd name="T3" fmla="*/ 30 h 135"/>
                  <a:gd name="T4" fmla="*/ 2 w 8"/>
                  <a:gd name="T5" fmla="*/ 67 h 135"/>
                  <a:gd name="T6" fmla="*/ 3 w 8"/>
                  <a:gd name="T7" fmla="*/ 133 h 135"/>
                  <a:gd name="T8" fmla="*/ 5 w 8"/>
                  <a:gd name="T9" fmla="*/ 133 h 135"/>
                  <a:gd name="T10" fmla="*/ 6 w 8"/>
                  <a:gd name="T11" fmla="*/ 67 h 135"/>
                  <a:gd name="T12" fmla="*/ 5 w 8"/>
                  <a:gd name="T13" fmla="*/ 34 h 135"/>
                  <a:gd name="T14" fmla="*/ 5 w 8"/>
                  <a:gd name="T15" fmla="*/ 1 h 135"/>
                  <a:gd name="T16" fmla="*/ 3 w 8"/>
                  <a:gd name="T17" fmla="*/ 1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135">
                    <a:moveTo>
                      <a:pt x="3" y="1"/>
                    </a:moveTo>
                    <a:cubicBezTo>
                      <a:pt x="2" y="11"/>
                      <a:pt x="2" y="20"/>
                      <a:pt x="2" y="30"/>
                    </a:cubicBezTo>
                    <a:cubicBezTo>
                      <a:pt x="3" y="42"/>
                      <a:pt x="2" y="55"/>
                      <a:pt x="2" y="67"/>
                    </a:cubicBezTo>
                    <a:cubicBezTo>
                      <a:pt x="2" y="89"/>
                      <a:pt x="0" y="112"/>
                      <a:pt x="3" y="133"/>
                    </a:cubicBezTo>
                    <a:cubicBezTo>
                      <a:pt x="3" y="135"/>
                      <a:pt x="5" y="135"/>
                      <a:pt x="5" y="133"/>
                    </a:cubicBezTo>
                    <a:cubicBezTo>
                      <a:pt x="8" y="112"/>
                      <a:pt x="6" y="89"/>
                      <a:pt x="6" y="67"/>
                    </a:cubicBezTo>
                    <a:cubicBezTo>
                      <a:pt x="6" y="56"/>
                      <a:pt x="5" y="45"/>
                      <a:pt x="5" y="34"/>
                    </a:cubicBezTo>
                    <a:cubicBezTo>
                      <a:pt x="6" y="23"/>
                      <a:pt x="6" y="12"/>
                      <a:pt x="5" y="1"/>
                    </a:cubicBezTo>
                    <a:cubicBezTo>
                      <a:pt x="5" y="0"/>
                      <a:pt x="3" y="0"/>
                      <a:pt x="3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4" name="Freeform 308">
                <a:extLst>
                  <a:ext uri="{FF2B5EF4-FFF2-40B4-BE49-F238E27FC236}">
                    <a16:creationId xmlns:a16="http://schemas.microsoft.com/office/drawing/2014/main" id="{B144C8D5-BF0D-4238-A89B-C0E6D84360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73" y="3070"/>
                <a:ext cx="105" cy="179"/>
              </a:xfrm>
              <a:custGeom>
                <a:avLst/>
                <a:gdLst>
                  <a:gd name="T0" fmla="*/ 2 w 55"/>
                  <a:gd name="T1" fmla="*/ 1 h 93"/>
                  <a:gd name="T2" fmla="*/ 20 w 55"/>
                  <a:gd name="T3" fmla="*/ 38 h 93"/>
                  <a:gd name="T4" fmla="*/ 42 w 55"/>
                  <a:gd name="T5" fmla="*/ 55 h 93"/>
                  <a:gd name="T6" fmla="*/ 33 w 55"/>
                  <a:gd name="T7" fmla="*/ 89 h 93"/>
                  <a:gd name="T8" fmla="*/ 35 w 55"/>
                  <a:gd name="T9" fmla="*/ 92 h 93"/>
                  <a:gd name="T10" fmla="*/ 43 w 55"/>
                  <a:gd name="T11" fmla="*/ 53 h 93"/>
                  <a:gd name="T12" fmla="*/ 18 w 55"/>
                  <a:gd name="T13" fmla="*/ 33 h 93"/>
                  <a:gd name="T14" fmla="*/ 3 w 55"/>
                  <a:gd name="T15" fmla="*/ 1 h 93"/>
                  <a:gd name="T16" fmla="*/ 2 w 55"/>
                  <a:gd name="T17" fmla="*/ 1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" h="93">
                    <a:moveTo>
                      <a:pt x="2" y="1"/>
                    </a:moveTo>
                    <a:cubicBezTo>
                      <a:pt x="0" y="17"/>
                      <a:pt x="9" y="29"/>
                      <a:pt x="20" y="38"/>
                    </a:cubicBezTo>
                    <a:cubicBezTo>
                      <a:pt x="27" y="44"/>
                      <a:pt x="35" y="48"/>
                      <a:pt x="42" y="55"/>
                    </a:cubicBezTo>
                    <a:cubicBezTo>
                      <a:pt x="54" y="68"/>
                      <a:pt x="43" y="80"/>
                      <a:pt x="33" y="89"/>
                    </a:cubicBezTo>
                    <a:cubicBezTo>
                      <a:pt x="32" y="90"/>
                      <a:pt x="33" y="93"/>
                      <a:pt x="35" y="92"/>
                    </a:cubicBezTo>
                    <a:cubicBezTo>
                      <a:pt x="48" y="82"/>
                      <a:pt x="55" y="67"/>
                      <a:pt x="43" y="53"/>
                    </a:cubicBezTo>
                    <a:cubicBezTo>
                      <a:pt x="36" y="45"/>
                      <a:pt x="26" y="40"/>
                      <a:pt x="18" y="33"/>
                    </a:cubicBezTo>
                    <a:cubicBezTo>
                      <a:pt x="8" y="24"/>
                      <a:pt x="5" y="14"/>
                      <a:pt x="3" y="1"/>
                    </a:cubicBezTo>
                    <a:cubicBezTo>
                      <a:pt x="3" y="0"/>
                      <a:pt x="2" y="0"/>
                      <a:pt x="2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5" name="Freeform 309">
                <a:extLst>
                  <a:ext uri="{FF2B5EF4-FFF2-40B4-BE49-F238E27FC236}">
                    <a16:creationId xmlns:a16="http://schemas.microsoft.com/office/drawing/2014/main" id="{AD2235C5-756F-41C0-8A8A-2EB0E64B1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0" y="3241"/>
                <a:ext cx="16" cy="260"/>
              </a:xfrm>
              <a:custGeom>
                <a:avLst/>
                <a:gdLst>
                  <a:gd name="T0" fmla="*/ 3 w 8"/>
                  <a:gd name="T1" fmla="*/ 1 h 135"/>
                  <a:gd name="T2" fmla="*/ 2 w 8"/>
                  <a:gd name="T3" fmla="*/ 30 h 135"/>
                  <a:gd name="T4" fmla="*/ 2 w 8"/>
                  <a:gd name="T5" fmla="*/ 67 h 135"/>
                  <a:gd name="T6" fmla="*/ 3 w 8"/>
                  <a:gd name="T7" fmla="*/ 133 h 135"/>
                  <a:gd name="T8" fmla="*/ 5 w 8"/>
                  <a:gd name="T9" fmla="*/ 133 h 135"/>
                  <a:gd name="T10" fmla="*/ 6 w 8"/>
                  <a:gd name="T11" fmla="*/ 67 h 135"/>
                  <a:gd name="T12" fmla="*/ 5 w 8"/>
                  <a:gd name="T13" fmla="*/ 34 h 135"/>
                  <a:gd name="T14" fmla="*/ 5 w 8"/>
                  <a:gd name="T15" fmla="*/ 1 h 135"/>
                  <a:gd name="T16" fmla="*/ 3 w 8"/>
                  <a:gd name="T17" fmla="*/ 1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135">
                    <a:moveTo>
                      <a:pt x="3" y="1"/>
                    </a:moveTo>
                    <a:cubicBezTo>
                      <a:pt x="2" y="11"/>
                      <a:pt x="2" y="20"/>
                      <a:pt x="2" y="30"/>
                    </a:cubicBezTo>
                    <a:cubicBezTo>
                      <a:pt x="3" y="42"/>
                      <a:pt x="2" y="55"/>
                      <a:pt x="2" y="67"/>
                    </a:cubicBezTo>
                    <a:cubicBezTo>
                      <a:pt x="2" y="89"/>
                      <a:pt x="0" y="112"/>
                      <a:pt x="3" y="133"/>
                    </a:cubicBezTo>
                    <a:cubicBezTo>
                      <a:pt x="3" y="135"/>
                      <a:pt x="5" y="135"/>
                      <a:pt x="5" y="133"/>
                    </a:cubicBezTo>
                    <a:cubicBezTo>
                      <a:pt x="8" y="112"/>
                      <a:pt x="6" y="89"/>
                      <a:pt x="6" y="67"/>
                    </a:cubicBezTo>
                    <a:cubicBezTo>
                      <a:pt x="6" y="56"/>
                      <a:pt x="5" y="45"/>
                      <a:pt x="5" y="34"/>
                    </a:cubicBezTo>
                    <a:cubicBezTo>
                      <a:pt x="6" y="23"/>
                      <a:pt x="6" y="12"/>
                      <a:pt x="5" y="1"/>
                    </a:cubicBezTo>
                    <a:cubicBezTo>
                      <a:pt x="5" y="0"/>
                      <a:pt x="3" y="0"/>
                      <a:pt x="3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" name="Freeform 310">
                <a:extLst>
                  <a:ext uri="{FF2B5EF4-FFF2-40B4-BE49-F238E27FC236}">
                    <a16:creationId xmlns:a16="http://schemas.microsoft.com/office/drawing/2014/main" id="{8E754B90-F758-4D53-BBEF-6C79F2EDF4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20"/>
                <a:ext cx="177" cy="79"/>
              </a:xfrm>
              <a:custGeom>
                <a:avLst/>
                <a:gdLst>
                  <a:gd name="T0" fmla="*/ 90 w 92"/>
                  <a:gd name="T1" fmla="*/ 1 h 41"/>
                  <a:gd name="T2" fmla="*/ 46 w 92"/>
                  <a:gd name="T3" fmla="*/ 25 h 41"/>
                  <a:gd name="T4" fmla="*/ 1 w 92"/>
                  <a:gd name="T5" fmla="*/ 39 h 41"/>
                  <a:gd name="T6" fmla="*/ 1 w 92"/>
                  <a:gd name="T7" fmla="*/ 41 h 41"/>
                  <a:gd name="T8" fmla="*/ 91 w 92"/>
                  <a:gd name="T9" fmla="*/ 2 h 41"/>
                  <a:gd name="T10" fmla="*/ 90 w 92"/>
                  <a:gd name="T11" fmla="*/ 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2" h="41">
                    <a:moveTo>
                      <a:pt x="90" y="1"/>
                    </a:moveTo>
                    <a:cubicBezTo>
                      <a:pt x="77" y="12"/>
                      <a:pt x="62" y="19"/>
                      <a:pt x="46" y="25"/>
                    </a:cubicBezTo>
                    <a:cubicBezTo>
                      <a:pt x="31" y="30"/>
                      <a:pt x="16" y="33"/>
                      <a:pt x="1" y="39"/>
                    </a:cubicBezTo>
                    <a:cubicBezTo>
                      <a:pt x="0" y="39"/>
                      <a:pt x="0" y="41"/>
                      <a:pt x="1" y="41"/>
                    </a:cubicBezTo>
                    <a:cubicBezTo>
                      <a:pt x="32" y="38"/>
                      <a:pt x="67" y="23"/>
                      <a:pt x="91" y="2"/>
                    </a:cubicBezTo>
                    <a:cubicBezTo>
                      <a:pt x="92" y="2"/>
                      <a:pt x="91" y="0"/>
                      <a:pt x="90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" name="Freeform 311">
                <a:extLst>
                  <a:ext uri="{FF2B5EF4-FFF2-40B4-BE49-F238E27FC236}">
                    <a16:creationId xmlns:a16="http://schemas.microsoft.com/office/drawing/2014/main" id="{959B79FF-A989-4081-8AC7-AAEFEC06E9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7" y="2708"/>
                <a:ext cx="23" cy="14"/>
              </a:xfrm>
              <a:custGeom>
                <a:avLst/>
                <a:gdLst>
                  <a:gd name="T0" fmla="*/ 10 w 12"/>
                  <a:gd name="T1" fmla="*/ 0 h 7"/>
                  <a:gd name="T2" fmla="*/ 0 w 12"/>
                  <a:gd name="T3" fmla="*/ 3 h 7"/>
                  <a:gd name="T4" fmla="*/ 0 w 12"/>
                  <a:gd name="T5" fmla="*/ 5 h 7"/>
                  <a:gd name="T6" fmla="*/ 3 w 12"/>
                  <a:gd name="T7" fmla="*/ 5 h 7"/>
                  <a:gd name="T8" fmla="*/ 11 w 12"/>
                  <a:gd name="T9" fmla="*/ 3 h 7"/>
                  <a:gd name="T10" fmla="*/ 10 w 12"/>
                  <a:gd name="T11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7">
                    <a:moveTo>
                      <a:pt x="10" y="0"/>
                    </a:moveTo>
                    <a:cubicBezTo>
                      <a:pt x="7" y="0"/>
                      <a:pt x="3" y="1"/>
                      <a:pt x="0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0" y="7"/>
                      <a:pt x="2" y="6"/>
                      <a:pt x="3" y="5"/>
                    </a:cubicBezTo>
                    <a:cubicBezTo>
                      <a:pt x="6" y="4"/>
                      <a:pt x="8" y="3"/>
                      <a:pt x="11" y="3"/>
                    </a:cubicBezTo>
                    <a:cubicBezTo>
                      <a:pt x="12" y="2"/>
                      <a:pt x="11" y="0"/>
                      <a:pt x="10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" name="Freeform 312">
                <a:extLst>
                  <a:ext uri="{FF2B5EF4-FFF2-40B4-BE49-F238E27FC236}">
                    <a16:creationId xmlns:a16="http://schemas.microsoft.com/office/drawing/2014/main" id="{DA1E457B-E513-4BEB-B597-F54E35C894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7" y="2987"/>
                <a:ext cx="1256" cy="18"/>
              </a:xfrm>
              <a:custGeom>
                <a:avLst/>
                <a:gdLst>
                  <a:gd name="T0" fmla="*/ 652 w 655"/>
                  <a:gd name="T1" fmla="*/ 2 h 9"/>
                  <a:gd name="T2" fmla="*/ 328 w 655"/>
                  <a:gd name="T3" fmla="*/ 2 h 9"/>
                  <a:gd name="T4" fmla="*/ 166 w 655"/>
                  <a:gd name="T5" fmla="*/ 2 h 9"/>
                  <a:gd name="T6" fmla="*/ 84 w 655"/>
                  <a:gd name="T7" fmla="*/ 2 h 9"/>
                  <a:gd name="T8" fmla="*/ 1 w 655"/>
                  <a:gd name="T9" fmla="*/ 3 h 9"/>
                  <a:gd name="T10" fmla="*/ 1 w 655"/>
                  <a:gd name="T11" fmla="*/ 6 h 9"/>
                  <a:gd name="T12" fmla="*/ 80 w 655"/>
                  <a:gd name="T13" fmla="*/ 6 h 9"/>
                  <a:gd name="T14" fmla="*/ 162 w 655"/>
                  <a:gd name="T15" fmla="*/ 6 h 9"/>
                  <a:gd name="T16" fmla="*/ 324 w 655"/>
                  <a:gd name="T17" fmla="*/ 6 h 9"/>
                  <a:gd name="T18" fmla="*/ 652 w 655"/>
                  <a:gd name="T19" fmla="*/ 6 h 9"/>
                  <a:gd name="T20" fmla="*/ 652 w 655"/>
                  <a:gd name="T21" fmla="*/ 2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55" h="9">
                    <a:moveTo>
                      <a:pt x="652" y="2"/>
                    </a:moveTo>
                    <a:cubicBezTo>
                      <a:pt x="544" y="1"/>
                      <a:pt x="436" y="2"/>
                      <a:pt x="328" y="2"/>
                    </a:cubicBezTo>
                    <a:cubicBezTo>
                      <a:pt x="274" y="2"/>
                      <a:pt x="220" y="2"/>
                      <a:pt x="166" y="2"/>
                    </a:cubicBezTo>
                    <a:cubicBezTo>
                      <a:pt x="139" y="2"/>
                      <a:pt x="111" y="2"/>
                      <a:pt x="84" y="2"/>
                    </a:cubicBezTo>
                    <a:cubicBezTo>
                      <a:pt x="57" y="2"/>
                      <a:pt x="28" y="0"/>
                      <a:pt x="1" y="3"/>
                    </a:cubicBezTo>
                    <a:cubicBezTo>
                      <a:pt x="0" y="3"/>
                      <a:pt x="0" y="5"/>
                      <a:pt x="1" y="6"/>
                    </a:cubicBezTo>
                    <a:cubicBezTo>
                      <a:pt x="27" y="9"/>
                      <a:pt x="54" y="6"/>
                      <a:pt x="80" y="6"/>
                    </a:cubicBezTo>
                    <a:cubicBezTo>
                      <a:pt x="107" y="6"/>
                      <a:pt x="135" y="6"/>
                      <a:pt x="162" y="6"/>
                    </a:cubicBezTo>
                    <a:cubicBezTo>
                      <a:pt x="216" y="6"/>
                      <a:pt x="270" y="6"/>
                      <a:pt x="324" y="6"/>
                    </a:cubicBezTo>
                    <a:cubicBezTo>
                      <a:pt x="433" y="6"/>
                      <a:pt x="543" y="8"/>
                      <a:pt x="652" y="6"/>
                    </a:cubicBezTo>
                    <a:cubicBezTo>
                      <a:pt x="655" y="6"/>
                      <a:pt x="655" y="2"/>
                      <a:pt x="652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" name="Freeform 313">
                <a:extLst>
                  <a:ext uri="{FF2B5EF4-FFF2-40B4-BE49-F238E27FC236}">
                    <a16:creationId xmlns:a16="http://schemas.microsoft.com/office/drawing/2014/main" id="{A152EEB1-0244-48BB-8411-25D0709369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6" y="3393"/>
                <a:ext cx="117" cy="20"/>
              </a:xfrm>
              <a:custGeom>
                <a:avLst/>
                <a:gdLst>
                  <a:gd name="T0" fmla="*/ 58 w 61"/>
                  <a:gd name="T1" fmla="*/ 3 h 10"/>
                  <a:gd name="T2" fmla="*/ 1 w 61"/>
                  <a:gd name="T3" fmla="*/ 3 h 10"/>
                  <a:gd name="T4" fmla="*/ 1 w 61"/>
                  <a:gd name="T5" fmla="*/ 7 h 10"/>
                  <a:gd name="T6" fmla="*/ 58 w 61"/>
                  <a:gd name="T7" fmla="*/ 7 h 10"/>
                  <a:gd name="T8" fmla="*/ 58 w 61"/>
                  <a:gd name="T9" fmla="*/ 3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10">
                    <a:moveTo>
                      <a:pt x="58" y="3"/>
                    </a:moveTo>
                    <a:cubicBezTo>
                      <a:pt x="40" y="3"/>
                      <a:pt x="19" y="0"/>
                      <a:pt x="1" y="3"/>
                    </a:cubicBezTo>
                    <a:cubicBezTo>
                      <a:pt x="0" y="4"/>
                      <a:pt x="0" y="6"/>
                      <a:pt x="1" y="7"/>
                    </a:cubicBezTo>
                    <a:cubicBezTo>
                      <a:pt x="19" y="10"/>
                      <a:pt x="40" y="7"/>
                      <a:pt x="58" y="7"/>
                    </a:cubicBezTo>
                    <a:cubicBezTo>
                      <a:pt x="61" y="7"/>
                      <a:pt x="61" y="3"/>
                      <a:pt x="58" y="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" name="Freeform 314">
                <a:extLst>
                  <a:ext uri="{FF2B5EF4-FFF2-40B4-BE49-F238E27FC236}">
                    <a16:creationId xmlns:a16="http://schemas.microsoft.com/office/drawing/2014/main" id="{654EA2A3-9F67-4BE8-89DD-A84004BAF2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09" y="3401"/>
                <a:ext cx="107" cy="15"/>
              </a:xfrm>
              <a:custGeom>
                <a:avLst/>
                <a:gdLst>
                  <a:gd name="T0" fmla="*/ 53 w 56"/>
                  <a:gd name="T1" fmla="*/ 2 h 8"/>
                  <a:gd name="T2" fmla="*/ 27 w 56"/>
                  <a:gd name="T3" fmla="*/ 2 h 8"/>
                  <a:gd name="T4" fmla="*/ 1 w 56"/>
                  <a:gd name="T5" fmla="*/ 2 h 8"/>
                  <a:gd name="T6" fmla="*/ 1 w 56"/>
                  <a:gd name="T7" fmla="*/ 6 h 8"/>
                  <a:gd name="T8" fmla="*/ 23 w 56"/>
                  <a:gd name="T9" fmla="*/ 6 h 8"/>
                  <a:gd name="T10" fmla="*/ 53 w 56"/>
                  <a:gd name="T11" fmla="*/ 6 h 8"/>
                  <a:gd name="T12" fmla="*/ 53 w 56"/>
                  <a:gd name="T13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" h="8">
                    <a:moveTo>
                      <a:pt x="53" y="2"/>
                    </a:moveTo>
                    <a:cubicBezTo>
                      <a:pt x="44" y="2"/>
                      <a:pt x="36" y="2"/>
                      <a:pt x="27" y="2"/>
                    </a:cubicBezTo>
                    <a:cubicBezTo>
                      <a:pt x="19" y="2"/>
                      <a:pt x="9" y="0"/>
                      <a:pt x="1" y="2"/>
                    </a:cubicBezTo>
                    <a:cubicBezTo>
                      <a:pt x="0" y="3"/>
                      <a:pt x="0" y="5"/>
                      <a:pt x="1" y="6"/>
                    </a:cubicBezTo>
                    <a:cubicBezTo>
                      <a:pt x="8" y="8"/>
                      <a:pt x="16" y="6"/>
                      <a:pt x="23" y="6"/>
                    </a:cubicBezTo>
                    <a:cubicBezTo>
                      <a:pt x="33" y="6"/>
                      <a:pt x="43" y="6"/>
                      <a:pt x="53" y="6"/>
                    </a:cubicBezTo>
                    <a:cubicBezTo>
                      <a:pt x="56" y="6"/>
                      <a:pt x="56" y="2"/>
                      <a:pt x="53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" name="Freeform 315">
                <a:extLst>
                  <a:ext uri="{FF2B5EF4-FFF2-40B4-BE49-F238E27FC236}">
                    <a16:creationId xmlns:a16="http://schemas.microsoft.com/office/drawing/2014/main" id="{63FAD5F5-C5DD-478B-BBE3-C630F9BD3E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2" y="3397"/>
                <a:ext cx="104" cy="23"/>
              </a:xfrm>
              <a:custGeom>
                <a:avLst/>
                <a:gdLst>
                  <a:gd name="T0" fmla="*/ 52 w 54"/>
                  <a:gd name="T1" fmla="*/ 4 h 12"/>
                  <a:gd name="T2" fmla="*/ 1 w 54"/>
                  <a:gd name="T3" fmla="*/ 5 h 12"/>
                  <a:gd name="T4" fmla="*/ 1 w 54"/>
                  <a:gd name="T5" fmla="*/ 7 h 12"/>
                  <a:gd name="T6" fmla="*/ 52 w 54"/>
                  <a:gd name="T7" fmla="*/ 8 h 12"/>
                  <a:gd name="T8" fmla="*/ 52 w 54"/>
                  <a:gd name="T9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12">
                    <a:moveTo>
                      <a:pt x="52" y="4"/>
                    </a:moveTo>
                    <a:cubicBezTo>
                      <a:pt x="35" y="5"/>
                      <a:pt x="17" y="0"/>
                      <a:pt x="1" y="5"/>
                    </a:cubicBezTo>
                    <a:cubicBezTo>
                      <a:pt x="0" y="5"/>
                      <a:pt x="0" y="7"/>
                      <a:pt x="1" y="7"/>
                    </a:cubicBezTo>
                    <a:cubicBezTo>
                      <a:pt x="17" y="12"/>
                      <a:pt x="35" y="7"/>
                      <a:pt x="52" y="8"/>
                    </a:cubicBezTo>
                    <a:cubicBezTo>
                      <a:pt x="54" y="8"/>
                      <a:pt x="54" y="4"/>
                      <a:pt x="52" y="4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" name="Freeform 316">
                <a:extLst>
                  <a:ext uri="{FF2B5EF4-FFF2-40B4-BE49-F238E27FC236}">
                    <a16:creationId xmlns:a16="http://schemas.microsoft.com/office/drawing/2014/main" id="{906C8CBE-B283-441A-9AAD-B7EB74665E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5" y="3401"/>
                <a:ext cx="102" cy="12"/>
              </a:xfrm>
              <a:custGeom>
                <a:avLst/>
                <a:gdLst>
                  <a:gd name="T0" fmla="*/ 52 w 53"/>
                  <a:gd name="T1" fmla="*/ 2 h 6"/>
                  <a:gd name="T2" fmla="*/ 19 w 53"/>
                  <a:gd name="T3" fmla="*/ 1 h 6"/>
                  <a:gd name="T4" fmla="*/ 2 w 53"/>
                  <a:gd name="T5" fmla="*/ 2 h 6"/>
                  <a:gd name="T6" fmla="*/ 3 w 53"/>
                  <a:gd name="T7" fmla="*/ 4 h 6"/>
                  <a:gd name="T8" fmla="*/ 3 w 53"/>
                  <a:gd name="T9" fmla="*/ 4 h 6"/>
                  <a:gd name="T10" fmla="*/ 3 w 53"/>
                  <a:gd name="T11" fmla="*/ 2 h 6"/>
                  <a:gd name="T12" fmla="*/ 3 w 53"/>
                  <a:gd name="T13" fmla="*/ 2 h 6"/>
                  <a:gd name="T14" fmla="*/ 2 w 53"/>
                  <a:gd name="T15" fmla="*/ 4 h 6"/>
                  <a:gd name="T16" fmla="*/ 17 w 53"/>
                  <a:gd name="T17" fmla="*/ 5 h 6"/>
                  <a:gd name="T18" fmla="*/ 52 w 53"/>
                  <a:gd name="T19" fmla="*/ 4 h 6"/>
                  <a:gd name="T20" fmla="*/ 52 w 53"/>
                  <a:gd name="T21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" h="6">
                    <a:moveTo>
                      <a:pt x="52" y="2"/>
                    </a:moveTo>
                    <a:cubicBezTo>
                      <a:pt x="41" y="0"/>
                      <a:pt x="30" y="1"/>
                      <a:pt x="19" y="1"/>
                    </a:cubicBezTo>
                    <a:cubicBezTo>
                      <a:pt x="13" y="1"/>
                      <a:pt x="8" y="0"/>
                      <a:pt x="2" y="2"/>
                    </a:cubicBezTo>
                    <a:cubicBezTo>
                      <a:pt x="0" y="2"/>
                      <a:pt x="1" y="5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4" y="4"/>
                      <a:pt x="4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1" y="1"/>
                      <a:pt x="0" y="4"/>
                      <a:pt x="2" y="4"/>
                    </a:cubicBezTo>
                    <a:cubicBezTo>
                      <a:pt x="7" y="6"/>
                      <a:pt x="12" y="5"/>
                      <a:pt x="17" y="5"/>
                    </a:cubicBezTo>
                    <a:cubicBezTo>
                      <a:pt x="29" y="5"/>
                      <a:pt x="41" y="6"/>
                      <a:pt x="52" y="4"/>
                    </a:cubicBezTo>
                    <a:cubicBezTo>
                      <a:pt x="53" y="4"/>
                      <a:pt x="53" y="2"/>
                      <a:pt x="52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3" name="Freeform 317">
                <a:extLst>
                  <a:ext uri="{FF2B5EF4-FFF2-40B4-BE49-F238E27FC236}">
                    <a16:creationId xmlns:a16="http://schemas.microsoft.com/office/drawing/2014/main" id="{B4641F2B-A3D7-46A1-A882-5EBCF0C0680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18" y="2493"/>
                <a:ext cx="1047" cy="417"/>
              </a:xfrm>
              <a:custGeom>
                <a:avLst/>
                <a:gdLst>
                  <a:gd name="T0" fmla="*/ 237 w 546"/>
                  <a:gd name="T1" fmla="*/ 12 h 217"/>
                  <a:gd name="T2" fmla="*/ 156 w 546"/>
                  <a:gd name="T3" fmla="*/ 75 h 217"/>
                  <a:gd name="T4" fmla="*/ 24 w 546"/>
                  <a:gd name="T5" fmla="*/ 125 h 217"/>
                  <a:gd name="T6" fmla="*/ 23 w 546"/>
                  <a:gd name="T7" fmla="*/ 127 h 217"/>
                  <a:gd name="T8" fmla="*/ 19 w 546"/>
                  <a:gd name="T9" fmla="*/ 130 h 217"/>
                  <a:gd name="T10" fmla="*/ 18 w 546"/>
                  <a:gd name="T11" fmla="*/ 132 h 217"/>
                  <a:gd name="T12" fmla="*/ 15 w 546"/>
                  <a:gd name="T13" fmla="*/ 135 h 217"/>
                  <a:gd name="T14" fmla="*/ 14 w 546"/>
                  <a:gd name="T15" fmla="*/ 137 h 217"/>
                  <a:gd name="T16" fmla="*/ 5 w 546"/>
                  <a:gd name="T17" fmla="*/ 159 h 217"/>
                  <a:gd name="T18" fmla="*/ 5 w 546"/>
                  <a:gd name="T19" fmla="*/ 164 h 217"/>
                  <a:gd name="T20" fmla="*/ 4 w 546"/>
                  <a:gd name="T21" fmla="*/ 169 h 217"/>
                  <a:gd name="T22" fmla="*/ 3 w 546"/>
                  <a:gd name="T23" fmla="*/ 174 h 217"/>
                  <a:gd name="T24" fmla="*/ 108 w 546"/>
                  <a:gd name="T25" fmla="*/ 212 h 217"/>
                  <a:gd name="T26" fmla="*/ 367 w 546"/>
                  <a:gd name="T27" fmla="*/ 212 h 217"/>
                  <a:gd name="T28" fmla="*/ 371 w 546"/>
                  <a:gd name="T29" fmla="*/ 212 h 217"/>
                  <a:gd name="T30" fmla="*/ 375 w 546"/>
                  <a:gd name="T31" fmla="*/ 212 h 217"/>
                  <a:gd name="T32" fmla="*/ 482 w 546"/>
                  <a:gd name="T33" fmla="*/ 212 h 217"/>
                  <a:gd name="T34" fmla="*/ 487 w 546"/>
                  <a:gd name="T35" fmla="*/ 212 h 217"/>
                  <a:gd name="T36" fmla="*/ 491 w 546"/>
                  <a:gd name="T37" fmla="*/ 212 h 217"/>
                  <a:gd name="T38" fmla="*/ 538 w 546"/>
                  <a:gd name="T39" fmla="*/ 212 h 217"/>
                  <a:gd name="T40" fmla="*/ 542 w 546"/>
                  <a:gd name="T41" fmla="*/ 212 h 217"/>
                  <a:gd name="T42" fmla="*/ 542 w 546"/>
                  <a:gd name="T43" fmla="*/ 210 h 217"/>
                  <a:gd name="T44" fmla="*/ 542 w 546"/>
                  <a:gd name="T45" fmla="*/ 167 h 217"/>
                  <a:gd name="T46" fmla="*/ 538 w 546"/>
                  <a:gd name="T47" fmla="*/ 157 h 217"/>
                  <a:gd name="T48" fmla="*/ 502 w 546"/>
                  <a:gd name="T49" fmla="*/ 122 h 217"/>
                  <a:gd name="T50" fmla="*/ 392 w 546"/>
                  <a:gd name="T51" fmla="*/ 82 h 217"/>
                  <a:gd name="T52" fmla="*/ 375 w 546"/>
                  <a:gd name="T53" fmla="*/ 77 h 217"/>
                  <a:gd name="T54" fmla="*/ 371 w 546"/>
                  <a:gd name="T55" fmla="*/ 76 h 217"/>
                  <a:gd name="T56" fmla="*/ 367 w 546"/>
                  <a:gd name="T57" fmla="*/ 74 h 217"/>
                  <a:gd name="T58" fmla="*/ 244 w 546"/>
                  <a:gd name="T59" fmla="*/ 0 h 217"/>
                  <a:gd name="T60" fmla="*/ 237 w 546"/>
                  <a:gd name="T61" fmla="*/ 12 h 217"/>
                  <a:gd name="T62" fmla="*/ 356 w 546"/>
                  <a:gd name="T63" fmla="*/ 105 h 217"/>
                  <a:gd name="T64" fmla="*/ 295 w 546"/>
                  <a:gd name="T65" fmla="*/ 78 h 217"/>
                  <a:gd name="T66" fmla="*/ 295 w 546"/>
                  <a:gd name="T67" fmla="*/ 77 h 217"/>
                  <a:gd name="T68" fmla="*/ 361 w 546"/>
                  <a:gd name="T69" fmla="*/ 102 h 217"/>
                  <a:gd name="T70" fmla="*/ 367 w 546"/>
                  <a:gd name="T71" fmla="*/ 103 h 217"/>
                  <a:gd name="T72" fmla="*/ 371 w 546"/>
                  <a:gd name="T73" fmla="*/ 104 h 217"/>
                  <a:gd name="T74" fmla="*/ 375 w 546"/>
                  <a:gd name="T75" fmla="*/ 105 h 217"/>
                  <a:gd name="T76" fmla="*/ 425 w 546"/>
                  <a:gd name="T77" fmla="*/ 121 h 217"/>
                  <a:gd name="T78" fmla="*/ 424 w 546"/>
                  <a:gd name="T79" fmla="*/ 123 h 217"/>
                  <a:gd name="T80" fmla="*/ 388 w 546"/>
                  <a:gd name="T81" fmla="*/ 114 h 217"/>
                  <a:gd name="T82" fmla="*/ 375 w 546"/>
                  <a:gd name="T83" fmla="*/ 110 h 217"/>
                  <a:gd name="T84" fmla="*/ 371 w 546"/>
                  <a:gd name="T85" fmla="*/ 109 h 217"/>
                  <a:gd name="T86" fmla="*/ 367 w 546"/>
                  <a:gd name="T87" fmla="*/ 108 h 217"/>
                  <a:gd name="T88" fmla="*/ 356 w 546"/>
                  <a:gd name="T89" fmla="*/ 105 h 217"/>
                  <a:gd name="T90" fmla="*/ 187 w 546"/>
                  <a:gd name="T91" fmla="*/ 68 h 217"/>
                  <a:gd name="T92" fmla="*/ 97 w 546"/>
                  <a:gd name="T93" fmla="*/ 107 h 217"/>
                  <a:gd name="T94" fmla="*/ 97 w 546"/>
                  <a:gd name="T95" fmla="*/ 105 h 217"/>
                  <a:gd name="T96" fmla="*/ 142 w 546"/>
                  <a:gd name="T97" fmla="*/ 91 h 217"/>
                  <a:gd name="T98" fmla="*/ 186 w 546"/>
                  <a:gd name="T99" fmla="*/ 67 h 217"/>
                  <a:gd name="T100" fmla="*/ 187 w 546"/>
                  <a:gd name="T101" fmla="*/ 68 h 217"/>
                  <a:gd name="T102" fmla="*/ 77 w 546"/>
                  <a:gd name="T103" fmla="*/ 112 h 217"/>
                  <a:gd name="T104" fmla="*/ 78 w 546"/>
                  <a:gd name="T105" fmla="*/ 115 h 217"/>
                  <a:gd name="T106" fmla="*/ 70 w 546"/>
                  <a:gd name="T107" fmla="*/ 117 h 217"/>
                  <a:gd name="T108" fmla="*/ 67 w 546"/>
                  <a:gd name="T109" fmla="*/ 117 h 217"/>
                  <a:gd name="T110" fmla="*/ 67 w 546"/>
                  <a:gd name="T111" fmla="*/ 115 h 217"/>
                  <a:gd name="T112" fmla="*/ 77 w 546"/>
                  <a:gd name="T113" fmla="*/ 112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46" h="217">
                    <a:moveTo>
                      <a:pt x="237" y="12"/>
                    </a:moveTo>
                    <a:cubicBezTo>
                      <a:pt x="227" y="32"/>
                      <a:pt x="201" y="56"/>
                      <a:pt x="156" y="75"/>
                    </a:cubicBezTo>
                    <a:cubicBezTo>
                      <a:pt x="110" y="94"/>
                      <a:pt x="54" y="98"/>
                      <a:pt x="24" y="125"/>
                    </a:cubicBezTo>
                    <a:cubicBezTo>
                      <a:pt x="24" y="126"/>
                      <a:pt x="23" y="126"/>
                      <a:pt x="23" y="127"/>
                    </a:cubicBezTo>
                    <a:cubicBezTo>
                      <a:pt x="22" y="128"/>
                      <a:pt x="20" y="129"/>
                      <a:pt x="19" y="130"/>
                    </a:cubicBezTo>
                    <a:cubicBezTo>
                      <a:pt x="19" y="131"/>
                      <a:pt x="19" y="131"/>
                      <a:pt x="18" y="132"/>
                    </a:cubicBezTo>
                    <a:cubicBezTo>
                      <a:pt x="17" y="133"/>
                      <a:pt x="16" y="134"/>
                      <a:pt x="15" y="135"/>
                    </a:cubicBezTo>
                    <a:cubicBezTo>
                      <a:pt x="15" y="136"/>
                      <a:pt x="15" y="136"/>
                      <a:pt x="14" y="137"/>
                    </a:cubicBezTo>
                    <a:cubicBezTo>
                      <a:pt x="10" y="143"/>
                      <a:pt x="7" y="150"/>
                      <a:pt x="5" y="159"/>
                    </a:cubicBezTo>
                    <a:cubicBezTo>
                      <a:pt x="5" y="161"/>
                      <a:pt x="5" y="162"/>
                      <a:pt x="5" y="164"/>
                    </a:cubicBezTo>
                    <a:cubicBezTo>
                      <a:pt x="4" y="166"/>
                      <a:pt x="4" y="167"/>
                      <a:pt x="4" y="169"/>
                    </a:cubicBezTo>
                    <a:cubicBezTo>
                      <a:pt x="4" y="171"/>
                      <a:pt x="3" y="172"/>
                      <a:pt x="3" y="174"/>
                    </a:cubicBezTo>
                    <a:cubicBezTo>
                      <a:pt x="0" y="217"/>
                      <a:pt x="32" y="212"/>
                      <a:pt x="108" y="212"/>
                    </a:cubicBezTo>
                    <a:cubicBezTo>
                      <a:pt x="145" y="212"/>
                      <a:pt x="257" y="212"/>
                      <a:pt x="367" y="212"/>
                    </a:cubicBezTo>
                    <a:cubicBezTo>
                      <a:pt x="369" y="212"/>
                      <a:pt x="370" y="212"/>
                      <a:pt x="371" y="212"/>
                    </a:cubicBezTo>
                    <a:cubicBezTo>
                      <a:pt x="373" y="212"/>
                      <a:pt x="374" y="212"/>
                      <a:pt x="375" y="212"/>
                    </a:cubicBezTo>
                    <a:cubicBezTo>
                      <a:pt x="412" y="212"/>
                      <a:pt x="449" y="212"/>
                      <a:pt x="482" y="212"/>
                    </a:cubicBezTo>
                    <a:cubicBezTo>
                      <a:pt x="484" y="212"/>
                      <a:pt x="485" y="212"/>
                      <a:pt x="487" y="212"/>
                    </a:cubicBezTo>
                    <a:cubicBezTo>
                      <a:pt x="488" y="212"/>
                      <a:pt x="490" y="212"/>
                      <a:pt x="491" y="212"/>
                    </a:cubicBezTo>
                    <a:cubicBezTo>
                      <a:pt x="508" y="212"/>
                      <a:pt x="524" y="212"/>
                      <a:pt x="538" y="212"/>
                    </a:cubicBezTo>
                    <a:cubicBezTo>
                      <a:pt x="539" y="212"/>
                      <a:pt x="540" y="212"/>
                      <a:pt x="542" y="212"/>
                    </a:cubicBezTo>
                    <a:cubicBezTo>
                      <a:pt x="542" y="211"/>
                      <a:pt x="542" y="210"/>
                      <a:pt x="542" y="210"/>
                    </a:cubicBezTo>
                    <a:cubicBezTo>
                      <a:pt x="546" y="193"/>
                      <a:pt x="546" y="179"/>
                      <a:pt x="542" y="167"/>
                    </a:cubicBezTo>
                    <a:cubicBezTo>
                      <a:pt x="541" y="163"/>
                      <a:pt x="540" y="160"/>
                      <a:pt x="538" y="157"/>
                    </a:cubicBezTo>
                    <a:cubicBezTo>
                      <a:pt x="531" y="143"/>
                      <a:pt x="518" y="132"/>
                      <a:pt x="502" y="122"/>
                    </a:cubicBezTo>
                    <a:cubicBezTo>
                      <a:pt x="473" y="105"/>
                      <a:pt x="432" y="93"/>
                      <a:pt x="392" y="82"/>
                    </a:cubicBezTo>
                    <a:cubicBezTo>
                      <a:pt x="387" y="80"/>
                      <a:pt x="381" y="78"/>
                      <a:pt x="375" y="77"/>
                    </a:cubicBezTo>
                    <a:cubicBezTo>
                      <a:pt x="374" y="76"/>
                      <a:pt x="373" y="76"/>
                      <a:pt x="371" y="76"/>
                    </a:cubicBezTo>
                    <a:cubicBezTo>
                      <a:pt x="370" y="75"/>
                      <a:pt x="369" y="75"/>
                      <a:pt x="367" y="74"/>
                    </a:cubicBezTo>
                    <a:cubicBezTo>
                      <a:pt x="311" y="57"/>
                      <a:pt x="259" y="38"/>
                      <a:pt x="244" y="0"/>
                    </a:cubicBezTo>
                    <a:cubicBezTo>
                      <a:pt x="242" y="4"/>
                      <a:pt x="240" y="8"/>
                      <a:pt x="237" y="12"/>
                    </a:cubicBezTo>
                    <a:close/>
                    <a:moveTo>
                      <a:pt x="356" y="105"/>
                    </a:moveTo>
                    <a:cubicBezTo>
                      <a:pt x="335" y="98"/>
                      <a:pt x="315" y="87"/>
                      <a:pt x="295" y="78"/>
                    </a:cubicBezTo>
                    <a:cubicBezTo>
                      <a:pt x="295" y="78"/>
                      <a:pt x="295" y="77"/>
                      <a:pt x="295" y="77"/>
                    </a:cubicBezTo>
                    <a:cubicBezTo>
                      <a:pt x="317" y="85"/>
                      <a:pt x="339" y="95"/>
                      <a:pt x="361" y="102"/>
                    </a:cubicBezTo>
                    <a:cubicBezTo>
                      <a:pt x="363" y="102"/>
                      <a:pt x="365" y="103"/>
                      <a:pt x="367" y="103"/>
                    </a:cubicBezTo>
                    <a:cubicBezTo>
                      <a:pt x="369" y="104"/>
                      <a:pt x="370" y="104"/>
                      <a:pt x="371" y="104"/>
                    </a:cubicBezTo>
                    <a:cubicBezTo>
                      <a:pt x="373" y="105"/>
                      <a:pt x="374" y="105"/>
                      <a:pt x="375" y="105"/>
                    </a:cubicBezTo>
                    <a:cubicBezTo>
                      <a:pt x="392" y="109"/>
                      <a:pt x="410" y="112"/>
                      <a:pt x="425" y="121"/>
                    </a:cubicBezTo>
                    <a:cubicBezTo>
                      <a:pt x="427" y="121"/>
                      <a:pt x="425" y="124"/>
                      <a:pt x="424" y="123"/>
                    </a:cubicBezTo>
                    <a:cubicBezTo>
                      <a:pt x="412" y="121"/>
                      <a:pt x="400" y="117"/>
                      <a:pt x="388" y="114"/>
                    </a:cubicBezTo>
                    <a:cubicBezTo>
                      <a:pt x="384" y="113"/>
                      <a:pt x="380" y="112"/>
                      <a:pt x="375" y="110"/>
                    </a:cubicBezTo>
                    <a:cubicBezTo>
                      <a:pt x="374" y="110"/>
                      <a:pt x="373" y="110"/>
                      <a:pt x="371" y="109"/>
                    </a:cubicBezTo>
                    <a:cubicBezTo>
                      <a:pt x="370" y="109"/>
                      <a:pt x="369" y="109"/>
                      <a:pt x="367" y="108"/>
                    </a:cubicBezTo>
                    <a:cubicBezTo>
                      <a:pt x="364" y="107"/>
                      <a:pt x="360" y="106"/>
                      <a:pt x="356" y="105"/>
                    </a:cubicBezTo>
                    <a:close/>
                    <a:moveTo>
                      <a:pt x="187" y="68"/>
                    </a:moveTo>
                    <a:cubicBezTo>
                      <a:pt x="163" y="89"/>
                      <a:pt x="128" y="104"/>
                      <a:pt x="97" y="107"/>
                    </a:cubicBezTo>
                    <a:cubicBezTo>
                      <a:pt x="96" y="107"/>
                      <a:pt x="96" y="105"/>
                      <a:pt x="97" y="105"/>
                    </a:cubicBezTo>
                    <a:cubicBezTo>
                      <a:pt x="112" y="99"/>
                      <a:pt x="127" y="96"/>
                      <a:pt x="142" y="91"/>
                    </a:cubicBezTo>
                    <a:cubicBezTo>
                      <a:pt x="158" y="85"/>
                      <a:pt x="173" y="78"/>
                      <a:pt x="186" y="67"/>
                    </a:cubicBezTo>
                    <a:cubicBezTo>
                      <a:pt x="187" y="66"/>
                      <a:pt x="188" y="68"/>
                      <a:pt x="187" y="68"/>
                    </a:cubicBezTo>
                    <a:close/>
                    <a:moveTo>
                      <a:pt x="77" y="112"/>
                    </a:moveTo>
                    <a:cubicBezTo>
                      <a:pt x="78" y="112"/>
                      <a:pt x="79" y="114"/>
                      <a:pt x="78" y="115"/>
                    </a:cubicBezTo>
                    <a:cubicBezTo>
                      <a:pt x="75" y="115"/>
                      <a:pt x="73" y="116"/>
                      <a:pt x="70" y="117"/>
                    </a:cubicBezTo>
                    <a:cubicBezTo>
                      <a:pt x="69" y="118"/>
                      <a:pt x="67" y="119"/>
                      <a:pt x="67" y="117"/>
                    </a:cubicBezTo>
                    <a:cubicBezTo>
                      <a:pt x="67" y="116"/>
                      <a:pt x="67" y="116"/>
                      <a:pt x="67" y="115"/>
                    </a:cubicBezTo>
                    <a:cubicBezTo>
                      <a:pt x="70" y="113"/>
                      <a:pt x="74" y="112"/>
                      <a:pt x="77" y="112"/>
                    </a:cubicBezTo>
                    <a:close/>
                  </a:path>
                </a:pathLst>
              </a:custGeom>
              <a:solidFill>
                <a:srgbClr val="EDC3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4" name="Freeform 318">
                <a:extLst>
                  <a:ext uri="{FF2B5EF4-FFF2-40B4-BE49-F238E27FC236}">
                    <a16:creationId xmlns:a16="http://schemas.microsoft.com/office/drawing/2014/main" id="{5F198D9C-A6BD-434C-B2C1-5A51C23731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9" y="3449"/>
                <a:ext cx="533" cy="46"/>
              </a:xfrm>
              <a:custGeom>
                <a:avLst/>
                <a:gdLst>
                  <a:gd name="T0" fmla="*/ 195 w 278"/>
                  <a:gd name="T1" fmla="*/ 1 h 24"/>
                  <a:gd name="T2" fmla="*/ 0 w 278"/>
                  <a:gd name="T3" fmla="*/ 0 h 24"/>
                  <a:gd name="T4" fmla="*/ 1 w 278"/>
                  <a:gd name="T5" fmla="*/ 24 h 24"/>
                  <a:gd name="T6" fmla="*/ 195 w 278"/>
                  <a:gd name="T7" fmla="*/ 24 h 24"/>
                  <a:gd name="T8" fmla="*/ 200 w 278"/>
                  <a:gd name="T9" fmla="*/ 24 h 24"/>
                  <a:gd name="T10" fmla="*/ 204 w 278"/>
                  <a:gd name="T11" fmla="*/ 24 h 24"/>
                  <a:gd name="T12" fmla="*/ 278 w 278"/>
                  <a:gd name="T13" fmla="*/ 24 h 24"/>
                  <a:gd name="T14" fmla="*/ 278 w 278"/>
                  <a:gd name="T15" fmla="*/ 1 h 24"/>
                  <a:gd name="T16" fmla="*/ 204 w 278"/>
                  <a:gd name="T17" fmla="*/ 1 h 24"/>
                  <a:gd name="T18" fmla="*/ 200 w 278"/>
                  <a:gd name="T19" fmla="*/ 1 h 24"/>
                  <a:gd name="T20" fmla="*/ 195 w 278"/>
                  <a:gd name="T21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8" h="24">
                    <a:moveTo>
                      <a:pt x="195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8"/>
                      <a:pt x="0" y="17"/>
                      <a:pt x="1" y="24"/>
                    </a:cubicBezTo>
                    <a:cubicBezTo>
                      <a:pt x="195" y="24"/>
                      <a:pt x="195" y="24"/>
                      <a:pt x="195" y="24"/>
                    </a:cubicBezTo>
                    <a:cubicBezTo>
                      <a:pt x="200" y="24"/>
                      <a:pt x="200" y="24"/>
                      <a:pt x="200" y="24"/>
                    </a:cubicBezTo>
                    <a:cubicBezTo>
                      <a:pt x="204" y="24"/>
                      <a:pt x="204" y="24"/>
                      <a:pt x="204" y="24"/>
                    </a:cubicBezTo>
                    <a:cubicBezTo>
                      <a:pt x="278" y="24"/>
                      <a:pt x="278" y="24"/>
                      <a:pt x="278" y="24"/>
                    </a:cubicBezTo>
                    <a:cubicBezTo>
                      <a:pt x="278" y="1"/>
                      <a:pt x="278" y="1"/>
                      <a:pt x="278" y="1"/>
                    </a:cubicBezTo>
                    <a:cubicBezTo>
                      <a:pt x="204" y="1"/>
                      <a:pt x="204" y="1"/>
                      <a:pt x="204" y="1"/>
                    </a:cubicBezTo>
                    <a:cubicBezTo>
                      <a:pt x="200" y="1"/>
                      <a:pt x="200" y="1"/>
                      <a:pt x="200" y="1"/>
                    </a:cubicBezTo>
                    <a:lnTo>
                      <a:pt x="195" y="1"/>
                    </a:lnTo>
                    <a:close/>
                  </a:path>
                </a:pathLst>
              </a:custGeom>
              <a:solidFill>
                <a:srgbClr val="CDC2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5" name="Freeform 319">
                <a:extLst>
                  <a:ext uri="{FF2B5EF4-FFF2-40B4-BE49-F238E27FC236}">
                    <a16:creationId xmlns:a16="http://schemas.microsoft.com/office/drawing/2014/main" id="{96F356AA-78E7-4D1A-83B6-1D96041597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1" y="2999"/>
                <a:ext cx="520" cy="496"/>
              </a:xfrm>
              <a:custGeom>
                <a:avLst/>
                <a:gdLst>
                  <a:gd name="T0" fmla="*/ 270 w 271"/>
                  <a:gd name="T1" fmla="*/ 258 h 258"/>
                  <a:gd name="T2" fmla="*/ 271 w 271"/>
                  <a:gd name="T3" fmla="*/ 234 h 258"/>
                  <a:gd name="T4" fmla="*/ 60 w 271"/>
                  <a:gd name="T5" fmla="*/ 235 h 258"/>
                  <a:gd name="T6" fmla="*/ 48 w 271"/>
                  <a:gd name="T7" fmla="*/ 234 h 258"/>
                  <a:gd name="T8" fmla="*/ 35 w 271"/>
                  <a:gd name="T9" fmla="*/ 234 h 258"/>
                  <a:gd name="T10" fmla="*/ 29 w 271"/>
                  <a:gd name="T11" fmla="*/ 234 h 258"/>
                  <a:gd name="T12" fmla="*/ 24 w 271"/>
                  <a:gd name="T13" fmla="*/ 230 h 258"/>
                  <a:gd name="T14" fmla="*/ 21 w 271"/>
                  <a:gd name="T15" fmla="*/ 223 h 258"/>
                  <a:gd name="T16" fmla="*/ 20 w 271"/>
                  <a:gd name="T17" fmla="*/ 217 h 258"/>
                  <a:gd name="T18" fmla="*/ 17 w 271"/>
                  <a:gd name="T19" fmla="*/ 188 h 258"/>
                  <a:gd name="T20" fmla="*/ 17 w 271"/>
                  <a:gd name="T21" fmla="*/ 1 h 258"/>
                  <a:gd name="T22" fmla="*/ 0 w 271"/>
                  <a:gd name="T23" fmla="*/ 0 h 258"/>
                  <a:gd name="T24" fmla="*/ 0 w 271"/>
                  <a:gd name="T25" fmla="*/ 32 h 258"/>
                  <a:gd name="T26" fmla="*/ 0 w 271"/>
                  <a:gd name="T27" fmla="*/ 37 h 258"/>
                  <a:gd name="T28" fmla="*/ 0 w 271"/>
                  <a:gd name="T29" fmla="*/ 42 h 258"/>
                  <a:gd name="T30" fmla="*/ 0 w 271"/>
                  <a:gd name="T31" fmla="*/ 211 h 258"/>
                  <a:gd name="T32" fmla="*/ 0 w 271"/>
                  <a:gd name="T33" fmla="*/ 216 h 258"/>
                  <a:gd name="T34" fmla="*/ 0 w 271"/>
                  <a:gd name="T35" fmla="*/ 221 h 258"/>
                  <a:gd name="T36" fmla="*/ 0 w 271"/>
                  <a:gd name="T37" fmla="*/ 258 h 258"/>
                  <a:gd name="T38" fmla="*/ 1 w 271"/>
                  <a:gd name="T39" fmla="*/ 258 h 258"/>
                  <a:gd name="T40" fmla="*/ 5 w 271"/>
                  <a:gd name="T41" fmla="*/ 258 h 258"/>
                  <a:gd name="T42" fmla="*/ 10 w 271"/>
                  <a:gd name="T43" fmla="*/ 258 h 258"/>
                  <a:gd name="T44" fmla="*/ 84 w 271"/>
                  <a:gd name="T45" fmla="*/ 258 h 258"/>
                  <a:gd name="T46" fmla="*/ 96 w 271"/>
                  <a:gd name="T47" fmla="*/ 258 h 258"/>
                  <a:gd name="T48" fmla="*/ 108 w 271"/>
                  <a:gd name="T49" fmla="*/ 258 h 258"/>
                  <a:gd name="T50" fmla="*/ 270 w 271"/>
                  <a:gd name="T51" fmla="*/ 258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71" h="258">
                    <a:moveTo>
                      <a:pt x="270" y="258"/>
                    </a:moveTo>
                    <a:cubicBezTo>
                      <a:pt x="270" y="251"/>
                      <a:pt x="271" y="243"/>
                      <a:pt x="271" y="234"/>
                    </a:cubicBezTo>
                    <a:cubicBezTo>
                      <a:pt x="206" y="235"/>
                      <a:pt x="110" y="235"/>
                      <a:pt x="60" y="235"/>
                    </a:cubicBezTo>
                    <a:cubicBezTo>
                      <a:pt x="56" y="235"/>
                      <a:pt x="52" y="235"/>
                      <a:pt x="48" y="234"/>
                    </a:cubicBezTo>
                    <a:cubicBezTo>
                      <a:pt x="43" y="234"/>
                      <a:pt x="38" y="234"/>
                      <a:pt x="35" y="234"/>
                    </a:cubicBezTo>
                    <a:cubicBezTo>
                      <a:pt x="32" y="234"/>
                      <a:pt x="29" y="234"/>
                      <a:pt x="29" y="234"/>
                    </a:cubicBezTo>
                    <a:cubicBezTo>
                      <a:pt x="27" y="233"/>
                      <a:pt x="25" y="232"/>
                      <a:pt x="24" y="230"/>
                    </a:cubicBezTo>
                    <a:cubicBezTo>
                      <a:pt x="23" y="228"/>
                      <a:pt x="22" y="226"/>
                      <a:pt x="21" y="223"/>
                    </a:cubicBezTo>
                    <a:cubicBezTo>
                      <a:pt x="21" y="221"/>
                      <a:pt x="20" y="219"/>
                      <a:pt x="20" y="217"/>
                    </a:cubicBezTo>
                    <a:cubicBezTo>
                      <a:pt x="17" y="204"/>
                      <a:pt x="17" y="188"/>
                      <a:pt x="17" y="188"/>
                    </a:cubicBezTo>
                    <a:cubicBezTo>
                      <a:pt x="17" y="188"/>
                      <a:pt x="17" y="188"/>
                      <a:pt x="17" y="1"/>
                    </a:cubicBezTo>
                    <a:cubicBezTo>
                      <a:pt x="11" y="1"/>
                      <a:pt x="5" y="0"/>
                      <a:pt x="0" y="0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0" y="211"/>
                      <a:pt x="0" y="211"/>
                      <a:pt x="0" y="211"/>
                    </a:cubicBezTo>
                    <a:cubicBezTo>
                      <a:pt x="0" y="216"/>
                      <a:pt x="0" y="216"/>
                      <a:pt x="0" y="216"/>
                    </a:cubicBezTo>
                    <a:cubicBezTo>
                      <a:pt x="0" y="221"/>
                      <a:pt x="0" y="221"/>
                      <a:pt x="0" y="221"/>
                    </a:cubicBezTo>
                    <a:cubicBezTo>
                      <a:pt x="0" y="258"/>
                      <a:pt x="0" y="258"/>
                      <a:pt x="0" y="258"/>
                    </a:cubicBezTo>
                    <a:cubicBezTo>
                      <a:pt x="1" y="258"/>
                      <a:pt x="1" y="258"/>
                      <a:pt x="1" y="258"/>
                    </a:cubicBezTo>
                    <a:cubicBezTo>
                      <a:pt x="5" y="258"/>
                      <a:pt x="5" y="258"/>
                      <a:pt x="5" y="258"/>
                    </a:cubicBezTo>
                    <a:cubicBezTo>
                      <a:pt x="10" y="258"/>
                      <a:pt x="10" y="258"/>
                      <a:pt x="10" y="258"/>
                    </a:cubicBezTo>
                    <a:cubicBezTo>
                      <a:pt x="84" y="258"/>
                      <a:pt x="84" y="258"/>
                      <a:pt x="84" y="258"/>
                    </a:cubicBezTo>
                    <a:cubicBezTo>
                      <a:pt x="96" y="258"/>
                      <a:pt x="96" y="258"/>
                      <a:pt x="96" y="258"/>
                    </a:cubicBezTo>
                    <a:cubicBezTo>
                      <a:pt x="108" y="258"/>
                      <a:pt x="108" y="258"/>
                      <a:pt x="108" y="258"/>
                    </a:cubicBezTo>
                    <a:lnTo>
                      <a:pt x="270" y="258"/>
                    </a:lnTo>
                    <a:close/>
                  </a:path>
                </a:pathLst>
              </a:custGeom>
              <a:solidFill>
                <a:srgbClr val="CDC2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" name="Rectangle 320">
                <a:extLst>
                  <a:ext uri="{FF2B5EF4-FFF2-40B4-BE49-F238E27FC236}">
                    <a16:creationId xmlns:a16="http://schemas.microsoft.com/office/drawing/2014/main" id="{61D1911E-5FF9-4586-8793-283E74B9E6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6" y="3574"/>
                <a:ext cx="4812" cy="510"/>
              </a:xfrm>
              <a:prstGeom prst="rect">
                <a:avLst/>
              </a:prstGeom>
              <a:solidFill>
                <a:srgbClr val="EDC4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" name="Freeform 321">
                <a:extLst>
                  <a:ext uri="{FF2B5EF4-FFF2-40B4-BE49-F238E27FC236}">
                    <a16:creationId xmlns:a16="http://schemas.microsoft.com/office/drawing/2014/main" id="{B0547921-ADFD-4B75-B50F-7976A8A1E2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1" y="3574"/>
                <a:ext cx="3017" cy="154"/>
              </a:xfrm>
              <a:custGeom>
                <a:avLst/>
                <a:gdLst>
                  <a:gd name="T0" fmla="*/ 1573 w 1573"/>
                  <a:gd name="T1" fmla="*/ 0 h 80"/>
                  <a:gd name="T2" fmla="*/ 1573 w 1573"/>
                  <a:gd name="T3" fmla="*/ 59 h 80"/>
                  <a:gd name="T4" fmla="*/ 1481 w 1573"/>
                  <a:gd name="T5" fmla="*/ 55 h 80"/>
                  <a:gd name="T6" fmla="*/ 964 w 1573"/>
                  <a:gd name="T7" fmla="*/ 55 h 80"/>
                  <a:gd name="T8" fmla="*/ 436 w 1573"/>
                  <a:gd name="T9" fmla="*/ 53 h 80"/>
                  <a:gd name="T10" fmla="*/ 0 w 1573"/>
                  <a:gd name="T11" fmla="*/ 4 h 80"/>
                  <a:gd name="T12" fmla="*/ 83 w 1573"/>
                  <a:gd name="T13" fmla="*/ 0 h 80"/>
                  <a:gd name="T14" fmla="*/ 1573 w 1573"/>
                  <a:gd name="T15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73" h="80">
                    <a:moveTo>
                      <a:pt x="1573" y="0"/>
                    </a:moveTo>
                    <a:cubicBezTo>
                      <a:pt x="1573" y="59"/>
                      <a:pt x="1573" y="59"/>
                      <a:pt x="1573" y="59"/>
                    </a:cubicBezTo>
                    <a:cubicBezTo>
                      <a:pt x="1546" y="62"/>
                      <a:pt x="1516" y="61"/>
                      <a:pt x="1481" y="55"/>
                    </a:cubicBezTo>
                    <a:cubicBezTo>
                      <a:pt x="1254" y="20"/>
                      <a:pt x="1178" y="31"/>
                      <a:pt x="964" y="55"/>
                    </a:cubicBezTo>
                    <a:cubicBezTo>
                      <a:pt x="750" y="80"/>
                      <a:pt x="674" y="61"/>
                      <a:pt x="436" y="53"/>
                    </a:cubicBezTo>
                    <a:cubicBezTo>
                      <a:pt x="197" y="45"/>
                      <a:pt x="262" y="15"/>
                      <a:pt x="0" y="4"/>
                    </a:cubicBezTo>
                    <a:cubicBezTo>
                      <a:pt x="83" y="0"/>
                      <a:pt x="83" y="0"/>
                      <a:pt x="83" y="0"/>
                    </a:cubicBezTo>
                    <a:lnTo>
                      <a:pt x="1573" y="0"/>
                    </a:lnTo>
                    <a:close/>
                  </a:path>
                </a:pathLst>
              </a:custGeom>
              <a:solidFill>
                <a:srgbClr val="D09F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" name="Freeform 322">
                <a:extLst>
                  <a:ext uri="{FF2B5EF4-FFF2-40B4-BE49-F238E27FC236}">
                    <a16:creationId xmlns:a16="http://schemas.microsoft.com/office/drawing/2014/main" id="{EC65E102-9040-4298-9031-610977CCB7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6" y="3822"/>
                <a:ext cx="4812" cy="262"/>
              </a:xfrm>
              <a:custGeom>
                <a:avLst/>
                <a:gdLst>
                  <a:gd name="T0" fmla="*/ 1913 w 2509"/>
                  <a:gd name="T1" fmla="*/ 70 h 136"/>
                  <a:gd name="T2" fmla="*/ 1082 w 2509"/>
                  <a:gd name="T3" fmla="*/ 56 h 136"/>
                  <a:gd name="T4" fmla="*/ 605 w 2509"/>
                  <a:gd name="T5" fmla="*/ 86 h 136"/>
                  <a:gd name="T6" fmla="*/ 334 w 2509"/>
                  <a:gd name="T7" fmla="*/ 0 h 136"/>
                  <a:gd name="T8" fmla="*/ 0 w 2509"/>
                  <a:gd name="T9" fmla="*/ 20 h 136"/>
                  <a:gd name="T10" fmla="*/ 0 w 2509"/>
                  <a:gd name="T11" fmla="*/ 136 h 136"/>
                  <a:gd name="T12" fmla="*/ 2509 w 2509"/>
                  <a:gd name="T13" fmla="*/ 136 h 136"/>
                  <a:gd name="T14" fmla="*/ 2509 w 2509"/>
                  <a:gd name="T15" fmla="*/ 33 h 136"/>
                  <a:gd name="T16" fmla="*/ 2466 w 2509"/>
                  <a:gd name="T17" fmla="*/ 27 h 136"/>
                  <a:gd name="T18" fmla="*/ 1913 w 2509"/>
                  <a:gd name="T19" fmla="*/ 7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509" h="136">
                    <a:moveTo>
                      <a:pt x="1913" y="70"/>
                    </a:moveTo>
                    <a:cubicBezTo>
                      <a:pt x="1605" y="124"/>
                      <a:pt x="1383" y="86"/>
                      <a:pt x="1082" y="56"/>
                    </a:cubicBezTo>
                    <a:cubicBezTo>
                      <a:pt x="781" y="27"/>
                      <a:pt x="768" y="67"/>
                      <a:pt x="605" y="86"/>
                    </a:cubicBezTo>
                    <a:cubicBezTo>
                      <a:pt x="443" y="105"/>
                      <a:pt x="351" y="65"/>
                      <a:pt x="334" y="0"/>
                    </a:cubicBezTo>
                    <a:cubicBezTo>
                      <a:pt x="202" y="0"/>
                      <a:pt x="91" y="7"/>
                      <a:pt x="0" y="20"/>
                    </a:cubicBezTo>
                    <a:cubicBezTo>
                      <a:pt x="0" y="136"/>
                      <a:pt x="0" y="136"/>
                      <a:pt x="0" y="136"/>
                    </a:cubicBezTo>
                    <a:cubicBezTo>
                      <a:pt x="2509" y="136"/>
                      <a:pt x="2509" y="136"/>
                      <a:pt x="2509" y="136"/>
                    </a:cubicBezTo>
                    <a:cubicBezTo>
                      <a:pt x="2509" y="33"/>
                      <a:pt x="2509" y="33"/>
                      <a:pt x="2509" y="33"/>
                    </a:cubicBezTo>
                    <a:cubicBezTo>
                      <a:pt x="2500" y="32"/>
                      <a:pt x="2486" y="30"/>
                      <a:pt x="2466" y="27"/>
                    </a:cubicBezTo>
                    <a:cubicBezTo>
                      <a:pt x="2356" y="9"/>
                      <a:pt x="2222" y="16"/>
                      <a:pt x="1913" y="70"/>
                    </a:cubicBezTo>
                    <a:close/>
                  </a:path>
                </a:pathLst>
              </a:custGeom>
              <a:solidFill>
                <a:srgbClr val="D09F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" name="Freeform 323">
                <a:extLst>
                  <a:ext uri="{FF2B5EF4-FFF2-40B4-BE49-F238E27FC236}">
                    <a16:creationId xmlns:a16="http://schemas.microsoft.com/office/drawing/2014/main" id="{8187C3CB-06E4-420F-BA54-B452747AAD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4" y="3584"/>
                <a:ext cx="2915" cy="500"/>
              </a:xfrm>
              <a:custGeom>
                <a:avLst/>
                <a:gdLst>
                  <a:gd name="T0" fmla="*/ 1520 w 1520"/>
                  <a:gd name="T1" fmla="*/ 0 h 260"/>
                  <a:gd name="T2" fmla="*/ 1421 w 1520"/>
                  <a:gd name="T3" fmla="*/ 65 h 260"/>
                  <a:gd name="T4" fmla="*/ 1331 w 1520"/>
                  <a:gd name="T5" fmla="*/ 78 h 260"/>
                  <a:gd name="T6" fmla="*/ 1287 w 1520"/>
                  <a:gd name="T7" fmla="*/ 103 h 260"/>
                  <a:gd name="T8" fmla="*/ 1137 w 1520"/>
                  <a:gd name="T9" fmla="*/ 130 h 260"/>
                  <a:gd name="T10" fmla="*/ 958 w 1520"/>
                  <a:gd name="T11" fmla="*/ 166 h 260"/>
                  <a:gd name="T12" fmla="*/ 815 w 1520"/>
                  <a:gd name="T13" fmla="*/ 171 h 260"/>
                  <a:gd name="T14" fmla="*/ 763 w 1520"/>
                  <a:gd name="T15" fmla="*/ 188 h 260"/>
                  <a:gd name="T16" fmla="*/ 872 w 1520"/>
                  <a:gd name="T17" fmla="*/ 232 h 260"/>
                  <a:gd name="T18" fmla="*/ 1038 w 1520"/>
                  <a:gd name="T19" fmla="*/ 252 h 260"/>
                  <a:gd name="T20" fmla="*/ 1058 w 1520"/>
                  <a:gd name="T21" fmla="*/ 260 h 260"/>
                  <a:gd name="T22" fmla="*/ 0 w 1520"/>
                  <a:gd name="T23" fmla="*/ 260 h 260"/>
                  <a:gd name="T24" fmla="*/ 0 w 1520"/>
                  <a:gd name="T25" fmla="*/ 0 h 260"/>
                  <a:gd name="T26" fmla="*/ 1520 w 1520"/>
                  <a:gd name="T27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520" h="260">
                    <a:moveTo>
                      <a:pt x="1520" y="0"/>
                    </a:moveTo>
                    <a:cubicBezTo>
                      <a:pt x="1520" y="0"/>
                      <a:pt x="1503" y="66"/>
                      <a:pt x="1421" y="65"/>
                    </a:cubicBezTo>
                    <a:cubicBezTo>
                      <a:pt x="1340" y="64"/>
                      <a:pt x="1333" y="63"/>
                      <a:pt x="1331" y="78"/>
                    </a:cubicBezTo>
                    <a:cubicBezTo>
                      <a:pt x="1329" y="93"/>
                      <a:pt x="1375" y="97"/>
                      <a:pt x="1287" y="103"/>
                    </a:cubicBezTo>
                    <a:cubicBezTo>
                      <a:pt x="1199" y="110"/>
                      <a:pt x="1158" y="120"/>
                      <a:pt x="1137" y="130"/>
                    </a:cubicBezTo>
                    <a:cubicBezTo>
                      <a:pt x="1165" y="176"/>
                      <a:pt x="972" y="155"/>
                      <a:pt x="958" y="166"/>
                    </a:cubicBezTo>
                    <a:cubicBezTo>
                      <a:pt x="943" y="177"/>
                      <a:pt x="836" y="156"/>
                      <a:pt x="815" y="171"/>
                    </a:cubicBezTo>
                    <a:cubicBezTo>
                      <a:pt x="794" y="187"/>
                      <a:pt x="764" y="176"/>
                      <a:pt x="763" y="188"/>
                    </a:cubicBezTo>
                    <a:cubicBezTo>
                      <a:pt x="762" y="200"/>
                      <a:pt x="791" y="233"/>
                      <a:pt x="872" y="232"/>
                    </a:cubicBezTo>
                    <a:cubicBezTo>
                      <a:pt x="953" y="231"/>
                      <a:pt x="1015" y="236"/>
                      <a:pt x="1038" y="252"/>
                    </a:cubicBezTo>
                    <a:cubicBezTo>
                      <a:pt x="1043" y="255"/>
                      <a:pt x="1050" y="258"/>
                      <a:pt x="1058" y="260"/>
                    </a:cubicBezTo>
                    <a:cubicBezTo>
                      <a:pt x="0" y="260"/>
                      <a:pt x="0" y="260"/>
                      <a:pt x="0" y="26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1520" y="0"/>
                    </a:lnTo>
                    <a:close/>
                  </a:path>
                </a:pathLst>
              </a:custGeom>
              <a:solidFill>
                <a:srgbClr val="FAE8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" name="Freeform 324">
                <a:extLst>
                  <a:ext uri="{FF2B5EF4-FFF2-40B4-BE49-F238E27FC236}">
                    <a16:creationId xmlns:a16="http://schemas.microsoft.com/office/drawing/2014/main" id="{7F6BF3C1-03DA-493D-957B-16CBBD66EA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4" y="3584"/>
                <a:ext cx="2221" cy="500"/>
              </a:xfrm>
              <a:custGeom>
                <a:avLst/>
                <a:gdLst>
                  <a:gd name="T0" fmla="*/ 1158 w 1158"/>
                  <a:gd name="T1" fmla="*/ 145 h 260"/>
                  <a:gd name="T2" fmla="*/ 979 w 1158"/>
                  <a:gd name="T3" fmla="*/ 166 h 260"/>
                  <a:gd name="T4" fmla="*/ 836 w 1158"/>
                  <a:gd name="T5" fmla="*/ 171 h 260"/>
                  <a:gd name="T6" fmla="*/ 784 w 1158"/>
                  <a:gd name="T7" fmla="*/ 188 h 260"/>
                  <a:gd name="T8" fmla="*/ 893 w 1158"/>
                  <a:gd name="T9" fmla="*/ 232 h 260"/>
                  <a:gd name="T10" fmla="*/ 1059 w 1158"/>
                  <a:gd name="T11" fmla="*/ 252 h 260"/>
                  <a:gd name="T12" fmla="*/ 1079 w 1158"/>
                  <a:gd name="T13" fmla="*/ 260 h 260"/>
                  <a:gd name="T14" fmla="*/ 21 w 1158"/>
                  <a:gd name="T15" fmla="*/ 260 h 260"/>
                  <a:gd name="T16" fmla="*/ 21 w 1158"/>
                  <a:gd name="T17" fmla="*/ 0 h 260"/>
                  <a:gd name="T18" fmla="*/ 612 w 1158"/>
                  <a:gd name="T19" fmla="*/ 0 h 260"/>
                  <a:gd name="T20" fmla="*/ 565 w 1158"/>
                  <a:gd name="T21" fmla="*/ 15 h 260"/>
                  <a:gd name="T22" fmla="*/ 252 w 1158"/>
                  <a:gd name="T23" fmla="*/ 92 h 260"/>
                  <a:gd name="T24" fmla="*/ 214 w 1158"/>
                  <a:gd name="T25" fmla="*/ 187 h 260"/>
                  <a:gd name="T26" fmla="*/ 708 w 1158"/>
                  <a:gd name="T27" fmla="*/ 183 h 260"/>
                  <a:gd name="T28" fmla="*/ 871 w 1158"/>
                  <a:gd name="T29" fmla="*/ 148 h 260"/>
                  <a:gd name="T30" fmla="*/ 1158 w 1158"/>
                  <a:gd name="T31" fmla="*/ 145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58" h="260">
                    <a:moveTo>
                      <a:pt x="1158" y="145"/>
                    </a:moveTo>
                    <a:cubicBezTo>
                      <a:pt x="1136" y="171"/>
                      <a:pt x="991" y="157"/>
                      <a:pt x="979" y="166"/>
                    </a:cubicBezTo>
                    <a:cubicBezTo>
                      <a:pt x="964" y="177"/>
                      <a:pt x="857" y="156"/>
                      <a:pt x="836" y="171"/>
                    </a:cubicBezTo>
                    <a:cubicBezTo>
                      <a:pt x="815" y="187"/>
                      <a:pt x="785" y="176"/>
                      <a:pt x="784" y="188"/>
                    </a:cubicBezTo>
                    <a:cubicBezTo>
                      <a:pt x="783" y="200"/>
                      <a:pt x="812" y="233"/>
                      <a:pt x="893" y="232"/>
                    </a:cubicBezTo>
                    <a:cubicBezTo>
                      <a:pt x="974" y="231"/>
                      <a:pt x="1036" y="236"/>
                      <a:pt x="1059" y="252"/>
                    </a:cubicBezTo>
                    <a:cubicBezTo>
                      <a:pt x="1064" y="255"/>
                      <a:pt x="1071" y="258"/>
                      <a:pt x="1079" y="260"/>
                    </a:cubicBezTo>
                    <a:cubicBezTo>
                      <a:pt x="21" y="260"/>
                      <a:pt x="21" y="260"/>
                      <a:pt x="21" y="26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612" y="0"/>
                      <a:pt x="612" y="0"/>
                      <a:pt x="612" y="0"/>
                    </a:cubicBezTo>
                    <a:cubicBezTo>
                      <a:pt x="600" y="5"/>
                      <a:pt x="584" y="10"/>
                      <a:pt x="565" y="15"/>
                    </a:cubicBezTo>
                    <a:cubicBezTo>
                      <a:pt x="367" y="72"/>
                      <a:pt x="449" y="87"/>
                      <a:pt x="252" y="92"/>
                    </a:cubicBezTo>
                    <a:cubicBezTo>
                      <a:pt x="54" y="98"/>
                      <a:pt x="0" y="193"/>
                      <a:pt x="214" y="187"/>
                    </a:cubicBezTo>
                    <a:cubicBezTo>
                      <a:pt x="428" y="182"/>
                      <a:pt x="684" y="189"/>
                      <a:pt x="708" y="183"/>
                    </a:cubicBezTo>
                    <a:cubicBezTo>
                      <a:pt x="732" y="178"/>
                      <a:pt x="762" y="151"/>
                      <a:pt x="871" y="148"/>
                    </a:cubicBezTo>
                    <a:cubicBezTo>
                      <a:pt x="942" y="146"/>
                      <a:pt x="1072" y="145"/>
                      <a:pt x="1158" y="145"/>
                    </a:cubicBezTo>
                    <a:close/>
                  </a:path>
                </a:pathLst>
              </a:custGeom>
              <a:solidFill>
                <a:srgbClr val="EDC4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1" name="Freeform 325">
                <a:extLst>
                  <a:ext uri="{FF2B5EF4-FFF2-40B4-BE49-F238E27FC236}">
                    <a16:creationId xmlns:a16="http://schemas.microsoft.com/office/drawing/2014/main" id="{25135294-58E2-45D1-B66B-CA33B1BC7A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4" y="3574"/>
                <a:ext cx="2925" cy="510"/>
              </a:xfrm>
              <a:custGeom>
                <a:avLst/>
                <a:gdLst>
                  <a:gd name="T0" fmla="*/ 1525 w 1525"/>
                  <a:gd name="T1" fmla="*/ 7 h 265"/>
                  <a:gd name="T2" fmla="*/ 1421 w 1525"/>
                  <a:gd name="T3" fmla="*/ 75 h 265"/>
                  <a:gd name="T4" fmla="*/ 1407 w 1525"/>
                  <a:gd name="T5" fmla="*/ 75 h 265"/>
                  <a:gd name="T6" fmla="*/ 1336 w 1525"/>
                  <a:gd name="T7" fmla="*/ 84 h 265"/>
                  <a:gd name="T8" fmla="*/ 1341 w 1525"/>
                  <a:gd name="T9" fmla="*/ 91 h 265"/>
                  <a:gd name="T10" fmla="*/ 1346 w 1525"/>
                  <a:gd name="T11" fmla="*/ 99 h 265"/>
                  <a:gd name="T12" fmla="*/ 1288 w 1525"/>
                  <a:gd name="T13" fmla="*/ 113 h 265"/>
                  <a:gd name="T14" fmla="*/ 1188 w 1525"/>
                  <a:gd name="T15" fmla="*/ 125 h 265"/>
                  <a:gd name="T16" fmla="*/ 1143 w 1525"/>
                  <a:gd name="T17" fmla="*/ 137 h 265"/>
                  <a:gd name="T18" fmla="*/ 1134 w 1525"/>
                  <a:gd name="T19" fmla="*/ 159 h 265"/>
                  <a:gd name="T20" fmla="*/ 1015 w 1525"/>
                  <a:gd name="T21" fmla="*/ 172 h 265"/>
                  <a:gd name="T22" fmla="*/ 961 w 1525"/>
                  <a:gd name="T23" fmla="*/ 175 h 265"/>
                  <a:gd name="T24" fmla="*/ 897 w 1525"/>
                  <a:gd name="T25" fmla="*/ 177 h 265"/>
                  <a:gd name="T26" fmla="*/ 818 w 1525"/>
                  <a:gd name="T27" fmla="*/ 180 h 265"/>
                  <a:gd name="T28" fmla="*/ 781 w 1525"/>
                  <a:gd name="T29" fmla="*/ 191 h 265"/>
                  <a:gd name="T30" fmla="*/ 768 w 1525"/>
                  <a:gd name="T31" fmla="*/ 193 h 265"/>
                  <a:gd name="T32" fmla="*/ 768 w 1525"/>
                  <a:gd name="T33" fmla="*/ 194 h 265"/>
                  <a:gd name="T34" fmla="*/ 784 w 1525"/>
                  <a:gd name="T35" fmla="*/ 213 h 265"/>
                  <a:gd name="T36" fmla="*/ 845 w 1525"/>
                  <a:gd name="T37" fmla="*/ 231 h 265"/>
                  <a:gd name="T38" fmla="*/ 872 w 1525"/>
                  <a:gd name="T39" fmla="*/ 232 h 265"/>
                  <a:gd name="T40" fmla="*/ 981 w 1525"/>
                  <a:gd name="T41" fmla="*/ 236 h 265"/>
                  <a:gd name="T42" fmla="*/ 1041 w 1525"/>
                  <a:gd name="T43" fmla="*/ 253 h 265"/>
                  <a:gd name="T44" fmla="*/ 1041 w 1525"/>
                  <a:gd name="T45" fmla="*/ 253 h 265"/>
                  <a:gd name="T46" fmla="*/ 1078 w 1525"/>
                  <a:gd name="T47" fmla="*/ 264 h 265"/>
                  <a:gd name="T48" fmla="*/ 1082 w 1525"/>
                  <a:gd name="T49" fmla="*/ 265 h 265"/>
                  <a:gd name="T50" fmla="*/ 1043 w 1525"/>
                  <a:gd name="T51" fmla="*/ 265 h 265"/>
                  <a:gd name="T52" fmla="*/ 1035 w 1525"/>
                  <a:gd name="T53" fmla="*/ 261 h 265"/>
                  <a:gd name="T54" fmla="*/ 1035 w 1525"/>
                  <a:gd name="T55" fmla="*/ 261 h 265"/>
                  <a:gd name="T56" fmla="*/ 980 w 1525"/>
                  <a:gd name="T57" fmla="*/ 246 h 265"/>
                  <a:gd name="T58" fmla="*/ 872 w 1525"/>
                  <a:gd name="T59" fmla="*/ 242 h 265"/>
                  <a:gd name="T60" fmla="*/ 844 w 1525"/>
                  <a:gd name="T61" fmla="*/ 241 h 265"/>
                  <a:gd name="T62" fmla="*/ 779 w 1525"/>
                  <a:gd name="T63" fmla="*/ 221 h 265"/>
                  <a:gd name="T64" fmla="*/ 758 w 1525"/>
                  <a:gd name="T65" fmla="*/ 194 h 265"/>
                  <a:gd name="T66" fmla="*/ 758 w 1525"/>
                  <a:gd name="T67" fmla="*/ 193 h 265"/>
                  <a:gd name="T68" fmla="*/ 780 w 1525"/>
                  <a:gd name="T69" fmla="*/ 181 h 265"/>
                  <a:gd name="T70" fmla="*/ 813 w 1525"/>
                  <a:gd name="T71" fmla="*/ 173 h 265"/>
                  <a:gd name="T72" fmla="*/ 897 w 1525"/>
                  <a:gd name="T73" fmla="*/ 168 h 265"/>
                  <a:gd name="T74" fmla="*/ 955 w 1525"/>
                  <a:gd name="T75" fmla="*/ 167 h 265"/>
                  <a:gd name="T76" fmla="*/ 1014 w 1525"/>
                  <a:gd name="T77" fmla="*/ 162 h 265"/>
                  <a:gd name="T78" fmla="*/ 1129 w 1525"/>
                  <a:gd name="T79" fmla="*/ 150 h 265"/>
                  <a:gd name="T80" fmla="*/ 1133 w 1525"/>
                  <a:gd name="T81" fmla="*/ 137 h 265"/>
                  <a:gd name="T82" fmla="*/ 1132 w 1525"/>
                  <a:gd name="T83" fmla="*/ 137 h 265"/>
                  <a:gd name="T84" fmla="*/ 1135 w 1525"/>
                  <a:gd name="T85" fmla="*/ 130 h 265"/>
                  <a:gd name="T86" fmla="*/ 1186 w 1525"/>
                  <a:gd name="T87" fmla="*/ 116 h 265"/>
                  <a:gd name="T88" fmla="*/ 1287 w 1525"/>
                  <a:gd name="T89" fmla="*/ 104 h 265"/>
                  <a:gd name="T90" fmla="*/ 1337 w 1525"/>
                  <a:gd name="T91" fmla="*/ 99 h 265"/>
                  <a:gd name="T92" fmla="*/ 1334 w 1525"/>
                  <a:gd name="T93" fmla="*/ 98 h 265"/>
                  <a:gd name="T94" fmla="*/ 1327 w 1525"/>
                  <a:gd name="T95" fmla="*/ 82 h 265"/>
                  <a:gd name="T96" fmla="*/ 1407 w 1525"/>
                  <a:gd name="T97" fmla="*/ 65 h 265"/>
                  <a:gd name="T98" fmla="*/ 1421 w 1525"/>
                  <a:gd name="T99" fmla="*/ 65 h 265"/>
                  <a:gd name="T100" fmla="*/ 1513 w 1525"/>
                  <a:gd name="T101" fmla="*/ 10 h 265"/>
                  <a:gd name="T102" fmla="*/ 0 w 1525"/>
                  <a:gd name="T103" fmla="*/ 10 h 265"/>
                  <a:gd name="T104" fmla="*/ 0 w 1525"/>
                  <a:gd name="T105" fmla="*/ 0 h 265"/>
                  <a:gd name="T106" fmla="*/ 1520 w 1525"/>
                  <a:gd name="T107" fmla="*/ 0 h 265"/>
                  <a:gd name="T108" fmla="*/ 1525 w 1525"/>
                  <a:gd name="T109" fmla="*/ 5 h 265"/>
                  <a:gd name="T110" fmla="*/ 1525 w 1525"/>
                  <a:gd name="T111" fmla="*/ 7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525" h="265">
                    <a:moveTo>
                      <a:pt x="1525" y="7"/>
                    </a:moveTo>
                    <a:cubicBezTo>
                      <a:pt x="1523" y="12"/>
                      <a:pt x="1503" y="76"/>
                      <a:pt x="1421" y="75"/>
                    </a:cubicBezTo>
                    <a:cubicBezTo>
                      <a:pt x="1407" y="75"/>
                      <a:pt x="1407" y="75"/>
                      <a:pt x="1407" y="75"/>
                    </a:cubicBezTo>
                    <a:cubicBezTo>
                      <a:pt x="1343" y="74"/>
                      <a:pt x="1337" y="74"/>
                      <a:pt x="1336" y="84"/>
                    </a:cubicBezTo>
                    <a:cubicBezTo>
                      <a:pt x="1336" y="86"/>
                      <a:pt x="1339" y="89"/>
                      <a:pt x="1341" y="91"/>
                    </a:cubicBezTo>
                    <a:cubicBezTo>
                      <a:pt x="1344" y="93"/>
                      <a:pt x="1346" y="95"/>
                      <a:pt x="1346" y="99"/>
                    </a:cubicBezTo>
                    <a:cubicBezTo>
                      <a:pt x="1347" y="105"/>
                      <a:pt x="1335" y="110"/>
                      <a:pt x="1288" y="113"/>
                    </a:cubicBezTo>
                    <a:cubicBezTo>
                      <a:pt x="1244" y="116"/>
                      <a:pt x="1212" y="121"/>
                      <a:pt x="1188" y="125"/>
                    </a:cubicBezTo>
                    <a:cubicBezTo>
                      <a:pt x="1167" y="129"/>
                      <a:pt x="1153" y="133"/>
                      <a:pt x="1143" y="137"/>
                    </a:cubicBezTo>
                    <a:cubicBezTo>
                      <a:pt x="1147" y="146"/>
                      <a:pt x="1143" y="153"/>
                      <a:pt x="1134" y="159"/>
                    </a:cubicBezTo>
                    <a:cubicBezTo>
                      <a:pt x="1113" y="171"/>
                      <a:pt x="1058" y="172"/>
                      <a:pt x="1015" y="172"/>
                    </a:cubicBezTo>
                    <a:cubicBezTo>
                      <a:pt x="987" y="172"/>
                      <a:pt x="964" y="172"/>
                      <a:pt x="961" y="175"/>
                    </a:cubicBezTo>
                    <a:cubicBezTo>
                      <a:pt x="953" y="181"/>
                      <a:pt x="926" y="179"/>
                      <a:pt x="897" y="177"/>
                    </a:cubicBezTo>
                    <a:cubicBezTo>
                      <a:pt x="864" y="175"/>
                      <a:pt x="828" y="173"/>
                      <a:pt x="818" y="180"/>
                    </a:cubicBezTo>
                    <a:cubicBezTo>
                      <a:pt x="806" y="189"/>
                      <a:pt x="792" y="190"/>
                      <a:pt x="781" y="191"/>
                    </a:cubicBezTo>
                    <a:cubicBezTo>
                      <a:pt x="773" y="192"/>
                      <a:pt x="768" y="192"/>
                      <a:pt x="768" y="193"/>
                    </a:cubicBezTo>
                    <a:cubicBezTo>
                      <a:pt x="768" y="194"/>
                      <a:pt x="768" y="194"/>
                      <a:pt x="768" y="194"/>
                    </a:cubicBezTo>
                    <a:cubicBezTo>
                      <a:pt x="768" y="198"/>
                      <a:pt x="773" y="205"/>
                      <a:pt x="784" y="213"/>
                    </a:cubicBezTo>
                    <a:cubicBezTo>
                      <a:pt x="797" y="221"/>
                      <a:pt x="816" y="228"/>
                      <a:pt x="845" y="231"/>
                    </a:cubicBezTo>
                    <a:cubicBezTo>
                      <a:pt x="853" y="232"/>
                      <a:pt x="862" y="232"/>
                      <a:pt x="872" y="232"/>
                    </a:cubicBezTo>
                    <a:cubicBezTo>
                      <a:pt x="914" y="232"/>
                      <a:pt x="952" y="233"/>
                      <a:pt x="981" y="236"/>
                    </a:cubicBezTo>
                    <a:cubicBezTo>
                      <a:pt x="1008" y="240"/>
                      <a:pt x="1029" y="245"/>
                      <a:pt x="1041" y="253"/>
                    </a:cubicBezTo>
                    <a:cubicBezTo>
                      <a:pt x="1041" y="253"/>
                      <a:pt x="1041" y="253"/>
                      <a:pt x="1041" y="253"/>
                    </a:cubicBezTo>
                    <a:cubicBezTo>
                      <a:pt x="1049" y="258"/>
                      <a:pt x="1063" y="262"/>
                      <a:pt x="1078" y="264"/>
                    </a:cubicBezTo>
                    <a:cubicBezTo>
                      <a:pt x="1079" y="265"/>
                      <a:pt x="1080" y="265"/>
                      <a:pt x="1082" y="265"/>
                    </a:cubicBezTo>
                    <a:cubicBezTo>
                      <a:pt x="1043" y="265"/>
                      <a:pt x="1043" y="265"/>
                      <a:pt x="1043" y="265"/>
                    </a:cubicBezTo>
                    <a:cubicBezTo>
                      <a:pt x="1040" y="264"/>
                      <a:pt x="1038" y="262"/>
                      <a:pt x="1035" y="261"/>
                    </a:cubicBezTo>
                    <a:cubicBezTo>
                      <a:pt x="1035" y="261"/>
                      <a:pt x="1035" y="261"/>
                      <a:pt x="1035" y="261"/>
                    </a:cubicBezTo>
                    <a:cubicBezTo>
                      <a:pt x="1025" y="254"/>
                      <a:pt x="1006" y="249"/>
                      <a:pt x="980" y="246"/>
                    </a:cubicBezTo>
                    <a:cubicBezTo>
                      <a:pt x="951" y="242"/>
                      <a:pt x="914" y="241"/>
                      <a:pt x="872" y="242"/>
                    </a:cubicBezTo>
                    <a:cubicBezTo>
                      <a:pt x="862" y="242"/>
                      <a:pt x="852" y="241"/>
                      <a:pt x="844" y="241"/>
                    </a:cubicBezTo>
                    <a:cubicBezTo>
                      <a:pt x="814" y="238"/>
                      <a:pt x="793" y="230"/>
                      <a:pt x="779" y="221"/>
                    </a:cubicBezTo>
                    <a:cubicBezTo>
                      <a:pt x="765" y="211"/>
                      <a:pt x="758" y="200"/>
                      <a:pt x="758" y="194"/>
                    </a:cubicBezTo>
                    <a:cubicBezTo>
                      <a:pt x="758" y="193"/>
                      <a:pt x="758" y="193"/>
                      <a:pt x="758" y="193"/>
                    </a:cubicBezTo>
                    <a:cubicBezTo>
                      <a:pt x="759" y="183"/>
                      <a:pt x="768" y="182"/>
                      <a:pt x="780" y="181"/>
                    </a:cubicBezTo>
                    <a:cubicBezTo>
                      <a:pt x="790" y="181"/>
                      <a:pt x="803" y="180"/>
                      <a:pt x="813" y="173"/>
                    </a:cubicBezTo>
                    <a:cubicBezTo>
                      <a:pt x="825" y="163"/>
                      <a:pt x="863" y="166"/>
                      <a:pt x="897" y="168"/>
                    </a:cubicBezTo>
                    <a:cubicBezTo>
                      <a:pt x="925" y="170"/>
                      <a:pt x="950" y="171"/>
                      <a:pt x="955" y="167"/>
                    </a:cubicBezTo>
                    <a:cubicBezTo>
                      <a:pt x="961" y="163"/>
                      <a:pt x="985" y="162"/>
                      <a:pt x="1014" y="162"/>
                    </a:cubicBezTo>
                    <a:cubicBezTo>
                      <a:pt x="1057" y="162"/>
                      <a:pt x="1110" y="162"/>
                      <a:pt x="1129" y="150"/>
                    </a:cubicBezTo>
                    <a:cubicBezTo>
                      <a:pt x="1134" y="147"/>
                      <a:pt x="1136" y="143"/>
                      <a:pt x="1133" y="137"/>
                    </a:cubicBezTo>
                    <a:cubicBezTo>
                      <a:pt x="1133" y="137"/>
                      <a:pt x="1133" y="137"/>
                      <a:pt x="1132" y="137"/>
                    </a:cubicBezTo>
                    <a:cubicBezTo>
                      <a:pt x="1131" y="134"/>
                      <a:pt x="1132" y="132"/>
                      <a:pt x="1135" y="130"/>
                    </a:cubicBezTo>
                    <a:cubicBezTo>
                      <a:pt x="1146" y="125"/>
                      <a:pt x="1162" y="120"/>
                      <a:pt x="1186" y="116"/>
                    </a:cubicBezTo>
                    <a:cubicBezTo>
                      <a:pt x="1210" y="111"/>
                      <a:pt x="1243" y="107"/>
                      <a:pt x="1287" y="104"/>
                    </a:cubicBezTo>
                    <a:cubicBezTo>
                      <a:pt x="1327" y="101"/>
                      <a:pt x="1337" y="100"/>
                      <a:pt x="1337" y="99"/>
                    </a:cubicBezTo>
                    <a:cubicBezTo>
                      <a:pt x="1337" y="99"/>
                      <a:pt x="1336" y="99"/>
                      <a:pt x="1334" y="98"/>
                    </a:cubicBezTo>
                    <a:cubicBezTo>
                      <a:pt x="1330" y="94"/>
                      <a:pt x="1325" y="90"/>
                      <a:pt x="1327" y="82"/>
                    </a:cubicBezTo>
                    <a:cubicBezTo>
                      <a:pt x="1329" y="64"/>
                      <a:pt x="1335" y="64"/>
                      <a:pt x="1407" y="65"/>
                    </a:cubicBezTo>
                    <a:cubicBezTo>
                      <a:pt x="1421" y="65"/>
                      <a:pt x="1421" y="65"/>
                      <a:pt x="1421" y="65"/>
                    </a:cubicBezTo>
                    <a:cubicBezTo>
                      <a:pt x="1484" y="66"/>
                      <a:pt x="1507" y="26"/>
                      <a:pt x="1513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520" y="0"/>
                      <a:pt x="1520" y="0"/>
                      <a:pt x="1520" y="0"/>
                    </a:cubicBezTo>
                    <a:cubicBezTo>
                      <a:pt x="1523" y="0"/>
                      <a:pt x="1525" y="2"/>
                      <a:pt x="1525" y="5"/>
                    </a:cubicBezTo>
                    <a:cubicBezTo>
                      <a:pt x="1525" y="6"/>
                      <a:pt x="1525" y="6"/>
                      <a:pt x="1525" y="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2" name="Freeform 326">
                <a:extLst>
                  <a:ext uri="{FF2B5EF4-FFF2-40B4-BE49-F238E27FC236}">
                    <a16:creationId xmlns:a16="http://schemas.microsoft.com/office/drawing/2014/main" id="{BB9751BB-F464-448D-BD6B-75E26DE1C7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3" y="3818"/>
                <a:ext cx="57" cy="10"/>
              </a:xfrm>
              <a:custGeom>
                <a:avLst/>
                <a:gdLst>
                  <a:gd name="T0" fmla="*/ 29 w 30"/>
                  <a:gd name="T1" fmla="*/ 1 h 5"/>
                  <a:gd name="T2" fmla="*/ 14 w 30"/>
                  <a:gd name="T3" fmla="*/ 1 h 5"/>
                  <a:gd name="T4" fmla="*/ 1 w 30"/>
                  <a:gd name="T5" fmla="*/ 1 h 5"/>
                  <a:gd name="T6" fmla="*/ 1 w 30"/>
                  <a:gd name="T7" fmla="*/ 3 h 5"/>
                  <a:gd name="T8" fmla="*/ 14 w 30"/>
                  <a:gd name="T9" fmla="*/ 4 h 5"/>
                  <a:gd name="T10" fmla="*/ 29 w 30"/>
                  <a:gd name="T11" fmla="*/ 3 h 5"/>
                  <a:gd name="T12" fmla="*/ 29 w 30"/>
                  <a:gd name="T1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5">
                    <a:moveTo>
                      <a:pt x="29" y="1"/>
                    </a:moveTo>
                    <a:cubicBezTo>
                      <a:pt x="24" y="0"/>
                      <a:pt x="19" y="0"/>
                      <a:pt x="14" y="1"/>
                    </a:cubicBezTo>
                    <a:cubicBezTo>
                      <a:pt x="10" y="1"/>
                      <a:pt x="5" y="1"/>
                      <a:pt x="1" y="1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5" y="4"/>
                      <a:pt x="10" y="4"/>
                      <a:pt x="14" y="4"/>
                    </a:cubicBezTo>
                    <a:cubicBezTo>
                      <a:pt x="19" y="4"/>
                      <a:pt x="24" y="5"/>
                      <a:pt x="29" y="3"/>
                    </a:cubicBezTo>
                    <a:cubicBezTo>
                      <a:pt x="30" y="3"/>
                      <a:pt x="30" y="2"/>
                      <a:pt x="29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3" name="Freeform 327">
                <a:extLst>
                  <a:ext uri="{FF2B5EF4-FFF2-40B4-BE49-F238E27FC236}">
                    <a16:creationId xmlns:a16="http://schemas.microsoft.com/office/drawing/2014/main" id="{73E55D5F-3971-498D-8470-58A7736DD5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7" y="3813"/>
                <a:ext cx="637" cy="19"/>
              </a:xfrm>
              <a:custGeom>
                <a:avLst/>
                <a:gdLst>
                  <a:gd name="T0" fmla="*/ 331 w 332"/>
                  <a:gd name="T1" fmla="*/ 5 h 10"/>
                  <a:gd name="T2" fmla="*/ 163 w 332"/>
                  <a:gd name="T3" fmla="*/ 3 h 10"/>
                  <a:gd name="T4" fmla="*/ 82 w 332"/>
                  <a:gd name="T5" fmla="*/ 3 h 10"/>
                  <a:gd name="T6" fmla="*/ 1 w 332"/>
                  <a:gd name="T7" fmla="*/ 4 h 10"/>
                  <a:gd name="T8" fmla="*/ 1 w 332"/>
                  <a:gd name="T9" fmla="*/ 6 h 10"/>
                  <a:gd name="T10" fmla="*/ 76 w 332"/>
                  <a:gd name="T11" fmla="*/ 8 h 10"/>
                  <a:gd name="T12" fmla="*/ 163 w 332"/>
                  <a:gd name="T13" fmla="*/ 8 h 10"/>
                  <a:gd name="T14" fmla="*/ 331 w 332"/>
                  <a:gd name="T15" fmla="*/ 6 h 10"/>
                  <a:gd name="T16" fmla="*/ 331 w 332"/>
                  <a:gd name="T17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2" h="10">
                    <a:moveTo>
                      <a:pt x="331" y="5"/>
                    </a:moveTo>
                    <a:cubicBezTo>
                      <a:pt x="275" y="4"/>
                      <a:pt x="219" y="3"/>
                      <a:pt x="163" y="3"/>
                    </a:cubicBezTo>
                    <a:cubicBezTo>
                      <a:pt x="136" y="3"/>
                      <a:pt x="109" y="3"/>
                      <a:pt x="82" y="3"/>
                    </a:cubicBezTo>
                    <a:cubicBezTo>
                      <a:pt x="56" y="3"/>
                      <a:pt x="27" y="0"/>
                      <a:pt x="1" y="4"/>
                    </a:cubicBezTo>
                    <a:cubicBezTo>
                      <a:pt x="0" y="4"/>
                      <a:pt x="0" y="6"/>
                      <a:pt x="1" y="6"/>
                    </a:cubicBezTo>
                    <a:cubicBezTo>
                      <a:pt x="25" y="10"/>
                      <a:pt x="52" y="8"/>
                      <a:pt x="76" y="8"/>
                    </a:cubicBezTo>
                    <a:cubicBezTo>
                      <a:pt x="105" y="8"/>
                      <a:pt x="134" y="8"/>
                      <a:pt x="163" y="8"/>
                    </a:cubicBezTo>
                    <a:cubicBezTo>
                      <a:pt x="219" y="8"/>
                      <a:pt x="275" y="7"/>
                      <a:pt x="331" y="6"/>
                    </a:cubicBezTo>
                    <a:cubicBezTo>
                      <a:pt x="332" y="6"/>
                      <a:pt x="332" y="5"/>
                      <a:pt x="331" y="5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" name="Freeform 328">
                <a:extLst>
                  <a:ext uri="{FF2B5EF4-FFF2-40B4-BE49-F238E27FC236}">
                    <a16:creationId xmlns:a16="http://schemas.microsoft.com/office/drawing/2014/main" id="{AAE0084B-5670-440E-BFE8-F11A4FE8D1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0" y="3701"/>
                <a:ext cx="115" cy="10"/>
              </a:xfrm>
              <a:custGeom>
                <a:avLst/>
                <a:gdLst>
                  <a:gd name="T0" fmla="*/ 60 w 60"/>
                  <a:gd name="T1" fmla="*/ 2 h 5"/>
                  <a:gd name="T2" fmla="*/ 1 w 60"/>
                  <a:gd name="T3" fmla="*/ 2 h 5"/>
                  <a:gd name="T4" fmla="*/ 1 w 60"/>
                  <a:gd name="T5" fmla="*/ 3 h 5"/>
                  <a:gd name="T6" fmla="*/ 60 w 60"/>
                  <a:gd name="T7" fmla="*/ 3 h 5"/>
                  <a:gd name="T8" fmla="*/ 60 w 60"/>
                  <a:gd name="T9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5">
                    <a:moveTo>
                      <a:pt x="60" y="2"/>
                    </a:moveTo>
                    <a:cubicBezTo>
                      <a:pt x="40" y="0"/>
                      <a:pt x="21" y="0"/>
                      <a:pt x="1" y="2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21" y="5"/>
                      <a:pt x="40" y="5"/>
                      <a:pt x="60" y="3"/>
                    </a:cubicBezTo>
                    <a:cubicBezTo>
                      <a:pt x="60" y="3"/>
                      <a:pt x="60" y="2"/>
                      <a:pt x="60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" name="Freeform 329">
                <a:extLst>
                  <a:ext uri="{FF2B5EF4-FFF2-40B4-BE49-F238E27FC236}">
                    <a16:creationId xmlns:a16="http://schemas.microsoft.com/office/drawing/2014/main" id="{6E0ACF0A-C95A-4758-8C62-15F0D647F7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9" y="3709"/>
                <a:ext cx="35" cy="9"/>
              </a:xfrm>
              <a:custGeom>
                <a:avLst/>
                <a:gdLst>
                  <a:gd name="T0" fmla="*/ 16 w 18"/>
                  <a:gd name="T1" fmla="*/ 1 h 5"/>
                  <a:gd name="T2" fmla="*/ 1 w 18"/>
                  <a:gd name="T3" fmla="*/ 2 h 5"/>
                  <a:gd name="T4" fmla="*/ 1 w 18"/>
                  <a:gd name="T5" fmla="*/ 3 h 5"/>
                  <a:gd name="T6" fmla="*/ 16 w 18"/>
                  <a:gd name="T7" fmla="*/ 4 h 5"/>
                  <a:gd name="T8" fmla="*/ 16 w 18"/>
                  <a:gd name="T9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5">
                    <a:moveTo>
                      <a:pt x="16" y="1"/>
                    </a:moveTo>
                    <a:cubicBezTo>
                      <a:pt x="11" y="1"/>
                      <a:pt x="6" y="0"/>
                      <a:pt x="1" y="2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6" y="5"/>
                      <a:pt x="11" y="4"/>
                      <a:pt x="16" y="4"/>
                    </a:cubicBezTo>
                    <a:cubicBezTo>
                      <a:pt x="18" y="4"/>
                      <a:pt x="18" y="1"/>
                      <a:pt x="16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" name="Freeform 330">
                <a:extLst>
                  <a:ext uri="{FF2B5EF4-FFF2-40B4-BE49-F238E27FC236}">
                    <a16:creationId xmlns:a16="http://schemas.microsoft.com/office/drawing/2014/main" id="{EC2D1F40-E230-4F24-9ECB-9BACA85C1A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9" y="3699"/>
                <a:ext cx="528" cy="21"/>
              </a:xfrm>
              <a:custGeom>
                <a:avLst/>
                <a:gdLst>
                  <a:gd name="T0" fmla="*/ 273 w 275"/>
                  <a:gd name="T1" fmla="*/ 4 h 11"/>
                  <a:gd name="T2" fmla="*/ 140 w 275"/>
                  <a:gd name="T3" fmla="*/ 3 h 11"/>
                  <a:gd name="T4" fmla="*/ 2 w 275"/>
                  <a:gd name="T5" fmla="*/ 4 h 11"/>
                  <a:gd name="T6" fmla="*/ 2 w 275"/>
                  <a:gd name="T7" fmla="*/ 7 h 11"/>
                  <a:gd name="T8" fmla="*/ 135 w 275"/>
                  <a:gd name="T9" fmla="*/ 8 h 11"/>
                  <a:gd name="T10" fmla="*/ 273 w 275"/>
                  <a:gd name="T11" fmla="*/ 7 h 11"/>
                  <a:gd name="T12" fmla="*/ 273 w 275"/>
                  <a:gd name="T13" fmla="*/ 4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5" h="11">
                    <a:moveTo>
                      <a:pt x="273" y="4"/>
                    </a:moveTo>
                    <a:cubicBezTo>
                      <a:pt x="229" y="0"/>
                      <a:pt x="184" y="3"/>
                      <a:pt x="140" y="3"/>
                    </a:cubicBezTo>
                    <a:cubicBezTo>
                      <a:pt x="94" y="3"/>
                      <a:pt x="48" y="2"/>
                      <a:pt x="2" y="4"/>
                    </a:cubicBezTo>
                    <a:cubicBezTo>
                      <a:pt x="0" y="4"/>
                      <a:pt x="0" y="7"/>
                      <a:pt x="2" y="7"/>
                    </a:cubicBezTo>
                    <a:cubicBezTo>
                      <a:pt x="46" y="9"/>
                      <a:pt x="90" y="8"/>
                      <a:pt x="135" y="8"/>
                    </a:cubicBezTo>
                    <a:cubicBezTo>
                      <a:pt x="180" y="8"/>
                      <a:pt x="228" y="11"/>
                      <a:pt x="273" y="7"/>
                    </a:cubicBezTo>
                    <a:cubicBezTo>
                      <a:pt x="275" y="7"/>
                      <a:pt x="275" y="4"/>
                      <a:pt x="273" y="4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7" name="Freeform 331">
                <a:extLst>
                  <a:ext uri="{FF2B5EF4-FFF2-40B4-BE49-F238E27FC236}">
                    <a16:creationId xmlns:a16="http://schemas.microsoft.com/office/drawing/2014/main" id="{13AE2D3D-BD17-44A5-8D3D-FEE286E91D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3" y="4038"/>
                <a:ext cx="520" cy="13"/>
              </a:xfrm>
              <a:custGeom>
                <a:avLst/>
                <a:gdLst>
                  <a:gd name="T0" fmla="*/ 271 w 271"/>
                  <a:gd name="T1" fmla="*/ 3 h 7"/>
                  <a:gd name="T2" fmla="*/ 139 w 271"/>
                  <a:gd name="T3" fmla="*/ 1 h 7"/>
                  <a:gd name="T4" fmla="*/ 1 w 271"/>
                  <a:gd name="T5" fmla="*/ 2 h 7"/>
                  <a:gd name="T6" fmla="*/ 1 w 271"/>
                  <a:gd name="T7" fmla="*/ 5 h 7"/>
                  <a:gd name="T8" fmla="*/ 133 w 271"/>
                  <a:gd name="T9" fmla="*/ 6 h 7"/>
                  <a:gd name="T10" fmla="*/ 271 w 271"/>
                  <a:gd name="T11" fmla="*/ 4 h 7"/>
                  <a:gd name="T12" fmla="*/ 271 w 271"/>
                  <a:gd name="T13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1" h="7">
                    <a:moveTo>
                      <a:pt x="271" y="3"/>
                    </a:moveTo>
                    <a:cubicBezTo>
                      <a:pt x="227" y="0"/>
                      <a:pt x="183" y="1"/>
                      <a:pt x="139" y="1"/>
                    </a:cubicBezTo>
                    <a:cubicBezTo>
                      <a:pt x="93" y="1"/>
                      <a:pt x="47" y="0"/>
                      <a:pt x="1" y="2"/>
                    </a:cubicBezTo>
                    <a:cubicBezTo>
                      <a:pt x="0" y="2"/>
                      <a:pt x="0" y="4"/>
                      <a:pt x="1" y="5"/>
                    </a:cubicBezTo>
                    <a:cubicBezTo>
                      <a:pt x="45" y="7"/>
                      <a:pt x="89" y="6"/>
                      <a:pt x="133" y="6"/>
                    </a:cubicBezTo>
                    <a:cubicBezTo>
                      <a:pt x="179" y="6"/>
                      <a:pt x="225" y="7"/>
                      <a:pt x="271" y="4"/>
                    </a:cubicBezTo>
                    <a:cubicBezTo>
                      <a:pt x="271" y="4"/>
                      <a:pt x="271" y="3"/>
                      <a:pt x="271" y="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" name="Freeform 332">
                <a:extLst>
                  <a:ext uri="{FF2B5EF4-FFF2-40B4-BE49-F238E27FC236}">
                    <a16:creationId xmlns:a16="http://schemas.microsoft.com/office/drawing/2014/main" id="{B42DA2EC-ADDA-4D88-806A-F0CDB9BC6A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4" y="4047"/>
                <a:ext cx="73" cy="10"/>
              </a:xfrm>
              <a:custGeom>
                <a:avLst/>
                <a:gdLst>
                  <a:gd name="T0" fmla="*/ 37 w 38"/>
                  <a:gd name="T1" fmla="*/ 1 h 5"/>
                  <a:gd name="T2" fmla="*/ 18 w 38"/>
                  <a:gd name="T3" fmla="*/ 1 h 5"/>
                  <a:gd name="T4" fmla="*/ 1 w 38"/>
                  <a:gd name="T5" fmla="*/ 1 h 5"/>
                  <a:gd name="T6" fmla="*/ 1 w 38"/>
                  <a:gd name="T7" fmla="*/ 3 h 5"/>
                  <a:gd name="T8" fmla="*/ 18 w 38"/>
                  <a:gd name="T9" fmla="*/ 4 h 5"/>
                  <a:gd name="T10" fmla="*/ 37 w 38"/>
                  <a:gd name="T11" fmla="*/ 3 h 5"/>
                  <a:gd name="T12" fmla="*/ 37 w 38"/>
                  <a:gd name="T1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5">
                    <a:moveTo>
                      <a:pt x="37" y="1"/>
                    </a:moveTo>
                    <a:cubicBezTo>
                      <a:pt x="31" y="1"/>
                      <a:pt x="24" y="1"/>
                      <a:pt x="18" y="1"/>
                    </a:cubicBezTo>
                    <a:cubicBezTo>
                      <a:pt x="13" y="1"/>
                      <a:pt x="7" y="0"/>
                      <a:pt x="1" y="1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7" y="5"/>
                      <a:pt x="13" y="4"/>
                      <a:pt x="18" y="4"/>
                    </a:cubicBezTo>
                    <a:cubicBezTo>
                      <a:pt x="24" y="4"/>
                      <a:pt x="31" y="3"/>
                      <a:pt x="37" y="3"/>
                    </a:cubicBezTo>
                    <a:cubicBezTo>
                      <a:pt x="38" y="3"/>
                      <a:pt x="38" y="1"/>
                      <a:pt x="37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" name="Freeform 333">
                <a:extLst>
                  <a:ext uri="{FF2B5EF4-FFF2-40B4-BE49-F238E27FC236}">
                    <a16:creationId xmlns:a16="http://schemas.microsoft.com/office/drawing/2014/main" id="{7400A631-F6EE-49AD-B14D-6AD1A81844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4" y="3653"/>
                <a:ext cx="579" cy="17"/>
              </a:xfrm>
              <a:custGeom>
                <a:avLst/>
                <a:gdLst>
                  <a:gd name="T0" fmla="*/ 0 w 302"/>
                  <a:gd name="T1" fmla="*/ 6 h 9"/>
                  <a:gd name="T2" fmla="*/ 66 w 302"/>
                  <a:gd name="T3" fmla="*/ 6 h 9"/>
                  <a:gd name="T4" fmla="*/ 147 w 302"/>
                  <a:gd name="T5" fmla="*/ 6 h 9"/>
                  <a:gd name="T6" fmla="*/ 221 w 302"/>
                  <a:gd name="T7" fmla="*/ 7 h 9"/>
                  <a:gd name="T8" fmla="*/ 300 w 302"/>
                  <a:gd name="T9" fmla="*/ 6 h 9"/>
                  <a:gd name="T10" fmla="*/ 300 w 302"/>
                  <a:gd name="T11" fmla="*/ 3 h 9"/>
                  <a:gd name="T12" fmla="*/ 227 w 302"/>
                  <a:gd name="T13" fmla="*/ 2 h 9"/>
                  <a:gd name="T14" fmla="*/ 147 w 302"/>
                  <a:gd name="T15" fmla="*/ 2 h 9"/>
                  <a:gd name="T16" fmla="*/ 72 w 302"/>
                  <a:gd name="T17" fmla="*/ 2 h 9"/>
                  <a:gd name="T18" fmla="*/ 0 w 302"/>
                  <a:gd name="T19" fmla="*/ 2 h 9"/>
                  <a:gd name="T20" fmla="*/ 0 w 302"/>
                  <a:gd name="T21" fmla="*/ 6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2" h="9">
                    <a:moveTo>
                      <a:pt x="0" y="6"/>
                    </a:moveTo>
                    <a:cubicBezTo>
                      <a:pt x="22" y="8"/>
                      <a:pt x="44" y="6"/>
                      <a:pt x="66" y="6"/>
                    </a:cubicBezTo>
                    <a:cubicBezTo>
                      <a:pt x="93" y="6"/>
                      <a:pt x="120" y="6"/>
                      <a:pt x="147" y="6"/>
                    </a:cubicBezTo>
                    <a:cubicBezTo>
                      <a:pt x="171" y="6"/>
                      <a:pt x="196" y="7"/>
                      <a:pt x="221" y="7"/>
                    </a:cubicBezTo>
                    <a:cubicBezTo>
                      <a:pt x="247" y="7"/>
                      <a:pt x="274" y="9"/>
                      <a:pt x="300" y="6"/>
                    </a:cubicBezTo>
                    <a:cubicBezTo>
                      <a:pt x="302" y="5"/>
                      <a:pt x="302" y="3"/>
                      <a:pt x="300" y="3"/>
                    </a:cubicBezTo>
                    <a:cubicBezTo>
                      <a:pt x="276" y="0"/>
                      <a:pt x="251" y="2"/>
                      <a:pt x="227" y="2"/>
                    </a:cubicBezTo>
                    <a:cubicBezTo>
                      <a:pt x="200" y="2"/>
                      <a:pt x="173" y="2"/>
                      <a:pt x="147" y="2"/>
                    </a:cubicBezTo>
                    <a:cubicBezTo>
                      <a:pt x="122" y="2"/>
                      <a:pt x="97" y="2"/>
                      <a:pt x="72" y="2"/>
                    </a:cubicBezTo>
                    <a:cubicBezTo>
                      <a:pt x="48" y="2"/>
                      <a:pt x="24" y="1"/>
                      <a:pt x="0" y="2"/>
                    </a:cubicBez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0" name="Freeform 334">
                <a:extLst>
                  <a:ext uri="{FF2B5EF4-FFF2-40B4-BE49-F238E27FC236}">
                    <a16:creationId xmlns:a16="http://schemas.microsoft.com/office/drawing/2014/main" id="{7E86FD5E-17CF-4FD2-96FB-536652A707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7" y="3655"/>
                <a:ext cx="67" cy="13"/>
              </a:xfrm>
              <a:custGeom>
                <a:avLst/>
                <a:gdLst>
                  <a:gd name="T0" fmla="*/ 5 w 35"/>
                  <a:gd name="T1" fmla="*/ 6 h 7"/>
                  <a:gd name="T2" fmla="*/ 33 w 35"/>
                  <a:gd name="T3" fmla="*/ 4 h 7"/>
                  <a:gd name="T4" fmla="*/ 33 w 35"/>
                  <a:gd name="T5" fmla="*/ 2 h 7"/>
                  <a:gd name="T6" fmla="*/ 5 w 35"/>
                  <a:gd name="T7" fmla="*/ 0 h 7"/>
                  <a:gd name="T8" fmla="*/ 5 w 35"/>
                  <a:gd name="T9" fmla="*/ 6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7">
                    <a:moveTo>
                      <a:pt x="5" y="6"/>
                    </a:moveTo>
                    <a:cubicBezTo>
                      <a:pt x="14" y="5"/>
                      <a:pt x="24" y="5"/>
                      <a:pt x="33" y="4"/>
                    </a:cubicBezTo>
                    <a:cubicBezTo>
                      <a:pt x="35" y="4"/>
                      <a:pt x="35" y="2"/>
                      <a:pt x="33" y="2"/>
                    </a:cubicBezTo>
                    <a:cubicBezTo>
                      <a:pt x="24" y="1"/>
                      <a:pt x="14" y="2"/>
                      <a:pt x="5" y="0"/>
                    </a:cubicBezTo>
                    <a:cubicBezTo>
                      <a:pt x="0" y="0"/>
                      <a:pt x="0" y="7"/>
                      <a:pt x="5" y="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1" name="Freeform 335">
                <a:extLst>
                  <a:ext uri="{FF2B5EF4-FFF2-40B4-BE49-F238E27FC236}">
                    <a16:creationId xmlns:a16="http://schemas.microsoft.com/office/drawing/2014/main" id="{2A8332EC-84BE-4F7C-B46B-135BCB1846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4" y="3718"/>
                <a:ext cx="268" cy="14"/>
              </a:xfrm>
              <a:custGeom>
                <a:avLst/>
                <a:gdLst>
                  <a:gd name="T0" fmla="*/ 0 w 140"/>
                  <a:gd name="T1" fmla="*/ 5 h 7"/>
                  <a:gd name="T2" fmla="*/ 64 w 140"/>
                  <a:gd name="T3" fmla="*/ 6 h 7"/>
                  <a:gd name="T4" fmla="*/ 138 w 140"/>
                  <a:gd name="T5" fmla="*/ 5 h 7"/>
                  <a:gd name="T6" fmla="*/ 138 w 140"/>
                  <a:gd name="T7" fmla="*/ 2 h 7"/>
                  <a:gd name="T8" fmla="*/ 70 w 140"/>
                  <a:gd name="T9" fmla="*/ 1 h 7"/>
                  <a:gd name="T10" fmla="*/ 0 w 140"/>
                  <a:gd name="T11" fmla="*/ 2 h 7"/>
                  <a:gd name="T12" fmla="*/ 0 w 140"/>
                  <a:gd name="T13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0" h="7">
                    <a:moveTo>
                      <a:pt x="0" y="5"/>
                    </a:moveTo>
                    <a:cubicBezTo>
                      <a:pt x="21" y="7"/>
                      <a:pt x="43" y="6"/>
                      <a:pt x="64" y="6"/>
                    </a:cubicBezTo>
                    <a:cubicBezTo>
                      <a:pt x="89" y="6"/>
                      <a:pt x="113" y="6"/>
                      <a:pt x="138" y="5"/>
                    </a:cubicBezTo>
                    <a:cubicBezTo>
                      <a:pt x="140" y="5"/>
                      <a:pt x="140" y="2"/>
                      <a:pt x="138" y="2"/>
                    </a:cubicBezTo>
                    <a:cubicBezTo>
                      <a:pt x="115" y="1"/>
                      <a:pt x="93" y="1"/>
                      <a:pt x="70" y="1"/>
                    </a:cubicBezTo>
                    <a:cubicBezTo>
                      <a:pt x="47" y="1"/>
                      <a:pt x="23" y="0"/>
                      <a:pt x="0" y="2"/>
                    </a:cubicBez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2" name="Freeform 336">
                <a:extLst>
                  <a:ext uri="{FF2B5EF4-FFF2-40B4-BE49-F238E27FC236}">
                    <a16:creationId xmlns:a16="http://schemas.microsoft.com/office/drawing/2014/main" id="{B8F12907-0BC1-4380-A423-99F3E3E1F0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" y="3780"/>
                <a:ext cx="95" cy="17"/>
              </a:xfrm>
              <a:custGeom>
                <a:avLst/>
                <a:gdLst>
                  <a:gd name="T0" fmla="*/ 1 w 50"/>
                  <a:gd name="T1" fmla="*/ 6 h 9"/>
                  <a:gd name="T2" fmla="*/ 49 w 50"/>
                  <a:gd name="T3" fmla="*/ 6 h 9"/>
                  <a:gd name="T4" fmla="*/ 49 w 50"/>
                  <a:gd name="T5" fmla="*/ 3 h 9"/>
                  <a:gd name="T6" fmla="*/ 1 w 50"/>
                  <a:gd name="T7" fmla="*/ 3 h 9"/>
                  <a:gd name="T8" fmla="*/ 1 w 50"/>
                  <a:gd name="T9" fmla="*/ 6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9">
                    <a:moveTo>
                      <a:pt x="1" y="6"/>
                    </a:moveTo>
                    <a:cubicBezTo>
                      <a:pt x="17" y="7"/>
                      <a:pt x="33" y="9"/>
                      <a:pt x="49" y="6"/>
                    </a:cubicBezTo>
                    <a:cubicBezTo>
                      <a:pt x="50" y="6"/>
                      <a:pt x="50" y="3"/>
                      <a:pt x="49" y="3"/>
                    </a:cubicBezTo>
                    <a:cubicBezTo>
                      <a:pt x="33" y="0"/>
                      <a:pt x="17" y="2"/>
                      <a:pt x="1" y="3"/>
                    </a:cubicBezTo>
                    <a:cubicBezTo>
                      <a:pt x="0" y="4"/>
                      <a:pt x="0" y="6"/>
                      <a:pt x="1" y="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3" name="Freeform 337">
                <a:extLst>
                  <a:ext uri="{FF2B5EF4-FFF2-40B4-BE49-F238E27FC236}">
                    <a16:creationId xmlns:a16="http://schemas.microsoft.com/office/drawing/2014/main" id="{B9499604-7B6D-4513-8B72-5C4E09B0BE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2" y="3559"/>
                <a:ext cx="3065" cy="48"/>
              </a:xfrm>
              <a:custGeom>
                <a:avLst/>
                <a:gdLst>
                  <a:gd name="T0" fmla="*/ 902 w 1598"/>
                  <a:gd name="T1" fmla="*/ 8 h 25"/>
                  <a:gd name="T2" fmla="*/ 1598 w 1598"/>
                  <a:gd name="T3" fmla="*/ 9 h 25"/>
                  <a:gd name="T4" fmla="*/ 902 w 1598"/>
                  <a:gd name="T5" fmla="*/ 13 h 25"/>
                  <a:gd name="T6" fmla="*/ 120 w 1598"/>
                  <a:gd name="T7" fmla="*/ 12 h 25"/>
                  <a:gd name="T8" fmla="*/ 902 w 1598"/>
                  <a:gd name="T9" fmla="*/ 8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98" h="25">
                    <a:moveTo>
                      <a:pt x="902" y="8"/>
                    </a:moveTo>
                    <a:cubicBezTo>
                      <a:pt x="932" y="7"/>
                      <a:pt x="1598" y="4"/>
                      <a:pt x="1598" y="9"/>
                    </a:cubicBezTo>
                    <a:cubicBezTo>
                      <a:pt x="1598" y="14"/>
                      <a:pt x="932" y="13"/>
                      <a:pt x="902" y="13"/>
                    </a:cubicBezTo>
                    <a:cubicBezTo>
                      <a:pt x="786" y="14"/>
                      <a:pt x="0" y="25"/>
                      <a:pt x="120" y="12"/>
                    </a:cubicBezTo>
                    <a:cubicBezTo>
                      <a:pt x="0" y="0"/>
                      <a:pt x="787" y="8"/>
                      <a:pt x="902" y="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4" name="Freeform 338">
                <a:extLst>
                  <a:ext uri="{FF2B5EF4-FFF2-40B4-BE49-F238E27FC236}">
                    <a16:creationId xmlns:a16="http://schemas.microsoft.com/office/drawing/2014/main" id="{64901A01-6DF3-43DF-943A-6BDAA1E48D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2" y="1283"/>
                <a:ext cx="604" cy="352"/>
              </a:xfrm>
              <a:custGeom>
                <a:avLst/>
                <a:gdLst>
                  <a:gd name="T0" fmla="*/ 2 w 315"/>
                  <a:gd name="T1" fmla="*/ 183 h 183"/>
                  <a:gd name="T2" fmla="*/ 281 w 315"/>
                  <a:gd name="T3" fmla="*/ 183 h 183"/>
                  <a:gd name="T4" fmla="*/ 283 w 315"/>
                  <a:gd name="T5" fmla="*/ 144 h 183"/>
                  <a:gd name="T6" fmla="*/ 248 w 315"/>
                  <a:gd name="T7" fmla="*/ 144 h 183"/>
                  <a:gd name="T8" fmla="*/ 170 w 315"/>
                  <a:gd name="T9" fmla="*/ 129 h 183"/>
                  <a:gd name="T10" fmla="*/ 111 w 315"/>
                  <a:gd name="T11" fmla="*/ 144 h 183"/>
                  <a:gd name="T12" fmla="*/ 58 w 315"/>
                  <a:gd name="T13" fmla="*/ 162 h 183"/>
                  <a:gd name="T14" fmla="*/ 2 w 315"/>
                  <a:gd name="T15" fmla="*/ 183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5" h="183">
                    <a:moveTo>
                      <a:pt x="2" y="183"/>
                    </a:moveTo>
                    <a:cubicBezTo>
                      <a:pt x="95" y="183"/>
                      <a:pt x="188" y="183"/>
                      <a:pt x="281" y="183"/>
                    </a:cubicBezTo>
                    <a:cubicBezTo>
                      <a:pt x="281" y="183"/>
                      <a:pt x="297" y="164"/>
                      <a:pt x="283" y="144"/>
                    </a:cubicBezTo>
                    <a:cubicBezTo>
                      <a:pt x="269" y="125"/>
                      <a:pt x="248" y="144"/>
                      <a:pt x="248" y="144"/>
                    </a:cubicBezTo>
                    <a:cubicBezTo>
                      <a:pt x="315" y="38"/>
                      <a:pt x="141" y="0"/>
                      <a:pt x="170" y="129"/>
                    </a:cubicBezTo>
                    <a:cubicBezTo>
                      <a:pt x="158" y="86"/>
                      <a:pt x="101" y="102"/>
                      <a:pt x="111" y="144"/>
                    </a:cubicBezTo>
                    <a:cubicBezTo>
                      <a:pt x="94" y="127"/>
                      <a:pt x="61" y="133"/>
                      <a:pt x="58" y="162"/>
                    </a:cubicBezTo>
                    <a:cubicBezTo>
                      <a:pt x="44" y="143"/>
                      <a:pt x="0" y="141"/>
                      <a:pt x="2" y="18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5" name="Freeform 339">
                <a:extLst>
                  <a:ext uri="{FF2B5EF4-FFF2-40B4-BE49-F238E27FC236}">
                    <a16:creationId xmlns:a16="http://schemas.microsoft.com/office/drawing/2014/main" id="{46B73835-FF24-4D98-9674-9F49BBB99AE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94" y="1360"/>
                <a:ext cx="591" cy="284"/>
              </a:xfrm>
              <a:custGeom>
                <a:avLst/>
                <a:gdLst>
                  <a:gd name="T0" fmla="*/ 6 w 308"/>
                  <a:gd name="T1" fmla="*/ 148 h 148"/>
                  <a:gd name="T2" fmla="*/ 285 w 308"/>
                  <a:gd name="T3" fmla="*/ 148 h 148"/>
                  <a:gd name="T4" fmla="*/ 289 w 308"/>
                  <a:gd name="T5" fmla="*/ 146 h 148"/>
                  <a:gd name="T6" fmla="*/ 292 w 308"/>
                  <a:gd name="T7" fmla="*/ 101 h 148"/>
                  <a:gd name="T8" fmla="*/ 266 w 308"/>
                  <a:gd name="T9" fmla="*/ 91 h 148"/>
                  <a:gd name="T10" fmla="*/ 265 w 308"/>
                  <a:gd name="T11" fmla="*/ 28 h 148"/>
                  <a:gd name="T12" fmla="*/ 227 w 308"/>
                  <a:gd name="T13" fmla="*/ 3 h 148"/>
                  <a:gd name="T14" fmla="*/ 184 w 308"/>
                  <a:gd name="T15" fmla="*/ 13 h 148"/>
                  <a:gd name="T16" fmla="*/ 165 w 308"/>
                  <a:gd name="T17" fmla="*/ 65 h 148"/>
                  <a:gd name="T18" fmla="*/ 150 w 308"/>
                  <a:gd name="T19" fmla="*/ 59 h 148"/>
                  <a:gd name="T20" fmla="*/ 135 w 308"/>
                  <a:gd name="T21" fmla="*/ 59 h 148"/>
                  <a:gd name="T22" fmla="*/ 121 w 308"/>
                  <a:gd name="T23" fmla="*/ 66 h 148"/>
                  <a:gd name="T24" fmla="*/ 108 w 308"/>
                  <a:gd name="T25" fmla="*/ 93 h 148"/>
                  <a:gd name="T26" fmla="*/ 95 w 308"/>
                  <a:gd name="T27" fmla="*/ 89 h 148"/>
                  <a:gd name="T28" fmla="*/ 80 w 308"/>
                  <a:gd name="T29" fmla="*/ 91 h 148"/>
                  <a:gd name="T30" fmla="*/ 67 w 308"/>
                  <a:gd name="T31" fmla="*/ 99 h 148"/>
                  <a:gd name="T32" fmla="*/ 67 w 308"/>
                  <a:gd name="T33" fmla="*/ 99 h 148"/>
                  <a:gd name="T34" fmla="*/ 59 w 308"/>
                  <a:gd name="T35" fmla="*/ 111 h 148"/>
                  <a:gd name="T36" fmla="*/ 44 w 308"/>
                  <a:gd name="T37" fmla="*/ 104 h 148"/>
                  <a:gd name="T38" fmla="*/ 24 w 308"/>
                  <a:gd name="T39" fmla="*/ 105 h 148"/>
                  <a:gd name="T40" fmla="*/ 8 w 308"/>
                  <a:gd name="T41" fmla="*/ 116 h 148"/>
                  <a:gd name="T42" fmla="*/ 7 w 308"/>
                  <a:gd name="T43" fmla="*/ 117 h 148"/>
                  <a:gd name="T44" fmla="*/ 1 w 308"/>
                  <a:gd name="T45" fmla="*/ 143 h 148"/>
                  <a:gd name="T46" fmla="*/ 6 w 308"/>
                  <a:gd name="T47" fmla="*/ 148 h 148"/>
                  <a:gd name="T48" fmla="*/ 6 w 308"/>
                  <a:gd name="T49" fmla="*/ 148 h 148"/>
                  <a:gd name="T50" fmla="*/ 282 w 308"/>
                  <a:gd name="T51" fmla="*/ 137 h 148"/>
                  <a:gd name="T52" fmla="*/ 12 w 308"/>
                  <a:gd name="T53" fmla="*/ 137 h 148"/>
                  <a:gd name="T54" fmla="*/ 16 w 308"/>
                  <a:gd name="T55" fmla="*/ 123 h 148"/>
                  <a:gd name="T56" fmla="*/ 17 w 308"/>
                  <a:gd name="T57" fmla="*/ 123 h 148"/>
                  <a:gd name="T58" fmla="*/ 27 w 308"/>
                  <a:gd name="T59" fmla="*/ 116 h 148"/>
                  <a:gd name="T60" fmla="*/ 41 w 308"/>
                  <a:gd name="T61" fmla="*/ 115 h 148"/>
                  <a:gd name="T62" fmla="*/ 58 w 308"/>
                  <a:gd name="T63" fmla="*/ 125 h 148"/>
                  <a:gd name="T64" fmla="*/ 62 w 308"/>
                  <a:gd name="T65" fmla="*/ 127 h 148"/>
                  <a:gd name="T66" fmla="*/ 68 w 308"/>
                  <a:gd name="T67" fmla="*/ 122 h 148"/>
                  <a:gd name="T68" fmla="*/ 74 w 308"/>
                  <a:gd name="T69" fmla="*/ 107 h 148"/>
                  <a:gd name="T70" fmla="*/ 74 w 308"/>
                  <a:gd name="T71" fmla="*/ 107 h 148"/>
                  <a:gd name="T72" fmla="*/ 83 w 308"/>
                  <a:gd name="T73" fmla="*/ 101 h 148"/>
                  <a:gd name="T74" fmla="*/ 94 w 308"/>
                  <a:gd name="T75" fmla="*/ 100 h 148"/>
                  <a:gd name="T76" fmla="*/ 111 w 308"/>
                  <a:gd name="T77" fmla="*/ 108 h 148"/>
                  <a:gd name="T78" fmla="*/ 117 w 308"/>
                  <a:gd name="T79" fmla="*/ 109 h 148"/>
                  <a:gd name="T80" fmla="*/ 121 w 308"/>
                  <a:gd name="T81" fmla="*/ 103 h 148"/>
                  <a:gd name="T82" fmla="*/ 128 w 308"/>
                  <a:gd name="T83" fmla="*/ 75 h 148"/>
                  <a:gd name="T84" fmla="*/ 137 w 308"/>
                  <a:gd name="T85" fmla="*/ 70 h 148"/>
                  <a:gd name="T86" fmla="*/ 148 w 308"/>
                  <a:gd name="T87" fmla="*/ 69 h 148"/>
                  <a:gd name="T88" fmla="*/ 169 w 308"/>
                  <a:gd name="T89" fmla="*/ 90 h 148"/>
                  <a:gd name="T90" fmla="*/ 169 w 308"/>
                  <a:gd name="T91" fmla="*/ 90 h 148"/>
                  <a:gd name="T92" fmla="*/ 175 w 308"/>
                  <a:gd name="T93" fmla="*/ 94 h 148"/>
                  <a:gd name="T94" fmla="*/ 179 w 308"/>
                  <a:gd name="T95" fmla="*/ 88 h 148"/>
                  <a:gd name="T96" fmla="*/ 179 w 308"/>
                  <a:gd name="T97" fmla="*/ 87 h 148"/>
                  <a:gd name="T98" fmla="*/ 191 w 308"/>
                  <a:gd name="T99" fmla="*/ 22 h 148"/>
                  <a:gd name="T100" fmla="*/ 225 w 308"/>
                  <a:gd name="T101" fmla="*/ 14 h 148"/>
                  <a:gd name="T102" fmla="*/ 255 w 308"/>
                  <a:gd name="T103" fmla="*/ 34 h 148"/>
                  <a:gd name="T104" fmla="*/ 248 w 308"/>
                  <a:gd name="T105" fmla="*/ 101 h 148"/>
                  <a:gd name="T106" fmla="*/ 248 w 308"/>
                  <a:gd name="T107" fmla="*/ 108 h 148"/>
                  <a:gd name="T108" fmla="*/ 256 w 308"/>
                  <a:gd name="T109" fmla="*/ 109 h 148"/>
                  <a:gd name="T110" fmla="*/ 283 w 308"/>
                  <a:gd name="T111" fmla="*/ 108 h 148"/>
                  <a:gd name="T112" fmla="*/ 282 w 308"/>
                  <a:gd name="T113" fmla="*/ 13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8" h="148">
                    <a:moveTo>
                      <a:pt x="6" y="148"/>
                    </a:moveTo>
                    <a:cubicBezTo>
                      <a:pt x="285" y="148"/>
                      <a:pt x="285" y="148"/>
                      <a:pt x="285" y="148"/>
                    </a:cubicBezTo>
                    <a:cubicBezTo>
                      <a:pt x="287" y="148"/>
                      <a:pt x="288" y="147"/>
                      <a:pt x="289" y="146"/>
                    </a:cubicBezTo>
                    <a:cubicBezTo>
                      <a:pt x="291" y="143"/>
                      <a:pt x="308" y="122"/>
                      <a:pt x="292" y="101"/>
                    </a:cubicBezTo>
                    <a:cubicBezTo>
                      <a:pt x="283" y="90"/>
                      <a:pt x="274" y="89"/>
                      <a:pt x="266" y="91"/>
                    </a:cubicBezTo>
                    <a:cubicBezTo>
                      <a:pt x="277" y="65"/>
                      <a:pt x="274" y="44"/>
                      <a:pt x="265" y="28"/>
                    </a:cubicBezTo>
                    <a:cubicBezTo>
                      <a:pt x="256" y="14"/>
                      <a:pt x="242" y="5"/>
                      <a:pt x="227" y="3"/>
                    </a:cubicBezTo>
                    <a:cubicBezTo>
                      <a:pt x="212" y="0"/>
                      <a:pt x="196" y="3"/>
                      <a:pt x="184" y="13"/>
                    </a:cubicBezTo>
                    <a:cubicBezTo>
                      <a:pt x="172" y="24"/>
                      <a:pt x="164" y="41"/>
                      <a:pt x="165" y="65"/>
                    </a:cubicBezTo>
                    <a:cubicBezTo>
                      <a:pt x="161" y="62"/>
                      <a:pt x="155" y="59"/>
                      <a:pt x="150" y="59"/>
                    </a:cubicBezTo>
                    <a:cubicBezTo>
                      <a:pt x="145" y="58"/>
                      <a:pt x="139" y="58"/>
                      <a:pt x="135" y="59"/>
                    </a:cubicBezTo>
                    <a:cubicBezTo>
                      <a:pt x="130" y="61"/>
                      <a:pt x="125" y="63"/>
                      <a:pt x="121" y="66"/>
                    </a:cubicBezTo>
                    <a:cubicBezTo>
                      <a:pt x="114" y="72"/>
                      <a:pt x="109" y="81"/>
                      <a:pt x="108" y="93"/>
                    </a:cubicBezTo>
                    <a:cubicBezTo>
                      <a:pt x="104" y="91"/>
                      <a:pt x="100" y="89"/>
                      <a:pt x="95" y="89"/>
                    </a:cubicBezTo>
                    <a:cubicBezTo>
                      <a:pt x="90" y="89"/>
                      <a:pt x="85" y="89"/>
                      <a:pt x="80" y="91"/>
                    </a:cubicBezTo>
                    <a:cubicBezTo>
                      <a:pt x="75" y="93"/>
                      <a:pt x="70" y="95"/>
                      <a:pt x="67" y="99"/>
                    </a:cubicBezTo>
                    <a:cubicBezTo>
                      <a:pt x="67" y="99"/>
                      <a:pt x="67" y="99"/>
                      <a:pt x="67" y="99"/>
                    </a:cubicBezTo>
                    <a:cubicBezTo>
                      <a:pt x="63" y="102"/>
                      <a:pt x="61" y="106"/>
                      <a:pt x="59" y="111"/>
                    </a:cubicBezTo>
                    <a:cubicBezTo>
                      <a:pt x="55" y="108"/>
                      <a:pt x="49" y="106"/>
                      <a:pt x="44" y="104"/>
                    </a:cubicBezTo>
                    <a:cubicBezTo>
                      <a:pt x="37" y="103"/>
                      <a:pt x="30" y="103"/>
                      <a:pt x="24" y="105"/>
                    </a:cubicBezTo>
                    <a:cubicBezTo>
                      <a:pt x="18" y="107"/>
                      <a:pt x="12" y="111"/>
                      <a:pt x="8" y="116"/>
                    </a:cubicBezTo>
                    <a:cubicBezTo>
                      <a:pt x="7" y="117"/>
                      <a:pt x="7" y="117"/>
                      <a:pt x="7" y="117"/>
                    </a:cubicBezTo>
                    <a:cubicBezTo>
                      <a:pt x="3" y="123"/>
                      <a:pt x="0" y="132"/>
                      <a:pt x="1" y="143"/>
                    </a:cubicBezTo>
                    <a:cubicBezTo>
                      <a:pt x="1" y="146"/>
                      <a:pt x="3" y="148"/>
                      <a:pt x="6" y="148"/>
                    </a:cubicBezTo>
                    <a:cubicBezTo>
                      <a:pt x="6" y="148"/>
                      <a:pt x="6" y="148"/>
                      <a:pt x="6" y="148"/>
                    </a:cubicBezTo>
                    <a:close/>
                    <a:moveTo>
                      <a:pt x="282" y="137"/>
                    </a:moveTo>
                    <a:cubicBezTo>
                      <a:pt x="12" y="137"/>
                      <a:pt x="12" y="137"/>
                      <a:pt x="12" y="137"/>
                    </a:cubicBezTo>
                    <a:cubicBezTo>
                      <a:pt x="12" y="131"/>
                      <a:pt x="14" y="127"/>
                      <a:pt x="16" y="123"/>
                    </a:cubicBezTo>
                    <a:cubicBezTo>
                      <a:pt x="17" y="123"/>
                      <a:pt x="17" y="123"/>
                      <a:pt x="17" y="123"/>
                    </a:cubicBezTo>
                    <a:cubicBezTo>
                      <a:pt x="19" y="119"/>
                      <a:pt x="23" y="117"/>
                      <a:pt x="27" y="116"/>
                    </a:cubicBezTo>
                    <a:cubicBezTo>
                      <a:pt x="32" y="114"/>
                      <a:pt x="37" y="114"/>
                      <a:pt x="41" y="115"/>
                    </a:cubicBezTo>
                    <a:cubicBezTo>
                      <a:pt x="48" y="117"/>
                      <a:pt x="54" y="120"/>
                      <a:pt x="58" y="125"/>
                    </a:cubicBezTo>
                    <a:cubicBezTo>
                      <a:pt x="59" y="126"/>
                      <a:pt x="60" y="127"/>
                      <a:pt x="62" y="127"/>
                    </a:cubicBezTo>
                    <a:cubicBezTo>
                      <a:pt x="65" y="127"/>
                      <a:pt x="68" y="125"/>
                      <a:pt x="68" y="122"/>
                    </a:cubicBezTo>
                    <a:cubicBezTo>
                      <a:pt x="68" y="116"/>
                      <a:pt x="71" y="111"/>
                      <a:pt x="74" y="107"/>
                    </a:cubicBezTo>
                    <a:cubicBezTo>
                      <a:pt x="74" y="107"/>
                      <a:pt x="74" y="107"/>
                      <a:pt x="74" y="107"/>
                    </a:cubicBezTo>
                    <a:cubicBezTo>
                      <a:pt x="77" y="104"/>
                      <a:pt x="80" y="103"/>
                      <a:pt x="83" y="101"/>
                    </a:cubicBezTo>
                    <a:cubicBezTo>
                      <a:pt x="87" y="100"/>
                      <a:pt x="90" y="100"/>
                      <a:pt x="94" y="100"/>
                    </a:cubicBezTo>
                    <a:cubicBezTo>
                      <a:pt x="100" y="101"/>
                      <a:pt x="107" y="103"/>
                      <a:pt x="111" y="108"/>
                    </a:cubicBezTo>
                    <a:cubicBezTo>
                      <a:pt x="113" y="109"/>
                      <a:pt x="115" y="110"/>
                      <a:pt x="117" y="109"/>
                    </a:cubicBezTo>
                    <a:cubicBezTo>
                      <a:pt x="120" y="109"/>
                      <a:pt x="122" y="106"/>
                      <a:pt x="121" y="103"/>
                    </a:cubicBezTo>
                    <a:cubicBezTo>
                      <a:pt x="118" y="90"/>
                      <a:pt x="121" y="80"/>
                      <a:pt x="128" y="75"/>
                    </a:cubicBezTo>
                    <a:cubicBezTo>
                      <a:pt x="131" y="73"/>
                      <a:pt x="134" y="71"/>
                      <a:pt x="137" y="70"/>
                    </a:cubicBezTo>
                    <a:cubicBezTo>
                      <a:pt x="141" y="69"/>
                      <a:pt x="144" y="69"/>
                      <a:pt x="148" y="69"/>
                    </a:cubicBezTo>
                    <a:cubicBezTo>
                      <a:pt x="157" y="71"/>
                      <a:pt x="165" y="78"/>
                      <a:pt x="169" y="90"/>
                    </a:cubicBezTo>
                    <a:cubicBezTo>
                      <a:pt x="169" y="90"/>
                      <a:pt x="169" y="90"/>
                      <a:pt x="169" y="90"/>
                    </a:cubicBezTo>
                    <a:cubicBezTo>
                      <a:pt x="169" y="93"/>
                      <a:pt x="172" y="95"/>
                      <a:pt x="175" y="94"/>
                    </a:cubicBezTo>
                    <a:cubicBezTo>
                      <a:pt x="178" y="94"/>
                      <a:pt x="180" y="91"/>
                      <a:pt x="179" y="88"/>
                    </a:cubicBezTo>
                    <a:cubicBezTo>
                      <a:pt x="179" y="87"/>
                      <a:pt x="179" y="87"/>
                      <a:pt x="179" y="87"/>
                    </a:cubicBezTo>
                    <a:cubicBezTo>
                      <a:pt x="172" y="54"/>
                      <a:pt x="179" y="33"/>
                      <a:pt x="191" y="22"/>
                    </a:cubicBezTo>
                    <a:cubicBezTo>
                      <a:pt x="201" y="14"/>
                      <a:pt x="213" y="11"/>
                      <a:pt x="225" y="14"/>
                    </a:cubicBezTo>
                    <a:cubicBezTo>
                      <a:pt x="237" y="16"/>
                      <a:pt x="249" y="23"/>
                      <a:pt x="255" y="34"/>
                    </a:cubicBezTo>
                    <a:cubicBezTo>
                      <a:pt x="265" y="49"/>
                      <a:pt x="266" y="72"/>
                      <a:pt x="248" y="101"/>
                    </a:cubicBezTo>
                    <a:cubicBezTo>
                      <a:pt x="246" y="103"/>
                      <a:pt x="246" y="106"/>
                      <a:pt x="248" y="108"/>
                    </a:cubicBezTo>
                    <a:cubicBezTo>
                      <a:pt x="250" y="110"/>
                      <a:pt x="254" y="111"/>
                      <a:pt x="256" y="109"/>
                    </a:cubicBezTo>
                    <a:cubicBezTo>
                      <a:pt x="256" y="108"/>
                      <a:pt x="272" y="94"/>
                      <a:pt x="283" y="108"/>
                    </a:cubicBezTo>
                    <a:cubicBezTo>
                      <a:pt x="292" y="120"/>
                      <a:pt x="285" y="132"/>
                      <a:pt x="282" y="13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6" name="Freeform 340">
                <a:extLst>
                  <a:ext uri="{FF2B5EF4-FFF2-40B4-BE49-F238E27FC236}">
                    <a16:creationId xmlns:a16="http://schemas.microsoft.com/office/drawing/2014/main" id="{53EC5B98-4802-421E-9D1E-6025C62224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5" y="1546"/>
                <a:ext cx="52" cy="45"/>
              </a:xfrm>
              <a:custGeom>
                <a:avLst/>
                <a:gdLst>
                  <a:gd name="T0" fmla="*/ 2 w 27"/>
                  <a:gd name="T1" fmla="*/ 1 h 23"/>
                  <a:gd name="T2" fmla="*/ 18 w 27"/>
                  <a:gd name="T3" fmla="*/ 5 h 23"/>
                  <a:gd name="T4" fmla="*/ 23 w 27"/>
                  <a:gd name="T5" fmla="*/ 22 h 23"/>
                  <a:gd name="T6" fmla="*/ 21 w 27"/>
                  <a:gd name="T7" fmla="*/ 22 h 23"/>
                  <a:gd name="T8" fmla="*/ 19 w 27"/>
                  <a:gd name="T9" fmla="*/ 17 h 23"/>
                  <a:gd name="T10" fmla="*/ 16 w 27"/>
                  <a:gd name="T11" fmla="*/ 10 h 23"/>
                  <a:gd name="T12" fmla="*/ 2 w 27"/>
                  <a:gd name="T13" fmla="*/ 3 h 23"/>
                  <a:gd name="T14" fmla="*/ 2 w 27"/>
                  <a:gd name="T15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23">
                    <a:moveTo>
                      <a:pt x="2" y="1"/>
                    </a:moveTo>
                    <a:cubicBezTo>
                      <a:pt x="8" y="0"/>
                      <a:pt x="13" y="1"/>
                      <a:pt x="18" y="5"/>
                    </a:cubicBezTo>
                    <a:cubicBezTo>
                      <a:pt x="21" y="8"/>
                      <a:pt x="27" y="18"/>
                      <a:pt x="23" y="22"/>
                    </a:cubicBezTo>
                    <a:cubicBezTo>
                      <a:pt x="22" y="23"/>
                      <a:pt x="21" y="23"/>
                      <a:pt x="21" y="22"/>
                    </a:cubicBezTo>
                    <a:cubicBezTo>
                      <a:pt x="19" y="21"/>
                      <a:pt x="19" y="20"/>
                      <a:pt x="19" y="17"/>
                    </a:cubicBezTo>
                    <a:cubicBezTo>
                      <a:pt x="18" y="15"/>
                      <a:pt x="17" y="12"/>
                      <a:pt x="16" y="10"/>
                    </a:cubicBezTo>
                    <a:cubicBezTo>
                      <a:pt x="13" y="6"/>
                      <a:pt x="7" y="4"/>
                      <a:pt x="2" y="3"/>
                    </a:cubicBezTo>
                    <a:cubicBezTo>
                      <a:pt x="1" y="3"/>
                      <a:pt x="0" y="1"/>
                      <a:pt x="2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7" name="Freeform 341">
                <a:extLst>
                  <a:ext uri="{FF2B5EF4-FFF2-40B4-BE49-F238E27FC236}">
                    <a16:creationId xmlns:a16="http://schemas.microsoft.com/office/drawing/2014/main" id="{AB4C88A3-307E-4376-BDC8-931F256C14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5" y="1525"/>
                <a:ext cx="68" cy="48"/>
              </a:xfrm>
              <a:custGeom>
                <a:avLst/>
                <a:gdLst>
                  <a:gd name="T0" fmla="*/ 33 w 35"/>
                  <a:gd name="T1" fmla="*/ 11 h 25"/>
                  <a:gd name="T2" fmla="*/ 16 w 35"/>
                  <a:gd name="T3" fmla="*/ 9 h 25"/>
                  <a:gd name="T4" fmla="*/ 6 w 35"/>
                  <a:gd name="T5" fmla="*/ 24 h 25"/>
                  <a:gd name="T6" fmla="*/ 5 w 35"/>
                  <a:gd name="T7" fmla="*/ 24 h 25"/>
                  <a:gd name="T8" fmla="*/ 15 w 35"/>
                  <a:gd name="T9" fmla="*/ 4 h 25"/>
                  <a:gd name="T10" fmla="*/ 35 w 35"/>
                  <a:gd name="T11" fmla="*/ 9 h 25"/>
                  <a:gd name="T12" fmla="*/ 33 w 35"/>
                  <a:gd name="T13" fmla="*/ 1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25">
                    <a:moveTo>
                      <a:pt x="33" y="11"/>
                    </a:moveTo>
                    <a:cubicBezTo>
                      <a:pt x="28" y="6"/>
                      <a:pt x="22" y="5"/>
                      <a:pt x="16" y="9"/>
                    </a:cubicBezTo>
                    <a:cubicBezTo>
                      <a:pt x="10" y="12"/>
                      <a:pt x="9" y="18"/>
                      <a:pt x="6" y="24"/>
                    </a:cubicBezTo>
                    <a:cubicBezTo>
                      <a:pt x="6" y="25"/>
                      <a:pt x="5" y="25"/>
                      <a:pt x="5" y="24"/>
                    </a:cubicBezTo>
                    <a:cubicBezTo>
                      <a:pt x="0" y="17"/>
                      <a:pt x="8" y="8"/>
                      <a:pt x="15" y="4"/>
                    </a:cubicBezTo>
                    <a:cubicBezTo>
                      <a:pt x="22" y="0"/>
                      <a:pt x="31" y="2"/>
                      <a:pt x="35" y="9"/>
                    </a:cubicBezTo>
                    <a:cubicBezTo>
                      <a:pt x="35" y="10"/>
                      <a:pt x="34" y="11"/>
                      <a:pt x="33" y="1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" name="Freeform 342">
                <a:extLst>
                  <a:ext uri="{FF2B5EF4-FFF2-40B4-BE49-F238E27FC236}">
                    <a16:creationId xmlns:a16="http://schemas.microsoft.com/office/drawing/2014/main" id="{10E9BF61-07A6-46F7-942C-91080B2CDC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2" y="1567"/>
                <a:ext cx="52" cy="25"/>
              </a:xfrm>
              <a:custGeom>
                <a:avLst/>
                <a:gdLst>
                  <a:gd name="T0" fmla="*/ 0 w 27"/>
                  <a:gd name="T1" fmla="*/ 10 h 13"/>
                  <a:gd name="T2" fmla="*/ 14 w 27"/>
                  <a:gd name="T3" fmla="*/ 1 h 13"/>
                  <a:gd name="T4" fmla="*/ 22 w 27"/>
                  <a:gd name="T5" fmla="*/ 4 h 13"/>
                  <a:gd name="T6" fmla="*/ 25 w 27"/>
                  <a:gd name="T7" fmla="*/ 12 h 13"/>
                  <a:gd name="T8" fmla="*/ 23 w 27"/>
                  <a:gd name="T9" fmla="*/ 13 h 13"/>
                  <a:gd name="T10" fmla="*/ 20 w 27"/>
                  <a:gd name="T11" fmla="*/ 9 h 13"/>
                  <a:gd name="T12" fmla="*/ 14 w 27"/>
                  <a:gd name="T13" fmla="*/ 5 h 13"/>
                  <a:gd name="T14" fmla="*/ 2 w 27"/>
                  <a:gd name="T15" fmla="*/ 11 h 13"/>
                  <a:gd name="T16" fmla="*/ 0 w 27"/>
                  <a:gd name="T17" fmla="*/ 1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13">
                    <a:moveTo>
                      <a:pt x="0" y="10"/>
                    </a:moveTo>
                    <a:cubicBezTo>
                      <a:pt x="2" y="3"/>
                      <a:pt x="7" y="0"/>
                      <a:pt x="14" y="1"/>
                    </a:cubicBezTo>
                    <a:cubicBezTo>
                      <a:pt x="17" y="1"/>
                      <a:pt x="20" y="2"/>
                      <a:pt x="22" y="4"/>
                    </a:cubicBezTo>
                    <a:cubicBezTo>
                      <a:pt x="24" y="6"/>
                      <a:pt x="27" y="9"/>
                      <a:pt x="25" y="12"/>
                    </a:cubicBezTo>
                    <a:cubicBezTo>
                      <a:pt x="24" y="13"/>
                      <a:pt x="24" y="13"/>
                      <a:pt x="23" y="13"/>
                    </a:cubicBezTo>
                    <a:cubicBezTo>
                      <a:pt x="21" y="12"/>
                      <a:pt x="21" y="10"/>
                      <a:pt x="20" y="9"/>
                    </a:cubicBezTo>
                    <a:cubicBezTo>
                      <a:pt x="19" y="7"/>
                      <a:pt x="16" y="6"/>
                      <a:pt x="14" y="5"/>
                    </a:cubicBezTo>
                    <a:cubicBezTo>
                      <a:pt x="9" y="5"/>
                      <a:pt x="4" y="6"/>
                      <a:pt x="2" y="11"/>
                    </a:cubicBezTo>
                    <a:cubicBezTo>
                      <a:pt x="2" y="12"/>
                      <a:pt x="0" y="11"/>
                      <a:pt x="0" y="1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" name="Freeform 343">
                <a:extLst>
                  <a:ext uri="{FF2B5EF4-FFF2-40B4-BE49-F238E27FC236}">
                    <a16:creationId xmlns:a16="http://schemas.microsoft.com/office/drawing/2014/main" id="{624DC272-40F9-4F6F-A44E-993EDC34EB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6" y="1560"/>
                <a:ext cx="48" cy="31"/>
              </a:xfrm>
              <a:custGeom>
                <a:avLst/>
                <a:gdLst>
                  <a:gd name="T0" fmla="*/ 23 w 25"/>
                  <a:gd name="T1" fmla="*/ 5 h 16"/>
                  <a:gd name="T2" fmla="*/ 11 w 25"/>
                  <a:gd name="T3" fmla="*/ 6 h 16"/>
                  <a:gd name="T4" fmla="*/ 7 w 25"/>
                  <a:gd name="T5" fmla="*/ 10 h 16"/>
                  <a:gd name="T6" fmla="*/ 5 w 25"/>
                  <a:gd name="T7" fmla="*/ 16 h 16"/>
                  <a:gd name="T8" fmla="*/ 3 w 25"/>
                  <a:gd name="T9" fmla="*/ 16 h 16"/>
                  <a:gd name="T10" fmla="*/ 8 w 25"/>
                  <a:gd name="T11" fmla="*/ 3 h 16"/>
                  <a:gd name="T12" fmla="*/ 24 w 25"/>
                  <a:gd name="T13" fmla="*/ 3 h 16"/>
                  <a:gd name="T14" fmla="*/ 23 w 25"/>
                  <a:gd name="T15" fmla="*/ 5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6">
                    <a:moveTo>
                      <a:pt x="23" y="5"/>
                    </a:moveTo>
                    <a:cubicBezTo>
                      <a:pt x="19" y="4"/>
                      <a:pt x="15" y="4"/>
                      <a:pt x="11" y="6"/>
                    </a:cubicBezTo>
                    <a:cubicBezTo>
                      <a:pt x="9" y="7"/>
                      <a:pt x="8" y="8"/>
                      <a:pt x="7" y="10"/>
                    </a:cubicBezTo>
                    <a:cubicBezTo>
                      <a:pt x="6" y="12"/>
                      <a:pt x="6" y="14"/>
                      <a:pt x="5" y="16"/>
                    </a:cubicBezTo>
                    <a:cubicBezTo>
                      <a:pt x="4" y="16"/>
                      <a:pt x="3" y="16"/>
                      <a:pt x="3" y="16"/>
                    </a:cubicBezTo>
                    <a:cubicBezTo>
                      <a:pt x="0" y="11"/>
                      <a:pt x="5" y="5"/>
                      <a:pt x="8" y="3"/>
                    </a:cubicBezTo>
                    <a:cubicBezTo>
                      <a:pt x="13" y="0"/>
                      <a:pt x="19" y="1"/>
                      <a:pt x="24" y="3"/>
                    </a:cubicBezTo>
                    <a:cubicBezTo>
                      <a:pt x="25" y="4"/>
                      <a:pt x="24" y="5"/>
                      <a:pt x="23" y="5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" name="Freeform 344">
                <a:extLst>
                  <a:ext uri="{FF2B5EF4-FFF2-40B4-BE49-F238E27FC236}">
                    <a16:creationId xmlns:a16="http://schemas.microsoft.com/office/drawing/2014/main" id="{47D07191-2FE3-4A38-BC1B-BA35DEA437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1" y="1412"/>
                <a:ext cx="42" cy="55"/>
              </a:xfrm>
              <a:custGeom>
                <a:avLst/>
                <a:gdLst>
                  <a:gd name="T0" fmla="*/ 22 w 22"/>
                  <a:gd name="T1" fmla="*/ 1 h 29"/>
                  <a:gd name="T2" fmla="*/ 9 w 22"/>
                  <a:gd name="T3" fmla="*/ 13 h 29"/>
                  <a:gd name="T4" fmla="*/ 4 w 22"/>
                  <a:gd name="T5" fmla="*/ 28 h 29"/>
                  <a:gd name="T6" fmla="*/ 3 w 22"/>
                  <a:gd name="T7" fmla="*/ 28 h 29"/>
                  <a:gd name="T8" fmla="*/ 6 w 22"/>
                  <a:gd name="T9" fmla="*/ 11 h 29"/>
                  <a:gd name="T10" fmla="*/ 22 w 22"/>
                  <a:gd name="T11" fmla="*/ 0 h 29"/>
                  <a:gd name="T12" fmla="*/ 22 w 22"/>
                  <a:gd name="T13" fmla="*/ 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29">
                    <a:moveTo>
                      <a:pt x="22" y="1"/>
                    </a:moveTo>
                    <a:cubicBezTo>
                      <a:pt x="16" y="3"/>
                      <a:pt x="12" y="8"/>
                      <a:pt x="9" y="13"/>
                    </a:cubicBezTo>
                    <a:cubicBezTo>
                      <a:pt x="6" y="18"/>
                      <a:pt x="7" y="23"/>
                      <a:pt x="4" y="28"/>
                    </a:cubicBezTo>
                    <a:cubicBezTo>
                      <a:pt x="4" y="29"/>
                      <a:pt x="3" y="29"/>
                      <a:pt x="3" y="28"/>
                    </a:cubicBezTo>
                    <a:cubicBezTo>
                      <a:pt x="0" y="23"/>
                      <a:pt x="3" y="16"/>
                      <a:pt x="6" y="11"/>
                    </a:cubicBezTo>
                    <a:cubicBezTo>
                      <a:pt x="10" y="5"/>
                      <a:pt x="15" y="3"/>
                      <a:pt x="22" y="0"/>
                    </a:cubicBezTo>
                    <a:cubicBezTo>
                      <a:pt x="22" y="0"/>
                      <a:pt x="22" y="1"/>
                      <a:pt x="22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1" name="Freeform 345">
                <a:extLst>
                  <a:ext uri="{FF2B5EF4-FFF2-40B4-BE49-F238E27FC236}">
                    <a16:creationId xmlns:a16="http://schemas.microsoft.com/office/drawing/2014/main" id="{E2DE99BD-E3DA-4118-BC6A-6BF7926B39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8" y="1508"/>
                <a:ext cx="23" cy="25"/>
              </a:xfrm>
              <a:custGeom>
                <a:avLst/>
                <a:gdLst>
                  <a:gd name="T0" fmla="*/ 11 w 12"/>
                  <a:gd name="T1" fmla="*/ 2 h 13"/>
                  <a:gd name="T2" fmla="*/ 6 w 12"/>
                  <a:gd name="T3" fmla="*/ 6 h 13"/>
                  <a:gd name="T4" fmla="*/ 3 w 12"/>
                  <a:gd name="T5" fmla="*/ 13 h 13"/>
                  <a:gd name="T6" fmla="*/ 1 w 12"/>
                  <a:gd name="T7" fmla="*/ 13 h 13"/>
                  <a:gd name="T8" fmla="*/ 4 w 12"/>
                  <a:gd name="T9" fmla="*/ 5 h 13"/>
                  <a:gd name="T10" fmla="*/ 11 w 12"/>
                  <a:gd name="T11" fmla="*/ 1 h 13"/>
                  <a:gd name="T12" fmla="*/ 11 w 12"/>
                  <a:gd name="T13" fmla="*/ 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3">
                    <a:moveTo>
                      <a:pt x="11" y="2"/>
                    </a:moveTo>
                    <a:cubicBezTo>
                      <a:pt x="9" y="3"/>
                      <a:pt x="7" y="4"/>
                      <a:pt x="6" y="6"/>
                    </a:cubicBezTo>
                    <a:cubicBezTo>
                      <a:pt x="5" y="8"/>
                      <a:pt x="4" y="11"/>
                      <a:pt x="3" y="13"/>
                    </a:cubicBezTo>
                    <a:cubicBezTo>
                      <a:pt x="2" y="13"/>
                      <a:pt x="2" y="13"/>
                      <a:pt x="1" y="13"/>
                    </a:cubicBezTo>
                    <a:cubicBezTo>
                      <a:pt x="0" y="10"/>
                      <a:pt x="2" y="6"/>
                      <a:pt x="4" y="5"/>
                    </a:cubicBezTo>
                    <a:cubicBezTo>
                      <a:pt x="5" y="2"/>
                      <a:pt x="8" y="1"/>
                      <a:pt x="11" y="1"/>
                    </a:cubicBezTo>
                    <a:cubicBezTo>
                      <a:pt x="12" y="0"/>
                      <a:pt x="12" y="1"/>
                      <a:pt x="11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2" name="Freeform 346">
                <a:extLst>
                  <a:ext uri="{FF2B5EF4-FFF2-40B4-BE49-F238E27FC236}">
                    <a16:creationId xmlns:a16="http://schemas.microsoft.com/office/drawing/2014/main" id="{B8C303C9-7BE0-4C1E-B546-364D0B42D4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7" y="1392"/>
                <a:ext cx="537" cy="231"/>
              </a:xfrm>
              <a:custGeom>
                <a:avLst/>
                <a:gdLst>
                  <a:gd name="T0" fmla="*/ 224 w 280"/>
                  <a:gd name="T1" fmla="*/ 0 h 120"/>
                  <a:gd name="T2" fmla="*/ 213 w 280"/>
                  <a:gd name="T3" fmla="*/ 70 h 120"/>
                  <a:gd name="T4" fmla="*/ 212 w 280"/>
                  <a:gd name="T5" fmla="*/ 71 h 120"/>
                  <a:gd name="T6" fmla="*/ 192 w 280"/>
                  <a:gd name="T7" fmla="*/ 94 h 120"/>
                  <a:gd name="T8" fmla="*/ 175 w 280"/>
                  <a:gd name="T9" fmla="*/ 106 h 120"/>
                  <a:gd name="T10" fmla="*/ 142 w 280"/>
                  <a:gd name="T11" fmla="*/ 108 h 120"/>
                  <a:gd name="T12" fmla="*/ 55 w 280"/>
                  <a:gd name="T13" fmla="*/ 108 h 120"/>
                  <a:gd name="T14" fmla="*/ 50 w 280"/>
                  <a:gd name="T15" fmla="*/ 110 h 120"/>
                  <a:gd name="T16" fmla="*/ 46 w 280"/>
                  <a:gd name="T17" fmla="*/ 108 h 120"/>
                  <a:gd name="T18" fmla="*/ 29 w 280"/>
                  <a:gd name="T19" fmla="*/ 98 h 120"/>
                  <a:gd name="T20" fmla="*/ 15 w 280"/>
                  <a:gd name="T21" fmla="*/ 99 h 120"/>
                  <a:gd name="T22" fmla="*/ 5 w 280"/>
                  <a:gd name="T23" fmla="*/ 106 h 120"/>
                  <a:gd name="T24" fmla="*/ 4 w 280"/>
                  <a:gd name="T25" fmla="*/ 106 h 120"/>
                  <a:gd name="T26" fmla="*/ 0 w 280"/>
                  <a:gd name="T27" fmla="*/ 120 h 120"/>
                  <a:gd name="T28" fmla="*/ 176 w 280"/>
                  <a:gd name="T29" fmla="*/ 120 h 120"/>
                  <a:gd name="T30" fmla="*/ 270 w 280"/>
                  <a:gd name="T31" fmla="*/ 120 h 120"/>
                  <a:gd name="T32" fmla="*/ 271 w 280"/>
                  <a:gd name="T33" fmla="*/ 91 h 120"/>
                  <a:gd name="T34" fmla="*/ 244 w 280"/>
                  <a:gd name="T35" fmla="*/ 92 h 120"/>
                  <a:gd name="T36" fmla="*/ 241 w 280"/>
                  <a:gd name="T37" fmla="*/ 93 h 120"/>
                  <a:gd name="T38" fmla="*/ 241 w 280"/>
                  <a:gd name="T39" fmla="*/ 102 h 120"/>
                  <a:gd name="T40" fmla="*/ 239 w 280"/>
                  <a:gd name="T41" fmla="*/ 102 h 120"/>
                  <a:gd name="T42" fmla="*/ 237 w 280"/>
                  <a:gd name="T43" fmla="*/ 97 h 120"/>
                  <a:gd name="T44" fmla="*/ 234 w 280"/>
                  <a:gd name="T45" fmla="*/ 90 h 120"/>
                  <a:gd name="T46" fmla="*/ 220 w 280"/>
                  <a:gd name="T47" fmla="*/ 83 h 120"/>
                  <a:gd name="T48" fmla="*/ 220 w 280"/>
                  <a:gd name="T49" fmla="*/ 81 h 120"/>
                  <a:gd name="T50" fmla="*/ 235 w 280"/>
                  <a:gd name="T51" fmla="*/ 85 h 120"/>
                  <a:gd name="T52" fmla="*/ 236 w 280"/>
                  <a:gd name="T53" fmla="*/ 84 h 120"/>
                  <a:gd name="T54" fmla="*/ 246 w 280"/>
                  <a:gd name="T55" fmla="*/ 64 h 120"/>
                  <a:gd name="T56" fmla="*/ 243 w 280"/>
                  <a:gd name="T57" fmla="*/ 17 h 120"/>
                  <a:gd name="T58" fmla="*/ 224 w 280"/>
                  <a:gd name="T59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80" h="120">
                    <a:moveTo>
                      <a:pt x="224" y="0"/>
                    </a:moveTo>
                    <a:cubicBezTo>
                      <a:pt x="235" y="23"/>
                      <a:pt x="228" y="52"/>
                      <a:pt x="213" y="70"/>
                    </a:cubicBezTo>
                    <a:cubicBezTo>
                      <a:pt x="213" y="70"/>
                      <a:pt x="213" y="71"/>
                      <a:pt x="212" y="71"/>
                    </a:cubicBezTo>
                    <a:cubicBezTo>
                      <a:pt x="193" y="94"/>
                      <a:pt x="192" y="94"/>
                      <a:pt x="192" y="94"/>
                    </a:cubicBezTo>
                    <a:cubicBezTo>
                      <a:pt x="192" y="94"/>
                      <a:pt x="201" y="102"/>
                      <a:pt x="175" y="106"/>
                    </a:cubicBezTo>
                    <a:cubicBezTo>
                      <a:pt x="167" y="107"/>
                      <a:pt x="157" y="108"/>
                      <a:pt x="142" y="108"/>
                    </a:cubicBezTo>
                    <a:cubicBezTo>
                      <a:pt x="92" y="108"/>
                      <a:pt x="65" y="108"/>
                      <a:pt x="55" y="108"/>
                    </a:cubicBezTo>
                    <a:cubicBezTo>
                      <a:pt x="54" y="109"/>
                      <a:pt x="52" y="110"/>
                      <a:pt x="50" y="110"/>
                    </a:cubicBezTo>
                    <a:cubicBezTo>
                      <a:pt x="48" y="110"/>
                      <a:pt x="47" y="109"/>
                      <a:pt x="46" y="108"/>
                    </a:cubicBezTo>
                    <a:cubicBezTo>
                      <a:pt x="42" y="103"/>
                      <a:pt x="36" y="100"/>
                      <a:pt x="29" y="98"/>
                    </a:cubicBezTo>
                    <a:cubicBezTo>
                      <a:pt x="25" y="97"/>
                      <a:pt x="20" y="97"/>
                      <a:pt x="15" y="99"/>
                    </a:cubicBezTo>
                    <a:cubicBezTo>
                      <a:pt x="11" y="100"/>
                      <a:pt x="7" y="102"/>
                      <a:pt x="5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2" y="110"/>
                      <a:pt x="0" y="114"/>
                      <a:pt x="0" y="120"/>
                    </a:cubicBezTo>
                    <a:cubicBezTo>
                      <a:pt x="176" y="120"/>
                      <a:pt x="176" y="120"/>
                      <a:pt x="176" y="120"/>
                    </a:cubicBezTo>
                    <a:cubicBezTo>
                      <a:pt x="270" y="120"/>
                      <a:pt x="270" y="120"/>
                      <a:pt x="270" y="120"/>
                    </a:cubicBezTo>
                    <a:cubicBezTo>
                      <a:pt x="273" y="115"/>
                      <a:pt x="280" y="103"/>
                      <a:pt x="271" y="91"/>
                    </a:cubicBezTo>
                    <a:cubicBezTo>
                      <a:pt x="260" y="77"/>
                      <a:pt x="244" y="91"/>
                      <a:pt x="244" y="92"/>
                    </a:cubicBezTo>
                    <a:cubicBezTo>
                      <a:pt x="243" y="92"/>
                      <a:pt x="242" y="93"/>
                      <a:pt x="241" y="93"/>
                    </a:cubicBezTo>
                    <a:cubicBezTo>
                      <a:pt x="242" y="96"/>
                      <a:pt x="243" y="100"/>
                      <a:pt x="241" y="102"/>
                    </a:cubicBezTo>
                    <a:cubicBezTo>
                      <a:pt x="240" y="103"/>
                      <a:pt x="239" y="103"/>
                      <a:pt x="239" y="102"/>
                    </a:cubicBezTo>
                    <a:cubicBezTo>
                      <a:pt x="237" y="101"/>
                      <a:pt x="237" y="100"/>
                      <a:pt x="237" y="97"/>
                    </a:cubicBezTo>
                    <a:cubicBezTo>
                      <a:pt x="236" y="95"/>
                      <a:pt x="235" y="92"/>
                      <a:pt x="234" y="90"/>
                    </a:cubicBezTo>
                    <a:cubicBezTo>
                      <a:pt x="231" y="86"/>
                      <a:pt x="225" y="84"/>
                      <a:pt x="220" y="83"/>
                    </a:cubicBezTo>
                    <a:cubicBezTo>
                      <a:pt x="219" y="83"/>
                      <a:pt x="218" y="81"/>
                      <a:pt x="220" y="81"/>
                    </a:cubicBezTo>
                    <a:cubicBezTo>
                      <a:pt x="226" y="80"/>
                      <a:pt x="231" y="81"/>
                      <a:pt x="235" y="85"/>
                    </a:cubicBezTo>
                    <a:cubicBezTo>
                      <a:pt x="235" y="84"/>
                      <a:pt x="235" y="84"/>
                      <a:pt x="236" y="84"/>
                    </a:cubicBezTo>
                    <a:cubicBezTo>
                      <a:pt x="240" y="77"/>
                      <a:pt x="243" y="70"/>
                      <a:pt x="246" y="64"/>
                    </a:cubicBezTo>
                    <a:cubicBezTo>
                      <a:pt x="253" y="44"/>
                      <a:pt x="251" y="28"/>
                      <a:pt x="243" y="17"/>
                    </a:cubicBezTo>
                    <a:cubicBezTo>
                      <a:pt x="239" y="9"/>
                      <a:pt x="232" y="4"/>
                      <a:pt x="224" y="0"/>
                    </a:cubicBezTo>
                    <a:close/>
                  </a:path>
                </a:pathLst>
              </a:custGeom>
              <a:solidFill>
                <a:srgbClr val="CDC2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3" name="Freeform 347">
                <a:extLst>
                  <a:ext uri="{FF2B5EF4-FFF2-40B4-BE49-F238E27FC236}">
                    <a16:creationId xmlns:a16="http://schemas.microsoft.com/office/drawing/2014/main" id="{F18EE927-75DD-48D6-A01E-6077BB301E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3" y="1206"/>
                <a:ext cx="277" cy="246"/>
              </a:xfrm>
              <a:custGeom>
                <a:avLst/>
                <a:gdLst>
                  <a:gd name="T0" fmla="*/ 100 w 277"/>
                  <a:gd name="T1" fmla="*/ 90 h 246"/>
                  <a:gd name="T2" fmla="*/ 135 w 277"/>
                  <a:gd name="T3" fmla="*/ 0 h 246"/>
                  <a:gd name="T4" fmla="*/ 181 w 277"/>
                  <a:gd name="T5" fmla="*/ 90 h 246"/>
                  <a:gd name="T6" fmla="*/ 277 w 277"/>
                  <a:gd name="T7" fmla="*/ 94 h 246"/>
                  <a:gd name="T8" fmla="*/ 204 w 277"/>
                  <a:gd name="T9" fmla="*/ 159 h 246"/>
                  <a:gd name="T10" fmla="*/ 232 w 277"/>
                  <a:gd name="T11" fmla="*/ 244 h 246"/>
                  <a:gd name="T12" fmla="*/ 142 w 277"/>
                  <a:gd name="T13" fmla="*/ 209 h 246"/>
                  <a:gd name="T14" fmla="*/ 58 w 277"/>
                  <a:gd name="T15" fmla="*/ 246 h 246"/>
                  <a:gd name="T16" fmla="*/ 75 w 277"/>
                  <a:gd name="T17" fmla="*/ 161 h 246"/>
                  <a:gd name="T18" fmla="*/ 0 w 277"/>
                  <a:gd name="T19" fmla="*/ 104 h 246"/>
                  <a:gd name="T20" fmla="*/ 100 w 277"/>
                  <a:gd name="T21" fmla="*/ 90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7" h="246">
                    <a:moveTo>
                      <a:pt x="100" y="90"/>
                    </a:moveTo>
                    <a:lnTo>
                      <a:pt x="135" y="0"/>
                    </a:lnTo>
                    <a:lnTo>
                      <a:pt x="181" y="90"/>
                    </a:lnTo>
                    <a:lnTo>
                      <a:pt x="277" y="94"/>
                    </a:lnTo>
                    <a:lnTo>
                      <a:pt x="204" y="159"/>
                    </a:lnTo>
                    <a:lnTo>
                      <a:pt x="232" y="244"/>
                    </a:lnTo>
                    <a:lnTo>
                      <a:pt x="142" y="209"/>
                    </a:lnTo>
                    <a:lnTo>
                      <a:pt x="58" y="246"/>
                    </a:lnTo>
                    <a:lnTo>
                      <a:pt x="75" y="161"/>
                    </a:lnTo>
                    <a:lnTo>
                      <a:pt x="0" y="104"/>
                    </a:lnTo>
                    <a:lnTo>
                      <a:pt x="100" y="90"/>
                    </a:lnTo>
                    <a:close/>
                  </a:path>
                </a:pathLst>
              </a:custGeom>
              <a:solidFill>
                <a:srgbClr val="EDC3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4" name="Freeform 348">
                <a:extLst>
                  <a:ext uri="{FF2B5EF4-FFF2-40B4-BE49-F238E27FC236}">
                    <a16:creationId xmlns:a16="http://schemas.microsoft.com/office/drawing/2014/main" id="{E6795AFE-12B8-4841-B4C4-1FF45B6391F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000" y="1194"/>
                <a:ext cx="301" cy="270"/>
              </a:xfrm>
              <a:custGeom>
                <a:avLst/>
                <a:gdLst>
                  <a:gd name="T0" fmla="*/ 55 w 157"/>
                  <a:gd name="T1" fmla="*/ 47 h 140"/>
                  <a:gd name="T2" fmla="*/ 72 w 157"/>
                  <a:gd name="T3" fmla="*/ 4 h 140"/>
                  <a:gd name="T4" fmla="*/ 80 w 157"/>
                  <a:gd name="T5" fmla="*/ 1 h 140"/>
                  <a:gd name="T6" fmla="*/ 83 w 157"/>
                  <a:gd name="T7" fmla="*/ 4 h 140"/>
                  <a:gd name="T8" fmla="*/ 105 w 157"/>
                  <a:gd name="T9" fmla="*/ 47 h 140"/>
                  <a:gd name="T10" fmla="*/ 152 w 157"/>
                  <a:gd name="T11" fmla="*/ 49 h 140"/>
                  <a:gd name="T12" fmla="*/ 157 w 157"/>
                  <a:gd name="T13" fmla="*/ 55 h 140"/>
                  <a:gd name="T14" fmla="*/ 155 w 157"/>
                  <a:gd name="T15" fmla="*/ 59 h 140"/>
                  <a:gd name="T16" fmla="*/ 120 w 157"/>
                  <a:gd name="T17" fmla="*/ 91 h 140"/>
                  <a:gd name="T18" fmla="*/ 134 w 157"/>
                  <a:gd name="T19" fmla="*/ 131 h 140"/>
                  <a:gd name="T20" fmla="*/ 130 w 157"/>
                  <a:gd name="T21" fmla="*/ 138 h 140"/>
                  <a:gd name="T22" fmla="*/ 126 w 157"/>
                  <a:gd name="T23" fmla="*/ 138 h 140"/>
                  <a:gd name="T24" fmla="*/ 81 w 157"/>
                  <a:gd name="T25" fmla="*/ 121 h 140"/>
                  <a:gd name="T26" fmla="*/ 39 w 157"/>
                  <a:gd name="T27" fmla="*/ 139 h 140"/>
                  <a:gd name="T28" fmla="*/ 32 w 157"/>
                  <a:gd name="T29" fmla="*/ 136 h 140"/>
                  <a:gd name="T30" fmla="*/ 31 w 157"/>
                  <a:gd name="T31" fmla="*/ 133 h 140"/>
                  <a:gd name="T32" fmla="*/ 31 w 157"/>
                  <a:gd name="T33" fmla="*/ 133 h 140"/>
                  <a:gd name="T34" fmla="*/ 40 w 157"/>
                  <a:gd name="T35" fmla="*/ 92 h 140"/>
                  <a:gd name="T36" fmla="*/ 3 w 157"/>
                  <a:gd name="T37" fmla="*/ 64 h 140"/>
                  <a:gd name="T38" fmla="*/ 2 w 157"/>
                  <a:gd name="T39" fmla="*/ 56 h 140"/>
                  <a:gd name="T40" fmla="*/ 6 w 157"/>
                  <a:gd name="T41" fmla="*/ 54 h 140"/>
                  <a:gd name="T42" fmla="*/ 55 w 157"/>
                  <a:gd name="T43" fmla="*/ 47 h 140"/>
                  <a:gd name="T44" fmla="*/ 78 w 157"/>
                  <a:gd name="T45" fmla="*/ 20 h 140"/>
                  <a:gd name="T46" fmla="*/ 64 w 157"/>
                  <a:gd name="T47" fmla="*/ 55 h 140"/>
                  <a:gd name="T48" fmla="*/ 60 w 157"/>
                  <a:gd name="T49" fmla="*/ 58 h 140"/>
                  <a:gd name="T50" fmla="*/ 21 w 157"/>
                  <a:gd name="T51" fmla="*/ 63 h 140"/>
                  <a:gd name="T52" fmla="*/ 49 w 157"/>
                  <a:gd name="T53" fmla="*/ 85 h 140"/>
                  <a:gd name="T54" fmla="*/ 52 w 157"/>
                  <a:gd name="T55" fmla="*/ 91 h 140"/>
                  <a:gd name="T56" fmla="*/ 45 w 157"/>
                  <a:gd name="T57" fmla="*/ 124 h 140"/>
                  <a:gd name="T58" fmla="*/ 79 w 157"/>
                  <a:gd name="T59" fmla="*/ 110 h 140"/>
                  <a:gd name="T60" fmla="*/ 83 w 157"/>
                  <a:gd name="T61" fmla="*/ 110 h 140"/>
                  <a:gd name="T62" fmla="*/ 119 w 157"/>
                  <a:gd name="T63" fmla="*/ 123 h 140"/>
                  <a:gd name="T64" fmla="*/ 108 w 157"/>
                  <a:gd name="T65" fmla="*/ 91 h 140"/>
                  <a:gd name="T66" fmla="*/ 109 w 157"/>
                  <a:gd name="T67" fmla="*/ 85 h 140"/>
                  <a:gd name="T68" fmla="*/ 137 w 157"/>
                  <a:gd name="T69" fmla="*/ 60 h 140"/>
                  <a:gd name="T70" fmla="*/ 101 w 157"/>
                  <a:gd name="T71" fmla="*/ 58 h 140"/>
                  <a:gd name="T72" fmla="*/ 96 w 157"/>
                  <a:gd name="T73" fmla="*/ 55 h 140"/>
                  <a:gd name="T74" fmla="*/ 78 w 157"/>
                  <a:gd name="T75" fmla="*/ 2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57" h="140">
                    <a:moveTo>
                      <a:pt x="55" y="47"/>
                    </a:moveTo>
                    <a:cubicBezTo>
                      <a:pt x="72" y="4"/>
                      <a:pt x="72" y="4"/>
                      <a:pt x="72" y="4"/>
                    </a:cubicBezTo>
                    <a:cubicBezTo>
                      <a:pt x="73" y="1"/>
                      <a:pt x="77" y="0"/>
                      <a:pt x="80" y="1"/>
                    </a:cubicBezTo>
                    <a:cubicBezTo>
                      <a:pt x="81" y="2"/>
                      <a:pt x="82" y="3"/>
                      <a:pt x="83" y="4"/>
                    </a:cubicBezTo>
                    <a:cubicBezTo>
                      <a:pt x="105" y="47"/>
                      <a:pt x="105" y="47"/>
                      <a:pt x="105" y="47"/>
                    </a:cubicBezTo>
                    <a:cubicBezTo>
                      <a:pt x="152" y="49"/>
                      <a:pt x="152" y="49"/>
                      <a:pt x="152" y="49"/>
                    </a:cubicBezTo>
                    <a:cubicBezTo>
                      <a:pt x="155" y="49"/>
                      <a:pt x="157" y="52"/>
                      <a:pt x="157" y="55"/>
                    </a:cubicBezTo>
                    <a:cubicBezTo>
                      <a:pt x="157" y="56"/>
                      <a:pt x="156" y="58"/>
                      <a:pt x="155" y="59"/>
                    </a:cubicBezTo>
                    <a:cubicBezTo>
                      <a:pt x="120" y="91"/>
                      <a:pt x="120" y="91"/>
                      <a:pt x="120" y="91"/>
                    </a:cubicBezTo>
                    <a:cubicBezTo>
                      <a:pt x="134" y="131"/>
                      <a:pt x="134" y="131"/>
                      <a:pt x="134" y="131"/>
                    </a:cubicBezTo>
                    <a:cubicBezTo>
                      <a:pt x="135" y="134"/>
                      <a:pt x="133" y="137"/>
                      <a:pt x="130" y="138"/>
                    </a:cubicBezTo>
                    <a:cubicBezTo>
                      <a:pt x="129" y="139"/>
                      <a:pt x="127" y="139"/>
                      <a:pt x="126" y="138"/>
                    </a:cubicBezTo>
                    <a:cubicBezTo>
                      <a:pt x="81" y="121"/>
                      <a:pt x="81" y="121"/>
                      <a:pt x="81" y="121"/>
                    </a:cubicBezTo>
                    <a:cubicBezTo>
                      <a:pt x="39" y="139"/>
                      <a:pt x="39" y="139"/>
                      <a:pt x="39" y="139"/>
                    </a:cubicBezTo>
                    <a:cubicBezTo>
                      <a:pt x="36" y="140"/>
                      <a:pt x="33" y="139"/>
                      <a:pt x="32" y="136"/>
                    </a:cubicBezTo>
                    <a:cubicBezTo>
                      <a:pt x="31" y="135"/>
                      <a:pt x="31" y="134"/>
                      <a:pt x="31" y="133"/>
                    </a:cubicBezTo>
                    <a:cubicBezTo>
                      <a:pt x="31" y="133"/>
                      <a:pt x="31" y="133"/>
                      <a:pt x="31" y="133"/>
                    </a:cubicBezTo>
                    <a:cubicBezTo>
                      <a:pt x="40" y="92"/>
                      <a:pt x="40" y="92"/>
                      <a:pt x="40" y="92"/>
                    </a:cubicBezTo>
                    <a:cubicBezTo>
                      <a:pt x="3" y="64"/>
                      <a:pt x="3" y="64"/>
                      <a:pt x="3" y="64"/>
                    </a:cubicBezTo>
                    <a:cubicBezTo>
                      <a:pt x="1" y="62"/>
                      <a:pt x="0" y="59"/>
                      <a:pt x="2" y="56"/>
                    </a:cubicBezTo>
                    <a:cubicBezTo>
                      <a:pt x="3" y="55"/>
                      <a:pt x="5" y="54"/>
                      <a:pt x="6" y="54"/>
                    </a:cubicBezTo>
                    <a:cubicBezTo>
                      <a:pt x="55" y="47"/>
                      <a:pt x="55" y="47"/>
                      <a:pt x="55" y="47"/>
                    </a:cubicBezTo>
                    <a:close/>
                    <a:moveTo>
                      <a:pt x="78" y="20"/>
                    </a:moveTo>
                    <a:cubicBezTo>
                      <a:pt x="64" y="55"/>
                      <a:pt x="64" y="55"/>
                      <a:pt x="64" y="55"/>
                    </a:cubicBezTo>
                    <a:cubicBezTo>
                      <a:pt x="63" y="57"/>
                      <a:pt x="62" y="58"/>
                      <a:pt x="60" y="58"/>
                    </a:cubicBezTo>
                    <a:cubicBezTo>
                      <a:pt x="21" y="63"/>
                      <a:pt x="21" y="63"/>
                      <a:pt x="21" y="63"/>
                    </a:cubicBezTo>
                    <a:cubicBezTo>
                      <a:pt x="49" y="85"/>
                      <a:pt x="49" y="85"/>
                      <a:pt x="49" y="85"/>
                    </a:cubicBezTo>
                    <a:cubicBezTo>
                      <a:pt x="51" y="87"/>
                      <a:pt x="52" y="89"/>
                      <a:pt x="52" y="91"/>
                    </a:cubicBezTo>
                    <a:cubicBezTo>
                      <a:pt x="45" y="124"/>
                      <a:pt x="45" y="124"/>
                      <a:pt x="45" y="124"/>
                    </a:cubicBezTo>
                    <a:cubicBezTo>
                      <a:pt x="79" y="110"/>
                      <a:pt x="79" y="110"/>
                      <a:pt x="79" y="110"/>
                    </a:cubicBezTo>
                    <a:cubicBezTo>
                      <a:pt x="80" y="109"/>
                      <a:pt x="82" y="109"/>
                      <a:pt x="83" y="110"/>
                    </a:cubicBezTo>
                    <a:cubicBezTo>
                      <a:pt x="119" y="123"/>
                      <a:pt x="119" y="123"/>
                      <a:pt x="119" y="123"/>
                    </a:cubicBezTo>
                    <a:cubicBezTo>
                      <a:pt x="108" y="91"/>
                      <a:pt x="108" y="91"/>
                      <a:pt x="108" y="91"/>
                    </a:cubicBezTo>
                    <a:cubicBezTo>
                      <a:pt x="107" y="89"/>
                      <a:pt x="108" y="87"/>
                      <a:pt x="109" y="85"/>
                    </a:cubicBezTo>
                    <a:cubicBezTo>
                      <a:pt x="137" y="60"/>
                      <a:pt x="137" y="60"/>
                      <a:pt x="137" y="60"/>
                    </a:cubicBezTo>
                    <a:cubicBezTo>
                      <a:pt x="101" y="58"/>
                      <a:pt x="101" y="58"/>
                      <a:pt x="101" y="58"/>
                    </a:cubicBezTo>
                    <a:cubicBezTo>
                      <a:pt x="99" y="58"/>
                      <a:pt x="97" y="57"/>
                      <a:pt x="96" y="55"/>
                    </a:cubicBezTo>
                    <a:lnTo>
                      <a:pt x="78" y="20"/>
                    </a:ln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5" name="Freeform 349">
                <a:extLst>
                  <a:ext uri="{FF2B5EF4-FFF2-40B4-BE49-F238E27FC236}">
                    <a16:creationId xmlns:a16="http://schemas.microsoft.com/office/drawing/2014/main" id="{D57C5E23-6DB7-4B9A-BCE0-1E469BBFE7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3" y="1254"/>
                <a:ext cx="23" cy="42"/>
              </a:xfrm>
              <a:custGeom>
                <a:avLst/>
                <a:gdLst>
                  <a:gd name="T0" fmla="*/ 0 w 12"/>
                  <a:gd name="T1" fmla="*/ 0 h 22"/>
                  <a:gd name="T2" fmla="*/ 5 w 12"/>
                  <a:gd name="T3" fmla="*/ 13 h 22"/>
                  <a:gd name="T4" fmla="*/ 10 w 12"/>
                  <a:gd name="T5" fmla="*/ 21 h 22"/>
                  <a:gd name="T6" fmla="*/ 12 w 12"/>
                  <a:gd name="T7" fmla="*/ 21 h 22"/>
                  <a:gd name="T8" fmla="*/ 6 w 12"/>
                  <a:gd name="T9" fmla="*/ 11 h 22"/>
                  <a:gd name="T10" fmla="*/ 1 w 12"/>
                  <a:gd name="T11" fmla="*/ 0 h 22"/>
                  <a:gd name="T12" fmla="*/ 0 w 12"/>
                  <a:gd name="T13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22">
                    <a:moveTo>
                      <a:pt x="0" y="0"/>
                    </a:moveTo>
                    <a:cubicBezTo>
                      <a:pt x="1" y="4"/>
                      <a:pt x="3" y="9"/>
                      <a:pt x="5" y="13"/>
                    </a:cubicBezTo>
                    <a:cubicBezTo>
                      <a:pt x="6" y="16"/>
                      <a:pt x="7" y="20"/>
                      <a:pt x="10" y="21"/>
                    </a:cubicBezTo>
                    <a:cubicBezTo>
                      <a:pt x="11" y="22"/>
                      <a:pt x="12" y="21"/>
                      <a:pt x="12" y="21"/>
                    </a:cubicBezTo>
                    <a:cubicBezTo>
                      <a:pt x="11" y="17"/>
                      <a:pt x="8" y="14"/>
                      <a:pt x="6" y="11"/>
                    </a:cubicBezTo>
                    <a:cubicBezTo>
                      <a:pt x="4" y="7"/>
                      <a:pt x="3" y="3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6" name="Freeform 350">
                <a:extLst>
                  <a:ext uri="{FF2B5EF4-FFF2-40B4-BE49-F238E27FC236}">
                    <a16:creationId xmlns:a16="http://schemas.microsoft.com/office/drawing/2014/main" id="{7F5B8AA9-ADA8-4B85-A39D-0168D91ABE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9" y="1379"/>
                <a:ext cx="20" cy="40"/>
              </a:xfrm>
              <a:custGeom>
                <a:avLst/>
                <a:gdLst>
                  <a:gd name="T0" fmla="*/ 0 w 10"/>
                  <a:gd name="T1" fmla="*/ 0 h 21"/>
                  <a:gd name="T2" fmla="*/ 3 w 10"/>
                  <a:gd name="T3" fmla="*/ 12 h 21"/>
                  <a:gd name="T4" fmla="*/ 9 w 10"/>
                  <a:gd name="T5" fmla="*/ 21 h 21"/>
                  <a:gd name="T6" fmla="*/ 10 w 10"/>
                  <a:gd name="T7" fmla="*/ 20 h 21"/>
                  <a:gd name="T8" fmla="*/ 5 w 10"/>
                  <a:gd name="T9" fmla="*/ 10 h 21"/>
                  <a:gd name="T10" fmla="*/ 1 w 10"/>
                  <a:gd name="T11" fmla="*/ 0 h 21"/>
                  <a:gd name="T12" fmla="*/ 0 w 10"/>
                  <a:gd name="T13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21">
                    <a:moveTo>
                      <a:pt x="0" y="0"/>
                    </a:moveTo>
                    <a:cubicBezTo>
                      <a:pt x="1" y="4"/>
                      <a:pt x="2" y="8"/>
                      <a:pt x="3" y="12"/>
                    </a:cubicBezTo>
                    <a:cubicBezTo>
                      <a:pt x="4" y="15"/>
                      <a:pt x="6" y="19"/>
                      <a:pt x="9" y="21"/>
                    </a:cubicBezTo>
                    <a:cubicBezTo>
                      <a:pt x="9" y="21"/>
                      <a:pt x="10" y="21"/>
                      <a:pt x="10" y="20"/>
                    </a:cubicBezTo>
                    <a:cubicBezTo>
                      <a:pt x="9" y="16"/>
                      <a:pt x="7" y="13"/>
                      <a:pt x="5" y="10"/>
                    </a:cubicBezTo>
                    <a:cubicBezTo>
                      <a:pt x="4" y="7"/>
                      <a:pt x="2" y="3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7" name="Freeform 351">
                <a:extLst>
                  <a:ext uri="{FF2B5EF4-FFF2-40B4-BE49-F238E27FC236}">
                    <a16:creationId xmlns:a16="http://schemas.microsoft.com/office/drawing/2014/main" id="{D89379B0-731C-465D-A20C-AFE8B059C9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5" y="1315"/>
                <a:ext cx="42" cy="31"/>
              </a:xfrm>
              <a:custGeom>
                <a:avLst/>
                <a:gdLst>
                  <a:gd name="T0" fmla="*/ 21 w 22"/>
                  <a:gd name="T1" fmla="*/ 0 h 16"/>
                  <a:gd name="T2" fmla="*/ 11 w 22"/>
                  <a:gd name="T3" fmla="*/ 6 h 16"/>
                  <a:gd name="T4" fmla="*/ 1 w 22"/>
                  <a:gd name="T5" fmla="*/ 15 h 16"/>
                  <a:gd name="T6" fmla="*/ 2 w 22"/>
                  <a:gd name="T7" fmla="*/ 16 h 16"/>
                  <a:gd name="T8" fmla="*/ 10 w 22"/>
                  <a:gd name="T9" fmla="*/ 9 h 16"/>
                  <a:gd name="T10" fmla="*/ 22 w 22"/>
                  <a:gd name="T11" fmla="*/ 1 h 16"/>
                  <a:gd name="T12" fmla="*/ 21 w 22"/>
                  <a:gd name="T13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16">
                    <a:moveTo>
                      <a:pt x="21" y="0"/>
                    </a:moveTo>
                    <a:cubicBezTo>
                      <a:pt x="17" y="2"/>
                      <a:pt x="14" y="4"/>
                      <a:pt x="11" y="6"/>
                    </a:cubicBezTo>
                    <a:cubicBezTo>
                      <a:pt x="7" y="9"/>
                      <a:pt x="3" y="11"/>
                      <a:pt x="1" y="15"/>
                    </a:cubicBezTo>
                    <a:cubicBezTo>
                      <a:pt x="0" y="15"/>
                      <a:pt x="1" y="16"/>
                      <a:pt x="2" y="16"/>
                    </a:cubicBezTo>
                    <a:cubicBezTo>
                      <a:pt x="5" y="14"/>
                      <a:pt x="8" y="12"/>
                      <a:pt x="10" y="9"/>
                    </a:cubicBezTo>
                    <a:cubicBezTo>
                      <a:pt x="14" y="7"/>
                      <a:pt x="18" y="3"/>
                      <a:pt x="22" y="1"/>
                    </a:cubicBezTo>
                    <a:cubicBezTo>
                      <a:pt x="22" y="1"/>
                      <a:pt x="22" y="0"/>
                      <a:pt x="21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8" name="Freeform 352">
                <a:extLst>
                  <a:ext uri="{FF2B5EF4-FFF2-40B4-BE49-F238E27FC236}">
                    <a16:creationId xmlns:a16="http://schemas.microsoft.com/office/drawing/2014/main" id="{97F9CB1A-3CD4-4710-A291-3FA77B9E48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4" y="1135"/>
                <a:ext cx="635" cy="669"/>
              </a:xfrm>
              <a:custGeom>
                <a:avLst/>
                <a:gdLst>
                  <a:gd name="T0" fmla="*/ 135 w 331"/>
                  <a:gd name="T1" fmla="*/ 10 h 348"/>
                  <a:gd name="T2" fmla="*/ 240 w 331"/>
                  <a:gd name="T3" fmla="*/ 18 h 348"/>
                  <a:gd name="T4" fmla="*/ 331 w 331"/>
                  <a:gd name="T5" fmla="*/ 187 h 348"/>
                  <a:gd name="T6" fmla="*/ 215 w 331"/>
                  <a:gd name="T7" fmla="*/ 311 h 348"/>
                  <a:gd name="T8" fmla="*/ 22 w 331"/>
                  <a:gd name="T9" fmla="*/ 201 h 348"/>
                  <a:gd name="T10" fmla="*/ 135 w 331"/>
                  <a:gd name="T11" fmla="*/ 10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1" h="348">
                    <a:moveTo>
                      <a:pt x="135" y="10"/>
                    </a:moveTo>
                    <a:cubicBezTo>
                      <a:pt x="172" y="0"/>
                      <a:pt x="208" y="4"/>
                      <a:pt x="240" y="18"/>
                    </a:cubicBezTo>
                    <a:cubicBezTo>
                      <a:pt x="57" y="38"/>
                      <a:pt x="165" y="348"/>
                      <a:pt x="331" y="187"/>
                    </a:cubicBezTo>
                    <a:cubicBezTo>
                      <a:pt x="321" y="245"/>
                      <a:pt x="277" y="294"/>
                      <a:pt x="215" y="311"/>
                    </a:cubicBezTo>
                    <a:cubicBezTo>
                      <a:pt x="131" y="333"/>
                      <a:pt x="44" y="284"/>
                      <a:pt x="22" y="201"/>
                    </a:cubicBezTo>
                    <a:cubicBezTo>
                      <a:pt x="0" y="118"/>
                      <a:pt x="51" y="33"/>
                      <a:pt x="135" y="10"/>
                    </a:cubicBezTo>
                    <a:close/>
                  </a:path>
                </a:pathLst>
              </a:custGeom>
              <a:solidFill>
                <a:srgbClr val="EDC3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" name="Freeform 353">
                <a:extLst>
                  <a:ext uri="{FF2B5EF4-FFF2-40B4-BE49-F238E27FC236}">
                    <a16:creationId xmlns:a16="http://schemas.microsoft.com/office/drawing/2014/main" id="{98E21A6E-263E-4AAD-BC98-5154C7B7EC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4" y="1138"/>
                <a:ext cx="635" cy="637"/>
              </a:xfrm>
              <a:custGeom>
                <a:avLst/>
                <a:gdLst>
                  <a:gd name="T0" fmla="*/ 135 w 331"/>
                  <a:gd name="T1" fmla="*/ 8 h 331"/>
                  <a:gd name="T2" fmla="*/ 220 w 331"/>
                  <a:gd name="T3" fmla="*/ 9 h 331"/>
                  <a:gd name="T4" fmla="*/ 76 w 331"/>
                  <a:gd name="T5" fmla="*/ 111 h 331"/>
                  <a:gd name="T6" fmla="*/ 229 w 331"/>
                  <a:gd name="T7" fmla="*/ 268 h 331"/>
                  <a:gd name="T8" fmla="*/ 329 w 331"/>
                  <a:gd name="T9" fmla="*/ 187 h 331"/>
                  <a:gd name="T10" fmla="*/ 331 w 331"/>
                  <a:gd name="T11" fmla="*/ 185 h 331"/>
                  <a:gd name="T12" fmla="*/ 215 w 331"/>
                  <a:gd name="T13" fmla="*/ 309 h 331"/>
                  <a:gd name="T14" fmla="*/ 22 w 331"/>
                  <a:gd name="T15" fmla="*/ 199 h 331"/>
                  <a:gd name="T16" fmla="*/ 135 w 331"/>
                  <a:gd name="T17" fmla="*/ 8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1" h="331">
                    <a:moveTo>
                      <a:pt x="135" y="8"/>
                    </a:moveTo>
                    <a:cubicBezTo>
                      <a:pt x="164" y="0"/>
                      <a:pt x="194" y="1"/>
                      <a:pt x="220" y="9"/>
                    </a:cubicBezTo>
                    <a:cubicBezTo>
                      <a:pt x="180" y="11"/>
                      <a:pt x="102" y="25"/>
                      <a:pt x="76" y="111"/>
                    </a:cubicBezTo>
                    <a:cubicBezTo>
                      <a:pt x="49" y="199"/>
                      <a:pt x="147" y="287"/>
                      <a:pt x="229" y="268"/>
                    </a:cubicBezTo>
                    <a:cubicBezTo>
                      <a:pt x="307" y="250"/>
                      <a:pt x="324" y="210"/>
                      <a:pt x="329" y="187"/>
                    </a:cubicBezTo>
                    <a:cubicBezTo>
                      <a:pt x="330" y="186"/>
                      <a:pt x="330" y="185"/>
                      <a:pt x="331" y="185"/>
                    </a:cubicBezTo>
                    <a:cubicBezTo>
                      <a:pt x="321" y="243"/>
                      <a:pt x="277" y="292"/>
                      <a:pt x="215" y="309"/>
                    </a:cubicBezTo>
                    <a:cubicBezTo>
                      <a:pt x="131" y="331"/>
                      <a:pt x="44" y="282"/>
                      <a:pt x="22" y="199"/>
                    </a:cubicBezTo>
                    <a:cubicBezTo>
                      <a:pt x="0" y="116"/>
                      <a:pt x="51" y="31"/>
                      <a:pt x="135" y="8"/>
                    </a:cubicBezTo>
                    <a:close/>
                  </a:path>
                </a:pathLst>
              </a:custGeom>
              <a:solidFill>
                <a:srgbClr val="D09F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" name="Freeform 354">
                <a:extLst>
                  <a:ext uri="{FF2B5EF4-FFF2-40B4-BE49-F238E27FC236}">
                    <a16:creationId xmlns:a16="http://schemas.microsoft.com/office/drawing/2014/main" id="{0683A9C8-C35D-4D12-B859-2A12E8DBFE8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34" y="1131"/>
                <a:ext cx="636" cy="635"/>
              </a:xfrm>
              <a:custGeom>
                <a:avLst/>
                <a:gdLst>
                  <a:gd name="T0" fmla="*/ 129 w 332"/>
                  <a:gd name="T1" fmla="*/ 7 h 330"/>
                  <a:gd name="T2" fmla="*/ 184 w 332"/>
                  <a:gd name="T3" fmla="*/ 1 h 330"/>
                  <a:gd name="T4" fmla="*/ 237 w 332"/>
                  <a:gd name="T5" fmla="*/ 14 h 330"/>
                  <a:gd name="T6" fmla="*/ 240 w 332"/>
                  <a:gd name="T7" fmla="*/ 22 h 330"/>
                  <a:gd name="T8" fmla="*/ 235 w 332"/>
                  <a:gd name="T9" fmla="*/ 25 h 330"/>
                  <a:gd name="T10" fmla="*/ 149 w 332"/>
                  <a:gd name="T11" fmla="*/ 94 h 330"/>
                  <a:gd name="T12" fmla="*/ 156 w 332"/>
                  <a:gd name="T13" fmla="*/ 173 h 330"/>
                  <a:gd name="T14" fmla="*/ 208 w 332"/>
                  <a:gd name="T15" fmla="*/ 225 h 330"/>
                  <a:gd name="T16" fmla="*/ 322 w 332"/>
                  <a:gd name="T17" fmla="*/ 185 h 330"/>
                  <a:gd name="T18" fmla="*/ 330 w 332"/>
                  <a:gd name="T19" fmla="*/ 185 h 330"/>
                  <a:gd name="T20" fmla="*/ 332 w 332"/>
                  <a:gd name="T21" fmla="*/ 190 h 330"/>
                  <a:gd name="T22" fmla="*/ 291 w 332"/>
                  <a:gd name="T23" fmla="*/ 271 h 330"/>
                  <a:gd name="T24" fmla="*/ 212 w 332"/>
                  <a:gd name="T25" fmla="*/ 318 h 330"/>
                  <a:gd name="T26" fmla="*/ 88 w 332"/>
                  <a:gd name="T27" fmla="*/ 303 h 330"/>
                  <a:gd name="T28" fmla="*/ 12 w 332"/>
                  <a:gd name="T29" fmla="*/ 205 h 330"/>
                  <a:gd name="T30" fmla="*/ 29 w 332"/>
                  <a:gd name="T31" fmla="*/ 82 h 330"/>
                  <a:gd name="T32" fmla="*/ 129 w 332"/>
                  <a:gd name="T33" fmla="*/ 7 h 330"/>
                  <a:gd name="T34" fmla="*/ 183 w 332"/>
                  <a:gd name="T35" fmla="*/ 13 h 330"/>
                  <a:gd name="T36" fmla="*/ 132 w 332"/>
                  <a:gd name="T37" fmla="*/ 18 h 330"/>
                  <a:gd name="T38" fmla="*/ 39 w 332"/>
                  <a:gd name="T39" fmla="*/ 88 h 330"/>
                  <a:gd name="T40" fmla="*/ 23 w 332"/>
                  <a:gd name="T41" fmla="*/ 202 h 330"/>
                  <a:gd name="T42" fmla="*/ 93 w 332"/>
                  <a:gd name="T43" fmla="*/ 293 h 330"/>
                  <a:gd name="T44" fmla="*/ 209 w 332"/>
                  <a:gd name="T45" fmla="*/ 307 h 330"/>
                  <a:gd name="T46" fmla="*/ 282 w 332"/>
                  <a:gd name="T47" fmla="*/ 263 h 330"/>
                  <a:gd name="T48" fmla="*/ 316 w 332"/>
                  <a:gd name="T49" fmla="*/ 206 h 330"/>
                  <a:gd name="T50" fmla="*/ 204 w 332"/>
                  <a:gd name="T51" fmla="*/ 236 h 330"/>
                  <a:gd name="T52" fmla="*/ 146 w 332"/>
                  <a:gd name="T53" fmla="*/ 177 h 330"/>
                  <a:gd name="T54" fmla="*/ 138 w 332"/>
                  <a:gd name="T55" fmla="*/ 91 h 330"/>
                  <a:gd name="T56" fmla="*/ 213 w 332"/>
                  <a:gd name="T57" fmla="*/ 18 h 330"/>
                  <a:gd name="T58" fmla="*/ 183 w 332"/>
                  <a:gd name="T59" fmla="*/ 13 h 3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332" h="330">
                    <a:moveTo>
                      <a:pt x="129" y="7"/>
                    </a:moveTo>
                    <a:cubicBezTo>
                      <a:pt x="147" y="2"/>
                      <a:pt x="166" y="0"/>
                      <a:pt x="184" y="1"/>
                    </a:cubicBezTo>
                    <a:cubicBezTo>
                      <a:pt x="202" y="3"/>
                      <a:pt x="220" y="7"/>
                      <a:pt x="237" y="14"/>
                    </a:cubicBezTo>
                    <a:cubicBezTo>
                      <a:pt x="240" y="16"/>
                      <a:pt x="241" y="19"/>
                      <a:pt x="240" y="22"/>
                    </a:cubicBezTo>
                    <a:cubicBezTo>
                      <a:pt x="239" y="24"/>
                      <a:pt x="237" y="25"/>
                      <a:pt x="235" y="25"/>
                    </a:cubicBezTo>
                    <a:cubicBezTo>
                      <a:pt x="185" y="31"/>
                      <a:pt x="158" y="60"/>
                      <a:pt x="149" y="94"/>
                    </a:cubicBezTo>
                    <a:cubicBezTo>
                      <a:pt x="142" y="120"/>
                      <a:pt x="145" y="148"/>
                      <a:pt x="156" y="173"/>
                    </a:cubicBezTo>
                    <a:cubicBezTo>
                      <a:pt x="167" y="197"/>
                      <a:pt x="185" y="217"/>
                      <a:pt x="208" y="225"/>
                    </a:cubicBezTo>
                    <a:cubicBezTo>
                      <a:pt x="238" y="236"/>
                      <a:pt x="278" y="228"/>
                      <a:pt x="322" y="185"/>
                    </a:cubicBezTo>
                    <a:cubicBezTo>
                      <a:pt x="324" y="182"/>
                      <a:pt x="328" y="182"/>
                      <a:pt x="330" y="185"/>
                    </a:cubicBezTo>
                    <a:cubicBezTo>
                      <a:pt x="332" y="186"/>
                      <a:pt x="332" y="188"/>
                      <a:pt x="332" y="190"/>
                    </a:cubicBezTo>
                    <a:cubicBezTo>
                      <a:pt x="326" y="220"/>
                      <a:pt x="312" y="249"/>
                      <a:pt x="291" y="271"/>
                    </a:cubicBezTo>
                    <a:cubicBezTo>
                      <a:pt x="270" y="293"/>
                      <a:pt x="243" y="310"/>
                      <a:pt x="212" y="318"/>
                    </a:cubicBezTo>
                    <a:cubicBezTo>
                      <a:pt x="168" y="330"/>
                      <a:pt x="124" y="323"/>
                      <a:pt x="88" y="303"/>
                    </a:cubicBezTo>
                    <a:cubicBezTo>
                      <a:pt x="51" y="282"/>
                      <a:pt x="23" y="248"/>
                      <a:pt x="12" y="205"/>
                    </a:cubicBezTo>
                    <a:cubicBezTo>
                      <a:pt x="0" y="162"/>
                      <a:pt x="8" y="118"/>
                      <a:pt x="29" y="82"/>
                    </a:cubicBezTo>
                    <a:cubicBezTo>
                      <a:pt x="50" y="46"/>
                      <a:pt x="85" y="18"/>
                      <a:pt x="129" y="7"/>
                    </a:cubicBezTo>
                    <a:close/>
                    <a:moveTo>
                      <a:pt x="183" y="13"/>
                    </a:moveTo>
                    <a:cubicBezTo>
                      <a:pt x="166" y="11"/>
                      <a:pt x="149" y="13"/>
                      <a:pt x="132" y="18"/>
                    </a:cubicBezTo>
                    <a:cubicBezTo>
                      <a:pt x="91" y="28"/>
                      <a:pt x="58" y="55"/>
                      <a:pt x="39" y="88"/>
                    </a:cubicBezTo>
                    <a:cubicBezTo>
                      <a:pt x="19" y="121"/>
                      <a:pt x="12" y="162"/>
                      <a:pt x="23" y="202"/>
                    </a:cubicBezTo>
                    <a:cubicBezTo>
                      <a:pt x="33" y="242"/>
                      <a:pt x="60" y="274"/>
                      <a:pt x="93" y="293"/>
                    </a:cubicBezTo>
                    <a:cubicBezTo>
                      <a:pt x="127" y="312"/>
                      <a:pt x="168" y="318"/>
                      <a:pt x="209" y="307"/>
                    </a:cubicBezTo>
                    <a:cubicBezTo>
                      <a:pt x="238" y="299"/>
                      <a:pt x="263" y="284"/>
                      <a:pt x="282" y="263"/>
                    </a:cubicBezTo>
                    <a:cubicBezTo>
                      <a:pt x="298" y="247"/>
                      <a:pt x="309" y="227"/>
                      <a:pt x="316" y="206"/>
                    </a:cubicBezTo>
                    <a:cubicBezTo>
                      <a:pt x="274" y="241"/>
                      <a:pt x="235" y="247"/>
                      <a:pt x="204" y="236"/>
                    </a:cubicBezTo>
                    <a:cubicBezTo>
                      <a:pt x="178" y="226"/>
                      <a:pt x="158" y="204"/>
                      <a:pt x="146" y="177"/>
                    </a:cubicBezTo>
                    <a:cubicBezTo>
                      <a:pt x="134" y="151"/>
                      <a:pt x="131" y="119"/>
                      <a:pt x="138" y="91"/>
                    </a:cubicBezTo>
                    <a:cubicBezTo>
                      <a:pt x="147" y="58"/>
                      <a:pt x="170" y="29"/>
                      <a:pt x="213" y="18"/>
                    </a:cubicBezTo>
                    <a:cubicBezTo>
                      <a:pt x="203" y="15"/>
                      <a:pt x="193" y="13"/>
                      <a:pt x="183" y="1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1" name="Freeform 355">
                <a:extLst>
                  <a:ext uri="{FF2B5EF4-FFF2-40B4-BE49-F238E27FC236}">
                    <a16:creationId xmlns:a16="http://schemas.microsoft.com/office/drawing/2014/main" id="{F7509032-21C7-4D88-B6F2-ED708FCE66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3" y="1198"/>
                <a:ext cx="97" cy="250"/>
              </a:xfrm>
              <a:custGeom>
                <a:avLst/>
                <a:gdLst>
                  <a:gd name="T0" fmla="*/ 49 w 51"/>
                  <a:gd name="T1" fmla="*/ 1 h 130"/>
                  <a:gd name="T2" fmla="*/ 11 w 51"/>
                  <a:gd name="T3" fmla="*/ 55 h 130"/>
                  <a:gd name="T4" fmla="*/ 9 w 51"/>
                  <a:gd name="T5" fmla="*/ 128 h 130"/>
                  <a:gd name="T6" fmla="*/ 11 w 51"/>
                  <a:gd name="T7" fmla="*/ 128 h 130"/>
                  <a:gd name="T8" fmla="*/ 7 w 51"/>
                  <a:gd name="T9" fmla="*/ 95 h 130"/>
                  <a:gd name="T10" fmla="*/ 14 w 51"/>
                  <a:gd name="T11" fmla="*/ 60 h 130"/>
                  <a:gd name="T12" fmla="*/ 51 w 51"/>
                  <a:gd name="T13" fmla="*/ 2 h 130"/>
                  <a:gd name="T14" fmla="*/ 49 w 51"/>
                  <a:gd name="T15" fmla="*/ 1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1" h="130">
                    <a:moveTo>
                      <a:pt x="49" y="1"/>
                    </a:moveTo>
                    <a:cubicBezTo>
                      <a:pt x="30" y="14"/>
                      <a:pt x="20" y="34"/>
                      <a:pt x="11" y="55"/>
                    </a:cubicBezTo>
                    <a:cubicBezTo>
                      <a:pt x="1" y="78"/>
                      <a:pt x="0" y="105"/>
                      <a:pt x="9" y="128"/>
                    </a:cubicBezTo>
                    <a:cubicBezTo>
                      <a:pt x="9" y="130"/>
                      <a:pt x="11" y="130"/>
                      <a:pt x="11" y="128"/>
                    </a:cubicBezTo>
                    <a:cubicBezTo>
                      <a:pt x="12" y="117"/>
                      <a:pt x="8" y="106"/>
                      <a:pt x="7" y="95"/>
                    </a:cubicBezTo>
                    <a:cubicBezTo>
                      <a:pt x="6" y="83"/>
                      <a:pt x="10" y="71"/>
                      <a:pt x="14" y="60"/>
                    </a:cubicBezTo>
                    <a:cubicBezTo>
                      <a:pt x="22" y="39"/>
                      <a:pt x="33" y="17"/>
                      <a:pt x="51" y="2"/>
                    </a:cubicBezTo>
                    <a:cubicBezTo>
                      <a:pt x="51" y="2"/>
                      <a:pt x="50" y="0"/>
                      <a:pt x="49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2" name="Freeform 356">
                <a:extLst>
                  <a:ext uri="{FF2B5EF4-FFF2-40B4-BE49-F238E27FC236}">
                    <a16:creationId xmlns:a16="http://schemas.microsoft.com/office/drawing/2014/main" id="{1074F325-8DEE-4AAD-AA06-8621A1E0A0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5" y="1477"/>
                <a:ext cx="25" cy="33"/>
              </a:xfrm>
              <a:custGeom>
                <a:avLst/>
                <a:gdLst>
                  <a:gd name="T0" fmla="*/ 1 w 13"/>
                  <a:gd name="T1" fmla="*/ 3 h 17"/>
                  <a:gd name="T2" fmla="*/ 10 w 13"/>
                  <a:gd name="T3" fmla="*/ 15 h 17"/>
                  <a:gd name="T4" fmla="*/ 12 w 13"/>
                  <a:gd name="T5" fmla="*/ 13 h 17"/>
                  <a:gd name="T6" fmla="*/ 4 w 13"/>
                  <a:gd name="T7" fmla="*/ 2 h 17"/>
                  <a:gd name="T8" fmla="*/ 1 w 13"/>
                  <a:gd name="T9" fmla="*/ 3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7">
                    <a:moveTo>
                      <a:pt x="1" y="3"/>
                    </a:moveTo>
                    <a:cubicBezTo>
                      <a:pt x="2" y="8"/>
                      <a:pt x="5" y="12"/>
                      <a:pt x="10" y="15"/>
                    </a:cubicBezTo>
                    <a:cubicBezTo>
                      <a:pt x="11" y="17"/>
                      <a:pt x="13" y="14"/>
                      <a:pt x="12" y="13"/>
                    </a:cubicBezTo>
                    <a:cubicBezTo>
                      <a:pt x="8" y="10"/>
                      <a:pt x="5" y="6"/>
                      <a:pt x="4" y="2"/>
                    </a:cubicBezTo>
                    <a:cubicBezTo>
                      <a:pt x="3" y="0"/>
                      <a:pt x="0" y="1"/>
                      <a:pt x="1" y="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3" name="Freeform 357">
                <a:extLst>
                  <a:ext uri="{FF2B5EF4-FFF2-40B4-BE49-F238E27FC236}">
                    <a16:creationId xmlns:a16="http://schemas.microsoft.com/office/drawing/2014/main" id="{4BFD5CF8-24ED-409F-8EC9-843D070028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2" y="1467"/>
                <a:ext cx="602" cy="352"/>
              </a:xfrm>
              <a:custGeom>
                <a:avLst/>
                <a:gdLst>
                  <a:gd name="T0" fmla="*/ 312 w 314"/>
                  <a:gd name="T1" fmla="*/ 183 h 183"/>
                  <a:gd name="T2" fmla="*/ 34 w 314"/>
                  <a:gd name="T3" fmla="*/ 183 h 183"/>
                  <a:gd name="T4" fmla="*/ 32 w 314"/>
                  <a:gd name="T5" fmla="*/ 145 h 183"/>
                  <a:gd name="T6" fmla="*/ 67 w 314"/>
                  <a:gd name="T7" fmla="*/ 145 h 183"/>
                  <a:gd name="T8" fmla="*/ 145 w 314"/>
                  <a:gd name="T9" fmla="*/ 129 h 183"/>
                  <a:gd name="T10" fmla="*/ 203 w 314"/>
                  <a:gd name="T11" fmla="*/ 144 h 183"/>
                  <a:gd name="T12" fmla="*/ 256 w 314"/>
                  <a:gd name="T13" fmla="*/ 162 h 183"/>
                  <a:gd name="T14" fmla="*/ 312 w 314"/>
                  <a:gd name="T15" fmla="*/ 183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4" h="183">
                    <a:moveTo>
                      <a:pt x="312" y="183"/>
                    </a:moveTo>
                    <a:cubicBezTo>
                      <a:pt x="219" y="183"/>
                      <a:pt x="127" y="183"/>
                      <a:pt x="34" y="183"/>
                    </a:cubicBezTo>
                    <a:cubicBezTo>
                      <a:pt x="34" y="183"/>
                      <a:pt x="17" y="164"/>
                      <a:pt x="32" y="145"/>
                    </a:cubicBezTo>
                    <a:cubicBezTo>
                      <a:pt x="46" y="125"/>
                      <a:pt x="67" y="145"/>
                      <a:pt x="67" y="145"/>
                    </a:cubicBezTo>
                    <a:cubicBezTo>
                      <a:pt x="0" y="38"/>
                      <a:pt x="173" y="0"/>
                      <a:pt x="145" y="129"/>
                    </a:cubicBezTo>
                    <a:cubicBezTo>
                      <a:pt x="157" y="86"/>
                      <a:pt x="214" y="102"/>
                      <a:pt x="203" y="144"/>
                    </a:cubicBezTo>
                    <a:cubicBezTo>
                      <a:pt x="221" y="127"/>
                      <a:pt x="254" y="134"/>
                      <a:pt x="256" y="162"/>
                    </a:cubicBezTo>
                    <a:cubicBezTo>
                      <a:pt x="270" y="143"/>
                      <a:pt x="314" y="142"/>
                      <a:pt x="312" y="18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4" name="Freeform 358">
                <a:extLst>
                  <a:ext uri="{FF2B5EF4-FFF2-40B4-BE49-F238E27FC236}">
                    <a16:creationId xmlns:a16="http://schemas.microsoft.com/office/drawing/2014/main" id="{E3A3A83B-5347-4362-B7AD-6A1DA9437F9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03" y="1544"/>
                <a:ext cx="589" cy="285"/>
              </a:xfrm>
              <a:custGeom>
                <a:avLst/>
                <a:gdLst>
                  <a:gd name="T0" fmla="*/ 301 w 307"/>
                  <a:gd name="T1" fmla="*/ 148 h 148"/>
                  <a:gd name="T2" fmla="*/ 23 w 307"/>
                  <a:gd name="T3" fmla="*/ 148 h 148"/>
                  <a:gd name="T4" fmla="*/ 18 w 307"/>
                  <a:gd name="T5" fmla="*/ 146 h 148"/>
                  <a:gd name="T6" fmla="*/ 16 w 307"/>
                  <a:gd name="T7" fmla="*/ 101 h 148"/>
                  <a:gd name="T8" fmla="*/ 42 w 307"/>
                  <a:gd name="T9" fmla="*/ 91 h 148"/>
                  <a:gd name="T10" fmla="*/ 43 w 307"/>
                  <a:gd name="T11" fmla="*/ 28 h 148"/>
                  <a:gd name="T12" fmla="*/ 80 w 307"/>
                  <a:gd name="T13" fmla="*/ 3 h 148"/>
                  <a:gd name="T14" fmla="*/ 123 w 307"/>
                  <a:gd name="T15" fmla="*/ 13 h 148"/>
                  <a:gd name="T16" fmla="*/ 142 w 307"/>
                  <a:gd name="T17" fmla="*/ 65 h 148"/>
                  <a:gd name="T18" fmla="*/ 158 w 307"/>
                  <a:gd name="T19" fmla="*/ 59 h 148"/>
                  <a:gd name="T20" fmla="*/ 173 w 307"/>
                  <a:gd name="T21" fmla="*/ 59 h 148"/>
                  <a:gd name="T22" fmla="*/ 187 w 307"/>
                  <a:gd name="T23" fmla="*/ 66 h 148"/>
                  <a:gd name="T24" fmla="*/ 199 w 307"/>
                  <a:gd name="T25" fmla="*/ 93 h 148"/>
                  <a:gd name="T26" fmla="*/ 213 w 307"/>
                  <a:gd name="T27" fmla="*/ 89 h 148"/>
                  <a:gd name="T28" fmla="*/ 228 w 307"/>
                  <a:gd name="T29" fmla="*/ 91 h 148"/>
                  <a:gd name="T30" fmla="*/ 241 w 307"/>
                  <a:gd name="T31" fmla="*/ 99 h 148"/>
                  <a:gd name="T32" fmla="*/ 241 w 307"/>
                  <a:gd name="T33" fmla="*/ 99 h 148"/>
                  <a:gd name="T34" fmla="*/ 249 w 307"/>
                  <a:gd name="T35" fmla="*/ 111 h 148"/>
                  <a:gd name="T36" fmla="*/ 264 w 307"/>
                  <a:gd name="T37" fmla="*/ 105 h 148"/>
                  <a:gd name="T38" fmla="*/ 283 w 307"/>
                  <a:gd name="T39" fmla="*/ 105 h 148"/>
                  <a:gd name="T40" fmla="*/ 300 w 307"/>
                  <a:gd name="T41" fmla="*/ 117 h 148"/>
                  <a:gd name="T42" fmla="*/ 300 w 307"/>
                  <a:gd name="T43" fmla="*/ 117 h 148"/>
                  <a:gd name="T44" fmla="*/ 307 w 307"/>
                  <a:gd name="T45" fmla="*/ 143 h 148"/>
                  <a:gd name="T46" fmla="*/ 301 w 307"/>
                  <a:gd name="T47" fmla="*/ 148 h 148"/>
                  <a:gd name="T48" fmla="*/ 301 w 307"/>
                  <a:gd name="T49" fmla="*/ 148 h 148"/>
                  <a:gd name="T50" fmla="*/ 25 w 307"/>
                  <a:gd name="T51" fmla="*/ 137 h 148"/>
                  <a:gd name="T52" fmla="*/ 296 w 307"/>
                  <a:gd name="T53" fmla="*/ 137 h 148"/>
                  <a:gd name="T54" fmla="*/ 291 w 307"/>
                  <a:gd name="T55" fmla="*/ 123 h 148"/>
                  <a:gd name="T56" fmla="*/ 291 w 307"/>
                  <a:gd name="T57" fmla="*/ 123 h 148"/>
                  <a:gd name="T58" fmla="*/ 280 w 307"/>
                  <a:gd name="T59" fmla="*/ 116 h 148"/>
                  <a:gd name="T60" fmla="*/ 266 w 307"/>
                  <a:gd name="T61" fmla="*/ 115 h 148"/>
                  <a:gd name="T62" fmla="*/ 250 w 307"/>
                  <a:gd name="T63" fmla="*/ 125 h 148"/>
                  <a:gd name="T64" fmla="*/ 246 w 307"/>
                  <a:gd name="T65" fmla="*/ 127 h 148"/>
                  <a:gd name="T66" fmla="*/ 240 w 307"/>
                  <a:gd name="T67" fmla="*/ 122 h 148"/>
                  <a:gd name="T68" fmla="*/ 233 w 307"/>
                  <a:gd name="T69" fmla="*/ 107 h 148"/>
                  <a:gd name="T70" fmla="*/ 233 w 307"/>
                  <a:gd name="T71" fmla="*/ 107 h 148"/>
                  <a:gd name="T72" fmla="*/ 224 w 307"/>
                  <a:gd name="T73" fmla="*/ 102 h 148"/>
                  <a:gd name="T74" fmla="*/ 213 w 307"/>
                  <a:gd name="T75" fmla="*/ 100 h 148"/>
                  <a:gd name="T76" fmla="*/ 196 w 307"/>
                  <a:gd name="T77" fmla="*/ 108 h 148"/>
                  <a:gd name="T78" fmla="*/ 191 w 307"/>
                  <a:gd name="T79" fmla="*/ 110 h 148"/>
                  <a:gd name="T80" fmla="*/ 187 w 307"/>
                  <a:gd name="T81" fmla="*/ 103 h 148"/>
                  <a:gd name="T82" fmla="*/ 179 w 307"/>
                  <a:gd name="T83" fmla="*/ 75 h 148"/>
                  <a:gd name="T84" fmla="*/ 170 w 307"/>
                  <a:gd name="T85" fmla="*/ 70 h 148"/>
                  <a:gd name="T86" fmla="*/ 160 w 307"/>
                  <a:gd name="T87" fmla="*/ 70 h 148"/>
                  <a:gd name="T88" fmla="*/ 139 w 307"/>
                  <a:gd name="T89" fmla="*/ 91 h 148"/>
                  <a:gd name="T90" fmla="*/ 139 w 307"/>
                  <a:gd name="T91" fmla="*/ 91 h 148"/>
                  <a:gd name="T92" fmla="*/ 132 w 307"/>
                  <a:gd name="T93" fmla="*/ 94 h 148"/>
                  <a:gd name="T94" fmla="*/ 128 w 307"/>
                  <a:gd name="T95" fmla="*/ 88 h 148"/>
                  <a:gd name="T96" fmla="*/ 128 w 307"/>
                  <a:gd name="T97" fmla="*/ 88 h 148"/>
                  <a:gd name="T98" fmla="*/ 116 w 307"/>
                  <a:gd name="T99" fmla="*/ 22 h 148"/>
                  <a:gd name="T100" fmla="*/ 82 w 307"/>
                  <a:gd name="T101" fmla="*/ 14 h 148"/>
                  <a:gd name="T102" fmla="*/ 52 w 307"/>
                  <a:gd name="T103" fmla="*/ 34 h 148"/>
                  <a:gd name="T104" fmla="*/ 60 w 307"/>
                  <a:gd name="T105" fmla="*/ 101 h 148"/>
                  <a:gd name="T106" fmla="*/ 60 w 307"/>
                  <a:gd name="T107" fmla="*/ 108 h 148"/>
                  <a:gd name="T108" fmla="*/ 52 w 307"/>
                  <a:gd name="T109" fmla="*/ 109 h 148"/>
                  <a:gd name="T110" fmla="*/ 25 w 307"/>
                  <a:gd name="T111" fmla="*/ 108 h 148"/>
                  <a:gd name="T112" fmla="*/ 25 w 307"/>
                  <a:gd name="T113" fmla="*/ 13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7" h="148">
                    <a:moveTo>
                      <a:pt x="301" y="148"/>
                    </a:moveTo>
                    <a:cubicBezTo>
                      <a:pt x="23" y="148"/>
                      <a:pt x="23" y="148"/>
                      <a:pt x="23" y="148"/>
                    </a:cubicBezTo>
                    <a:cubicBezTo>
                      <a:pt x="21" y="148"/>
                      <a:pt x="19" y="148"/>
                      <a:pt x="18" y="146"/>
                    </a:cubicBezTo>
                    <a:cubicBezTo>
                      <a:pt x="16" y="144"/>
                      <a:pt x="0" y="123"/>
                      <a:pt x="16" y="101"/>
                    </a:cubicBezTo>
                    <a:cubicBezTo>
                      <a:pt x="24" y="90"/>
                      <a:pt x="34" y="89"/>
                      <a:pt x="42" y="91"/>
                    </a:cubicBezTo>
                    <a:cubicBezTo>
                      <a:pt x="31" y="65"/>
                      <a:pt x="33" y="44"/>
                      <a:pt x="43" y="28"/>
                    </a:cubicBezTo>
                    <a:cubicBezTo>
                      <a:pt x="51" y="14"/>
                      <a:pt x="65" y="6"/>
                      <a:pt x="80" y="3"/>
                    </a:cubicBezTo>
                    <a:cubicBezTo>
                      <a:pt x="95" y="0"/>
                      <a:pt x="111" y="3"/>
                      <a:pt x="123" y="13"/>
                    </a:cubicBezTo>
                    <a:cubicBezTo>
                      <a:pt x="135" y="24"/>
                      <a:pt x="143" y="41"/>
                      <a:pt x="142" y="65"/>
                    </a:cubicBezTo>
                    <a:cubicBezTo>
                      <a:pt x="147" y="62"/>
                      <a:pt x="152" y="60"/>
                      <a:pt x="158" y="59"/>
                    </a:cubicBezTo>
                    <a:cubicBezTo>
                      <a:pt x="163" y="58"/>
                      <a:pt x="168" y="58"/>
                      <a:pt x="173" y="59"/>
                    </a:cubicBezTo>
                    <a:cubicBezTo>
                      <a:pt x="178" y="61"/>
                      <a:pt x="183" y="63"/>
                      <a:pt x="187" y="66"/>
                    </a:cubicBezTo>
                    <a:cubicBezTo>
                      <a:pt x="194" y="72"/>
                      <a:pt x="199" y="81"/>
                      <a:pt x="199" y="93"/>
                    </a:cubicBezTo>
                    <a:cubicBezTo>
                      <a:pt x="203" y="91"/>
                      <a:pt x="208" y="90"/>
                      <a:pt x="213" y="89"/>
                    </a:cubicBezTo>
                    <a:cubicBezTo>
                      <a:pt x="218" y="89"/>
                      <a:pt x="223" y="89"/>
                      <a:pt x="228" y="91"/>
                    </a:cubicBezTo>
                    <a:cubicBezTo>
                      <a:pt x="233" y="93"/>
                      <a:pt x="237" y="95"/>
                      <a:pt x="241" y="99"/>
                    </a:cubicBezTo>
                    <a:cubicBezTo>
                      <a:pt x="241" y="99"/>
                      <a:pt x="241" y="99"/>
                      <a:pt x="241" y="99"/>
                    </a:cubicBezTo>
                    <a:cubicBezTo>
                      <a:pt x="244" y="102"/>
                      <a:pt x="247" y="106"/>
                      <a:pt x="249" y="111"/>
                    </a:cubicBezTo>
                    <a:cubicBezTo>
                      <a:pt x="253" y="108"/>
                      <a:pt x="258" y="106"/>
                      <a:pt x="264" y="105"/>
                    </a:cubicBezTo>
                    <a:cubicBezTo>
                      <a:pt x="270" y="103"/>
                      <a:pt x="277" y="103"/>
                      <a:pt x="283" y="105"/>
                    </a:cubicBezTo>
                    <a:cubicBezTo>
                      <a:pt x="290" y="107"/>
                      <a:pt x="296" y="111"/>
                      <a:pt x="300" y="117"/>
                    </a:cubicBezTo>
                    <a:cubicBezTo>
                      <a:pt x="300" y="117"/>
                      <a:pt x="300" y="117"/>
                      <a:pt x="300" y="117"/>
                    </a:cubicBezTo>
                    <a:cubicBezTo>
                      <a:pt x="305" y="123"/>
                      <a:pt x="307" y="132"/>
                      <a:pt x="307" y="143"/>
                    </a:cubicBezTo>
                    <a:cubicBezTo>
                      <a:pt x="307" y="146"/>
                      <a:pt x="304" y="148"/>
                      <a:pt x="301" y="148"/>
                    </a:cubicBezTo>
                    <a:cubicBezTo>
                      <a:pt x="301" y="148"/>
                      <a:pt x="301" y="148"/>
                      <a:pt x="301" y="148"/>
                    </a:cubicBezTo>
                    <a:close/>
                    <a:moveTo>
                      <a:pt x="25" y="137"/>
                    </a:moveTo>
                    <a:cubicBezTo>
                      <a:pt x="296" y="137"/>
                      <a:pt x="296" y="137"/>
                      <a:pt x="296" y="137"/>
                    </a:cubicBezTo>
                    <a:cubicBezTo>
                      <a:pt x="295" y="131"/>
                      <a:pt x="294" y="127"/>
                      <a:pt x="291" y="123"/>
                    </a:cubicBezTo>
                    <a:cubicBezTo>
                      <a:pt x="291" y="123"/>
                      <a:pt x="291" y="123"/>
                      <a:pt x="291" y="123"/>
                    </a:cubicBezTo>
                    <a:cubicBezTo>
                      <a:pt x="288" y="119"/>
                      <a:pt x="285" y="117"/>
                      <a:pt x="280" y="116"/>
                    </a:cubicBezTo>
                    <a:cubicBezTo>
                      <a:pt x="276" y="114"/>
                      <a:pt x="271" y="114"/>
                      <a:pt x="266" y="115"/>
                    </a:cubicBezTo>
                    <a:cubicBezTo>
                      <a:pt x="260" y="117"/>
                      <a:pt x="254" y="120"/>
                      <a:pt x="250" y="125"/>
                    </a:cubicBezTo>
                    <a:cubicBezTo>
                      <a:pt x="249" y="126"/>
                      <a:pt x="247" y="127"/>
                      <a:pt x="246" y="127"/>
                    </a:cubicBezTo>
                    <a:cubicBezTo>
                      <a:pt x="243" y="128"/>
                      <a:pt x="240" y="125"/>
                      <a:pt x="240" y="122"/>
                    </a:cubicBezTo>
                    <a:cubicBezTo>
                      <a:pt x="239" y="116"/>
                      <a:pt x="237" y="111"/>
                      <a:pt x="233" y="107"/>
                    </a:cubicBezTo>
                    <a:cubicBezTo>
                      <a:pt x="233" y="107"/>
                      <a:pt x="233" y="107"/>
                      <a:pt x="233" y="107"/>
                    </a:cubicBezTo>
                    <a:cubicBezTo>
                      <a:pt x="231" y="105"/>
                      <a:pt x="228" y="103"/>
                      <a:pt x="224" y="102"/>
                    </a:cubicBezTo>
                    <a:cubicBezTo>
                      <a:pt x="221" y="100"/>
                      <a:pt x="217" y="100"/>
                      <a:pt x="213" y="100"/>
                    </a:cubicBezTo>
                    <a:cubicBezTo>
                      <a:pt x="207" y="101"/>
                      <a:pt x="201" y="103"/>
                      <a:pt x="196" y="108"/>
                    </a:cubicBezTo>
                    <a:cubicBezTo>
                      <a:pt x="195" y="109"/>
                      <a:pt x="193" y="110"/>
                      <a:pt x="191" y="110"/>
                    </a:cubicBezTo>
                    <a:cubicBezTo>
                      <a:pt x="188" y="109"/>
                      <a:pt x="186" y="106"/>
                      <a:pt x="187" y="103"/>
                    </a:cubicBezTo>
                    <a:cubicBezTo>
                      <a:pt x="190" y="90"/>
                      <a:pt x="186" y="81"/>
                      <a:pt x="179" y="75"/>
                    </a:cubicBezTo>
                    <a:cubicBezTo>
                      <a:pt x="177" y="73"/>
                      <a:pt x="174" y="71"/>
                      <a:pt x="170" y="70"/>
                    </a:cubicBezTo>
                    <a:cubicBezTo>
                      <a:pt x="167" y="69"/>
                      <a:pt x="163" y="69"/>
                      <a:pt x="160" y="70"/>
                    </a:cubicBezTo>
                    <a:cubicBezTo>
                      <a:pt x="151" y="71"/>
                      <a:pt x="143" y="78"/>
                      <a:pt x="139" y="91"/>
                    </a:cubicBezTo>
                    <a:cubicBezTo>
                      <a:pt x="139" y="91"/>
                      <a:pt x="139" y="91"/>
                      <a:pt x="139" y="91"/>
                    </a:cubicBezTo>
                    <a:cubicBezTo>
                      <a:pt x="138" y="93"/>
                      <a:pt x="135" y="95"/>
                      <a:pt x="132" y="94"/>
                    </a:cubicBezTo>
                    <a:cubicBezTo>
                      <a:pt x="129" y="94"/>
                      <a:pt x="128" y="91"/>
                      <a:pt x="128" y="88"/>
                    </a:cubicBezTo>
                    <a:cubicBezTo>
                      <a:pt x="128" y="88"/>
                      <a:pt x="128" y="88"/>
                      <a:pt x="128" y="88"/>
                    </a:cubicBezTo>
                    <a:cubicBezTo>
                      <a:pt x="136" y="54"/>
                      <a:pt x="129" y="33"/>
                      <a:pt x="116" y="22"/>
                    </a:cubicBezTo>
                    <a:cubicBezTo>
                      <a:pt x="107" y="14"/>
                      <a:pt x="94" y="11"/>
                      <a:pt x="82" y="14"/>
                    </a:cubicBezTo>
                    <a:cubicBezTo>
                      <a:pt x="70" y="16"/>
                      <a:pt x="59" y="23"/>
                      <a:pt x="52" y="34"/>
                    </a:cubicBezTo>
                    <a:cubicBezTo>
                      <a:pt x="43" y="49"/>
                      <a:pt x="42" y="72"/>
                      <a:pt x="60" y="101"/>
                    </a:cubicBezTo>
                    <a:cubicBezTo>
                      <a:pt x="62" y="103"/>
                      <a:pt x="61" y="106"/>
                      <a:pt x="60" y="108"/>
                    </a:cubicBezTo>
                    <a:cubicBezTo>
                      <a:pt x="58" y="111"/>
                      <a:pt x="54" y="111"/>
                      <a:pt x="52" y="109"/>
                    </a:cubicBezTo>
                    <a:cubicBezTo>
                      <a:pt x="52" y="109"/>
                      <a:pt x="36" y="94"/>
                      <a:pt x="25" y="108"/>
                    </a:cubicBezTo>
                    <a:cubicBezTo>
                      <a:pt x="16" y="120"/>
                      <a:pt x="22" y="133"/>
                      <a:pt x="25" y="13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5" name="Freeform 359">
                <a:extLst>
                  <a:ext uri="{FF2B5EF4-FFF2-40B4-BE49-F238E27FC236}">
                    <a16:creationId xmlns:a16="http://schemas.microsoft.com/office/drawing/2014/main" id="{672C9A68-B9A5-417F-9326-3CE92E40E2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1" y="1731"/>
                <a:ext cx="50" cy="44"/>
              </a:xfrm>
              <a:custGeom>
                <a:avLst/>
                <a:gdLst>
                  <a:gd name="T0" fmla="*/ 25 w 26"/>
                  <a:gd name="T1" fmla="*/ 1 h 23"/>
                  <a:gd name="T2" fmla="*/ 9 w 26"/>
                  <a:gd name="T3" fmla="*/ 5 h 23"/>
                  <a:gd name="T4" fmla="*/ 4 w 26"/>
                  <a:gd name="T5" fmla="*/ 22 h 23"/>
                  <a:gd name="T6" fmla="*/ 6 w 26"/>
                  <a:gd name="T7" fmla="*/ 22 h 23"/>
                  <a:gd name="T8" fmla="*/ 8 w 26"/>
                  <a:gd name="T9" fmla="*/ 18 h 23"/>
                  <a:gd name="T10" fmla="*/ 11 w 26"/>
                  <a:gd name="T11" fmla="*/ 10 h 23"/>
                  <a:gd name="T12" fmla="*/ 25 w 26"/>
                  <a:gd name="T13" fmla="*/ 3 h 23"/>
                  <a:gd name="T14" fmla="*/ 25 w 26"/>
                  <a:gd name="T15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" h="23">
                    <a:moveTo>
                      <a:pt x="25" y="1"/>
                    </a:moveTo>
                    <a:cubicBezTo>
                      <a:pt x="19" y="0"/>
                      <a:pt x="13" y="1"/>
                      <a:pt x="9" y="5"/>
                    </a:cubicBezTo>
                    <a:cubicBezTo>
                      <a:pt x="5" y="8"/>
                      <a:pt x="0" y="18"/>
                      <a:pt x="4" y="22"/>
                    </a:cubicBezTo>
                    <a:cubicBezTo>
                      <a:pt x="4" y="23"/>
                      <a:pt x="5" y="23"/>
                      <a:pt x="6" y="22"/>
                    </a:cubicBezTo>
                    <a:cubicBezTo>
                      <a:pt x="7" y="21"/>
                      <a:pt x="8" y="20"/>
                      <a:pt x="8" y="18"/>
                    </a:cubicBezTo>
                    <a:cubicBezTo>
                      <a:pt x="8" y="15"/>
                      <a:pt x="9" y="13"/>
                      <a:pt x="11" y="10"/>
                    </a:cubicBezTo>
                    <a:cubicBezTo>
                      <a:pt x="14" y="6"/>
                      <a:pt x="20" y="4"/>
                      <a:pt x="25" y="3"/>
                    </a:cubicBezTo>
                    <a:cubicBezTo>
                      <a:pt x="26" y="3"/>
                      <a:pt x="26" y="1"/>
                      <a:pt x="25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6" name="Freeform 360">
                <a:extLst>
                  <a:ext uri="{FF2B5EF4-FFF2-40B4-BE49-F238E27FC236}">
                    <a16:creationId xmlns:a16="http://schemas.microsoft.com/office/drawing/2014/main" id="{A3972B8C-01C8-48A3-880F-75B5D95634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4" y="1752"/>
                <a:ext cx="52" cy="25"/>
              </a:xfrm>
              <a:custGeom>
                <a:avLst/>
                <a:gdLst>
                  <a:gd name="T0" fmla="*/ 26 w 27"/>
                  <a:gd name="T1" fmla="*/ 10 h 13"/>
                  <a:gd name="T2" fmla="*/ 13 w 27"/>
                  <a:gd name="T3" fmla="*/ 1 h 13"/>
                  <a:gd name="T4" fmla="*/ 4 w 27"/>
                  <a:gd name="T5" fmla="*/ 4 h 13"/>
                  <a:gd name="T6" fmla="*/ 2 w 27"/>
                  <a:gd name="T7" fmla="*/ 12 h 13"/>
                  <a:gd name="T8" fmla="*/ 4 w 27"/>
                  <a:gd name="T9" fmla="*/ 13 h 13"/>
                  <a:gd name="T10" fmla="*/ 7 w 27"/>
                  <a:gd name="T11" fmla="*/ 9 h 13"/>
                  <a:gd name="T12" fmla="*/ 13 w 27"/>
                  <a:gd name="T13" fmla="*/ 5 h 13"/>
                  <a:gd name="T14" fmla="*/ 24 w 27"/>
                  <a:gd name="T15" fmla="*/ 11 h 13"/>
                  <a:gd name="T16" fmla="*/ 26 w 27"/>
                  <a:gd name="T17" fmla="*/ 1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13">
                    <a:moveTo>
                      <a:pt x="26" y="10"/>
                    </a:moveTo>
                    <a:cubicBezTo>
                      <a:pt x="25" y="3"/>
                      <a:pt x="19" y="0"/>
                      <a:pt x="13" y="1"/>
                    </a:cubicBezTo>
                    <a:cubicBezTo>
                      <a:pt x="10" y="1"/>
                      <a:pt x="7" y="2"/>
                      <a:pt x="4" y="4"/>
                    </a:cubicBezTo>
                    <a:cubicBezTo>
                      <a:pt x="2" y="6"/>
                      <a:pt x="0" y="10"/>
                      <a:pt x="2" y="12"/>
                    </a:cubicBezTo>
                    <a:cubicBezTo>
                      <a:pt x="2" y="13"/>
                      <a:pt x="3" y="13"/>
                      <a:pt x="4" y="13"/>
                    </a:cubicBezTo>
                    <a:cubicBezTo>
                      <a:pt x="5" y="12"/>
                      <a:pt x="6" y="10"/>
                      <a:pt x="7" y="9"/>
                    </a:cubicBezTo>
                    <a:cubicBezTo>
                      <a:pt x="8" y="7"/>
                      <a:pt x="11" y="6"/>
                      <a:pt x="13" y="5"/>
                    </a:cubicBezTo>
                    <a:cubicBezTo>
                      <a:pt x="17" y="5"/>
                      <a:pt x="22" y="7"/>
                      <a:pt x="24" y="11"/>
                    </a:cubicBezTo>
                    <a:cubicBezTo>
                      <a:pt x="25" y="12"/>
                      <a:pt x="27" y="11"/>
                      <a:pt x="26" y="1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7" name="Freeform 361">
                <a:extLst>
                  <a:ext uri="{FF2B5EF4-FFF2-40B4-BE49-F238E27FC236}">
                    <a16:creationId xmlns:a16="http://schemas.microsoft.com/office/drawing/2014/main" id="{5C8D803A-003D-4259-A925-1F704895E8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4" y="1744"/>
                <a:ext cx="48" cy="31"/>
              </a:xfrm>
              <a:custGeom>
                <a:avLst/>
                <a:gdLst>
                  <a:gd name="T0" fmla="*/ 1 w 25"/>
                  <a:gd name="T1" fmla="*/ 5 h 16"/>
                  <a:gd name="T2" fmla="*/ 14 w 25"/>
                  <a:gd name="T3" fmla="*/ 6 h 16"/>
                  <a:gd name="T4" fmla="*/ 17 w 25"/>
                  <a:gd name="T5" fmla="*/ 10 h 16"/>
                  <a:gd name="T6" fmla="*/ 20 w 25"/>
                  <a:gd name="T7" fmla="*/ 16 h 16"/>
                  <a:gd name="T8" fmla="*/ 22 w 25"/>
                  <a:gd name="T9" fmla="*/ 16 h 16"/>
                  <a:gd name="T10" fmla="*/ 16 w 25"/>
                  <a:gd name="T11" fmla="*/ 3 h 16"/>
                  <a:gd name="T12" fmla="*/ 1 w 25"/>
                  <a:gd name="T13" fmla="*/ 4 h 16"/>
                  <a:gd name="T14" fmla="*/ 1 w 25"/>
                  <a:gd name="T15" fmla="*/ 5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6">
                    <a:moveTo>
                      <a:pt x="1" y="5"/>
                    </a:moveTo>
                    <a:cubicBezTo>
                      <a:pt x="5" y="4"/>
                      <a:pt x="10" y="4"/>
                      <a:pt x="14" y="6"/>
                    </a:cubicBezTo>
                    <a:cubicBezTo>
                      <a:pt x="15" y="7"/>
                      <a:pt x="16" y="9"/>
                      <a:pt x="17" y="10"/>
                    </a:cubicBezTo>
                    <a:cubicBezTo>
                      <a:pt x="18" y="12"/>
                      <a:pt x="18" y="14"/>
                      <a:pt x="20" y="16"/>
                    </a:cubicBezTo>
                    <a:cubicBezTo>
                      <a:pt x="20" y="16"/>
                      <a:pt x="21" y="16"/>
                      <a:pt x="22" y="16"/>
                    </a:cubicBezTo>
                    <a:cubicBezTo>
                      <a:pt x="25" y="12"/>
                      <a:pt x="20" y="5"/>
                      <a:pt x="16" y="3"/>
                    </a:cubicBezTo>
                    <a:cubicBezTo>
                      <a:pt x="11" y="0"/>
                      <a:pt x="5" y="1"/>
                      <a:pt x="1" y="4"/>
                    </a:cubicBezTo>
                    <a:cubicBezTo>
                      <a:pt x="0" y="4"/>
                      <a:pt x="0" y="6"/>
                      <a:pt x="1" y="5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8" name="Freeform 362">
                <a:extLst>
                  <a:ext uri="{FF2B5EF4-FFF2-40B4-BE49-F238E27FC236}">
                    <a16:creationId xmlns:a16="http://schemas.microsoft.com/office/drawing/2014/main" id="{F24EA1A9-2254-4BBF-96B5-74973843FA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5" y="1598"/>
                <a:ext cx="42" cy="54"/>
              </a:xfrm>
              <a:custGeom>
                <a:avLst/>
                <a:gdLst>
                  <a:gd name="T0" fmla="*/ 0 w 22"/>
                  <a:gd name="T1" fmla="*/ 0 h 28"/>
                  <a:gd name="T2" fmla="*/ 13 w 22"/>
                  <a:gd name="T3" fmla="*/ 12 h 28"/>
                  <a:gd name="T4" fmla="*/ 17 w 22"/>
                  <a:gd name="T5" fmla="*/ 27 h 28"/>
                  <a:gd name="T6" fmla="*/ 19 w 22"/>
                  <a:gd name="T7" fmla="*/ 27 h 28"/>
                  <a:gd name="T8" fmla="*/ 16 w 22"/>
                  <a:gd name="T9" fmla="*/ 10 h 28"/>
                  <a:gd name="T10" fmla="*/ 0 w 22"/>
                  <a:gd name="T11" fmla="*/ 0 h 28"/>
                  <a:gd name="T12" fmla="*/ 0 w 22"/>
                  <a:gd name="T13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28">
                    <a:moveTo>
                      <a:pt x="0" y="0"/>
                    </a:moveTo>
                    <a:cubicBezTo>
                      <a:pt x="5" y="2"/>
                      <a:pt x="10" y="7"/>
                      <a:pt x="13" y="12"/>
                    </a:cubicBezTo>
                    <a:cubicBezTo>
                      <a:pt x="16" y="17"/>
                      <a:pt x="15" y="22"/>
                      <a:pt x="17" y="27"/>
                    </a:cubicBezTo>
                    <a:cubicBezTo>
                      <a:pt x="18" y="28"/>
                      <a:pt x="19" y="28"/>
                      <a:pt x="19" y="27"/>
                    </a:cubicBezTo>
                    <a:cubicBezTo>
                      <a:pt x="22" y="22"/>
                      <a:pt x="18" y="15"/>
                      <a:pt x="16" y="10"/>
                    </a:cubicBezTo>
                    <a:cubicBezTo>
                      <a:pt x="12" y="4"/>
                      <a:pt x="6" y="2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" name="Freeform 363">
                <a:extLst>
                  <a:ext uri="{FF2B5EF4-FFF2-40B4-BE49-F238E27FC236}">
                    <a16:creationId xmlns:a16="http://schemas.microsoft.com/office/drawing/2014/main" id="{F78CFEBC-4356-466F-BA13-5597D0D13C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5" y="1694"/>
                <a:ext cx="25" cy="24"/>
              </a:xfrm>
              <a:custGeom>
                <a:avLst/>
                <a:gdLst>
                  <a:gd name="T0" fmla="*/ 1 w 13"/>
                  <a:gd name="T1" fmla="*/ 1 h 12"/>
                  <a:gd name="T2" fmla="*/ 7 w 13"/>
                  <a:gd name="T3" fmla="*/ 5 h 12"/>
                  <a:gd name="T4" fmla="*/ 10 w 13"/>
                  <a:gd name="T5" fmla="*/ 12 h 12"/>
                  <a:gd name="T6" fmla="*/ 11 w 13"/>
                  <a:gd name="T7" fmla="*/ 12 h 12"/>
                  <a:gd name="T8" fmla="*/ 9 w 13"/>
                  <a:gd name="T9" fmla="*/ 4 h 12"/>
                  <a:gd name="T10" fmla="*/ 1 w 13"/>
                  <a:gd name="T11" fmla="*/ 0 h 12"/>
                  <a:gd name="T12" fmla="*/ 1 w 13"/>
                  <a:gd name="T13" fmla="*/ 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12">
                    <a:moveTo>
                      <a:pt x="1" y="1"/>
                    </a:moveTo>
                    <a:cubicBezTo>
                      <a:pt x="4" y="2"/>
                      <a:pt x="6" y="3"/>
                      <a:pt x="7" y="5"/>
                    </a:cubicBezTo>
                    <a:cubicBezTo>
                      <a:pt x="8" y="7"/>
                      <a:pt x="8" y="11"/>
                      <a:pt x="10" y="12"/>
                    </a:cubicBezTo>
                    <a:cubicBezTo>
                      <a:pt x="10" y="12"/>
                      <a:pt x="11" y="12"/>
                      <a:pt x="11" y="12"/>
                    </a:cubicBezTo>
                    <a:cubicBezTo>
                      <a:pt x="13" y="9"/>
                      <a:pt x="11" y="6"/>
                      <a:pt x="9" y="4"/>
                    </a:cubicBezTo>
                    <a:cubicBezTo>
                      <a:pt x="7" y="1"/>
                      <a:pt x="4" y="0"/>
                      <a:pt x="1" y="0"/>
                    </a:cubicBezTo>
                    <a:cubicBezTo>
                      <a:pt x="1" y="0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0" name="Freeform 364">
                <a:extLst>
                  <a:ext uri="{FF2B5EF4-FFF2-40B4-BE49-F238E27FC236}">
                    <a16:creationId xmlns:a16="http://schemas.microsoft.com/office/drawing/2014/main" id="{78760BFD-CDC5-40D8-90F1-C7C0AF0974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9" y="1467"/>
                <a:ext cx="604" cy="352"/>
              </a:xfrm>
              <a:custGeom>
                <a:avLst/>
                <a:gdLst>
                  <a:gd name="T0" fmla="*/ 2 w 315"/>
                  <a:gd name="T1" fmla="*/ 183 h 183"/>
                  <a:gd name="T2" fmla="*/ 281 w 315"/>
                  <a:gd name="T3" fmla="*/ 183 h 183"/>
                  <a:gd name="T4" fmla="*/ 283 w 315"/>
                  <a:gd name="T5" fmla="*/ 145 h 183"/>
                  <a:gd name="T6" fmla="*/ 248 w 315"/>
                  <a:gd name="T7" fmla="*/ 145 h 183"/>
                  <a:gd name="T8" fmla="*/ 170 w 315"/>
                  <a:gd name="T9" fmla="*/ 129 h 183"/>
                  <a:gd name="T10" fmla="*/ 111 w 315"/>
                  <a:gd name="T11" fmla="*/ 144 h 183"/>
                  <a:gd name="T12" fmla="*/ 58 w 315"/>
                  <a:gd name="T13" fmla="*/ 162 h 183"/>
                  <a:gd name="T14" fmla="*/ 2 w 315"/>
                  <a:gd name="T15" fmla="*/ 183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5" h="183">
                    <a:moveTo>
                      <a:pt x="2" y="183"/>
                    </a:moveTo>
                    <a:cubicBezTo>
                      <a:pt x="95" y="183"/>
                      <a:pt x="188" y="183"/>
                      <a:pt x="281" y="183"/>
                    </a:cubicBezTo>
                    <a:cubicBezTo>
                      <a:pt x="281" y="183"/>
                      <a:pt x="297" y="164"/>
                      <a:pt x="283" y="145"/>
                    </a:cubicBezTo>
                    <a:cubicBezTo>
                      <a:pt x="269" y="125"/>
                      <a:pt x="248" y="145"/>
                      <a:pt x="248" y="145"/>
                    </a:cubicBezTo>
                    <a:cubicBezTo>
                      <a:pt x="315" y="38"/>
                      <a:pt x="141" y="0"/>
                      <a:pt x="170" y="129"/>
                    </a:cubicBezTo>
                    <a:cubicBezTo>
                      <a:pt x="158" y="86"/>
                      <a:pt x="101" y="102"/>
                      <a:pt x="111" y="144"/>
                    </a:cubicBezTo>
                    <a:cubicBezTo>
                      <a:pt x="94" y="127"/>
                      <a:pt x="60" y="134"/>
                      <a:pt x="58" y="162"/>
                    </a:cubicBezTo>
                    <a:cubicBezTo>
                      <a:pt x="44" y="143"/>
                      <a:pt x="0" y="142"/>
                      <a:pt x="2" y="18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1" name="Freeform 365">
                <a:extLst>
                  <a:ext uri="{FF2B5EF4-FFF2-40B4-BE49-F238E27FC236}">
                    <a16:creationId xmlns:a16="http://schemas.microsoft.com/office/drawing/2014/main" id="{5C53EF32-5C4B-4B97-B927-AF6987C7A7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2" y="1544"/>
                <a:ext cx="581" cy="285"/>
              </a:xfrm>
              <a:custGeom>
                <a:avLst/>
                <a:gdLst>
                  <a:gd name="T0" fmla="*/ 6 w 303"/>
                  <a:gd name="T1" fmla="*/ 148 h 148"/>
                  <a:gd name="T2" fmla="*/ 285 w 303"/>
                  <a:gd name="T3" fmla="*/ 148 h 148"/>
                  <a:gd name="T4" fmla="*/ 289 w 303"/>
                  <a:gd name="T5" fmla="*/ 146 h 148"/>
                  <a:gd name="T6" fmla="*/ 303 w 303"/>
                  <a:gd name="T7" fmla="*/ 138 h 148"/>
                  <a:gd name="T8" fmla="*/ 12 w 303"/>
                  <a:gd name="T9" fmla="*/ 137 h 148"/>
                  <a:gd name="T10" fmla="*/ 16 w 303"/>
                  <a:gd name="T11" fmla="*/ 123 h 148"/>
                  <a:gd name="T12" fmla="*/ 16 w 303"/>
                  <a:gd name="T13" fmla="*/ 123 h 148"/>
                  <a:gd name="T14" fmla="*/ 27 w 303"/>
                  <a:gd name="T15" fmla="*/ 116 h 148"/>
                  <a:gd name="T16" fmla="*/ 41 w 303"/>
                  <a:gd name="T17" fmla="*/ 115 h 148"/>
                  <a:gd name="T18" fmla="*/ 58 w 303"/>
                  <a:gd name="T19" fmla="*/ 125 h 148"/>
                  <a:gd name="T20" fmla="*/ 62 w 303"/>
                  <a:gd name="T21" fmla="*/ 127 h 148"/>
                  <a:gd name="T22" fmla="*/ 68 w 303"/>
                  <a:gd name="T23" fmla="*/ 122 h 148"/>
                  <a:gd name="T24" fmla="*/ 74 w 303"/>
                  <a:gd name="T25" fmla="*/ 107 h 148"/>
                  <a:gd name="T26" fmla="*/ 74 w 303"/>
                  <a:gd name="T27" fmla="*/ 107 h 148"/>
                  <a:gd name="T28" fmla="*/ 83 w 303"/>
                  <a:gd name="T29" fmla="*/ 102 h 148"/>
                  <a:gd name="T30" fmla="*/ 94 w 303"/>
                  <a:gd name="T31" fmla="*/ 100 h 148"/>
                  <a:gd name="T32" fmla="*/ 111 w 303"/>
                  <a:gd name="T33" fmla="*/ 108 h 148"/>
                  <a:gd name="T34" fmla="*/ 117 w 303"/>
                  <a:gd name="T35" fmla="*/ 110 h 148"/>
                  <a:gd name="T36" fmla="*/ 121 w 303"/>
                  <a:gd name="T37" fmla="*/ 103 h 148"/>
                  <a:gd name="T38" fmla="*/ 128 w 303"/>
                  <a:gd name="T39" fmla="*/ 75 h 148"/>
                  <a:gd name="T40" fmla="*/ 137 w 303"/>
                  <a:gd name="T41" fmla="*/ 70 h 148"/>
                  <a:gd name="T42" fmla="*/ 148 w 303"/>
                  <a:gd name="T43" fmla="*/ 70 h 148"/>
                  <a:gd name="T44" fmla="*/ 169 w 303"/>
                  <a:gd name="T45" fmla="*/ 91 h 148"/>
                  <a:gd name="T46" fmla="*/ 169 w 303"/>
                  <a:gd name="T47" fmla="*/ 91 h 148"/>
                  <a:gd name="T48" fmla="*/ 175 w 303"/>
                  <a:gd name="T49" fmla="*/ 94 h 148"/>
                  <a:gd name="T50" fmla="*/ 179 w 303"/>
                  <a:gd name="T51" fmla="*/ 88 h 148"/>
                  <a:gd name="T52" fmla="*/ 179 w 303"/>
                  <a:gd name="T53" fmla="*/ 88 h 148"/>
                  <a:gd name="T54" fmla="*/ 191 w 303"/>
                  <a:gd name="T55" fmla="*/ 22 h 148"/>
                  <a:gd name="T56" fmla="*/ 225 w 303"/>
                  <a:gd name="T57" fmla="*/ 14 h 148"/>
                  <a:gd name="T58" fmla="*/ 255 w 303"/>
                  <a:gd name="T59" fmla="*/ 34 h 148"/>
                  <a:gd name="T60" fmla="*/ 247 w 303"/>
                  <a:gd name="T61" fmla="*/ 101 h 148"/>
                  <a:gd name="T62" fmla="*/ 248 w 303"/>
                  <a:gd name="T63" fmla="*/ 108 h 148"/>
                  <a:gd name="T64" fmla="*/ 249 w 303"/>
                  <a:gd name="T65" fmla="*/ 109 h 148"/>
                  <a:gd name="T66" fmla="*/ 250 w 303"/>
                  <a:gd name="T67" fmla="*/ 109 h 148"/>
                  <a:gd name="T68" fmla="*/ 266 w 303"/>
                  <a:gd name="T69" fmla="*/ 91 h 148"/>
                  <a:gd name="T70" fmla="*/ 266 w 303"/>
                  <a:gd name="T71" fmla="*/ 91 h 148"/>
                  <a:gd name="T72" fmla="*/ 265 w 303"/>
                  <a:gd name="T73" fmla="*/ 28 h 148"/>
                  <a:gd name="T74" fmla="*/ 227 w 303"/>
                  <a:gd name="T75" fmla="*/ 3 h 148"/>
                  <a:gd name="T76" fmla="*/ 184 w 303"/>
                  <a:gd name="T77" fmla="*/ 13 h 148"/>
                  <a:gd name="T78" fmla="*/ 165 w 303"/>
                  <a:gd name="T79" fmla="*/ 65 h 148"/>
                  <a:gd name="T80" fmla="*/ 150 w 303"/>
                  <a:gd name="T81" fmla="*/ 59 h 148"/>
                  <a:gd name="T82" fmla="*/ 135 w 303"/>
                  <a:gd name="T83" fmla="*/ 59 h 148"/>
                  <a:gd name="T84" fmla="*/ 121 w 303"/>
                  <a:gd name="T85" fmla="*/ 66 h 148"/>
                  <a:gd name="T86" fmla="*/ 108 w 303"/>
                  <a:gd name="T87" fmla="*/ 93 h 148"/>
                  <a:gd name="T88" fmla="*/ 95 w 303"/>
                  <a:gd name="T89" fmla="*/ 89 h 148"/>
                  <a:gd name="T90" fmla="*/ 80 w 303"/>
                  <a:gd name="T91" fmla="*/ 91 h 148"/>
                  <a:gd name="T92" fmla="*/ 67 w 303"/>
                  <a:gd name="T93" fmla="*/ 99 h 148"/>
                  <a:gd name="T94" fmla="*/ 67 w 303"/>
                  <a:gd name="T95" fmla="*/ 99 h 148"/>
                  <a:gd name="T96" fmla="*/ 59 w 303"/>
                  <a:gd name="T97" fmla="*/ 111 h 148"/>
                  <a:gd name="T98" fmla="*/ 44 w 303"/>
                  <a:gd name="T99" fmla="*/ 105 h 148"/>
                  <a:gd name="T100" fmla="*/ 24 w 303"/>
                  <a:gd name="T101" fmla="*/ 105 h 148"/>
                  <a:gd name="T102" fmla="*/ 7 w 303"/>
                  <a:gd name="T103" fmla="*/ 117 h 148"/>
                  <a:gd name="T104" fmla="*/ 7 w 303"/>
                  <a:gd name="T105" fmla="*/ 117 h 148"/>
                  <a:gd name="T106" fmla="*/ 1 w 303"/>
                  <a:gd name="T107" fmla="*/ 143 h 148"/>
                  <a:gd name="T108" fmla="*/ 6 w 303"/>
                  <a:gd name="T109" fmla="*/ 148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03" h="148">
                    <a:moveTo>
                      <a:pt x="6" y="148"/>
                    </a:moveTo>
                    <a:cubicBezTo>
                      <a:pt x="285" y="148"/>
                      <a:pt x="285" y="148"/>
                      <a:pt x="285" y="148"/>
                    </a:cubicBezTo>
                    <a:cubicBezTo>
                      <a:pt x="287" y="148"/>
                      <a:pt x="288" y="148"/>
                      <a:pt x="289" y="146"/>
                    </a:cubicBezTo>
                    <a:cubicBezTo>
                      <a:pt x="290" y="145"/>
                      <a:pt x="300" y="143"/>
                      <a:pt x="303" y="138"/>
                    </a:cubicBezTo>
                    <a:cubicBezTo>
                      <a:pt x="215" y="137"/>
                      <a:pt x="105" y="137"/>
                      <a:pt x="12" y="137"/>
                    </a:cubicBezTo>
                    <a:cubicBezTo>
                      <a:pt x="12" y="131"/>
                      <a:pt x="14" y="127"/>
                      <a:pt x="16" y="123"/>
                    </a:cubicBezTo>
                    <a:cubicBezTo>
                      <a:pt x="16" y="123"/>
                      <a:pt x="16" y="123"/>
                      <a:pt x="16" y="123"/>
                    </a:cubicBezTo>
                    <a:cubicBezTo>
                      <a:pt x="19" y="119"/>
                      <a:pt x="23" y="117"/>
                      <a:pt x="27" y="116"/>
                    </a:cubicBezTo>
                    <a:cubicBezTo>
                      <a:pt x="32" y="114"/>
                      <a:pt x="37" y="114"/>
                      <a:pt x="41" y="115"/>
                    </a:cubicBezTo>
                    <a:cubicBezTo>
                      <a:pt x="48" y="117"/>
                      <a:pt x="54" y="120"/>
                      <a:pt x="58" y="125"/>
                    </a:cubicBezTo>
                    <a:cubicBezTo>
                      <a:pt x="59" y="126"/>
                      <a:pt x="60" y="127"/>
                      <a:pt x="62" y="127"/>
                    </a:cubicBezTo>
                    <a:cubicBezTo>
                      <a:pt x="65" y="128"/>
                      <a:pt x="68" y="125"/>
                      <a:pt x="68" y="122"/>
                    </a:cubicBezTo>
                    <a:cubicBezTo>
                      <a:pt x="68" y="116"/>
                      <a:pt x="71" y="111"/>
                      <a:pt x="74" y="107"/>
                    </a:cubicBezTo>
                    <a:cubicBezTo>
                      <a:pt x="74" y="107"/>
                      <a:pt x="74" y="107"/>
                      <a:pt x="74" y="107"/>
                    </a:cubicBezTo>
                    <a:cubicBezTo>
                      <a:pt x="77" y="105"/>
                      <a:pt x="80" y="103"/>
                      <a:pt x="83" y="102"/>
                    </a:cubicBezTo>
                    <a:cubicBezTo>
                      <a:pt x="87" y="100"/>
                      <a:pt x="90" y="100"/>
                      <a:pt x="94" y="100"/>
                    </a:cubicBezTo>
                    <a:cubicBezTo>
                      <a:pt x="100" y="101"/>
                      <a:pt x="107" y="103"/>
                      <a:pt x="111" y="108"/>
                    </a:cubicBezTo>
                    <a:cubicBezTo>
                      <a:pt x="113" y="109"/>
                      <a:pt x="115" y="110"/>
                      <a:pt x="117" y="110"/>
                    </a:cubicBezTo>
                    <a:cubicBezTo>
                      <a:pt x="120" y="109"/>
                      <a:pt x="121" y="106"/>
                      <a:pt x="121" y="103"/>
                    </a:cubicBezTo>
                    <a:cubicBezTo>
                      <a:pt x="117" y="90"/>
                      <a:pt x="121" y="81"/>
                      <a:pt x="128" y="75"/>
                    </a:cubicBezTo>
                    <a:cubicBezTo>
                      <a:pt x="131" y="73"/>
                      <a:pt x="134" y="71"/>
                      <a:pt x="137" y="70"/>
                    </a:cubicBezTo>
                    <a:cubicBezTo>
                      <a:pt x="141" y="69"/>
                      <a:pt x="144" y="69"/>
                      <a:pt x="148" y="70"/>
                    </a:cubicBezTo>
                    <a:cubicBezTo>
                      <a:pt x="157" y="71"/>
                      <a:pt x="165" y="78"/>
                      <a:pt x="169" y="91"/>
                    </a:cubicBezTo>
                    <a:cubicBezTo>
                      <a:pt x="169" y="91"/>
                      <a:pt x="169" y="91"/>
                      <a:pt x="169" y="91"/>
                    </a:cubicBezTo>
                    <a:cubicBezTo>
                      <a:pt x="169" y="93"/>
                      <a:pt x="172" y="95"/>
                      <a:pt x="175" y="94"/>
                    </a:cubicBezTo>
                    <a:cubicBezTo>
                      <a:pt x="178" y="94"/>
                      <a:pt x="180" y="91"/>
                      <a:pt x="179" y="88"/>
                    </a:cubicBezTo>
                    <a:cubicBezTo>
                      <a:pt x="179" y="88"/>
                      <a:pt x="179" y="88"/>
                      <a:pt x="179" y="88"/>
                    </a:cubicBezTo>
                    <a:cubicBezTo>
                      <a:pt x="172" y="54"/>
                      <a:pt x="179" y="33"/>
                      <a:pt x="191" y="22"/>
                    </a:cubicBezTo>
                    <a:cubicBezTo>
                      <a:pt x="201" y="14"/>
                      <a:pt x="213" y="11"/>
                      <a:pt x="225" y="14"/>
                    </a:cubicBezTo>
                    <a:cubicBezTo>
                      <a:pt x="237" y="16"/>
                      <a:pt x="249" y="23"/>
                      <a:pt x="255" y="34"/>
                    </a:cubicBezTo>
                    <a:cubicBezTo>
                      <a:pt x="265" y="49"/>
                      <a:pt x="266" y="72"/>
                      <a:pt x="247" y="101"/>
                    </a:cubicBezTo>
                    <a:cubicBezTo>
                      <a:pt x="246" y="103"/>
                      <a:pt x="246" y="106"/>
                      <a:pt x="248" y="108"/>
                    </a:cubicBezTo>
                    <a:cubicBezTo>
                      <a:pt x="248" y="109"/>
                      <a:pt x="249" y="109"/>
                      <a:pt x="249" y="109"/>
                    </a:cubicBezTo>
                    <a:cubicBezTo>
                      <a:pt x="250" y="109"/>
                      <a:pt x="250" y="109"/>
                      <a:pt x="250" y="109"/>
                    </a:cubicBezTo>
                    <a:cubicBezTo>
                      <a:pt x="257" y="106"/>
                      <a:pt x="263" y="99"/>
                      <a:pt x="266" y="91"/>
                    </a:cubicBezTo>
                    <a:cubicBezTo>
                      <a:pt x="266" y="91"/>
                      <a:pt x="266" y="91"/>
                      <a:pt x="266" y="91"/>
                    </a:cubicBezTo>
                    <a:cubicBezTo>
                      <a:pt x="277" y="65"/>
                      <a:pt x="274" y="44"/>
                      <a:pt x="265" y="28"/>
                    </a:cubicBezTo>
                    <a:cubicBezTo>
                      <a:pt x="256" y="14"/>
                      <a:pt x="242" y="6"/>
                      <a:pt x="227" y="3"/>
                    </a:cubicBezTo>
                    <a:cubicBezTo>
                      <a:pt x="212" y="0"/>
                      <a:pt x="196" y="3"/>
                      <a:pt x="184" y="13"/>
                    </a:cubicBezTo>
                    <a:cubicBezTo>
                      <a:pt x="172" y="24"/>
                      <a:pt x="164" y="41"/>
                      <a:pt x="165" y="65"/>
                    </a:cubicBezTo>
                    <a:cubicBezTo>
                      <a:pt x="160" y="62"/>
                      <a:pt x="155" y="60"/>
                      <a:pt x="150" y="59"/>
                    </a:cubicBezTo>
                    <a:cubicBezTo>
                      <a:pt x="145" y="58"/>
                      <a:pt x="139" y="58"/>
                      <a:pt x="135" y="59"/>
                    </a:cubicBezTo>
                    <a:cubicBezTo>
                      <a:pt x="130" y="61"/>
                      <a:pt x="125" y="63"/>
                      <a:pt x="121" y="66"/>
                    </a:cubicBezTo>
                    <a:cubicBezTo>
                      <a:pt x="114" y="72"/>
                      <a:pt x="109" y="81"/>
                      <a:pt x="108" y="93"/>
                    </a:cubicBezTo>
                    <a:cubicBezTo>
                      <a:pt x="104" y="91"/>
                      <a:pt x="100" y="90"/>
                      <a:pt x="95" y="89"/>
                    </a:cubicBezTo>
                    <a:cubicBezTo>
                      <a:pt x="90" y="89"/>
                      <a:pt x="85" y="89"/>
                      <a:pt x="80" y="91"/>
                    </a:cubicBezTo>
                    <a:cubicBezTo>
                      <a:pt x="75" y="93"/>
                      <a:pt x="70" y="95"/>
                      <a:pt x="67" y="99"/>
                    </a:cubicBezTo>
                    <a:cubicBezTo>
                      <a:pt x="67" y="99"/>
                      <a:pt x="67" y="99"/>
                      <a:pt x="67" y="99"/>
                    </a:cubicBezTo>
                    <a:cubicBezTo>
                      <a:pt x="63" y="102"/>
                      <a:pt x="61" y="106"/>
                      <a:pt x="59" y="111"/>
                    </a:cubicBezTo>
                    <a:cubicBezTo>
                      <a:pt x="54" y="108"/>
                      <a:pt x="49" y="106"/>
                      <a:pt x="44" y="105"/>
                    </a:cubicBezTo>
                    <a:cubicBezTo>
                      <a:pt x="37" y="103"/>
                      <a:pt x="30" y="103"/>
                      <a:pt x="24" y="105"/>
                    </a:cubicBezTo>
                    <a:cubicBezTo>
                      <a:pt x="18" y="107"/>
                      <a:pt x="12" y="111"/>
                      <a:pt x="7" y="117"/>
                    </a:cubicBezTo>
                    <a:cubicBezTo>
                      <a:pt x="7" y="117"/>
                      <a:pt x="7" y="117"/>
                      <a:pt x="7" y="117"/>
                    </a:cubicBezTo>
                    <a:cubicBezTo>
                      <a:pt x="3" y="123"/>
                      <a:pt x="0" y="132"/>
                      <a:pt x="1" y="143"/>
                    </a:cubicBezTo>
                    <a:cubicBezTo>
                      <a:pt x="1" y="146"/>
                      <a:pt x="3" y="148"/>
                      <a:pt x="6" y="148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" name="Freeform 366">
                <a:extLst>
                  <a:ext uri="{FF2B5EF4-FFF2-40B4-BE49-F238E27FC236}">
                    <a16:creationId xmlns:a16="http://schemas.microsoft.com/office/drawing/2014/main" id="{9BA2D4C6-E8D7-4105-AE52-EF38D45C4D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3" y="1731"/>
                <a:ext cx="52" cy="44"/>
              </a:xfrm>
              <a:custGeom>
                <a:avLst/>
                <a:gdLst>
                  <a:gd name="T0" fmla="*/ 2 w 27"/>
                  <a:gd name="T1" fmla="*/ 1 h 23"/>
                  <a:gd name="T2" fmla="*/ 18 w 27"/>
                  <a:gd name="T3" fmla="*/ 5 h 23"/>
                  <a:gd name="T4" fmla="*/ 23 w 27"/>
                  <a:gd name="T5" fmla="*/ 22 h 23"/>
                  <a:gd name="T6" fmla="*/ 21 w 27"/>
                  <a:gd name="T7" fmla="*/ 22 h 23"/>
                  <a:gd name="T8" fmla="*/ 19 w 27"/>
                  <a:gd name="T9" fmla="*/ 18 h 23"/>
                  <a:gd name="T10" fmla="*/ 16 w 27"/>
                  <a:gd name="T11" fmla="*/ 10 h 23"/>
                  <a:gd name="T12" fmla="*/ 2 w 27"/>
                  <a:gd name="T13" fmla="*/ 3 h 23"/>
                  <a:gd name="T14" fmla="*/ 2 w 27"/>
                  <a:gd name="T15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23">
                    <a:moveTo>
                      <a:pt x="2" y="1"/>
                    </a:moveTo>
                    <a:cubicBezTo>
                      <a:pt x="8" y="0"/>
                      <a:pt x="13" y="1"/>
                      <a:pt x="18" y="5"/>
                    </a:cubicBezTo>
                    <a:cubicBezTo>
                      <a:pt x="21" y="8"/>
                      <a:pt x="27" y="18"/>
                      <a:pt x="23" y="22"/>
                    </a:cubicBezTo>
                    <a:cubicBezTo>
                      <a:pt x="22" y="23"/>
                      <a:pt x="21" y="23"/>
                      <a:pt x="21" y="22"/>
                    </a:cubicBezTo>
                    <a:cubicBezTo>
                      <a:pt x="19" y="21"/>
                      <a:pt x="19" y="20"/>
                      <a:pt x="19" y="18"/>
                    </a:cubicBezTo>
                    <a:cubicBezTo>
                      <a:pt x="18" y="15"/>
                      <a:pt x="17" y="13"/>
                      <a:pt x="16" y="10"/>
                    </a:cubicBezTo>
                    <a:cubicBezTo>
                      <a:pt x="13" y="6"/>
                      <a:pt x="7" y="4"/>
                      <a:pt x="2" y="3"/>
                    </a:cubicBezTo>
                    <a:cubicBezTo>
                      <a:pt x="1" y="3"/>
                      <a:pt x="0" y="1"/>
                      <a:pt x="2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3" name="Freeform 367">
                <a:extLst>
                  <a:ext uri="{FF2B5EF4-FFF2-40B4-BE49-F238E27FC236}">
                    <a16:creationId xmlns:a16="http://schemas.microsoft.com/office/drawing/2014/main" id="{C2DA0FC9-4F84-4920-80D8-3353B825E4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3" y="1710"/>
                <a:ext cx="67" cy="48"/>
              </a:xfrm>
              <a:custGeom>
                <a:avLst/>
                <a:gdLst>
                  <a:gd name="T0" fmla="*/ 33 w 35"/>
                  <a:gd name="T1" fmla="*/ 11 h 25"/>
                  <a:gd name="T2" fmla="*/ 16 w 35"/>
                  <a:gd name="T3" fmla="*/ 9 h 25"/>
                  <a:gd name="T4" fmla="*/ 6 w 35"/>
                  <a:gd name="T5" fmla="*/ 24 h 25"/>
                  <a:gd name="T6" fmla="*/ 5 w 35"/>
                  <a:gd name="T7" fmla="*/ 24 h 25"/>
                  <a:gd name="T8" fmla="*/ 14 w 35"/>
                  <a:gd name="T9" fmla="*/ 4 h 25"/>
                  <a:gd name="T10" fmla="*/ 35 w 35"/>
                  <a:gd name="T11" fmla="*/ 9 h 25"/>
                  <a:gd name="T12" fmla="*/ 33 w 35"/>
                  <a:gd name="T13" fmla="*/ 1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25">
                    <a:moveTo>
                      <a:pt x="33" y="11"/>
                    </a:moveTo>
                    <a:cubicBezTo>
                      <a:pt x="28" y="6"/>
                      <a:pt x="22" y="5"/>
                      <a:pt x="16" y="9"/>
                    </a:cubicBezTo>
                    <a:cubicBezTo>
                      <a:pt x="10" y="12"/>
                      <a:pt x="9" y="18"/>
                      <a:pt x="6" y="24"/>
                    </a:cubicBezTo>
                    <a:cubicBezTo>
                      <a:pt x="6" y="25"/>
                      <a:pt x="5" y="25"/>
                      <a:pt x="5" y="24"/>
                    </a:cubicBezTo>
                    <a:cubicBezTo>
                      <a:pt x="0" y="17"/>
                      <a:pt x="8" y="8"/>
                      <a:pt x="14" y="4"/>
                    </a:cubicBezTo>
                    <a:cubicBezTo>
                      <a:pt x="22" y="0"/>
                      <a:pt x="31" y="2"/>
                      <a:pt x="35" y="9"/>
                    </a:cubicBezTo>
                    <a:cubicBezTo>
                      <a:pt x="35" y="10"/>
                      <a:pt x="34" y="12"/>
                      <a:pt x="33" y="1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" name="Freeform 368">
                <a:extLst>
                  <a:ext uri="{FF2B5EF4-FFF2-40B4-BE49-F238E27FC236}">
                    <a16:creationId xmlns:a16="http://schemas.microsoft.com/office/drawing/2014/main" id="{070BC905-3C5D-4D69-BCEC-42C2ED2015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9" y="1752"/>
                <a:ext cx="52" cy="25"/>
              </a:xfrm>
              <a:custGeom>
                <a:avLst/>
                <a:gdLst>
                  <a:gd name="T0" fmla="*/ 0 w 27"/>
                  <a:gd name="T1" fmla="*/ 10 h 13"/>
                  <a:gd name="T2" fmla="*/ 14 w 27"/>
                  <a:gd name="T3" fmla="*/ 1 h 13"/>
                  <a:gd name="T4" fmla="*/ 22 w 27"/>
                  <a:gd name="T5" fmla="*/ 4 h 13"/>
                  <a:gd name="T6" fmla="*/ 25 w 27"/>
                  <a:gd name="T7" fmla="*/ 12 h 13"/>
                  <a:gd name="T8" fmla="*/ 23 w 27"/>
                  <a:gd name="T9" fmla="*/ 13 h 13"/>
                  <a:gd name="T10" fmla="*/ 20 w 27"/>
                  <a:gd name="T11" fmla="*/ 9 h 13"/>
                  <a:gd name="T12" fmla="*/ 14 w 27"/>
                  <a:gd name="T13" fmla="*/ 5 h 13"/>
                  <a:gd name="T14" fmla="*/ 2 w 27"/>
                  <a:gd name="T15" fmla="*/ 11 h 13"/>
                  <a:gd name="T16" fmla="*/ 0 w 27"/>
                  <a:gd name="T17" fmla="*/ 1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13">
                    <a:moveTo>
                      <a:pt x="0" y="10"/>
                    </a:moveTo>
                    <a:cubicBezTo>
                      <a:pt x="1" y="3"/>
                      <a:pt x="7" y="0"/>
                      <a:pt x="14" y="1"/>
                    </a:cubicBezTo>
                    <a:cubicBezTo>
                      <a:pt x="17" y="1"/>
                      <a:pt x="20" y="2"/>
                      <a:pt x="22" y="4"/>
                    </a:cubicBezTo>
                    <a:cubicBezTo>
                      <a:pt x="24" y="6"/>
                      <a:pt x="27" y="10"/>
                      <a:pt x="25" y="12"/>
                    </a:cubicBezTo>
                    <a:cubicBezTo>
                      <a:pt x="24" y="13"/>
                      <a:pt x="24" y="13"/>
                      <a:pt x="23" y="13"/>
                    </a:cubicBezTo>
                    <a:cubicBezTo>
                      <a:pt x="21" y="12"/>
                      <a:pt x="21" y="10"/>
                      <a:pt x="20" y="9"/>
                    </a:cubicBezTo>
                    <a:cubicBezTo>
                      <a:pt x="19" y="7"/>
                      <a:pt x="16" y="6"/>
                      <a:pt x="14" y="5"/>
                    </a:cubicBezTo>
                    <a:cubicBezTo>
                      <a:pt x="9" y="5"/>
                      <a:pt x="4" y="7"/>
                      <a:pt x="2" y="11"/>
                    </a:cubicBezTo>
                    <a:cubicBezTo>
                      <a:pt x="2" y="12"/>
                      <a:pt x="0" y="11"/>
                      <a:pt x="0" y="1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5" name="Freeform 369">
                <a:extLst>
                  <a:ext uri="{FF2B5EF4-FFF2-40B4-BE49-F238E27FC236}">
                    <a16:creationId xmlns:a16="http://schemas.microsoft.com/office/drawing/2014/main" id="{6B9900E9-3B75-4B04-A055-567548F666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3" y="1744"/>
                <a:ext cx="48" cy="31"/>
              </a:xfrm>
              <a:custGeom>
                <a:avLst/>
                <a:gdLst>
                  <a:gd name="T0" fmla="*/ 23 w 25"/>
                  <a:gd name="T1" fmla="*/ 5 h 16"/>
                  <a:gd name="T2" fmla="*/ 11 w 25"/>
                  <a:gd name="T3" fmla="*/ 6 h 16"/>
                  <a:gd name="T4" fmla="*/ 7 w 25"/>
                  <a:gd name="T5" fmla="*/ 10 h 16"/>
                  <a:gd name="T6" fmla="*/ 5 w 25"/>
                  <a:gd name="T7" fmla="*/ 16 h 16"/>
                  <a:gd name="T8" fmla="*/ 3 w 25"/>
                  <a:gd name="T9" fmla="*/ 16 h 16"/>
                  <a:gd name="T10" fmla="*/ 8 w 25"/>
                  <a:gd name="T11" fmla="*/ 3 h 16"/>
                  <a:gd name="T12" fmla="*/ 24 w 25"/>
                  <a:gd name="T13" fmla="*/ 4 h 16"/>
                  <a:gd name="T14" fmla="*/ 23 w 25"/>
                  <a:gd name="T15" fmla="*/ 5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" h="16">
                    <a:moveTo>
                      <a:pt x="23" y="5"/>
                    </a:moveTo>
                    <a:cubicBezTo>
                      <a:pt x="19" y="4"/>
                      <a:pt x="15" y="4"/>
                      <a:pt x="11" y="6"/>
                    </a:cubicBezTo>
                    <a:cubicBezTo>
                      <a:pt x="9" y="7"/>
                      <a:pt x="8" y="9"/>
                      <a:pt x="7" y="10"/>
                    </a:cubicBezTo>
                    <a:cubicBezTo>
                      <a:pt x="6" y="12"/>
                      <a:pt x="6" y="14"/>
                      <a:pt x="5" y="16"/>
                    </a:cubicBezTo>
                    <a:cubicBezTo>
                      <a:pt x="4" y="16"/>
                      <a:pt x="3" y="16"/>
                      <a:pt x="3" y="16"/>
                    </a:cubicBezTo>
                    <a:cubicBezTo>
                      <a:pt x="0" y="12"/>
                      <a:pt x="5" y="5"/>
                      <a:pt x="8" y="3"/>
                    </a:cubicBezTo>
                    <a:cubicBezTo>
                      <a:pt x="13" y="0"/>
                      <a:pt x="19" y="1"/>
                      <a:pt x="24" y="4"/>
                    </a:cubicBezTo>
                    <a:cubicBezTo>
                      <a:pt x="25" y="4"/>
                      <a:pt x="24" y="6"/>
                      <a:pt x="23" y="5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6" name="Freeform 370">
                <a:extLst>
                  <a:ext uri="{FF2B5EF4-FFF2-40B4-BE49-F238E27FC236}">
                    <a16:creationId xmlns:a16="http://schemas.microsoft.com/office/drawing/2014/main" id="{77544C66-4370-443F-8549-9829847EC5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8" y="1598"/>
                <a:ext cx="43" cy="54"/>
              </a:xfrm>
              <a:custGeom>
                <a:avLst/>
                <a:gdLst>
                  <a:gd name="T0" fmla="*/ 22 w 22"/>
                  <a:gd name="T1" fmla="*/ 0 h 28"/>
                  <a:gd name="T2" fmla="*/ 9 w 22"/>
                  <a:gd name="T3" fmla="*/ 12 h 28"/>
                  <a:gd name="T4" fmla="*/ 4 w 22"/>
                  <a:gd name="T5" fmla="*/ 27 h 28"/>
                  <a:gd name="T6" fmla="*/ 3 w 22"/>
                  <a:gd name="T7" fmla="*/ 27 h 28"/>
                  <a:gd name="T8" fmla="*/ 6 w 22"/>
                  <a:gd name="T9" fmla="*/ 10 h 28"/>
                  <a:gd name="T10" fmla="*/ 22 w 22"/>
                  <a:gd name="T11" fmla="*/ 0 h 28"/>
                  <a:gd name="T12" fmla="*/ 22 w 22"/>
                  <a:gd name="T13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28">
                    <a:moveTo>
                      <a:pt x="22" y="0"/>
                    </a:moveTo>
                    <a:cubicBezTo>
                      <a:pt x="16" y="2"/>
                      <a:pt x="12" y="7"/>
                      <a:pt x="9" y="12"/>
                    </a:cubicBezTo>
                    <a:cubicBezTo>
                      <a:pt x="6" y="17"/>
                      <a:pt x="7" y="22"/>
                      <a:pt x="4" y="27"/>
                    </a:cubicBezTo>
                    <a:cubicBezTo>
                      <a:pt x="4" y="28"/>
                      <a:pt x="3" y="28"/>
                      <a:pt x="3" y="27"/>
                    </a:cubicBezTo>
                    <a:cubicBezTo>
                      <a:pt x="0" y="22"/>
                      <a:pt x="3" y="15"/>
                      <a:pt x="6" y="10"/>
                    </a:cubicBezTo>
                    <a:cubicBezTo>
                      <a:pt x="10" y="4"/>
                      <a:pt x="15" y="2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7" name="Freeform 371">
                <a:extLst>
                  <a:ext uri="{FF2B5EF4-FFF2-40B4-BE49-F238E27FC236}">
                    <a16:creationId xmlns:a16="http://schemas.microsoft.com/office/drawing/2014/main" id="{10BB2AAA-A153-4E4E-90DE-21AB2129F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5" y="1694"/>
                <a:ext cx="23" cy="24"/>
              </a:xfrm>
              <a:custGeom>
                <a:avLst/>
                <a:gdLst>
                  <a:gd name="T0" fmla="*/ 11 w 12"/>
                  <a:gd name="T1" fmla="*/ 1 h 12"/>
                  <a:gd name="T2" fmla="*/ 6 w 12"/>
                  <a:gd name="T3" fmla="*/ 5 h 12"/>
                  <a:gd name="T4" fmla="*/ 3 w 12"/>
                  <a:gd name="T5" fmla="*/ 12 h 12"/>
                  <a:gd name="T6" fmla="*/ 1 w 12"/>
                  <a:gd name="T7" fmla="*/ 12 h 12"/>
                  <a:gd name="T8" fmla="*/ 3 w 12"/>
                  <a:gd name="T9" fmla="*/ 4 h 12"/>
                  <a:gd name="T10" fmla="*/ 11 w 12"/>
                  <a:gd name="T11" fmla="*/ 0 h 12"/>
                  <a:gd name="T12" fmla="*/ 11 w 12"/>
                  <a:gd name="T13" fmla="*/ 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2">
                    <a:moveTo>
                      <a:pt x="11" y="1"/>
                    </a:moveTo>
                    <a:cubicBezTo>
                      <a:pt x="9" y="2"/>
                      <a:pt x="7" y="3"/>
                      <a:pt x="6" y="5"/>
                    </a:cubicBezTo>
                    <a:cubicBezTo>
                      <a:pt x="5" y="7"/>
                      <a:pt x="4" y="11"/>
                      <a:pt x="3" y="12"/>
                    </a:cubicBezTo>
                    <a:cubicBezTo>
                      <a:pt x="2" y="12"/>
                      <a:pt x="2" y="12"/>
                      <a:pt x="1" y="12"/>
                    </a:cubicBezTo>
                    <a:cubicBezTo>
                      <a:pt x="0" y="9"/>
                      <a:pt x="2" y="6"/>
                      <a:pt x="3" y="4"/>
                    </a:cubicBezTo>
                    <a:cubicBezTo>
                      <a:pt x="5" y="1"/>
                      <a:pt x="8" y="0"/>
                      <a:pt x="11" y="0"/>
                    </a:cubicBezTo>
                    <a:cubicBezTo>
                      <a:pt x="12" y="0"/>
                      <a:pt x="12" y="1"/>
                      <a:pt x="11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8" name="Freeform 372">
                <a:extLst>
                  <a:ext uri="{FF2B5EF4-FFF2-40B4-BE49-F238E27FC236}">
                    <a16:creationId xmlns:a16="http://schemas.microsoft.com/office/drawing/2014/main" id="{15BA146C-F1AA-4E47-B90D-ABFF797F19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5" y="1718"/>
                <a:ext cx="67" cy="48"/>
              </a:xfrm>
              <a:custGeom>
                <a:avLst/>
                <a:gdLst>
                  <a:gd name="T0" fmla="*/ 2 w 35"/>
                  <a:gd name="T1" fmla="*/ 10 h 25"/>
                  <a:gd name="T2" fmla="*/ 20 w 35"/>
                  <a:gd name="T3" fmla="*/ 9 h 25"/>
                  <a:gd name="T4" fmla="*/ 29 w 35"/>
                  <a:gd name="T5" fmla="*/ 24 h 25"/>
                  <a:gd name="T6" fmla="*/ 31 w 35"/>
                  <a:gd name="T7" fmla="*/ 24 h 25"/>
                  <a:gd name="T8" fmla="*/ 21 w 35"/>
                  <a:gd name="T9" fmla="*/ 4 h 25"/>
                  <a:gd name="T10" fmla="*/ 1 w 35"/>
                  <a:gd name="T11" fmla="*/ 9 h 25"/>
                  <a:gd name="T12" fmla="*/ 2 w 35"/>
                  <a:gd name="T13" fmla="*/ 1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25">
                    <a:moveTo>
                      <a:pt x="2" y="10"/>
                    </a:moveTo>
                    <a:cubicBezTo>
                      <a:pt x="7" y="6"/>
                      <a:pt x="14" y="5"/>
                      <a:pt x="20" y="9"/>
                    </a:cubicBezTo>
                    <a:cubicBezTo>
                      <a:pt x="26" y="12"/>
                      <a:pt x="26" y="18"/>
                      <a:pt x="29" y="24"/>
                    </a:cubicBezTo>
                    <a:cubicBezTo>
                      <a:pt x="29" y="25"/>
                      <a:pt x="30" y="25"/>
                      <a:pt x="31" y="24"/>
                    </a:cubicBezTo>
                    <a:cubicBezTo>
                      <a:pt x="35" y="16"/>
                      <a:pt x="27" y="7"/>
                      <a:pt x="21" y="4"/>
                    </a:cubicBezTo>
                    <a:cubicBezTo>
                      <a:pt x="14" y="0"/>
                      <a:pt x="5" y="2"/>
                      <a:pt x="1" y="9"/>
                    </a:cubicBezTo>
                    <a:cubicBezTo>
                      <a:pt x="0" y="10"/>
                      <a:pt x="2" y="11"/>
                      <a:pt x="2" y="1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" name="Freeform 373">
                <a:extLst>
                  <a:ext uri="{FF2B5EF4-FFF2-40B4-BE49-F238E27FC236}">
                    <a16:creationId xmlns:a16="http://schemas.microsoft.com/office/drawing/2014/main" id="{277DFF8D-D753-42F6-8D04-61C16595B6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1" y="717"/>
                <a:ext cx="316" cy="735"/>
              </a:xfrm>
              <a:custGeom>
                <a:avLst/>
                <a:gdLst>
                  <a:gd name="T0" fmla="*/ 102 w 165"/>
                  <a:gd name="T1" fmla="*/ 382 h 382"/>
                  <a:gd name="T2" fmla="*/ 118 w 165"/>
                  <a:gd name="T3" fmla="*/ 337 h 382"/>
                  <a:gd name="T4" fmla="*/ 162 w 165"/>
                  <a:gd name="T5" fmla="*/ 273 h 382"/>
                  <a:gd name="T6" fmla="*/ 132 w 165"/>
                  <a:gd name="T7" fmla="*/ 253 h 382"/>
                  <a:gd name="T8" fmla="*/ 133 w 165"/>
                  <a:gd name="T9" fmla="*/ 122 h 382"/>
                  <a:gd name="T10" fmla="*/ 154 w 165"/>
                  <a:gd name="T11" fmla="*/ 113 h 382"/>
                  <a:gd name="T12" fmla="*/ 158 w 165"/>
                  <a:gd name="T13" fmla="*/ 96 h 382"/>
                  <a:gd name="T14" fmla="*/ 91 w 165"/>
                  <a:gd name="T15" fmla="*/ 0 h 382"/>
                  <a:gd name="T16" fmla="*/ 8 w 165"/>
                  <a:gd name="T17" fmla="*/ 84 h 382"/>
                  <a:gd name="T18" fmla="*/ 10 w 165"/>
                  <a:gd name="T19" fmla="*/ 105 h 382"/>
                  <a:gd name="T20" fmla="*/ 31 w 165"/>
                  <a:gd name="T21" fmla="*/ 116 h 382"/>
                  <a:gd name="T22" fmla="*/ 25 w 165"/>
                  <a:gd name="T23" fmla="*/ 272 h 382"/>
                  <a:gd name="T24" fmla="*/ 2 w 165"/>
                  <a:gd name="T25" fmla="*/ 301 h 382"/>
                  <a:gd name="T26" fmla="*/ 74 w 165"/>
                  <a:gd name="T27" fmla="*/ 350 h 382"/>
                  <a:gd name="T28" fmla="*/ 102 w 165"/>
                  <a:gd name="T29" fmla="*/ 382 h 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65" h="382">
                    <a:moveTo>
                      <a:pt x="102" y="382"/>
                    </a:moveTo>
                    <a:cubicBezTo>
                      <a:pt x="102" y="382"/>
                      <a:pt x="106" y="358"/>
                      <a:pt x="118" y="337"/>
                    </a:cubicBezTo>
                    <a:cubicBezTo>
                      <a:pt x="131" y="316"/>
                      <a:pt x="161" y="292"/>
                      <a:pt x="162" y="273"/>
                    </a:cubicBezTo>
                    <a:cubicBezTo>
                      <a:pt x="163" y="254"/>
                      <a:pt x="132" y="253"/>
                      <a:pt x="132" y="253"/>
                    </a:cubicBezTo>
                    <a:cubicBezTo>
                      <a:pt x="132" y="209"/>
                      <a:pt x="133" y="165"/>
                      <a:pt x="133" y="122"/>
                    </a:cubicBezTo>
                    <a:cubicBezTo>
                      <a:pt x="140" y="120"/>
                      <a:pt x="146" y="116"/>
                      <a:pt x="154" y="113"/>
                    </a:cubicBezTo>
                    <a:cubicBezTo>
                      <a:pt x="155" y="106"/>
                      <a:pt x="156" y="103"/>
                      <a:pt x="158" y="96"/>
                    </a:cubicBezTo>
                    <a:cubicBezTo>
                      <a:pt x="165" y="66"/>
                      <a:pt x="93" y="46"/>
                      <a:pt x="91" y="0"/>
                    </a:cubicBezTo>
                    <a:cubicBezTo>
                      <a:pt x="82" y="46"/>
                      <a:pt x="5" y="47"/>
                      <a:pt x="8" y="84"/>
                    </a:cubicBezTo>
                    <a:cubicBezTo>
                      <a:pt x="8" y="88"/>
                      <a:pt x="9" y="98"/>
                      <a:pt x="10" y="105"/>
                    </a:cubicBezTo>
                    <a:cubicBezTo>
                      <a:pt x="15" y="107"/>
                      <a:pt x="26" y="113"/>
                      <a:pt x="31" y="116"/>
                    </a:cubicBezTo>
                    <a:cubicBezTo>
                      <a:pt x="28" y="176"/>
                      <a:pt x="28" y="212"/>
                      <a:pt x="25" y="272"/>
                    </a:cubicBezTo>
                    <a:cubicBezTo>
                      <a:pt x="6" y="283"/>
                      <a:pt x="0" y="289"/>
                      <a:pt x="2" y="301"/>
                    </a:cubicBezTo>
                    <a:cubicBezTo>
                      <a:pt x="10" y="339"/>
                      <a:pt x="55" y="342"/>
                      <a:pt x="74" y="350"/>
                    </a:cubicBezTo>
                    <a:cubicBezTo>
                      <a:pt x="94" y="358"/>
                      <a:pt x="102" y="382"/>
                      <a:pt x="102" y="382"/>
                    </a:cubicBezTo>
                    <a:close/>
                  </a:path>
                </a:pathLst>
              </a:custGeom>
              <a:solidFill>
                <a:srgbClr val="E09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" name="Freeform 374">
                <a:extLst>
                  <a:ext uri="{FF2B5EF4-FFF2-40B4-BE49-F238E27FC236}">
                    <a16:creationId xmlns:a16="http://schemas.microsoft.com/office/drawing/2014/main" id="{CFF44447-5F91-44BC-B763-0B9076AA788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73" y="707"/>
                <a:ext cx="330" cy="755"/>
              </a:xfrm>
              <a:custGeom>
                <a:avLst/>
                <a:gdLst>
                  <a:gd name="T0" fmla="*/ 111 w 172"/>
                  <a:gd name="T1" fmla="*/ 388 h 392"/>
                  <a:gd name="T2" fmla="*/ 127 w 172"/>
                  <a:gd name="T3" fmla="*/ 345 h 392"/>
                  <a:gd name="T4" fmla="*/ 146 w 172"/>
                  <a:gd name="T5" fmla="*/ 320 h 392"/>
                  <a:gd name="T6" fmla="*/ 171 w 172"/>
                  <a:gd name="T7" fmla="*/ 278 h 392"/>
                  <a:gd name="T8" fmla="*/ 141 w 172"/>
                  <a:gd name="T9" fmla="*/ 253 h 392"/>
                  <a:gd name="T10" fmla="*/ 142 w 172"/>
                  <a:gd name="T11" fmla="*/ 130 h 392"/>
                  <a:gd name="T12" fmla="*/ 151 w 172"/>
                  <a:gd name="T13" fmla="*/ 126 h 392"/>
                  <a:gd name="T14" fmla="*/ 159 w 172"/>
                  <a:gd name="T15" fmla="*/ 123 h 392"/>
                  <a:gd name="T16" fmla="*/ 162 w 172"/>
                  <a:gd name="T17" fmla="*/ 119 h 392"/>
                  <a:gd name="T18" fmla="*/ 162 w 172"/>
                  <a:gd name="T19" fmla="*/ 119 h 392"/>
                  <a:gd name="T20" fmla="*/ 167 w 172"/>
                  <a:gd name="T21" fmla="*/ 103 h 392"/>
                  <a:gd name="T22" fmla="*/ 167 w 172"/>
                  <a:gd name="T23" fmla="*/ 102 h 392"/>
                  <a:gd name="T24" fmla="*/ 138 w 172"/>
                  <a:gd name="T25" fmla="*/ 58 h 392"/>
                  <a:gd name="T26" fmla="*/ 100 w 172"/>
                  <a:gd name="T27" fmla="*/ 5 h 392"/>
                  <a:gd name="T28" fmla="*/ 95 w 172"/>
                  <a:gd name="T29" fmla="*/ 0 h 392"/>
                  <a:gd name="T30" fmla="*/ 91 w 172"/>
                  <a:gd name="T31" fmla="*/ 4 h 392"/>
                  <a:gd name="T32" fmla="*/ 46 w 172"/>
                  <a:gd name="T33" fmla="*/ 47 h 392"/>
                  <a:gd name="T34" fmla="*/ 7 w 172"/>
                  <a:gd name="T35" fmla="*/ 89 h 392"/>
                  <a:gd name="T36" fmla="*/ 8 w 172"/>
                  <a:gd name="T37" fmla="*/ 101 h 392"/>
                  <a:gd name="T38" fmla="*/ 9 w 172"/>
                  <a:gd name="T39" fmla="*/ 111 h 392"/>
                  <a:gd name="T40" fmla="*/ 12 w 172"/>
                  <a:gd name="T41" fmla="*/ 114 h 392"/>
                  <a:gd name="T42" fmla="*/ 12 w 172"/>
                  <a:gd name="T43" fmla="*/ 114 h 392"/>
                  <a:gd name="T44" fmla="*/ 25 w 172"/>
                  <a:gd name="T45" fmla="*/ 121 h 392"/>
                  <a:gd name="T46" fmla="*/ 30 w 172"/>
                  <a:gd name="T47" fmla="*/ 124 h 392"/>
                  <a:gd name="T48" fmla="*/ 27 w 172"/>
                  <a:gd name="T49" fmla="*/ 199 h 392"/>
                  <a:gd name="T50" fmla="*/ 24 w 172"/>
                  <a:gd name="T51" fmla="*/ 274 h 392"/>
                  <a:gd name="T52" fmla="*/ 6 w 172"/>
                  <a:gd name="T53" fmla="*/ 288 h 392"/>
                  <a:gd name="T54" fmla="*/ 1 w 172"/>
                  <a:gd name="T55" fmla="*/ 307 h 392"/>
                  <a:gd name="T56" fmla="*/ 63 w 172"/>
                  <a:gd name="T57" fmla="*/ 355 h 392"/>
                  <a:gd name="T58" fmla="*/ 76 w 172"/>
                  <a:gd name="T59" fmla="*/ 360 h 392"/>
                  <a:gd name="T60" fmla="*/ 101 w 172"/>
                  <a:gd name="T61" fmla="*/ 388 h 392"/>
                  <a:gd name="T62" fmla="*/ 108 w 172"/>
                  <a:gd name="T63" fmla="*/ 391 h 392"/>
                  <a:gd name="T64" fmla="*/ 111 w 172"/>
                  <a:gd name="T65" fmla="*/ 388 h 392"/>
                  <a:gd name="T66" fmla="*/ 118 w 172"/>
                  <a:gd name="T67" fmla="*/ 339 h 392"/>
                  <a:gd name="T68" fmla="*/ 104 w 172"/>
                  <a:gd name="T69" fmla="*/ 372 h 392"/>
                  <a:gd name="T70" fmla="*/ 80 w 172"/>
                  <a:gd name="T71" fmla="*/ 350 h 392"/>
                  <a:gd name="T72" fmla="*/ 65 w 172"/>
                  <a:gd name="T73" fmla="*/ 346 h 392"/>
                  <a:gd name="T74" fmla="*/ 11 w 172"/>
                  <a:gd name="T75" fmla="*/ 305 h 392"/>
                  <a:gd name="T76" fmla="*/ 13 w 172"/>
                  <a:gd name="T77" fmla="*/ 295 h 392"/>
                  <a:gd name="T78" fmla="*/ 32 w 172"/>
                  <a:gd name="T79" fmla="*/ 282 h 392"/>
                  <a:gd name="T80" fmla="*/ 32 w 172"/>
                  <a:gd name="T81" fmla="*/ 282 h 392"/>
                  <a:gd name="T82" fmla="*/ 34 w 172"/>
                  <a:gd name="T83" fmla="*/ 278 h 392"/>
                  <a:gd name="T84" fmla="*/ 37 w 172"/>
                  <a:gd name="T85" fmla="*/ 199 h 392"/>
                  <a:gd name="T86" fmla="*/ 40 w 172"/>
                  <a:gd name="T87" fmla="*/ 121 h 392"/>
                  <a:gd name="T88" fmla="*/ 37 w 172"/>
                  <a:gd name="T89" fmla="*/ 116 h 392"/>
                  <a:gd name="T90" fmla="*/ 29 w 172"/>
                  <a:gd name="T91" fmla="*/ 112 h 392"/>
                  <a:gd name="T92" fmla="*/ 19 w 172"/>
                  <a:gd name="T93" fmla="*/ 106 h 392"/>
                  <a:gd name="T94" fmla="*/ 18 w 172"/>
                  <a:gd name="T95" fmla="*/ 100 h 392"/>
                  <a:gd name="T96" fmla="*/ 17 w 172"/>
                  <a:gd name="T97" fmla="*/ 88 h 392"/>
                  <a:gd name="T98" fmla="*/ 17 w 172"/>
                  <a:gd name="T99" fmla="*/ 88 h 392"/>
                  <a:gd name="T100" fmla="*/ 50 w 172"/>
                  <a:gd name="T101" fmla="*/ 56 h 392"/>
                  <a:gd name="T102" fmla="*/ 94 w 172"/>
                  <a:gd name="T103" fmla="*/ 22 h 392"/>
                  <a:gd name="T104" fmla="*/ 131 w 172"/>
                  <a:gd name="T105" fmla="*/ 65 h 392"/>
                  <a:gd name="T106" fmla="*/ 157 w 172"/>
                  <a:gd name="T107" fmla="*/ 100 h 392"/>
                  <a:gd name="T108" fmla="*/ 153 w 172"/>
                  <a:gd name="T109" fmla="*/ 114 h 392"/>
                  <a:gd name="T110" fmla="*/ 147 w 172"/>
                  <a:gd name="T111" fmla="*/ 117 h 392"/>
                  <a:gd name="T112" fmla="*/ 136 w 172"/>
                  <a:gd name="T113" fmla="*/ 122 h 392"/>
                  <a:gd name="T114" fmla="*/ 132 w 172"/>
                  <a:gd name="T115" fmla="*/ 127 h 392"/>
                  <a:gd name="T116" fmla="*/ 131 w 172"/>
                  <a:gd name="T117" fmla="*/ 258 h 392"/>
                  <a:gd name="T118" fmla="*/ 136 w 172"/>
                  <a:gd name="T119" fmla="*/ 263 h 392"/>
                  <a:gd name="T120" fmla="*/ 161 w 172"/>
                  <a:gd name="T121" fmla="*/ 278 h 392"/>
                  <a:gd name="T122" fmla="*/ 138 w 172"/>
                  <a:gd name="T123" fmla="*/ 314 h 392"/>
                  <a:gd name="T124" fmla="*/ 118 w 172"/>
                  <a:gd name="T125" fmla="*/ 339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72" h="392">
                    <a:moveTo>
                      <a:pt x="111" y="388"/>
                    </a:moveTo>
                    <a:cubicBezTo>
                      <a:pt x="111" y="387"/>
                      <a:pt x="115" y="365"/>
                      <a:pt x="127" y="345"/>
                    </a:cubicBezTo>
                    <a:cubicBezTo>
                      <a:pt x="131" y="337"/>
                      <a:pt x="139" y="328"/>
                      <a:pt x="146" y="320"/>
                    </a:cubicBezTo>
                    <a:cubicBezTo>
                      <a:pt x="158" y="306"/>
                      <a:pt x="170" y="292"/>
                      <a:pt x="171" y="278"/>
                    </a:cubicBezTo>
                    <a:cubicBezTo>
                      <a:pt x="172" y="260"/>
                      <a:pt x="151" y="255"/>
                      <a:pt x="141" y="253"/>
                    </a:cubicBezTo>
                    <a:cubicBezTo>
                      <a:pt x="142" y="130"/>
                      <a:pt x="142" y="130"/>
                      <a:pt x="142" y="130"/>
                    </a:cubicBezTo>
                    <a:cubicBezTo>
                      <a:pt x="145" y="129"/>
                      <a:pt x="148" y="128"/>
                      <a:pt x="151" y="126"/>
                    </a:cubicBezTo>
                    <a:cubicBezTo>
                      <a:pt x="154" y="125"/>
                      <a:pt x="157" y="124"/>
                      <a:pt x="159" y="123"/>
                    </a:cubicBezTo>
                    <a:cubicBezTo>
                      <a:pt x="161" y="122"/>
                      <a:pt x="162" y="121"/>
                      <a:pt x="162" y="119"/>
                    </a:cubicBezTo>
                    <a:cubicBezTo>
                      <a:pt x="162" y="119"/>
                      <a:pt x="162" y="119"/>
                      <a:pt x="162" y="119"/>
                    </a:cubicBezTo>
                    <a:cubicBezTo>
                      <a:pt x="167" y="103"/>
                      <a:pt x="167" y="103"/>
                      <a:pt x="167" y="103"/>
                    </a:cubicBezTo>
                    <a:cubicBezTo>
                      <a:pt x="167" y="103"/>
                      <a:pt x="167" y="102"/>
                      <a:pt x="167" y="102"/>
                    </a:cubicBezTo>
                    <a:cubicBezTo>
                      <a:pt x="171" y="85"/>
                      <a:pt x="155" y="72"/>
                      <a:pt x="138" y="58"/>
                    </a:cubicBezTo>
                    <a:cubicBezTo>
                      <a:pt x="121" y="43"/>
                      <a:pt x="101" y="27"/>
                      <a:pt x="100" y="5"/>
                    </a:cubicBezTo>
                    <a:cubicBezTo>
                      <a:pt x="100" y="2"/>
                      <a:pt x="98" y="0"/>
                      <a:pt x="95" y="0"/>
                    </a:cubicBezTo>
                    <a:cubicBezTo>
                      <a:pt x="93" y="0"/>
                      <a:pt x="91" y="2"/>
                      <a:pt x="91" y="4"/>
                    </a:cubicBezTo>
                    <a:cubicBezTo>
                      <a:pt x="86" y="25"/>
                      <a:pt x="65" y="37"/>
                      <a:pt x="46" y="47"/>
                    </a:cubicBezTo>
                    <a:cubicBezTo>
                      <a:pt x="25" y="58"/>
                      <a:pt x="6" y="68"/>
                      <a:pt x="7" y="89"/>
                    </a:cubicBezTo>
                    <a:cubicBezTo>
                      <a:pt x="7" y="91"/>
                      <a:pt x="7" y="96"/>
                      <a:pt x="8" y="101"/>
                    </a:cubicBezTo>
                    <a:cubicBezTo>
                      <a:pt x="8" y="104"/>
                      <a:pt x="9" y="108"/>
                      <a:pt x="9" y="111"/>
                    </a:cubicBezTo>
                    <a:cubicBezTo>
                      <a:pt x="10" y="112"/>
                      <a:pt x="11" y="113"/>
                      <a:pt x="12" y="114"/>
                    </a:cubicBezTo>
                    <a:cubicBezTo>
                      <a:pt x="12" y="114"/>
                      <a:pt x="12" y="114"/>
                      <a:pt x="12" y="114"/>
                    </a:cubicBezTo>
                    <a:cubicBezTo>
                      <a:pt x="15" y="116"/>
                      <a:pt x="20" y="118"/>
                      <a:pt x="25" y="121"/>
                    </a:cubicBezTo>
                    <a:cubicBezTo>
                      <a:pt x="27" y="122"/>
                      <a:pt x="28" y="123"/>
                      <a:pt x="30" y="124"/>
                    </a:cubicBezTo>
                    <a:cubicBezTo>
                      <a:pt x="29" y="153"/>
                      <a:pt x="28" y="176"/>
                      <a:pt x="27" y="199"/>
                    </a:cubicBezTo>
                    <a:cubicBezTo>
                      <a:pt x="27" y="222"/>
                      <a:pt x="26" y="246"/>
                      <a:pt x="24" y="274"/>
                    </a:cubicBezTo>
                    <a:cubicBezTo>
                      <a:pt x="16" y="279"/>
                      <a:pt x="10" y="284"/>
                      <a:pt x="6" y="288"/>
                    </a:cubicBezTo>
                    <a:cubicBezTo>
                      <a:pt x="1" y="294"/>
                      <a:pt x="0" y="300"/>
                      <a:pt x="1" y="307"/>
                    </a:cubicBezTo>
                    <a:cubicBezTo>
                      <a:pt x="8" y="340"/>
                      <a:pt x="40" y="349"/>
                      <a:pt x="63" y="355"/>
                    </a:cubicBezTo>
                    <a:cubicBezTo>
                      <a:pt x="68" y="357"/>
                      <a:pt x="73" y="358"/>
                      <a:pt x="76" y="360"/>
                    </a:cubicBezTo>
                    <a:cubicBezTo>
                      <a:pt x="94" y="367"/>
                      <a:pt x="101" y="388"/>
                      <a:pt x="101" y="388"/>
                    </a:cubicBezTo>
                    <a:cubicBezTo>
                      <a:pt x="102" y="391"/>
                      <a:pt x="105" y="392"/>
                      <a:pt x="108" y="391"/>
                    </a:cubicBezTo>
                    <a:cubicBezTo>
                      <a:pt x="110" y="391"/>
                      <a:pt x="111" y="389"/>
                      <a:pt x="111" y="388"/>
                    </a:cubicBezTo>
                    <a:close/>
                    <a:moveTo>
                      <a:pt x="118" y="339"/>
                    </a:moveTo>
                    <a:cubicBezTo>
                      <a:pt x="111" y="351"/>
                      <a:pt x="107" y="363"/>
                      <a:pt x="104" y="372"/>
                    </a:cubicBezTo>
                    <a:cubicBezTo>
                      <a:pt x="99" y="364"/>
                      <a:pt x="91" y="355"/>
                      <a:pt x="80" y="350"/>
                    </a:cubicBezTo>
                    <a:cubicBezTo>
                      <a:pt x="76" y="349"/>
                      <a:pt x="71" y="347"/>
                      <a:pt x="65" y="346"/>
                    </a:cubicBezTo>
                    <a:cubicBezTo>
                      <a:pt x="45" y="340"/>
                      <a:pt x="17" y="332"/>
                      <a:pt x="11" y="305"/>
                    </a:cubicBezTo>
                    <a:cubicBezTo>
                      <a:pt x="10" y="301"/>
                      <a:pt x="11" y="298"/>
                      <a:pt x="13" y="295"/>
                    </a:cubicBezTo>
                    <a:cubicBezTo>
                      <a:pt x="17" y="291"/>
                      <a:pt x="23" y="287"/>
                      <a:pt x="32" y="282"/>
                    </a:cubicBezTo>
                    <a:cubicBezTo>
                      <a:pt x="32" y="282"/>
                      <a:pt x="32" y="282"/>
                      <a:pt x="32" y="282"/>
                    </a:cubicBezTo>
                    <a:cubicBezTo>
                      <a:pt x="33" y="281"/>
                      <a:pt x="34" y="279"/>
                      <a:pt x="34" y="278"/>
                    </a:cubicBezTo>
                    <a:cubicBezTo>
                      <a:pt x="36" y="247"/>
                      <a:pt x="37" y="223"/>
                      <a:pt x="37" y="199"/>
                    </a:cubicBezTo>
                    <a:cubicBezTo>
                      <a:pt x="38" y="175"/>
                      <a:pt x="39" y="151"/>
                      <a:pt x="40" y="121"/>
                    </a:cubicBezTo>
                    <a:cubicBezTo>
                      <a:pt x="40" y="119"/>
                      <a:pt x="39" y="117"/>
                      <a:pt x="37" y="116"/>
                    </a:cubicBezTo>
                    <a:cubicBezTo>
                      <a:pt x="35" y="115"/>
                      <a:pt x="32" y="114"/>
                      <a:pt x="29" y="112"/>
                    </a:cubicBezTo>
                    <a:cubicBezTo>
                      <a:pt x="26" y="110"/>
                      <a:pt x="22" y="108"/>
                      <a:pt x="19" y="106"/>
                    </a:cubicBezTo>
                    <a:cubicBezTo>
                      <a:pt x="18" y="104"/>
                      <a:pt x="18" y="102"/>
                      <a:pt x="18" y="100"/>
                    </a:cubicBezTo>
                    <a:cubicBezTo>
                      <a:pt x="17" y="95"/>
                      <a:pt x="17" y="91"/>
                      <a:pt x="17" y="88"/>
                    </a:cubicBezTo>
                    <a:cubicBezTo>
                      <a:pt x="17" y="88"/>
                      <a:pt x="17" y="88"/>
                      <a:pt x="17" y="88"/>
                    </a:cubicBezTo>
                    <a:cubicBezTo>
                      <a:pt x="16" y="74"/>
                      <a:pt x="32" y="65"/>
                      <a:pt x="50" y="56"/>
                    </a:cubicBezTo>
                    <a:cubicBezTo>
                      <a:pt x="67" y="47"/>
                      <a:pt x="84" y="38"/>
                      <a:pt x="94" y="22"/>
                    </a:cubicBezTo>
                    <a:cubicBezTo>
                      <a:pt x="101" y="40"/>
                      <a:pt x="117" y="53"/>
                      <a:pt x="131" y="65"/>
                    </a:cubicBezTo>
                    <a:cubicBezTo>
                      <a:pt x="146" y="78"/>
                      <a:pt x="160" y="89"/>
                      <a:pt x="157" y="100"/>
                    </a:cubicBezTo>
                    <a:cubicBezTo>
                      <a:pt x="153" y="114"/>
                      <a:pt x="153" y="114"/>
                      <a:pt x="153" y="114"/>
                    </a:cubicBezTo>
                    <a:cubicBezTo>
                      <a:pt x="151" y="115"/>
                      <a:pt x="149" y="116"/>
                      <a:pt x="147" y="117"/>
                    </a:cubicBezTo>
                    <a:cubicBezTo>
                      <a:pt x="143" y="119"/>
                      <a:pt x="140" y="121"/>
                      <a:pt x="136" y="122"/>
                    </a:cubicBezTo>
                    <a:cubicBezTo>
                      <a:pt x="134" y="122"/>
                      <a:pt x="132" y="124"/>
                      <a:pt x="132" y="127"/>
                    </a:cubicBezTo>
                    <a:cubicBezTo>
                      <a:pt x="131" y="258"/>
                      <a:pt x="131" y="258"/>
                      <a:pt x="131" y="258"/>
                    </a:cubicBezTo>
                    <a:cubicBezTo>
                      <a:pt x="131" y="261"/>
                      <a:pt x="133" y="263"/>
                      <a:pt x="136" y="263"/>
                    </a:cubicBezTo>
                    <a:cubicBezTo>
                      <a:pt x="136" y="263"/>
                      <a:pt x="162" y="264"/>
                      <a:pt x="161" y="278"/>
                    </a:cubicBezTo>
                    <a:cubicBezTo>
                      <a:pt x="161" y="288"/>
                      <a:pt x="149" y="300"/>
                      <a:pt x="138" y="314"/>
                    </a:cubicBezTo>
                    <a:cubicBezTo>
                      <a:pt x="131" y="322"/>
                      <a:pt x="123" y="331"/>
                      <a:pt x="118" y="33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" name="Freeform 375">
                <a:extLst>
                  <a:ext uri="{FF2B5EF4-FFF2-40B4-BE49-F238E27FC236}">
                    <a16:creationId xmlns:a16="http://schemas.microsoft.com/office/drawing/2014/main" id="{E8E6D76C-A6B9-4A27-9584-AF0076ABB2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9" y="1181"/>
                <a:ext cx="225" cy="71"/>
              </a:xfrm>
              <a:custGeom>
                <a:avLst/>
                <a:gdLst>
                  <a:gd name="T0" fmla="*/ 112 w 117"/>
                  <a:gd name="T1" fmla="*/ 17 h 37"/>
                  <a:gd name="T2" fmla="*/ 117 w 117"/>
                  <a:gd name="T3" fmla="*/ 12 h 37"/>
                  <a:gd name="T4" fmla="*/ 112 w 117"/>
                  <a:gd name="T5" fmla="*/ 7 h 37"/>
                  <a:gd name="T6" fmla="*/ 85 w 117"/>
                  <a:gd name="T7" fmla="*/ 4 h 37"/>
                  <a:gd name="T8" fmla="*/ 56 w 117"/>
                  <a:gd name="T9" fmla="*/ 0 h 37"/>
                  <a:gd name="T10" fmla="*/ 55 w 117"/>
                  <a:gd name="T11" fmla="*/ 1 h 37"/>
                  <a:gd name="T12" fmla="*/ 18 w 117"/>
                  <a:gd name="T13" fmla="*/ 19 h 37"/>
                  <a:gd name="T14" fmla="*/ 3 w 117"/>
                  <a:gd name="T15" fmla="*/ 27 h 37"/>
                  <a:gd name="T16" fmla="*/ 1 w 117"/>
                  <a:gd name="T17" fmla="*/ 34 h 37"/>
                  <a:gd name="T18" fmla="*/ 8 w 117"/>
                  <a:gd name="T19" fmla="*/ 36 h 37"/>
                  <a:gd name="T20" fmla="*/ 23 w 117"/>
                  <a:gd name="T21" fmla="*/ 27 h 37"/>
                  <a:gd name="T22" fmla="*/ 57 w 117"/>
                  <a:gd name="T23" fmla="*/ 10 h 37"/>
                  <a:gd name="T24" fmla="*/ 83 w 117"/>
                  <a:gd name="T25" fmla="*/ 14 h 37"/>
                  <a:gd name="T26" fmla="*/ 112 w 117"/>
                  <a:gd name="T27" fmla="*/ 1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7" h="37">
                    <a:moveTo>
                      <a:pt x="112" y="17"/>
                    </a:moveTo>
                    <a:cubicBezTo>
                      <a:pt x="115" y="17"/>
                      <a:pt x="117" y="15"/>
                      <a:pt x="117" y="12"/>
                    </a:cubicBezTo>
                    <a:cubicBezTo>
                      <a:pt x="117" y="9"/>
                      <a:pt x="115" y="7"/>
                      <a:pt x="112" y="7"/>
                    </a:cubicBezTo>
                    <a:cubicBezTo>
                      <a:pt x="103" y="6"/>
                      <a:pt x="94" y="5"/>
                      <a:pt x="85" y="4"/>
                    </a:cubicBezTo>
                    <a:cubicBezTo>
                      <a:pt x="75" y="2"/>
                      <a:pt x="66" y="1"/>
                      <a:pt x="56" y="0"/>
                    </a:cubicBezTo>
                    <a:cubicBezTo>
                      <a:pt x="56" y="0"/>
                      <a:pt x="55" y="0"/>
                      <a:pt x="55" y="1"/>
                    </a:cubicBezTo>
                    <a:cubicBezTo>
                      <a:pt x="44" y="4"/>
                      <a:pt x="32" y="11"/>
                      <a:pt x="18" y="19"/>
                    </a:cubicBezTo>
                    <a:cubicBezTo>
                      <a:pt x="13" y="21"/>
                      <a:pt x="8" y="24"/>
                      <a:pt x="3" y="27"/>
                    </a:cubicBezTo>
                    <a:cubicBezTo>
                      <a:pt x="0" y="28"/>
                      <a:pt x="0" y="31"/>
                      <a:pt x="1" y="34"/>
                    </a:cubicBezTo>
                    <a:cubicBezTo>
                      <a:pt x="2" y="36"/>
                      <a:pt x="5" y="37"/>
                      <a:pt x="8" y="36"/>
                    </a:cubicBezTo>
                    <a:cubicBezTo>
                      <a:pt x="13" y="33"/>
                      <a:pt x="18" y="30"/>
                      <a:pt x="23" y="27"/>
                    </a:cubicBezTo>
                    <a:cubicBezTo>
                      <a:pt x="36" y="20"/>
                      <a:pt x="47" y="13"/>
                      <a:pt x="57" y="10"/>
                    </a:cubicBezTo>
                    <a:cubicBezTo>
                      <a:pt x="66" y="11"/>
                      <a:pt x="74" y="12"/>
                      <a:pt x="83" y="14"/>
                    </a:cubicBezTo>
                    <a:cubicBezTo>
                      <a:pt x="93" y="15"/>
                      <a:pt x="102" y="16"/>
                      <a:pt x="112" y="17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2" name="Freeform 376">
                <a:extLst>
                  <a:ext uri="{FF2B5EF4-FFF2-40B4-BE49-F238E27FC236}">
                    <a16:creationId xmlns:a16="http://schemas.microsoft.com/office/drawing/2014/main" id="{F6FABF5E-7155-423B-8708-230D4AD5BB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1" y="1237"/>
                <a:ext cx="311" cy="90"/>
              </a:xfrm>
              <a:custGeom>
                <a:avLst/>
                <a:gdLst>
                  <a:gd name="T0" fmla="*/ 155 w 162"/>
                  <a:gd name="T1" fmla="*/ 23 h 47"/>
                  <a:gd name="T2" fmla="*/ 161 w 162"/>
                  <a:gd name="T3" fmla="*/ 19 h 47"/>
                  <a:gd name="T4" fmla="*/ 157 w 162"/>
                  <a:gd name="T5" fmla="*/ 13 h 47"/>
                  <a:gd name="T6" fmla="*/ 74 w 162"/>
                  <a:gd name="T7" fmla="*/ 2 h 47"/>
                  <a:gd name="T8" fmla="*/ 36 w 162"/>
                  <a:gd name="T9" fmla="*/ 19 h 47"/>
                  <a:gd name="T10" fmla="*/ 3 w 162"/>
                  <a:gd name="T11" fmla="*/ 38 h 47"/>
                  <a:gd name="T12" fmla="*/ 2 w 162"/>
                  <a:gd name="T13" fmla="*/ 45 h 47"/>
                  <a:gd name="T14" fmla="*/ 9 w 162"/>
                  <a:gd name="T15" fmla="*/ 46 h 47"/>
                  <a:gd name="T16" fmla="*/ 40 w 162"/>
                  <a:gd name="T17" fmla="*/ 28 h 47"/>
                  <a:gd name="T18" fmla="*/ 76 w 162"/>
                  <a:gd name="T19" fmla="*/ 12 h 47"/>
                  <a:gd name="T20" fmla="*/ 155 w 162"/>
                  <a:gd name="T21" fmla="*/ 23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2" h="47">
                    <a:moveTo>
                      <a:pt x="155" y="23"/>
                    </a:moveTo>
                    <a:cubicBezTo>
                      <a:pt x="158" y="24"/>
                      <a:pt x="161" y="22"/>
                      <a:pt x="161" y="19"/>
                    </a:cubicBezTo>
                    <a:cubicBezTo>
                      <a:pt x="162" y="17"/>
                      <a:pt x="160" y="14"/>
                      <a:pt x="157" y="13"/>
                    </a:cubicBezTo>
                    <a:cubicBezTo>
                      <a:pt x="157" y="13"/>
                      <a:pt x="84" y="0"/>
                      <a:pt x="74" y="2"/>
                    </a:cubicBezTo>
                    <a:cubicBezTo>
                      <a:pt x="69" y="3"/>
                      <a:pt x="52" y="11"/>
                      <a:pt x="36" y="19"/>
                    </a:cubicBezTo>
                    <a:cubicBezTo>
                      <a:pt x="22" y="26"/>
                      <a:pt x="8" y="33"/>
                      <a:pt x="3" y="38"/>
                    </a:cubicBezTo>
                    <a:cubicBezTo>
                      <a:pt x="1" y="40"/>
                      <a:pt x="0" y="43"/>
                      <a:pt x="2" y="45"/>
                    </a:cubicBezTo>
                    <a:cubicBezTo>
                      <a:pt x="4" y="47"/>
                      <a:pt x="7" y="47"/>
                      <a:pt x="9" y="46"/>
                    </a:cubicBezTo>
                    <a:cubicBezTo>
                      <a:pt x="14" y="42"/>
                      <a:pt x="27" y="34"/>
                      <a:pt x="40" y="28"/>
                    </a:cubicBezTo>
                    <a:cubicBezTo>
                      <a:pt x="56" y="20"/>
                      <a:pt x="72" y="13"/>
                      <a:pt x="76" y="12"/>
                    </a:cubicBezTo>
                    <a:cubicBezTo>
                      <a:pt x="84" y="10"/>
                      <a:pt x="155" y="23"/>
                      <a:pt x="155" y="2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3" name="Freeform 377">
                <a:extLst>
                  <a:ext uri="{FF2B5EF4-FFF2-40B4-BE49-F238E27FC236}">
                    <a16:creationId xmlns:a16="http://schemas.microsoft.com/office/drawing/2014/main" id="{81770154-1324-4A0C-A442-277EBDE7BD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7" y="894"/>
                <a:ext cx="121" cy="67"/>
              </a:xfrm>
              <a:custGeom>
                <a:avLst/>
                <a:gdLst>
                  <a:gd name="T0" fmla="*/ 55 w 63"/>
                  <a:gd name="T1" fmla="*/ 34 h 35"/>
                  <a:gd name="T2" fmla="*/ 62 w 63"/>
                  <a:gd name="T3" fmla="*/ 32 h 35"/>
                  <a:gd name="T4" fmla="*/ 59 w 63"/>
                  <a:gd name="T5" fmla="*/ 25 h 35"/>
                  <a:gd name="T6" fmla="*/ 8 w 63"/>
                  <a:gd name="T7" fmla="*/ 1 h 35"/>
                  <a:gd name="T8" fmla="*/ 2 w 63"/>
                  <a:gd name="T9" fmla="*/ 3 h 35"/>
                  <a:gd name="T10" fmla="*/ 4 w 63"/>
                  <a:gd name="T11" fmla="*/ 10 h 35"/>
                  <a:gd name="T12" fmla="*/ 55 w 63"/>
                  <a:gd name="T13" fmla="*/ 34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" h="35">
                    <a:moveTo>
                      <a:pt x="55" y="34"/>
                    </a:moveTo>
                    <a:cubicBezTo>
                      <a:pt x="58" y="35"/>
                      <a:pt x="61" y="34"/>
                      <a:pt x="62" y="32"/>
                    </a:cubicBezTo>
                    <a:cubicBezTo>
                      <a:pt x="63" y="29"/>
                      <a:pt x="62" y="26"/>
                      <a:pt x="59" y="25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6" y="0"/>
                      <a:pt x="3" y="1"/>
                      <a:pt x="2" y="3"/>
                    </a:cubicBezTo>
                    <a:cubicBezTo>
                      <a:pt x="0" y="6"/>
                      <a:pt x="1" y="9"/>
                      <a:pt x="4" y="10"/>
                    </a:cubicBezTo>
                    <a:lnTo>
                      <a:pt x="55" y="34"/>
                    </a:ln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4" name="Freeform 378">
                <a:extLst>
                  <a:ext uri="{FF2B5EF4-FFF2-40B4-BE49-F238E27FC236}">
                    <a16:creationId xmlns:a16="http://schemas.microsoft.com/office/drawing/2014/main" id="{616028FB-56DB-4F6B-99AF-2E1AE89EA0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9" y="894"/>
                <a:ext cx="121" cy="56"/>
              </a:xfrm>
              <a:custGeom>
                <a:avLst/>
                <a:gdLst>
                  <a:gd name="T0" fmla="*/ 59 w 63"/>
                  <a:gd name="T1" fmla="*/ 10 h 29"/>
                  <a:gd name="T2" fmla="*/ 62 w 63"/>
                  <a:gd name="T3" fmla="*/ 4 h 29"/>
                  <a:gd name="T4" fmla="*/ 55 w 63"/>
                  <a:gd name="T5" fmla="*/ 1 h 29"/>
                  <a:gd name="T6" fmla="*/ 4 w 63"/>
                  <a:gd name="T7" fmla="*/ 19 h 29"/>
                  <a:gd name="T8" fmla="*/ 2 w 63"/>
                  <a:gd name="T9" fmla="*/ 26 h 29"/>
                  <a:gd name="T10" fmla="*/ 8 w 63"/>
                  <a:gd name="T11" fmla="*/ 28 h 29"/>
                  <a:gd name="T12" fmla="*/ 59 w 63"/>
                  <a:gd name="T13" fmla="*/ 1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" h="29">
                    <a:moveTo>
                      <a:pt x="59" y="10"/>
                    </a:moveTo>
                    <a:cubicBezTo>
                      <a:pt x="61" y="9"/>
                      <a:pt x="63" y="6"/>
                      <a:pt x="62" y="4"/>
                    </a:cubicBezTo>
                    <a:cubicBezTo>
                      <a:pt x="61" y="1"/>
                      <a:pt x="58" y="0"/>
                      <a:pt x="55" y="1"/>
                    </a:cubicBezTo>
                    <a:cubicBezTo>
                      <a:pt x="55" y="1"/>
                      <a:pt x="15" y="14"/>
                      <a:pt x="4" y="19"/>
                    </a:cubicBezTo>
                    <a:cubicBezTo>
                      <a:pt x="2" y="20"/>
                      <a:pt x="0" y="23"/>
                      <a:pt x="2" y="26"/>
                    </a:cubicBezTo>
                    <a:cubicBezTo>
                      <a:pt x="3" y="28"/>
                      <a:pt x="6" y="29"/>
                      <a:pt x="8" y="28"/>
                    </a:cubicBezTo>
                    <a:cubicBezTo>
                      <a:pt x="18" y="24"/>
                      <a:pt x="59" y="10"/>
                      <a:pt x="59" y="1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5" name="Freeform 379">
                <a:extLst>
                  <a:ext uri="{FF2B5EF4-FFF2-40B4-BE49-F238E27FC236}">
                    <a16:creationId xmlns:a16="http://schemas.microsoft.com/office/drawing/2014/main" id="{8466C921-14E7-4411-A4B4-51393E8926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1" y="857"/>
                <a:ext cx="295" cy="89"/>
              </a:xfrm>
              <a:custGeom>
                <a:avLst/>
                <a:gdLst>
                  <a:gd name="T0" fmla="*/ 146 w 154"/>
                  <a:gd name="T1" fmla="*/ 45 h 46"/>
                  <a:gd name="T2" fmla="*/ 153 w 154"/>
                  <a:gd name="T3" fmla="*/ 42 h 46"/>
                  <a:gd name="T4" fmla="*/ 151 w 154"/>
                  <a:gd name="T5" fmla="*/ 36 h 46"/>
                  <a:gd name="T6" fmla="*/ 81 w 154"/>
                  <a:gd name="T7" fmla="*/ 1 h 46"/>
                  <a:gd name="T8" fmla="*/ 77 w 154"/>
                  <a:gd name="T9" fmla="*/ 0 h 46"/>
                  <a:gd name="T10" fmla="*/ 4 w 154"/>
                  <a:gd name="T11" fmla="*/ 27 h 46"/>
                  <a:gd name="T12" fmla="*/ 1 w 154"/>
                  <a:gd name="T13" fmla="*/ 33 h 46"/>
                  <a:gd name="T14" fmla="*/ 7 w 154"/>
                  <a:gd name="T15" fmla="*/ 36 h 46"/>
                  <a:gd name="T16" fmla="*/ 78 w 154"/>
                  <a:gd name="T17" fmla="*/ 10 h 46"/>
                  <a:gd name="T18" fmla="*/ 146 w 154"/>
                  <a:gd name="T19" fmla="*/ 45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4" h="46">
                    <a:moveTo>
                      <a:pt x="146" y="45"/>
                    </a:moveTo>
                    <a:cubicBezTo>
                      <a:pt x="149" y="46"/>
                      <a:pt x="152" y="45"/>
                      <a:pt x="153" y="42"/>
                    </a:cubicBezTo>
                    <a:cubicBezTo>
                      <a:pt x="154" y="40"/>
                      <a:pt x="153" y="37"/>
                      <a:pt x="151" y="36"/>
                    </a:cubicBezTo>
                    <a:cubicBezTo>
                      <a:pt x="151" y="35"/>
                      <a:pt x="96" y="10"/>
                      <a:pt x="81" y="1"/>
                    </a:cubicBezTo>
                    <a:cubicBezTo>
                      <a:pt x="80" y="0"/>
                      <a:pt x="78" y="0"/>
                      <a:pt x="77" y="0"/>
                    </a:cubicBezTo>
                    <a:cubicBezTo>
                      <a:pt x="61" y="7"/>
                      <a:pt x="4" y="27"/>
                      <a:pt x="4" y="27"/>
                    </a:cubicBezTo>
                    <a:cubicBezTo>
                      <a:pt x="1" y="28"/>
                      <a:pt x="0" y="31"/>
                      <a:pt x="1" y="33"/>
                    </a:cubicBezTo>
                    <a:cubicBezTo>
                      <a:pt x="2" y="36"/>
                      <a:pt x="4" y="37"/>
                      <a:pt x="7" y="36"/>
                    </a:cubicBezTo>
                    <a:cubicBezTo>
                      <a:pt x="7" y="36"/>
                      <a:pt x="60" y="18"/>
                      <a:pt x="78" y="10"/>
                    </a:cubicBezTo>
                    <a:cubicBezTo>
                      <a:pt x="96" y="21"/>
                      <a:pt x="146" y="44"/>
                      <a:pt x="146" y="45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6" name="Freeform 380">
                <a:extLst>
                  <a:ext uri="{FF2B5EF4-FFF2-40B4-BE49-F238E27FC236}">
                    <a16:creationId xmlns:a16="http://schemas.microsoft.com/office/drawing/2014/main" id="{F9C39D6C-4845-4608-9246-B2A4CEAFF8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6" y="1181"/>
                <a:ext cx="80" cy="281"/>
              </a:xfrm>
              <a:custGeom>
                <a:avLst/>
                <a:gdLst>
                  <a:gd name="T0" fmla="*/ 32 w 42"/>
                  <a:gd name="T1" fmla="*/ 141 h 146"/>
                  <a:gd name="T2" fmla="*/ 37 w 42"/>
                  <a:gd name="T3" fmla="*/ 146 h 146"/>
                  <a:gd name="T4" fmla="*/ 42 w 42"/>
                  <a:gd name="T5" fmla="*/ 141 h 146"/>
                  <a:gd name="T6" fmla="*/ 30 w 42"/>
                  <a:gd name="T7" fmla="*/ 93 h 146"/>
                  <a:gd name="T8" fmla="*/ 16 w 42"/>
                  <a:gd name="T9" fmla="*/ 6 h 146"/>
                  <a:gd name="T10" fmla="*/ 12 w 42"/>
                  <a:gd name="T11" fmla="*/ 0 h 146"/>
                  <a:gd name="T12" fmla="*/ 6 w 42"/>
                  <a:gd name="T13" fmla="*/ 4 h 146"/>
                  <a:gd name="T14" fmla="*/ 21 w 42"/>
                  <a:gd name="T15" fmla="*/ 96 h 146"/>
                  <a:gd name="T16" fmla="*/ 32 w 42"/>
                  <a:gd name="T17" fmla="*/ 141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" h="146">
                    <a:moveTo>
                      <a:pt x="32" y="141"/>
                    </a:moveTo>
                    <a:cubicBezTo>
                      <a:pt x="32" y="143"/>
                      <a:pt x="34" y="146"/>
                      <a:pt x="37" y="146"/>
                    </a:cubicBezTo>
                    <a:cubicBezTo>
                      <a:pt x="40" y="146"/>
                      <a:pt x="42" y="144"/>
                      <a:pt x="42" y="141"/>
                    </a:cubicBezTo>
                    <a:cubicBezTo>
                      <a:pt x="42" y="128"/>
                      <a:pt x="37" y="111"/>
                      <a:pt x="30" y="93"/>
                    </a:cubicBezTo>
                    <a:cubicBezTo>
                      <a:pt x="21" y="66"/>
                      <a:pt x="10" y="34"/>
                      <a:pt x="16" y="6"/>
                    </a:cubicBezTo>
                    <a:cubicBezTo>
                      <a:pt x="17" y="4"/>
                      <a:pt x="15" y="1"/>
                      <a:pt x="12" y="0"/>
                    </a:cubicBezTo>
                    <a:cubicBezTo>
                      <a:pt x="10" y="0"/>
                      <a:pt x="7" y="2"/>
                      <a:pt x="6" y="4"/>
                    </a:cubicBezTo>
                    <a:cubicBezTo>
                      <a:pt x="0" y="35"/>
                      <a:pt x="11" y="68"/>
                      <a:pt x="21" y="96"/>
                    </a:cubicBezTo>
                    <a:cubicBezTo>
                      <a:pt x="27" y="113"/>
                      <a:pt x="32" y="129"/>
                      <a:pt x="32" y="14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7" name="Freeform 381">
                <a:extLst>
                  <a:ext uri="{FF2B5EF4-FFF2-40B4-BE49-F238E27FC236}">
                    <a16:creationId xmlns:a16="http://schemas.microsoft.com/office/drawing/2014/main" id="{C8747269-5BDF-4FA3-BE46-178B9952B3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7" y="715"/>
                <a:ext cx="42" cy="164"/>
              </a:xfrm>
              <a:custGeom>
                <a:avLst/>
                <a:gdLst>
                  <a:gd name="T0" fmla="*/ 1 w 22"/>
                  <a:gd name="T1" fmla="*/ 80 h 85"/>
                  <a:gd name="T2" fmla="*/ 7 w 22"/>
                  <a:gd name="T3" fmla="*/ 84 h 85"/>
                  <a:gd name="T4" fmla="*/ 11 w 22"/>
                  <a:gd name="T5" fmla="*/ 79 h 85"/>
                  <a:gd name="T6" fmla="*/ 15 w 22"/>
                  <a:gd name="T7" fmla="*/ 51 h 85"/>
                  <a:gd name="T8" fmla="*/ 21 w 22"/>
                  <a:gd name="T9" fmla="*/ 5 h 85"/>
                  <a:gd name="T10" fmla="*/ 15 w 22"/>
                  <a:gd name="T11" fmla="*/ 0 h 85"/>
                  <a:gd name="T12" fmla="*/ 11 w 22"/>
                  <a:gd name="T13" fmla="*/ 6 h 85"/>
                  <a:gd name="T14" fmla="*/ 5 w 22"/>
                  <a:gd name="T15" fmla="*/ 49 h 85"/>
                  <a:gd name="T16" fmla="*/ 1 w 22"/>
                  <a:gd name="T17" fmla="*/ 8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" h="85">
                    <a:moveTo>
                      <a:pt x="1" y="80"/>
                    </a:moveTo>
                    <a:cubicBezTo>
                      <a:pt x="2" y="83"/>
                      <a:pt x="4" y="85"/>
                      <a:pt x="7" y="84"/>
                    </a:cubicBezTo>
                    <a:cubicBezTo>
                      <a:pt x="10" y="84"/>
                      <a:pt x="12" y="81"/>
                      <a:pt x="11" y="79"/>
                    </a:cubicBezTo>
                    <a:cubicBezTo>
                      <a:pt x="10" y="72"/>
                      <a:pt x="12" y="62"/>
                      <a:pt x="15" y="51"/>
                    </a:cubicBezTo>
                    <a:cubicBezTo>
                      <a:pt x="18" y="37"/>
                      <a:pt x="22" y="22"/>
                      <a:pt x="21" y="5"/>
                    </a:cubicBezTo>
                    <a:cubicBezTo>
                      <a:pt x="21" y="2"/>
                      <a:pt x="18" y="0"/>
                      <a:pt x="15" y="0"/>
                    </a:cubicBezTo>
                    <a:cubicBezTo>
                      <a:pt x="13" y="1"/>
                      <a:pt x="11" y="3"/>
                      <a:pt x="11" y="6"/>
                    </a:cubicBezTo>
                    <a:cubicBezTo>
                      <a:pt x="12" y="21"/>
                      <a:pt x="8" y="36"/>
                      <a:pt x="5" y="49"/>
                    </a:cubicBezTo>
                    <a:cubicBezTo>
                      <a:pt x="2" y="61"/>
                      <a:pt x="0" y="71"/>
                      <a:pt x="1" y="8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8" name="Freeform 382">
                <a:extLst>
                  <a:ext uri="{FF2B5EF4-FFF2-40B4-BE49-F238E27FC236}">
                    <a16:creationId xmlns:a16="http://schemas.microsoft.com/office/drawing/2014/main" id="{40721D09-0F3D-4692-9638-D456DB1E24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7" y="813"/>
                <a:ext cx="308" cy="91"/>
              </a:xfrm>
              <a:custGeom>
                <a:avLst/>
                <a:gdLst>
                  <a:gd name="T0" fmla="*/ 153 w 161"/>
                  <a:gd name="T1" fmla="*/ 46 h 47"/>
                  <a:gd name="T2" fmla="*/ 160 w 161"/>
                  <a:gd name="T3" fmla="*/ 44 h 47"/>
                  <a:gd name="T4" fmla="*/ 158 w 161"/>
                  <a:gd name="T5" fmla="*/ 37 h 47"/>
                  <a:gd name="T6" fmla="*/ 82 w 161"/>
                  <a:gd name="T7" fmla="*/ 1 h 47"/>
                  <a:gd name="T8" fmla="*/ 45 w 161"/>
                  <a:gd name="T9" fmla="*/ 8 h 47"/>
                  <a:gd name="T10" fmla="*/ 3 w 161"/>
                  <a:gd name="T11" fmla="*/ 25 h 47"/>
                  <a:gd name="T12" fmla="*/ 1 w 161"/>
                  <a:gd name="T13" fmla="*/ 32 h 47"/>
                  <a:gd name="T14" fmla="*/ 8 w 161"/>
                  <a:gd name="T15" fmla="*/ 33 h 47"/>
                  <a:gd name="T16" fmla="*/ 47 w 161"/>
                  <a:gd name="T17" fmla="*/ 18 h 47"/>
                  <a:gd name="T18" fmla="*/ 81 w 161"/>
                  <a:gd name="T19" fmla="*/ 11 h 47"/>
                  <a:gd name="T20" fmla="*/ 153 w 161"/>
                  <a:gd name="T21" fmla="*/ 46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1" h="47">
                    <a:moveTo>
                      <a:pt x="153" y="46"/>
                    </a:moveTo>
                    <a:cubicBezTo>
                      <a:pt x="156" y="47"/>
                      <a:pt x="159" y="47"/>
                      <a:pt x="160" y="44"/>
                    </a:cubicBezTo>
                    <a:cubicBezTo>
                      <a:pt x="161" y="42"/>
                      <a:pt x="160" y="39"/>
                      <a:pt x="158" y="37"/>
                    </a:cubicBezTo>
                    <a:cubicBezTo>
                      <a:pt x="158" y="37"/>
                      <a:pt x="93" y="3"/>
                      <a:pt x="82" y="1"/>
                    </a:cubicBezTo>
                    <a:cubicBezTo>
                      <a:pt x="77" y="0"/>
                      <a:pt x="61" y="3"/>
                      <a:pt x="45" y="8"/>
                    </a:cubicBezTo>
                    <a:cubicBezTo>
                      <a:pt x="28" y="13"/>
                      <a:pt x="11" y="20"/>
                      <a:pt x="3" y="25"/>
                    </a:cubicBezTo>
                    <a:cubicBezTo>
                      <a:pt x="0" y="26"/>
                      <a:pt x="0" y="29"/>
                      <a:pt x="1" y="32"/>
                    </a:cubicBezTo>
                    <a:cubicBezTo>
                      <a:pt x="2" y="34"/>
                      <a:pt x="5" y="35"/>
                      <a:pt x="8" y="33"/>
                    </a:cubicBezTo>
                    <a:cubicBezTo>
                      <a:pt x="15" y="29"/>
                      <a:pt x="32" y="23"/>
                      <a:pt x="47" y="18"/>
                    </a:cubicBezTo>
                    <a:cubicBezTo>
                      <a:pt x="63" y="13"/>
                      <a:pt x="77" y="10"/>
                      <a:pt x="81" y="11"/>
                    </a:cubicBezTo>
                    <a:cubicBezTo>
                      <a:pt x="90" y="12"/>
                      <a:pt x="153" y="46"/>
                      <a:pt x="153" y="4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9" name="Freeform 383">
                <a:extLst>
                  <a:ext uri="{FF2B5EF4-FFF2-40B4-BE49-F238E27FC236}">
                    <a16:creationId xmlns:a16="http://schemas.microsoft.com/office/drawing/2014/main" id="{4F1A5958-E5F4-45D1-9E08-D18D763079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8" y="894"/>
                <a:ext cx="40" cy="310"/>
              </a:xfrm>
              <a:custGeom>
                <a:avLst/>
                <a:gdLst>
                  <a:gd name="T0" fmla="*/ 21 w 21"/>
                  <a:gd name="T1" fmla="*/ 6 h 161"/>
                  <a:gd name="T2" fmla="*/ 17 w 21"/>
                  <a:gd name="T3" fmla="*/ 0 h 161"/>
                  <a:gd name="T4" fmla="*/ 11 w 21"/>
                  <a:gd name="T5" fmla="*/ 5 h 161"/>
                  <a:gd name="T6" fmla="*/ 2 w 21"/>
                  <a:gd name="T7" fmla="*/ 156 h 161"/>
                  <a:gd name="T8" fmla="*/ 7 w 21"/>
                  <a:gd name="T9" fmla="*/ 160 h 161"/>
                  <a:gd name="T10" fmla="*/ 12 w 21"/>
                  <a:gd name="T11" fmla="*/ 155 h 161"/>
                  <a:gd name="T12" fmla="*/ 21 w 21"/>
                  <a:gd name="T13" fmla="*/ 6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161">
                    <a:moveTo>
                      <a:pt x="21" y="6"/>
                    </a:moveTo>
                    <a:cubicBezTo>
                      <a:pt x="21" y="3"/>
                      <a:pt x="19" y="1"/>
                      <a:pt x="17" y="0"/>
                    </a:cubicBezTo>
                    <a:cubicBezTo>
                      <a:pt x="14" y="0"/>
                      <a:pt x="11" y="2"/>
                      <a:pt x="11" y="5"/>
                    </a:cubicBezTo>
                    <a:cubicBezTo>
                      <a:pt x="11" y="5"/>
                      <a:pt x="0" y="109"/>
                      <a:pt x="2" y="156"/>
                    </a:cubicBezTo>
                    <a:cubicBezTo>
                      <a:pt x="2" y="158"/>
                      <a:pt x="4" y="161"/>
                      <a:pt x="7" y="160"/>
                    </a:cubicBezTo>
                    <a:cubicBezTo>
                      <a:pt x="10" y="160"/>
                      <a:pt x="12" y="158"/>
                      <a:pt x="12" y="155"/>
                    </a:cubicBezTo>
                    <a:cubicBezTo>
                      <a:pt x="10" y="109"/>
                      <a:pt x="21" y="6"/>
                      <a:pt x="21" y="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0" name="Freeform 384">
                <a:extLst>
                  <a:ext uri="{FF2B5EF4-FFF2-40B4-BE49-F238E27FC236}">
                    <a16:creationId xmlns:a16="http://schemas.microsoft.com/office/drawing/2014/main" id="{49F76F27-9AB3-4947-900F-006EBED69D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3" y="1104"/>
                <a:ext cx="135" cy="106"/>
              </a:xfrm>
              <a:custGeom>
                <a:avLst/>
                <a:gdLst>
                  <a:gd name="T0" fmla="*/ 58 w 70"/>
                  <a:gd name="T1" fmla="*/ 49 h 55"/>
                  <a:gd name="T2" fmla="*/ 63 w 70"/>
                  <a:gd name="T3" fmla="*/ 55 h 55"/>
                  <a:gd name="T4" fmla="*/ 68 w 70"/>
                  <a:gd name="T5" fmla="*/ 50 h 55"/>
                  <a:gd name="T6" fmla="*/ 52 w 70"/>
                  <a:gd name="T7" fmla="*/ 18 h 55"/>
                  <a:gd name="T8" fmla="*/ 41 w 70"/>
                  <a:gd name="T9" fmla="*/ 5 h 55"/>
                  <a:gd name="T10" fmla="*/ 36 w 70"/>
                  <a:gd name="T11" fmla="*/ 1 h 55"/>
                  <a:gd name="T12" fmla="*/ 32 w 70"/>
                  <a:gd name="T13" fmla="*/ 5 h 55"/>
                  <a:gd name="T14" fmla="*/ 20 w 70"/>
                  <a:gd name="T15" fmla="*/ 16 h 55"/>
                  <a:gd name="T16" fmla="*/ 0 w 70"/>
                  <a:gd name="T17" fmla="*/ 46 h 55"/>
                  <a:gd name="T18" fmla="*/ 5 w 70"/>
                  <a:gd name="T19" fmla="*/ 51 h 55"/>
                  <a:gd name="T20" fmla="*/ 10 w 70"/>
                  <a:gd name="T21" fmla="*/ 46 h 55"/>
                  <a:gd name="T22" fmla="*/ 25 w 70"/>
                  <a:gd name="T23" fmla="*/ 25 h 55"/>
                  <a:gd name="T24" fmla="*/ 36 w 70"/>
                  <a:gd name="T25" fmla="*/ 17 h 55"/>
                  <a:gd name="T26" fmla="*/ 46 w 70"/>
                  <a:gd name="T27" fmla="*/ 26 h 55"/>
                  <a:gd name="T28" fmla="*/ 58 w 70"/>
                  <a:gd name="T29" fmla="*/ 49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0" h="55">
                    <a:moveTo>
                      <a:pt x="58" y="49"/>
                    </a:moveTo>
                    <a:cubicBezTo>
                      <a:pt x="58" y="52"/>
                      <a:pt x="60" y="55"/>
                      <a:pt x="63" y="55"/>
                    </a:cubicBezTo>
                    <a:cubicBezTo>
                      <a:pt x="65" y="55"/>
                      <a:pt x="68" y="53"/>
                      <a:pt x="68" y="50"/>
                    </a:cubicBezTo>
                    <a:cubicBezTo>
                      <a:pt x="70" y="33"/>
                      <a:pt x="61" y="25"/>
                      <a:pt x="52" y="18"/>
                    </a:cubicBezTo>
                    <a:cubicBezTo>
                      <a:pt x="47" y="15"/>
                      <a:pt x="42" y="11"/>
                      <a:pt x="41" y="5"/>
                    </a:cubicBezTo>
                    <a:cubicBezTo>
                      <a:pt x="41" y="2"/>
                      <a:pt x="38" y="0"/>
                      <a:pt x="36" y="1"/>
                    </a:cubicBezTo>
                    <a:cubicBezTo>
                      <a:pt x="33" y="1"/>
                      <a:pt x="32" y="3"/>
                      <a:pt x="32" y="5"/>
                    </a:cubicBezTo>
                    <a:cubicBezTo>
                      <a:pt x="30" y="11"/>
                      <a:pt x="25" y="14"/>
                      <a:pt x="20" y="16"/>
                    </a:cubicBezTo>
                    <a:cubicBezTo>
                      <a:pt x="11" y="21"/>
                      <a:pt x="0" y="26"/>
                      <a:pt x="0" y="46"/>
                    </a:cubicBezTo>
                    <a:cubicBezTo>
                      <a:pt x="0" y="49"/>
                      <a:pt x="2" y="51"/>
                      <a:pt x="5" y="51"/>
                    </a:cubicBezTo>
                    <a:cubicBezTo>
                      <a:pt x="8" y="51"/>
                      <a:pt x="10" y="49"/>
                      <a:pt x="10" y="46"/>
                    </a:cubicBezTo>
                    <a:cubicBezTo>
                      <a:pt x="10" y="33"/>
                      <a:pt x="18" y="29"/>
                      <a:pt x="25" y="25"/>
                    </a:cubicBezTo>
                    <a:cubicBezTo>
                      <a:pt x="29" y="23"/>
                      <a:pt x="33" y="21"/>
                      <a:pt x="36" y="17"/>
                    </a:cubicBezTo>
                    <a:cubicBezTo>
                      <a:pt x="39" y="21"/>
                      <a:pt x="42" y="24"/>
                      <a:pt x="46" y="26"/>
                    </a:cubicBezTo>
                    <a:cubicBezTo>
                      <a:pt x="53" y="32"/>
                      <a:pt x="60" y="37"/>
                      <a:pt x="58" y="4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" name="Freeform 385">
                <a:extLst>
                  <a:ext uri="{FF2B5EF4-FFF2-40B4-BE49-F238E27FC236}">
                    <a16:creationId xmlns:a16="http://schemas.microsoft.com/office/drawing/2014/main" id="{46BE7F18-ABD5-4FFF-9DD3-F3AE57C679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9" y="1111"/>
                <a:ext cx="115" cy="133"/>
              </a:xfrm>
              <a:custGeom>
                <a:avLst/>
                <a:gdLst>
                  <a:gd name="T0" fmla="*/ 48 w 60"/>
                  <a:gd name="T1" fmla="*/ 41 h 69"/>
                  <a:gd name="T2" fmla="*/ 52 w 60"/>
                  <a:gd name="T3" fmla="*/ 47 h 69"/>
                  <a:gd name="T4" fmla="*/ 58 w 60"/>
                  <a:gd name="T5" fmla="*/ 42 h 69"/>
                  <a:gd name="T6" fmla="*/ 41 w 60"/>
                  <a:gd name="T7" fmla="*/ 14 h 69"/>
                  <a:gd name="T8" fmla="*/ 31 w 60"/>
                  <a:gd name="T9" fmla="*/ 4 h 69"/>
                  <a:gd name="T10" fmla="*/ 26 w 60"/>
                  <a:gd name="T11" fmla="*/ 0 h 69"/>
                  <a:gd name="T12" fmla="*/ 21 w 60"/>
                  <a:gd name="T13" fmla="*/ 4 h 69"/>
                  <a:gd name="T14" fmla="*/ 13 w 60"/>
                  <a:gd name="T15" fmla="*/ 21 h 69"/>
                  <a:gd name="T16" fmla="*/ 0 w 60"/>
                  <a:gd name="T17" fmla="*/ 64 h 69"/>
                  <a:gd name="T18" fmla="*/ 6 w 60"/>
                  <a:gd name="T19" fmla="*/ 69 h 69"/>
                  <a:gd name="T20" fmla="*/ 10 w 60"/>
                  <a:gd name="T21" fmla="*/ 64 h 69"/>
                  <a:gd name="T22" fmla="*/ 22 w 60"/>
                  <a:gd name="T23" fmla="*/ 26 h 69"/>
                  <a:gd name="T24" fmla="*/ 27 w 60"/>
                  <a:gd name="T25" fmla="*/ 17 h 69"/>
                  <a:gd name="T26" fmla="*/ 36 w 60"/>
                  <a:gd name="T27" fmla="*/ 23 h 69"/>
                  <a:gd name="T28" fmla="*/ 48 w 60"/>
                  <a:gd name="T29" fmla="*/ 41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0" h="69">
                    <a:moveTo>
                      <a:pt x="48" y="41"/>
                    </a:moveTo>
                    <a:cubicBezTo>
                      <a:pt x="48" y="44"/>
                      <a:pt x="50" y="46"/>
                      <a:pt x="52" y="47"/>
                    </a:cubicBezTo>
                    <a:cubicBezTo>
                      <a:pt x="55" y="47"/>
                      <a:pt x="58" y="45"/>
                      <a:pt x="58" y="42"/>
                    </a:cubicBezTo>
                    <a:cubicBezTo>
                      <a:pt x="60" y="24"/>
                      <a:pt x="50" y="19"/>
                      <a:pt x="41" y="14"/>
                    </a:cubicBezTo>
                    <a:cubicBezTo>
                      <a:pt x="36" y="12"/>
                      <a:pt x="32" y="9"/>
                      <a:pt x="31" y="4"/>
                    </a:cubicBezTo>
                    <a:cubicBezTo>
                      <a:pt x="31" y="2"/>
                      <a:pt x="28" y="0"/>
                      <a:pt x="26" y="0"/>
                    </a:cubicBezTo>
                    <a:cubicBezTo>
                      <a:pt x="23" y="0"/>
                      <a:pt x="22" y="2"/>
                      <a:pt x="21" y="4"/>
                    </a:cubicBezTo>
                    <a:cubicBezTo>
                      <a:pt x="20" y="10"/>
                      <a:pt x="17" y="15"/>
                      <a:pt x="13" y="21"/>
                    </a:cubicBezTo>
                    <a:cubicBezTo>
                      <a:pt x="7" y="32"/>
                      <a:pt x="0" y="44"/>
                      <a:pt x="0" y="64"/>
                    </a:cubicBezTo>
                    <a:cubicBezTo>
                      <a:pt x="0" y="67"/>
                      <a:pt x="3" y="69"/>
                      <a:pt x="6" y="69"/>
                    </a:cubicBezTo>
                    <a:cubicBezTo>
                      <a:pt x="8" y="69"/>
                      <a:pt x="11" y="67"/>
                      <a:pt x="10" y="64"/>
                    </a:cubicBezTo>
                    <a:cubicBezTo>
                      <a:pt x="10" y="47"/>
                      <a:pt x="17" y="36"/>
                      <a:pt x="22" y="26"/>
                    </a:cubicBezTo>
                    <a:cubicBezTo>
                      <a:pt x="24" y="23"/>
                      <a:pt x="26" y="20"/>
                      <a:pt x="27" y="17"/>
                    </a:cubicBezTo>
                    <a:cubicBezTo>
                      <a:pt x="30" y="20"/>
                      <a:pt x="33" y="21"/>
                      <a:pt x="36" y="23"/>
                    </a:cubicBezTo>
                    <a:cubicBezTo>
                      <a:pt x="43" y="26"/>
                      <a:pt x="49" y="30"/>
                      <a:pt x="48" y="4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" name="Freeform 386">
                <a:extLst>
                  <a:ext uri="{FF2B5EF4-FFF2-40B4-BE49-F238E27FC236}">
                    <a16:creationId xmlns:a16="http://schemas.microsoft.com/office/drawing/2014/main" id="{591A45B7-55E4-40E2-A36D-5BC17E32BA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7" y="896"/>
                <a:ext cx="119" cy="112"/>
              </a:xfrm>
              <a:custGeom>
                <a:avLst/>
                <a:gdLst>
                  <a:gd name="T0" fmla="*/ 62 w 62"/>
                  <a:gd name="T1" fmla="*/ 29 h 58"/>
                  <a:gd name="T2" fmla="*/ 58 w 62"/>
                  <a:gd name="T3" fmla="*/ 24 h 58"/>
                  <a:gd name="T4" fmla="*/ 52 w 62"/>
                  <a:gd name="T5" fmla="*/ 28 h 58"/>
                  <a:gd name="T6" fmla="*/ 43 w 62"/>
                  <a:gd name="T7" fmla="*/ 40 h 58"/>
                  <a:gd name="T8" fmla="*/ 34 w 62"/>
                  <a:gd name="T9" fmla="*/ 43 h 58"/>
                  <a:gd name="T10" fmla="*/ 24 w 62"/>
                  <a:gd name="T11" fmla="*/ 33 h 58"/>
                  <a:gd name="T12" fmla="*/ 12 w 62"/>
                  <a:gd name="T13" fmla="*/ 5 h 58"/>
                  <a:gd name="T14" fmla="*/ 8 w 62"/>
                  <a:gd name="T15" fmla="*/ 0 h 58"/>
                  <a:gd name="T16" fmla="*/ 2 w 62"/>
                  <a:gd name="T17" fmla="*/ 4 h 58"/>
                  <a:gd name="T18" fmla="*/ 17 w 62"/>
                  <a:gd name="T19" fmla="*/ 40 h 58"/>
                  <a:gd name="T20" fmla="*/ 27 w 62"/>
                  <a:gd name="T21" fmla="*/ 54 h 58"/>
                  <a:gd name="T22" fmla="*/ 30 w 62"/>
                  <a:gd name="T23" fmla="*/ 57 h 58"/>
                  <a:gd name="T24" fmla="*/ 36 w 62"/>
                  <a:gd name="T25" fmla="*/ 55 h 58"/>
                  <a:gd name="T26" fmla="*/ 45 w 62"/>
                  <a:gd name="T27" fmla="*/ 50 h 58"/>
                  <a:gd name="T28" fmla="*/ 62 w 62"/>
                  <a:gd name="T29" fmla="*/ 29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2" h="58">
                    <a:moveTo>
                      <a:pt x="62" y="29"/>
                    </a:moveTo>
                    <a:cubicBezTo>
                      <a:pt x="62" y="26"/>
                      <a:pt x="60" y="24"/>
                      <a:pt x="58" y="24"/>
                    </a:cubicBezTo>
                    <a:cubicBezTo>
                      <a:pt x="55" y="23"/>
                      <a:pt x="52" y="25"/>
                      <a:pt x="52" y="28"/>
                    </a:cubicBezTo>
                    <a:cubicBezTo>
                      <a:pt x="51" y="40"/>
                      <a:pt x="47" y="40"/>
                      <a:pt x="43" y="40"/>
                    </a:cubicBezTo>
                    <a:cubicBezTo>
                      <a:pt x="40" y="41"/>
                      <a:pt x="37" y="41"/>
                      <a:pt x="34" y="43"/>
                    </a:cubicBezTo>
                    <a:cubicBezTo>
                      <a:pt x="31" y="39"/>
                      <a:pt x="28" y="36"/>
                      <a:pt x="24" y="33"/>
                    </a:cubicBezTo>
                    <a:cubicBezTo>
                      <a:pt x="18" y="27"/>
                      <a:pt x="11" y="20"/>
                      <a:pt x="12" y="5"/>
                    </a:cubicBezTo>
                    <a:cubicBezTo>
                      <a:pt x="12" y="3"/>
                      <a:pt x="10" y="0"/>
                      <a:pt x="8" y="0"/>
                    </a:cubicBezTo>
                    <a:cubicBezTo>
                      <a:pt x="5" y="0"/>
                      <a:pt x="2" y="2"/>
                      <a:pt x="2" y="4"/>
                    </a:cubicBezTo>
                    <a:cubicBezTo>
                      <a:pt x="0" y="24"/>
                      <a:pt x="9" y="32"/>
                      <a:pt x="17" y="40"/>
                    </a:cubicBezTo>
                    <a:cubicBezTo>
                      <a:pt x="22" y="44"/>
                      <a:pt x="26" y="48"/>
                      <a:pt x="27" y="54"/>
                    </a:cubicBezTo>
                    <a:cubicBezTo>
                      <a:pt x="27" y="55"/>
                      <a:pt x="28" y="56"/>
                      <a:pt x="30" y="57"/>
                    </a:cubicBezTo>
                    <a:cubicBezTo>
                      <a:pt x="32" y="58"/>
                      <a:pt x="35" y="57"/>
                      <a:pt x="36" y="55"/>
                    </a:cubicBezTo>
                    <a:cubicBezTo>
                      <a:pt x="38" y="51"/>
                      <a:pt x="42" y="51"/>
                      <a:pt x="45" y="50"/>
                    </a:cubicBezTo>
                    <a:cubicBezTo>
                      <a:pt x="53" y="49"/>
                      <a:pt x="61" y="48"/>
                      <a:pt x="62" y="2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" name="Freeform 387">
                <a:extLst>
                  <a:ext uri="{FF2B5EF4-FFF2-40B4-BE49-F238E27FC236}">
                    <a16:creationId xmlns:a16="http://schemas.microsoft.com/office/drawing/2014/main" id="{577BA5D2-F5A3-4A2E-B2D1-1D1E1E32C0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9" y="902"/>
                <a:ext cx="115" cy="106"/>
              </a:xfrm>
              <a:custGeom>
                <a:avLst/>
                <a:gdLst>
                  <a:gd name="T0" fmla="*/ 11 w 60"/>
                  <a:gd name="T1" fmla="*/ 20 h 55"/>
                  <a:gd name="T2" fmla="*/ 6 w 60"/>
                  <a:gd name="T3" fmla="*/ 15 h 55"/>
                  <a:gd name="T4" fmla="*/ 1 w 60"/>
                  <a:gd name="T5" fmla="*/ 20 h 55"/>
                  <a:gd name="T6" fmla="*/ 13 w 60"/>
                  <a:gd name="T7" fmla="*/ 44 h 55"/>
                  <a:gd name="T8" fmla="*/ 19 w 60"/>
                  <a:gd name="T9" fmla="*/ 51 h 55"/>
                  <a:gd name="T10" fmla="*/ 25 w 60"/>
                  <a:gd name="T11" fmla="*/ 54 h 55"/>
                  <a:gd name="T12" fmla="*/ 29 w 60"/>
                  <a:gd name="T13" fmla="*/ 51 h 55"/>
                  <a:gd name="T14" fmla="*/ 29 w 60"/>
                  <a:gd name="T15" fmla="*/ 51 h 55"/>
                  <a:gd name="T16" fmla="*/ 40 w 60"/>
                  <a:gd name="T17" fmla="*/ 39 h 55"/>
                  <a:gd name="T18" fmla="*/ 60 w 60"/>
                  <a:gd name="T19" fmla="*/ 6 h 55"/>
                  <a:gd name="T20" fmla="*/ 55 w 60"/>
                  <a:gd name="T21" fmla="*/ 1 h 55"/>
                  <a:gd name="T22" fmla="*/ 50 w 60"/>
                  <a:gd name="T23" fmla="*/ 5 h 55"/>
                  <a:gd name="T24" fmla="*/ 35 w 60"/>
                  <a:gd name="T25" fmla="*/ 31 h 55"/>
                  <a:gd name="T26" fmla="*/ 24 w 60"/>
                  <a:gd name="T27" fmla="*/ 39 h 55"/>
                  <a:gd name="T28" fmla="*/ 17 w 60"/>
                  <a:gd name="T29" fmla="*/ 35 h 55"/>
                  <a:gd name="T30" fmla="*/ 11 w 60"/>
                  <a:gd name="T31" fmla="*/ 2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55">
                    <a:moveTo>
                      <a:pt x="11" y="20"/>
                    </a:moveTo>
                    <a:cubicBezTo>
                      <a:pt x="11" y="17"/>
                      <a:pt x="9" y="15"/>
                      <a:pt x="6" y="15"/>
                    </a:cubicBezTo>
                    <a:cubicBezTo>
                      <a:pt x="4" y="15"/>
                      <a:pt x="1" y="17"/>
                      <a:pt x="1" y="20"/>
                    </a:cubicBezTo>
                    <a:cubicBezTo>
                      <a:pt x="0" y="38"/>
                      <a:pt x="7" y="41"/>
                      <a:pt x="13" y="44"/>
                    </a:cubicBezTo>
                    <a:cubicBezTo>
                      <a:pt x="16" y="45"/>
                      <a:pt x="18" y="46"/>
                      <a:pt x="19" y="51"/>
                    </a:cubicBezTo>
                    <a:cubicBezTo>
                      <a:pt x="20" y="53"/>
                      <a:pt x="22" y="55"/>
                      <a:pt x="25" y="54"/>
                    </a:cubicBezTo>
                    <a:cubicBezTo>
                      <a:pt x="27" y="54"/>
                      <a:pt x="28" y="53"/>
                      <a:pt x="29" y="51"/>
                    </a:cubicBezTo>
                    <a:cubicBezTo>
                      <a:pt x="29" y="51"/>
                      <a:pt x="29" y="51"/>
                      <a:pt x="29" y="51"/>
                    </a:cubicBezTo>
                    <a:cubicBezTo>
                      <a:pt x="31" y="46"/>
                      <a:pt x="35" y="43"/>
                      <a:pt x="40" y="39"/>
                    </a:cubicBezTo>
                    <a:cubicBezTo>
                      <a:pt x="49" y="33"/>
                      <a:pt x="59" y="26"/>
                      <a:pt x="60" y="6"/>
                    </a:cubicBezTo>
                    <a:cubicBezTo>
                      <a:pt x="60" y="3"/>
                      <a:pt x="58" y="1"/>
                      <a:pt x="55" y="1"/>
                    </a:cubicBezTo>
                    <a:cubicBezTo>
                      <a:pt x="53" y="0"/>
                      <a:pt x="50" y="3"/>
                      <a:pt x="50" y="5"/>
                    </a:cubicBezTo>
                    <a:cubicBezTo>
                      <a:pt x="49" y="21"/>
                      <a:pt x="42" y="26"/>
                      <a:pt x="35" y="31"/>
                    </a:cubicBezTo>
                    <a:cubicBezTo>
                      <a:pt x="31" y="33"/>
                      <a:pt x="27" y="36"/>
                      <a:pt x="24" y="39"/>
                    </a:cubicBezTo>
                    <a:cubicBezTo>
                      <a:pt x="22" y="37"/>
                      <a:pt x="20" y="36"/>
                      <a:pt x="17" y="35"/>
                    </a:cubicBezTo>
                    <a:cubicBezTo>
                      <a:pt x="14" y="34"/>
                      <a:pt x="11" y="32"/>
                      <a:pt x="11" y="2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" name="Freeform 388">
                <a:extLst>
                  <a:ext uri="{FF2B5EF4-FFF2-40B4-BE49-F238E27FC236}">
                    <a16:creationId xmlns:a16="http://schemas.microsoft.com/office/drawing/2014/main" id="{B652143B-B4AE-4C69-8596-A8F029382D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3" y="988"/>
                <a:ext cx="25" cy="137"/>
              </a:xfrm>
              <a:custGeom>
                <a:avLst/>
                <a:gdLst>
                  <a:gd name="T0" fmla="*/ 13 w 13"/>
                  <a:gd name="T1" fmla="*/ 5 h 71"/>
                  <a:gd name="T2" fmla="*/ 8 w 13"/>
                  <a:gd name="T3" fmla="*/ 0 h 71"/>
                  <a:gd name="T4" fmla="*/ 3 w 13"/>
                  <a:gd name="T5" fmla="*/ 5 h 71"/>
                  <a:gd name="T6" fmla="*/ 0 w 13"/>
                  <a:gd name="T7" fmla="*/ 66 h 71"/>
                  <a:gd name="T8" fmla="*/ 5 w 13"/>
                  <a:gd name="T9" fmla="*/ 71 h 71"/>
                  <a:gd name="T10" fmla="*/ 10 w 13"/>
                  <a:gd name="T11" fmla="*/ 66 h 71"/>
                  <a:gd name="T12" fmla="*/ 13 w 13"/>
                  <a:gd name="T13" fmla="*/ 5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71">
                    <a:moveTo>
                      <a:pt x="13" y="5"/>
                    </a:moveTo>
                    <a:cubicBezTo>
                      <a:pt x="13" y="2"/>
                      <a:pt x="11" y="0"/>
                      <a:pt x="8" y="0"/>
                    </a:cubicBezTo>
                    <a:cubicBezTo>
                      <a:pt x="5" y="0"/>
                      <a:pt x="3" y="2"/>
                      <a:pt x="3" y="5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0" y="68"/>
                      <a:pt x="3" y="71"/>
                      <a:pt x="5" y="71"/>
                    </a:cubicBezTo>
                    <a:cubicBezTo>
                      <a:pt x="8" y="71"/>
                      <a:pt x="10" y="69"/>
                      <a:pt x="10" y="66"/>
                    </a:cubicBezTo>
                    <a:lnTo>
                      <a:pt x="13" y="5"/>
                    </a:ln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" name="Freeform 389">
                <a:extLst>
                  <a:ext uri="{FF2B5EF4-FFF2-40B4-BE49-F238E27FC236}">
                    <a16:creationId xmlns:a16="http://schemas.microsoft.com/office/drawing/2014/main" id="{7BBCCECB-0D57-4F11-898F-DDE744BAA3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0" y="986"/>
                <a:ext cx="25" cy="147"/>
              </a:xfrm>
              <a:custGeom>
                <a:avLst/>
                <a:gdLst>
                  <a:gd name="T0" fmla="*/ 13 w 13"/>
                  <a:gd name="T1" fmla="*/ 6 h 76"/>
                  <a:gd name="T2" fmla="*/ 8 w 13"/>
                  <a:gd name="T3" fmla="*/ 1 h 76"/>
                  <a:gd name="T4" fmla="*/ 3 w 13"/>
                  <a:gd name="T5" fmla="*/ 5 h 76"/>
                  <a:gd name="T6" fmla="*/ 0 w 13"/>
                  <a:gd name="T7" fmla="*/ 71 h 76"/>
                  <a:gd name="T8" fmla="*/ 5 w 13"/>
                  <a:gd name="T9" fmla="*/ 76 h 76"/>
                  <a:gd name="T10" fmla="*/ 10 w 13"/>
                  <a:gd name="T11" fmla="*/ 71 h 76"/>
                  <a:gd name="T12" fmla="*/ 13 w 13"/>
                  <a:gd name="T13" fmla="*/ 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76">
                    <a:moveTo>
                      <a:pt x="13" y="6"/>
                    </a:moveTo>
                    <a:cubicBezTo>
                      <a:pt x="13" y="3"/>
                      <a:pt x="11" y="1"/>
                      <a:pt x="8" y="1"/>
                    </a:cubicBezTo>
                    <a:cubicBezTo>
                      <a:pt x="5" y="0"/>
                      <a:pt x="3" y="3"/>
                      <a:pt x="3" y="5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4"/>
                      <a:pt x="2" y="76"/>
                      <a:pt x="5" y="76"/>
                    </a:cubicBezTo>
                    <a:cubicBezTo>
                      <a:pt x="7" y="76"/>
                      <a:pt x="10" y="74"/>
                      <a:pt x="10" y="71"/>
                    </a:cubicBezTo>
                    <a:lnTo>
                      <a:pt x="13" y="6"/>
                    </a:ln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" name="Freeform 390">
                <a:extLst>
                  <a:ext uri="{FF2B5EF4-FFF2-40B4-BE49-F238E27FC236}">
                    <a16:creationId xmlns:a16="http://schemas.microsoft.com/office/drawing/2014/main" id="{A83C46AB-D349-4C2B-B53B-82567E5D3D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0" y="806"/>
                <a:ext cx="39" cy="34"/>
              </a:xfrm>
              <a:custGeom>
                <a:avLst/>
                <a:gdLst>
                  <a:gd name="T0" fmla="*/ 2 w 20"/>
                  <a:gd name="T1" fmla="*/ 1 h 18"/>
                  <a:gd name="T2" fmla="*/ 12 w 20"/>
                  <a:gd name="T3" fmla="*/ 9 h 18"/>
                  <a:gd name="T4" fmla="*/ 20 w 20"/>
                  <a:gd name="T5" fmla="*/ 16 h 18"/>
                  <a:gd name="T6" fmla="*/ 19 w 20"/>
                  <a:gd name="T7" fmla="*/ 18 h 18"/>
                  <a:gd name="T8" fmla="*/ 11 w 20"/>
                  <a:gd name="T9" fmla="*/ 13 h 18"/>
                  <a:gd name="T10" fmla="*/ 1 w 20"/>
                  <a:gd name="T11" fmla="*/ 2 h 18"/>
                  <a:gd name="T12" fmla="*/ 2 w 20"/>
                  <a:gd name="T13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18">
                    <a:moveTo>
                      <a:pt x="2" y="1"/>
                    </a:moveTo>
                    <a:cubicBezTo>
                      <a:pt x="5" y="4"/>
                      <a:pt x="8" y="7"/>
                      <a:pt x="12" y="9"/>
                    </a:cubicBezTo>
                    <a:cubicBezTo>
                      <a:pt x="15" y="11"/>
                      <a:pt x="19" y="13"/>
                      <a:pt x="20" y="16"/>
                    </a:cubicBezTo>
                    <a:cubicBezTo>
                      <a:pt x="20" y="17"/>
                      <a:pt x="20" y="18"/>
                      <a:pt x="19" y="18"/>
                    </a:cubicBezTo>
                    <a:cubicBezTo>
                      <a:pt x="16" y="18"/>
                      <a:pt x="13" y="15"/>
                      <a:pt x="11" y="13"/>
                    </a:cubicBezTo>
                    <a:cubicBezTo>
                      <a:pt x="7" y="9"/>
                      <a:pt x="4" y="5"/>
                      <a:pt x="1" y="2"/>
                    </a:cubicBezTo>
                    <a:cubicBezTo>
                      <a:pt x="0" y="1"/>
                      <a:pt x="1" y="0"/>
                      <a:pt x="2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" name="Freeform 391">
                <a:extLst>
                  <a:ext uri="{FF2B5EF4-FFF2-40B4-BE49-F238E27FC236}">
                    <a16:creationId xmlns:a16="http://schemas.microsoft.com/office/drawing/2014/main" id="{EE82C4D6-17AB-4E3F-8AE3-C86CDB3982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8" y="792"/>
                <a:ext cx="27" cy="17"/>
              </a:xfrm>
              <a:custGeom>
                <a:avLst/>
                <a:gdLst>
                  <a:gd name="T0" fmla="*/ 14 w 14"/>
                  <a:gd name="T1" fmla="*/ 1 h 9"/>
                  <a:gd name="T2" fmla="*/ 8 w 14"/>
                  <a:gd name="T3" fmla="*/ 6 h 9"/>
                  <a:gd name="T4" fmla="*/ 1 w 14"/>
                  <a:gd name="T5" fmla="*/ 9 h 9"/>
                  <a:gd name="T6" fmla="*/ 1 w 14"/>
                  <a:gd name="T7" fmla="*/ 7 h 9"/>
                  <a:gd name="T8" fmla="*/ 6 w 14"/>
                  <a:gd name="T9" fmla="*/ 5 h 9"/>
                  <a:gd name="T10" fmla="*/ 13 w 14"/>
                  <a:gd name="T11" fmla="*/ 1 h 9"/>
                  <a:gd name="T12" fmla="*/ 14 w 14"/>
                  <a:gd name="T13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" h="9">
                    <a:moveTo>
                      <a:pt x="14" y="1"/>
                    </a:moveTo>
                    <a:cubicBezTo>
                      <a:pt x="12" y="3"/>
                      <a:pt x="10" y="4"/>
                      <a:pt x="8" y="6"/>
                    </a:cubicBezTo>
                    <a:cubicBezTo>
                      <a:pt x="6" y="7"/>
                      <a:pt x="4" y="8"/>
                      <a:pt x="1" y="9"/>
                    </a:cubicBezTo>
                    <a:cubicBezTo>
                      <a:pt x="0" y="9"/>
                      <a:pt x="0" y="8"/>
                      <a:pt x="1" y="7"/>
                    </a:cubicBezTo>
                    <a:cubicBezTo>
                      <a:pt x="2" y="6"/>
                      <a:pt x="4" y="6"/>
                      <a:pt x="6" y="5"/>
                    </a:cubicBezTo>
                    <a:cubicBezTo>
                      <a:pt x="9" y="4"/>
                      <a:pt x="11" y="2"/>
                      <a:pt x="13" y="1"/>
                    </a:cubicBezTo>
                    <a:cubicBezTo>
                      <a:pt x="14" y="0"/>
                      <a:pt x="14" y="1"/>
                      <a:pt x="14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" name="Freeform 392">
                <a:extLst>
                  <a:ext uri="{FF2B5EF4-FFF2-40B4-BE49-F238E27FC236}">
                    <a16:creationId xmlns:a16="http://schemas.microsoft.com/office/drawing/2014/main" id="{10457AFA-277A-48FA-A6B5-55C630F3B7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838"/>
                <a:ext cx="18" cy="58"/>
              </a:xfrm>
              <a:custGeom>
                <a:avLst/>
                <a:gdLst>
                  <a:gd name="T0" fmla="*/ 4 w 9"/>
                  <a:gd name="T1" fmla="*/ 1 h 30"/>
                  <a:gd name="T2" fmla="*/ 6 w 9"/>
                  <a:gd name="T3" fmla="*/ 13 h 30"/>
                  <a:gd name="T4" fmla="*/ 9 w 9"/>
                  <a:gd name="T5" fmla="*/ 26 h 30"/>
                  <a:gd name="T6" fmla="*/ 4 w 9"/>
                  <a:gd name="T7" fmla="*/ 28 h 30"/>
                  <a:gd name="T8" fmla="*/ 1 w 9"/>
                  <a:gd name="T9" fmla="*/ 15 h 30"/>
                  <a:gd name="T10" fmla="*/ 2 w 9"/>
                  <a:gd name="T11" fmla="*/ 1 h 30"/>
                  <a:gd name="T12" fmla="*/ 4 w 9"/>
                  <a:gd name="T13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30">
                    <a:moveTo>
                      <a:pt x="4" y="1"/>
                    </a:moveTo>
                    <a:cubicBezTo>
                      <a:pt x="6" y="5"/>
                      <a:pt x="5" y="9"/>
                      <a:pt x="6" y="13"/>
                    </a:cubicBezTo>
                    <a:cubicBezTo>
                      <a:pt x="6" y="17"/>
                      <a:pt x="8" y="22"/>
                      <a:pt x="9" y="26"/>
                    </a:cubicBezTo>
                    <a:cubicBezTo>
                      <a:pt x="9" y="29"/>
                      <a:pt x="6" y="30"/>
                      <a:pt x="4" y="28"/>
                    </a:cubicBezTo>
                    <a:cubicBezTo>
                      <a:pt x="2" y="24"/>
                      <a:pt x="1" y="19"/>
                      <a:pt x="1" y="15"/>
                    </a:cubicBezTo>
                    <a:cubicBezTo>
                      <a:pt x="0" y="10"/>
                      <a:pt x="0" y="6"/>
                      <a:pt x="2" y="1"/>
                    </a:cubicBezTo>
                    <a:cubicBezTo>
                      <a:pt x="2" y="0"/>
                      <a:pt x="4" y="0"/>
                      <a:pt x="4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" name="Freeform 393">
                <a:extLst>
                  <a:ext uri="{FF2B5EF4-FFF2-40B4-BE49-F238E27FC236}">
                    <a16:creationId xmlns:a16="http://schemas.microsoft.com/office/drawing/2014/main" id="{7BD8D540-84DB-4C31-94D5-67ECA3DC58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7" y="861"/>
                <a:ext cx="21" cy="41"/>
              </a:xfrm>
              <a:custGeom>
                <a:avLst/>
                <a:gdLst>
                  <a:gd name="T0" fmla="*/ 11 w 11"/>
                  <a:gd name="T1" fmla="*/ 1 h 21"/>
                  <a:gd name="T2" fmla="*/ 5 w 11"/>
                  <a:gd name="T3" fmla="*/ 19 h 21"/>
                  <a:gd name="T4" fmla="*/ 1 w 11"/>
                  <a:gd name="T5" fmla="*/ 16 h 21"/>
                  <a:gd name="T6" fmla="*/ 8 w 11"/>
                  <a:gd name="T7" fmla="*/ 1 h 21"/>
                  <a:gd name="T8" fmla="*/ 11 w 11"/>
                  <a:gd name="T9" fmla="*/ 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1">
                    <a:moveTo>
                      <a:pt x="11" y="1"/>
                    </a:moveTo>
                    <a:cubicBezTo>
                      <a:pt x="11" y="7"/>
                      <a:pt x="8" y="13"/>
                      <a:pt x="5" y="19"/>
                    </a:cubicBezTo>
                    <a:cubicBezTo>
                      <a:pt x="3" y="21"/>
                      <a:pt x="0" y="18"/>
                      <a:pt x="1" y="16"/>
                    </a:cubicBezTo>
                    <a:cubicBezTo>
                      <a:pt x="4" y="12"/>
                      <a:pt x="8" y="6"/>
                      <a:pt x="8" y="1"/>
                    </a:cubicBezTo>
                    <a:cubicBezTo>
                      <a:pt x="9" y="0"/>
                      <a:pt x="11" y="0"/>
                      <a:pt x="11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" name="Freeform 394">
                <a:extLst>
                  <a:ext uri="{FF2B5EF4-FFF2-40B4-BE49-F238E27FC236}">
                    <a16:creationId xmlns:a16="http://schemas.microsoft.com/office/drawing/2014/main" id="{424DEFF0-CA75-43F5-91BC-1E3EB10E7B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9" y="940"/>
                <a:ext cx="23" cy="21"/>
              </a:xfrm>
              <a:custGeom>
                <a:avLst/>
                <a:gdLst>
                  <a:gd name="T0" fmla="*/ 4 w 12"/>
                  <a:gd name="T1" fmla="*/ 10 h 11"/>
                  <a:gd name="T2" fmla="*/ 1 w 12"/>
                  <a:gd name="T3" fmla="*/ 3 h 11"/>
                  <a:gd name="T4" fmla="*/ 8 w 12"/>
                  <a:gd name="T5" fmla="*/ 1 h 11"/>
                  <a:gd name="T6" fmla="*/ 10 w 12"/>
                  <a:gd name="T7" fmla="*/ 7 h 11"/>
                  <a:gd name="T8" fmla="*/ 4 w 12"/>
                  <a:gd name="T9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11">
                    <a:moveTo>
                      <a:pt x="4" y="10"/>
                    </a:moveTo>
                    <a:cubicBezTo>
                      <a:pt x="1" y="9"/>
                      <a:pt x="0" y="6"/>
                      <a:pt x="1" y="3"/>
                    </a:cubicBezTo>
                    <a:cubicBezTo>
                      <a:pt x="2" y="1"/>
                      <a:pt x="5" y="0"/>
                      <a:pt x="8" y="1"/>
                    </a:cubicBezTo>
                    <a:cubicBezTo>
                      <a:pt x="10" y="2"/>
                      <a:pt x="12" y="5"/>
                      <a:pt x="10" y="7"/>
                    </a:cubicBezTo>
                    <a:cubicBezTo>
                      <a:pt x="9" y="10"/>
                      <a:pt x="6" y="11"/>
                      <a:pt x="4" y="10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" name="Freeform 395">
                <a:extLst>
                  <a:ext uri="{FF2B5EF4-FFF2-40B4-BE49-F238E27FC236}">
                    <a16:creationId xmlns:a16="http://schemas.microsoft.com/office/drawing/2014/main" id="{A729FCB2-39E0-44E5-83F8-FE9F44824D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6" y="948"/>
                <a:ext cx="23" cy="21"/>
              </a:xfrm>
              <a:custGeom>
                <a:avLst/>
                <a:gdLst>
                  <a:gd name="T0" fmla="*/ 4 w 12"/>
                  <a:gd name="T1" fmla="*/ 9 h 11"/>
                  <a:gd name="T2" fmla="*/ 7 w 12"/>
                  <a:gd name="T3" fmla="*/ 2 h 11"/>
                  <a:gd name="T4" fmla="*/ 4 w 12"/>
                  <a:gd name="T5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1">
                    <a:moveTo>
                      <a:pt x="4" y="9"/>
                    </a:moveTo>
                    <a:cubicBezTo>
                      <a:pt x="0" y="7"/>
                      <a:pt x="3" y="0"/>
                      <a:pt x="7" y="2"/>
                    </a:cubicBezTo>
                    <a:cubicBezTo>
                      <a:pt x="12" y="4"/>
                      <a:pt x="9" y="11"/>
                      <a:pt x="4" y="9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" name="Freeform 396">
                <a:extLst>
                  <a:ext uri="{FF2B5EF4-FFF2-40B4-BE49-F238E27FC236}">
                    <a16:creationId xmlns:a16="http://schemas.microsoft.com/office/drawing/2014/main" id="{CCA34A2F-0ABC-487B-9810-79A7F0CE96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7" y="1154"/>
                <a:ext cx="31" cy="29"/>
              </a:xfrm>
              <a:custGeom>
                <a:avLst/>
                <a:gdLst>
                  <a:gd name="T0" fmla="*/ 6 w 16"/>
                  <a:gd name="T1" fmla="*/ 12 h 15"/>
                  <a:gd name="T2" fmla="*/ 10 w 16"/>
                  <a:gd name="T3" fmla="*/ 3 h 15"/>
                  <a:gd name="T4" fmla="*/ 6 w 16"/>
                  <a:gd name="T5" fmla="*/ 1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5">
                    <a:moveTo>
                      <a:pt x="6" y="12"/>
                    </a:moveTo>
                    <a:cubicBezTo>
                      <a:pt x="0" y="10"/>
                      <a:pt x="4" y="0"/>
                      <a:pt x="10" y="3"/>
                    </a:cubicBezTo>
                    <a:cubicBezTo>
                      <a:pt x="16" y="5"/>
                      <a:pt x="12" y="15"/>
                      <a:pt x="6" y="1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" name="Freeform 397">
                <a:extLst>
                  <a:ext uri="{FF2B5EF4-FFF2-40B4-BE49-F238E27FC236}">
                    <a16:creationId xmlns:a16="http://schemas.microsoft.com/office/drawing/2014/main" id="{379712F3-E731-40AA-8917-9F3386900E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" y="1169"/>
                <a:ext cx="18" cy="21"/>
              </a:xfrm>
              <a:custGeom>
                <a:avLst/>
                <a:gdLst>
                  <a:gd name="T0" fmla="*/ 0 w 9"/>
                  <a:gd name="T1" fmla="*/ 6 h 11"/>
                  <a:gd name="T2" fmla="*/ 0 w 9"/>
                  <a:gd name="T3" fmla="*/ 6 h 11"/>
                  <a:gd name="T4" fmla="*/ 6 w 9"/>
                  <a:gd name="T5" fmla="*/ 1 h 11"/>
                  <a:gd name="T6" fmla="*/ 7 w 9"/>
                  <a:gd name="T7" fmla="*/ 8 h 11"/>
                  <a:gd name="T8" fmla="*/ 7 w 9"/>
                  <a:gd name="T9" fmla="*/ 9 h 11"/>
                  <a:gd name="T10" fmla="*/ 0 w 9"/>
                  <a:gd name="T11" fmla="*/ 6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11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2"/>
                      <a:pt x="3" y="0"/>
                      <a:pt x="6" y="1"/>
                    </a:cubicBezTo>
                    <a:cubicBezTo>
                      <a:pt x="9" y="2"/>
                      <a:pt x="9" y="6"/>
                      <a:pt x="7" y="8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5" y="11"/>
                      <a:pt x="0" y="9"/>
                      <a:pt x="0" y="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" name="Freeform 398">
                <a:extLst>
                  <a:ext uri="{FF2B5EF4-FFF2-40B4-BE49-F238E27FC236}">
                    <a16:creationId xmlns:a16="http://schemas.microsoft.com/office/drawing/2014/main" id="{9F414092-C6AA-4F1F-A07C-2C2EB23A64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2" y="1296"/>
                <a:ext cx="36" cy="54"/>
              </a:xfrm>
              <a:custGeom>
                <a:avLst/>
                <a:gdLst>
                  <a:gd name="T0" fmla="*/ 18 w 19"/>
                  <a:gd name="T1" fmla="*/ 1 h 28"/>
                  <a:gd name="T2" fmla="*/ 10 w 19"/>
                  <a:gd name="T3" fmla="*/ 13 h 28"/>
                  <a:gd name="T4" fmla="*/ 2 w 19"/>
                  <a:gd name="T5" fmla="*/ 27 h 28"/>
                  <a:gd name="T6" fmla="*/ 0 w 19"/>
                  <a:gd name="T7" fmla="*/ 26 h 28"/>
                  <a:gd name="T8" fmla="*/ 18 w 19"/>
                  <a:gd name="T9" fmla="*/ 0 h 28"/>
                  <a:gd name="T10" fmla="*/ 18 w 19"/>
                  <a:gd name="T11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8">
                    <a:moveTo>
                      <a:pt x="18" y="1"/>
                    </a:moveTo>
                    <a:cubicBezTo>
                      <a:pt x="16" y="5"/>
                      <a:pt x="13" y="9"/>
                      <a:pt x="10" y="13"/>
                    </a:cubicBezTo>
                    <a:cubicBezTo>
                      <a:pt x="7" y="17"/>
                      <a:pt x="5" y="23"/>
                      <a:pt x="2" y="27"/>
                    </a:cubicBezTo>
                    <a:cubicBezTo>
                      <a:pt x="1" y="28"/>
                      <a:pt x="0" y="27"/>
                      <a:pt x="0" y="26"/>
                    </a:cubicBezTo>
                    <a:cubicBezTo>
                      <a:pt x="1" y="16"/>
                      <a:pt x="10" y="7"/>
                      <a:pt x="18" y="0"/>
                    </a:cubicBezTo>
                    <a:cubicBezTo>
                      <a:pt x="18" y="0"/>
                      <a:pt x="19" y="0"/>
                      <a:pt x="18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" name="Freeform 399">
                <a:extLst>
                  <a:ext uri="{FF2B5EF4-FFF2-40B4-BE49-F238E27FC236}">
                    <a16:creationId xmlns:a16="http://schemas.microsoft.com/office/drawing/2014/main" id="{98B0A2D9-633E-4715-A7D3-C9CE53FBED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5" y="1329"/>
                <a:ext cx="73" cy="31"/>
              </a:xfrm>
              <a:custGeom>
                <a:avLst/>
                <a:gdLst>
                  <a:gd name="T0" fmla="*/ 38 w 38"/>
                  <a:gd name="T1" fmla="*/ 16 h 16"/>
                  <a:gd name="T2" fmla="*/ 1 w 38"/>
                  <a:gd name="T3" fmla="*/ 2 h 16"/>
                  <a:gd name="T4" fmla="*/ 2 w 38"/>
                  <a:gd name="T5" fmla="*/ 0 h 16"/>
                  <a:gd name="T6" fmla="*/ 19 w 38"/>
                  <a:gd name="T7" fmla="*/ 9 h 16"/>
                  <a:gd name="T8" fmla="*/ 38 w 38"/>
                  <a:gd name="T9" fmla="*/ 16 h 16"/>
                  <a:gd name="T10" fmla="*/ 38 w 38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16">
                    <a:moveTo>
                      <a:pt x="38" y="16"/>
                    </a:moveTo>
                    <a:cubicBezTo>
                      <a:pt x="26" y="14"/>
                      <a:pt x="9" y="12"/>
                      <a:pt x="1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8" y="3"/>
                      <a:pt x="14" y="6"/>
                      <a:pt x="19" y="9"/>
                    </a:cubicBezTo>
                    <a:cubicBezTo>
                      <a:pt x="25" y="11"/>
                      <a:pt x="32" y="13"/>
                      <a:pt x="38" y="16"/>
                    </a:cubicBezTo>
                    <a:cubicBezTo>
                      <a:pt x="38" y="16"/>
                      <a:pt x="38" y="16"/>
                      <a:pt x="38" y="16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" name="Freeform 400">
                <a:extLst>
                  <a:ext uri="{FF2B5EF4-FFF2-40B4-BE49-F238E27FC236}">
                    <a16:creationId xmlns:a16="http://schemas.microsoft.com/office/drawing/2014/main" id="{137A654E-372D-4368-A52B-1CFE45E9AE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1" y="1204"/>
                <a:ext cx="15" cy="59"/>
              </a:xfrm>
              <a:custGeom>
                <a:avLst/>
                <a:gdLst>
                  <a:gd name="T0" fmla="*/ 8 w 8"/>
                  <a:gd name="T1" fmla="*/ 1 h 31"/>
                  <a:gd name="T2" fmla="*/ 5 w 8"/>
                  <a:gd name="T3" fmla="*/ 16 h 31"/>
                  <a:gd name="T4" fmla="*/ 5 w 8"/>
                  <a:gd name="T5" fmla="*/ 30 h 31"/>
                  <a:gd name="T6" fmla="*/ 3 w 8"/>
                  <a:gd name="T7" fmla="*/ 31 h 31"/>
                  <a:gd name="T8" fmla="*/ 1 w 8"/>
                  <a:gd name="T9" fmla="*/ 18 h 31"/>
                  <a:gd name="T10" fmla="*/ 6 w 8"/>
                  <a:gd name="T11" fmla="*/ 1 h 31"/>
                  <a:gd name="T12" fmla="*/ 8 w 8"/>
                  <a:gd name="T13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31">
                    <a:moveTo>
                      <a:pt x="8" y="1"/>
                    </a:moveTo>
                    <a:cubicBezTo>
                      <a:pt x="7" y="6"/>
                      <a:pt x="6" y="11"/>
                      <a:pt x="5" y="16"/>
                    </a:cubicBezTo>
                    <a:cubicBezTo>
                      <a:pt x="5" y="20"/>
                      <a:pt x="7" y="26"/>
                      <a:pt x="5" y="30"/>
                    </a:cubicBezTo>
                    <a:cubicBezTo>
                      <a:pt x="5" y="31"/>
                      <a:pt x="4" y="31"/>
                      <a:pt x="3" y="31"/>
                    </a:cubicBezTo>
                    <a:cubicBezTo>
                      <a:pt x="0" y="28"/>
                      <a:pt x="1" y="22"/>
                      <a:pt x="1" y="18"/>
                    </a:cubicBezTo>
                    <a:cubicBezTo>
                      <a:pt x="2" y="12"/>
                      <a:pt x="4" y="6"/>
                      <a:pt x="6" y="1"/>
                    </a:cubicBezTo>
                    <a:cubicBezTo>
                      <a:pt x="7" y="0"/>
                      <a:pt x="8" y="0"/>
                      <a:pt x="8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" name="Freeform 401">
                <a:extLst>
                  <a:ext uri="{FF2B5EF4-FFF2-40B4-BE49-F238E27FC236}">
                    <a16:creationId xmlns:a16="http://schemas.microsoft.com/office/drawing/2014/main" id="{E9C74070-8BC9-4F5A-A2EE-32D48CD92D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4" y="1227"/>
                <a:ext cx="13" cy="58"/>
              </a:xfrm>
              <a:custGeom>
                <a:avLst/>
                <a:gdLst>
                  <a:gd name="T0" fmla="*/ 6 w 7"/>
                  <a:gd name="T1" fmla="*/ 1 h 30"/>
                  <a:gd name="T2" fmla="*/ 5 w 7"/>
                  <a:gd name="T3" fmla="*/ 14 h 30"/>
                  <a:gd name="T4" fmla="*/ 6 w 7"/>
                  <a:gd name="T5" fmla="*/ 28 h 30"/>
                  <a:gd name="T6" fmla="*/ 2 w 7"/>
                  <a:gd name="T7" fmla="*/ 29 h 30"/>
                  <a:gd name="T8" fmla="*/ 0 w 7"/>
                  <a:gd name="T9" fmla="*/ 16 h 30"/>
                  <a:gd name="T10" fmla="*/ 5 w 7"/>
                  <a:gd name="T11" fmla="*/ 1 h 30"/>
                  <a:gd name="T12" fmla="*/ 6 w 7"/>
                  <a:gd name="T13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30">
                    <a:moveTo>
                      <a:pt x="6" y="1"/>
                    </a:moveTo>
                    <a:cubicBezTo>
                      <a:pt x="6" y="5"/>
                      <a:pt x="5" y="10"/>
                      <a:pt x="5" y="14"/>
                    </a:cubicBezTo>
                    <a:cubicBezTo>
                      <a:pt x="5" y="18"/>
                      <a:pt x="7" y="23"/>
                      <a:pt x="6" y="28"/>
                    </a:cubicBezTo>
                    <a:cubicBezTo>
                      <a:pt x="5" y="29"/>
                      <a:pt x="4" y="30"/>
                      <a:pt x="2" y="29"/>
                    </a:cubicBezTo>
                    <a:cubicBezTo>
                      <a:pt x="0" y="25"/>
                      <a:pt x="0" y="20"/>
                      <a:pt x="0" y="16"/>
                    </a:cubicBezTo>
                    <a:cubicBezTo>
                      <a:pt x="1" y="11"/>
                      <a:pt x="2" y="6"/>
                      <a:pt x="5" y="1"/>
                    </a:cubicBezTo>
                    <a:cubicBezTo>
                      <a:pt x="5" y="0"/>
                      <a:pt x="7" y="0"/>
                      <a:pt x="6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" name="Freeform 402">
                <a:extLst>
                  <a:ext uri="{FF2B5EF4-FFF2-40B4-BE49-F238E27FC236}">
                    <a16:creationId xmlns:a16="http://schemas.microsoft.com/office/drawing/2014/main" id="{7FEDCDD8-0622-4246-9200-4176093209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9" y="1240"/>
                <a:ext cx="17" cy="58"/>
              </a:xfrm>
              <a:custGeom>
                <a:avLst/>
                <a:gdLst>
                  <a:gd name="T0" fmla="*/ 5 w 9"/>
                  <a:gd name="T1" fmla="*/ 3 h 30"/>
                  <a:gd name="T2" fmla="*/ 8 w 9"/>
                  <a:gd name="T3" fmla="*/ 26 h 30"/>
                  <a:gd name="T4" fmla="*/ 3 w 9"/>
                  <a:gd name="T5" fmla="*/ 27 h 30"/>
                  <a:gd name="T6" fmla="*/ 2 w 9"/>
                  <a:gd name="T7" fmla="*/ 2 h 30"/>
                  <a:gd name="T8" fmla="*/ 5 w 9"/>
                  <a:gd name="T9" fmla="*/ 3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30">
                    <a:moveTo>
                      <a:pt x="5" y="3"/>
                    </a:moveTo>
                    <a:cubicBezTo>
                      <a:pt x="4" y="11"/>
                      <a:pt x="7" y="18"/>
                      <a:pt x="8" y="26"/>
                    </a:cubicBezTo>
                    <a:cubicBezTo>
                      <a:pt x="9" y="29"/>
                      <a:pt x="3" y="30"/>
                      <a:pt x="3" y="27"/>
                    </a:cubicBezTo>
                    <a:cubicBezTo>
                      <a:pt x="1" y="18"/>
                      <a:pt x="0" y="10"/>
                      <a:pt x="2" y="2"/>
                    </a:cubicBezTo>
                    <a:cubicBezTo>
                      <a:pt x="3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" name="Freeform 403">
                <a:extLst>
                  <a:ext uri="{FF2B5EF4-FFF2-40B4-BE49-F238E27FC236}">
                    <a16:creationId xmlns:a16="http://schemas.microsoft.com/office/drawing/2014/main" id="{7A8EC211-780C-4BA0-A1ED-36187E4269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2" y="1252"/>
                <a:ext cx="23" cy="56"/>
              </a:xfrm>
              <a:custGeom>
                <a:avLst/>
                <a:gdLst>
                  <a:gd name="T0" fmla="*/ 5 w 12"/>
                  <a:gd name="T1" fmla="*/ 2 h 29"/>
                  <a:gd name="T2" fmla="*/ 7 w 12"/>
                  <a:gd name="T3" fmla="*/ 13 h 29"/>
                  <a:gd name="T4" fmla="*/ 11 w 12"/>
                  <a:gd name="T5" fmla="*/ 24 h 29"/>
                  <a:gd name="T6" fmla="*/ 7 w 12"/>
                  <a:gd name="T7" fmla="*/ 27 h 29"/>
                  <a:gd name="T8" fmla="*/ 3 w 12"/>
                  <a:gd name="T9" fmla="*/ 2 h 29"/>
                  <a:gd name="T10" fmla="*/ 5 w 12"/>
                  <a:gd name="T11" fmla="*/ 2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9">
                    <a:moveTo>
                      <a:pt x="5" y="2"/>
                    </a:moveTo>
                    <a:cubicBezTo>
                      <a:pt x="6" y="5"/>
                      <a:pt x="6" y="9"/>
                      <a:pt x="7" y="13"/>
                    </a:cubicBezTo>
                    <a:cubicBezTo>
                      <a:pt x="8" y="17"/>
                      <a:pt x="10" y="20"/>
                      <a:pt x="11" y="24"/>
                    </a:cubicBezTo>
                    <a:cubicBezTo>
                      <a:pt x="12" y="26"/>
                      <a:pt x="9" y="29"/>
                      <a:pt x="7" y="27"/>
                    </a:cubicBezTo>
                    <a:cubicBezTo>
                      <a:pt x="0" y="21"/>
                      <a:pt x="2" y="10"/>
                      <a:pt x="3" y="2"/>
                    </a:cubicBezTo>
                    <a:cubicBezTo>
                      <a:pt x="3" y="0"/>
                      <a:pt x="5" y="0"/>
                      <a:pt x="5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" name="Freeform 404">
                <a:extLst>
                  <a:ext uri="{FF2B5EF4-FFF2-40B4-BE49-F238E27FC236}">
                    <a16:creationId xmlns:a16="http://schemas.microsoft.com/office/drawing/2014/main" id="{1211EFAF-9C8B-4E3D-A4FB-2B0E52EA2F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4" y="1198"/>
                <a:ext cx="15" cy="54"/>
              </a:xfrm>
              <a:custGeom>
                <a:avLst/>
                <a:gdLst>
                  <a:gd name="T0" fmla="*/ 4 w 8"/>
                  <a:gd name="T1" fmla="*/ 2 h 28"/>
                  <a:gd name="T2" fmla="*/ 5 w 8"/>
                  <a:gd name="T3" fmla="*/ 15 h 28"/>
                  <a:gd name="T4" fmla="*/ 3 w 8"/>
                  <a:gd name="T5" fmla="*/ 28 h 28"/>
                  <a:gd name="T6" fmla="*/ 2 w 8"/>
                  <a:gd name="T7" fmla="*/ 27 h 28"/>
                  <a:gd name="T8" fmla="*/ 1 w 8"/>
                  <a:gd name="T9" fmla="*/ 24 h 28"/>
                  <a:gd name="T10" fmla="*/ 1 w 8"/>
                  <a:gd name="T11" fmla="*/ 16 h 28"/>
                  <a:gd name="T12" fmla="*/ 1 w 8"/>
                  <a:gd name="T13" fmla="*/ 2 h 28"/>
                  <a:gd name="T14" fmla="*/ 4 w 8"/>
                  <a:gd name="T15" fmla="*/ 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28">
                    <a:moveTo>
                      <a:pt x="4" y="2"/>
                    </a:moveTo>
                    <a:cubicBezTo>
                      <a:pt x="6" y="6"/>
                      <a:pt x="6" y="10"/>
                      <a:pt x="5" y="15"/>
                    </a:cubicBezTo>
                    <a:cubicBezTo>
                      <a:pt x="5" y="19"/>
                      <a:pt x="8" y="25"/>
                      <a:pt x="3" y="28"/>
                    </a:cubicBezTo>
                    <a:cubicBezTo>
                      <a:pt x="3" y="28"/>
                      <a:pt x="2" y="28"/>
                      <a:pt x="2" y="27"/>
                    </a:cubicBezTo>
                    <a:cubicBezTo>
                      <a:pt x="1" y="26"/>
                      <a:pt x="1" y="25"/>
                      <a:pt x="1" y="24"/>
                    </a:cubicBezTo>
                    <a:cubicBezTo>
                      <a:pt x="1" y="21"/>
                      <a:pt x="1" y="19"/>
                      <a:pt x="1" y="16"/>
                    </a:cubicBezTo>
                    <a:cubicBezTo>
                      <a:pt x="0" y="12"/>
                      <a:pt x="2" y="7"/>
                      <a:pt x="1" y="2"/>
                    </a:cubicBezTo>
                    <a:cubicBezTo>
                      <a:pt x="1" y="1"/>
                      <a:pt x="3" y="0"/>
                      <a:pt x="4" y="2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" name="Freeform 405">
                <a:extLst>
                  <a:ext uri="{FF2B5EF4-FFF2-40B4-BE49-F238E27FC236}">
                    <a16:creationId xmlns:a16="http://schemas.microsoft.com/office/drawing/2014/main" id="{C86212B9-58CE-411C-AE97-313E353A3E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8" y="1198"/>
                <a:ext cx="18" cy="65"/>
              </a:xfrm>
              <a:custGeom>
                <a:avLst/>
                <a:gdLst>
                  <a:gd name="T0" fmla="*/ 3 w 9"/>
                  <a:gd name="T1" fmla="*/ 1 h 34"/>
                  <a:gd name="T2" fmla="*/ 6 w 9"/>
                  <a:gd name="T3" fmla="*/ 17 h 34"/>
                  <a:gd name="T4" fmla="*/ 7 w 9"/>
                  <a:gd name="T5" fmla="*/ 32 h 34"/>
                  <a:gd name="T6" fmla="*/ 4 w 9"/>
                  <a:gd name="T7" fmla="*/ 32 h 34"/>
                  <a:gd name="T8" fmla="*/ 2 w 9"/>
                  <a:gd name="T9" fmla="*/ 18 h 34"/>
                  <a:gd name="T10" fmla="*/ 0 w 9"/>
                  <a:gd name="T11" fmla="*/ 2 h 34"/>
                  <a:gd name="T12" fmla="*/ 3 w 9"/>
                  <a:gd name="T13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34">
                    <a:moveTo>
                      <a:pt x="3" y="1"/>
                    </a:moveTo>
                    <a:cubicBezTo>
                      <a:pt x="5" y="6"/>
                      <a:pt x="5" y="12"/>
                      <a:pt x="6" y="17"/>
                    </a:cubicBezTo>
                    <a:cubicBezTo>
                      <a:pt x="7" y="22"/>
                      <a:pt x="9" y="28"/>
                      <a:pt x="7" y="32"/>
                    </a:cubicBezTo>
                    <a:cubicBezTo>
                      <a:pt x="6" y="34"/>
                      <a:pt x="4" y="34"/>
                      <a:pt x="4" y="32"/>
                    </a:cubicBezTo>
                    <a:cubicBezTo>
                      <a:pt x="3" y="27"/>
                      <a:pt x="3" y="22"/>
                      <a:pt x="2" y="18"/>
                    </a:cubicBezTo>
                    <a:cubicBezTo>
                      <a:pt x="1" y="12"/>
                      <a:pt x="1" y="7"/>
                      <a:pt x="0" y="2"/>
                    </a:cubicBezTo>
                    <a:cubicBezTo>
                      <a:pt x="0" y="0"/>
                      <a:pt x="2" y="0"/>
                      <a:pt x="3" y="1"/>
                    </a:cubicBezTo>
                    <a:close/>
                  </a:path>
                </a:pathLst>
              </a:custGeom>
              <a:solidFill>
                <a:srgbClr val="0031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2" name="Freeform 407">
              <a:extLst>
                <a:ext uri="{FF2B5EF4-FFF2-40B4-BE49-F238E27FC236}">
                  <a16:creationId xmlns:a16="http://schemas.microsoft.com/office/drawing/2014/main" id="{65ED170A-19F3-4397-9FB2-C215D604A2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5000" y="1905000"/>
              <a:ext cx="39688" cy="98425"/>
            </a:xfrm>
            <a:custGeom>
              <a:avLst/>
              <a:gdLst>
                <a:gd name="T0" fmla="*/ 2 w 13"/>
                <a:gd name="T1" fmla="*/ 2 h 32"/>
                <a:gd name="T2" fmla="*/ 9 w 13"/>
                <a:gd name="T3" fmla="*/ 16 h 32"/>
                <a:gd name="T4" fmla="*/ 11 w 13"/>
                <a:gd name="T5" fmla="*/ 31 h 32"/>
                <a:gd name="T6" fmla="*/ 8 w 13"/>
                <a:gd name="T7" fmla="*/ 32 h 32"/>
                <a:gd name="T8" fmla="*/ 5 w 13"/>
                <a:gd name="T9" fmla="*/ 19 h 32"/>
                <a:gd name="T10" fmla="*/ 0 w 13"/>
                <a:gd name="T11" fmla="*/ 3 h 32"/>
                <a:gd name="T12" fmla="*/ 2 w 13"/>
                <a:gd name="T13" fmla="*/ 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32">
                  <a:moveTo>
                    <a:pt x="2" y="2"/>
                  </a:moveTo>
                  <a:cubicBezTo>
                    <a:pt x="5" y="6"/>
                    <a:pt x="7" y="11"/>
                    <a:pt x="9" y="16"/>
                  </a:cubicBezTo>
                  <a:cubicBezTo>
                    <a:pt x="10" y="20"/>
                    <a:pt x="13" y="27"/>
                    <a:pt x="11" y="31"/>
                  </a:cubicBezTo>
                  <a:cubicBezTo>
                    <a:pt x="11" y="32"/>
                    <a:pt x="9" y="32"/>
                    <a:pt x="8" y="32"/>
                  </a:cubicBezTo>
                  <a:cubicBezTo>
                    <a:pt x="6" y="28"/>
                    <a:pt x="6" y="23"/>
                    <a:pt x="5" y="19"/>
                  </a:cubicBezTo>
                  <a:cubicBezTo>
                    <a:pt x="3" y="13"/>
                    <a:pt x="2" y="8"/>
                    <a:pt x="0" y="3"/>
                  </a:cubicBezTo>
                  <a:cubicBezTo>
                    <a:pt x="0" y="1"/>
                    <a:pt x="1" y="0"/>
                    <a:pt x="2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8">
              <a:extLst>
                <a:ext uri="{FF2B5EF4-FFF2-40B4-BE49-F238E27FC236}">
                  <a16:creationId xmlns:a16="http://schemas.microsoft.com/office/drawing/2014/main" id="{6C84DD97-4B2B-4DED-BA1D-9A9E1C97D6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1513" y="1911350"/>
              <a:ext cx="44450" cy="96838"/>
            </a:xfrm>
            <a:custGeom>
              <a:avLst/>
              <a:gdLst>
                <a:gd name="T0" fmla="*/ 3 w 15"/>
                <a:gd name="T1" fmla="*/ 2 h 32"/>
                <a:gd name="T2" fmla="*/ 11 w 15"/>
                <a:gd name="T3" fmla="*/ 16 h 32"/>
                <a:gd name="T4" fmla="*/ 14 w 15"/>
                <a:gd name="T5" fmla="*/ 24 h 32"/>
                <a:gd name="T6" fmla="*/ 14 w 15"/>
                <a:gd name="T7" fmla="*/ 30 h 32"/>
                <a:gd name="T8" fmla="*/ 12 w 15"/>
                <a:gd name="T9" fmla="*/ 31 h 32"/>
                <a:gd name="T10" fmla="*/ 10 w 15"/>
                <a:gd name="T11" fmla="*/ 27 h 32"/>
                <a:gd name="T12" fmla="*/ 8 w 15"/>
                <a:gd name="T13" fmla="*/ 19 h 32"/>
                <a:gd name="T14" fmla="*/ 1 w 15"/>
                <a:gd name="T15" fmla="*/ 4 h 32"/>
                <a:gd name="T16" fmla="*/ 3 w 15"/>
                <a:gd name="T17" fmla="*/ 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32">
                  <a:moveTo>
                    <a:pt x="3" y="2"/>
                  </a:moveTo>
                  <a:cubicBezTo>
                    <a:pt x="7" y="6"/>
                    <a:pt x="9" y="11"/>
                    <a:pt x="11" y="16"/>
                  </a:cubicBezTo>
                  <a:cubicBezTo>
                    <a:pt x="12" y="18"/>
                    <a:pt x="13" y="21"/>
                    <a:pt x="14" y="24"/>
                  </a:cubicBezTo>
                  <a:cubicBezTo>
                    <a:pt x="14" y="26"/>
                    <a:pt x="15" y="28"/>
                    <a:pt x="14" y="30"/>
                  </a:cubicBezTo>
                  <a:cubicBezTo>
                    <a:pt x="14" y="31"/>
                    <a:pt x="13" y="32"/>
                    <a:pt x="12" y="31"/>
                  </a:cubicBezTo>
                  <a:cubicBezTo>
                    <a:pt x="11" y="30"/>
                    <a:pt x="11" y="29"/>
                    <a:pt x="10" y="27"/>
                  </a:cubicBezTo>
                  <a:cubicBezTo>
                    <a:pt x="9" y="24"/>
                    <a:pt x="9" y="21"/>
                    <a:pt x="8" y="19"/>
                  </a:cubicBezTo>
                  <a:cubicBezTo>
                    <a:pt x="6" y="13"/>
                    <a:pt x="4" y="8"/>
                    <a:pt x="1" y="4"/>
                  </a:cubicBezTo>
                  <a:cubicBezTo>
                    <a:pt x="0" y="2"/>
                    <a:pt x="2" y="0"/>
                    <a:pt x="3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09">
              <a:extLst>
                <a:ext uri="{FF2B5EF4-FFF2-40B4-BE49-F238E27FC236}">
                  <a16:creationId xmlns:a16="http://schemas.microsoft.com/office/drawing/2014/main" id="{6F790A75-1F54-42E9-8D12-1651E748B5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1200" y="1920875"/>
              <a:ext cx="50800" cy="100013"/>
            </a:xfrm>
            <a:custGeom>
              <a:avLst/>
              <a:gdLst>
                <a:gd name="T0" fmla="*/ 2 w 17"/>
                <a:gd name="T1" fmla="*/ 0 h 33"/>
                <a:gd name="T2" fmla="*/ 16 w 17"/>
                <a:gd name="T3" fmla="*/ 31 h 33"/>
                <a:gd name="T4" fmla="*/ 15 w 17"/>
                <a:gd name="T5" fmla="*/ 33 h 33"/>
                <a:gd name="T6" fmla="*/ 14 w 17"/>
                <a:gd name="T7" fmla="*/ 33 h 33"/>
                <a:gd name="T8" fmla="*/ 13 w 17"/>
                <a:gd name="T9" fmla="*/ 33 h 33"/>
                <a:gd name="T10" fmla="*/ 12 w 17"/>
                <a:gd name="T11" fmla="*/ 28 h 33"/>
                <a:gd name="T12" fmla="*/ 9 w 17"/>
                <a:gd name="T13" fmla="*/ 18 h 33"/>
                <a:gd name="T14" fmla="*/ 0 w 17"/>
                <a:gd name="T15" fmla="*/ 1 h 33"/>
                <a:gd name="T16" fmla="*/ 2 w 17"/>
                <a:gd name="T1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33">
                  <a:moveTo>
                    <a:pt x="2" y="0"/>
                  </a:moveTo>
                  <a:cubicBezTo>
                    <a:pt x="8" y="9"/>
                    <a:pt x="17" y="20"/>
                    <a:pt x="16" y="31"/>
                  </a:cubicBezTo>
                  <a:cubicBezTo>
                    <a:pt x="16" y="32"/>
                    <a:pt x="15" y="33"/>
                    <a:pt x="15" y="33"/>
                  </a:cubicBezTo>
                  <a:cubicBezTo>
                    <a:pt x="15" y="33"/>
                    <a:pt x="14" y="33"/>
                    <a:pt x="14" y="33"/>
                  </a:cubicBezTo>
                  <a:cubicBezTo>
                    <a:pt x="14" y="33"/>
                    <a:pt x="13" y="33"/>
                    <a:pt x="13" y="33"/>
                  </a:cubicBezTo>
                  <a:cubicBezTo>
                    <a:pt x="11" y="31"/>
                    <a:pt x="12" y="30"/>
                    <a:pt x="12" y="28"/>
                  </a:cubicBezTo>
                  <a:cubicBezTo>
                    <a:pt x="11" y="25"/>
                    <a:pt x="10" y="21"/>
                    <a:pt x="9" y="18"/>
                  </a:cubicBezTo>
                  <a:cubicBezTo>
                    <a:pt x="6" y="12"/>
                    <a:pt x="3" y="7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10">
              <a:extLst>
                <a:ext uri="{FF2B5EF4-FFF2-40B4-BE49-F238E27FC236}">
                  <a16:creationId xmlns:a16="http://schemas.microsoft.com/office/drawing/2014/main" id="{805B458B-E567-4BE1-AA44-6D2876E41A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1300" y="374650"/>
              <a:ext cx="438150" cy="825500"/>
            </a:xfrm>
            <a:custGeom>
              <a:avLst/>
              <a:gdLst>
                <a:gd name="T0" fmla="*/ 76 w 144"/>
                <a:gd name="T1" fmla="*/ 0 h 270"/>
                <a:gd name="T2" fmla="*/ 51 w 144"/>
                <a:gd name="T3" fmla="*/ 13 h 270"/>
                <a:gd name="T4" fmla="*/ 23 w 144"/>
                <a:gd name="T5" fmla="*/ 40 h 270"/>
                <a:gd name="T6" fmla="*/ 8 w 144"/>
                <a:gd name="T7" fmla="*/ 76 h 270"/>
                <a:gd name="T8" fmla="*/ 67 w 144"/>
                <a:gd name="T9" fmla="*/ 81 h 270"/>
                <a:gd name="T10" fmla="*/ 133 w 144"/>
                <a:gd name="T11" fmla="*/ 96 h 270"/>
                <a:gd name="T12" fmla="*/ 141 w 144"/>
                <a:gd name="T13" fmla="*/ 153 h 270"/>
                <a:gd name="T14" fmla="*/ 124 w 144"/>
                <a:gd name="T15" fmla="*/ 221 h 270"/>
                <a:gd name="T16" fmla="*/ 103 w 144"/>
                <a:gd name="T17" fmla="*/ 265 h 270"/>
                <a:gd name="T18" fmla="*/ 98 w 144"/>
                <a:gd name="T19" fmla="*/ 268 h 270"/>
                <a:gd name="T20" fmla="*/ 102 w 144"/>
                <a:gd name="T21" fmla="*/ 245 h 270"/>
                <a:gd name="T22" fmla="*/ 116 w 144"/>
                <a:gd name="T23" fmla="*/ 222 h 270"/>
                <a:gd name="T24" fmla="*/ 136 w 144"/>
                <a:gd name="T25" fmla="*/ 156 h 270"/>
                <a:gd name="T26" fmla="*/ 128 w 144"/>
                <a:gd name="T27" fmla="*/ 104 h 270"/>
                <a:gd name="T28" fmla="*/ 62 w 144"/>
                <a:gd name="T29" fmla="*/ 94 h 270"/>
                <a:gd name="T30" fmla="*/ 1 w 144"/>
                <a:gd name="T31" fmla="*/ 80 h 270"/>
                <a:gd name="T32" fmla="*/ 5 w 144"/>
                <a:gd name="T33" fmla="*/ 56 h 270"/>
                <a:gd name="T34" fmla="*/ 19 w 144"/>
                <a:gd name="T35" fmla="*/ 31 h 270"/>
                <a:gd name="T36" fmla="*/ 56 w 144"/>
                <a:gd name="T37" fmla="*/ 0 h 270"/>
                <a:gd name="T38" fmla="*/ 76 w 144"/>
                <a:gd name="T39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4" h="270">
                  <a:moveTo>
                    <a:pt x="76" y="0"/>
                  </a:moveTo>
                  <a:cubicBezTo>
                    <a:pt x="69" y="7"/>
                    <a:pt x="61" y="13"/>
                    <a:pt x="51" y="13"/>
                  </a:cubicBezTo>
                  <a:cubicBezTo>
                    <a:pt x="43" y="13"/>
                    <a:pt x="33" y="26"/>
                    <a:pt x="23" y="40"/>
                  </a:cubicBezTo>
                  <a:cubicBezTo>
                    <a:pt x="13" y="53"/>
                    <a:pt x="6" y="66"/>
                    <a:pt x="8" y="76"/>
                  </a:cubicBezTo>
                  <a:cubicBezTo>
                    <a:pt x="10" y="90"/>
                    <a:pt x="26" y="92"/>
                    <a:pt x="67" y="81"/>
                  </a:cubicBezTo>
                  <a:cubicBezTo>
                    <a:pt x="101" y="72"/>
                    <a:pt x="122" y="79"/>
                    <a:pt x="133" y="96"/>
                  </a:cubicBezTo>
                  <a:cubicBezTo>
                    <a:pt x="141" y="110"/>
                    <a:pt x="144" y="130"/>
                    <a:pt x="141" y="153"/>
                  </a:cubicBezTo>
                  <a:cubicBezTo>
                    <a:pt x="139" y="175"/>
                    <a:pt x="132" y="199"/>
                    <a:pt x="124" y="221"/>
                  </a:cubicBezTo>
                  <a:cubicBezTo>
                    <a:pt x="118" y="238"/>
                    <a:pt x="110" y="253"/>
                    <a:pt x="103" y="265"/>
                  </a:cubicBezTo>
                  <a:cubicBezTo>
                    <a:pt x="101" y="268"/>
                    <a:pt x="98" y="270"/>
                    <a:pt x="98" y="268"/>
                  </a:cubicBezTo>
                  <a:cubicBezTo>
                    <a:pt x="97" y="267"/>
                    <a:pt x="99" y="249"/>
                    <a:pt x="102" y="245"/>
                  </a:cubicBezTo>
                  <a:cubicBezTo>
                    <a:pt x="108" y="236"/>
                    <a:pt x="110" y="236"/>
                    <a:pt x="116" y="222"/>
                  </a:cubicBezTo>
                  <a:cubicBezTo>
                    <a:pt x="124" y="202"/>
                    <a:pt x="134" y="177"/>
                    <a:pt x="136" y="156"/>
                  </a:cubicBezTo>
                  <a:cubicBezTo>
                    <a:pt x="138" y="136"/>
                    <a:pt x="136" y="117"/>
                    <a:pt x="128" y="104"/>
                  </a:cubicBezTo>
                  <a:cubicBezTo>
                    <a:pt x="118" y="88"/>
                    <a:pt x="95" y="85"/>
                    <a:pt x="62" y="94"/>
                  </a:cubicBezTo>
                  <a:cubicBezTo>
                    <a:pt x="19" y="105"/>
                    <a:pt x="3" y="96"/>
                    <a:pt x="1" y="80"/>
                  </a:cubicBezTo>
                  <a:cubicBezTo>
                    <a:pt x="0" y="73"/>
                    <a:pt x="2" y="65"/>
                    <a:pt x="5" y="56"/>
                  </a:cubicBezTo>
                  <a:cubicBezTo>
                    <a:pt x="8" y="47"/>
                    <a:pt x="13" y="39"/>
                    <a:pt x="19" y="31"/>
                  </a:cubicBezTo>
                  <a:cubicBezTo>
                    <a:pt x="31" y="15"/>
                    <a:pt x="46" y="2"/>
                    <a:pt x="56" y="0"/>
                  </a:cubicBezTo>
                  <a:lnTo>
                    <a:pt x="76" y="0"/>
                  </a:ln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11">
              <a:extLst>
                <a:ext uri="{FF2B5EF4-FFF2-40B4-BE49-F238E27FC236}">
                  <a16:creationId xmlns:a16="http://schemas.microsoft.com/office/drawing/2014/main" id="{D6D0B3AA-1795-48BF-94E6-F2E56D395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5475" y="1571625"/>
              <a:ext cx="50800" cy="254000"/>
            </a:xfrm>
            <a:custGeom>
              <a:avLst/>
              <a:gdLst>
                <a:gd name="T0" fmla="*/ 17 w 17"/>
                <a:gd name="T1" fmla="*/ 0 h 83"/>
                <a:gd name="T2" fmla="*/ 16 w 17"/>
                <a:gd name="T3" fmla="*/ 83 h 83"/>
                <a:gd name="T4" fmla="*/ 10 w 17"/>
                <a:gd name="T5" fmla="*/ 77 h 83"/>
                <a:gd name="T6" fmla="*/ 0 w 17"/>
                <a:gd name="T7" fmla="*/ 64 h 83"/>
                <a:gd name="T8" fmla="*/ 2 w 17"/>
                <a:gd name="T9" fmla="*/ 5 h 83"/>
                <a:gd name="T10" fmla="*/ 10 w 17"/>
                <a:gd name="T11" fmla="*/ 1 h 83"/>
                <a:gd name="T12" fmla="*/ 17 w 17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83">
                  <a:moveTo>
                    <a:pt x="17" y="0"/>
                  </a:moveTo>
                  <a:cubicBezTo>
                    <a:pt x="16" y="83"/>
                    <a:pt x="16" y="83"/>
                    <a:pt x="16" y="83"/>
                  </a:cubicBezTo>
                  <a:cubicBezTo>
                    <a:pt x="14" y="81"/>
                    <a:pt x="12" y="79"/>
                    <a:pt x="10" y="77"/>
                  </a:cubicBezTo>
                  <a:cubicBezTo>
                    <a:pt x="5" y="74"/>
                    <a:pt x="1" y="70"/>
                    <a:pt x="0" y="6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4" y="2"/>
                    <a:pt x="7" y="2"/>
                    <a:pt x="10" y="1"/>
                  </a:cubicBezTo>
                  <a:cubicBezTo>
                    <a:pt x="12" y="1"/>
                    <a:pt x="15" y="1"/>
                    <a:pt x="17" y="0"/>
                  </a:cubicBezTo>
                  <a:close/>
                </a:path>
              </a:pathLst>
            </a:custGeom>
            <a:solidFill>
              <a:srgbClr val="FAE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12">
              <a:extLst>
                <a:ext uri="{FF2B5EF4-FFF2-40B4-BE49-F238E27FC236}">
                  <a16:creationId xmlns:a16="http://schemas.microsoft.com/office/drawing/2014/main" id="{BB05CDE9-F460-4DDF-B792-958EF9EA56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5463" y="1517650"/>
              <a:ext cx="74613" cy="304800"/>
            </a:xfrm>
            <a:custGeom>
              <a:avLst/>
              <a:gdLst>
                <a:gd name="T0" fmla="*/ 25 w 25"/>
                <a:gd name="T1" fmla="*/ 22 h 100"/>
                <a:gd name="T2" fmla="*/ 23 w 25"/>
                <a:gd name="T3" fmla="*/ 82 h 100"/>
                <a:gd name="T4" fmla="*/ 23 w 25"/>
                <a:gd name="T5" fmla="*/ 82 h 100"/>
                <a:gd name="T6" fmla="*/ 11 w 25"/>
                <a:gd name="T7" fmla="*/ 93 h 100"/>
                <a:gd name="T8" fmla="*/ 0 w 25"/>
                <a:gd name="T9" fmla="*/ 100 h 100"/>
                <a:gd name="T10" fmla="*/ 6 w 25"/>
                <a:gd name="T11" fmla="*/ 0 h 100"/>
                <a:gd name="T12" fmla="*/ 15 w 25"/>
                <a:gd name="T13" fmla="*/ 9 h 100"/>
                <a:gd name="T14" fmla="*/ 25 w 25"/>
                <a:gd name="T15" fmla="*/ 2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100">
                  <a:moveTo>
                    <a:pt x="25" y="22"/>
                  </a:moveTo>
                  <a:cubicBezTo>
                    <a:pt x="23" y="82"/>
                    <a:pt x="23" y="82"/>
                    <a:pt x="23" y="82"/>
                  </a:cubicBezTo>
                  <a:cubicBezTo>
                    <a:pt x="23" y="82"/>
                    <a:pt x="23" y="82"/>
                    <a:pt x="23" y="82"/>
                  </a:cubicBezTo>
                  <a:cubicBezTo>
                    <a:pt x="21" y="88"/>
                    <a:pt x="16" y="91"/>
                    <a:pt x="11" y="93"/>
                  </a:cubicBezTo>
                  <a:cubicBezTo>
                    <a:pt x="7" y="95"/>
                    <a:pt x="3" y="97"/>
                    <a:pt x="0" y="100"/>
                  </a:cubicBezTo>
                  <a:cubicBezTo>
                    <a:pt x="0" y="68"/>
                    <a:pt x="4" y="27"/>
                    <a:pt x="6" y="0"/>
                  </a:cubicBezTo>
                  <a:cubicBezTo>
                    <a:pt x="9" y="3"/>
                    <a:pt x="12" y="6"/>
                    <a:pt x="15" y="9"/>
                  </a:cubicBezTo>
                  <a:cubicBezTo>
                    <a:pt x="20" y="13"/>
                    <a:pt x="24" y="17"/>
                    <a:pt x="25" y="22"/>
                  </a:cubicBezTo>
                  <a:close/>
                </a:path>
              </a:pathLst>
            </a:custGeom>
            <a:solidFill>
              <a:srgbClr val="FAE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13">
              <a:extLst>
                <a:ext uri="{FF2B5EF4-FFF2-40B4-BE49-F238E27FC236}">
                  <a16:creationId xmlns:a16="http://schemas.microsoft.com/office/drawing/2014/main" id="{0761EC45-1707-4661-AC5A-134099436D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2913" y="1528763"/>
              <a:ext cx="69850" cy="290513"/>
            </a:xfrm>
            <a:custGeom>
              <a:avLst/>
              <a:gdLst>
                <a:gd name="T0" fmla="*/ 23 w 23"/>
                <a:gd name="T1" fmla="*/ 0 h 95"/>
                <a:gd name="T2" fmla="*/ 17 w 23"/>
                <a:gd name="T3" fmla="*/ 95 h 95"/>
                <a:gd name="T4" fmla="*/ 10 w 23"/>
                <a:gd name="T5" fmla="*/ 91 h 95"/>
                <a:gd name="T6" fmla="*/ 0 w 23"/>
                <a:gd name="T7" fmla="*/ 81 h 95"/>
                <a:gd name="T8" fmla="*/ 0 w 23"/>
                <a:gd name="T9" fmla="*/ 81 h 95"/>
                <a:gd name="T10" fmla="*/ 3 w 23"/>
                <a:gd name="T11" fmla="*/ 19 h 95"/>
                <a:gd name="T12" fmla="*/ 14 w 23"/>
                <a:gd name="T13" fmla="*/ 7 h 95"/>
                <a:gd name="T14" fmla="*/ 23 w 23"/>
                <a:gd name="T15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95">
                  <a:moveTo>
                    <a:pt x="23" y="0"/>
                  </a:moveTo>
                  <a:cubicBezTo>
                    <a:pt x="21" y="27"/>
                    <a:pt x="17" y="65"/>
                    <a:pt x="17" y="95"/>
                  </a:cubicBezTo>
                  <a:cubicBezTo>
                    <a:pt x="15" y="93"/>
                    <a:pt x="12" y="92"/>
                    <a:pt x="10" y="91"/>
                  </a:cubicBezTo>
                  <a:cubicBezTo>
                    <a:pt x="5" y="89"/>
                    <a:pt x="1" y="86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5" y="14"/>
                    <a:pt x="10" y="10"/>
                    <a:pt x="14" y="7"/>
                  </a:cubicBezTo>
                  <a:cubicBezTo>
                    <a:pt x="17" y="5"/>
                    <a:pt x="20" y="3"/>
                    <a:pt x="23" y="0"/>
                  </a:cubicBezTo>
                  <a:close/>
                </a:path>
              </a:pathLst>
            </a:custGeom>
            <a:solidFill>
              <a:srgbClr val="FAE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14">
              <a:extLst>
                <a:ext uri="{FF2B5EF4-FFF2-40B4-BE49-F238E27FC236}">
                  <a16:creationId xmlns:a16="http://schemas.microsoft.com/office/drawing/2014/main" id="{38B25934-DAFF-485F-AEF4-A05FCE59E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4175" y="1562100"/>
              <a:ext cx="36513" cy="273050"/>
            </a:xfrm>
            <a:custGeom>
              <a:avLst/>
              <a:gdLst>
                <a:gd name="T0" fmla="*/ 12 w 12"/>
                <a:gd name="T1" fmla="*/ 7 h 89"/>
                <a:gd name="T2" fmla="*/ 9 w 12"/>
                <a:gd name="T3" fmla="*/ 71 h 89"/>
                <a:gd name="T4" fmla="*/ 1 w 12"/>
                <a:gd name="T5" fmla="*/ 87 h 89"/>
                <a:gd name="T6" fmla="*/ 0 w 12"/>
                <a:gd name="T7" fmla="*/ 89 h 89"/>
                <a:gd name="T8" fmla="*/ 1 w 12"/>
                <a:gd name="T9" fmla="*/ 55 h 89"/>
                <a:gd name="T10" fmla="*/ 3 w 12"/>
                <a:gd name="T11" fmla="*/ 0 h 89"/>
                <a:gd name="T12" fmla="*/ 6 w 12"/>
                <a:gd name="T13" fmla="*/ 1 h 89"/>
                <a:gd name="T14" fmla="*/ 12 w 12"/>
                <a:gd name="T15" fmla="*/ 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89">
                  <a:moveTo>
                    <a:pt x="12" y="7"/>
                  </a:moveTo>
                  <a:cubicBezTo>
                    <a:pt x="9" y="71"/>
                    <a:pt x="9" y="71"/>
                    <a:pt x="9" y="71"/>
                  </a:cubicBezTo>
                  <a:cubicBezTo>
                    <a:pt x="7" y="77"/>
                    <a:pt x="4" y="82"/>
                    <a:pt x="1" y="87"/>
                  </a:cubicBezTo>
                  <a:cubicBezTo>
                    <a:pt x="1" y="88"/>
                    <a:pt x="1" y="89"/>
                    <a:pt x="0" y="89"/>
                  </a:cubicBezTo>
                  <a:cubicBezTo>
                    <a:pt x="1" y="78"/>
                    <a:pt x="1" y="66"/>
                    <a:pt x="1" y="55"/>
                  </a:cubicBezTo>
                  <a:cubicBezTo>
                    <a:pt x="2" y="37"/>
                    <a:pt x="2" y="20"/>
                    <a:pt x="3" y="0"/>
                  </a:cubicBezTo>
                  <a:cubicBezTo>
                    <a:pt x="4" y="0"/>
                    <a:pt x="5" y="1"/>
                    <a:pt x="6" y="1"/>
                  </a:cubicBezTo>
                  <a:cubicBezTo>
                    <a:pt x="8" y="2"/>
                    <a:pt x="11" y="3"/>
                    <a:pt x="12" y="7"/>
                  </a:cubicBezTo>
                  <a:close/>
                </a:path>
              </a:pathLst>
            </a:custGeom>
            <a:solidFill>
              <a:srgbClr val="FAE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15">
              <a:extLst>
                <a:ext uri="{FF2B5EF4-FFF2-40B4-BE49-F238E27FC236}">
                  <a16:creationId xmlns:a16="http://schemas.microsoft.com/office/drawing/2014/main" id="{EAF813C3-8556-4FD7-9F28-33D96C3A5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8200" y="374650"/>
              <a:ext cx="496888" cy="598488"/>
            </a:xfrm>
            <a:custGeom>
              <a:avLst/>
              <a:gdLst>
                <a:gd name="T0" fmla="*/ 152 w 163"/>
                <a:gd name="T1" fmla="*/ 108 h 196"/>
                <a:gd name="T2" fmla="*/ 156 w 163"/>
                <a:gd name="T3" fmla="*/ 96 h 196"/>
                <a:gd name="T4" fmla="*/ 153 w 163"/>
                <a:gd name="T5" fmla="*/ 84 h 196"/>
                <a:gd name="T6" fmla="*/ 86 w 163"/>
                <a:gd name="T7" fmla="*/ 51 h 196"/>
                <a:gd name="T8" fmla="*/ 9 w 163"/>
                <a:gd name="T9" fmla="*/ 11 h 196"/>
                <a:gd name="T10" fmla="*/ 0 w 163"/>
                <a:gd name="T11" fmla="*/ 0 h 196"/>
                <a:gd name="T12" fmla="*/ 10 w 163"/>
                <a:gd name="T13" fmla="*/ 0 h 196"/>
                <a:gd name="T14" fmla="*/ 13 w 163"/>
                <a:gd name="T15" fmla="*/ 4 h 196"/>
                <a:gd name="T16" fmla="*/ 87 w 163"/>
                <a:gd name="T17" fmla="*/ 42 h 196"/>
                <a:gd name="T18" fmla="*/ 158 w 163"/>
                <a:gd name="T19" fmla="*/ 78 h 196"/>
                <a:gd name="T20" fmla="*/ 162 w 163"/>
                <a:gd name="T21" fmla="*/ 98 h 196"/>
                <a:gd name="T22" fmla="*/ 156 w 163"/>
                <a:gd name="T23" fmla="*/ 114 h 196"/>
                <a:gd name="T24" fmla="*/ 123 w 163"/>
                <a:gd name="T25" fmla="*/ 137 h 196"/>
                <a:gd name="T26" fmla="*/ 126 w 163"/>
                <a:gd name="T27" fmla="*/ 179 h 196"/>
                <a:gd name="T28" fmla="*/ 115 w 163"/>
                <a:gd name="T29" fmla="*/ 163 h 196"/>
                <a:gd name="T30" fmla="*/ 117 w 163"/>
                <a:gd name="T31" fmla="*/ 131 h 196"/>
                <a:gd name="T32" fmla="*/ 152 w 163"/>
                <a:gd name="T33" fmla="*/ 108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3" h="196">
                  <a:moveTo>
                    <a:pt x="152" y="108"/>
                  </a:moveTo>
                  <a:cubicBezTo>
                    <a:pt x="154" y="104"/>
                    <a:pt x="156" y="100"/>
                    <a:pt x="156" y="96"/>
                  </a:cubicBezTo>
                  <a:cubicBezTo>
                    <a:pt x="156" y="92"/>
                    <a:pt x="156" y="88"/>
                    <a:pt x="153" y="84"/>
                  </a:cubicBezTo>
                  <a:cubicBezTo>
                    <a:pt x="146" y="71"/>
                    <a:pt x="127" y="58"/>
                    <a:pt x="86" y="51"/>
                  </a:cubicBezTo>
                  <a:cubicBezTo>
                    <a:pt x="52" y="45"/>
                    <a:pt x="27" y="30"/>
                    <a:pt x="9" y="11"/>
                  </a:cubicBezTo>
                  <a:cubicBezTo>
                    <a:pt x="6" y="7"/>
                    <a:pt x="2" y="4"/>
                    <a:pt x="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1"/>
                    <a:pt x="12" y="2"/>
                    <a:pt x="13" y="4"/>
                  </a:cubicBezTo>
                  <a:cubicBezTo>
                    <a:pt x="30" y="22"/>
                    <a:pt x="54" y="36"/>
                    <a:pt x="87" y="42"/>
                  </a:cubicBezTo>
                  <a:cubicBezTo>
                    <a:pt x="129" y="49"/>
                    <a:pt x="150" y="63"/>
                    <a:pt x="158" y="78"/>
                  </a:cubicBezTo>
                  <a:cubicBezTo>
                    <a:pt x="162" y="85"/>
                    <a:pt x="163" y="91"/>
                    <a:pt x="162" y="98"/>
                  </a:cubicBezTo>
                  <a:cubicBezTo>
                    <a:pt x="162" y="104"/>
                    <a:pt x="160" y="110"/>
                    <a:pt x="156" y="114"/>
                  </a:cubicBezTo>
                  <a:cubicBezTo>
                    <a:pt x="148" y="126"/>
                    <a:pt x="130" y="129"/>
                    <a:pt x="123" y="137"/>
                  </a:cubicBezTo>
                  <a:cubicBezTo>
                    <a:pt x="118" y="144"/>
                    <a:pt x="131" y="174"/>
                    <a:pt x="126" y="179"/>
                  </a:cubicBezTo>
                  <a:cubicBezTo>
                    <a:pt x="111" y="196"/>
                    <a:pt x="114" y="180"/>
                    <a:pt x="115" y="163"/>
                  </a:cubicBezTo>
                  <a:cubicBezTo>
                    <a:pt x="115" y="152"/>
                    <a:pt x="106" y="147"/>
                    <a:pt x="117" y="131"/>
                  </a:cubicBezTo>
                  <a:cubicBezTo>
                    <a:pt x="124" y="122"/>
                    <a:pt x="142" y="121"/>
                    <a:pt x="152" y="108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16">
              <a:extLst>
                <a:ext uri="{FF2B5EF4-FFF2-40B4-BE49-F238E27FC236}">
                  <a16:creationId xmlns:a16="http://schemas.microsoft.com/office/drawing/2014/main" id="{2DAFDE02-CA99-4149-8236-C7F030A504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7725" y="801688"/>
              <a:ext cx="693738" cy="1163638"/>
            </a:xfrm>
            <a:custGeom>
              <a:avLst/>
              <a:gdLst>
                <a:gd name="T0" fmla="*/ 146 w 228"/>
                <a:gd name="T1" fmla="*/ 381 h 381"/>
                <a:gd name="T2" fmla="*/ 194 w 228"/>
                <a:gd name="T3" fmla="*/ 286 h 381"/>
                <a:gd name="T4" fmla="*/ 200 w 228"/>
                <a:gd name="T5" fmla="*/ 269 h 381"/>
                <a:gd name="T6" fmla="*/ 169 w 228"/>
                <a:gd name="T7" fmla="*/ 250 h 381"/>
                <a:gd name="T8" fmla="*/ 163 w 228"/>
                <a:gd name="T9" fmla="*/ 119 h 381"/>
                <a:gd name="T10" fmla="*/ 183 w 228"/>
                <a:gd name="T11" fmla="*/ 110 h 381"/>
                <a:gd name="T12" fmla="*/ 187 w 228"/>
                <a:gd name="T13" fmla="*/ 93 h 381"/>
                <a:gd name="T14" fmla="*/ 115 w 228"/>
                <a:gd name="T15" fmla="*/ 0 h 381"/>
                <a:gd name="T16" fmla="*/ 36 w 228"/>
                <a:gd name="T17" fmla="*/ 88 h 381"/>
                <a:gd name="T18" fmla="*/ 40 w 228"/>
                <a:gd name="T19" fmla="*/ 109 h 381"/>
                <a:gd name="T20" fmla="*/ 61 w 228"/>
                <a:gd name="T21" fmla="*/ 119 h 381"/>
                <a:gd name="T22" fmla="*/ 64 w 228"/>
                <a:gd name="T23" fmla="*/ 270 h 381"/>
                <a:gd name="T24" fmla="*/ 42 w 228"/>
                <a:gd name="T25" fmla="*/ 305 h 381"/>
                <a:gd name="T26" fmla="*/ 46 w 228"/>
                <a:gd name="T27" fmla="*/ 316 h 381"/>
                <a:gd name="T28" fmla="*/ 146 w 228"/>
                <a:gd name="T29" fmla="*/ 38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8" h="381">
                  <a:moveTo>
                    <a:pt x="146" y="381"/>
                  </a:moveTo>
                  <a:cubicBezTo>
                    <a:pt x="150" y="341"/>
                    <a:pt x="218" y="319"/>
                    <a:pt x="194" y="286"/>
                  </a:cubicBezTo>
                  <a:cubicBezTo>
                    <a:pt x="198" y="280"/>
                    <a:pt x="200" y="274"/>
                    <a:pt x="200" y="269"/>
                  </a:cubicBezTo>
                  <a:cubicBezTo>
                    <a:pt x="200" y="250"/>
                    <a:pt x="169" y="250"/>
                    <a:pt x="169" y="250"/>
                  </a:cubicBezTo>
                  <a:cubicBezTo>
                    <a:pt x="167" y="207"/>
                    <a:pt x="165" y="163"/>
                    <a:pt x="163" y="119"/>
                  </a:cubicBezTo>
                  <a:cubicBezTo>
                    <a:pt x="170" y="117"/>
                    <a:pt x="176" y="113"/>
                    <a:pt x="183" y="110"/>
                  </a:cubicBezTo>
                  <a:cubicBezTo>
                    <a:pt x="185" y="103"/>
                    <a:pt x="185" y="100"/>
                    <a:pt x="187" y="93"/>
                  </a:cubicBezTo>
                  <a:cubicBezTo>
                    <a:pt x="228" y="61"/>
                    <a:pt x="119" y="46"/>
                    <a:pt x="115" y="0"/>
                  </a:cubicBezTo>
                  <a:cubicBezTo>
                    <a:pt x="108" y="47"/>
                    <a:pt x="0" y="45"/>
                    <a:pt x="36" y="88"/>
                  </a:cubicBezTo>
                  <a:cubicBezTo>
                    <a:pt x="37" y="93"/>
                    <a:pt x="38" y="102"/>
                    <a:pt x="40" y="109"/>
                  </a:cubicBezTo>
                  <a:cubicBezTo>
                    <a:pt x="45" y="111"/>
                    <a:pt x="56" y="117"/>
                    <a:pt x="61" y="119"/>
                  </a:cubicBezTo>
                  <a:cubicBezTo>
                    <a:pt x="62" y="179"/>
                    <a:pt x="63" y="210"/>
                    <a:pt x="64" y="270"/>
                  </a:cubicBezTo>
                  <a:cubicBezTo>
                    <a:pt x="45" y="282"/>
                    <a:pt x="39" y="294"/>
                    <a:pt x="42" y="305"/>
                  </a:cubicBezTo>
                  <a:cubicBezTo>
                    <a:pt x="43" y="309"/>
                    <a:pt x="45" y="313"/>
                    <a:pt x="46" y="316"/>
                  </a:cubicBezTo>
                  <a:cubicBezTo>
                    <a:pt x="40" y="376"/>
                    <a:pt x="126" y="332"/>
                    <a:pt x="146" y="381"/>
                  </a:cubicBezTo>
                  <a:close/>
                </a:path>
              </a:pathLst>
            </a:custGeom>
            <a:solidFill>
              <a:srgbClr val="E09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17">
              <a:extLst>
                <a:ext uri="{FF2B5EF4-FFF2-40B4-BE49-F238E27FC236}">
                  <a16:creationId xmlns:a16="http://schemas.microsoft.com/office/drawing/2014/main" id="{B1FFD3AD-4331-46B9-A5AA-E737AD8875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74875" y="787400"/>
              <a:ext cx="590550" cy="1193800"/>
            </a:xfrm>
            <a:custGeom>
              <a:avLst/>
              <a:gdLst>
                <a:gd name="T0" fmla="*/ 160 w 194"/>
                <a:gd name="T1" fmla="*/ 344 h 391"/>
                <a:gd name="T2" fmla="*/ 184 w 194"/>
                <a:gd name="T3" fmla="*/ 284 h 391"/>
                <a:gd name="T4" fmla="*/ 155 w 194"/>
                <a:gd name="T5" fmla="*/ 251 h 391"/>
                <a:gd name="T6" fmla="*/ 158 w 194"/>
                <a:gd name="T7" fmla="*/ 123 h 391"/>
                <a:gd name="T8" fmla="*/ 169 w 194"/>
                <a:gd name="T9" fmla="*/ 115 h 391"/>
                <a:gd name="T10" fmla="*/ 178 w 194"/>
                <a:gd name="T11" fmla="*/ 72 h 391"/>
                <a:gd name="T12" fmla="*/ 101 w 194"/>
                <a:gd name="T13" fmla="*/ 5 h 391"/>
                <a:gd name="T14" fmla="*/ 91 w 194"/>
                <a:gd name="T15" fmla="*/ 5 h 391"/>
                <a:gd name="T16" fmla="*/ 14 w 194"/>
                <a:gd name="T17" fmla="*/ 60 h 391"/>
                <a:gd name="T18" fmla="*/ 14 w 194"/>
                <a:gd name="T19" fmla="*/ 105 h 391"/>
                <a:gd name="T20" fmla="*/ 19 w 194"/>
                <a:gd name="T21" fmla="*/ 119 h 391"/>
                <a:gd name="T22" fmla="*/ 37 w 194"/>
                <a:gd name="T23" fmla="*/ 127 h 391"/>
                <a:gd name="T24" fmla="*/ 40 w 194"/>
                <a:gd name="T25" fmla="*/ 272 h 391"/>
                <a:gd name="T26" fmla="*/ 18 w 194"/>
                <a:gd name="T27" fmla="*/ 311 h 391"/>
                <a:gd name="T28" fmla="*/ 22 w 194"/>
                <a:gd name="T29" fmla="*/ 322 h 391"/>
                <a:gd name="T30" fmla="*/ 123 w 194"/>
                <a:gd name="T31" fmla="*/ 388 h 391"/>
                <a:gd name="T32" fmla="*/ 132 w 194"/>
                <a:gd name="T33" fmla="*/ 386 h 391"/>
                <a:gd name="T34" fmla="*/ 125 w 194"/>
                <a:gd name="T35" fmla="*/ 373 h 391"/>
                <a:gd name="T36" fmla="*/ 32 w 194"/>
                <a:gd name="T37" fmla="*/ 322 h 391"/>
                <a:gd name="T38" fmla="*/ 32 w 194"/>
                <a:gd name="T39" fmla="*/ 319 h 391"/>
                <a:gd name="T40" fmla="*/ 28 w 194"/>
                <a:gd name="T41" fmla="*/ 309 h 391"/>
                <a:gd name="T42" fmla="*/ 47 w 194"/>
                <a:gd name="T43" fmla="*/ 280 h 391"/>
                <a:gd name="T44" fmla="*/ 48 w 194"/>
                <a:gd name="T45" fmla="*/ 199 h 391"/>
                <a:gd name="T46" fmla="*/ 44 w 194"/>
                <a:gd name="T47" fmla="*/ 119 h 391"/>
                <a:gd name="T48" fmla="*/ 25 w 194"/>
                <a:gd name="T49" fmla="*/ 110 h 391"/>
                <a:gd name="T50" fmla="*/ 22 w 194"/>
                <a:gd name="T51" fmla="*/ 93 h 391"/>
                <a:gd name="T52" fmla="*/ 21 w 194"/>
                <a:gd name="T53" fmla="*/ 67 h 391"/>
                <a:gd name="T54" fmla="*/ 96 w 194"/>
                <a:gd name="T55" fmla="*/ 20 h 391"/>
                <a:gd name="T56" fmla="*/ 170 w 194"/>
                <a:gd name="T57" fmla="*/ 78 h 391"/>
                <a:gd name="T58" fmla="*/ 163 w 194"/>
                <a:gd name="T59" fmla="*/ 97 h 391"/>
                <a:gd name="T60" fmla="*/ 154 w 194"/>
                <a:gd name="T61" fmla="*/ 114 h 391"/>
                <a:gd name="T62" fmla="*/ 139 w 194"/>
                <a:gd name="T63" fmla="*/ 124 h 391"/>
                <a:gd name="T64" fmla="*/ 145 w 194"/>
                <a:gd name="T65" fmla="*/ 256 h 391"/>
                <a:gd name="T66" fmla="*/ 176 w 194"/>
                <a:gd name="T67" fmla="*/ 274 h 391"/>
                <a:gd name="T68" fmla="*/ 171 w 194"/>
                <a:gd name="T69" fmla="*/ 289 h 391"/>
                <a:gd name="T70" fmla="*/ 153 w 194"/>
                <a:gd name="T71" fmla="*/ 337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4" h="391">
                  <a:moveTo>
                    <a:pt x="132" y="386"/>
                  </a:moveTo>
                  <a:cubicBezTo>
                    <a:pt x="134" y="370"/>
                    <a:pt x="148" y="357"/>
                    <a:pt x="160" y="344"/>
                  </a:cubicBezTo>
                  <a:cubicBezTo>
                    <a:pt x="178" y="327"/>
                    <a:pt x="194" y="311"/>
                    <a:pt x="181" y="291"/>
                  </a:cubicBezTo>
                  <a:cubicBezTo>
                    <a:pt x="182" y="288"/>
                    <a:pt x="183" y="286"/>
                    <a:pt x="184" y="284"/>
                  </a:cubicBezTo>
                  <a:cubicBezTo>
                    <a:pt x="186" y="280"/>
                    <a:pt x="186" y="277"/>
                    <a:pt x="186" y="274"/>
                  </a:cubicBezTo>
                  <a:cubicBezTo>
                    <a:pt x="186" y="255"/>
                    <a:pt x="165" y="251"/>
                    <a:pt x="155" y="251"/>
                  </a:cubicBezTo>
                  <a:cubicBezTo>
                    <a:pt x="150" y="128"/>
                    <a:pt x="150" y="128"/>
                    <a:pt x="150" y="128"/>
                  </a:cubicBezTo>
                  <a:cubicBezTo>
                    <a:pt x="153" y="126"/>
                    <a:pt x="155" y="125"/>
                    <a:pt x="158" y="123"/>
                  </a:cubicBezTo>
                  <a:cubicBezTo>
                    <a:pt x="161" y="122"/>
                    <a:pt x="164" y="120"/>
                    <a:pt x="166" y="119"/>
                  </a:cubicBezTo>
                  <a:cubicBezTo>
                    <a:pt x="168" y="118"/>
                    <a:pt x="169" y="117"/>
                    <a:pt x="169" y="115"/>
                  </a:cubicBezTo>
                  <a:cubicBezTo>
                    <a:pt x="172" y="100"/>
                    <a:pt x="172" y="100"/>
                    <a:pt x="172" y="100"/>
                  </a:cubicBezTo>
                  <a:cubicBezTo>
                    <a:pt x="185" y="90"/>
                    <a:pt x="185" y="81"/>
                    <a:pt x="178" y="72"/>
                  </a:cubicBezTo>
                  <a:cubicBezTo>
                    <a:pt x="171" y="64"/>
                    <a:pt x="160" y="57"/>
                    <a:pt x="147" y="50"/>
                  </a:cubicBezTo>
                  <a:cubicBezTo>
                    <a:pt x="126" y="37"/>
                    <a:pt x="103" y="24"/>
                    <a:pt x="101" y="5"/>
                  </a:cubicBezTo>
                  <a:cubicBezTo>
                    <a:pt x="101" y="2"/>
                    <a:pt x="99" y="0"/>
                    <a:pt x="96" y="0"/>
                  </a:cubicBezTo>
                  <a:cubicBezTo>
                    <a:pt x="93" y="1"/>
                    <a:pt x="92" y="2"/>
                    <a:pt x="91" y="5"/>
                  </a:cubicBezTo>
                  <a:cubicBezTo>
                    <a:pt x="88" y="23"/>
                    <a:pt x="65" y="34"/>
                    <a:pt x="44" y="43"/>
                  </a:cubicBezTo>
                  <a:cubicBezTo>
                    <a:pt x="32" y="48"/>
                    <a:pt x="21" y="53"/>
                    <a:pt x="14" y="60"/>
                  </a:cubicBezTo>
                  <a:cubicBezTo>
                    <a:pt x="3" y="69"/>
                    <a:pt x="0" y="80"/>
                    <a:pt x="13" y="95"/>
                  </a:cubicBezTo>
                  <a:cubicBezTo>
                    <a:pt x="13" y="98"/>
                    <a:pt x="13" y="102"/>
                    <a:pt x="14" y="105"/>
                  </a:cubicBezTo>
                  <a:cubicBezTo>
                    <a:pt x="14" y="109"/>
                    <a:pt x="15" y="112"/>
                    <a:pt x="16" y="115"/>
                  </a:cubicBezTo>
                  <a:cubicBezTo>
                    <a:pt x="16" y="117"/>
                    <a:pt x="17" y="118"/>
                    <a:pt x="19" y="119"/>
                  </a:cubicBezTo>
                  <a:cubicBezTo>
                    <a:pt x="22" y="120"/>
                    <a:pt x="27" y="123"/>
                    <a:pt x="32" y="125"/>
                  </a:cubicBezTo>
                  <a:cubicBezTo>
                    <a:pt x="34" y="126"/>
                    <a:pt x="36" y="126"/>
                    <a:pt x="37" y="127"/>
                  </a:cubicBezTo>
                  <a:cubicBezTo>
                    <a:pt x="37" y="156"/>
                    <a:pt x="38" y="178"/>
                    <a:pt x="38" y="200"/>
                  </a:cubicBezTo>
                  <a:cubicBezTo>
                    <a:pt x="39" y="222"/>
                    <a:pt x="40" y="244"/>
                    <a:pt x="40" y="272"/>
                  </a:cubicBezTo>
                  <a:cubicBezTo>
                    <a:pt x="31" y="278"/>
                    <a:pt x="26" y="284"/>
                    <a:pt x="22" y="289"/>
                  </a:cubicBezTo>
                  <a:cubicBezTo>
                    <a:pt x="17" y="297"/>
                    <a:pt x="16" y="304"/>
                    <a:pt x="18" y="311"/>
                  </a:cubicBezTo>
                  <a:cubicBezTo>
                    <a:pt x="19" y="314"/>
                    <a:pt x="20" y="316"/>
                    <a:pt x="20" y="318"/>
                  </a:cubicBezTo>
                  <a:cubicBezTo>
                    <a:pt x="21" y="319"/>
                    <a:pt x="22" y="321"/>
                    <a:pt x="22" y="322"/>
                  </a:cubicBezTo>
                  <a:cubicBezTo>
                    <a:pt x="19" y="357"/>
                    <a:pt x="44" y="360"/>
                    <a:pt x="71" y="363"/>
                  </a:cubicBezTo>
                  <a:cubicBezTo>
                    <a:pt x="92" y="365"/>
                    <a:pt x="114" y="367"/>
                    <a:pt x="123" y="388"/>
                  </a:cubicBezTo>
                  <a:cubicBezTo>
                    <a:pt x="124" y="390"/>
                    <a:pt x="127" y="391"/>
                    <a:pt x="129" y="390"/>
                  </a:cubicBezTo>
                  <a:cubicBezTo>
                    <a:pt x="131" y="390"/>
                    <a:pt x="132" y="388"/>
                    <a:pt x="132" y="386"/>
                  </a:cubicBezTo>
                  <a:close/>
                  <a:moveTo>
                    <a:pt x="153" y="337"/>
                  </a:moveTo>
                  <a:cubicBezTo>
                    <a:pt x="142" y="348"/>
                    <a:pt x="131" y="359"/>
                    <a:pt x="125" y="373"/>
                  </a:cubicBezTo>
                  <a:cubicBezTo>
                    <a:pt x="113" y="357"/>
                    <a:pt x="92" y="355"/>
                    <a:pt x="72" y="353"/>
                  </a:cubicBezTo>
                  <a:cubicBezTo>
                    <a:pt x="50" y="351"/>
                    <a:pt x="29" y="348"/>
                    <a:pt x="32" y="322"/>
                  </a:cubicBezTo>
                  <a:cubicBezTo>
                    <a:pt x="32" y="322"/>
                    <a:pt x="32" y="322"/>
                    <a:pt x="32" y="322"/>
                  </a:cubicBezTo>
                  <a:cubicBezTo>
                    <a:pt x="33" y="321"/>
                    <a:pt x="32" y="320"/>
                    <a:pt x="32" y="319"/>
                  </a:cubicBezTo>
                  <a:cubicBezTo>
                    <a:pt x="31" y="318"/>
                    <a:pt x="30" y="316"/>
                    <a:pt x="30" y="314"/>
                  </a:cubicBezTo>
                  <a:cubicBezTo>
                    <a:pt x="29" y="313"/>
                    <a:pt x="29" y="311"/>
                    <a:pt x="28" y="309"/>
                  </a:cubicBezTo>
                  <a:cubicBezTo>
                    <a:pt x="27" y="304"/>
                    <a:pt x="27" y="300"/>
                    <a:pt x="30" y="295"/>
                  </a:cubicBezTo>
                  <a:cubicBezTo>
                    <a:pt x="34" y="290"/>
                    <a:pt x="39" y="285"/>
                    <a:pt x="47" y="280"/>
                  </a:cubicBezTo>
                  <a:cubicBezTo>
                    <a:pt x="49" y="279"/>
                    <a:pt x="50" y="277"/>
                    <a:pt x="50" y="275"/>
                  </a:cubicBezTo>
                  <a:cubicBezTo>
                    <a:pt x="50" y="245"/>
                    <a:pt x="49" y="222"/>
                    <a:pt x="48" y="199"/>
                  </a:cubicBezTo>
                  <a:cubicBezTo>
                    <a:pt x="48" y="177"/>
                    <a:pt x="47" y="154"/>
                    <a:pt x="47" y="124"/>
                  </a:cubicBezTo>
                  <a:cubicBezTo>
                    <a:pt x="47" y="122"/>
                    <a:pt x="46" y="120"/>
                    <a:pt x="44" y="119"/>
                  </a:cubicBezTo>
                  <a:cubicBezTo>
                    <a:pt x="42" y="118"/>
                    <a:pt x="39" y="117"/>
                    <a:pt x="36" y="116"/>
                  </a:cubicBezTo>
                  <a:cubicBezTo>
                    <a:pt x="32" y="114"/>
                    <a:pt x="28" y="112"/>
                    <a:pt x="25" y="110"/>
                  </a:cubicBezTo>
                  <a:cubicBezTo>
                    <a:pt x="25" y="108"/>
                    <a:pt x="24" y="106"/>
                    <a:pt x="24" y="104"/>
                  </a:cubicBezTo>
                  <a:cubicBezTo>
                    <a:pt x="23" y="100"/>
                    <a:pt x="23" y="95"/>
                    <a:pt x="22" y="93"/>
                  </a:cubicBezTo>
                  <a:cubicBezTo>
                    <a:pt x="22" y="92"/>
                    <a:pt x="22" y="91"/>
                    <a:pt x="21" y="90"/>
                  </a:cubicBezTo>
                  <a:cubicBezTo>
                    <a:pt x="13" y="79"/>
                    <a:pt x="14" y="73"/>
                    <a:pt x="21" y="67"/>
                  </a:cubicBezTo>
                  <a:cubicBezTo>
                    <a:pt x="27" y="62"/>
                    <a:pt x="37" y="57"/>
                    <a:pt x="48" y="52"/>
                  </a:cubicBezTo>
                  <a:cubicBezTo>
                    <a:pt x="66" y="44"/>
                    <a:pt x="86" y="35"/>
                    <a:pt x="96" y="20"/>
                  </a:cubicBezTo>
                  <a:cubicBezTo>
                    <a:pt x="105" y="36"/>
                    <a:pt x="124" y="48"/>
                    <a:pt x="142" y="58"/>
                  </a:cubicBezTo>
                  <a:cubicBezTo>
                    <a:pt x="154" y="65"/>
                    <a:pt x="165" y="72"/>
                    <a:pt x="170" y="78"/>
                  </a:cubicBezTo>
                  <a:cubicBezTo>
                    <a:pt x="173" y="82"/>
                    <a:pt x="173" y="87"/>
                    <a:pt x="165" y="94"/>
                  </a:cubicBezTo>
                  <a:cubicBezTo>
                    <a:pt x="164" y="94"/>
                    <a:pt x="163" y="95"/>
                    <a:pt x="163" y="97"/>
                  </a:cubicBezTo>
                  <a:cubicBezTo>
                    <a:pt x="160" y="111"/>
                    <a:pt x="160" y="111"/>
                    <a:pt x="160" y="111"/>
                  </a:cubicBezTo>
                  <a:cubicBezTo>
                    <a:pt x="158" y="112"/>
                    <a:pt x="156" y="113"/>
                    <a:pt x="154" y="114"/>
                  </a:cubicBezTo>
                  <a:cubicBezTo>
                    <a:pt x="150" y="116"/>
                    <a:pt x="146" y="118"/>
                    <a:pt x="143" y="119"/>
                  </a:cubicBezTo>
                  <a:cubicBezTo>
                    <a:pt x="141" y="120"/>
                    <a:pt x="139" y="122"/>
                    <a:pt x="139" y="124"/>
                  </a:cubicBezTo>
                  <a:cubicBezTo>
                    <a:pt x="145" y="256"/>
                    <a:pt x="145" y="256"/>
                    <a:pt x="145" y="256"/>
                  </a:cubicBezTo>
                  <a:cubicBezTo>
                    <a:pt x="145" y="256"/>
                    <a:pt x="145" y="256"/>
                    <a:pt x="145" y="256"/>
                  </a:cubicBezTo>
                  <a:cubicBezTo>
                    <a:pt x="145" y="258"/>
                    <a:pt x="148" y="260"/>
                    <a:pt x="150" y="260"/>
                  </a:cubicBezTo>
                  <a:cubicBezTo>
                    <a:pt x="150" y="260"/>
                    <a:pt x="176" y="260"/>
                    <a:pt x="176" y="274"/>
                  </a:cubicBezTo>
                  <a:cubicBezTo>
                    <a:pt x="176" y="276"/>
                    <a:pt x="176" y="278"/>
                    <a:pt x="175" y="280"/>
                  </a:cubicBezTo>
                  <a:cubicBezTo>
                    <a:pt x="174" y="283"/>
                    <a:pt x="173" y="286"/>
                    <a:pt x="171" y="289"/>
                  </a:cubicBezTo>
                  <a:cubicBezTo>
                    <a:pt x="170" y="290"/>
                    <a:pt x="170" y="293"/>
                    <a:pt x="171" y="294"/>
                  </a:cubicBezTo>
                  <a:cubicBezTo>
                    <a:pt x="182" y="309"/>
                    <a:pt x="168" y="322"/>
                    <a:pt x="153" y="337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18">
              <a:extLst>
                <a:ext uri="{FF2B5EF4-FFF2-40B4-BE49-F238E27FC236}">
                  <a16:creationId xmlns:a16="http://schemas.microsoft.com/office/drawing/2014/main" id="{0C81D43F-E543-4BC2-B695-8BE4590C04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0763" y="1544638"/>
              <a:ext cx="360363" cy="103188"/>
            </a:xfrm>
            <a:custGeom>
              <a:avLst/>
              <a:gdLst>
                <a:gd name="T0" fmla="*/ 112 w 118"/>
                <a:gd name="T1" fmla="*/ 12 h 34"/>
                <a:gd name="T2" fmla="*/ 117 w 118"/>
                <a:gd name="T3" fmla="*/ 8 h 34"/>
                <a:gd name="T4" fmla="*/ 113 w 118"/>
                <a:gd name="T5" fmla="*/ 2 h 34"/>
                <a:gd name="T6" fmla="*/ 51 w 118"/>
                <a:gd name="T7" fmla="*/ 5 h 34"/>
                <a:gd name="T8" fmla="*/ 3 w 118"/>
                <a:gd name="T9" fmla="*/ 24 h 34"/>
                <a:gd name="T10" fmla="*/ 2 w 118"/>
                <a:gd name="T11" fmla="*/ 31 h 34"/>
                <a:gd name="T12" fmla="*/ 9 w 118"/>
                <a:gd name="T13" fmla="*/ 32 h 34"/>
                <a:gd name="T14" fmla="*/ 53 w 118"/>
                <a:gd name="T15" fmla="*/ 14 h 34"/>
                <a:gd name="T16" fmla="*/ 112 w 118"/>
                <a:gd name="T17" fmla="*/ 1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34">
                  <a:moveTo>
                    <a:pt x="112" y="12"/>
                  </a:moveTo>
                  <a:cubicBezTo>
                    <a:pt x="114" y="13"/>
                    <a:pt x="117" y="11"/>
                    <a:pt x="117" y="8"/>
                  </a:cubicBezTo>
                  <a:cubicBezTo>
                    <a:pt x="118" y="5"/>
                    <a:pt x="116" y="3"/>
                    <a:pt x="113" y="2"/>
                  </a:cubicBezTo>
                  <a:cubicBezTo>
                    <a:pt x="96" y="0"/>
                    <a:pt x="73" y="0"/>
                    <a:pt x="51" y="5"/>
                  </a:cubicBezTo>
                  <a:cubicBezTo>
                    <a:pt x="33" y="8"/>
                    <a:pt x="16" y="14"/>
                    <a:pt x="3" y="24"/>
                  </a:cubicBezTo>
                  <a:cubicBezTo>
                    <a:pt x="1" y="25"/>
                    <a:pt x="0" y="29"/>
                    <a:pt x="2" y="31"/>
                  </a:cubicBezTo>
                  <a:cubicBezTo>
                    <a:pt x="3" y="33"/>
                    <a:pt x="6" y="34"/>
                    <a:pt x="9" y="32"/>
                  </a:cubicBezTo>
                  <a:cubicBezTo>
                    <a:pt x="20" y="23"/>
                    <a:pt x="36" y="18"/>
                    <a:pt x="53" y="14"/>
                  </a:cubicBezTo>
                  <a:cubicBezTo>
                    <a:pt x="74" y="10"/>
                    <a:pt x="96" y="10"/>
                    <a:pt x="112" y="1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19">
              <a:extLst>
                <a:ext uri="{FF2B5EF4-FFF2-40B4-BE49-F238E27FC236}">
                  <a16:creationId xmlns:a16="http://schemas.microsoft.com/office/drawing/2014/main" id="{0A1CF306-AFAA-4930-B2F4-0A7B8A4031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1550" y="1633538"/>
              <a:ext cx="482600" cy="149225"/>
            </a:xfrm>
            <a:custGeom>
              <a:avLst/>
              <a:gdLst>
                <a:gd name="T0" fmla="*/ 151 w 158"/>
                <a:gd name="T1" fmla="*/ 17 h 49"/>
                <a:gd name="T2" fmla="*/ 158 w 158"/>
                <a:gd name="T3" fmla="*/ 13 h 49"/>
                <a:gd name="T4" fmla="*/ 154 w 158"/>
                <a:gd name="T5" fmla="*/ 7 h 49"/>
                <a:gd name="T6" fmla="*/ 113 w 158"/>
                <a:gd name="T7" fmla="*/ 0 h 49"/>
                <a:gd name="T8" fmla="*/ 71 w 158"/>
                <a:gd name="T9" fmla="*/ 4 h 49"/>
                <a:gd name="T10" fmla="*/ 35 w 158"/>
                <a:gd name="T11" fmla="*/ 16 h 49"/>
                <a:gd name="T12" fmla="*/ 2 w 158"/>
                <a:gd name="T13" fmla="*/ 40 h 49"/>
                <a:gd name="T14" fmla="*/ 2 w 158"/>
                <a:gd name="T15" fmla="*/ 47 h 49"/>
                <a:gd name="T16" fmla="*/ 9 w 158"/>
                <a:gd name="T17" fmla="*/ 47 h 49"/>
                <a:gd name="T18" fmla="*/ 40 w 158"/>
                <a:gd name="T19" fmla="*/ 25 h 49"/>
                <a:gd name="T20" fmla="*/ 73 w 158"/>
                <a:gd name="T21" fmla="*/ 14 h 49"/>
                <a:gd name="T22" fmla="*/ 112 w 158"/>
                <a:gd name="T23" fmla="*/ 10 h 49"/>
                <a:gd name="T24" fmla="*/ 151 w 158"/>
                <a:gd name="T25" fmla="*/ 1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8" h="49">
                  <a:moveTo>
                    <a:pt x="151" y="17"/>
                  </a:moveTo>
                  <a:cubicBezTo>
                    <a:pt x="154" y="18"/>
                    <a:pt x="157" y="16"/>
                    <a:pt x="158" y="13"/>
                  </a:cubicBezTo>
                  <a:cubicBezTo>
                    <a:pt x="158" y="11"/>
                    <a:pt x="157" y="8"/>
                    <a:pt x="154" y="7"/>
                  </a:cubicBezTo>
                  <a:cubicBezTo>
                    <a:pt x="140" y="3"/>
                    <a:pt x="126" y="1"/>
                    <a:pt x="113" y="0"/>
                  </a:cubicBezTo>
                  <a:cubicBezTo>
                    <a:pt x="99" y="0"/>
                    <a:pt x="85" y="1"/>
                    <a:pt x="71" y="4"/>
                  </a:cubicBezTo>
                  <a:cubicBezTo>
                    <a:pt x="59" y="7"/>
                    <a:pt x="47" y="10"/>
                    <a:pt x="35" y="16"/>
                  </a:cubicBezTo>
                  <a:cubicBezTo>
                    <a:pt x="24" y="22"/>
                    <a:pt x="13" y="30"/>
                    <a:pt x="2" y="40"/>
                  </a:cubicBezTo>
                  <a:cubicBezTo>
                    <a:pt x="0" y="42"/>
                    <a:pt x="0" y="45"/>
                    <a:pt x="2" y="47"/>
                  </a:cubicBezTo>
                  <a:cubicBezTo>
                    <a:pt x="4" y="49"/>
                    <a:pt x="7" y="49"/>
                    <a:pt x="9" y="47"/>
                  </a:cubicBezTo>
                  <a:cubicBezTo>
                    <a:pt x="19" y="38"/>
                    <a:pt x="29" y="30"/>
                    <a:pt x="40" y="25"/>
                  </a:cubicBezTo>
                  <a:cubicBezTo>
                    <a:pt x="51" y="20"/>
                    <a:pt x="62" y="16"/>
                    <a:pt x="73" y="14"/>
                  </a:cubicBezTo>
                  <a:cubicBezTo>
                    <a:pt x="86" y="11"/>
                    <a:pt x="99" y="10"/>
                    <a:pt x="112" y="10"/>
                  </a:cubicBezTo>
                  <a:cubicBezTo>
                    <a:pt x="125" y="11"/>
                    <a:pt x="138" y="13"/>
                    <a:pt x="151" y="17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20">
              <a:extLst>
                <a:ext uri="{FF2B5EF4-FFF2-40B4-BE49-F238E27FC236}">
                  <a16:creationId xmlns:a16="http://schemas.microsoft.com/office/drawing/2014/main" id="{D94960B2-7C5E-4F03-9896-2C4FA6DB01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7588" y="1074738"/>
              <a:ext cx="344488" cy="109538"/>
            </a:xfrm>
            <a:custGeom>
              <a:avLst/>
              <a:gdLst>
                <a:gd name="T0" fmla="*/ 106 w 113"/>
                <a:gd name="T1" fmla="*/ 35 h 36"/>
                <a:gd name="T2" fmla="*/ 112 w 113"/>
                <a:gd name="T3" fmla="*/ 32 h 36"/>
                <a:gd name="T4" fmla="*/ 109 w 113"/>
                <a:gd name="T5" fmla="*/ 26 h 36"/>
                <a:gd name="T6" fmla="*/ 89 w 113"/>
                <a:gd name="T7" fmla="*/ 17 h 36"/>
                <a:gd name="T8" fmla="*/ 3 w 113"/>
                <a:gd name="T9" fmla="*/ 25 h 36"/>
                <a:gd name="T10" fmla="*/ 1 w 113"/>
                <a:gd name="T11" fmla="*/ 32 h 36"/>
                <a:gd name="T12" fmla="*/ 8 w 113"/>
                <a:gd name="T13" fmla="*/ 34 h 36"/>
                <a:gd name="T14" fmla="*/ 85 w 113"/>
                <a:gd name="T15" fmla="*/ 26 h 36"/>
                <a:gd name="T16" fmla="*/ 106 w 113"/>
                <a:gd name="T17" fmla="*/ 3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36">
                  <a:moveTo>
                    <a:pt x="106" y="35"/>
                  </a:moveTo>
                  <a:cubicBezTo>
                    <a:pt x="108" y="36"/>
                    <a:pt x="111" y="35"/>
                    <a:pt x="112" y="32"/>
                  </a:cubicBezTo>
                  <a:cubicBezTo>
                    <a:pt x="113" y="29"/>
                    <a:pt x="112" y="27"/>
                    <a:pt x="109" y="26"/>
                  </a:cubicBezTo>
                  <a:cubicBezTo>
                    <a:pt x="102" y="22"/>
                    <a:pt x="95" y="19"/>
                    <a:pt x="89" y="17"/>
                  </a:cubicBezTo>
                  <a:cubicBezTo>
                    <a:pt x="55" y="2"/>
                    <a:pt x="51" y="0"/>
                    <a:pt x="3" y="25"/>
                  </a:cubicBezTo>
                  <a:cubicBezTo>
                    <a:pt x="0" y="27"/>
                    <a:pt x="0" y="30"/>
                    <a:pt x="1" y="32"/>
                  </a:cubicBezTo>
                  <a:cubicBezTo>
                    <a:pt x="2" y="35"/>
                    <a:pt x="5" y="36"/>
                    <a:pt x="8" y="34"/>
                  </a:cubicBezTo>
                  <a:cubicBezTo>
                    <a:pt x="51" y="11"/>
                    <a:pt x="55" y="13"/>
                    <a:pt x="85" y="26"/>
                  </a:cubicBezTo>
                  <a:cubicBezTo>
                    <a:pt x="90" y="28"/>
                    <a:pt x="97" y="31"/>
                    <a:pt x="106" y="35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21">
              <a:extLst>
                <a:ext uri="{FF2B5EF4-FFF2-40B4-BE49-F238E27FC236}">
                  <a16:creationId xmlns:a16="http://schemas.microsoft.com/office/drawing/2014/main" id="{F1994824-34C2-4A19-B82F-7D3A714846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0913" y="1038225"/>
              <a:ext cx="471488" cy="115888"/>
            </a:xfrm>
            <a:custGeom>
              <a:avLst/>
              <a:gdLst>
                <a:gd name="T0" fmla="*/ 146 w 155"/>
                <a:gd name="T1" fmla="*/ 37 h 38"/>
                <a:gd name="T2" fmla="*/ 153 w 155"/>
                <a:gd name="T3" fmla="*/ 36 h 38"/>
                <a:gd name="T4" fmla="*/ 152 w 155"/>
                <a:gd name="T5" fmla="*/ 29 h 38"/>
                <a:gd name="T6" fmla="*/ 77 w 155"/>
                <a:gd name="T7" fmla="*/ 0 h 38"/>
                <a:gd name="T8" fmla="*/ 3 w 155"/>
                <a:gd name="T9" fmla="*/ 28 h 38"/>
                <a:gd name="T10" fmla="*/ 2 w 155"/>
                <a:gd name="T11" fmla="*/ 35 h 38"/>
                <a:gd name="T12" fmla="*/ 9 w 155"/>
                <a:gd name="T13" fmla="*/ 36 h 38"/>
                <a:gd name="T14" fmla="*/ 77 w 155"/>
                <a:gd name="T15" fmla="*/ 10 h 38"/>
                <a:gd name="T16" fmla="*/ 146 w 155"/>
                <a:gd name="T17" fmla="*/ 3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" h="38">
                  <a:moveTo>
                    <a:pt x="146" y="37"/>
                  </a:moveTo>
                  <a:cubicBezTo>
                    <a:pt x="148" y="38"/>
                    <a:pt x="152" y="38"/>
                    <a:pt x="153" y="36"/>
                  </a:cubicBezTo>
                  <a:cubicBezTo>
                    <a:pt x="155" y="33"/>
                    <a:pt x="154" y="30"/>
                    <a:pt x="152" y="29"/>
                  </a:cubicBezTo>
                  <a:cubicBezTo>
                    <a:pt x="126" y="9"/>
                    <a:pt x="102" y="0"/>
                    <a:pt x="77" y="0"/>
                  </a:cubicBezTo>
                  <a:cubicBezTo>
                    <a:pt x="53" y="0"/>
                    <a:pt x="29" y="9"/>
                    <a:pt x="3" y="28"/>
                  </a:cubicBezTo>
                  <a:cubicBezTo>
                    <a:pt x="1" y="30"/>
                    <a:pt x="0" y="33"/>
                    <a:pt x="2" y="35"/>
                  </a:cubicBezTo>
                  <a:cubicBezTo>
                    <a:pt x="3" y="37"/>
                    <a:pt x="7" y="38"/>
                    <a:pt x="9" y="36"/>
                  </a:cubicBezTo>
                  <a:cubicBezTo>
                    <a:pt x="33" y="19"/>
                    <a:pt x="55" y="10"/>
                    <a:pt x="77" y="10"/>
                  </a:cubicBezTo>
                  <a:cubicBezTo>
                    <a:pt x="100" y="10"/>
                    <a:pt x="122" y="19"/>
                    <a:pt x="146" y="37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22">
              <a:extLst>
                <a:ext uri="{FF2B5EF4-FFF2-40B4-BE49-F238E27FC236}">
                  <a16:creationId xmlns:a16="http://schemas.microsoft.com/office/drawing/2014/main" id="{B69BF582-C95D-494A-B0D3-D27CC17F6A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988" y="1557338"/>
              <a:ext cx="136525" cy="423863"/>
            </a:xfrm>
            <a:custGeom>
              <a:avLst/>
              <a:gdLst>
                <a:gd name="T0" fmla="*/ 35 w 45"/>
                <a:gd name="T1" fmla="*/ 134 h 139"/>
                <a:gd name="T2" fmla="*/ 41 w 45"/>
                <a:gd name="T3" fmla="*/ 139 h 139"/>
                <a:gd name="T4" fmla="*/ 45 w 45"/>
                <a:gd name="T5" fmla="*/ 133 h 139"/>
                <a:gd name="T6" fmla="*/ 31 w 45"/>
                <a:gd name="T7" fmla="*/ 85 h 139"/>
                <a:gd name="T8" fmla="*/ 10 w 45"/>
                <a:gd name="T9" fmla="*/ 5 h 139"/>
                <a:gd name="T10" fmla="*/ 5 w 45"/>
                <a:gd name="T11" fmla="*/ 0 h 139"/>
                <a:gd name="T12" fmla="*/ 0 w 45"/>
                <a:gd name="T13" fmla="*/ 5 h 139"/>
                <a:gd name="T14" fmla="*/ 21 w 45"/>
                <a:gd name="T15" fmla="*/ 89 h 139"/>
                <a:gd name="T16" fmla="*/ 35 w 45"/>
                <a:gd name="T17" fmla="*/ 13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139">
                  <a:moveTo>
                    <a:pt x="35" y="134"/>
                  </a:moveTo>
                  <a:cubicBezTo>
                    <a:pt x="35" y="137"/>
                    <a:pt x="38" y="139"/>
                    <a:pt x="41" y="139"/>
                  </a:cubicBezTo>
                  <a:cubicBezTo>
                    <a:pt x="43" y="139"/>
                    <a:pt x="45" y="136"/>
                    <a:pt x="45" y="133"/>
                  </a:cubicBezTo>
                  <a:cubicBezTo>
                    <a:pt x="45" y="119"/>
                    <a:pt x="38" y="103"/>
                    <a:pt x="31" y="85"/>
                  </a:cubicBezTo>
                  <a:cubicBezTo>
                    <a:pt x="21" y="62"/>
                    <a:pt x="10" y="35"/>
                    <a:pt x="10" y="5"/>
                  </a:cubicBezTo>
                  <a:cubicBezTo>
                    <a:pt x="10" y="3"/>
                    <a:pt x="8" y="0"/>
                    <a:pt x="5" y="0"/>
                  </a:cubicBezTo>
                  <a:cubicBezTo>
                    <a:pt x="2" y="0"/>
                    <a:pt x="0" y="3"/>
                    <a:pt x="0" y="5"/>
                  </a:cubicBezTo>
                  <a:cubicBezTo>
                    <a:pt x="0" y="37"/>
                    <a:pt x="11" y="65"/>
                    <a:pt x="21" y="89"/>
                  </a:cubicBezTo>
                  <a:cubicBezTo>
                    <a:pt x="29" y="106"/>
                    <a:pt x="35" y="121"/>
                    <a:pt x="35" y="134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23">
              <a:extLst>
                <a:ext uri="{FF2B5EF4-FFF2-40B4-BE49-F238E27FC236}">
                  <a16:creationId xmlns:a16="http://schemas.microsoft.com/office/drawing/2014/main" id="{AD943250-3078-4F67-869C-D9E2874BE0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6813" y="798513"/>
              <a:ext cx="58738" cy="260350"/>
            </a:xfrm>
            <a:custGeom>
              <a:avLst/>
              <a:gdLst>
                <a:gd name="T0" fmla="*/ 0 w 19"/>
                <a:gd name="T1" fmla="*/ 79 h 85"/>
                <a:gd name="T2" fmla="*/ 5 w 19"/>
                <a:gd name="T3" fmla="*/ 85 h 85"/>
                <a:gd name="T4" fmla="*/ 10 w 19"/>
                <a:gd name="T5" fmla="*/ 80 h 85"/>
                <a:gd name="T6" fmla="*/ 13 w 19"/>
                <a:gd name="T7" fmla="*/ 63 h 85"/>
                <a:gd name="T8" fmla="*/ 16 w 19"/>
                <a:gd name="T9" fmla="*/ 5 h 85"/>
                <a:gd name="T10" fmla="*/ 10 w 19"/>
                <a:gd name="T11" fmla="*/ 0 h 85"/>
                <a:gd name="T12" fmla="*/ 6 w 19"/>
                <a:gd name="T13" fmla="*/ 6 h 85"/>
                <a:gd name="T14" fmla="*/ 3 w 19"/>
                <a:gd name="T15" fmla="*/ 62 h 85"/>
                <a:gd name="T16" fmla="*/ 0 w 19"/>
                <a:gd name="T17" fmla="*/ 7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85">
                  <a:moveTo>
                    <a:pt x="0" y="79"/>
                  </a:moveTo>
                  <a:cubicBezTo>
                    <a:pt x="0" y="82"/>
                    <a:pt x="2" y="85"/>
                    <a:pt x="5" y="85"/>
                  </a:cubicBezTo>
                  <a:cubicBezTo>
                    <a:pt x="7" y="85"/>
                    <a:pt x="10" y="83"/>
                    <a:pt x="10" y="80"/>
                  </a:cubicBezTo>
                  <a:cubicBezTo>
                    <a:pt x="11" y="75"/>
                    <a:pt x="12" y="69"/>
                    <a:pt x="13" y="63"/>
                  </a:cubicBezTo>
                  <a:cubicBezTo>
                    <a:pt x="15" y="46"/>
                    <a:pt x="19" y="27"/>
                    <a:pt x="16" y="5"/>
                  </a:cubicBezTo>
                  <a:cubicBezTo>
                    <a:pt x="15" y="2"/>
                    <a:pt x="13" y="0"/>
                    <a:pt x="10" y="0"/>
                  </a:cubicBezTo>
                  <a:cubicBezTo>
                    <a:pt x="7" y="1"/>
                    <a:pt x="5" y="3"/>
                    <a:pt x="6" y="6"/>
                  </a:cubicBezTo>
                  <a:cubicBezTo>
                    <a:pt x="9" y="27"/>
                    <a:pt x="5" y="45"/>
                    <a:pt x="3" y="62"/>
                  </a:cubicBezTo>
                  <a:cubicBezTo>
                    <a:pt x="2" y="68"/>
                    <a:pt x="1" y="74"/>
                    <a:pt x="0" y="79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24">
              <a:extLst>
                <a:ext uri="{FF2B5EF4-FFF2-40B4-BE49-F238E27FC236}">
                  <a16:creationId xmlns:a16="http://schemas.microsoft.com/office/drawing/2014/main" id="{89BF7FB9-F3B5-4FAC-8027-F00BD6DE9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1388" y="958850"/>
              <a:ext cx="493713" cy="130175"/>
            </a:xfrm>
            <a:custGeom>
              <a:avLst/>
              <a:gdLst>
                <a:gd name="T0" fmla="*/ 153 w 162"/>
                <a:gd name="T1" fmla="*/ 41 h 43"/>
                <a:gd name="T2" fmla="*/ 160 w 162"/>
                <a:gd name="T3" fmla="*/ 40 h 43"/>
                <a:gd name="T4" fmla="*/ 159 w 162"/>
                <a:gd name="T5" fmla="*/ 33 h 43"/>
                <a:gd name="T6" fmla="*/ 90 w 162"/>
                <a:gd name="T7" fmla="*/ 3 h 43"/>
                <a:gd name="T8" fmla="*/ 2 w 162"/>
                <a:gd name="T9" fmla="*/ 28 h 43"/>
                <a:gd name="T10" fmla="*/ 1 w 162"/>
                <a:gd name="T11" fmla="*/ 35 h 43"/>
                <a:gd name="T12" fmla="*/ 8 w 162"/>
                <a:gd name="T13" fmla="*/ 36 h 43"/>
                <a:gd name="T14" fmla="*/ 89 w 162"/>
                <a:gd name="T15" fmla="*/ 13 h 43"/>
                <a:gd name="T16" fmla="*/ 153 w 162"/>
                <a:gd name="T17" fmla="*/ 4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" h="43">
                  <a:moveTo>
                    <a:pt x="153" y="41"/>
                  </a:moveTo>
                  <a:cubicBezTo>
                    <a:pt x="155" y="43"/>
                    <a:pt x="158" y="42"/>
                    <a:pt x="160" y="40"/>
                  </a:cubicBezTo>
                  <a:cubicBezTo>
                    <a:pt x="162" y="38"/>
                    <a:pt x="161" y="35"/>
                    <a:pt x="159" y="33"/>
                  </a:cubicBezTo>
                  <a:cubicBezTo>
                    <a:pt x="139" y="18"/>
                    <a:pt x="116" y="6"/>
                    <a:pt x="90" y="3"/>
                  </a:cubicBezTo>
                  <a:cubicBezTo>
                    <a:pt x="64" y="0"/>
                    <a:pt x="35" y="6"/>
                    <a:pt x="2" y="28"/>
                  </a:cubicBezTo>
                  <a:cubicBezTo>
                    <a:pt x="0" y="30"/>
                    <a:pt x="0" y="33"/>
                    <a:pt x="1" y="35"/>
                  </a:cubicBezTo>
                  <a:cubicBezTo>
                    <a:pt x="3" y="37"/>
                    <a:pt x="6" y="38"/>
                    <a:pt x="8" y="36"/>
                  </a:cubicBezTo>
                  <a:cubicBezTo>
                    <a:pt x="38" y="16"/>
                    <a:pt x="65" y="10"/>
                    <a:pt x="89" y="13"/>
                  </a:cubicBezTo>
                  <a:cubicBezTo>
                    <a:pt x="113" y="15"/>
                    <a:pt x="134" y="27"/>
                    <a:pt x="153" y="4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25">
              <a:extLst>
                <a:ext uri="{FF2B5EF4-FFF2-40B4-BE49-F238E27FC236}">
                  <a16:creationId xmlns:a16="http://schemas.microsoft.com/office/drawing/2014/main" id="{8A4742A4-A922-48D9-98B3-BF44E9567A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5700" y="1095375"/>
              <a:ext cx="44450" cy="479425"/>
            </a:xfrm>
            <a:custGeom>
              <a:avLst/>
              <a:gdLst>
                <a:gd name="T0" fmla="*/ 15 w 15"/>
                <a:gd name="T1" fmla="*/ 6 h 157"/>
                <a:gd name="T2" fmla="*/ 10 w 15"/>
                <a:gd name="T3" fmla="*/ 1 h 157"/>
                <a:gd name="T4" fmla="*/ 5 w 15"/>
                <a:gd name="T5" fmla="*/ 5 h 157"/>
                <a:gd name="T6" fmla="*/ 5 w 15"/>
                <a:gd name="T7" fmla="*/ 6 h 157"/>
                <a:gd name="T8" fmla="*/ 4 w 15"/>
                <a:gd name="T9" fmla="*/ 153 h 157"/>
                <a:gd name="T10" fmla="*/ 9 w 15"/>
                <a:gd name="T11" fmla="*/ 157 h 157"/>
                <a:gd name="T12" fmla="*/ 14 w 15"/>
                <a:gd name="T13" fmla="*/ 152 h 157"/>
                <a:gd name="T14" fmla="*/ 15 w 15"/>
                <a:gd name="T15" fmla="*/ 7 h 157"/>
                <a:gd name="T16" fmla="*/ 15 w 15"/>
                <a:gd name="T17" fmla="*/ 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157">
                  <a:moveTo>
                    <a:pt x="15" y="6"/>
                  </a:moveTo>
                  <a:cubicBezTo>
                    <a:pt x="15" y="3"/>
                    <a:pt x="13" y="1"/>
                    <a:pt x="10" y="1"/>
                  </a:cubicBezTo>
                  <a:cubicBezTo>
                    <a:pt x="7" y="0"/>
                    <a:pt x="5" y="3"/>
                    <a:pt x="5" y="5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4" y="18"/>
                    <a:pt x="0" y="107"/>
                    <a:pt x="4" y="153"/>
                  </a:cubicBezTo>
                  <a:cubicBezTo>
                    <a:pt x="4" y="155"/>
                    <a:pt x="7" y="157"/>
                    <a:pt x="9" y="157"/>
                  </a:cubicBezTo>
                  <a:cubicBezTo>
                    <a:pt x="12" y="157"/>
                    <a:pt x="14" y="154"/>
                    <a:pt x="14" y="152"/>
                  </a:cubicBezTo>
                  <a:cubicBezTo>
                    <a:pt x="10" y="107"/>
                    <a:pt x="14" y="19"/>
                    <a:pt x="15" y="7"/>
                  </a:cubicBezTo>
                  <a:lnTo>
                    <a:pt x="15" y="6"/>
                  </a:ln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26">
              <a:extLst>
                <a:ext uri="{FF2B5EF4-FFF2-40B4-BE49-F238E27FC236}">
                  <a16:creationId xmlns:a16="http://schemas.microsoft.com/office/drawing/2014/main" id="{DBBCB937-F827-480E-8E3A-F66638A37E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988" y="1092200"/>
              <a:ext cx="192088" cy="187325"/>
            </a:xfrm>
            <a:custGeom>
              <a:avLst/>
              <a:gdLst>
                <a:gd name="T0" fmla="*/ 62 w 63"/>
                <a:gd name="T1" fmla="*/ 24 h 61"/>
                <a:gd name="T2" fmla="*/ 57 w 63"/>
                <a:gd name="T3" fmla="*/ 19 h 61"/>
                <a:gd name="T4" fmla="*/ 52 w 63"/>
                <a:gd name="T5" fmla="*/ 24 h 61"/>
                <a:gd name="T6" fmla="*/ 42 w 63"/>
                <a:gd name="T7" fmla="*/ 40 h 61"/>
                <a:gd name="T8" fmla="*/ 33 w 63"/>
                <a:gd name="T9" fmla="*/ 45 h 61"/>
                <a:gd name="T10" fmla="*/ 24 w 63"/>
                <a:gd name="T11" fmla="*/ 33 h 61"/>
                <a:gd name="T12" fmla="*/ 11 w 63"/>
                <a:gd name="T13" fmla="*/ 6 h 61"/>
                <a:gd name="T14" fmla="*/ 7 w 63"/>
                <a:gd name="T15" fmla="*/ 0 h 61"/>
                <a:gd name="T16" fmla="*/ 1 w 63"/>
                <a:gd name="T17" fmla="*/ 5 h 61"/>
                <a:gd name="T18" fmla="*/ 16 w 63"/>
                <a:gd name="T19" fmla="*/ 40 h 61"/>
                <a:gd name="T20" fmla="*/ 25 w 63"/>
                <a:gd name="T21" fmla="*/ 55 h 61"/>
                <a:gd name="T22" fmla="*/ 29 w 63"/>
                <a:gd name="T23" fmla="*/ 60 h 61"/>
                <a:gd name="T24" fmla="*/ 35 w 63"/>
                <a:gd name="T25" fmla="*/ 58 h 61"/>
                <a:gd name="T26" fmla="*/ 46 w 63"/>
                <a:gd name="T27" fmla="*/ 49 h 61"/>
                <a:gd name="T28" fmla="*/ 62 w 63"/>
                <a:gd name="T29" fmla="*/ 2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61">
                  <a:moveTo>
                    <a:pt x="62" y="24"/>
                  </a:moveTo>
                  <a:cubicBezTo>
                    <a:pt x="62" y="21"/>
                    <a:pt x="60" y="19"/>
                    <a:pt x="57" y="19"/>
                  </a:cubicBezTo>
                  <a:cubicBezTo>
                    <a:pt x="54" y="19"/>
                    <a:pt x="52" y="22"/>
                    <a:pt x="52" y="24"/>
                  </a:cubicBezTo>
                  <a:cubicBezTo>
                    <a:pt x="53" y="35"/>
                    <a:pt x="48" y="37"/>
                    <a:pt x="42" y="40"/>
                  </a:cubicBezTo>
                  <a:cubicBezTo>
                    <a:pt x="39" y="41"/>
                    <a:pt x="36" y="42"/>
                    <a:pt x="33" y="45"/>
                  </a:cubicBezTo>
                  <a:cubicBezTo>
                    <a:pt x="31" y="40"/>
                    <a:pt x="27" y="37"/>
                    <a:pt x="24" y="33"/>
                  </a:cubicBezTo>
                  <a:cubicBezTo>
                    <a:pt x="17" y="26"/>
                    <a:pt x="10" y="18"/>
                    <a:pt x="11" y="6"/>
                  </a:cubicBezTo>
                  <a:cubicBezTo>
                    <a:pt x="11" y="3"/>
                    <a:pt x="9" y="0"/>
                    <a:pt x="7" y="0"/>
                  </a:cubicBezTo>
                  <a:cubicBezTo>
                    <a:pt x="4" y="0"/>
                    <a:pt x="1" y="2"/>
                    <a:pt x="1" y="5"/>
                  </a:cubicBezTo>
                  <a:cubicBezTo>
                    <a:pt x="0" y="22"/>
                    <a:pt x="8" y="31"/>
                    <a:pt x="16" y="40"/>
                  </a:cubicBezTo>
                  <a:cubicBezTo>
                    <a:pt x="21" y="45"/>
                    <a:pt x="25" y="50"/>
                    <a:pt x="25" y="55"/>
                  </a:cubicBezTo>
                  <a:cubicBezTo>
                    <a:pt x="25" y="57"/>
                    <a:pt x="26" y="59"/>
                    <a:pt x="29" y="60"/>
                  </a:cubicBezTo>
                  <a:cubicBezTo>
                    <a:pt x="31" y="61"/>
                    <a:pt x="34" y="60"/>
                    <a:pt x="35" y="58"/>
                  </a:cubicBezTo>
                  <a:cubicBezTo>
                    <a:pt x="37" y="53"/>
                    <a:pt x="42" y="51"/>
                    <a:pt x="46" y="49"/>
                  </a:cubicBezTo>
                  <a:cubicBezTo>
                    <a:pt x="55" y="45"/>
                    <a:pt x="63" y="41"/>
                    <a:pt x="62" y="24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27">
              <a:extLst>
                <a:ext uri="{FF2B5EF4-FFF2-40B4-BE49-F238E27FC236}">
                  <a16:creationId xmlns:a16="http://schemas.microsoft.com/office/drawing/2014/main" id="{C6B93B75-3B32-4965-951F-7A3725C98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1238" y="1095375"/>
              <a:ext cx="188913" cy="180975"/>
            </a:xfrm>
            <a:custGeom>
              <a:avLst/>
              <a:gdLst>
                <a:gd name="T0" fmla="*/ 12 w 62"/>
                <a:gd name="T1" fmla="*/ 25 h 59"/>
                <a:gd name="T2" fmla="*/ 8 w 62"/>
                <a:gd name="T3" fmla="*/ 19 h 59"/>
                <a:gd name="T4" fmla="*/ 2 w 62"/>
                <a:gd name="T5" fmla="*/ 24 h 59"/>
                <a:gd name="T6" fmla="*/ 16 w 62"/>
                <a:gd name="T7" fmla="*/ 47 h 59"/>
                <a:gd name="T8" fmla="*/ 26 w 62"/>
                <a:gd name="T9" fmla="*/ 55 h 59"/>
                <a:gd name="T10" fmla="*/ 32 w 62"/>
                <a:gd name="T11" fmla="*/ 58 h 59"/>
                <a:gd name="T12" fmla="*/ 36 w 62"/>
                <a:gd name="T13" fmla="*/ 53 h 59"/>
                <a:gd name="T14" fmla="*/ 45 w 62"/>
                <a:gd name="T15" fmla="*/ 39 h 59"/>
                <a:gd name="T16" fmla="*/ 62 w 62"/>
                <a:gd name="T17" fmla="*/ 5 h 59"/>
                <a:gd name="T18" fmla="*/ 57 w 62"/>
                <a:gd name="T19" fmla="*/ 1 h 59"/>
                <a:gd name="T20" fmla="*/ 52 w 62"/>
                <a:gd name="T21" fmla="*/ 6 h 59"/>
                <a:gd name="T22" fmla="*/ 39 w 62"/>
                <a:gd name="T23" fmla="*/ 31 h 59"/>
                <a:gd name="T24" fmla="*/ 29 w 62"/>
                <a:gd name="T25" fmla="*/ 42 h 59"/>
                <a:gd name="T26" fmla="*/ 20 w 62"/>
                <a:gd name="T27" fmla="*/ 38 h 59"/>
                <a:gd name="T28" fmla="*/ 12 w 62"/>
                <a:gd name="T29" fmla="*/ 25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" h="59">
                  <a:moveTo>
                    <a:pt x="12" y="25"/>
                  </a:moveTo>
                  <a:cubicBezTo>
                    <a:pt x="13" y="22"/>
                    <a:pt x="11" y="19"/>
                    <a:pt x="8" y="19"/>
                  </a:cubicBezTo>
                  <a:cubicBezTo>
                    <a:pt x="5" y="19"/>
                    <a:pt x="3" y="21"/>
                    <a:pt x="2" y="24"/>
                  </a:cubicBezTo>
                  <a:cubicBezTo>
                    <a:pt x="0" y="41"/>
                    <a:pt x="8" y="44"/>
                    <a:pt x="16" y="47"/>
                  </a:cubicBezTo>
                  <a:cubicBezTo>
                    <a:pt x="20" y="48"/>
                    <a:pt x="24" y="50"/>
                    <a:pt x="26" y="55"/>
                  </a:cubicBezTo>
                  <a:cubicBezTo>
                    <a:pt x="27" y="57"/>
                    <a:pt x="30" y="59"/>
                    <a:pt x="32" y="58"/>
                  </a:cubicBezTo>
                  <a:cubicBezTo>
                    <a:pt x="35" y="57"/>
                    <a:pt x="36" y="55"/>
                    <a:pt x="36" y="53"/>
                  </a:cubicBezTo>
                  <a:cubicBezTo>
                    <a:pt x="36" y="47"/>
                    <a:pt x="41" y="43"/>
                    <a:pt x="45" y="39"/>
                  </a:cubicBezTo>
                  <a:cubicBezTo>
                    <a:pt x="54" y="31"/>
                    <a:pt x="62" y="23"/>
                    <a:pt x="62" y="5"/>
                  </a:cubicBezTo>
                  <a:cubicBezTo>
                    <a:pt x="62" y="3"/>
                    <a:pt x="59" y="0"/>
                    <a:pt x="57" y="1"/>
                  </a:cubicBezTo>
                  <a:cubicBezTo>
                    <a:pt x="54" y="1"/>
                    <a:pt x="52" y="3"/>
                    <a:pt x="52" y="6"/>
                  </a:cubicBezTo>
                  <a:cubicBezTo>
                    <a:pt x="52" y="19"/>
                    <a:pt x="45" y="25"/>
                    <a:pt x="39" y="31"/>
                  </a:cubicBezTo>
                  <a:cubicBezTo>
                    <a:pt x="35" y="35"/>
                    <a:pt x="31" y="38"/>
                    <a:pt x="29" y="42"/>
                  </a:cubicBezTo>
                  <a:cubicBezTo>
                    <a:pt x="26" y="40"/>
                    <a:pt x="23" y="39"/>
                    <a:pt x="20" y="38"/>
                  </a:cubicBezTo>
                  <a:cubicBezTo>
                    <a:pt x="15" y="36"/>
                    <a:pt x="11" y="34"/>
                    <a:pt x="12" y="25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28">
              <a:extLst>
                <a:ext uri="{FF2B5EF4-FFF2-40B4-BE49-F238E27FC236}">
                  <a16:creationId xmlns:a16="http://schemas.microsoft.com/office/drawing/2014/main" id="{8540F67D-7758-4C4E-9532-1734BBC0CB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8425" y="1055688"/>
              <a:ext cx="14288" cy="61913"/>
            </a:xfrm>
            <a:custGeom>
              <a:avLst/>
              <a:gdLst>
                <a:gd name="T0" fmla="*/ 5 w 5"/>
                <a:gd name="T1" fmla="*/ 1 h 20"/>
                <a:gd name="T2" fmla="*/ 5 w 5"/>
                <a:gd name="T3" fmla="*/ 12 h 20"/>
                <a:gd name="T4" fmla="*/ 3 w 5"/>
                <a:gd name="T5" fmla="*/ 19 h 20"/>
                <a:gd name="T6" fmla="*/ 1 w 5"/>
                <a:gd name="T7" fmla="*/ 18 h 20"/>
                <a:gd name="T8" fmla="*/ 2 w 5"/>
                <a:gd name="T9" fmla="*/ 11 h 20"/>
                <a:gd name="T10" fmla="*/ 3 w 5"/>
                <a:gd name="T11" fmla="*/ 1 h 20"/>
                <a:gd name="T12" fmla="*/ 5 w 5"/>
                <a:gd name="T13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20">
                  <a:moveTo>
                    <a:pt x="5" y="1"/>
                  </a:moveTo>
                  <a:cubicBezTo>
                    <a:pt x="5" y="5"/>
                    <a:pt x="5" y="8"/>
                    <a:pt x="5" y="12"/>
                  </a:cubicBezTo>
                  <a:cubicBezTo>
                    <a:pt x="5" y="14"/>
                    <a:pt x="5" y="17"/>
                    <a:pt x="3" y="19"/>
                  </a:cubicBezTo>
                  <a:cubicBezTo>
                    <a:pt x="2" y="20"/>
                    <a:pt x="1" y="19"/>
                    <a:pt x="1" y="18"/>
                  </a:cubicBezTo>
                  <a:cubicBezTo>
                    <a:pt x="0" y="16"/>
                    <a:pt x="1" y="14"/>
                    <a:pt x="2" y="11"/>
                  </a:cubicBezTo>
                  <a:cubicBezTo>
                    <a:pt x="2" y="8"/>
                    <a:pt x="3" y="5"/>
                    <a:pt x="3" y="1"/>
                  </a:cubicBezTo>
                  <a:cubicBezTo>
                    <a:pt x="4" y="0"/>
                    <a:pt x="5" y="0"/>
                    <a:pt x="5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29">
              <a:extLst>
                <a:ext uri="{FF2B5EF4-FFF2-40B4-BE49-F238E27FC236}">
                  <a16:creationId xmlns:a16="http://schemas.microsoft.com/office/drawing/2014/main" id="{0C096CF1-DD44-497F-AA62-0D7D54A97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200" y="1038225"/>
              <a:ext cx="25400" cy="76200"/>
            </a:xfrm>
            <a:custGeom>
              <a:avLst/>
              <a:gdLst>
                <a:gd name="T0" fmla="*/ 7 w 8"/>
                <a:gd name="T1" fmla="*/ 1 h 25"/>
                <a:gd name="T2" fmla="*/ 5 w 8"/>
                <a:gd name="T3" fmla="*/ 23 h 25"/>
                <a:gd name="T4" fmla="*/ 1 w 8"/>
                <a:gd name="T5" fmla="*/ 22 h 25"/>
                <a:gd name="T6" fmla="*/ 3 w 8"/>
                <a:gd name="T7" fmla="*/ 12 h 25"/>
                <a:gd name="T8" fmla="*/ 5 w 8"/>
                <a:gd name="T9" fmla="*/ 1 h 25"/>
                <a:gd name="T10" fmla="*/ 7 w 8"/>
                <a:gd name="T11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25">
                  <a:moveTo>
                    <a:pt x="7" y="1"/>
                  </a:moveTo>
                  <a:cubicBezTo>
                    <a:pt x="8" y="8"/>
                    <a:pt x="8" y="17"/>
                    <a:pt x="5" y="23"/>
                  </a:cubicBezTo>
                  <a:cubicBezTo>
                    <a:pt x="4" y="25"/>
                    <a:pt x="0" y="24"/>
                    <a:pt x="1" y="22"/>
                  </a:cubicBezTo>
                  <a:cubicBezTo>
                    <a:pt x="1" y="18"/>
                    <a:pt x="2" y="15"/>
                    <a:pt x="3" y="12"/>
                  </a:cubicBezTo>
                  <a:cubicBezTo>
                    <a:pt x="4" y="9"/>
                    <a:pt x="4" y="5"/>
                    <a:pt x="5" y="1"/>
                  </a:cubicBezTo>
                  <a:cubicBezTo>
                    <a:pt x="5" y="0"/>
                    <a:pt x="7" y="0"/>
                    <a:pt x="7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30">
              <a:extLst>
                <a:ext uri="{FF2B5EF4-FFF2-40B4-BE49-F238E27FC236}">
                  <a16:creationId xmlns:a16="http://schemas.microsoft.com/office/drawing/2014/main" id="{7761156E-B04D-4FFD-BA90-66211ACFA5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2388" y="1025525"/>
              <a:ext cx="20638" cy="76200"/>
            </a:xfrm>
            <a:custGeom>
              <a:avLst/>
              <a:gdLst>
                <a:gd name="T0" fmla="*/ 7 w 7"/>
                <a:gd name="T1" fmla="*/ 1 h 25"/>
                <a:gd name="T2" fmla="*/ 7 w 7"/>
                <a:gd name="T3" fmla="*/ 13 h 25"/>
                <a:gd name="T4" fmla="*/ 3 w 7"/>
                <a:gd name="T5" fmla="*/ 23 h 25"/>
                <a:gd name="T6" fmla="*/ 0 w 7"/>
                <a:gd name="T7" fmla="*/ 22 h 25"/>
                <a:gd name="T8" fmla="*/ 2 w 7"/>
                <a:gd name="T9" fmla="*/ 13 h 25"/>
                <a:gd name="T10" fmla="*/ 4 w 7"/>
                <a:gd name="T11" fmla="*/ 2 h 25"/>
                <a:gd name="T12" fmla="*/ 7 w 7"/>
                <a:gd name="T13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25">
                  <a:moveTo>
                    <a:pt x="7" y="1"/>
                  </a:moveTo>
                  <a:cubicBezTo>
                    <a:pt x="7" y="5"/>
                    <a:pt x="7" y="9"/>
                    <a:pt x="7" y="13"/>
                  </a:cubicBezTo>
                  <a:cubicBezTo>
                    <a:pt x="6" y="16"/>
                    <a:pt x="6" y="21"/>
                    <a:pt x="3" y="23"/>
                  </a:cubicBezTo>
                  <a:cubicBezTo>
                    <a:pt x="2" y="25"/>
                    <a:pt x="0" y="24"/>
                    <a:pt x="0" y="22"/>
                  </a:cubicBezTo>
                  <a:cubicBezTo>
                    <a:pt x="0" y="19"/>
                    <a:pt x="1" y="16"/>
                    <a:pt x="2" y="13"/>
                  </a:cubicBezTo>
                  <a:cubicBezTo>
                    <a:pt x="3" y="10"/>
                    <a:pt x="4" y="6"/>
                    <a:pt x="4" y="2"/>
                  </a:cubicBezTo>
                  <a:cubicBezTo>
                    <a:pt x="4" y="0"/>
                    <a:pt x="7" y="0"/>
                    <a:pt x="7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31">
              <a:extLst>
                <a:ext uri="{FF2B5EF4-FFF2-40B4-BE49-F238E27FC236}">
                  <a16:creationId xmlns:a16="http://schemas.microsoft.com/office/drawing/2014/main" id="{90F02CB2-0822-4DDF-8FBF-B73CA080A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8575" y="1012825"/>
              <a:ext cx="26988" cy="73025"/>
            </a:xfrm>
            <a:custGeom>
              <a:avLst/>
              <a:gdLst>
                <a:gd name="T0" fmla="*/ 6 w 9"/>
                <a:gd name="T1" fmla="*/ 2 h 24"/>
                <a:gd name="T2" fmla="*/ 3 w 9"/>
                <a:gd name="T3" fmla="*/ 23 h 24"/>
                <a:gd name="T4" fmla="*/ 1 w 9"/>
                <a:gd name="T5" fmla="*/ 22 h 24"/>
                <a:gd name="T6" fmla="*/ 2 w 9"/>
                <a:gd name="T7" fmla="*/ 14 h 24"/>
                <a:gd name="T8" fmla="*/ 3 w 9"/>
                <a:gd name="T9" fmla="*/ 2 h 24"/>
                <a:gd name="T10" fmla="*/ 6 w 9"/>
                <a:gd name="T11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24">
                  <a:moveTo>
                    <a:pt x="6" y="2"/>
                  </a:moveTo>
                  <a:cubicBezTo>
                    <a:pt x="6" y="7"/>
                    <a:pt x="9" y="20"/>
                    <a:pt x="3" y="23"/>
                  </a:cubicBezTo>
                  <a:cubicBezTo>
                    <a:pt x="2" y="24"/>
                    <a:pt x="1" y="23"/>
                    <a:pt x="1" y="22"/>
                  </a:cubicBezTo>
                  <a:cubicBezTo>
                    <a:pt x="0" y="19"/>
                    <a:pt x="1" y="16"/>
                    <a:pt x="2" y="14"/>
                  </a:cubicBezTo>
                  <a:cubicBezTo>
                    <a:pt x="3" y="10"/>
                    <a:pt x="3" y="6"/>
                    <a:pt x="3" y="2"/>
                  </a:cubicBezTo>
                  <a:cubicBezTo>
                    <a:pt x="4" y="0"/>
                    <a:pt x="6" y="0"/>
                    <a:pt x="6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432">
              <a:extLst>
                <a:ext uri="{FF2B5EF4-FFF2-40B4-BE49-F238E27FC236}">
                  <a16:creationId xmlns:a16="http://schemas.microsoft.com/office/drawing/2014/main" id="{FE058230-EDE8-4350-A4EA-5B75B5AB88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0000" y="1006475"/>
              <a:ext cx="25400" cy="68263"/>
            </a:xfrm>
            <a:custGeom>
              <a:avLst/>
              <a:gdLst>
                <a:gd name="T0" fmla="*/ 7 w 8"/>
                <a:gd name="T1" fmla="*/ 1 h 22"/>
                <a:gd name="T2" fmla="*/ 4 w 8"/>
                <a:gd name="T3" fmla="*/ 20 h 22"/>
                <a:gd name="T4" fmla="*/ 1 w 8"/>
                <a:gd name="T5" fmla="*/ 19 h 22"/>
                <a:gd name="T6" fmla="*/ 3 w 8"/>
                <a:gd name="T7" fmla="*/ 10 h 22"/>
                <a:gd name="T8" fmla="*/ 5 w 8"/>
                <a:gd name="T9" fmla="*/ 1 h 22"/>
                <a:gd name="T10" fmla="*/ 7 w 8"/>
                <a:gd name="T11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22">
                  <a:moveTo>
                    <a:pt x="7" y="1"/>
                  </a:moveTo>
                  <a:cubicBezTo>
                    <a:pt x="7" y="7"/>
                    <a:pt x="8" y="15"/>
                    <a:pt x="4" y="20"/>
                  </a:cubicBezTo>
                  <a:cubicBezTo>
                    <a:pt x="3" y="22"/>
                    <a:pt x="0" y="20"/>
                    <a:pt x="1" y="19"/>
                  </a:cubicBezTo>
                  <a:cubicBezTo>
                    <a:pt x="1" y="16"/>
                    <a:pt x="2" y="13"/>
                    <a:pt x="3" y="10"/>
                  </a:cubicBezTo>
                  <a:cubicBezTo>
                    <a:pt x="4" y="7"/>
                    <a:pt x="4" y="4"/>
                    <a:pt x="5" y="1"/>
                  </a:cubicBezTo>
                  <a:cubicBezTo>
                    <a:pt x="5" y="0"/>
                    <a:pt x="7" y="0"/>
                    <a:pt x="7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433">
              <a:extLst>
                <a:ext uri="{FF2B5EF4-FFF2-40B4-BE49-F238E27FC236}">
                  <a16:creationId xmlns:a16="http://schemas.microsoft.com/office/drawing/2014/main" id="{4E88DE92-0ADA-4FC6-982A-C53DBE6F1C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9363" y="995363"/>
              <a:ext cx="23813" cy="73025"/>
            </a:xfrm>
            <a:custGeom>
              <a:avLst/>
              <a:gdLst>
                <a:gd name="T0" fmla="*/ 8 w 8"/>
                <a:gd name="T1" fmla="*/ 2 h 24"/>
                <a:gd name="T2" fmla="*/ 7 w 8"/>
                <a:gd name="T3" fmla="*/ 15 h 24"/>
                <a:gd name="T4" fmla="*/ 3 w 8"/>
                <a:gd name="T5" fmla="*/ 24 h 24"/>
                <a:gd name="T6" fmla="*/ 0 w 8"/>
                <a:gd name="T7" fmla="*/ 22 h 24"/>
                <a:gd name="T8" fmla="*/ 3 w 8"/>
                <a:gd name="T9" fmla="*/ 13 h 24"/>
                <a:gd name="T10" fmla="*/ 5 w 8"/>
                <a:gd name="T11" fmla="*/ 2 h 24"/>
                <a:gd name="T12" fmla="*/ 8 w 8"/>
                <a:gd name="T13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24">
                  <a:moveTo>
                    <a:pt x="8" y="2"/>
                  </a:moveTo>
                  <a:cubicBezTo>
                    <a:pt x="8" y="6"/>
                    <a:pt x="7" y="11"/>
                    <a:pt x="7" y="15"/>
                  </a:cubicBezTo>
                  <a:cubicBezTo>
                    <a:pt x="6" y="18"/>
                    <a:pt x="6" y="22"/>
                    <a:pt x="3" y="24"/>
                  </a:cubicBezTo>
                  <a:cubicBezTo>
                    <a:pt x="2" y="24"/>
                    <a:pt x="0" y="24"/>
                    <a:pt x="0" y="22"/>
                  </a:cubicBezTo>
                  <a:cubicBezTo>
                    <a:pt x="0" y="19"/>
                    <a:pt x="2" y="16"/>
                    <a:pt x="3" y="13"/>
                  </a:cubicBezTo>
                  <a:cubicBezTo>
                    <a:pt x="4" y="9"/>
                    <a:pt x="4" y="5"/>
                    <a:pt x="5" y="2"/>
                  </a:cubicBezTo>
                  <a:cubicBezTo>
                    <a:pt x="5" y="0"/>
                    <a:pt x="8" y="1"/>
                    <a:pt x="8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434">
              <a:extLst>
                <a:ext uri="{FF2B5EF4-FFF2-40B4-BE49-F238E27FC236}">
                  <a16:creationId xmlns:a16="http://schemas.microsoft.com/office/drawing/2014/main" id="{A7FD8F08-BC9F-4AAC-B78B-2AACBBA1E4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2375" y="982663"/>
              <a:ext cx="23813" cy="73025"/>
            </a:xfrm>
            <a:custGeom>
              <a:avLst/>
              <a:gdLst>
                <a:gd name="T0" fmla="*/ 7 w 8"/>
                <a:gd name="T1" fmla="*/ 2 h 24"/>
                <a:gd name="T2" fmla="*/ 4 w 8"/>
                <a:gd name="T3" fmla="*/ 23 h 24"/>
                <a:gd name="T4" fmla="*/ 0 w 8"/>
                <a:gd name="T5" fmla="*/ 23 h 24"/>
                <a:gd name="T6" fmla="*/ 2 w 8"/>
                <a:gd name="T7" fmla="*/ 14 h 24"/>
                <a:gd name="T8" fmla="*/ 5 w 8"/>
                <a:gd name="T9" fmla="*/ 2 h 24"/>
                <a:gd name="T10" fmla="*/ 7 w 8"/>
                <a:gd name="T11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24">
                  <a:moveTo>
                    <a:pt x="7" y="2"/>
                  </a:moveTo>
                  <a:cubicBezTo>
                    <a:pt x="7" y="8"/>
                    <a:pt x="8" y="18"/>
                    <a:pt x="4" y="23"/>
                  </a:cubicBezTo>
                  <a:cubicBezTo>
                    <a:pt x="3" y="24"/>
                    <a:pt x="1" y="24"/>
                    <a:pt x="0" y="23"/>
                  </a:cubicBezTo>
                  <a:cubicBezTo>
                    <a:pt x="0" y="20"/>
                    <a:pt x="1" y="17"/>
                    <a:pt x="2" y="14"/>
                  </a:cubicBezTo>
                  <a:cubicBezTo>
                    <a:pt x="3" y="10"/>
                    <a:pt x="4" y="6"/>
                    <a:pt x="5" y="2"/>
                  </a:cubicBezTo>
                  <a:cubicBezTo>
                    <a:pt x="5" y="1"/>
                    <a:pt x="7" y="0"/>
                    <a:pt x="7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435">
              <a:extLst>
                <a:ext uri="{FF2B5EF4-FFF2-40B4-BE49-F238E27FC236}">
                  <a16:creationId xmlns:a16="http://schemas.microsoft.com/office/drawing/2014/main" id="{7B341EFA-2FAD-4005-95CF-DBA200B6CB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1075" y="1042988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2 h 2"/>
                <a:gd name="T4" fmla="*/ 0 w 2"/>
                <a:gd name="T5" fmla="*/ 2 h 2"/>
                <a:gd name="T6" fmla="*/ 0 w 2"/>
                <a:gd name="T7" fmla="*/ 1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1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2" y="0"/>
                    <a:pt x="1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436">
              <a:extLst>
                <a:ext uri="{FF2B5EF4-FFF2-40B4-BE49-F238E27FC236}">
                  <a16:creationId xmlns:a16="http://schemas.microsoft.com/office/drawing/2014/main" id="{001CA335-71D5-4BE4-ABDC-0382CE699A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7900" y="1042988"/>
              <a:ext cx="25400" cy="74613"/>
            </a:xfrm>
            <a:custGeom>
              <a:avLst/>
              <a:gdLst>
                <a:gd name="T0" fmla="*/ 3 w 8"/>
                <a:gd name="T1" fmla="*/ 1 h 24"/>
                <a:gd name="T2" fmla="*/ 5 w 8"/>
                <a:gd name="T3" fmla="*/ 12 h 24"/>
                <a:gd name="T4" fmla="*/ 7 w 8"/>
                <a:gd name="T5" fmla="*/ 19 h 24"/>
                <a:gd name="T6" fmla="*/ 8 w 8"/>
                <a:gd name="T7" fmla="*/ 23 h 24"/>
                <a:gd name="T8" fmla="*/ 7 w 8"/>
                <a:gd name="T9" fmla="*/ 24 h 24"/>
                <a:gd name="T10" fmla="*/ 2 w 8"/>
                <a:gd name="T11" fmla="*/ 16 h 24"/>
                <a:gd name="T12" fmla="*/ 1 w 8"/>
                <a:gd name="T13" fmla="*/ 1 h 24"/>
                <a:gd name="T14" fmla="*/ 3 w 8"/>
                <a:gd name="T15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24">
                  <a:moveTo>
                    <a:pt x="3" y="1"/>
                  </a:moveTo>
                  <a:cubicBezTo>
                    <a:pt x="4" y="5"/>
                    <a:pt x="4" y="9"/>
                    <a:pt x="5" y="12"/>
                  </a:cubicBezTo>
                  <a:cubicBezTo>
                    <a:pt x="5" y="15"/>
                    <a:pt x="6" y="17"/>
                    <a:pt x="7" y="19"/>
                  </a:cubicBezTo>
                  <a:cubicBezTo>
                    <a:pt x="8" y="21"/>
                    <a:pt x="8" y="21"/>
                    <a:pt x="8" y="23"/>
                  </a:cubicBezTo>
                  <a:cubicBezTo>
                    <a:pt x="8" y="23"/>
                    <a:pt x="7" y="24"/>
                    <a:pt x="7" y="24"/>
                  </a:cubicBezTo>
                  <a:cubicBezTo>
                    <a:pt x="3" y="23"/>
                    <a:pt x="3" y="19"/>
                    <a:pt x="2" y="16"/>
                  </a:cubicBezTo>
                  <a:cubicBezTo>
                    <a:pt x="1" y="11"/>
                    <a:pt x="0" y="6"/>
                    <a:pt x="1" y="1"/>
                  </a:cubicBezTo>
                  <a:cubicBezTo>
                    <a:pt x="1" y="0"/>
                    <a:pt x="2" y="0"/>
                    <a:pt x="3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437">
              <a:extLst>
                <a:ext uri="{FF2B5EF4-FFF2-40B4-BE49-F238E27FC236}">
                  <a16:creationId xmlns:a16="http://schemas.microsoft.com/office/drawing/2014/main" id="{DD72E551-D220-4426-A1A0-E13B5429D3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0125" y="1035050"/>
              <a:ext cx="23813" cy="76200"/>
            </a:xfrm>
            <a:custGeom>
              <a:avLst/>
              <a:gdLst>
                <a:gd name="T0" fmla="*/ 4 w 8"/>
                <a:gd name="T1" fmla="*/ 3 h 25"/>
                <a:gd name="T2" fmla="*/ 5 w 8"/>
                <a:gd name="T3" fmla="*/ 14 h 25"/>
                <a:gd name="T4" fmla="*/ 7 w 8"/>
                <a:gd name="T5" fmla="*/ 24 h 25"/>
                <a:gd name="T6" fmla="*/ 5 w 8"/>
                <a:gd name="T7" fmla="*/ 25 h 25"/>
                <a:gd name="T8" fmla="*/ 1 w 8"/>
                <a:gd name="T9" fmla="*/ 15 h 25"/>
                <a:gd name="T10" fmla="*/ 1 w 8"/>
                <a:gd name="T11" fmla="*/ 2 h 25"/>
                <a:gd name="T12" fmla="*/ 4 w 8"/>
                <a:gd name="T13" fmla="*/ 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25">
                  <a:moveTo>
                    <a:pt x="4" y="3"/>
                  </a:moveTo>
                  <a:cubicBezTo>
                    <a:pt x="4" y="6"/>
                    <a:pt x="5" y="10"/>
                    <a:pt x="5" y="14"/>
                  </a:cubicBezTo>
                  <a:cubicBezTo>
                    <a:pt x="6" y="17"/>
                    <a:pt x="8" y="21"/>
                    <a:pt x="7" y="24"/>
                  </a:cubicBezTo>
                  <a:cubicBezTo>
                    <a:pt x="7" y="25"/>
                    <a:pt x="6" y="25"/>
                    <a:pt x="5" y="25"/>
                  </a:cubicBezTo>
                  <a:cubicBezTo>
                    <a:pt x="2" y="23"/>
                    <a:pt x="2" y="19"/>
                    <a:pt x="1" y="15"/>
                  </a:cubicBezTo>
                  <a:cubicBezTo>
                    <a:pt x="0" y="11"/>
                    <a:pt x="1" y="7"/>
                    <a:pt x="1" y="2"/>
                  </a:cubicBezTo>
                  <a:cubicBezTo>
                    <a:pt x="1" y="0"/>
                    <a:pt x="4" y="1"/>
                    <a:pt x="4" y="3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438">
              <a:extLst>
                <a:ext uri="{FF2B5EF4-FFF2-40B4-BE49-F238E27FC236}">
                  <a16:creationId xmlns:a16="http://schemas.microsoft.com/office/drawing/2014/main" id="{8C003E05-6EC6-4777-AD52-89DF622AFE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0763" y="1016000"/>
              <a:ext cx="30163" cy="76200"/>
            </a:xfrm>
            <a:custGeom>
              <a:avLst/>
              <a:gdLst>
                <a:gd name="T0" fmla="*/ 2 w 10"/>
                <a:gd name="T1" fmla="*/ 1 h 25"/>
                <a:gd name="T2" fmla="*/ 6 w 10"/>
                <a:gd name="T3" fmla="*/ 13 h 25"/>
                <a:gd name="T4" fmla="*/ 9 w 10"/>
                <a:gd name="T5" fmla="*/ 24 h 25"/>
                <a:gd name="T6" fmla="*/ 7 w 10"/>
                <a:gd name="T7" fmla="*/ 25 h 25"/>
                <a:gd name="T8" fmla="*/ 2 w 10"/>
                <a:gd name="T9" fmla="*/ 15 h 25"/>
                <a:gd name="T10" fmla="*/ 0 w 10"/>
                <a:gd name="T11" fmla="*/ 1 h 25"/>
                <a:gd name="T12" fmla="*/ 2 w 10"/>
                <a:gd name="T13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25">
                  <a:moveTo>
                    <a:pt x="2" y="1"/>
                  </a:moveTo>
                  <a:cubicBezTo>
                    <a:pt x="3" y="5"/>
                    <a:pt x="5" y="9"/>
                    <a:pt x="6" y="13"/>
                  </a:cubicBezTo>
                  <a:cubicBezTo>
                    <a:pt x="7" y="16"/>
                    <a:pt x="10" y="20"/>
                    <a:pt x="9" y="24"/>
                  </a:cubicBezTo>
                  <a:cubicBezTo>
                    <a:pt x="9" y="25"/>
                    <a:pt x="7" y="25"/>
                    <a:pt x="7" y="25"/>
                  </a:cubicBezTo>
                  <a:cubicBezTo>
                    <a:pt x="3" y="23"/>
                    <a:pt x="3" y="19"/>
                    <a:pt x="2" y="15"/>
                  </a:cubicBezTo>
                  <a:cubicBezTo>
                    <a:pt x="1" y="11"/>
                    <a:pt x="0" y="6"/>
                    <a:pt x="0" y="1"/>
                  </a:cubicBezTo>
                  <a:cubicBezTo>
                    <a:pt x="0" y="0"/>
                    <a:pt x="2" y="0"/>
                    <a:pt x="2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439">
              <a:extLst>
                <a:ext uri="{FF2B5EF4-FFF2-40B4-BE49-F238E27FC236}">
                  <a16:creationId xmlns:a16="http://schemas.microsoft.com/office/drawing/2014/main" id="{F142ED13-AA48-42F4-B58A-4AED5876E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750" y="1009650"/>
              <a:ext cx="22225" cy="73025"/>
            </a:xfrm>
            <a:custGeom>
              <a:avLst/>
              <a:gdLst>
                <a:gd name="T0" fmla="*/ 3 w 7"/>
                <a:gd name="T1" fmla="*/ 2 h 24"/>
                <a:gd name="T2" fmla="*/ 4 w 7"/>
                <a:gd name="T3" fmla="*/ 13 h 24"/>
                <a:gd name="T4" fmla="*/ 6 w 7"/>
                <a:gd name="T5" fmla="*/ 22 h 24"/>
                <a:gd name="T6" fmla="*/ 3 w 7"/>
                <a:gd name="T7" fmla="*/ 23 h 24"/>
                <a:gd name="T8" fmla="*/ 0 w 7"/>
                <a:gd name="T9" fmla="*/ 14 h 24"/>
                <a:gd name="T10" fmla="*/ 0 w 7"/>
                <a:gd name="T11" fmla="*/ 2 h 24"/>
                <a:gd name="T12" fmla="*/ 3 w 7"/>
                <a:gd name="T13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24">
                  <a:moveTo>
                    <a:pt x="3" y="2"/>
                  </a:moveTo>
                  <a:cubicBezTo>
                    <a:pt x="3" y="6"/>
                    <a:pt x="4" y="9"/>
                    <a:pt x="4" y="13"/>
                  </a:cubicBezTo>
                  <a:cubicBezTo>
                    <a:pt x="5" y="16"/>
                    <a:pt x="7" y="19"/>
                    <a:pt x="6" y="22"/>
                  </a:cubicBezTo>
                  <a:cubicBezTo>
                    <a:pt x="5" y="23"/>
                    <a:pt x="4" y="24"/>
                    <a:pt x="3" y="23"/>
                  </a:cubicBezTo>
                  <a:cubicBezTo>
                    <a:pt x="0" y="21"/>
                    <a:pt x="0" y="17"/>
                    <a:pt x="0" y="14"/>
                  </a:cubicBezTo>
                  <a:cubicBezTo>
                    <a:pt x="0" y="10"/>
                    <a:pt x="0" y="6"/>
                    <a:pt x="0" y="2"/>
                  </a:cubicBezTo>
                  <a:cubicBezTo>
                    <a:pt x="1" y="0"/>
                    <a:pt x="3" y="0"/>
                    <a:pt x="3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40">
              <a:extLst>
                <a:ext uri="{FF2B5EF4-FFF2-40B4-BE49-F238E27FC236}">
                  <a16:creationId xmlns:a16="http://schemas.microsoft.com/office/drawing/2014/main" id="{5C798DB8-E80F-4B3B-8CF7-09B91EF93C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6325" y="1003300"/>
              <a:ext cx="23813" cy="79375"/>
            </a:xfrm>
            <a:custGeom>
              <a:avLst/>
              <a:gdLst>
                <a:gd name="T0" fmla="*/ 2 w 8"/>
                <a:gd name="T1" fmla="*/ 1 h 26"/>
                <a:gd name="T2" fmla="*/ 7 w 8"/>
                <a:gd name="T3" fmla="*/ 22 h 26"/>
                <a:gd name="T4" fmla="*/ 3 w 8"/>
                <a:gd name="T5" fmla="*/ 23 h 26"/>
                <a:gd name="T6" fmla="*/ 1 w 8"/>
                <a:gd name="T7" fmla="*/ 1 h 26"/>
                <a:gd name="T8" fmla="*/ 2 w 8"/>
                <a:gd name="T9" fmla="*/ 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6">
                  <a:moveTo>
                    <a:pt x="2" y="1"/>
                  </a:moveTo>
                  <a:cubicBezTo>
                    <a:pt x="3" y="8"/>
                    <a:pt x="6" y="15"/>
                    <a:pt x="7" y="22"/>
                  </a:cubicBezTo>
                  <a:cubicBezTo>
                    <a:pt x="8" y="24"/>
                    <a:pt x="4" y="26"/>
                    <a:pt x="3" y="23"/>
                  </a:cubicBezTo>
                  <a:cubicBezTo>
                    <a:pt x="0" y="17"/>
                    <a:pt x="0" y="9"/>
                    <a:pt x="1" y="1"/>
                  </a:cubicBezTo>
                  <a:cubicBezTo>
                    <a:pt x="1" y="0"/>
                    <a:pt x="2" y="0"/>
                    <a:pt x="2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41">
              <a:extLst>
                <a:ext uri="{FF2B5EF4-FFF2-40B4-BE49-F238E27FC236}">
                  <a16:creationId xmlns:a16="http://schemas.microsoft.com/office/drawing/2014/main" id="{0EAC866E-5427-4117-B091-E93B884AB5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3788" y="989013"/>
              <a:ext cx="30163" cy="79375"/>
            </a:xfrm>
            <a:custGeom>
              <a:avLst/>
              <a:gdLst>
                <a:gd name="T0" fmla="*/ 6 w 10"/>
                <a:gd name="T1" fmla="*/ 1 h 26"/>
                <a:gd name="T2" fmla="*/ 8 w 10"/>
                <a:gd name="T3" fmla="*/ 13 h 26"/>
                <a:gd name="T4" fmla="*/ 9 w 10"/>
                <a:gd name="T5" fmla="*/ 19 h 26"/>
                <a:gd name="T6" fmla="*/ 9 w 10"/>
                <a:gd name="T7" fmla="*/ 24 h 26"/>
                <a:gd name="T8" fmla="*/ 7 w 10"/>
                <a:gd name="T9" fmla="*/ 25 h 26"/>
                <a:gd name="T10" fmla="*/ 3 w 10"/>
                <a:gd name="T11" fmla="*/ 2 h 26"/>
                <a:gd name="T12" fmla="*/ 6 w 10"/>
                <a:gd name="T13" fmla="*/ 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26">
                  <a:moveTo>
                    <a:pt x="6" y="1"/>
                  </a:moveTo>
                  <a:cubicBezTo>
                    <a:pt x="7" y="5"/>
                    <a:pt x="7" y="9"/>
                    <a:pt x="8" y="13"/>
                  </a:cubicBezTo>
                  <a:cubicBezTo>
                    <a:pt x="8" y="15"/>
                    <a:pt x="8" y="17"/>
                    <a:pt x="9" y="19"/>
                  </a:cubicBezTo>
                  <a:cubicBezTo>
                    <a:pt x="9" y="22"/>
                    <a:pt x="10" y="22"/>
                    <a:pt x="9" y="24"/>
                  </a:cubicBezTo>
                  <a:cubicBezTo>
                    <a:pt x="9" y="25"/>
                    <a:pt x="8" y="26"/>
                    <a:pt x="7" y="25"/>
                  </a:cubicBezTo>
                  <a:cubicBezTo>
                    <a:pt x="0" y="24"/>
                    <a:pt x="3" y="7"/>
                    <a:pt x="3" y="2"/>
                  </a:cubicBezTo>
                  <a:cubicBezTo>
                    <a:pt x="3" y="0"/>
                    <a:pt x="6" y="0"/>
                    <a:pt x="6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42">
              <a:extLst>
                <a:ext uri="{FF2B5EF4-FFF2-40B4-BE49-F238E27FC236}">
                  <a16:creationId xmlns:a16="http://schemas.microsoft.com/office/drawing/2014/main" id="{7F00CF1C-A6B6-4B61-99DE-6FBBF76F67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6650" y="992188"/>
              <a:ext cx="20638" cy="66675"/>
            </a:xfrm>
            <a:custGeom>
              <a:avLst/>
              <a:gdLst>
                <a:gd name="T0" fmla="*/ 4 w 7"/>
                <a:gd name="T1" fmla="*/ 2 h 22"/>
                <a:gd name="T2" fmla="*/ 5 w 7"/>
                <a:gd name="T3" fmla="*/ 13 h 22"/>
                <a:gd name="T4" fmla="*/ 5 w 7"/>
                <a:gd name="T5" fmla="*/ 22 h 22"/>
                <a:gd name="T6" fmla="*/ 3 w 7"/>
                <a:gd name="T7" fmla="*/ 22 h 22"/>
                <a:gd name="T8" fmla="*/ 0 w 7"/>
                <a:gd name="T9" fmla="*/ 14 h 22"/>
                <a:gd name="T10" fmla="*/ 1 w 7"/>
                <a:gd name="T11" fmla="*/ 2 h 22"/>
                <a:gd name="T12" fmla="*/ 4 w 7"/>
                <a:gd name="T13" fmla="*/ 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22">
                  <a:moveTo>
                    <a:pt x="4" y="2"/>
                  </a:moveTo>
                  <a:cubicBezTo>
                    <a:pt x="4" y="6"/>
                    <a:pt x="5" y="9"/>
                    <a:pt x="5" y="13"/>
                  </a:cubicBezTo>
                  <a:cubicBezTo>
                    <a:pt x="6" y="16"/>
                    <a:pt x="7" y="19"/>
                    <a:pt x="5" y="22"/>
                  </a:cubicBezTo>
                  <a:cubicBezTo>
                    <a:pt x="4" y="22"/>
                    <a:pt x="4" y="22"/>
                    <a:pt x="3" y="22"/>
                  </a:cubicBezTo>
                  <a:cubicBezTo>
                    <a:pt x="0" y="20"/>
                    <a:pt x="1" y="17"/>
                    <a:pt x="0" y="14"/>
                  </a:cubicBezTo>
                  <a:cubicBezTo>
                    <a:pt x="0" y="10"/>
                    <a:pt x="0" y="6"/>
                    <a:pt x="1" y="2"/>
                  </a:cubicBezTo>
                  <a:cubicBezTo>
                    <a:pt x="1" y="0"/>
                    <a:pt x="4" y="0"/>
                    <a:pt x="4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43">
              <a:extLst>
                <a:ext uri="{FF2B5EF4-FFF2-40B4-BE49-F238E27FC236}">
                  <a16:creationId xmlns:a16="http://schemas.microsoft.com/office/drawing/2014/main" id="{2B7901AF-0E69-40B8-9C58-61D3C73202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6188" y="1306513"/>
              <a:ext cx="30163" cy="26988"/>
            </a:xfrm>
            <a:custGeom>
              <a:avLst/>
              <a:gdLst>
                <a:gd name="T0" fmla="*/ 7 w 10"/>
                <a:gd name="T1" fmla="*/ 8 h 9"/>
                <a:gd name="T2" fmla="*/ 3 w 10"/>
                <a:gd name="T3" fmla="*/ 8 h 9"/>
                <a:gd name="T4" fmla="*/ 2 w 10"/>
                <a:gd name="T5" fmla="*/ 1 h 9"/>
                <a:gd name="T6" fmla="*/ 8 w 10"/>
                <a:gd name="T7" fmla="*/ 2 h 9"/>
                <a:gd name="T8" fmla="*/ 7 w 10"/>
                <a:gd name="T9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7" y="8"/>
                  </a:moveTo>
                  <a:cubicBezTo>
                    <a:pt x="5" y="9"/>
                    <a:pt x="4" y="9"/>
                    <a:pt x="3" y="8"/>
                  </a:cubicBezTo>
                  <a:cubicBezTo>
                    <a:pt x="0" y="7"/>
                    <a:pt x="0" y="3"/>
                    <a:pt x="2" y="1"/>
                  </a:cubicBezTo>
                  <a:cubicBezTo>
                    <a:pt x="4" y="0"/>
                    <a:pt x="7" y="0"/>
                    <a:pt x="8" y="2"/>
                  </a:cubicBezTo>
                  <a:cubicBezTo>
                    <a:pt x="10" y="3"/>
                    <a:pt x="10" y="7"/>
                    <a:pt x="7" y="8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444">
              <a:extLst>
                <a:ext uri="{FF2B5EF4-FFF2-40B4-BE49-F238E27FC236}">
                  <a16:creationId xmlns:a16="http://schemas.microsoft.com/office/drawing/2014/main" id="{30D0EE60-8298-42D5-9A78-C6FA22AAC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6188" y="1360488"/>
              <a:ext cx="33338" cy="31750"/>
            </a:xfrm>
            <a:custGeom>
              <a:avLst/>
              <a:gdLst>
                <a:gd name="T0" fmla="*/ 5 w 11"/>
                <a:gd name="T1" fmla="*/ 10 h 10"/>
                <a:gd name="T2" fmla="*/ 0 w 11"/>
                <a:gd name="T3" fmla="*/ 5 h 10"/>
                <a:gd name="T4" fmla="*/ 6 w 11"/>
                <a:gd name="T5" fmla="*/ 0 h 10"/>
                <a:gd name="T6" fmla="*/ 11 w 11"/>
                <a:gd name="T7" fmla="*/ 5 h 10"/>
                <a:gd name="T8" fmla="*/ 5 w 11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0">
                  <a:moveTo>
                    <a:pt x="5" y="10"/>
                  </a:moveTo>
                  <a:cubicBezTo>
                    <a:pt x="2" y="10"/>
                    <a:pt x="0" y="8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8" y="0"/>
                    <a:pt x="11" y="3"/>
                    <a:pt x="11" y="5"/>
                  </a:cubicBezTo>
                  <a:cubicBezTo>
                    <a:pt x="10" y="8"/>
                    <a:pt x="8" y="10"/>
                    <a:pt x="5" y="1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445">
              <a:extLst>
                <a:ext uri="{FF2B5EF4-FFF2-40B4-BE49-F238E27FC236}">
                  <a16:creationId xmlns:a16="http://schemas.microsoft.com/office/drawing/2014/main" id="{8F1DCF2F-F3DE-4694-8682-D59E614BCD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6188" y="1419225"/>
              <a:ext cx="39688" cy="30163"/>
            </a:xfrm>
            <a:custGeom>
              <a:avLst/>
              <a:gdLst>
                <a:gd name="T0" fmla="*/ 6 w 13"/>
                <a:gd name="T1" fmla="*/ 10 h 10"/>
                <a:gd name="T2" fmla="*/ 7 w 13"/>
                <a:gd name="T3" fmla="*/ 0 h 10"/>
                <a:gd name="T4" fmla="*/ 6 w 13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10">
                  <a:moveTo>
                    <a:pt x="6" y="10"/>
                  </a:moveTo>
                  <a:cubicBezTo>
                    <a:pt x="0" y="9"/>
                    <a:pt x="1" y="0"/>
                    <a:pt x="7" y="0"/>
                  </a:cubicBezTo>
                  <a:cubicBezTo>
                    <a:pt x="13" y="0"/>
                    <a:pt x="13" y="10"/>
                    <a:pt x="6" y="1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446">
              <a:extLst>
                <a:ext uri="{FF2B5EF4-FFF2-40B4-BE49-F238E27FC236}">
                  <a16:creationId xmlns:a16="http://schemas.microsoft.com/office/drawing/2014/main" id="{634B603C-9570-49E5-8A3D-DE38F898EF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713" y="1485900"/>
              <a:ext cx="30163" cy="28575"/>
            </a:xfrm>
            <a:custGeom>
              <a:avLst/>
              <a:gdLst>
                <a:gd name="T0" fmla="*/ 4 w 10"/>
                <a:gd name="T1" fmla="*/ 0 h 9"/>
                <a:gd name="T2" fmla="*/ 5 w 10"/>
                <a:gd name="T3" fmla="*/ 0 h 9"/>
                <a:gd name="T4" fmla="*/ 10 w 10"/>
                <a:gd name="T5" fmla="*/ 4 h 9"/>
                <a:gd name="T6" fmla="*/ 4 w 10"/>
                <a:gd name="T7" fmla="*/ 8 h 9"/>
                <a:gd name="T8" fmla="*/ 4 w 10"/>
                <a:gd name="T9" fmla="*/ 8 h 9"/>
                <a:gd name="T10" fmla="*/ 4 w 10"/>
                <a:gd name="T1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9">
                  <a:moveTo>
                    <a:pt x="4" y="0"/>
                  </a:moveTo>
                  <a:cubicBezTo>
                    <a:pt x="4" y="0"/>
                    <a:pt x="5" y="0"/>
                    <a:pt x="5" y="0"/>
                  </a:cubicBezTo>
                  <a:cubicBezTo>
                    <a:pt x="7" y="0"/>
                    <a:pt x="10" y="1"/>
                    <a:pt x="10" y="4"/>
                  </a:cubicBezTo>
                  <a:cubicBezTo>
                    <a:pt x="10" y="7"/>
                    <a:pt x="7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0" y="7"/>
                    <a:pt x="0" y="1"/>
                    <a:pt x="4" y="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447">
              <a:extLst>
                <a:ext uri="{FF2B5EF4-FFF2-40B4-BE49-F238E27FC236}">
                  <a16:creationId xmlns:a16="http://schemas.microsoft.com/office/drawing/2014/main" id="{FEE5EA83-5671-47FD-853C-D9FF44245C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438" y="1293813"/>
              <a:ext cx="31750" cy="26988"/>
            </a:xfrm>
            <a:custGeom>
              <a:avLst/>
              <a:gdLst>
                <a:gd name="T0" fmla="*/ 8 w 10"/>
                <a:gd name="T1" fmla="*/ 6 h 9"/>
                <a:gd name="T2" fmla="*/ 8 w 10"/>
                <a:gd name="T3" fmla="*/ 6 h 9"/>
                <a:gd name="T4" fmla="*/ 2 w 10"/>
                <a:gd name="T5" fmla="*/ 6 h 9"/>
                <a:gd name="T6" fmla="*/ 1 w 10"/>
                <a:gd name="T7" fmla="*/ 6 h 9"/>
                <a:gd name="T8" fmla="*/ 5 w 10"/>
                <a:gd name="T9" fmla="*/ 0 h 9"/>
                <a:gd name="T10" fmla="*/ 8 w 10"/>
                <a:gd name="T11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9">
                  <a:moveTo>
                    <a:pt x="8" y="6"/>
                  </a:moveTo>
                  <a:cubicBezTo>
                    <a:pt x="8" y="6"/>
                    <a:pt x="8" y="6"/>
                    <a:pt x="8" y="6"/>
                  </a:cubicBezTo>
                  <a:cubicBezTo>
                    <a:pt x="7" y="9"/>
                    <a:pt x="3" y="9"/>
                    <a:pt x="2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8" y="0"/>
                    <a:pt x="10" y="3"/>
                    <a:pt x="8" y="6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448">
              <a:extLst>
                <a:ext uri="{FF2B5EF4-FFF2-40B4-BE49-F238E27FC236}">
                  <a16:creationId xmlns:a16="http://schemas.microsoft.com/office/drawing/2014/main" id="{564FBBA3-10C9-4462-8AF9-669FB75138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263" y="1346200"/>
              <a:ext cx="42863" cy="33338"/>
            </a:xfrm>
            <a:custGeom>
              <a:avLst/>
              <a:gdLst>
                <a:gd name="T0" fmla="*/ 7 w 14"/>
                <a:gd name="T1" fmla="*/ 11 h 11"/>
                <a:gd name="T2" fmla="*/ 7 w 14"/>
                <a:gd name="T3" fmla="*/ 0 h 11"/>
                <a:gd name="T4" fmla="*/ 7 w 14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11">
                  <a:moveTo>
                    <a:pt x="7" y="11"/>
                  </a:moveTo>
                  <a:cubicBezTo>
                    <a:pt x="0" y="11"/>
                    <a:pt x="0" y="0"/>
                    <a:pt x="7" y="0"/>
                  </a:cubicBezTo>
                  <a:cubicBezTo>
                    <a:pt x="14" y="0"/>
                    <a:pt x="13" y="11"/>
                    <a:pt x="7" y="1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449">
              <a:extLst>
                <a:ext uri="{FF2B5EF4-FFF2-40B4-BE49-F238E27FC236}">
                  <a16:creationId xmlns:a16="http://schemas.microsoft.com/office/drawing/2014/main" id="{49A1E79F-CB49-47D6-A307-6A697F8964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613" y="1401763"/>
              <a:ext cx="33338" cy="33338"/>
            </a:xfrm>
            <a:custGeom>
              <a:avLst/>
              <a:gdLst>
                <a:gd name="T0" fmla="*/ 10 w 11"/>
                <a:gd name="T1" fmla="*/ 8 h 11"/>
                <a:gd name="T2" fmla="*/ 9 w 11"/>
                <a:gd name="T3" fmla="*/ 8 h 11"/>
                <a:gd name="T4" fmla="*/ 1 w 11"/>
                <a:gd name="T5" fmla="*/ 8 h 11"/>
                <a:gd name="T6" fmla="*/ 1 w 11"/>
                <a:gd name="T7" fmla="*/ 8 h 11"/>
                <a:gd name="T8" fmla="*/ 6 w 11"/>
                <a:gd name="T9" fmla="*/ 1 h 11"/>
                <a:gd name="T10" fmla="*/ 10 w 11"/>
                <a:gd name="T11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1">
                  <a:moveTo>
                    <a:pt x="10" y="8"/>
                  </a:moveTo>
                  <a:cubicBezTo>
                    <a:pt x="10" y="8"/>
                    <a:pt x="9" y="8"/>
                    <a:pt x="9" y="8"/>
                  </a:cubicBezTo>
                  <a:cubicBezTo>
                    <a:pt x="8" y="11"/>
                    <a:pt x="3" y="11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4"/>
                    <a:pt x="2" y="0"/>
                    <a:pt x="6" y="1"/>
                  </a:cubicBezTo>
                  <a:cubicBezTo>
                    <a:pt x="9" y="1"/>
                    <a:pt x="11" y="5"/>
                    <a:pt x="10" y="8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450">
              <a:extLst>
                <a:ext uri="{FF2B5EF4-FFF2-40B4-BE49-F238E27FC236}">
                  <a16:creationId xmlns:a16="http://schemas.microsoft.com/office/drawing/2014/main" id="{98E64046-245B-4A82-9B55-5F2BF65253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6963" y="1465263"/>
              <a:ext cx="30163" cy="30163"/>
            </a:xfrm>
            <a:custGeom>
              <a:avLst/>
              <a:gdLst>
                <a:gd name="T0" fmla="*/ 5 w 10"/>
                <a:gd name="T1" fmla="*/ 10 h 10"/>
                <a:gd name="T2" fmla="*/ 0 w 10"/>
                <a:gd name="T3" fmla="*/ 5 h 10"/>
                <a:gd name="T4" fmla="*/ 5 w 10"/>
                <a:gd name="T5" fmla="*/ 0 h 10"/>
                <a:gd name="T6" fmla="*/ 10 w 10"/>
                <a:gd name="T7" fmla="*/ 5 h 10"/>
                <a:gd name="T8" fmla="*/ 5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5" y="10"/>
                  </a:moveTo>
                  <a:cubicBezTo>
                    <a:pt x="2" y="10"/>
                    <a:pt x="0" y="7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ubicBezTo>
                    <a:pt x="10" y="8"/>
                    <a:pt x="7" y="10"/>
                    <a:pt x="5" y="1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451">
              <a:extLst>
                <a:ext uri="{FF2B5EF4-FFF2-40B4-BE49-F238E27FC236}">
                  <a16:creationId xmlns:a16="http://schemas.microsoft.com/office/drawing/2014/main" id="{68A8B530-0C6D-4E59-B6F4-4601111C85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9663" y="1111250"/>
              <a:ext cx="50800" cy="69850"/>
            </a:xfrm>
            <a:custGeom>
              <a:avLst/>
              <a:gdLst>
                <a:gd name="T0" fmla="*/ 0 w 17"/>
                <a:gd name="T1" fmla="*/ 22 h 23"/>
                <a:gd name="T2" fmla="*/ 10 w 17"/>
                <a:gd name="T3" fmla="*/ 11 h 23"/>
                <a:gd name="T4" fmla="*/ 13 w 17"/>
                <a:gd name="T5" fmla="*/ 1 h 23"/>
                <a:gd name="T6" fmla="*/ 14 w 17"/>
                <a:gd name="T7" fmla="*/ 1 h 23"/>
                <a:gd name="T8" fmla="*/ 12 w 17"/>
                <a:gd name="T9" fmla="*/ 13 h 23"/>
                <a:gd name="T10" fmla="*/ 1 w 17"/>
                <a:gd name="T11" fmla="*/ 23 h 23"/>
                <a:gd name="T12" fmla="*/ 0 w 17"/>
                <a:gd name="T13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">
                  <a:moveTo>
                    <a:pt x="0" y="22"/>
                  </a:moveTo>
                  <a:cubicBezTo>
                    <a:pt x="4" y="19"/>
                    <a:pt x="8" y="15"/>
                    <a:pt x="10" y="11"/>
                  </a:cubicBezTo>
                  <a:cubicBezTo>
                    <a:pt x="11" y="8"/>
                    <a:pt x="10" y="3"/>
                    <a:pt x="13" y="1"/>
                  </a:cubicBezTo>
                  <a:cubicBezTo>
                    <a:pt x="13" y="1"/>
                    <a:pt x="14" y="0"/>
                    <a:pt x="14" y="1"/>
                  </a:cubicBezTo>
                  <a:cubicBezTo>
                    <a:pt x="17" y="4"/>
                    <a:pt x="14" y="10"/>
                    <a:pt x="12" y="13"/>
                  </a:cubicBezTo>
                  <a:cubicBezTo>
                    <a:pt x="9" y="18"/>
                    <a:pt x="5" y="20"/>
                    <a:pt x="1" y="23"/>
                  </a:cubicBezTo>
                  <a:cubicBezTo>
                    <a:pt x="0" y="23"/>
                    <a:pt x="0" y="22"/>
                    <a:pt x="0" y="2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52">
              <a:extLst>
                <a:ext uri="{FF2B5EF4-FFF2-40B4-BE49-F238E27FC236}">
                  <a16:creationId xmlns:a16="http://schemas.microsoft.com/office/drawing/2014/main" id="{DC9FA8E5-057E-4724-B61E-2F4745758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550" y="1114425"/>
              <a:ext cx="42863" cy="73025"/>
            </a:xfrm>
            <a:custGeom>
              <a:avLst/>
              <a:gdLst>
                <a:gd name="T0" fmla="*/ 13 w 14"/>
                <a:gd name="T1" fmla="*/ 24 h 24"/>
                <a:gd name="T2" fmla="*/ 5 w 14"/>
                <a:gd name="T3" fmla="*/ 13 h 24"/>
                <a:gd name="T4" fmla="*/ 1 w 14"/>
                <a:gd name="T5" fmla="*/ 4 h 24"/>
                <a:gd name="T6" fmla="*/ 5 w 14"/>
                <a:gd name="T7" fmla="*/ 3 h 24"/>
                <a:gd name="T8" fmla="*/ 7 w 14"/>
                <a:gd name="T9" fmla="*/ 7 h 24"/>
                <a:gd name="T10" fmla="*/ 9 w 14"/>
                <a:gd name="T11" fmla="*/ 13 h 24"/>
                <a:gd name="T12" fmla="*/ 14 w 14"/>
                <a:gd name="T13" fmla="*/ 23 h 24"/>
                <a:gd name="T14" fmla="*/ 13 w 14"/>
                <a:gd name="T1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24">
                  <a:moveTo>
                    <a:pt x="13" y="24"/>
                  </a:moveTo>
                  <a:cubicBezTo>
                    <a:pt x="11" y="20"/>
                    <a:pt x="8" y="17"/>
                    <a:pt x="5" y="13"/>
                  </a:cubicBezTo>
                  <a:cubicBezTo>
                    <a:pt x="3" y="11"/>
                    <a:pt x="0" y="7"/>
                    <a:pt x="1" y="4"/>
                  </a:cubicBezTo>
                  <a:cubicBezTo>
                    <a:pt x="1" y="2"/>
                    <a:pt x="4" y="0"/>
                    <a:pt x="5" y="3"/>
                  </a:cubicBezTo>
                  <a:cubicBezTo>
                    <a:pt x="6" y="4"/>
                    <a:pt x="6" y="6"/>
                    <a:pt x="7" y="7"/>
                  </a:cubicBezTo>
                  <a:cubicBezTo>
                    <a:pt x="7" y="10"/>
                    <a:pt x="8" y="11"/>
                    <a:pt x="9" y="13"/>
                  </a:cubicBezTo>
                  <a:cubicBezTo>
                    <a:pt x="11" y="16"/>
                    <a:pt x="12" y="20"/>
                    <a:pt x="14" y="23"/>
                  </a:cubicBezTo>
                  <a:cubicBezTo>
                    <a:pt x="14" y="24"/>
                    <a:pt x="13" y="24"/>
                    <a:pt x="13" y="24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53">
              <a:extLst>
                <a:ext uri="{FF2B5EF4-FFF2-40B4-BE49-F238E27FC236}">
                  <a16:creationId xmlns:a16="http://schemas.microsoft.com/office/drawing/2014/main" id="{567C5C8F-D896-494B-8871-ACBA00F16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9050" y="1150938"/>
              <a:ext cx="49213" cy="50800"/>
            </a:xfrm>
            <a:custGeom>
              <a:avLst/>
              <a:gdLst>
                <a:gd name="T0" fmla="*/ 1 w 16"/>
                <a:gd name="T1" fmla="*/ 15 h 17"/>
                <a:gd name="T2" fmla="*/ 11 w 16"/>
                <a:gd name="T3" fmla="*/ 3 h 17"/>
                <a:gd name="T4" fmla="*/ 15 w 16"/>
                <a:gd name="T5" fmla="*/ 4 h 17"/>
                <a:gd name="T6" fmla="*/ 1 w 16"/>
                <a:gd name="T7" fmla="*/ 16 h 17"/>
                <a:gd name="T8" fmla="*/ 1 w 16"/>
                <a:gd name="T9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7">
                  <a:moveTo>
                    <a:pt x="1" y="15"/>
                  </a:moveTo>
                  <a:cubicBezTo>
                    <a:pt x="7" y="14"/>
                    <a:pt x="10" y="8"/>
                    <a:pt x="11" y="3"/>
                  </a:cubicBezTo>
                  <a:cubicBezTo>
                    <a:pt x="11" y="0"/>
                    <a:pt x="16" y="1"/>
                    <a:pt x="15" y="4"/>
                  </a:cubicBezTo>
                  <a:cubicBezTo>
                    <a:pt x="14" y="11"/>
                    <a:pt x="8" y="17"/>
                    <a:pt x="1" y="16"/>
                  </a:cubicBezTo>
                  <a:cubicBezTo>
                    <a:pt x="0" y="15"/>
                    <a:pt x="0" y="15"/>
                    <a:pt x="1" y="15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454">
              <a:extLst>
                <a:ext uri="{FF2B5EF4-FFF2-40B4-BE49-F238E27FC236}">
                  <a16:creationId xmlns:a16="http://schemas.microsoft.com/office/drawing/2014/main" id="{93E3A811-79B4-41C2-B27D-62C323ED0D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2988" y="1154113"/>
              <a:ext cx="44450" cy="42863"/>
            </a:xfrm>
            <a:custGeom>
              <a:avLst/>
              <a:gdLst>
                <a:gd name="T0" fmla="*/ 15 w 15"/>
                <a:gd name="T1" fmla="*/ 13 h 14"/>
                <a:gd name="T2" fmla="*/ 6 w 15"/>
                <a:gd name="T3" fmla="*/ 10 h 14"/>
                <a:gd name="T4" fmla="*/ 1 w 15"/>
                <a:gd name="T5" fmla="*/ 1 h 14"/>
                <a:gd name="T6" fmla="*/ 3 w 15"/>
                <a:gd name="T7" fmla="*/ 0 h 14"/>
                <a:gd name="T8" fmla="*/ 5 w 15"/>
                <a:gd name="T9" fmla="*/ 3 h 14"/>
                <a:gd name="T10" fmla="*/ 7 w 15"/>
                <a:gd name="T11" fmla="*/ 7 h 14"/>
                <a:gd name="T12" fmla="*/ 15 w 15"/>
                <a:gd name="T13" fmla="*/ 13 h 14"/>
                <a:gd name="T14" fmla="*/ 15 w 15"/>
                <a:gd name="T15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4">
                  <a:moveTo>
                    <a:pt x="15" y="13"/>
                  </a:moveTo>
                  <a:cubicBezTo>
                    <a:pt x="11" y="13"/>
                    <a:pt x="9" y="12"/>
                    <a:pt x="6" y="10"/>
                  </a:cubicBezTo>
                  <a:cubicBezTo>
                    <a:pt x="4" y="8"/>
                    <a:pt x="0" y="4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5" y="2"/>
                    <a:pt x="5" y="3"/>
                  </a:cubicBezTo>
                  <a:cubicBezTo>
                    <a:pt x="6" y="5"/>
                    <a:pt x="6" y="6"/>
                    <a:pt x="7" y="7"/>
                  </a:cubicBezTo>
                  <a:cubicBezTo>
                    <a:pt x="9" y="10"/>
                    <a:pt x="12" y="12"/>
                    <a:pt x="15" y="13"/>
                  </a:cubicBezTo>
                  <a:cubicBezTo>
                    <a:pt x="15" y="13"/>
                    <a:pt x="15" y="14"/>
                    <a:pt x="15" y="13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455">
              <a:extLst>
                <a:ext uri="{FF2B5EF4-FFF2-40B4-BE49-F238E27FC236}">
                  <a16:creationId xmlns:a16="http://schemas.microsoft.com/office/drawing/2014/main" id="{DC9F8192-498C-4219-923B-4EB44659DC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9363" y="1697038"/>
              <a:ext cx="169863" cy="30163"/>
            </a:xfrm>
            <a:custGeom>
              <a:avLst/>
              <a:gdLst>
                <a:gd name="T0" fmla="*/ 55 w 56"/>
                <a:gd name="T1" fmla="*/ 10 h 10"/>
                <a:gd name="T2" fmla="*/ 29 w 56"/>
                <a:gd name="T3" fmla="*/ 7 h 10"/>
                <a:gd name="T4" fmla="*/ 12 w 56"/>
                <a:gd name="T5" fmla="*/ 8 h 10"/>
                <a:gd name="T6" fmla="*/ 1 w 56"/>
                <a:gd name="T7" fmla="*/ 10 h 10"/>
                <a:gd name="T8" fmla="*/ 0 w 56"/>
                <a:gd name="T9" fmla="*/ 8 h 10"/>
                <a:gd name="T10" fmla="*/ 23 w 56"/>
                <a:gd name="T11" fmla="*/ 3 h 10"/>
                <a:gd name="T12" fmla="*/ 55 w 56"/>
                <a:gd name="T13" fmla="*/ 8 h 10"/>
                <a:gd name="T14" fmla="*/ 55 w 56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10">
                  <a:moveTo>
                    <a:pt x="55" y="10"/>
                  </a:moveTo>
                  <a:cubicBezTo>
                    <a:pt x="46" y="10"/>
                    <a:pt x="38" y="8"/>
                    <a:pt x="29" y="7"/>
                  </a:cubicBezTo>
                  <a:cubicBezTo>
                    <a:pt x="23" y="6"/>
                    <a:pt x="18" y="7"/>
                    <a:pt x="12" y="8"/>
                  </a:cubicBezTo>
                  <a:cubicBezTo>
                    <a:pt x="8" y="8"/>
                    <a:pt x="5" y="10"/>
                    <a:pt x="1" y="10"/>
                  </a:cubicBezTo>
                  <a:cubicBezTo>
                    <a:pt x="0" y="10"/>
                    <a:pt x="0" y="9"/>
                    <a:pt x="0" y="8"/>
                  </a:cubicBezTo>
                  <a:cubicBezTo>
                    <a:pt x="4" y="0"/>
                    <a:pt x="16" y="2"/>
                    <a:pt x="23" y="3"/>
                  </a:cubicBezTo>
                  <a:cubicBezTo>
                    <a:pt x="34" y="5"/>
                    <a:pt x="44" y="7"/>
                    <a:pt x="55" y="8"/>
                  </a:cubicBezTo>
                  <a:cubicBezTo>
                    <a:pt x="56" y="9"/>
                    <a:pt x="55" y="10"/>
                    <a:pt x="55" y="1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456">
              <a:extLst>
                <a:ext uri="{FF2B5EF4-FFF2-40B4-BE49-F238E27FC236}">
                  <a16:creationId xmlns:a16="http://schemas.microsoft.com/office/drawing/2014/main" id="{80E27F85-540A-4FB3-9863-DD4AF6C48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3463" y="1749425"/>
              <a:ext cx="127000" cy="63500"/>
            </a:xfrm>
            <a:custGeom>
              <a:avLst/>
              <a:gdLst>
                <a:gd name="T0" fmla="*/ 41 w 42"/>
                <a:gd name="T1" fmla="*/ 1 h 21"/>
                <a:gd name="T2" fmla="*/ 20 w 42"/>
                <a:gd name="T3" fmla="*/ 10 h 21"/>
                <a:gd name="T4" fmla="*/ 4 w 42"/>
                <a:gd name="T5" fmla="*/ 21 h 21"/>
                <a:gd name="T6" fmla="*/ 1 w 42"/>
                <a:gd name="T7" fmla="*/ 18 h 21"/>
                <a:gd name="T8" fmla="*/ 18 w 42"/>
                <a:gd name="T9" fmla="*/ 6 h 21"/>
                <a:gd name="T10" fmla="*/ 41 w 42"/>
                <a:gd name="T11" fmla="*/ 0 h 21"/>
                <a:gd name="T12" fmla="*/ 41 w 42"/>
                <a:gd name="T13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1">
                  <a:moveTo>
                    <a:pt x="41" y="1"/>
                  </a:moveTo>
                  <a:cubicBezTo>
                    <a:pt x="34" y="3"/>
                    <a:pt x="26" y="6"/>
                    <a:pt x="20" y="10"/>
                  </a:cubicBezTo>
                  <a:cubicBezTo>
                    <a:pt x="15" y="13"/>
                    <a:pt x="10" y="19"/>
                    <a:pt x="4" y="21"/>
                  </a:cubicBezTo>
                  <a:cubicBezTo>
                    <a:pt x="2" y="21"/>
                    <a:pt x="0" y="19"/>
                    <a:pt x="1" y="18"/>
                  </a:cubicBezTo>
                  <a:cubicBezTo>
                    <a:pt x="5" y="12"/>
                    <a:pt x="12" y="9"/>
                    <a:pt x="18" y="6"/>
                  </a:cubicBezTo>
                  <a:cubicBezTo>
                    <a:pt x="26" y="3"/>
                    <a:pt x="33" y="1"/>
                    <a:pt x="41" y="0"/>
                  </a:cubicBezTo>
                  <a:cubicBezTo>
                    <a:pt x="42" y="0"/>
                    <a:pt x="42" y="1"/>
                    <a:pt x="41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457">
              <a:extLst>
                <a:ext uri="{FF2B5EF4-FFF2-40B4-BE49-F238E27FC236}">
                  <a16:creationId xmlns:a16="http://schemas.microsoft.com/office/drawing/2014/main" id="{C6630E45-6DAD-483B-8EB3-2C5A4720F7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59038" y="1187450"/>
              <a:ext cx="157163" cy="366713"/>
            </a:xfrm>
            <a:custGeom>
              <a:avLst/>
              <a:gdLst>
                <a:gd name="T0" fmla="*/ 3 w 52"/>
                <a:gd name="T1" fmla="*/ 120 h 120"/>
                <a:gd name="T2" fmla="*/ 3 w 52"/>
                <a:gd name="T3" fmla="*/ 0 h 120"/>
                <a:gd name="T4" fmla="*/ 10 w 52"/>
                <a:gd name="T5" fmla="*/ 9 h 120"/>
                <a:gd name="T6" fmla="*/ 19 w 52"/>
                <a:gd name="T7" fmla="*/ 24 h 120"/>
                <a:gd name="T8" fmla="*/ 23 w 52"/>
                <a:gd name="T9" fmla="*/ 29 h 120"/>
                <a:gd name="T10" fmla="*/ 29 w 52"/>
                <a:gd name="T11" fmla="*/ 27 h 120"/>
                <a:gd name="T12" fmla="*/ 40 w 52"/>
                <a:gd name="T13" fmla="*/ 18 h 120"/>
                <a:gd name="T14" fmla="*/ 47 w 52"/>
                <a:gd name="T15" fmla="*/ 14 h 120"/>
                <a:gd name="T16" fmla="*/ 52 w 52"/>
                <a:gd name="T17" fmla="*/ 119 h 120"/>
                <a:gd name="T18" fmla="*/ 3 w 52"/>
                <a:gd name="T19" fmla="*/ 120 h 120"/>
                <a:gd name="T20" fmla="*/ 30 w 52"/>
                <a:gd name="T21" fmla="*/ 62 h 120"/>
                <a:gd name="T22" fmla="*/ 25 w 52"/>
                <a:gd name="T23" fmla="*/ 57 h 120"/>
                <a:gd name="T24" fmla="*/ 19 w 52"/>
                <a:gd name="T25" fmla="*/ 62 h 120"/>
                <a:gd name="T26" fmla="*/ 24 w 52"/>
                <a:gd name="T27" fmla="*/ 67 h 120"/>
                <a:gd name="T28" fmla="*/ 30 w 52"/>
                <a:gd name="T29" fmla="*/ 62 h 120"/>
                <a:gd name="T30" fmla="*/ 21 w 52"/>
                <a:gd name="T31" fmla="*/ 40 h 120"/>
                <a:gd name="T32" fmla="*/ 22 w 52"/>
                <a:gd name="T33" fmla="*/ 47 h 120"/>
                <a:gd name="T34" fmla="*/ 26 w 52"/>
                <a:gd name="T35" fmla="*/ 47 h 120"/>
                <a:gd name="T36" fmla="*/ 27 w 52"/>
                <a:gd name="T37" fmla="*/ 41 h 120"/>
                <a:gd name="T38" fmla="*/ 21 w 52"/>
                <a:gd name="T39" fmla="*/ 40 h 120"/>
                <a:gd name="T40" fmla="*/ 26 w 52"/>
                <a:gd name="T41" fmla="*/ 76 h 120"/>
                <a:gd name="T42" fmla="*/ 25 w 52"/>
                <a:gd name="T43" fmla="*/ 86 h 120"/>
                <a:gd name="T44" fmla="*/ 26 w 52"/>
                <a:gd name="T45" fmla="*/ 76 h 120"/>
                <a:gd name="T46" fmla="*/ 27 w 52"/>
                <a:gd name="T47" fmla="*/ 98 h 120"/>
                <a:gd name="T48" fmla="*/ 26 w 52"/>
                <a:gd name="T49" fmla="*/ 98 h 120"/>
                <a:gd name="T50" fmla="*/ 26 w 52"/>
                <a:gd name="T51" fmla="*/ 106 h 120"/>
                <a:gd name="T52" fmla="*/ 26 w 52"/>
                <a:gd name="T53" fmla="*/ 106 h 120"/>
                <a:gd name="T54" fmla="*/ 32 w 52"/>
                <a:gd name="T55" fmla="*/ 102 h 120"/>
                <a:gd name="T56" fmla="*/ 27 w 52"/>
                <a:gd name="T57" fmla="*/ 9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2" h="120">
                  <a:moveTo>
                    <a:pt x="3" y="120"/>
                  </a:moveTo>
                  <a:cubicBezTo>
                    <a:pt x="0" y="88"/>
                    <a:pt x="1" y="32"/>
                    <a:pt x="3" y="0"/>
                  </a:cubicBezTo>
                  <a:cubicBezTo>
                    <a:pt x="5" y="3"/>
                    <a:pt x="8" y="6"/>
                    <a:pt x="10" y="9"/>
                  </a:cubicBezTo>
                  <a:cubicBezTo>
                    <a:pt x="15" y="14"/>
                    <a:pt x="19" y="19"/>
                    <a:pt x="19" y="24"/>
                  </a:cubicBezTo>
                  <a:cubicBezTo>
                    <a:pt x="19" y="26"/>
                    <a:pt x="20" y="28"/>
                    <a:pt x="23" y="29"/>
                  </a:cubicBezTo>
                  <a:cubicBezTo>
                    <a:pt x="25" y="30"/>
                    <a:pt x="28" y="29"/>
                    <a:pt x="29" y="27"/>
                  </a:cubicBezTo>
                  <a:cubicBezTo>
                    <a:pt x="31" y="22"/>
                    <a:pt x="36" y="20"/>
                    <a:pt x="40" y="18"/>
                  </a:cubicBezTo>
                  <a:cubicBezTo>
                    <a:pt x="43" y="17"/>
                    <a:pt x="45" y="15"/>
                    <a:pt x="47" y="14"/>
                  </a:cubicBezTo>
                  <a:cubicBezTo>
                    <a:pt x="52" y="119"/>
                    <a:pt x="52" y="119"/>
                    <a:pt x="52" y="119"/>
                  </a:cubicBezTo>
                  <a:cubicBezTo>
                    <a:pt x="38" y="117"/>
                    <a:pt x="20" y="118"/>
                    <a:pt x="3" y="120"/>
                  </a:cubicBezTo>
                  <a:close/>
                  <a:moveTo>
                    <a:pt x="30" y="62"/>
                  </a:moveTo>
                  <a:cubicBezTo>
                    <a:pt x="30" y="60"/>
                    <a:pt x="27" y="57"/>
                    <a:pt x="25" y="57"/>
                  </a:cubicBezTo>
                  <a:cubicBezTo>
                    <a:pt x="22" y="57"/>
                    <a:pt x="19" y="59"/>
                    <a:pt x="19" y="62"/>
                  </a:cubicBezTo>
                  <a:cubicBezTo>
                    <a:pt x="19" y="65"/>
                    <a:pt x="21" y="67"/>
                    <a:pt x="24" y="67"/>
                  </a:cubicBezTo>
                  <a:cubicBezTo>
                    <a:pt x="27" y="67"/>
                    <a:pt x="29" y="65"/>
                    <a:pt x="30" y="62"/>
                  </a:cubicBezTo>
                  <a:close/>
                  <a:moveTo>
                    <a:pt x="21" y="40"/>
                  </a:moveTo>
                  <a:cubicBezTo>
                    <a:pt x="19" y="42"/>
                    <a:pt x="19" y="46"/>
                    <a:pt x="22" y="47"/>
                  </a:cubicBezTo>
                  <a:cubicBezTo>
                    <a:pt x="23" y="48"/>
                    <a:pt x="24" y="48"/>
                    <a:pt x="26" y="47"/>
                  </a:cubicBezTo>
                  <a:cubicBezTo>
                    <a:pt x="29" y="46"/>
                    <a:pt x="29" y="42"/>
                    <a:pt x="27" y="41"/>
                  </a:cubicBezTo>
                  <a:cubicBezTo>
                    <a:pt x="26" y="39"/>
                    <a:pt x="23" y="39"/>
                    <a:pt x="21" y="40"/>
                  </a:cubicBezTo>
                  <a:close/>
                  <a:moveTo>
                    <a:pt x="26" y="76"/>
                  </a:moveTo>
                  <a:cubicBezTo>
                    <a:pt x="20" y="76"/>
                    <a:pt x="19" y="85"/>
                    <a:pt x="25" y="86"/>
                  </a:cubicBezTo>
                  <a:cubicBezTo>
                    <a:pt x="32" y="86"/>
                    <a:pt x="32" y="76"/>
                    <a:pt x="26" y="76"/>
                  </a:cubicBezTo>
                  <a:close/>
                  <a:moveTo>
                    <a:pt x="27" y="98"/>
                  </a:moveTo>
                  <a:cubicBezTo>
                    <a:pt x="27" y="98"/>
                    <a:pt x="26" y="98"/>
                    <a:pt x="26" y="98"/>
                  </a:cubicBezTo>
                  <a:cubicBezTo>
                    <a:pt x="22" y="99"/>
                    <a:pt x="22" y="105"/>
                    <a:pt x="26" y="106"/>
                  </a:cubicBezTo>
                  <a:cubicBezTo>
                    <a:pt x="26" y="106"/>
                    <a:pt x="26" y="106"/>
                    <a:pt x="26" y="106"/>
                  </a:cubicBezTo>
                  <a:cubicBezTo>
                    <a:pt x="29" y="107"/>
                    <a:pt x="32" y="105"/>
                    <a:pt x="32" y="102"/>
                  </a:cubicBezTo>
                  <a:cubicBezTo>
                    <a:pt x="32" y="99"/>
                    <a:pt x="29" y="98"/>
                    <a:pt x="27" y="98"/>
                  </a:cubicBezTo>
                  <a:close/>
                </a:path>
              </a:pathLst>
            </a:custGeom>
            <a:solidFill>
              <a:srgbClr val="FAE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458">
              <a:extLst>
                <a:ext uri="{FF2B5EF4-FFF2-40B4-BE49-F238E27FC236}">
                  <a16:creationId xmlns:a16="http://schemas.microsoft.com/office/drawing/2014/main" id="{CDBDE0DC-CDAB-4D80-AD67-AC50950AC9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17750" y="1200150"/>
              <a:ext cx="119063" cy="400050"/>
            </a:xfrm>
            <a:custGeom>
              <a:avLst/>
              <a:gdLst>
                <a:gd name="T0" fmla="*/ 39 w 39"/>
                <a:gd name="T1" fmla="*/ 0 h 131"/>
                <a:gd name="T2" fmla="*/ 39 w 39"/>
                <a:gd name="T3" fmla="*/ 118 h 131"/>
                <a:gd name="T4" fmla="*/ 14 w 39"/>
                <a:gd name="T5" fmla="*/ 126 h 131"/>
                <a:gd name="T6" fmla="*/ 3 w 39"/>
                <a:gd name="T7" fmla="*/ 131 h 131"/>
                <a:gd name="T8" fmla="*/ 3 w 39"/>
                <a:gd name="T9" fmla="*/ 121 h 131"/>
                <a:gd name="T10" fmla="*/ 1 w 39"/>
                <a:gd name="T11" fmla="*/ 64 h 131"/>
                <a:gd name="T12" fmla="*/ 0 w 39"/>
                <a:gd name="T13" fmla="*/ 11 h 131"/>
                <a:gd name="T14" fmla="*/ 4 w 39"/>
                <a:gd name="T15" fmla="*/ 13 h 131"/>
                <a:gd name="T16" fmla="*/ 14 w 39"/>
                <a:gd name="T17" fmla="*/ 21 h 131"/>
                <a:gd name="T18" fmla="*/ 20 w 39"/>
                <a:gd name="T19" fmla="*/ 24 h 131"/>
                <a:gd name="T20" fmla="*/ 24 w 39"/>
                <a:gd name="T21" fmla="*/ 19 h 131"/>
                <a:gd name="T22" fmla="*/ 33 w 39"/>
                <a:gd name="T23" fmla="*/ 5 h 131"/>
                <a:gd name="T24" fmla="*/ 39 w 39"/>
                <a:gd name="T25" fmla="*/ 0 h 131"/>
                <a:gd name="T26" fmla="*/ 19 w 39"/>
                <a:gd name="T27" fmla="*/ 48 h 131"/>
                <a:gd name="T28" fmla="*/ 19 w 39"/>
                <a:gd name="T29" fmla="*/ 59 h 131"/>
                <a:gd name="T30" fmla="*/ 19 w 39"/>
                <a:gd name="T31" fmla="*/ 48 h 131"/>
                <a:gd name="T32" fmla="*/ 21 w 39"/>
                <a:gd name="T33" fmla="*/ 37 h 131"/>
                <a:gd name="T34" fmla="*/ 21 w 39"/>
                <a:gd name="T35" fmla="*/ 37 h 131"/>
                <a:gd name="T36" fmla="*/ 18 w 39"/>
                <a:gd name="T37" fmla="*/ 31 h 131"/>
                <a:gd name="T38" fmla="*/ 14 w 39"/>
                <a:gd name="T39" fmla="*/ 37 h 131"/>
                <a:gd name="T40" fmla="*/ 15 w 39"/>
                <a:gd name="T41" fmla="*/ 37 h 131"/>
                <a:gd name="T42" fmla="*/ 21 w 39"/>
                <a:gd name="T43" fmla="*/ 37 h 131"/>
                <a:gd name="T44" fmla="*/ 24 w 39"/>
                <a:gd name="T45" fmla="*/ 74 h 131"/>
                <a:gd name="T46" fmla="*/ 20 w 39"/>
                <a:gd name="T47" fmla="*/ 67 h 131"/>
                <a:gd name="T48" fmla="*/ 15 w 39"/>
                <a:gd name="T49" fmla="*/ 74 h 131"/>
                <a:gd name="T50" fmla="*/ 15 w 39"/>
                <a:gd name="T51" fmla="*/ 74 h 131"/>
                <a:gd name="T52" fmla="*/ 23 w 39"/>
                <a:gd name="T53" fmla="*/ 74 h 131"/>
                <a:gd name="T54" fmla="*/ 24 w 39"/>
                <a:gd name="T55" fmla="*/ 74 h 131"/>
                <a:gd name="T56" fmla="*/ 21 w 39"/>
                <a:gd name="T57" fmla="*/ 87 h 131"/>
                <a:gd name="T58" fmla="*/ 16 w 39"/>
                <a:gd name="T59" fmla="*/ 92 h 131"/>
                <a:gd name="T60" fmla="*/ 21 w 39"/>
                <a:gd name="T61" fmla="*/ 97 h 131"/>
                <a:gd name="T62" fmla="*/ 26 w 39"/>
                <a:gd name="T63" fmla="*/ 92 h 131"/>
                <a:gd name="T64" fmla="*/ 21 w 39"/>
                <a:gd name="T65" fmla="*/ 8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" h="131">
                  <a:moveTo>
                    <a:pt x="39" y="0"/>
                  </a:moveTo>
                  <a:cubicBezTo>
                    <a:pt x="37" y="33"/>
                    <a:pt x="36" y="86"/>
                    <a:pt x="39" y="118"/>
                  </a:cubicBezTo>
                  <a:cubicBezTo>
                    <a:pt x="30" y="120"/>
                    <a:pt x="22" y="123"/>
                    <a:pt x="14" y="126"/>
                  </a:cubicBezTo>
                  <a:cubicBezTo>
                    <a:pt x="10" y="127"/>
                    <a:pt x="6" y="129"/>
                    <a:pt x="3" y="131"/>
                  </a:cubicBezTo>
                  <a:cubicBezTo>
                    <a:pt x="3" y="128"/>
                    <a:pt x="3" y="125"/>
                    <a:pt x="3" y="121"/>
                  </a:cubicBezTo>
                  <a:cubicBezTo>
                    <a:pt x="2" y="100"/>
                    <a:pt x="2" y="82"/>
                    <a:pt x="1" y="64"/>
                  </a:cubicBezTo>
                  <a:cubicBezTo>
                    <a:pt x="1" y="48"/>
                    <a:pt x="1" y="31"/>
                    <a:pt x="0" y="11"/>
                  </a:cubicBezTo>
                  <a:cubicBezTo>
                    <a:pt x="2" y="12"/>
                    <a:pt x="3" y="12"/>
                    <a:pt x="4" y="13"/>
                  </a:cubicBezTo>
                  <a:cubicBezTo>
                    <a:pt x="8" y="14"/>
                    <a:pt x="12" y="16"/>
                    <a:pt x="14" y="21"/>
                  </a:cubicBezTo>
                  <a:cubicBezTo>
                    <a:pt x="15" y="23"/>
                    <a:pt x="18" y="25"/>
                    <a:pt x="20" y="24"/>
                  </a:cubicBezTo>
                  <a:cubicBezTo>
                    <a:pt x="23" y="23"/>
                    <a:pt x="24" y="21"/>
                    <a:pt x="24" y="19"/>
                  </a:cubicBezTo>
                  <a:cubicBezTo>
                    <a:pt x="24" y="13"/>
                    <a:pt x="29" y="9"/>
                    <a:pt x="33" y="5"/>
                  </a:cubicBezTo>
                  <a:cubicBezTo>
                    <a:pt x="35" y="3"/>
                    <a:pt x="37" y="2"/>
                    <a:pt x="39" y="0"/>
                  </a:cubicBezTo>
                  <a:close/>
                  <a:moveTo>
                    <a:pt x="19" y="48"/>
                  </a:moveTo>
                  <a:cubicBezTo>
                    <a:pt x="12" y="48"/>
                    <a:pt x="12" y="59"/>
                    <a:pt x="19" y="59"/>
                  </a:cubicBezTo>
                  <a:cubicBezTo>
                    <a:pt x="25" y="59"/>
                    <a:pt x="26" y="48"/>
                    <a:pt x="19" y="48"/>
                  </a:cubicBezTo>
                  <a:close/>
                  <a:moveTo>
                    <a:pt x="21" y="37"/>
                  </a:moveTo>
                  <a:cubicBezTo>
                    <a:pt x="21" y="37"/>
                    <a:pt x="21" y="37"/>
                    <a:pt x="21" y="37"/>
                  </a:cubicBezTo>
                  <a:cubicBezTo>
                    <a:pt x="23" y="34"/>
                    <a:pt x="21" y="31"/>
                    <a:pt x="18" y="31"/>
                  </a:cubicBezTo>
                  <a:cubicBezTo>
                    <a:pt x="15" y="31"/>
                    <a:pt x="13" y="34"/>
                    <a:pt x="14" y="37"/>
                  </a:cubicBezTo>
                  <a:cubicBezTo>
                    <a:pt x="14" y="37"/>
                    <a:pt x="14" y="37"/>
                    <a:pt x="15" y="37"/>
                  </a:cubicBezTo>
                  <a:cubicBezTo>
                    <a:pt x="16" y="40"/>
                    <a:pt x="20" y="40"/>
                    <a:pt x="21" y="37"/>
                  </a:cubicBezTo>
                  <a:close/>
                  <a:moveTo>
                    <a:pt x="24" y="74"/>
                  </a:moveTo>
                  <a:cubicBezTo>
                    <a:pt x="25" y="71"/>
                    <a:pt x="23" y="67"/>
                    <a:pt x="20" y="67"/>
                  </a:cubicBezTo>
                  <a:cubicBezTo>
                    <a:pt x="16" y="66"/>
                    <a:pt x="14" y="70"/>
                    <a:pt x="15" y="74"/>
                  </a:cubicBezTo>
                  <a:cubicBezTo>
                    <a:pt x="15" y="74"/>
                    <a:pt x="15" y="74"/>
                    <a:pt x="15" y="74"/>
                  </a:cubicBezTo>
                  <a:cubicBezTo>
                    <a:pt x="17" y="77"/>
                    <a:pt x="22" y="77"/>
                    <a:pt x="23" y="74"/>
                  </a:cubicBezTo>
                  <a:cubicBezTo>
                    <a:pt x="23" y="74"/>
                    <a:pt x="24" y="74"/>
                    <a:pt x="24" y="74"/>
                  </a:cubicBezTo>
                  <a:close/>
                  <a:moveTo>
                    <a:pt x="21" y="87"/>
                  </a:moveTo>
                  <a:cubicBezTo>
                    <a:pt x="18" y="87"/>
                    <a:pt x="16" y="89"/>
                    <a:pt x="16" y="92"/>
                  </a:cubicBezTo>
                  <a:cubicBezTo>
                    <a:pt x="16" y="94"/>
                    <a:pt x="18" y="97"/>
                    <a:pt x="21" y="97"/>
                  </a:cubicBezTo>
                  <a:cubicBezTo>
                    <a:pt x="23" y="97"/>
                    <a:pt x="26" y="95"/>
                    <a:pt x="26" y="92"/>
                  </a:cubicBezTo>
                  <a:cubicBezTo>
                    <a:pt x="26" y="89"/>
                    <a:pt x="24" y="87"/>
                    <a:pt x="21" y="87"/>
                  </a:cubicBezTo>
                  <a:close/>
                </a:path>
              </a:pathLst>
            </a:custGeom>
            <a:solidFill>
              <a:srgbClr val="FAE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459">
              <a:extLst>
                <a:ext uri="{FF2B5EF4-FFF2-40B4-BE49-F238E27FC236}">
                  <a16:creationId xmlns:a16="http://schemas.microsoft.com/office/drawing/2014/main" id="{70C7F1B8-BC5E-410B-8641-9F4AF4348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5925" y="1138238"/>
              <a:ext cx="503238" cy="1166813"/>
            </a:xfrm>
            <a:custGeom>
              <a:avLst/>
              <a:gdLst>
                <a:gd name="T0" fmla="*/ 63 w 165"/>
                <a:gd name="T1" fmla="*/ 382 h 382"/>
                <a:gd name="T2" fmla="*/ 47 w 165"/>
                <a:gd name="T3" fmla="*/ 337 h 382"/>
                <a:gd name="T4" fmla="*/ 3 w 165"/>
                <a:gd name="T5" fmla="*/ 273 h 382"/>
                <a:gd name="T6" fmla="*/ 33 w 165"/>
                <a:gd name="T7" fmla="*/ 253 h 382"/>
                <a:gd name="T8" fmla="*/ 32 w 165"/>
                <a:gd name="T9" fmla="*/ 122 h 382"/>
                <a:gd name="T10" fmla="*/ 11 w 165"/>
                <a:gd name="T11" fmla="*/ 113 h 382"/>
                <a:gd name="T12" fmla="*/ 7 w 165"/>
                <a:gd name="T13" fmla="*/ 96 h 382"/>
                <a:gd name="T14" fmla="*/ 73 w 165"/>
                <a:gd name="T15" fmla="*/ 0 h 382"/>
                <a:gd name="T16" fmla="*/ 157 w 165"/>
                <a:gd name="T17" fmla="*/ 84 h 382"/>
                <a:gd name="T18" fmla="*/ 155 w 165"/>
                <a:gd name="T19" fmla="*/ 105 h 382"/>
                <a:gd name="T20" fmla="*/ 134 w 165"/>
                <a:gd name="T21" fmla="*/ 116 h 382"/>
                <a:gd name="T22" fmla="*/ 140 w 165"/>
                <a:gd name="T23" fmla="*/ 272 h 382"/>
                <a:gd name="T24" fmla="*/ 163 w 165"/>
                <a:gd name="T25" fmla="*/ 301 h 382"/>
                <a:gd name="T26" fmla="*/ 91 w 165"/>
                <a:gd name="T27" fmla="*/ 350 h 382"/>
                <a:gd name="T28" fmla="*/ 63 w 165"/>
                <a:gd name="T29" fmla="*/ 382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5" h="382">
                  <a:moveTo>
                    <a:pt x="63" y="382"/>
                  </a:moveTo>
                  <a:cubicBezTo>
                    <a:pt x="63" y="382"/>
                    <a:pt x="59" y="358"/>
                    <a:pt x="47" y="337"/>
                  </a:cubicBezTo>
                  <a:cubicBezTo>
                    <a:pt x="34" y="316"/>
                    <a:pt x="4" y="292"/>
                    <a:pt x="3" y="273"/>
                  </a:cubicBezTo>
                  <a:cubicBezTo>
                    <a:pt x="2" y="254"/>
                    <a:pt x="33" y="253"/>
                    <a:pt x="33" y="253"/>
                  </a:cubicBezTo>
                  <a:cubicBezTo>
                    <a:pt x="32" y="209"/>
                    <a:pt x="32" y="165"/>
                    <a:pt x="32" y="122"/>
                  </a:cubicBezTo>
                  <a:cubicBezTo>
                    <a:pt x="25" y="120"/>
                    <a:pt x="19" y="116"/>
                    <a:pt x="11" y="113"/>
                  </a:cubicBezTo>
                  <a:cubicBezTo>
                    <a:pt x="10" y="106"/>
                    <a:pt x="9" y="103"/>
                    <a:pt x="7" y="96"/>
                  </a:cubicBezTo>
                  <a:cubicBezTo>
                    <a:pt x="0" y="66"/>
                    <a:pt x="72" y="46"/>
                    <a:pt x="73" y="0"/>
                  </a:cubicBezTo>
                  <a:cubicBezTo>
                    <a:pt x="83" y="46"/>
                    <a:pt x="160" y="47"/>
                    <a:pt x="157" y="84"/>
                  </a:cubicBezTo>
                  <a:cubicBezTo>
                    <a:pt x="157" y="88"/>
                    <a:pt x="156" y="98"/>
                    <a:pt x="155" y="105"/>
                  </a:cubicBezTo>
                  <a:cubicBezTo>
                    <a:pt x="150" y="107"/>
                    <a:pt x="139" y="113"/>
                    <a:pt x="134" y="116"/>
                  </a:cubicBezTo>
                  <a:cubicBezTo>
                    <a:pt x="137" y="176"/>
                    <a:pt x="137" y="212"/>
                    <a:pt x="140" y="272"/>
                  </a:cubicBezTo>
                  <a:cubicBezTo>
                    <a:pt x="159" y="283"/>
                    <a:pt x="165" y="289"/>
                    <a:pt x="163" y="301"/>
                  </a:cubicBezTo>
                  <a:cubicBezTo>
                    <a:pt x="155" y="339"/>
                    <a:pt x="110" y="342"/>
                    <a:pt x="91" y="350"/>
                  </a:cubicBezTo>
                  <a:cubicBezTo>
                    <a:pt x="71" y="358"/>
                    <a:pt x="63" y="382"/>
                    <a:pt x="63" y="382"/>
                  </a:cubicBezTo>
                  <a:close/>
                </a:path>
              </a:pathLst>
            </a:custGeom>
            <a:solidFill>
              <a:srgbClr val="E09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460">
              <a:extLst>
                <a:ext uri="{FF2B5EF4-FFF2-40B4-BE49-F238E27FC236}">
                  <a16:creationId xmlns:a16="http://schemas.microsoft.com/office/drawing/2014/main" id="{5F44A170-5014-4819-8761-CC79418465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97988" y="1122363"/>
              <a:ext cx="522288" cy="1198563"/>
            </a:xfrm>
            <a:custGeom>
              <a:avLst/>
              <a:gdLst>
                <a:gd name="T0" fmla="*/ 61 w 172"/>
                <a:gd name="T1" fmla="*/ 388 h 392"/>
                <a:gd name="T2" fmla="*/ 45 w 172"/>
                <a:gd name="T3" fmla="*/ 345 h 392"/>
                <a:gd name="T4" fmla="*/ 26 w 172"/>
                <a:gd name="T5" fmla="*/ 320 h 392"/>
                <a:gd name="T6" fmla="*/ 1 w 172"/>
                <a:gd name="T7" fmla="*/ 278 h 392"/>
                <a:gd name="T8" fmla="*/ 31 w 172"/>
                <a:gd name="T9" fmla="*/ 253 h 392"/>
                <a:gd name="T10" fmla="*/ 30 w 172"/>
                <a:gd name="T11" fmla="*/ 130 h 392"/>
                <a:gd name="T12" fmla="*/ 21 w 172"/>
                <a:gd name="T13" fmla="*/ 126 h 392"/>
                <a:gd name="T14" fmla="*/ 13 w 172"/>
                <a:gd name="T15" fmla="*/ 123 h 392"/>
                <a:gd name="T16" fmla="*/ 10 w 172"/>
                <a:gd name="T17" fmla="*/ 119 h 392"/>
                <a:gd name="T18" fmla="*/ 10 w 172"/>
                <a:gd name="T19" fmla="*/ 119 h 392"/>
                <a:gd name="T20" fmla="*/ 5 w 172"/>
                <a:gd name="T21" fmla="*/ 103 h 392"/>
                <a:gd name="T22" fmla="*/ 5 w 172"/>
                <a:gd name="T23" fmla="*/ 102 h 392"/>
                <a:gd name="T24" fmla="*/ 34 w 172"/>
                <a:gd name="T25" fmla="*/ 58 h 392"/>
                <a:gd name="T26" fmla="*/ 71 w 172"/>
                <a:gd name="T27" fmla="*/ 5 h 392"/>
                <a:gd name="T28" fmla="*/ 77 w 172"/>
                <a:gd name="T29" fmla="*/ 0 h 392"/>
                <a:gd name="T30" fmla="*/ 81 w 172"/>
                <a:gd name="T31" fmla="*/ 4 h 392"/>
                <a:gd name="T32" fmla="*/ 126 w 172"/>
                <a:gd name="T33" fmla="*/ 47 h 392"/>
                <a:gd name="T34" fmla="*/ 165 w 172"/>
                <a:gd name="T35" fmla="*/ 89 h 392"/>
                <a:gd name="T36" fmla="*/ 164 w 172"/>
                <a:gd name="T37" fmla="*/ 101 h 392"/>
                <a:gd name="T38" fmla="*/ 162 w 172"/>
                <a:gd name="T39" fmla="*/ 111 h 392"/>
                <a:gd name="T40" fmla="*/ 160 w 172"/>
                <a:gd name="T41" fmla="*/ 114 h 392"/>
                <a:gd name="T42" fmla="*/ 160 w 172"/>
                <a:gd name="T43" fmla="*/ 114 h 392"/>
                <a:gd name="T44" fmla="*/ 147 w 172"/>
                <a:gd name="T45" fmla="*/ 121 h 392"/>
                <a:gd name="T46" fmla="*/ 142 w 172"/>
                <a:gd name="T47" fmla="*/ 124 h 392"/>
                <a:gd name="T48" fmla="*/ 145 w 172"/>
                <a:gd name="T49" fmla="*/ 199 h 392"/>
                <a:gd name="T50" fmla="*/ 147 w 172"/>
                <a:gd name="T51" fmla="*/ 274 h 392"/>
                <a:gd name="T52" fmla="*/ 166 w 172"/>
                <a:gd name="T53" fmla="*/ 288 h 392"/>
                <a:gd name="T54" fmla="*/ 171 w 172"/>
                <a:gd name="T55" fmla="*/ 307 h 392"/>
                <a:gd name="T56" fmla="*/ 109 w 172"/>
                <a:gd name="T57" fmla="*/ 355 h 392"/>
                <a:gd name="T58" fmla="*/ 96 w 172"/>
                <a:gd name="T59" fmla="*/ 360 h 392"/>
                <a:gd name="T60" fmla="*/ 70 w 172"/>
                <a:gd name="T61" fmla="*/ 388 h 392"/>
                <a:gd name="T62" fmla="*/ 64 w 172"/>
                <a:gd name="T63" fmla="*/ 391 h 392"/>
                <a:gd name="T64" fmla="*/ 61 w 172"/>
                <a:gd name="T65" fmla="*/ 388 h 392"/>
                <a:gd name="T66" fmla="*/ 54 w 172"/>
                <a:gd name="T67" fmla="*/ 339 h 392"/>
                <a:gd name="T68" fmla="*/ 68 w 172"/>
                <a:gd name="T69" fmla="*/ 372 h 392"/>
                <a:gd name="T70" fmla="*/ 92 w 172"/>
                <a:gd name="T71" fmla="*/ 350 h 392"/>
                <a:gd name="T72" fmla="*/ 107 w 172"/>
                <a:gd name="T73" fmla="*/ 346 h 392"/>
                <a:gd name="T74" fmla="*/ 161 w 172"/>
                <a:gd name="T75" fmla="*/ 305 h 392"/>
                <a:gd name="T76" fmla="*/ 158 w 172"/>
                <a:gd name="T77" fmla="*/ 295 h 392"/>
                <a:gd name="T78" fmla="*/ 140 w 172"/>
                <a:gd name="T79" fmla="*/ 282 h 392"/>
                <a:gd name="T80" fmla="*/ 140 w 172"/>
                <a:gd name="T81" fmla="*/ 282 h 392"/>
                <a:gd name="T82" fmla="*/ 138 w 172"/>
                <a:gd name="T83" fmla="*/ 278 h 392"/>
                <a:gd name="T84" fmla="*/ 135 w 172"/>
                <a:gd name="T85" fmla="*/ 199 h 392"/>
                <a:gd name="T86" fmla="*/ 132 w 172"/>
                <a:gd name="T87" fmla="*/ 121 h 392"/>
                <a:gd name="T88" fmla="*/ 135 w 172"/>
                <a:gd name="T89" fmla="*/ 116 h 392"/>
                <a:gd name="T90" fmla="*/ 142 w 172"/>
                <a:gd name="T91" fmla="*/ 112 h 392"/>
                <a:gd name="T92" fmla="*/ 153 w 172"/>
                <a:gd name="T93" fmla="*/ 106 h 392"/>
                <a:gd name="T94" fmla="*/ 154 w 172"/>
                <a:gd name="T95" fmla="*/ 100 h 392"/>
                <a:gd name="T96" fmla="*/ 155 w 172"/>
                <a:gd name="T97" fmla="*/ 88 h 392"/>
                <a:gd name="T98" fmla="*/ 155 w 172"/>
                <a:gd name="T99" fmla="*/ 88 h 392"/>
                <a:gd name="T100" fmla="*/ 122 w 172"/>
                <a:gd name="T101" fmla="*/ 56 h 392"/>
                <a:gd name="T102" fmla="*/ 78 w 172"/>
                <a:gd name="T103" fmla="*/ 22 h 392"/>
                <a:gd name="T104" fmla="*/ 40 w 172"/>
                <a:gd name="T105" fmla="*/ 65 h 392"/>
                <a:gd name="T106" fmla="*/ 15 w 172"/>
                <a:gd name="T107" fmla="*/ 100 h 392"/>
                <a:gd name="T108" fmla="*/ 19 w 172"/>
                <a:gd name="T109" fmla="*/ 114 h 392"/>
                <a:gd name="T110" fmla="*/ 25 w 172"/>
                <a:gd name="T111" fmla="*/ 117 h 392"/>
                <a:gd name="T112" fmla="*/ 36 w 172"/>
                <a:gd name="T113" fmla="*/ 122 h 392"/>
                <a:gd name="T114" fmla="*/ 40 w 172"/>
                <a:gd name="T115" fmla="*/ 127 h 392"/>
                <a:gd name="T116" fmla="*/ 41 w 172"/>
                <a:gd name="T117" fmla="*/ 258 h 392"/>
                <a:gd name="T118" fmla="*/ 36 w 172"/>
                <a:gd name="T119" fmla="*/ 263 h 392"/>
                <a:gd name="T120" fmla="*/ 11 w 172"/>
                <a:gd name="T121" fmla="*/ 278 h 392"/>
                <a:gd name="T122" fmla="*/ 34 w 172"/>
                <a:gd name="T123" fmla="*/ 314 h 392"/>
                <a:gd name="T124" fmla="*/ 54 w 172"/>
                <a:gd name="T125" fmla="*/ 33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2" h="392">
                  <a:moveTo>
                    <a:pt x="61" y="388"/>
                  </a:moveTo>
                  <a:cubicBezTo>
                    <a:pt x="61" y="387"/>
                    <a:pt x="57" y="365"/>
                    <a:pt x="45" y="345"/>
                  </a:cubicBezTo>
                  <a:cubicBezTo>
                    <a:pt x="41" y="337"/>
                    <a:pt x="33" y="328"/>
                    <a:pt x="26" y="320"/>
                  </a:cubicBezTo>
                  <a:cubicBezTo>
                    <a:pt x="14" y="306"/>
                    <a:pt x="2" y="292"/>
                    <a:pt x="1" y="278"/>
                  </a:cubicBezTo>
                  <a:cubicBezTo>
                    <a:pt x="0" y="260"/>
                    <a:pt x="21" y="255"/>
                    <a:pt x="31" y="253"/>
                  </a:cubicBezTo>
                  <a:cubicBezTo>
                    <a:pt x="30" y="130"/>
                    <a:pt x="30" y="130"/>
                    <a:pt x="30" y="130"/>
                  </a:cubicBezTo>
                  <a:cubicBezTo>
                    <a:pt x="27" y="129"/>
                    <a:pt x="24" y="128"/>
                    <a:pt x="21" y="126"/>
                  </a:cubicBezTo>
                  <a:cubicBezTo>
                    <a:pt x="18" y="125"/>
                    <a:pt x="15" y="124"/>
                    <a:pt x="13" y="123"/>
                  </a:cubicBezTo>
                  <a:cubicBezTo>
                    <a:pt x="11" y="122"/>
                    <a:pt x="10" y="121"/>
                    <a:pt x="10" y="119"/>
                  </a:cubicBezTo>
                  <a:cubicBezTo>
                    <a:pt x="10" y="119"/>
                    <a:pt x="10" y="119"/>
                    <a:pt x="10" y="119"/>
                  </a:cubicBezTo>
                  <a:cubicBezTo>
                    <a:pt x="5" y="103"/>
                    <a:pt x="5" y="103"/>
                    <a:pt x="5" y="103"/>
                  </a:cubicBezTo>
                  <a:cubicBezTo>
                    <a:pt x="5" y="103"/>
                    <a:pt x="5" y="102"/>
                    <a:pt x="5" y="102"/>
                  </a:cubicBezTo>
                  <a:cubicBezTo>
                    <a:pt x="1" y="85"/>
                    <a:pt x="17" y="72"/>
                    <a:pt x="34" y="58"/>
                  </a:cubicBezTo>
                  <a:cubicBezTo>
                    <a:pt x="51" y="43"/>
                    <a:pt x="71" y="27"/>
                    <a:pt x="71" y="5"/>
                  </a:cubicBezTo>
                  <a:cubicBezTo>
                    <a:pt x="72" y="2"/>
                    <a:pt x="74" y="0"/>
                    <a:pt x="77" y="0"/>
                  </a:cubicBezTo>
                  <a:cubicBezTo>
                    <a:pt x="79" y="0"/>
                    <a:pt x="81" y="2"/>
                    <a:pt x="81" y="4"/>
                  </a:cubicBezTo>
                  <a:cubicBezTo>
                    <a:pt x="86" y="25"/>
                    <a:pt x="107" y="37"/>
                    <a:pt x="126" y="47"/>
                  </a:cubicBezTo>
                  <a:cubicBezTo>
                    <a:pt x="147" y="58"/>
                    <a:pt x="166" y="68"/>
                    <a:pt x="165" y="89"/>
                  </a:cubicBezTo>
                  <a:cubicBezTo>
                    <a:pt x="165" y="91"/>
                    <a:pt x="164" y="96"/>
                    <a:pt x="164" y="101"/>
                  </a:cubicBezTo>
                  <a:cubicBezTo>
                    <a:pt x="164" y="104"/>
                    <a:pt x="163" y="108"/>
                    <a:pt x="162" y="111"/>
                  </a:cubicBezTo>
                  <a:cubicBezTo>
                    <a:pt x="162" y="112"/>
                    <a:pt x="161" y="113"/>
                    <a:pt x="160" y="114"/>
                  </a:cubicBezTo>
                  <a:cubicBezTo>
                    <a:pt x="160" y="114"/>
                    <a:pt x="160" y="114"/>
                    <a:pt x="160" y="114"/>
                  </a:cubicBezTo>
                  <a:cubicBezTo>
                    <a:pt x="157" y="116"/>
                    <a:pt x="152" y="118"/>
                    <a:pt x="147" y="121"/>
                  </a:cubicBezTo>
                  <a:cubicBezTo>
                    <a:pt x="145" y="122"/>
                    <a:pt x="143" y="123"/>
                    <a:pt x="142" y="124"/>
                  </a:cubicBezTo>
                  <a:cubicBezTo>
                    <a:pt x="143" y="153"/>
                    <a:pt x="144" y="176"/>
                    <a:pt x="145" y="199"/>
                  </a:cubicBezTo>
                  <a:cubicBezTo>
                    <a:pt x="145" y="222"/>
                    <a:pt x="146" y="246"/>
                    <a:pt x="147" y="274"/>
                  </a:cubicBezTo>
                  <a:cubicBezTo>
                    <a:pt x="156" y="279"/>
                    <a:pt x="162" y="284"/>
                    <a:pt x="166" y="288"/>
                  </a:cubicBezTo>
                  <a:cubicBezTo>
                    <a:pt x="171" y="294"/>
                    <a:pt x="172" y="300"/>
                    <a:pt x="171" y="307"/>
                  </a:cubicBezTo>
                  <a:cubicBezTo>
                    <a:pt x="164" y="340"/>
                    <a:pt x="132" y="349"/>
                    <a:pt x="109" y="355"/>
                  </a:cubicBezTo>
                  <a:cubicBezTo>
                    <a:pt x="104" y="357"/>
                    <a:pt x="99" y="358"/>
                    <a:pt x="96" y="360"/>
                  </a:cubicBezTo>
                  <a:cubicBezTo>
                    <a:pt x="78" y="367"/>
                    <a:pt x="70" y="388"/>
                    <a:pt x="70" y="388"/>
                  </a:cubicBezTo>
                  <a:cubicBezTo>
                    <a:pt x="69" y="391"/>
                    <a:pt x="67" y="392"/>
                    <a:pt x="64" y="391"/>
                  </a:cubicBezTo>
                  <a:cubicBezTo>
                    <a:pt x="62" y="391"/>
                    <a:pt x="61" y="389"/>
                    <a:pt x="61" y="388"/>
                  </a:cubicBezTo>
                  <a:close/>
                  <a:moveTo>
                    <a:pt x="54" y="339"/>
                  </a:moveTo>
                  <a:cubicBezTo>
                    <a:pt x="61" y="351"/>
                    <a:pt x="65" y="363"/>
                    <a:pt x="68" y="372"/>
                  </a:cubicBezTo>
                  <a:cubicBezTo>
                    <a:pt x="73" y="364"/>
                    <a:pt x="80" y="355"/>
                    <a:pt x="92" y="350"/>
                  </a:cubicBezTo>
                  <a:cubicBezTo>
                    <a:pt x="96" y="349"/>
                    <a:pt x="101" y="347"/>
                    <a:pt x="107" y="346"/>
                  </a:cubicBezTo>
                  <a:cubicBezTo>
                    <a:pt x="127" y="340"/>
                    <a:pt x="155" y="332"/>
                    <a:pt x="161" y="305"/>
                  </a:cubicBezTo>
                  <a:cubicBezTo>
                    <a:pt x="162" y="301"/>
                    <a:pt x="161" y="298"/>
                    <a:pt x="158" y="295"/>
                  </a:cubicBezTo>
                  <a:cubicBezTo>
                    <a:pt x="155" y="291"/>
                    <a:pt x="149" y="287"/>
                    <a:pt x="140" y="282"/>
                  </a:cubicBezTo>
                  <a:cubicBezTo>
                    <a:pt x="140" y="282"/>
                    <a:pt x="140" y="282"/>
                    <a:pt x="140" y="282"/>
                  </a:cubicBezTo>
                  <a:cubicBezTo>
                    <a:pt x="139" y="281"/>
                    <a:pt x="138" y="279"/>
                    <a:pt x="138" y="278"/>
                  </a:cubicBezTo>
                  <a:cubicBezTo>
                    <a:pt x="136" y="247"/>
                    <a:pt x="135" y="223"/>
                    <a:pt x="135" y="199"/>
                  </a:cubicBezTo>
                  <a:cubicBezTo>
                    <a:pt x="134" y="175"/>
                    <a:pt x="133" y="151"/>
                    <a:pt x="132" y="121"/>
                  </a:cubicBezTo>
                  <a:cubicBezTo>
                    <a:pt x="131" y="119"/>
                    <a:pt x="133" y="117"/>
                    <a:pt x="135" y="116"/>
                  </a:cubicBezTo>
                  <a:cubicBezTo>
                    <a:pt x="137" y="115"/>
                    <a:pt x="139" y="114"/>
                    <a:pt x="142" y="112"/>
                  </a:cubicBezTo>
                  <a:cubicBezTo>
                    <a:pt x="146" y="110"/>
                    <a:pt x="150" y="108"/>
                    <a:pt x="153" y="106"/>
                  </a:cubicBezTo>
                  <a:cubicBezTo>
                    <a:pt x="153" y="104"/>
                    <a:pt x="154" y="102"/>
                    <a:pt x="154" y="100"/>
                  </a:cubicBezTo>
                  <a:cubicBezTo>
                    <a:pt x="154" y="95"/>
                    <a:pt x="155" y="91"/>
                    <a:pt x="155" y="88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56" y="74"/>
                    <a:pt x="140" y="65"/>
                    <a:pt x="122" y="56"/>
                  </a:cubicBezTo>
                  <a:cubicBezTo>
                    <a:pt x="105" y="47"/>
                    <a:pt x="88" y="38"/>
                    <a:pt x="78" y="22"/>
                  </a:cubicBezTo>
                  <a:cubicBezTo>
                    <a:pt x="71" y="40"/>
                    <a:pt x="55" y="53"/>
                    <a:pt x="40" y="65"/>
                  </a:cubicBezTo>
                  <a:cubicBezTo>
                    <a:pt x="26" y="78"/>
                    <a:pt x="12" y="89"/>
                    <a:pt x="15" y="100"/>
                  </a:cubicBezTo>
                  <a:cubicBezTo>
                    <a:pt x="19" y="114"/>
                    <a:pt x="19" y="114"/>
                    <a:pt x="19" y="114"/>
                  </a:cubicBezTo>
                  <a:cubicBezTo>
                    <a:pt x="21" y="115"/>
                    <a:pt x="23" y="116"/>
                    <a:pt x="25" y="117"/>
                  </a:cubicBezTo>
                  <a:cubicBezTo>
                    <a:pt x="29" y="119"/>
                    <a:pt x="32" y="121"/>
                    <a:pt x="36" y="122"/>
                  </a:cubicBezTo>
                  <a:cubicBezTo>
                    <a:pt x="38" y="122"/>
                    <a:pt x="40" y="124"/>
                    <a:pt x="40" y="127"/>
                  </a:cubicBezTo>
                  <a:cubicBezTo>
                    <a:pt x="41" y="258"/>
                    <a:pt x="41" y="258"/>
                    <a:pt x="41" y="258"/>
                  </a:cubicBezTo>
                  <a:cubicBezTo>
                    <a:pt x="41" y="261"/>
                    <a:pt x="39" y="263"/>
                    <a:pt x="36" y="263"/>
                  </a:cubicBezTo>
                  <a:cubicBezTo>
                    <a:pt x="36" y="263"/>
                    <a:pt x="10" y="264"/>
                    <a:pt x="11" y="278"/>
                  </a:cubicBezTo>
                  <a:cubicBezTo>
                    <a:pt x="11" y="288"/>
                    <a:pt x="22" y="300"/>
                    <a:pt x="34" y="314"/>
                  </a:cubicBezTo>
                  <a:cubicBezTo>
                    <a:pt x="41" y="322"/>
                    <a:pt x="49" y="331"/>
                    <a:pt x="54" y="339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461">
              <a:extLst>
                <a:ext uri="{FF2B5EF4-FFF2-40B4-BE49-F238E27FC236}">
                  <a16:creationId xmlns:a16="http://schemas.microsoft.com/office/drawing/2014/main" id="{EF4E59CF-179F-480F-AB30-91FF6CA6039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1650" y="1874838"/>
              <a:ext cx="355600" cy="112713"/>
            </a:xfrm>
            <a:custGeom>
              <a:avLst/>
              <a:gdLst>
                <a:gd name="T0" fmla="*/ 5 w 117"/>
                <a:gd name="T1" fmla="*/ 17 h 37"/>
                <a:gd name="T2" fmla="*/ 0 w 117"/>
                <a:gd name="T3" fmla="*/ 12 h 37"/>
                <a:gd name="T4" fmla="*/ 5 w 117"/>
                <a:gd name="T5" fmla="*/ 7 h 37"/>
                <a:gd name="T6" fmla="*/ 32 w 117"/>
                <a:gd name="T7" fmla="*/ 4 h 37"/>
                <a:gd name="T8" fmla="*/ 60 w 117"/>
                <a:gd name="T9" fmla="*/ 0 h 37"/>
                <a:gd name="T10" fmla="*/ 62 w 117"/>
                <a:gd name="T11" fmla="*/ 1 h 37"/>
                <a:gd name="T12" fmla="*/ 99 w 117"/>
                <a:gd name="T13" fmla="*/ 19 h 37"/>
                <a:gd name="T14" fmla="*/ 114 w 117"/>
                <a:gd name="T15" fmla="*/ 27 h 37"/>
                <a:gd name="T16" fmla="*/ 116 w 117"/>
                <a:gd name="T17" fmla="*/ 34 h 37"/>
                <a:gd name="T18" fmla="*/ 109 w 117"/>
                <a:gd name="T19" fmla="*/ 36 h 37"/>
                <a:gd name="T20" fmla="*/ 94 w 117"/>
                <a:gd name="T21" fmla="*/ 27 h 37"/>
                <a:gd name="T22" fmla="*/ 60 w 117"/>
                <a:gd name="T23" fmla="*/ 10 h 37"/>
                <a:gd name="T24" fmla="*/ 33 w 117"/>
                <a:gd name="T25" fmla="*/ 14 h 37"/>
                <a:gd name="T26" fmla="*/ 5 w 117"/>
                <a:gd name="T27" fmla="*/ 1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7" h="37">
                  <a:moveTo>
                    <a:pt x="5" y="17"/>
                  </a:moveTo>
                  <a:cubicBezTo>
                    <a:pt x="2" y="17"/>
                    <a:pt x="0" y="15"/>
                    <a:pt x="0" y="12"/>
                  </a:cubicBezTo>
                  <a:cubicBezTo>
                    <a:pt x="0" y="9"/>
                    <a:pt x="2" y="7"/>
                    <a:pt x="5" y="7"/>
                  </a:cubicBezTo>
                  <a:cubicBezTo>
                    <a:pt x="14" y="6"/>
                    <a:pt x="23" y="5"/>
                    <a:pt x="32" y="4"/>
                  </a:cubicBezTo>
                  <a:cubicBezTo>
                    <a:pt x="41" y="2"/>
                    <a:pt x="51" y="1"/>
                    <a:pt x="60" y="0"/>
                  </a:cubicBezTo>
                  <a:cubicBezTo>
                    <a:pt x="61" y="0"/>
                    <a:pt x="62" y="0"/>
                    <a:pt x="62" y="1"/>
                  </a:cubicBezTo>
                  <a:cubicBezTo>
                    <a:pt x="73" y="4"/>
                    <a:pt x="85" y="11"/>
                    <a:pt x="99" y="19"/>
                  </a:cubicBezTo>
                  <a:cubicBezTo>
                    <a:pt x="104" y="21"/>
                    <a:pt x="109" y="24"/>
                    <a:pt x="114" y="27"/>
                  </a:cubicBezTo>
                  <a:cubicBezTo>
                    <a:pt x="116" y="28"/>
                    <a:pt x="117" y="31"/>
                    <a:pt x="116" y="34"/>
                  </a:cubicBezTo>
                  <a:cubicBezTo>
                    <a:pt x="115" y="36"/>
                    <a:pt x="112" y="37"/>
                    <a:pt x="109" y="36"/>
                  </a:cubicBezTo>
                  <a:cubicBezTo>
                    <a:pt x="104" y="33"/>
                    <a:pt x="99" y="30"/>
                    <a:pt x="94" y="27"/>
                  </a:cubicBezTo>
                  <a:cubicBezTo>
                    <a:pt x="81" y="20"/>
                    <a:pt x="70" y="13"/>
                    <a:pt x="60" y="10"/>
                  </a:cubicBezTo>
                  <a:cubicBezTo>
                    <a:pt x="51" y="11"/>
                    <a:pt x="42" y="12"/>
                    <a:pt x="33" y="14"/>
                  </a:cubicBezTo>
                  <a:cubicBezTo>
                    <a:pt x="24" y="15"/>
                    <a:pt x="15" y="16"/>
                    <a:pt x="5" y="17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462">
              <a:extLst>
                <a:ext uri="{FF2B5EF4-FFF2-40B4-BE49-F238E27FC236}">
                  <a16:creationId xmlns:a16="http://schemas.microsoft.com/office/drawing/2014/main" id="{3323FBE1-6BC3-4A82-AF9B-196F4B9BDD1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5450" y="1963738"/>
              <a:ext cx="493713" cy="142875"/>
            </a:xfrm>
            <a:custGeom>
              <a:avLst/>
              <a:gdLst>
                <a:gd name="T0" fmla="*/ 6 w 162"/>
                <a:gd name="T1" fmla="*/ 23 h 47"/>
                <a:gd name="T2" fmla="*/ 1 w 162"/>
                <a:gd name="T3" fmla="*/ 19 h 47"/>
                <a:gd name="T4" fmla="*/ 5 w 162"/>
                <a:gd name="T5" fmla="*/ 13 h 47"/>
                <a:gd name="T6" fmla="*/ 88 w 162"/>
                <a:gd name="T7" fmla="*/ 2 h 47"/>
                <a:gd name="T8" fmla="*/ 126 w 162"/>
                <a:gd name="T9" fmla="*/ 19 h 47"/>
                <a:gd name="T10" fmla="*/ 159 w 162"/>
                <a:gd name="T11" fmla="*/ 38 h 47"/>
                <a:gd name="T12" fmla="*/ 160 w 162"/>
                <a:gd name="T13" fmla="*/ 45 h 47"/>
                <a:gd name="T14" fmla="*/ 153 w 162"/>
                <a:gd name="T15" fmla="*/ 46 h 47"/>
                <a:gd name="T16" fmla="*/ 121 w 162"/>
                <a:gd name="T17" fmla="*/ 28 h 47"/>
                <a:gd name="T18" fmla="*/ 86 w 162"/>
                <a:gd name="T19" fmla="*/ 12 h 47"/>
                <a:gd name="T20" fmla="*/ 6 w 162"/>
                <a:gd name="T21" fmla="*/ 2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2" h="47">
                  <a:moveTo>
                    <a:pt x="6" y="23"/>
                  </a:moveTo>
                  <a:cubicBezTo>
                    <a:pt x="4" y="24"/>
                    <a:pt x="1" y="22"/>
                    <a:pt x="1" y="19"/>
                  </a:cubicBezTo>
                  <a:cubicBezTo>
                    <a:pt x="0" y="17"/>
                    <a:pt x="2" y="14"/>
                    <a:pt x="5" y="13"/>
                  </a:cubicBezTo>
                  <a:cubicBezTo>
                    <a:pt x="5" y="13"/>
                    <a:pt x="78" y="0"/>
                    <a:pt x="88" y="2"/>
                  </a:cubicBezTo>
                  <a:cubicBezTo>
                    <a:pt x="93" y="3"/>
                    <a:pt x="110" y="11"/>
                    <a:pt x="126" y="19"/>
                  </a:cubicBezTo>
                  <a:cubicBezTo>
                    <a:pt x="140" y="26"/>
                    <a:pt x="154" y="33"/>
                    <a:pt x="159" y="38"/>
                  </a:cubicBezTo>
                  <a:cubicBezTo>
                    <a:pt x="161" y="40"/>
                    <a:pt x="162" y="43"/>
                    <a:pt x="160" y="45"/>
                  </a:cubicBezTo>
                  <a:cubicBezTo>
                    <a:pt x="158" y="47"/>
                    <a:pt x="155" y="47"/>
                    <a:pt x="153" y="46"/>
                  </a:cubicBezTo>
                  <a:cubicBezTo>
                    <a:pt x="148" y="42"/>
                    <a:pt x="135" y="34"/>
                    <a:pt x="121" y="28"/>
                  </a:cubicBezTo>
                  <a:cubicBezTo>
                    <a:pt x="106" y="20"/>
                    <a:pt x="90" y="13"/>
                    <a:pt x="86" y="12"/>
                  </a:cubicBezTo>
                  <a:cubicBezTo>
                    <a:pt x="78" y="10"/>
                    <a:pt x="7" y="23"/>
                    <a:pt x="6" y="23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463">
              <a:extLst>
                <a:ext uri="{FF2B5EF4-FFF2-40B4-BE49-F238E27FC236}">
                  <a16:creationId xmlns:a16="http://schemas.microsoft.com/office/drawing/2014/main" id="{B056FF3C-889B-4BB1-919C-E24595F74BB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85300" y="1419225"/>
              <a:ext cx="192088" cy="106363"/>
            </a:xfrm>
            <a:custGeom>
              <a:avLst/>
              <a:gdLst>
                <a:gd name="T0" fmla="*/ 8 w 63"/>
                <a:gd name="T1" fmla="*/ 34 h 35"/>
                <a:gd name="T2" fmla="*/ 1 w 63"/>
                <a:gd name="T3" fmla="*/ 32 h 35"/>
                <a:gd name="T4" fmla="*/ 4 w 63"/>
                <a:gd name="T5" fmla="*/ 25 h 35"/>
                <a:gd name="T6" fmla="*/ 55 w 63"/>
                <a:gd name="T7" fmla="*/ 1 h 35"/>
                <a:gd name="T8" fmla="*/ 61 w 63"/>
                <a:gd name="T9" fmla="*/ 3 h 35"/>
                <a:gd name="T10" fmla="*/ 59 w 63"/>
                <a:gd name="T11" fmla="*/ 10 h 35"/>
                <a:gd name="T12" fmla="*/ 8 w 63"/>
                <a:gd name="T13" fmla="*/ 3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35">
                  <a:moveTo>
                    <a:pt x="8" y="34"/>
                  </a:moveTo>
                  <a:cubicBezTo>
                    <a:pt x="5" y="35"/>
                    <a:pt x="2" y="34"/>
                    <a:pt x="1" y="32"/>
                  </a:cubicBezTo>
                  <a:cubicBezTo>
                    <a:pt x="0" y="29"/>
                    <a:pt x="1" y="26"/>
                    <a:pt x="4" y="25"/>
                  </a:cubicBezTo>
                  <a:cubicBezTo>
                    <a:pt x="55" y="1"/>
                    <a:pt x="55" y="1"/>
                    <a:pt x="55" y="1"/>
                  </a:cubicBezTo>
                  <a:cubicBezTo>
                    <a:pt x="57" y="0"/>
                    <a:pt x="60" y="1"/>
                    <a:pt x="61" y="3"/>
                  </a:cubicBezTo>
                  <a:cubicBezTo>
                    <a:pt x="63" y="6"/>
                    <a:pt x="61" y="9"/>
                    <a:pt x="59" y="10"/>
                  </a:cubicBezTo>
                  <a:lnTo>
                    <a:pt x="8" y="34"/>
                  </a:ln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464">
              <a:extLst>
                <a:ext uri="{FF2B5EF4-FFF2-40B4-BE49-F238E27FC236}">
                  <a16:creationId xmlns:a16="http://schemas.microsoft.com/office/drawing/2014/main" id="{9B66CBA0-264B-467E-9883-CA8CF8B1AF4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0875" y="1419225"/>
              <a:ext cx="188913" cy="88900"/>
            </a:xfrm>
            <a:custGeom>
              <a:avLst/>
              <a:gdLst>
                <a:gd name="T0" fmla="*/ 4 w 62"/>
                <a:gd name="T1" fmla="*/ 10 h 29"/>
                <a:gd name="T2" fmla="*/ 1 w 62"/>
                <a:gd name="T3" fmla="*/ 4 h 29"/>
                <a:gd name="T4" fmla="*/ 7 w 62"/>
                <a:gd name="T5" fmla="*/ 1 h 29"/>
                <a:gd name="T6" fmla="*/ 59 w 62"/>
                <a:gd name="T7" fmla="*/ 19 h 29"/>
                <a:gd name="T8" fmla="*/ 61 w 62"/>
                <a:gd name="T9" fmla="*/ 26 h 29"/>
                <a:gd name="T10" fmla="*/ 55 w 62"/>
                <a:gd name="T11" fmla="*/ 28 h 29"/>
                <a:gd name="T12" fmla="*/ 4 w 62"/>
                <a:gd name="T13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29">
                  <a:moveTo>
                    <a:pt x="4" y="10"/>
                  </a:moveTo>
                  <a:cubicBezTo>
                    <a:pt x="2" y="9"/>
                    <a:pt x="0" y="6"/>
                    <a:pt x="1" y="4"/>
                  </a:cubicBezTo>
                  <a:cubicBezTo>
                    <a:pt x="2" y="1"/>
                    <a:pt x="5" y="0"/>
                    <a:pt x="7" y="1"/>
                  </a:cubicBezTo>
                  <a:cubicBezTo>
                    <a:pt x="8" y="1"/>
                    <a:pt x="48" y="14"/>
                    <a:pt x="59" y="19"/>
                  </a:cubicBezTo>
                  <a:cubicBezTo>
                    <a:pt x="61" y="20"/>
                    <a:pt x="62" y="23"/>
                    <a:pt x="61" y="26"/>
                  </a:cubicBezTo>
                  <a:cubicBezTo>
                    <a:pt x="60" y="28"/>
                    <a:pt x="57" y="29"/>
                    <a:pt x="55" y="28"/>
                  </a:cubicBezTo>
                  <a:cubicBezTo>
                    <a:pt x="45" y="24"/>
                    <a:pt x="4" y="10"/>
                    <a:pt x="4" y="1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465">
              <a:extLst>
                <a:ext uri="{FF2B5EF4-FFF2-40B4-BE49-F238E27FC236}">
                  <a16:creationId xmlns:a16="http://schemas.microsoft.com/office/drawing/2014/main" id="{200B0FBE-3654-4B23-B513-FE8EF335D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4975" y="1360488"/>
              <a:ext cx="468313" cy="141288"/>
            </a:xfrm>
            <a:custGeom>
              <a:avLst/>
              <a:gdLst>
                <a:gd name="T0" fmla="*/ 8 w 154"/>
                <a:gd name="T1" fmla="*/ 45 h 46"/>
                <a:gd name="T2" fmla="*/ 1 w 154"/>
                <a:gd name="T3" fmla="*/ 42 h 46"/>
                <a:gd name="T4" fmla="*/ 3 w 154"/>
                <a:gd name="T5" fmla="*/ 36 h 46"/>
                <a:gd name="T6" fmla="*/ 73 w 154"/>
                <a:gd name="T7" fmla="*/ 1 h 46"/>
                <a:gd name="T8" fmla="*/ 77 w 154"/>
                <a:gd name="T9" fmla="*/ 0 h 46"/>
                <a:gd name="T10" fmla="*/ 150 w 154"/>
                <a:gd name="T11" fmla="*/ 27 h 46"/>
                <a:gd name="T12" fmla="*/ 153 w 154"/>
                <a:gd name="T13" fmla="*/ 33 h 46"/>
                <a:gd name="T14" fmla="*/ 147 w 154"/>
                <a:gd name="T15" fmla="*/ 36 h 46"/>
                <a:gd name="T16" fmla="*/ 76 w 154"/>
                <a:gd name="T17" fmla="*/ 10 h 46"/>
                <a:gd name="T18" fmla="*/ 8 w 154"/>
                <a:gd name="T19" fmla="*/ 4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4" h="46">
                  <a:moveTo>
                    <a:pt x="8" y="45"/>
                  </a:moveTo>
                  <a:cubicBezTo>
                    <a:pt x="5" y="46"/>
                    <a:pt x="2" y="45"/>
                    <a:pt x="1" y="42"/>
                  </a:cubicBezTo>
                  <a:cubicBezTo>
                    <a:pt x="0" y="40"/>
                    <a:pt x="1" y="37"/>
                    <a:pt x="3" y="36"/>
                  </a:cubicBezTo>
                  <a:cubicBezTo>
                    <a:pt x="3" y="35"/>
                    <a:pt x="58" y="10"/>
                    <a:pt x="73" y="1"/>
                  </a:cubicBezTo>
                  <a:cubicBezTo>
                    <a:pt x="74" y="0"/>
                    <a:pt x="76" y="0"/>
                    <a:pt x="77" y="0"/>
                  </a:cubicBezTo>
                  <a:cubicBezTo>
                    <a:pt x="93" y="7"/>
                    <a:pt x="150" y="27"/>
                    <a:pt x="150" y="27"/>
                  </a:cubicBezTo>
                  <a:cubicBezTo>
                    <a:pt x="153" y="28"/>
                    <a:pt x="154" y="31"/>
                    <a:pt x="153" y="33"/>
                  </a:cubicBezTo>
                  <a:cubicBezTo>
                    <a:pt x="152" y="36"/>
                    <a:pt x="149" y="37"/>
                    <a:pt x="147" y="36"/>
                  </a:cubicBezTo>
                  <a:cubicBezTo>
                    <a:pt x="147" y="36"/>
                    <a:pt x="94" y="18"/>
                    <a:pt x="76" y="10"/>
                  </a:cubicBezTo>
                  <a:cubicBezTo>
                    <a:pt x="58" y="21"/>
                    <a:pt x="8" y="44"/>
                    <a:pt x="8" y="45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466">
              <a:extLst>
                <a:ext uri="{FF2B5EF4-FFF2-40B4-BE49-F238E27FC236}">
                  <a16:creationId xmlns:a16="http://schemas.microsoft.com/office/drawing/2014/main" id="{258AA5C5-A52D-4C88-953D-AB8C2038B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3725" y="1874838"/>
              <a:ext cx="127000" cy="446088"/>
            </a:xfrm>
            <a:custGeom>
              <a:avLst/>
              <a:gdLst>
                <a:gd name="T0" fmla="*/ 10 w 42"/>
                <a:gd name="T1" fmla="*/ 141 h 146"/>
                <a:gd name="T2" fmla="*/ 5 w 42"/>
                <a:gd name="T3" fmla="*/ 146 h 146"/>
                <a:gd name="T4" fmla="*/ 0 w 42"/>
                <a:gd name="T5" fmla="*/ 141 h 146"/>
                <a:gd name="T6" fmla="*/ 12 w 42"/>
                <a:gd name="T7" fmla="*/ 93 h 146"/>
                <a:gd name="T8" fmla="*/ 26 w 42"/>
                <a:gd name="T9" fmla="*/ 6 h 146"/>
                <a:gd name="T10" fmla="*/ 30 w 42"/>
                <a:gd name="T11" fmla="*/ 0 h 146"/>
                <a:gd name="T12" fmla="*/ 36 w 42"/>
                <a:gd name="T13" fmla="*/ 4 h 146"/>
                <a:gd name="T14" fmla="*/ 21 w 42"/>
                <a:gd name="T15" fmla="*/ 96 h 146"/>
                <a:gd name="T16" fmla="*/ 10 w 42"/>
                <a:gd name="T17" fmla="*/ 14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146">
                  <a:moveTo>
                    <a:pt x="10" y="141"/>
                  </a:moveTo>
                  <a:cubicBezTo>
                    <a:pt x="10" y="143"/>
                    <a:pt x="8" y="146"/>
                    <a:pt x="5" y="146"/>
                  </a:cubicBezTo>
                  <a:cubicBezTo>
                    <a:pt x="2" y="146"/>
                    <a:pt x="0" y="144"/>
                    <a:pt x="0" y="141"/>
                  </a:cubicBezTo>
                  <a:cubicBezTo>
                    <a:pt x="0" y="128"/>
                    <a:pt x="5" y="111"/>
                    <a:pt x="12" y="93"/>
                  </a:cubicBezTo>
                  <a:cubicBezTo>
                    <a:pt x="21" y="66"/>
                    <a:pt x="32" y="34"/>
                    <a:pt x="26" y="6"/>
                  </a:cubicBezTo>
                  <a:cubicBezTo>
                    <a:pt x="25" y="4"/>
                    <a:pt x="27" y="1"/>
                    <a:pt x="30" y="0"/>
                  </a:cubicBezTo>
                  <a:cubicBezTo>
                    <a:pt x="32" y="0"/>
                    <a:pt x="35" y="2"/>
                    <a:pt x="36" y="4"/>
                  </a:cubicBezTo>
                  <a:cubicBezTo>
                    <a:pt x="42" y="35"/>
                    <a:pt x="31" y="68"/>
                    <a:pt x="21" y="96"/>
                  </a:cubicBezTo>
                  <a:cubicBezTo>
                    <a:pt x="15" y="113"/>
                    <a:pt x="10" y="129"/>
                    <a:pt x="10" y="14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467">
              <a:extLst>
                <a:ext uri="{FF2B5EF4-FFF2-40B4-BE49-F238E27FC236}">
                  <a16:creationId xmlns:a16="http://schemas.microsoft.com/office/drawing/2014/main" id="{C774DB52-DA07-4B2E-BFDD-0D70AE24D70E}"/>
                </a:ext>
              </a:extLst>
            </p:cNvPr>
            <p:cNvSpPr>
              <a:spLocks/>
            </p:cNvSpPr>
            <p:nvPr/>
          </p:nvSpPr>
          <p:spPr bwMode="auto">
            <a:xfrm>
              <a:off x="9510713" y="1135063"/>
              <a:ext cx="66675" cy="260350"/>
            </a:xfrm>
            <a:custGeom>
              <a:avLst/>
              <a:gdLst>
                <a:gd name="T0" fmla="*/ 21 w 22"/>
                <a:gd name="T1" fmla="*/ 80 h 85"/>
                <a:gd name="T2" fmla="*/ 15 w 22"/>
                <a:gd name="T3" fmla="*/ 84 h 85"/>
                <a:gd name="T4" fmla="*/ 11 w 22"/>
                <a:gd name="T5" fmla="*/ 79 h 85"/>
                <a:gd name="T6" fmla="*/ 7 w 22"/>
                <a:gd name="T7" fmla="*/ 51 h 85"/>
                <a:gd name="T8" fmla="*/ 1 w 22"/>
                <a:gd name="T9" fmla="*/ 5 h 85"/>
                <a:gd name="T10" fmla="*/ 7 w 22"/>
                <a:gd name="T11" fmla="*/ 0 h 85"/>
                <a:gd name="T12" fmla="*/ 11 w 22"/>
                <a:gd name="T13" fmla="*/ 6 h 85"/>
                <a:gd name="T14" fmla="*/ 17 w 22"/>
                <a:gd name="T15" fmla="*/ 49 h 85"/>
                <a:gd name="T16" fmla="*/ 21 w 22"/>
                <a:gd name="T17" fmla="*/ 8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85">
                  <a:moveTo>
                    <a:pt x="21" y="80"/>
                  </a:moveTo>
                  <a:cubicBezTo>
                    <a:pt x="20" y="83"/>
                    <a:pt x="18" y="85"/>
                    <a:pt x="15" y="84"/>
                  </a:cubicBezTo>
                  <a:cubicBezTo>
                    <a:pt x="12" y="84"/>
                    <a:pt x="10" y="81"/>
                    <a:pt x="11" y="79"/>
                  </a:cubicBezTo>
                  <a:cubicBezTo>
                    <a:pt x="12" y="72"/>
                    <a:pt x="10" y="62"/>
                    <a:pt x="7" y="51"/>
                  </a:cubicBezTo>
                  <a:cubicBezTo>
                    <a:pt x="4" y="37"/>
                    <a:pt x="0" y="22"/>
                    <a:pt x="1" y="5"/>
                  </a:cubicBezTo>
                  <a:cubicBezTo>
                    <a:pt x="1" y="2"/>
                    <a:pt x="4" y="0"/>
                    <a:pt x="7" y="0"/>
                  </a:cubicBezTo>
                  <a:cubicBezTo>
                    <a:pt x="9" y="1"/>
                    <a:pt x="11" y="3"/>
                    <a:pt x="11" y="6"/>
                  </a:cubicBezTo>
                  <a:cubicBezTo>
                    <a:pt x="10" y="21"/>
                    <a:pt x="14" y="36"/>
                    <a:pt x="17" y="49"/>
                  </a:cubicBezTo>
                  <a:cubicBezTo>
                    <a:pt x="20" y="61"/>
                    <a:pt x="22" y="71"/>
                    <a:pt x="21" y="8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468">
              <a:extLst>
                <a:ext uri="{FF2B5EF4-FFF2-40B4-BE49-F238E27FC236}">
                  <a16:creationId xmlns:a16="http://schemas.microsoft.com/office/drawing/2014/main" id="{27C5E13B-4AA3-4BEE-8B98-98C38FB4CB0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9100" y="1290638"/>
              <a:ext cx="490538" cy="144463"/>
            </a:xfrm>
            <a:custGeom>
              <a:avLst/>
              <a:gdLst>
                <a:gd name="T0" fmla="*/ 8 w 161"/>
                <a:gd name="T1" fmla="*/ 46 h 47"/>
                <a:gd name="T2" fmla="*/ 1 w 161"/>
                <a:gd name="T3" fmla="*/ 44 h 47"/>
                <a:gd name="T4" fmla="*/ 3 w 161"/>
                <a:gd name="T5" fmla="*/ 37 h 47"/>
                <a:gd name="T6" fmla="*/ 78 w 161"/>
                <a:gd name="T7" fmla="*/ 1 h 47"/>
                <a:gd name="T8" fmla="*/ 116 w 161"/>
                <a:gd name="T9" fmla="*/ 8 h 47"/>
                <a:gd name="T10" fmla="*/ 158 w 161"/>
                <a:gd name="T11" fmla="*/ 25 h 47"/>
                <a:gd name="T12" fmla="*/ 160 w 161"/>
                <a:gd name="T13" fmla="*/ 32 h 47"/>
                <a:gd name="T14" fmla="*/ 153 w 161"/>
                <a:gd name="T15" fmla="*/ 33 h 47"/>
                <a:gd name="T16" fmla="*/ 113 w 161"/>
                <a:gd name="T17" fmla="*/ 18 h 47"/>
                <a:gd name="T18" fmla="*/ 80 w 161"/>
                <a:gd name="T19" fmla="*/ 11 h 47"/>
                <a:gd name="T20" fmla="*/ 8 w 161"/>
                <a:gd name="T21" fmla="*/ 4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1" h="47">
                  <a:moveTo>
                    <a:pt x="8" y="46"/>
                  </a:moveTo>
                  <a:cubicBezTo>
                    <a:pt x="5" y="47"/>
                    <a:pt x="2" y="47"/>
                    <a:pt x="1" y="44"/>
                  </a:cubicBezTo>
                  <a:cubicBezTo>
                    <a:pt x="0" y="42"/>
                    <a:pt x="1" y="39"/>
                    <a:pt x="3" y="37"/>
                  </a:cubicBezTo>
                  <a:cubicBezTo>
                    <a:pt x="3" y="37"/>
                    <a:pt x="68" y="3"/>
                    <a:pt x="78" y="1"/>
                  </a:cubicBezTo>
                  <a:cubicBezTo>
                    <a:pt x="84" y="0"/>
                    <a:pt x="100" y="3"/>
                    <a:pt x="116" y="8"/>
                  </a:cubicBezTo>
                  <a:cubicBezTo>
                    <a:pt x="133" y="13"/>
                    <a:pt x="150" y="20"/>
                    <a:pt x="158" y="25"/>
                  </a:cubicBezTo>
                  <a:cubicBezTo>
                    <a:pt x="161" y="26"/>
                    <a:pt x="161" y="29"/>
                    <a:pt x="160" y="32"/>
                  </a:cubicBezTo>
                  <a:cubicBezTo>
                    <a:pt x="159" y="34"/>
                    <a:pt x="155" y="35"/>
                    <a:pt x="153" y="33"/>
                  </a:cubicBezTo>
                  <a:cubicBezTo>
                    <a:pt x="146" y="29"/>
                    <a:pt x="129" y="23"/>
                    <a:pt x="113" y="18"/>
                  </a:cubicBezTo>
                  <a:cubicBezTo>
                    <a:pt x="98" y="13"/>
                    <a:pt x="84" y="10"/>
                    <a:pt x="80" y="11"/>
                  </a:cubicBezTo>
                  <a:cubicBezTo>
                    <a:pt x="71" y="12"/>
                    <a:pt x="8" y="46"/>
                    <a:pt x="8" y="46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469">
              <a:extLst>
                <a:ext uri="{FF2B5EF4-FFF2-40B4-BE49-F238E27FC236}">
                  <a16:creationId xmlns:a16="http://schemas.microsoft.com/office/drawing/2014/main" id="{E61BDC9D-9AEA-4F46-A8B7-CAE990188961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4050" y="1419225"/>
              <a:ext cx="63500" cy="492125"/>
            </a:xfrm>
            <a:custGeom>
              <a:avLst/>
              <a:gdLst>
                <a:gd name="T0" fmla="*/ 0 w 21"/>
                <a:gd name="T1" fmla="*/ 6 h 161"/>
                <a:gd name="T2" fmla="*/ 4 w 21"/>
                <a:gd name="T3" fmla="*/ 0 h 161"/>
                <a:gd name="T4" fmla="*/ 10 w 21"/>
                <a:gd name="T5" fmla="*/ 5 h 161"/>
                <a:gd name="T6" fmla="*/ 19 w 21"/>
                <a:gd name="T7" fmla="*/ 156 h 161"/>
                <a:gd name="T8" fmla="*/ 14 w 21"/>
                <a:gd name="T9" fmla="*/ 160 h 161"/>
                <a:gd name="T10" fmla="*/ 9 w 21"/>
                <a:gd name="T11" fmla="*/ 155 h 161"/>
                <a:gd name="T12" fmla="*/ 0 w 21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61">
                  <a:moveTo>
                    <a:pt x="0" y="6"/>
                  </a:moveTo>
                  <a:cubicBezTo>
                    <a:pt x="0" y="3"/>
                    <a:pt x="2" y="1"/>
                    <a:pt x="4" y="0"/>
                  </a:cubicBezTo>
                  <a:cubicBezTo>
                    <a:pt x="7" y="0"/>
                    <a:pt x="10" y="2"/>
                    <a:pt x="10" y="5"/>
                  </a:cubicBezTo>
                  <a:cubicBezTo>
                    <a:pt x="10" y="5"/>
                    <a:pt x="21" y="109"/>
                    <a:pt x="19" y="156"/>
                  </a:cubicBezTo>
                  <a:cubicBezTo>
                    <a:pt x="19" y="158"/>
                    <a:pt x="17" y="161"/>
                    <a:pt x="14" y="160"/>
                  </a:cubicBezTo>
                  <a:cubicBezTo>
                    <a:pt x="11" y="160"/>
                    <a:pt x="9" y="158"/>
                    <a:pt x="9" y="155"/>
                  </a:cubicBezTo>
                  <a:cubicBezTo>
                    <a:pt x="11" y="109"/>
                    <a:pt x="0" y="6"/>
                    <a:pt x="0" y="6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470">
              <a:extLst>
                <a:ext uri="{FF2B5EF4-FFF2-40B4-BE49-F238E27FC236}">
                  <a16:creationId xmlns:a16="http://schemas.microsoft.com/office/drawing/2014/main" id="{B1D24812-F076-49AF-9CDE-BB23A94255AB}"/>
                </a:ext>
              </a:extLst>
            </p:cNvPr>
            <p:cNvSpPr>
              <a:spLocks/>
            </p:cNvSpPr>
            <p:nvPr/>
          </p:nvSpPr>
          <p:spPr bwMode="auto">
            <a:xfrm>
              <a:off x="9385300" y="1752600"/>
              <a:ext cx="212725" cy="168275"/>
            </a:xfrm>
            <a:custGeom>
              <a:avLst/>
              <a:gdLst>
                <a:gd name="T0" fmla="*/ 12 w 70"/>
                <a:gd name="T1" fmla="*/ 49 h 55"/>
                <a:gd name="T2" fmla="*/ 7 w 70"/>
                <a:gd name="T3" fmla="*/ 55 h 55"/>
                <a:gd name="T4" fmla="*/ 2 w 70"/>
                <a:gd name="T5" fmla="*/ 50 h 55"/>
                <a:gd name="T6" fmla="*/ 18 w 70"/>
                <a:gd name="T7" fmla="*/ 18 h 55"/>
                <a:gd name="T8" fmla="*/ 28 w 70"/>
                <a:gd name="T9" fmla="*/ 5 h 55"/>
                <a:gd name="T10" fmla="*/ 34 w 70"/>
                <a:gd name="T11" fmla="*/ 1 h 55"/>
                <a:gd name="T12" fmla="*/ 38 w 70"/>
                <a:gd name="T13" fmla="*/ 5 h 55"/>
                <a:gd name="T14" fmla="*/ 50 w 70"/>
                <a:gd name="T15" fmla="*/ 16 h 55"/>
                <a:gd name="T16" fmla="*/ 70 w 70"/>
                <a:gd name="T17" fmla="*/ 46 h 55"/>
                <a:gd name="T18" fmla="*/ 65 w 70"/>
                <a:gd name="T19" fmla="*/ 51 h 55"/>
                <a:gd name="T20" fmla="*/ 60 w 70"/>
                <a:gd name="T21" fmla="*/ 46 h 55"/>
                <a:gd name="T22" fmla="*/ 45 w 70"/>
                <a:gd name="T23" fmla="*/ 25 h 55"/>
                <a:gd name="T24" fmla="*/ 34 w 70"/>
                <a:gd name="T25" fmla="*/ 17 h 55"/>
                <a:gd name="T26" fmla="*/ 24 w 70"/>
                <a:gd name="T27" fmla="*/ 26 h 55"/>
                <a:gd name="T28" fmla="*/ 12 w 70"/>
                <a:gd name="T29" fmla="*/ 4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0" h="55">
                  <a:moveTo>
                    <a:pt x="12" y="49"/>
                  </a:moveTo>
                  <a:cubicBezTo>
                    <a:pt x="12" y="52"/>
                    <a:pt x="10" y="55"/>
                    <a:pt x="7" y="55"/>
                  </a:cubicBezTo>
                  <a:cubicBezTo>
                    <a:pt x="5" y="55"/>
                    <a:pt x="2" y="53"/>
                    <a:pt x="2" y="50"/>
                  </a:cubicBezTo>
                  <a:cubicBezTo>
                    <a:pt x="0" y="33"/>
                    <a:pt x="9" y="25"/>
                    <a:pt x="18" y="18"/>
                  </a:cubicBezTo>
                  <a:cubicBezTo>
                    <a:pt x="23" y="15"/>
                    <a:pt x="28" y="11"/>
                    <a:pt x="28" y="5"/>
                  </a:cubicBezTo>
                  <a:cubicBezTo>
                    <a:pt x="29" y="2"/>
                    <a:pt x="31" y="0"/>
                    <a:pt x="34" y="1"/>
                  </a:cubicBezTo>
                  <a:cubicBezTo>
                    <a:pt x="36" y="1"/>
                    <a:pt x="38" y="3"/>
                    <a:pt x="38" y="5"/>
                  </a:cubicBezTo>
                  <a:cubicBezTo>
                    <a:pt x="40" y="11"/>
                    <a:pt x="44" y="14"/>
                    <a:pt x="50" y="16"/>
                  </a:cubicBezTo>
                  <a:cubicBezTo>
                    <a:pt x="59" y="21"/>
                    <a:pt x="70" y="26"/>
                    <a:pt x="70" y="46"/>
                  </a:cubicBezTo>
                  <a:cubicBezTo>
                    <a:pt x="70" y="49"/>
                    <a:pt x="68" y="51"/>
                    <a:pt x="65" y="51"/>
                  </a:cubicBezTo>
                  <a:cubicBezTo>
                    <a:pt x="62" y="51"/>
                    <a:pt x="60" y="49"/>
                    <a:pt x="60" y="46"/>
                  </a:cubicBezTo>
                  <a:cubicBezTo>
                    <a:pt x="60" y="33"/>
                    <a:pt x="52" y="29"/>
                    <a:pt x="45" y="25"/>
                  </a:cubicBezTo>
                  <a:cubicBezTo>
                    <a:pt x="41" y="23"/>
                    <a:pt x="37" y="21"/>
                    <a:pt x="34" y="17"/>
                  </a:cubicBezTo>
                  <a:cubicBezTo>
                    <a:pt x="31" y="21"/>
                    <a:pt x="27" y="24"/>
                    <a:pt x="24" y="26"/>
                  </a:cubicBezTo>
                  <a:cubicBezTo>
                    <a:pt x="17" y="32"/>
                    <a:pt x="10" y="37"/>
                    <a:pt x="12" y="49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471">
              <a:extLst>
                <a:ext uri="{FF2B5EF4-FFF2-40B4-BE49-F238E27FC236}">
                  <a16:creationId xmlns:a16="http://schemas.microsoft.com/office/drawing/2014/main" id="{9F320F90-661B-46C6-830E-DF8193B51B6F}"/>
                </a:ext>
              </a:extLst>
            </p:cNvPr>
            <p:cNvSpPr>
              <a:spLocks/>
            </p:cNvSpPr>
            <p:nvPr/>
          </p:nvSpPr>
          <p:spPr bwMode="auto">
            <a:xfrm>
              <a:off x="9564688" y="1763713"/>
              <a:ext cx="182563" cy="211138"/>
            </a:xfrm>
            <a:custGeom>
              <a:avLst/>
              <a:gdLst>
                <a:gd name="T0" fmla="*/ 12 w 60"/>
                <a:gd name="T1" fmla="*/ 41 h 69"/>
                <a:gd name="T2" fmla="*/ 7 w 60"/>
                <a:gd name="T3" fmla="*/ 47 h 69"/>
                <a:gd name="T4" fmla="*/ 2 w 60"/>
                <a:gd name="T5" fmla="*/ 42 h 69"/>
                <a:gd name="T6" fmla="*/ 19 w 60"/>
                <a:gd name="T7" fmla="*/ 14 h 69"/>
                <a:gd name="T8" fmla="*/ 29 w 60"/>
                <a:gd name="T9" fmla="*/ 4 h 69"/>
                <a:gd name="T10" fmla="*/ 34 w 60"/>
                <a:gd name="T11" fmla="*/ 0 h 69"/>
                <a:gd name="T12" fmla="*/ 39 w 60"/>
                <a:gd name="T13" fmla="*/ 4 h 69"/>
                <a:gd name="T14" fmla="*/ 47 w 60"/>
                <a:gd name="T15" fmla="*/ 21 h 69"/>
                <a:gd name="T16" fmla="*/ 59 w 60"/>
                <a:gd name="T17" fmla="*/ 64 h 69"/>
                <a:gd name="T18" fmla="*/ 54 w 60"/>
                <a:gd name="T19" fmla="*/ 69 h 69"/>
                <a:gd name="T20" fmla="*/ 49 w 60"/>
                <a:gd name="T21" fmla="*/ 64 h 69"/>
                <a:gd name="T22" fmla="*/ 38 w 60"/>
                <a:gd name="T23" fmla="*/ 26 h 69"/>
                <a:gd name="T24" fmla="*/ 33 w 60"/>
                <a:gd name="T25" fmla="*/ 17 h 69"/>
                <a:gd name="T26" fmla="*/ 23 w 60"/>
                <a:gd name="T27" fmla="*/ 23 h 69"/>
                <a:gd name="T28" fmla="*/ 12 w 60"/>
                <a:gd name="T29" fmla="*/ 4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0" h="69">
                  <a:moveTo>
                    <a:pt x="12" y="41"/>
                  </a:moveTo>
                  <a:cubicBezTo>
                    <a:pt x="12" y="44"/>
                    <a:pt x="10" y="46"/>
                    <a:pt x="7" y="47"/>
                  </a:cubicBezTo>
                  <a:cubicBezTo>
                    <a:pt x="5" y="47"/>
                    <a:pt x="2" y="45"/>
                    <a:pt x="2" y="42"/>
                  </a:cubicBezTo>
                  <a:cubicBezTo>
                    <a:pt x="0" y="24"/>
                    <a:pt x="10" y="19"/>
                    <a:pt x="19" y="14"/>
                  </a:cubicBezTo>
                  <a:cubicBezTo>
                    <a:pt x="24" y="12"/>
                    <a:pt x="28" y="9"/>
                    <a:pt x="29" y="4"/>
                  </a:cubicBezTo>
                  <a:cubicBezTo>
                    <a:pt x="29" y="2"/>
                    <a:pt x="32" y="0"/>
                    <a:pt x="34" y="0"/>
                  </a:cubicBezTo>
                  <a:cubicBezTo>
                    <a:pt x="36" y="0"/>
                    <a:pt x="38" y="2"/>
                    <a:pt x="39" y="4"/>
                  </a:cubicBezTo>
                  <a:cubicBezTo>
                    <a:pt x="40" y="10"/>
                    <a:pt x="43" y="15"/>
                    <a:pt x="47" y="21"/>
                  </a:cubicBezTo>
                  <a:cubicBezTo>
                    <a:pt x="53" y="32"/>
                    <a:pt x="60" y="44"/>
                    <a:pt x="59" y="64"/>
                  </a:cubicBezTo>
                  <a:cubicBezTo>
                    <a:pt x="59" y="67"/>
                    <a:pt x="57" y="69"/>
                    <a:pt x="54" y="69"/>
                  </a:cubicBezTo>
                  <a:cubicBezTo>
                    <a:pt x="52" y="69"/>
                    <a:pt x="49" y="67"/>
                    <a:pt x="49" y="64"/>
                  </a:cubicBezTo>
                  <a:cubicBezTo>
                    <a:pt x="49" y="47"/>
                    <a:pt x="43" y="36"/>
                    <a:pt x="38" y="26"/>
                  </a:cubicBezTo>
                  <a:cubicBezTo>
                    <a:pt x="36" y="23"/>
                    <a:pt x="34" y="20"/>
                    <a:pt x="33" y="17"/>
                  </a:cubicBezTo>
                  <a:cubicBezTo>
                    <a:pt x="30" y="20"/>
                    <a:pt x="27" y="21"/>
                    <a:pt x="23" y="23"/>
                  </a:cubicBezTo>
                  <a:cubicBezTo>
                    <a:pt x="17" y="26"/>
                    <a:pt x="11" y="30"/>
                    <a:pt x="12" y="4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472">
              <a:extLst>
                <a:ext uri="{FF2B5EF4-FFF2-40B4-BE49-F238E27FC236}">
                  <a16:creationId xmlns:a16="http://schemas.microsoft.com/office/drawing/2014/main" id="{E363A45D-F80E-4B3C-8384-9CC549F58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9385300" y="1422400"/>
              <a:ext cx="192088" cy="177800"/>
            </a:xfrm>
            <a:custGeom>
              <a:avLst/>
              <a:gdLst>
                <a:gd name="T0" fmla="*/ 1 w 63"/>
                <a:gd name="T1" fmla="*/ 29 h 58"/>
                <a:gd name="T2" fmla="*/ 5 w 63"/>
                <a:gd name="T3" fmla="*/ 24 h 58"/>
                <a:gd name="T4" fmla="*/ 11 w 63"/>
                <a:gd name="T5" fmla="*/ 28 h 58"/>
                <a:gd name="T6" fmla="*/ 19 w 63"/>
                <a:gd name="T7" fmla="*/ 40 h 58"/>
                <a:gd name="T8" fmla="*/ 29 w 63"/>
                <a:gd name="T9" fmla="*/ 43 h 58"/>
                <a:gd name="T10" fmla="*/ 39 w 63"/>
                <a:gd name="T11" fmla="*/ 33 h 58"/>
                <a:gd name="T12" fmla="*/ 51 w 63"/>
                <a:gd name="T13" fmla="*/ 5 h 58"/>
                <a:gd name="T14" fmla="*/ 55 w 63"/>
                <a:gd name="T15" fmla="*/ 0 h 58"/>
                <a:gd name="T16" fmla="*/ 61 w 63"/>
                <a:gd name="T17" fmla="*/ 4 h 58"/>
                <a:gd name="T18" fmla="*/ 46 w 63"/>
                <a:gd name="T19" fmla="*/ 40 h 58"/>
                <a:gd name="T20" fmla="*/ 36 w 63"/>
                <a:gd name="T21" fmla="*/ 54 h 58"/>
                <a:gd name="T22" fmla="*/ 33 w 63"/>
                <a:gd name="T23" fmla="*/ 57 h 58"/>
                <a:gd name="T24" fmla="*/ 26 w 63"/>
                <a:gd name="T25" fmla="*/ 55 h 58"/>
                <a:gd name="T26" fmla="*/ 18 w 63"/>
                <a:gd name="T27" fmla="*/ 50 h 58"/>
                <a:gd name="T28" fmla="*/ 1 w 63"/>
                <a:gd name="T29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58">
                  <a:moveTo>
                    <a:pt x="1" y="29"/>
                  </a:moveTo>
                  <a:cubicBezTo>
                    <a:pt x="0" y="26"/>
                    <a:pt x="2" y="24"/>
                    <a:pt x="5" y="24"/>
                  </a:cubicBezTo>
                  <a:cubicBezTo>
                    <a:pt x="8" y="23"/>
                    <a:pt x="10" y="25"/>
                    <a:pt x="11" y="28"/>
                  </a:cubicBezTo>
                  <a:cubicBezTo>
                    <a:pt x="12" y="40"/>
                    <a:pt x="15" y="40"/>
                    <a:pt x="19" y="40"/>
                  </a:cubicBezTo>
                  <a:cubicBezTo>
                    <a:pt x="23" y="41"/>
                    <a:pt x="26" y="41"/>
                    <a:pt x="29" y="43"/>
                  </a:cubicBezTo>
                  <a:cubicBezTo>
                    <a:pt x="32" y="39"/>
                    <a:pt x="35" y="36"/>
                    <a:pt x="39" y="33"/>
                  </a:cubicBezTo>
                  <a:cubicBezTo>
                    <a:pt x="45" y="27"/>
                    <a:pt x="52" y="20"/>
                    <a:pt x="51" y="5"/>
                  </a:cubicBezTo>
                  <a:cubicBezTo>
                    <a:pt x="51" y="3"/>
                    <a:pt x="53" y="0"/>
                    <a:pt x="55" y="0"/>
                  </a:cubicBezTo>
                  <a:cubicBezTo>
                    <a:pt x="58" y="0"/>
                    <a:pt x="61" y="2"/>
                    <a:pt x="61" y="4"/>
                  </a:cubicBezTo>
                  <a:cubicBezTo>
                    <a:pt x="63" y="24"/>
                    <a:pt x="54" y="32"/>
                    <a:pt x="46" y="40"/>
                  </a:cubicBezTo>
                  <a:cubicBezTo>
                    <a:pt x="41" y="44"/>
                    <a:pt x="37" y="48"/>
                    <a:pt x="36" y="54"/>
                  </a:cubicBezTo>
                  <a:cubicBezTo>
                    <a:pt x="36" y="55"/>
                    <a:pt x="35" y="56"/>
                    <a:pt x="33" y="57"/>
                  </a:cubicBezTo>
                  <a:cubicBezTo>
                    <a:pt x="31" y="58"/>
                    <a:pt x="28" y="57"/>
                    <a:pt x="26" y="55"/>
                  </a:cubicBezTo>
                  <a:cubicBezTo>
                    <a:pt x="25" y="51"/>
                    <a:pt x="21" y="51"/>
                    <a:pt x="18" y="50"/>
                  </a:cubicBezTo>
                  <a:cubicBezTo>
                    <a:pt x="10" y="49"/>
                    <a:pt x="2" y="48"/>
                    <a:pt x="1" y="29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473">
              <a:extLst>
                <a:ext uri="{FF2B5EF4-FFF2-40B4-BE49-F238E27FC236}">
                  <a16:creationId xmlns:a16="http://schemas.microsoft.com/office/drawing/2014/main" id="{90630CDA-2862-4FE9-A314-3F6EEB691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0400" y="1431925"/>
              <a:ext cx="182563" cy="168275"/>
            </a:xfrm>
            <a:custGeom>
              <a:avLst/>
              <a:gdLst>
                <a:gd name="T0" fmla="*/ 49 w 60"/>
                <a:gd name="T1" fmla="*/ 20 h 55"/>
                <a:gd name="T2" fmla="*/ 53 w 60"/>
                <a:gd name="T3" fmla="*/ 15 h 55"/>
                <a:gd name="T4" fmla="*/ 59 w 60"/>
                <a:gd name="T5" fmla="*/ 20 h 55"/>
                <a:gd name="T6" fmla="*/ 47 w 60"/>
                <a:gd name="T7" fmla="*/ 44 h 55"/>
                <a:gd name="T8" fmla="*/ 41 w 60"/>
                <a:gd name="T9" fmla="*/ 51 h 55"/>
                <a:gd name="T10" fmla="*/ 35 w 60"/>
                <a:gd name="T11" fmla="*/ 54 h 55"/>
                <a:gd name="T12" fmla="*/ 31 w 60"/>
                <a:gd name="T13" fmla="*/ 51 h 55"/>
                <a:gd name="T14" fmla="*/ 31 w 60"/>
                <a:gd name="T15" fmla="*/ 51 h 55"/>
                <a:gd name="T16" fmla="*/ 20 w 60"/>
                <a:gd name="T17" fmla="*/ 39 h 55"/>
                <a:gd name="T18" fmla="*/ 0 w 60"/>
                <a:gd name="T19" fmla="*/ 6 h 55"/>
                <a:gd name="T20" fmla="*/ 5 w 60"/>
                <a:gd name="T21" fmla="*/ 1 h 55"/>
                <a:gd name="T22" fmla="*/ 10 w 60"/>
                <a:gd name="T23" fmla="*/ 5 h 55"/>
                <a:gd name="T24" fmla="*/ 25 w 60"/>
                <a:gd name="T25" fmla="*/ 31 h 55"/>
                <a:gd name="T26" fmla="*/ 36 w 60"/>
                <a:gd name="T27" fmla="*/ 39 h 55"/>
                <a:gd name="T28" fmla="*/ 43 w 60"/>
                <a:gd name="T29" fmla="*/ 35 h 55"/>
                <a:gd name="T30" fmla="*/ 49 w 60"/>
                <a:gd name="T31" fmla="*/ 2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" h="55">
                  <a:moveTo>
                    <a:pt x="49" y="20"/>
                  </a:moveTo>
                  <a:cubicBezTo>
                    <a:pt x="49" y="17"/>
                    <a:pt x="51" y="15"/>
                    <a:pt x="53" y="15"/>
                  </a:cubicBezTo>
                  <a:cubicBezTo>
                    <a:pt x="56" y="15"/>
                    <a:pt x="59" y="17"/>
                    <a:pt x="59" y="20"/>
                  </a:cubicBezTo>
                  <a:cubicBezTo>
                    <a:pt x="60" y="38"/>
                    <a:pt x="53" y="41"/>
                    <a:pt x="47" y="44"/>
                  </a:cubicBezTo>
                  <a:cubicBezTo>
                    <a:pt x="44" y="45"/>
                    <a:pt x="42" y="46"/>
                    <a:pt x="41" y="51"/>
                  </a:cubicBezTo>
                  <a:cubicBezTo>
                    <a:pt x="40" y="53"/>
                    <a:pt x="38" y="55"/>
                    <a:pt x="35" y="54"/>
                  </a:cubicBezTo>
                  <a:cubicBezTo>
                    <a:pt x="33" y="54"/>
                    <a:pt x="32" y="53"/>
                    <a:pt x="31" y="51"/>
                  </a:cubicBezTo>
                  <a:cubicBezTo>
                    <a:pt x="31" y="51"/>
                    <a:pt x="31" y="51"/>
                    <a:pt x="31" y="51"/>
                  </a:cubicBezTo>
                  <a:cubicBezTo>
                    <a:pt x="29" y="46"/>
                    <a:pt x="25" y="43"/>
                    <a:pt x="20" y="39"/>
                  </a:cubicBezTo>
                  <a:cubicBezTo>
                    <a:pt x="10" y="33"/>
                    <a:pt x="1" y="26"/>
                    <a:pt x="0" y="6"/>
                  </a:cubicBezTo>
                  <a:cubicBezTo>
                    <a:pt x="0" y="3"/>
                    <a:pt x="2" y="1"/>
                    <a:pt x="5" y="1"/>
                  </a:cubicBezTo>
                  <a:cubicBezTo>
                    <a:pt x="7" y="0"/>
                    <a:pt x="10" y="3"/>
                    <a:pt x="10" y="5"/>
                  </a:cubicBezTo>
                  <a:cubicBezTo>
                    <a:pt x="10" y="21"/>
                    <a:pt x="18" y="26"/>
                    <a:pt x="25" y="31"/>
                  </a:cubicBezTo>
                  <a:cubicBezTo>
                    <a:pt x="29" y="33"/>
                    <a:pt x="33" y="36"/>
                    <a:pt x="36" y="39"/>
                  </a:cubicBezTo>
                  <a:cubicBezTo>
                    <a:pt x="38" y="37"/>
                    <a:pt x="40" y="36"/>
                    <a:pt x="43" y="35"/>
                  </a:cubicBezTo>
                  <a:cubicBezTo>
                    <a:pt x="46" y="34"/>
                    <a:pt x="49" y="32"/>
                    <a:pt x="49" y="2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74">
              <a:extLst>
                <a:ext uri="{FF2B5EF4-FFF2-40B4-BE49-F238E27FC236}">
                  <a16:creationId xmlns:a16="http://schemas.microsoft.com/office/drawing/2014/main" id="{5B6055EA-A5D0-441F-90AE-5C1643FA0E0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64675" y="1568450"/>
              <a:ext cx="39688" cy="217488"/>
            </a:xfrm>
            <a:custGeom>
              <a:avLst/>
              <a:gdLst>
                <a:gd name="T0" fmla="*/ 0 w 13"/>
                <a:gd name="T1" fmla="*/ 5 h 71"/>
                <a:gd name="T2" fmla="*/ 5 w 13"/>
                <a:gd name="T3" fmla="*/ 0 h 71"/>
                <a:gd name="T4" fmla="*/ 10 w 13"/>
                <a:gd name="T5" fmla="*/ 5 h 71"/>
                <a:gd name="T6" fmla="*/ 12 w 13"/>
                <a:gd name="T7" fmla="*/ 66 h 71"/>
                <a:gd name="T8" fmla="*/ 8 w 13"/>
                <a:gd name="T9" fmla="*/ 71 h 71"/>
                <a:gd name="T10" fmla="*/ 2 w 13"/>
                <a:gd name="T11" fmla="*/ 66 h 71"/>
                <a:gd name="T12" fmla="*/ 0 w 13"/>
                <a:gd name="T13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71">
                  <a:moveTo>
                    <a:pt x="0" y="5"/>
                  </a:moveTo>
                  <a:cubicBezTo>
                    <a:pt x="0" y="2"/>
                    <a:pt x="2" y="0"/>
                    <a:pt x="5" y="0"/>
                  </a:cubicBezTo>
                  <a:cubicBezTo>
                    <a:pt x="7" y="0"/>
                    <a:pt x="10" y="2"/>
                    <a:pt x="10" y="5"/>
                  </a:cubicBezTo>
                  <a:cubicBezTo>
                    <a:pt x="12" y="66"/>
                    <a:pt x="12" y="66"/>
                    <a:pt x="12" y="66"/>
                  </a:cubicBezTo>
                  <a:cubicBezTo>
                    <a:pt x="13" y="68"/>
                    <a:pt x="10" y="71"/>
                    <a:pt x="8" y="71"/>
                  </a:cubicBezTo>
                  <a:cubicBezTo>
                    <a:pt x="5" y="71"/>
                    <a:pt x="3" y="69"/>
                    <a:pt x="2" y="66"/>
                  </a:cubicBezTo>
                  <a:lnTo>
                    <a:pt x="0" y="5"/>
                  </a:ln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75">
              <a:extLst>
                <a:ext uri="{FF2B5EF4-FFF2-40B4-BE49-F238E27FC236}">
                  <a16:creationId xmlns:a16="http://schemas.microsoft.com/office/drawing/2014/main" id="{E47AA55A-143C-4019-B40F-A4F4699EA298}"/>
                </a:ext>
              </a:extLst>
            </p:cNvPr>
            <p:cNvSpPr>
              <a:spLocks/>
            </p:cNvSpPr>
            <p:nvPr/>
          </p:nvSpPr>
          <p:spPr bwMode="auto">
            <a:xfrm>
              <a:off x="9644063" y="1565275"/>
              <a:ext cx="39688" cy="233363"/>
            </a:xfrm>
            <a:custGeom>
              <a:avLst/>
              <a:gdLst>
                <a:gd name="T0" fmla="*/ 0 w 13"/>
                <a:gd name="T1" fmla="*/ 6 h 76"/>
                <a:gd name="T2" fmla="*/ 5 w 13"/>
                <a:gd name="T3" fmla="*/ 1 h 76"/>
                <a:gd name="T4" fmla="*/ 10 w 13"/>
                <a:gd name="T5" fmla="*/ 5 h 76"/>
                <a:gd name="T6" fmla="*/ 13 w 13"/>
                <a:gd name="T7" fmla="*/ 71 h 76"/>
                <a:gd name="T8" fmla="*/ 8 w 13"/>
                <a:gd name="T9" fmla="*/ 76 h 76"/>
                <a:gd name="T10" fmla="*/ 3 w 13"/>
                <a:gd name="T11" fmla="*/ 71 h 76"/>
                <a:gd name="T12" fmla="*/ 0 w 13"/>
                <a:gd name="T13" fmla="*/ 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76">
                  <a:moveTo>
                    <a:pt x="0" y="6"/>
                  </a:moveTo>
                  <a:cubicBezTo>
                    <a:pt x="0" y="3"/>
                    <a:pt x="2" y="1"/>
                    <a:pt x="5" y="1"/>
                  </a:cubicBezTo>
                  <a:cubicBezTo>
                    <a:pt x="8" y="0"/>
                    <a:pt x="10" y="3"/>
                    <a:pt x="10" y="5"/>
                  </a:cubicBezTo>
                  <a:cubicBezTo>
                    <a:pt x="13" y="71"/>
                    <a:pt x="13" y="71"/>
                    <a:pt x="13" y="71"/>
                  </a:cubicBezTo>
                  <a:cubicBezTo>
                    <a:pt x="13" y="74"/>
                    <a:pt x="11" y="76"/>
                    <a:pt x="8" y="76"/>
                  </a:cubicBezTo>
                  <a:cubicBezTo>
                    <a:pt x="5" y="76"/>
                    <a:pt x="3" y="74"/>
                    <a:pt x="3" y="71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76">
              <a:extLst>
                <a:ext uri="{FF2B5EF4-FFF2-40B4-BE49-F238E27FC236}">
                  <a16:creationId xmlns:a16="http://schemas.microsoft.com/office/drawing/2014/main" id="{EF5738B2-3AD3-45B3-A153-7FF0DA849AF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28163" y="1279525"/>
              <a:ext cx="63500" cy="53975"/>
            </a:xfrm>
            <a:custGeom>
              <a:avLst/>
              <a:gdLst>
                <a:gd name="T0" fmla="*/ 19 w 21"/>
                <a:gd name="T1" fmla="*/ 1 h 18"/>
                <a:gd name="T2" fmla="*/ 9 w 21"/>
                <a:gd name="T3" fmla="*/ 9 h 18"/>
                <a:gd name="T4" fmla="*/ 1 w 21"/>
                <a:gd name="T5" fmla="*/ 16 h 18"/>
                <a:gd name="T6" fmla="*/ 1 w 21"/>
                <a:gd name="T7" fmla="*/ 18 h 18"/>
                <a:gd name="T8" fmla="*/ 10 w 21"/>
                <a:gd name="T9" fmla="*/ 13 h 18"/>
                <a:gd name="T10" fmla="*/ 20 w 21"/>
                <a:gd name="T11" fmla="*/ 2 h 18"/>
                <a:gd name="T12" fmla="*/ 19 w 21"/>
                <a:gd name="T13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8">
                  <a:moveTo>
                    <a:pt x="19" y="1"/>
                  </a:moveTo>
                  <a:cubicBezTo>
                    <a:pt x="16" y="4"/>
                    <a:pt x="13" y="7"/>
                    <a:pt x="9" y="9"/>
                  </a:cubicBezTo>
                  <a:cubicBezTo>
                    <a:pt x="6" y="11"/>
                    <a:pt x="2" y="13"/>
                    <a:pt x="1" y="16"/>
                  </a:cubicBezTo>
                  <a:cubicBezTo>
                    <a:pt x="0" y="17"/>
                    <a:pt x="1" y="18"/>
                    <a:pt x="1" y="18"/>
                  </a:cubicBezTo>
                  <a:cubicBezTo>
                    <a:pt x="5" y="18"/>
                    <a:pt x="8" y="15"/>
                    <a:pt x="10" y="13"/>
                  </a:cubicBezTo>
                  <a:cubicBezTo>
                    <a:pt x="14" y="9"/>
                    <a:pt x="17" y="5"/>
                    <a:pt x="20" y="2"/>
                  </a:cubicBezTo>
                  <a:cubicBezTo>
                    <a:pt x="21" y="1"/>
                    <a:pt x="20" y="0"/>
                    <a:pt x="19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77">
              <a:extLst>
                <a:ext uri="{FF2B5EF4-FFF2-40B4-BE49-F238E27FC236}">
                  <a16:creationId xmlns:a16="http://schemas.microsoft.com/office/drawing/2014/main" id="{5D08D79E-17CE-4F46-BD59-C57C655AD6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0563" y="1257300"/>
              <a:ext cx="42863" cy="26988"/>
            </a:xfrm>
            <a:custGeom>
              <a:avLst/>
              <a:gdLst>
                <a:gd name="T0" fmla="*/ 0 w 14"/>
                <a:gd name="T1" fmla="*/ 1 h 9"/>
                <a:gd name="T2" fmla="*/ 6 w 14"/>
                <a:gd name="T3" fmla="*/ 6 h 9"/>
                <a:gd name="T4" fmla="*/ 13 w 14"/>
                <a:gd name="T5" fmla="*/ 9 h 9"/>
                <a:gd name="T6" fmla="*/ 13 w 14"/>
                <a:gd name="T7" fmla="*/ 7 h 9"/>
                <a:gd name="T8" fmla="*/ 8 w 14"/>
                <a:gd name="T9" fmla="*/ 5 h 9"/>
                <a:gd name="T10" fmla="*/ 1 w 14"/>
                <a:gd name="T11" fmla="*/ 1 h 9"/>
                <a:gd name="T12" fmla="*/ 0 w 14"/>
                <a:gd name="T13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9">
                  <a:moveTo>
                    <a:pt x="0" y="1"/>
                  </a:moveTo>
                  <a:cubicBezTo>
                    <a:pt x="2" y="3"/>
                    <a:pt x="4" y="4"/>
                    <a:pt x="6" y="6"/>
                  </a:cubicBezTo>
                  <a:cubicBezTo>
                    <a:pt x="8" y="7"/>
                    <a:pt x="10" y="8"/>
                    <a:pt x="13" y="9"/>
                  </a:cubicBezTo>
                  <a:cubicBezTo>
                    <a:pt x="13" y="9"/>
                    <a:pt x="14" y="8"/>
                    <a:pt x="13" y="7"/>
                  </a:cubicBezTo>
                  <a:cubicBezTo>
                    <a:pt x="12" y="6"/>
                    <a:pt x="9" y="6"/>
                    <a:pt x="8" y="5"/>
                  </a:cubicBezTo>
                  <a:cubicBezTo>
                    <a:pt x="5" y="4"/>
                    <a:pt x="3" y="2"/>
                    <a:pt x="1" y="1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478">
              <a:extLst>
                <a:ext uri="{FF2B5EF4-FFF2-40B4-BE49-F238E27FC236}">
                  <a16:creationId xmlns:a16="http://schemas.microsoft.com/office/drawing/2014/main" id="{A0A9C49B-0725-4724-8F52-DBE75B816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3588" y="1330325"/>
              <a:ext cx="26988" cy="92075"/>
            </a:xfrm>
            <a:custGeom>
              <a:avLst/>
              <a:gdLst>
                <a:gd name="T0" fmla="*/ 5 w 9"/>
                <a:gd name="T1" fmla="*/ 1 h 30"/>
                <a:gd name="T2" fmla="*/ 3 w 9"/>
                <a:gd name="T3" fmla="*/ 13 h 30"/>
                <a:gd name="T4" fmla="*/ 0 w 9"/>
                <a:gd name="T5" fmla="*/ 26 h 30"/>
                <a:gd name="T6" fmla="*/ 4 w 9"/>
                <a:gd name="T7" fmla="*/ 28 h 30"/>
                <a:gd name="T8" fmla="*/ 8 w 9"/>
                <a:gd name="T9" fmla="*/ 15 h 30"/>
                <a:gd name="T10" fmla="*/ 7 w 9"/>
                <a:gd name="T11" fmla="*/ 1 h 30"/>
                <a:gd name="T12" fmla="*/ 5 w 9"/>
                <a:gd name="T13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30">
                  <a:moveTo>
                    <a:pt x="5" y="1"/>
                  </a:moveTo>
                  <a:cubicBezTo>
                    <a:pt x="2" y="5"/>
                    <a:pt x="4" y="9"/>
                    <a:pt x="3" y="13"/>
                  </a:cubicBezTo>
                  <a:cubicBezTo>
                    <a:pt x="2" y="17"/>
                    <a:pt x="0" y="22"/>
                    <a:pt x="0" y="26"/>
                  </a:cubicBezTo>
                  <a:cubicBezTo>
                    <a:pt x="0" y="29"/>
                    <a:pt x="3" y="30"/>
                    <a:pt x="4" y="28"/>
                  </a:cubicBezTo>
                  <a:cubicBezTo>
                    <a:pt x="7" y="24"/>
                    <a:pt x="7" y="19"/>
                    <a:pt x="8" y="15"/>
                  </a:cubicBezTo>
                  <a:cubicBezTo>
                    <a:pt x="9" y="10"/>
                    <a:pt x="8" y="6"/>
                    <a:pt x="7" y="1"/>
                  </a:cubicBezTo>
                  <a:cubicBezTo>
                    <a:pt x="7" y="0"/>
                    <a:pt x="5" y="0"/>
                    <a:pt x="5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479">
              <a:extLst>
                <a:ext uri="{FF2B5EF4-FFF2-40B4-BE49-F238E27FC236}">
                  <a16:creationId xmlns:a16="http://schemas.microsoft.com/office/drawing/2014/main" id="{F84B7D08-63AB-4813-8ADE-693396C1FE6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5463" y="1366838"/>
              <a:ext cx="33338" cy="65088"/>
            </a:xfrm>
            <a:custGeom>
              <a:avLst/>
              <a:gdLst>
                <a:gd name="T0" fmla="*/ 0 w 11"/>
                <a:gd name="T1" fmla="*/ 1 h 21"/>
                <a:gd name="T2" fmla="*/ 6 w 11"/>
                <a:gd name="T3" fmla="*/ 19 h 21"/>
                <a:gd name="T4" fmla="*/ 9 w 11"/>
                <a:gd name="T5" fmla="*/ 16 h 21"/>
                <a:gd name="T6" fmla="*/ 3 w 11"/>
                <a:gd name="T7" fmla="*/ 1 h 21"/>
                <a:gd name="T8" fmla="*/ 0 w 11"/>
                <a:gd name="T9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21">
                  <a:moveTo>
                    <a:pt x="0" y="1"/>
                  </a:moveTo>
                  <a:cubicBezTo>
                    <a:pt x="0" y="7"/>
                    <a:pt x="3" y="13"/>
                    <a:pt x="6" y="19"/>
                  </a:cubicBezTo>
                  <a:cubicBezTo>
                    <a:pt x="8" y="21"/>
                    <a:pt x="11" y="18"/>
                    <a:pt x="9" y="16"/>
                  </a:cubicBezTo>
                  <a:cubicBezTo>
                    <a:pt x="6" y="12"/>
                    <a:pt x="3" y="6"/>
                    <a:pt x="3" y="1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480">
              <a:extLst>
                <a:ext uri="{FF2B5EF4-FFF2-40B4-BE49-F238E27FC236}">
                  <a16:creationId xmlns:a16="http://schemas.microsoft.com/office/drawing/2014/main" id="{3D8F5EF7-422C-4C0F-8666-1E1545667A81}"/>
                </a:ext>
              </a:extLst>
            </p:cNvPr>
            <p:cNvSpPr>
              <a:spLocks/>
            </p:cNvSpPr>
            <p:nvPr/>
          </p:nvSpPr>
          <p:spPr bwMode="auto">
            <a:xfrm>
              <a:off x="9632950" y="1492250"/>
              <a:ext cx="36513" cy="33338"/>
            </a:xfrm>
            <a:custGeom>
              <a:avLst/>
              <a:gdLst>
                <a:gd name="T0" fmla="*/ 8 w 12"/>
                <a:gd name="T1" fmla="*/ 10 h 11"/>
                <a:gd name="T2" fmla="*/ 11 w 12"/>
                <a:gd name="T3" fmla="*/ 3 h 11"/>
                <a:gd name="T4" fmla="*/ 4 w 12"/>
                <a:gd name="T5" fmla="*/ 1 h 11"/>
                <a:gd name="T6" fmla="*/ 1 w 12"/>
                <a:gd name="T7" fmla="*/ 7 h 11"/>
                <a:gd name="T8" fmla="*/ 8 w 12"/>
                <a:gd name="T9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1">
                  <a:moveTo>
                    <a:pt x="8" y="10"/>
                  </a:moveTo>
                  <a:cubicBezTo>
                    <a:pt x="11" y="9"/>
                    <a:pt x="12" y="6"/>
                    <a:pt x="11" y="3"/>
                  </a:cubicBezTo>
                  <a:cubicBezTo>
                    <a:pt x="10" y="1"/>
                    <a:pt x="7" y="0"/>
                    <a:pt x="4" y="1"/>
                  </a:cubicBezTo>
                  <a:cubicBezTo>
                    <a:pt x="2" y="2"/>
                    <a:pt x="0" y="5"/>
                    <a:pt x="1" y="7"/>
                  </a:cubicBezTo>
                  <a:cubicBezTo>
                    <a:pt x="3" y="10"/>
                    <a:pt x="6" y="11"/>
                    <a:pt x="8" y="1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481">
              <a:extLst>
                <a:ext uri="{FF2B5EF4-FFF2-40B4-BE49-F238E27FC236}">
                  <a16:creationId xmlns:a16="http://schemas.microsoft.com/office/drawing/2014/main" id="{D3C3FD82-680D-4432-9CA1-83E71C53C43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7213" y="1504950"/>
              <a:ext cx="36513" cy="33338"/>
            </a:xfrm>
            <a:custGeom>
              <a:avLst/>
              <a:gdLst>
                <a:gd name="T0" fmla="*/ 7 w 12"/>
                <a:gd name="T1" fmla="*/ 9 h 11"/>
                <a:gd name="T2" fmla="*/ 4 w 12"/>
                <a:gd name="T3" fmla="*/ 2 h 11"/>
                <a:gd name="T4" fmla="*/ 7 w 12"/>
                <a:gd name="T5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1">
                  <a:moveTo>
                    <a:pt x="7" y="9"/>
                  </a:moveTo>
                  <a:cubicBezTo>
                    <a:pt x="12" y="7"/>
                    <a:pt x="9" y="0"/>
                    <a:pt x="4" y="2"/>
                  </a:cubicBezTo>
                  <a:cubicBezTo>
                    <a:pt x="0" y="4"/>
                    <a:pt x="3" y="11"/>
                    <a:pt x="7" y="9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482">
              <a:extLst>
                <a:ext uri="{FF2B5EF4-FFF2-40B4-BE49-F238E27FC236}">
                  <a16:creationId xmlns:a16="http://schemas.microsoft.com/office/drawing/2014/main" id="{E0CCEA29-FD95-4AC4-B5F3-7FDF52F24289}"/>
                </a:ext>
              </a:extLst>
            </p:cNvPr>
            <p:cNvSpPr>
              <a:spLocks/>
            </p:cNvSpPr>
            <p:nvPr/>
          </p:nvSpPr>
          <p:spPr bwMode="auto">
            <a:xfrm>
              <a:off x="9464675" y="1831975"/>
              <a:ext cx="49213" cy="46038"/>
            </a:xfrm>
            <a:custGeom>
              <a:avLst/>
              <a:gdLst>
                <a:gd name="T0" fmla="*/ 10 w 16"/>
                <a:gd name="T1" fmla="*/ 12 h 15"/>
                <a:gd name="T2" fmla="*/ 6 w 16"/>
                <a:gd name="T3" fmla="*/ 3 h 15"/>
                <a:gd name="T4" fmla="*/ 10 w 16"/>
                <a:gd name="T5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5">
                  <a:moveTo>
                    <a:pt x="10" y="12"/>
                  </a:moveTo>
                  <a:cubicBezTo>
                    <a:pt x="16" y="10"/>
                    <a:pt x="12" y="0"/>
                    <a:pt x="6" y="3"/>
                  </a:cubicBezTo>
                  <a:cubicBezTo>
                    <a:pt x="0" y="5"/>
                    <a:pt x="4" y="15"/>
                    <a:pt x="10" y="1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483">
              <a:extLst>
                <a:ext uri="{FF2B5EF4-FFF2-40B4-BE49-F238E27FC236}">
                  <a16:creationId xmlns:a16="http://schemas.microsoft.com/office/drawing/2014/main" id="{26AC29E0-C007-4DB3-AAC3-99F2B8D00509}"/>
                </a:ext>
              </a:extLst>
            </p:cNvPr>
            <p:cNvSpPr>
              <a:spLocks/>
            </p:cNvSpPr>
            <p:nvPr/>
          </p:nvSpPr>
          <p:spPr bwMode="auto">
            <a:xfrm>
              <a:off x="9647238" y="1855788"/>
              <a:ext cx="26988" cy="33338"/>
            </a:xfrm>
            <a:custGeom>
              <a:avLst/>
              <a:gdLst>
                <a:gd name="T0" fmla="*/ 9 w 9"/>
                <a:gd name="T1" fmla="*/ 6 h 11"/>
                <a:gd name="T2" fmla="*/ 9 w 9"/>
                <a:gd name="T3" fmla="*/ 6 h 11"/>
                <a:gd name="T4" fmla="*/ 3 w 9"/>
                <a:gd name="T5" fmla="*/ 1 h 11"/>
                <a:gd name="T6" fmla="*/ 2 w 9"/>
                <a:gd name="T7" fmla="*/ 8 h 11"/>
                <a:gd name="T8" fmla="*/ 2 w 9"/>
                <a:gd name="T9" fmla="*/ 9 h 11"/>
                <a:gd name="T10" fmla="*/ 9 w 9"/>
                <a:gd name="T11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1">
                  <a:moveTo>
                    <a:pt x="9" y="6"/>
                  </a:moveTo>
                  <a:cubicBezTo>
                    <a:pt x="9" y="6"/>
                    <a:pt x="9" y="6"/>
                    <a:pt x="9" y="6"/>
                  </a:cubicBezTo>
                  <a:cubicBezTo>
                    <a:pt x="9" y="2"/>
                    <a:pt x="6" y="0"/>
                    <a:pt x="3" y="1"/>
                  </a:cubicBezTo>
                  <a:cubicBezTo>
                    <a:pt x="0" y="2"/>
                    <a:pt x="0" y="6"/>
                    <a:pt x="2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4" y="11"/>
                    <a:pt x="9" y="9"/>
                    <a:pt x="9" y="6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484">
              <a:extLst>
                <a:ext uri="{FF2B5EF4-FFF2-40B4-BE49-F238E27FC236}">
                  <a16:creationId xmlns:a16="http://schemas.microsoft.com/office/drawing/2014/main" id="{DD8C1732-784C-457B-BDC2-2354A0171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5463" y="2057400"/>
              <a:ext cx="58738" cy="85725"/>
            </a:xfrm>
            <a:custGeom>
              <a:avLst/>
              <a:gdLst>
                <a:gd name="T0" fmla="*/ 1 w 19"/>
                <a:gd name="T1" fmla="*/ 1 h 28"/>
                <a:gd name="T2" fmla="*/ 9 w 19"/>
                <a:gd name="T3" fmla="*/ 13 h 28"/>
                <a:gd name="T4" fmla="*/ 17 w 19"/>
                <a:gd name="T5" fmla="*/ 27 h 28"/>
                <a:gd name="T6" fmla="*/ 19 w 19"/>
                <a:gd name="T7" fmla="*/ 26 h 28"/>
                <a:gd name="T8" fmla="*/ 1 w 19"/>
                <a:gd name="T9" fmla="*/ 0 h 28"/>
                <a:gd name="T10" fmla="*/ 1 w 19"/>
                <a:gd name="T11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8">
                  <a:moveTo>
                    <a:pt x="1" y="1"/>
                  </a:moveTo>
                  <a:cubicBezTo>
                    <a:pt x="3" y="5"/>
                    <a:pt x="6" y="9"/>
                    <a:pt x="9" y="13"/>
                  </a:cubicBezTo>
                  <a:cubicBezTo>
                    <a:pt x="12" y="17"/>
                    <a:pt x="14" y="23"/>
                    <a:pt x="17" y="27"/>
                  </a:cubicBezTo>
                  <a:cubicBezTo>
                    <a:pt x="18" y="28"/>
                    <a:pt x="19" y="27"/>
                    <a:pt x="19" y="26"/>
                  </a:cubicBezTo>
                  <a:cubicBezTo>
                    <a:pt x="18" y="16"/>
                    <a:pt x="8" y="7"/>
                    <a:pt x="1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485">
              <a:extLst>
                <a:ext uri="{FF2B5EF4-FFF2-40B4-BE49-F238E27FC236}">
                  <a16:creationId xmlns:a16="http://schemas.microsoft.com/office/drawing/2014/main" id="{5E66D509-5971-496C-8FD3-889C7D912F3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7550" y="2109788"/>
              <a:ext cx="115888" cy="49213"/>
            </a:xfrm>
            <a:custGeom>
              <a:avLst/>
              <a:gdLst>
                <a:gd name="T0" fmla="*/ 0 w 38"/>
                <a:gd name="T1" fmla="*/ 16 h 16"/>
                <a:gd name="T2" fmla="*/ 37 w 38"/>
                <a:gd name="T3" fmla="*/ 2 h 16"/>
                <a:gd name="T4" fmla="*/ 36 w 38"/>
                <a:gd name="T5" fmla="*/ 0 h 16"/>
                <a:gd name="T6" fmla="*/ 18 w 38"/>
                <a:gd name="T7" fmla="*/ 9 h 16"/>
                <a:gd name="T8" fmla="*/ 0 w 38"/>
                <a:gd name="T9" fmla="*/ 16 h 16"/>
                <a:gd name="T10" fmla="*/ 0 w 38"/>
                <a:gd name="T1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6">
                  <a:moveTo>
                    <a:pt x="0" y="16"/>
                  </a:moveTo>
                  <a:cubicBezTo>
                    <a:pt x="12" y="14"/>
                    <a:pt x="29" y="12"/>
                    <a:pt x="37" y="2"/>
                  </a:cubicBezTo>
                  <a:cubicBezTo>
                    <a:pt x="38" y="1"/>
                    <a:pt x="37" y="0"/>
                    <a:pt x="36" y="0"/>
                  </a:cubicBezTo>
                  <a:cubicBezTo>
                    <a:pt x="30" y="3"/>
                    <a:pt x="24" y="6"/>
                    <a:pt x="18" y="9"/>
                  </a:cubicBezTo>
                  <a:cubicBezTo>
                    <a:pt x="12" y="11"/>
                    <a:pt x="6" y="13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486">
              <a:extLst>
                <a:ext uri="{FF2B5EF4-FFF2-40B4-BE49-F238E27FC236}">
                  <a16:creationId xmlns:a16="http://schemas.microsoft.com/office/drawing/2014/main" id="{AC653F5A-7A8E-4D5D-9DFD-0F679116D5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6600" y="1911350"/>
              <a:ext cx="23813" cy="93663"/>
            </a:xfrm>
            <a:custGeom>
              <a:avLst/>
              <a:gdLst>
                <a:gd name="T0" fmla="*/ 0 w 8"/>
                <a:gd name="T1" fmla="*/ 1 h 31"/>
                <a:gd name="T2" fmla="*/ 2 w 8"/>
                <a:gd name="T3" fmla="*/ 16 h 31"/>
                <a:gd name="T4" fmla="*/ 3 w 8"/>
                <a:gd name="T5" fmla="*/ 30 h 31"/>
                <a:gd name="T6" fmla="*/ 5 w 8"/>
                <a:gd name="T7" fmla="*/ 31 h 31"/>
                <a:gd name="T8" fmla="*/ 7 w 8"/>
                <a:gd name="T9" fmla="*/ 18 h 31"/>
                <a:gd name="T10" fmla="*/ 1 w 8"/>
                <a:gd name="T11" fmla="*/ 1 h 31"/>
                <a:gd name="T12" fmla="*/ 0 w 8"/>
                <a:gd name="T13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31">
                  <a:moveTo>
                    <a:pt x="0" y="1"/>
                  </a:moveTo>
                  <a:cubicBezTo>
                    <a:pt x="1" y="6"/>
                    <a:pt x="2" y="11"/>
                    <a:pt x="2" y="16"/>
                  </a:cubicBezTo>
                  <a:cubicBezTo>
                    <a:pt x="3" y="20"/>
                    <a:pt x="1" y="26"/>
                    <a:pt x="3" y="30"/>
                  </a:cubicBezTo>
                  <a:cubicBezTo>
                    <a:pt x="3" y="31"/>
                    <a:pt x="4" y="31"/>
                    <a:pt x="5" y="31"/>
                  </a:cubicBezTo>
                  <a:cubicBezTo>
                    <a:pt x="8" y="28"/>
                    <a:pt x="7" y="22"/>
                    <a:pt x="7" y="18"/>
                  </a:cubicBezTo>
                  <a:cubicBezTo>
                    <a:pt x="6" y="12"/>
                    <a:pt x="4" y="6"/>
                    <a:pt x="1" y="1"/>
                  </a:cubicBezTo>
                  <a:cubicBezTo>
                    <a:pt x="1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487">
              <a:extLst>
                <a:ext uri="{FF2B5EF4-FFF2-40B4-BE49-F238E27FC236}">
                  <a16:creationId xmlns:a16="http://schemas.microsoft.com/office/drawing/2014/main" id="{2876DF55-EF64-4671-A9C8-124CE083BC2A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1050" y="1947863"/>
              <a:ext cx="22225" cy="92075"/>
            </a:xfrm>
            <a:custGeom>
              <a:avLst/>
              <a:gdLst>
                <a:gd name="T0" fmla="*/ 0 w 7"/>
                <a:gd name="T1" fmla="*/ 1 h 30"/>
                <a:gd name="T2" fmla="*/ 2 w 7"/>
                <a:gd name="T3" fmla="*/ 14 h 30"/>
                <a:gd name="T4" fmla="*/ 1 w 7"/>
                <a:gd name="T5" fmla="*/ 28 h 30"/>
                <a:gd name="T6" fmla="*/ 5 w 7"/>
                <a:gd name="T7" fmla="*/ 29 h 30"/>
                <a:gd name="T8" fmla="*/ 7 w 7"/>
                <a:gd name="T9" fmla="*/ 16 h 30"/>
                <a:gd name="T10" fmla="*/ 2 w 7"/>
                <a:gd name="T11" fmla="*/ 1 h 30"/>
                <a:gd name="T12" fmla="*/ 0 w 7"/>
                <a:gd name="T13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30">
                  <a:moveTo>
                    <a:pt x="0" y="1"/>
                  </a:moveTo>
                  <a:cubicBezTo>
                    <a:pt x="1" y="5"/>
                    <a:pt x="2" y="10"/>
                    <a:pt x="2" y="14"/>
                  </a:cubicBezTo>
                  <a:cubicBezTo>
                    <a:pt x="2" y="18"/>
                    <a:pt x="0" y="23"/>
                    <a:pt x="1" y="28"/>
                  </a:cubicBezTo>
                  <a:cubicBezTo>
                    <a:pt x="1" y="29"/>
                    <a:pt x="3" y="30"/>
                    <a:pt x="5" y="29"/>
                  </a:cubicBezTo>
                  <a:cubicBezTo>
                    <a:pt x="7" y="25"/>
                    <a:pt x="7" y="20"/>
                    <a:pt x="7" y="16"/>
                  </a:cubicBezTo>
                  <a:cubicBezTo>
                    <a:pt x="6" y="11"/>
                    <a:pt x="4" y="6"/>
                    <a:pt x="2" y="1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488">
              <a:extLst>
                <a:ext uri="{FF2B5EF4-FFF2-40B4-BE49-F238E27FC236}">
                  <a16:creationId xmlns:a16="http://schemas.microsoft.com/office/drawing/2014/main" id="{EDEE492C-AE63-43EA-8C7C-01B71F6D3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9705975" y="1968500"/>
              <a:ext cx="26988" cy="92075"/>
            </a:xfrm>
            <a:custGeom>
              <a:avLst/>
              <a:gdLst>
                <a:gd name="T0" fmla="*/ 4 w 9"/>
                <a:gd name="T1" fmla="*/ 3 h 30"/>
                <a:gd name="T2" fmla="*/ 1 w 9"/>
                <a:gd name="T3" fmla="*/ 26 h 30"/>
                <a:gd name="T4" fmla="*/ 6 w 9"/>
                <a:gd name="T5" fmla="*/ 27 h 30"/>
                <a:gd name="T6" fmla="*/ 7 w 9"/>
                <a:gd name="T7" fmla="*/ 2 h 30"/>
                <a:gd name="T8" fmla="*/ 4 w 9"/>
                <a:gd name="T9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30">
                  <a:moveTo>
                    <a:pt x="4" y="3"/>
                  </a:moveTo>
                  <a:cubicBezTo>
                    <a:pt x="5" y="11"/>
                    <a:pt x="2" y="18"/>
                    <a:pt x="1" y="26"/>
                  </a:cubicBezTo>
                  <a:cubicBezTo>
                    <a:pt x="0" y="29"/>
                    <a:pt x="6" y="30"/>
                    <a:pt x="6" y="27"/>
                  </a:cubicBezTo>
                  <a:cubicBezTo>
                    <a:pt x="8" y="18"/>
                    <a:pt x="9" y="10"/>
                    <a:pt x="7" y="2"/>
                  </a:cubicBezTo>
                  <a:cubicBezTo>
                    <a:pt x="6" y="0"/>
                    <a:pt x="4" y="1"/>
                    <a:pt x="4" y="3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489">
              <a:extLst>
                <a:ext uri="{FF2B5EF4-FFF2-40B4-BE49-F238E27FC236}">
                  <a16:creationId xmlns:a16="http://schemas.microsoft.com/office/drawing/2014/main" id="{2222CF3D-3C09-4C49-BBA3-8310471730B8}"/>
                </a:ext>
              </a:extLst>
            </p:cNvPr>
            <p:cNvSpPr>
              <a:spLocks/>
            </p:cNvSpPr>
            <p:nvPr/>
          </p:nvSpPr>
          <p:spPr bwMode="auto">
            <a:xfrm>
              <a:off x="9739313" y="1987550"/>
              <a:ext cx="36513" cy="88900"/>
            </a:xfrm>
            <a:custGeom>
              <a:avLst/>
              <a:gdLst>
                <a:gd name="T0" fmla="*/ 6 w 12"/>
                <a:gd name="T1" fmla="*/ 2 h 29"/>
                <a:gd name="T2" fmla="*/ 5 w 12"/>
                <a:gd name="T3" fmla="*/ 13 h 29"/>
                <a:gd name="T4" fmla="*/ 1 w 12"/>
                <a:gd name="T5" fmla="*/ 24 h 29"/>
                <a:gd name="T6" fmla="*/ 5 w 12"/>
                <a:gd name="T7" fmla="*/ 27 h 29"/>
                <a:gd name="T8" fmla="*/ 9 w 12"/>
                <a:gd name="T9" fmla="*/ 2 h 29"/>
                <a:gd name="T10" fmla="*/ 6 w 12"/>
                <a:gd name="T11" fmla="*/ 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29">
                  <a:moveTo>
                    <a:pt x="6" y="2"/>
                  </a:moveTo>
                  <a:cubicBezTo>
                    <a:pt x="6" y="5"/>
                    <a:pt x="6" y="9"/>
                    <a:pt x="5" y="13"/>
                  </a:cubicBezTo>
                  <a:cubicBezTo>
                    <a:pt x="4" y="17"/>
                    <a:pt x="2" y="20"/>
                    <a:pt x="1" y="24"/>
                  </a:cubicBezTo>
                  <a:cubicBezTo>
                    <a:pt x="0" y="26"/>
                    <a:pt x="3" y="29"/>
                    <a:pt x="5" y="27"/>
                  </a:cubicBezTo>
                  <a:cubicBezTo>
                    <a:pt x="12" y="21"/>
                    <a:pt x="10" y="10"/>
                    <a:pt x="9" y="2"/>
                  </a:cubicBezTo>
                  <a:cubicBezTo>
                    <a:pt x="9" y="0"/>
                    <a:pt x="7" y="0"/>
                    <a:pt x="6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490">
              <a:extLst>
                <a:ext uri="{FF2B5EF4-FFF2-40B4-BE49-F238E27FC236}">
                  <a16:creationId xmlns:a16="http://schemas.microsoft.com/office/drawing/2014/main" id="{781107C2-FB62-4490-8723-B14FF03C7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9510713" y="1901825"/>
              <a:ext cx="23813" cy="85725"/>
            </a:xfrm>
            <a:custGeom>
              <a:avLst/>
              <a:gdLst>
                <a:gd name="T0" fmla="*/ 4 w 8"/>
                <a:gd name="T1" fmla="*/ 2 h 28"/>
                <a:gd name="T2" fmla="*/ 3 w 8"/>
                <a:gd name="T3" fmla="*/ 15 h 28"/>
                <a:gd name="T4" fmla="*/ 5 w 8"/>
                <a:gd name="T5" fmla="*/ 28 h 28"/>
                <a:gd name="T6" fmla="*/ 6 w 8"/>
                <a:gd name="T7" fmla="*/ 27 h 28"/>
                <a:gd name="T8" fmla="*/ 7 w 8"/>
                <a:gd name="T9" fmla="*/ 24 h 28"/>
                <a:gd name="T10" fmla="*/ 7 w 8"/>
                <a:gd name="T11" fmla="*/ 16 h 28"/>
                <a:gd name="T12" fmla="*/ 7 w 8"/>
                <a:gd name="T13" fmla="*/ 2 h 28"/>
                <a:gd name="T14" fmla="*/ 4 w 8"/>
                <a:gd name="T15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28">
                  <a:moveTo>
                    <a:pt x="4" y="2"/>
                  </a:moveTo>
                  <a:cubicBezTo>
                    <a:pt x="2" y="6"/>
                    <a:pt x="2" y="10"/>
                    <a:pt x="3" y="15"/>
                  </a:cubicBezTo>
                  <a:cubicBezTo>
                    <a:pt x="3" y="19"/>
                    <a:pt x="0" y="25"/>
                    <a:pt x="5" y="28"/>
                  </a:cubicBezTo>
                  <a:cubicBezTo>
                    <a:pt x="5" y="28"/>
                    <a:pt x="6" y="28"/>
                    <a:pt x="6" y="27"/>
                  </a:cubicBezTo>
                  <a:cubicBezTo>
                    <a:pt x="7" y="26"/>
                    <a:pt x="7" y="25"/>
                    <a:pt x="7" y="24"/>
                  </a:cubicBezTo>
                  <a:cubicBezTo>
                    <a:pt x="6" y="21"/>
                    <a:pt x="7" y="19"/>
                    <a:pt x="7" y="16"/>
                  </a:cubicBezTo>
                  <a:cubicBezTo>
                    <a:pt x="8" y="12"/>
                    <a:pt x="5" y="7"/>
                    <a:pt x="7" y="2"/>
                  </a:cubicBezTo>
                  <a:cubicBezTo>
                    <a:pt x="7" y="1"/>
                    <a:pt x="5" y="0"/>
                    <a:pt x="4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491">
              <a:extLst>
                <a:ext uri="{FF2B5EF4-FFF2-40B4-BE49-F238E27FC236}">
                  <a16:creationId xmlns:a16="http://schemas.microsoft.com/office/drawing/2014/main" id="{3FD0101F-317F-479F-96A0-F4DBB35F6AE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67850" y="1901825"/>
              <a:ext cx="26988" cy="103188"/>
            </a:xfrm>
            <a:custGeom>
              <a:avLst/>
              <a:gdLst>
                <a:gd name="T0" fmla="*/ 6 w 9"/>
                <a:gd name="T1" fmla="*/ 1 h 34"/>
                <a:gd name="T2" fmla="*/ 3 w 9"/>
                <a:gd name="T3" fmla="*/ 17 h 34"/>
                <a:gd name="T4" fmla="*/ 2 w 9"/>
                <a:gd name="T5" fmla="*/ 32 h 34"/>
                <a:gd name="T6" fmla="*/ 5 w 9"/>
                <a:gd name="T7" fmla="*/ 32 h 34"/>
                <a:gd name="T8" fmla="*/ 7 w 9"/>
                <a:gd name="T9" fmla="*/ 18 h 34"/>
                <a:gd name="T10" fmla="*/ 9 w 9"/>
                <a:gd name="T11" fmla="*/ 2 h 34"/>
                <a:gd name="T12" fmla="*/ 6 w 9"/>
                <a:gd name="T13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34">
                  <a:moveTo>
                    <a:pt x="6" y="1"/>
                  </a:moveTo>
                  <a:cubicBezTo>
                    <a:pt x="4" y="6"/>
                    <a:pt x="4" y="12"/>
                    <a:pt x="3" y="17"/>
                  </a:cubicBezTo>
                  <a:cubicBezTo>
                    <a:pt x="2" y="22"/>
                    <a:pt x="0" y="28"/>
                    <a:pt x="2" y="32"/>
                  </a:cubicBezTo>
                  <a:cubicBezTo>
                    <a:pt x="2" y="34"/>
                    <a:pt x="5" y="34"/>
                    <a:pt x="5" y="32"/>
                  </a:cubicBezTo>
                  <a:cubicBezTo>
                    <a:pt x="6" y="27"/>
                    <a:pt x="6" y="22"/>
                    <a:pt x="7" y="18"/>
                  </a:cubicBezTo>
                  <a:cubicBezTo>
                    <a:pt x="8" y="12"/>
                    <a:pt x="8" y="7"/>
                    <a:pt x="9" y="2"/>
                  </a:cubicBezTo>
                  <a:cubicBezTo>
                    <a:pt x="9" y="0"/>
                    <a:pt x="7" y="0"/>
                    <a:pt x="6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492">
              <a:extLst>
                <a:ext uri="{FF2B5EF4-FFF2-40B4-BE49-F238E27FC236}">
                  <a16:creationId xmlns:a16="http://schemas.microsoft.com/office/drawing/2014/main" id="{DADD701E-FB12-4B7E-A317-0CEC51EBA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21813" y="1905000"/>
              <a:ext cx="39688" cy="98425"/>
            </a:xfrm>
            <a:custGeom>
              <a:avLst/>
              <a:gdLst>
                <a:gd name="T0" fmla="*/ 11 w 13"/>
                <a:gd name="T1" fmla="*/ 2 h 32"/>
                <a:gd name="T2" fmla="*/ 4 w 13"/>
                <a:gd name="T3" fmla="*/ 16 h 32"/>
                <a:gd name="T4" fmla="*/ 2 w 13"/>
                <a:gd name="T5" fmla="*/ 31 h 32"/>
                <a:gd name="T6" fmla="*/ 5 w 13"/>
                <a:gd name="T7" fmla="*/ 32 h 32"/>
                <a:gd name="T8" fmla="*/ 8 w 13"/>
                <a:gd name="T9" fmla="*/ 19 h 32"/>
                <a:gd name="T10" fmla="*/ 13 w 13"/>
                <a:gd name="T11" fmla="*/ 3 h 32"/>
                <a:gd name="T12" fmla="*/ 11 w 13"/>
                <a:gd name="T13" fmla="*/ 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32">
                  <a:moveTo>
                    <a:pt x="11" y="2"/>
                  </a:moveTo>
                  <a:cubicBezTo>
                    <a:pt x="8" y="6"/>
                    <a:pt x="6" y="11"/>
                    <a:pt x="4" y="16"/>
                  </a:cubicBezTo>
                  <a:cubicBezTo>
                    <a:pt x="3" y="20"/>
                    <a:pt x="0" y="27"/>
                    <a:pt x="2" y="31"/>
                  </a:cubicBezTo>
                  <a:cubicBezTo>
                    <a:pt x="2" y="32"/>
                    <a:pt x="4" y="32"/>
                    <a:pt x="5" y="32"/>
                  </a:cubicBezTo>
                  <a:cubicBezTo>
                    <a:pt x="7" y="28"/>
                    <a:pt x="7" y="23"/>
                    <a:pt x="8" y="19"/>
                  </a:cubicBezTo>
                  <a:cubicBezTo>
                    <a:pt x="10" y="13"/>
                    <a:pt x="11" y="8"/>
                    <a:pt x="13" y="3"/>
                  </a:cubicBezTo>
                  <a:cubicBezTo>
                    <a:pt x="13" y="1"/>
                    <a:pt x="11" y="0"/>
                    <a:pt x="11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493">
              <a:extLst>
                <a:ext uri="{FF2B5EF4-FFF2-40B4-BE49-F238E27FC236}">
                  <a16:creationId xmlns:a16="http://schemas.microsoft.com/office/drawing/2014/main" id="{6C76B6A4-5915-48C4-9B35-EBEDCEC42EA9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8950" y="1911350"/>
              <a:ext cx="46038" cy="96838"/>
            </a:xfrm>
            <a:custGeom>
              <a:avLst/>
              <a:gdLst>
                <a:gd name="T0" fmla="*/ 12 w 15"/>
                <a:gd name="T1" fmla="*/ 2 h 32"/>
                <a:gd name="T2" fmla="*/ 4 w 15"/>
                <a:gd name="T3" fmla="*/ 16 h 32"/>
                <a:gd name="T4" fmla="*/ 1 w 15"/>
                <a:gd name="T5" fmla="*/ 24 h 32"/>
                <a:gd name="T6" fmla="*/ 1 w 15"/>
                <a:gd name="T7" fmla="*/ 30 h 32"/>
                <a:gd name="T8" fmla="*/ 3 w 15"/>
                <a:gd name="T9" fmla="*/ 31 h 32"/>
                <a:gd name="T10" fmla="*/ 5 w 15"/>
                <a:gd name="T11" fmla="*/ 27 h 32"/>
                <a:gd name="T12" fmla="*/ 7 w 15"/>
                <a:gd name="T13" fmla="*/ 19 h 32"/>
                <a:gd name="T14" fmla="*/ 14 w 15"/>
                <a:gd name="T15" fmla="*/ 4 h 32"/>
                <a:gd name="T16" fmla="*/ 12 w 15"/>
                <a:gd name="T17" fmla="*/ 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32">
                  <a:moveTo>
                    <a:pt x="12" y="2"/>
                  </a:moveTo>
                  <a:cubicBezTo>
                    <a:pt x="8" y="6"/>
                    <a:pt x="6" y="11"/>
                    <a:pt x="4" y="16"/>
                  </a:cubicBezTo>
                  <a:cubicBezTo>
                    <a:pt x="3" y="18"/>
                    <a:pt x="2" y="21"/>
                    <a:pt x="1" y="24"/>
                  </a:cubicBezTo>
                  <a:cubicBezTo>
                    <a:pt x="1" y="26"/>
                    <a:pt x="0" y="28"/>
                    <a:pt x="1" y="30"/>
                  </a:cubicBezTo>
                  <a:cubicBezTo>
                    <a:pt x="1" y="31"/>
                    <a:pt x="2" y="32"/>
                    <a:pt x="3" y="31"/>
                  </a:cubicBezTo>
                  <a:cubicBezTo>
                    <a:pt x="4" y="30"/>
                    <a:pt x="4" y="29"/>
                    <a:pt x="5" y="27"/>
                  </a:cubicBezTo>
                  <a:cubicBezTo>
                    <a:pt x="5" y="24"/>
                    <a:pt x="6" y="21"/>
                    <a:pt x="7" y="19"/>
                  </a:cubicBezTo>
                  <a:cubicBezTo>
                    <a:pt x="9" y="13"/>
                    <a:pt x="11" y="8"/>
                    <a:pt x="14" y="4"/>
                  </a:cubicBezTo>
                  <a:cubicBezTo>
                    <a:pt x="15" y="2"/>
                    <a:pt x="13" y="0"/>
                    <a:pt x="12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494">
              <a:extLst>
                <a:ext uri="{FF2B5EF4-FFF2-40B4-BE49-F238E27FC236}">
                  <a16:creationId xmlns:a16="http://schemas.microsoft.com/office/drawing/2014/main" id="{032D9966-2D5F-431A-B25C-CE13C9E2FC78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4500" y="1920875"/>
              <a:ext cx="50800" cy="100013"/>
            </a:xfrm>
            <a:custGeom>
              <a:avLst/>
              <a:gdLst>
                <a:gd name="T0" fmla="*/ 15 w 17"/>
                <a:gd name="T1" fmla="*/ 0 h 33"/>
                <a:gd name="T2" fmla="*/ 1 w 17"/>
                <a:gd name="T3" fmla="*/ 31 h 33"/>
                <a:gd name="T4" fmla="*/ 2 w 17"/>
                <a:gd name="T5" fmla="*/ 33 h 33"/>
                <a:gd name="T6" fmla="*/ 3 w 17"/>
                <a:gd name="T7" fmla="*/ 33 h 33"/>
                <a:gd name="T8" fmla="*/ 4 w 17"/>
                <a:gd name="T9" fmla="*/ 33 h 33"/>
                <a:gd name="T10" fmla="*/ 5 w 17"/>
                <a:gd name="T11" fmla="*/ 28 h 33"/>
                <a:gd name="T12" fmla="*/ 8 w 17"/>
                <a:gd name="T13" fmla="*/ 18 h 33"/>
                <a:gd name="T14" fmla="*/ 17 w 17"/>
                <a:gd name="T15" fmla="*/ 1 h 33"/>
                <a:gd name="T16" fmla="*/ 15 w 17"/>
                <a:gd name="T1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33">
                  <a:moveTo>
                    <a:pt x="15" y="0"/>
                  </a:moveTo>
                  <a:cubicBezTo>
                    <a:pt x="9" y="9"/>
                    <a:pt x="0" y="20"/>
                    <a:pt x="1" y="31"/>
                  </a:cubicBezTo>
                  <a:cubicBezTo>
                    <a:pt x="1" y="32"/>
                    <a:pt x="2" y="33"/>
                    <a:pt x="2" y="33"/>
                  </a:cubicBezTo>
                  <a:cubicBezTo>
                    <a:pt x="2" y="33"/>
                    <a:pt x="3" y="33"/>
                    <a:pt x="3" y="33"/>
                  </a:cubicBezTo>
                  <a:cubicBezTo>
                    <a:pt x="3" y="33"/>
                    <a:pt x="4" y="33"/>
                    <a:pt x="4" y="33"/>
                  </a:cubicBezTo>
                  <a:cubicBezTo>
                    <a:pt x="6" y="31"/>
                    <a:pt x="5" y="30"/>
                    <a:pt x="5" y="28"/>
                  </a:cubicBezTo>
                  <a:cubicBezTo>
                    <a:pt x="5" y="25"/>
                    <a:pt x="7" y="21"/>
                    <a:pt x="8" y="18"/>
                  </a:cubicBezTo>
                  <a:cubicBezTo>
                    <a:pt x="11" y="12"/>
                    <a:pt x="14" y="7"/>
                    <a:pt x="17" y="1"/>
                  </a:cubicBezTo>
                  <a:cubicBezTo>
                    <a:pt x="17" y="0"/>
                    <a:pt x="16" y="0"/>
                    <a:pt x="15" y="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495">
              <a:extLst>
                <a:ext uri="{FF2B5EF4-FFF2-40B4-BE49-F238E27FC236}">
                  <a16:creationId xmlns:a16="http://schemas.microsoft.com/office/drawing/2014/main" id="{B8656F48-473D-4659-B654-95B9E6A23649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5463" y="374650"/>
              <a:ext cx="439738" cy="825500"/>
            </a:xfrm>
            <a:custGeom>
              <a:avLst/>
              <a:gdLst>
                <a:gd name="T0" fmla="*/ 68 w 144"/>
                <a:gd name="T1" fmla="*/ 0 h 270"/>
                <a:gd name="T2" fmla="*/ 92 w 144"/>
                <a:gd name="T3" fmla="*/ 13 h 270"/>
                <a:gd name="T4" fmla="*/ 121 w 144"/>
                <a:gd name="T5" fmla="*/ 40 h 270"/>
                <a:gd name="T6" fmla="*/ 136 w 144"/>
                <a:gd name="T7" fmla="*/ 76 h 270"/>
                <a:gd name="T8" fmla="*/ 77 w 144"/>
                <a:gd name="T9" fmla="*/ 81 h 270"/>
                <a:gd name="T10" fmla="*/ 11 w 144"/>
                <a:gd name="T11" fmla="*/ 96 h 270"/>
                <a:gd name="T12" fmla="*/ 3 w 144"/>
                <a:gd name="T13" fmla="*/ 153 h 270"/>
                <a:gd name="T14" fmla="*/ 20 w 144"/>
                <a:gd name="T15" fmla="*/ 221 h 270"/>
                <a:gd name="T16" fmla="*/ 41 w 144"/>
                <a:gd name="T17" fmla="*/ 265 h 270"/>
                <a:gd name="T18" fmla="*/ 46 w 144"/>
                <a:gd name="T19" fmla="*/ 268 h 270"/>
                <a:gd name="T20" fmla="*/ 42 w 144"/>
                <a:gd name="T21" fmla="*/ 245 h 270"/>
                <a:gd name="T22" fmla="*/ 28 w 144"/>
                <a:gd name="T23" fmla="*/ 222 h 270"/>
                <a:gd name="T24" fmla="*/ 8 w 144"/>
                <a:gd name="T25" fmla="*/ 156 h 270"/>
                <a:gd name="T26" fmla="*/ 16 w 144"/>
                <a:gd name="T27" fmla="*/ 104 h 270"/>
                <a:gd name="T28" fmla="*/ 82 w 144"/>
                <a:gd name="T29" fmla="*/ 94 h 270"/>
                <a:gd name="T30" fmla="*/ 143 w 144"/>
                <a:gd name="T31" fmla="*/ 80 h 270"/>
                <a:gd name="T32" fmla="*/ 139 w 144"/>
                <a:gd name="T33" fmla="*/ 56 h 270"/>
                <a:gd name="T34" fmla="*/ 125 w 144"/>
                <a:gd name="T35" fmla="*/ 31 h 270"/>
                <a:gd name="T36" fmla="*/ 88 w 144"/>
                <a:gd name="T37" fmla="*/ 0 h 270"/>
                <a:gd name="T38" fmla="*/ 68 w 144"/>
                <a:gd name="T39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4" h="270">
                  <a:moveTo>
                    <a:pt x="68" y="0"/>
                  </a:moveTo>
                  <a:cubicBezTo>
                    <a:pt x="75" y="7"/>
                    <a:pt x="83" y="13"/>
                    <a:pt x="92" y="13"/>
                  </a:cubicBezTo>
                  <a:cubicBezTo>
                    <a:pt x="100" y="13"/>
                    <a:pt x="111" y="26"/>
                    <a:pt x="121" y="40"/>
                  </a:cubicBezTo>
                  <a:cubicBezTo>
                    <a:pt x="131" y="53"/>
                    <a:pt x="137" y="66"/>
                    <a:pt x="136" y="76"/>
                  </a:cubicBezTo>
                  <a:cubicBezTo>
                    <a:pt x="134" y="90"/>
                    <a:pt x="118" y="92"/>
                    <a:pt x="77" y="81"/>
                  </a:cubicBezTo>
                  <a:cubicBezTo>
                    <a:pt x="43" y="72"/>
                    <a:pt x="22" y="79"/>
                    <a:pt x="11" y="96"/>
                  </a:cubicBezTo>
                  <a:cubicBezTo>
                    <a:pt x="2" y="110"/>
                    <a:pt x="0" y="130"/>
                    <a:pt x="3" y="153"/>
                  </a:cubicBezTo>
                  <a:cubicBezTo>
                    <a:pt x="5" y="175"/>
                    <a:pt x="11" y="199"/>
                    <a:pt x="20" y="221"/>
                  </a:cubicBezTo>
                  <a:cubicBezTo>
                    <a:pt x="26" y="238"/>
                    <a:pt x="34" y="253"/>
                    <a:pt x="41" y="265"/>
                  </a:cubicBezTo>
                  <a:cubicBezTo>
                    <a:pt x="43" y="268"/>
                    <a:pt x="45" y="270"/>
                    <a:pt x="46" y="268"/>
                  </a:cubicBezTo>
                  <a:cubicBezTo>
                    <a:pt x="47" y="267"/>
                    <a:pt x="44" y="249"/>
                    <a:pt x="42" y="245"/>
                  </a:cubicBezTo>
                  <a:cubicBezTo>
                    <a:pt x="36" y="236"/>
                    <a:pt x="33" y="236"/>
                    <a:pt x="28" y="222"/>
                  </a:cubicBezTo>
                  <a:cubicBezTo>
                    <a:pt x="20" y="202"/>
                    <a:pt x="10" y="177"/>
                    <a:pt x="8" y="156"/>
                  </a:cubicBezTo>
                  <a:cubicBezTo>
                    <a:pt x="6" y="136"/>
                    <a:pt x="8" y="117"/>
                    <a:pt x="16" y="104"/>
                  </a:cubicBezTo>
                  <a:cubicBezTo>
                    <a:pt x="26" y="88"/>
                    <a:pt x="49" y="85"/>
                    <a:pt x="82" y="94"/>
                  </a:cubicBezTo>
                  <a:cubicBezTo>
                    <a:pt x="125" y="105"/>
                    <a:pt x="141" y="96"/>
                    <a:pt x="143" y="80"/>
                  </a:cubicBezTo>
                  <a:cubicBezTo>
                    <a:pt x="144" y="73"/>
                    <a:pt x="142" y="65"/>
                    <a:pt x="139" y="56"/>
                  </a:cubicBezTo>
                  <a:cubicBezTo>
                    <a:pt x="135" y="47"/>
                    <a:pt x="130" y="39"/>
                    <a:pt x="125" y="31"/>
                  </a:cubicBezTo>
                  <a:cubicBezTo>
                    <a:pt x="113" y="15"/>
                    <a:pt x="98" y="2"/>
                    <a:pt x="88" y="0"/>
                  </a:cubicBezTo>
                  <a:lnTo>
                    <a:pt x="68" y="0"/>
                  </a:ln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496">
              <a:extLst>
                <a:ext uri="{FF2B5EF4-FFF2-40B4-BE49-F238E27FC236}">
                  <a16:creationId xmlns:a16="http://schemas.microsoft.com/office/drawing/2014/main" id="{146E0465-6104-43FB-B236-BCB81B24D354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8638" y="1571625"/>
              <a:ext cx="52388" cy="254000"/>
            </a:xfrm>
            <a:custGeom>
              <a:avLst/>
              <a:gdLst>
                <a:gd name="T0" fmla="*/ 0 w 17"/>
                <a:gd name="T1" fmla="*/ 0 h 83"/>
                <a:gd name="T2" fmla="*/ 1 w 17"/>
                <a:gd name="T3" fmla="*/ 83 h 83"/>
                <a:gd name="T4" fmla="*/ 7 w 17"/>
                <a:gd name="T5" fmla="*/ 77 h 83"/>
                <a:gd name="T6" fmla="*/ 17 w 17"/>
                <a:gd name="T7" fmla="*/ 64 h 83"/>
                <a:gd name="T8" fmla="*/ 15 w 17"/>
                <a:gd name="T9" fmla="*/ 5 h 83"/>
                <a:gd name="T10" fmla="*/ 7 w 17"/>
                <a:gd name="T11" fmla="*/ 1 h 83"/>
                <a:gd name="T12" fmla="*/ 0 w 17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83">
                  <a:moveTo>
                    <a:pt x="0" y="0"/>
                  </a:moveTo>
                  <a:cubicBezTo>
                    <a:pt x="1" y="83"/>
                    <a:pt x="1" y="83"/>
                    <a:pt x="1" y="83"/>
                  </a:cubicBezTo>
                  <a:cubicBezTo>
                    <a:pt x="3" y="81"/>
                    <a:pt x="5" y="79"/>
                    <a:pt x="7" y="77"/>
                  </a:cubicBezTo>
                  <a:cubicBezTo>
                    <a:pt x="12" y="74"/>
                    <a:pt x="16" y="70"/>
                    <a:pt x="17" y="64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3" y="2"/>
                    <a:pt x="10" y="2"/>
                    <a:pt x="7" y="1"/>
                  </a:cubicBezTo>
                  <a:cubicBezTo>
                    <a:pt x="5" y="1"/>
                    <a:pt x="2" y="1"/>
                    <a:pt x="0" y="0"/>
                  </a:cubicBezTo>
                  <a:close/>
                </a:path>
              </a:pathLst>
            </a:custGeom>
            <a:solidFill>
              <a:srgbClr val="FAE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497">
              <a:extLst>
                <a:ext uri="{FF2B5EF4-FFF2-40B4-BE49-F238E27FC236}">
                  <a16:creationId xmlns:a16="http://schemas.microsoft.com/office/drawing/2014/main" id="{82BA9A58-D36D-487E-9584-13ECAB57799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4838" y="1517650"/>
              <a:ext cx="76200" cy="304800"/>
            </a:xfrm>
            <a:custGeom>
              <a:avLst/>
              <a:gdLst>
                <a:gd name="T0" fmla="*/ 0 w 25"/>
                <a:gd name="T1" fmla="*/ 22 h 100"/>
                <a:gd name="T2" fmla="*/ 2 w 25"/>
                <a:gd name="T3" fmla="*/ 82 h 100"/>
                <a:gd name="T4" fmla="*/ 2 w 25"/>
                <a:gd name="T5" fmla="*/ 82 h 100"/>
                <a:gd name="T6" fmla="*/ 14 w 25"/>
                <a:gd name="T7" fmla="*/ 93 h 100"/>
                <a:gd name="T8" fmla="*/ 25 w 25"/>
                <a:gd name="T9" fmla="*/ 100 h 100"/>
                <a:gd name="T10" fmla="*/ 18 w 25"/>
                <a:gd name="T11" fmla="*/ 0 h 100"/>
                <a:gd name="T12" fmla="*/ 10 w 25"/>
                <a:gd name="T13" fmla="*/ 9 h 100"/>
                <a:gd name="T14" fmla="*/ 0 w 25"/>
                <a:gd name="T15" fmla="*/ 2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100">
                  <a:moveTo>
                    <a:pt x="0" y="22"/>
                  </a:moveTo>
                  <a:cubicBezTo>
                    <a:pt x="2" y="82"/>
                    <a:pt x="2" y="82"/>
                    <a:pt x="2" y="82"/>
                  </a:cubicBezTo>
                  <a:cubicBezTo>
                    <a:pt x="2" y="82"/>
                    <a:pt x="2" y="82"/>
                    <a:pt x="2" y="82"/>
                  </a:cubicBezTo>
                  <a:cubicBezTo>
                    <a:pt x="4" y="88"/>
                    <a:pt x="8" y="91"/>
                    <a:pt x="14" y="93"/>
                  </a:cubicBezTo>
                  <a:cubicBezTo>
                    <a:pt x="18" y="95"/>
                    <a:pt x="22" y="97"/>
                    <a:pt x="25" y="100"/>
                  </a:cubicBezTo>
                  <a:cubicBezTo>
                    <a:pt x="24" y="68"/>
                    <a:pt x="21" y="27"/>
                    <a:pt x="18" y="0"/>
                  </a:cubicBezTo>
                  <a:cubicBezTo>
                    <a:pt x="16" y="3"/>
                    <a:pt x="13" y="6"/>
                    <a:pt x="10" y="9"/>
                  </a:cubicBezTo>
                  <a:cubicBezTo>
                    <a:pt x="5" y="13"/>
                    <a:pt x="1" y="17"/>
                    <a:pt x="0" y="22"/>
                  </a:cubicBezTo>
                  <a:close/>
                </a:path>
              </a:pathLst>
            </a:custGeom>
            <a:solidFill>
              <a:srgbClr val="FAE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498">
              <a:extLst>
                <a:ext uri="{FF2B5EF4-FFF2-40B4-BE49-F238E27FC236}">
                  <a16:creationId xmlns:a16="http://schemas.microsoft.com/office/drawing/2014/main" id="{E4ABE103-7B30-425D-AA78-DF96A9FEEF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3738" y="1528763"/>
              <a:ext cx="69850" cy="290513"/>
            </a:xfrm>
            <a:custGeom>
              <a:avLst/>
              <a:gdLst>
                <a:gd name="T0" fmla="*/ 0 w 23"/>
                <a:gd name="T1" fmla="*/ 0 h 95"/>
                <a:gd name="T2" fmla="*/ 6 w 23"/>
                <a:gd name="T3" fmla="*/ 95 h 95"/>
                <a:gd name="T4" fmla="*/ 13 w 23"/>
                <a:gd name="T5" fmla="*/ 91 h 95"/>
                <a:gd name="T6" fmla="*/ 23 w 23"/>
                <a:gd name="T7" fmla="*/ 81 h 95"/>
                <a:gd name="T8" fmla="*/ 23 w 23"/>
                <a:gd name="T9" fmla="*/ 81 h 95"/>
                <a:gd name="T10" fmla="*/ 20 w 23"/>
                <a:gd name="T11" fmla="*/ 19 h 95"/>
                <a:gd name="T12" fmla="*/ 9 w 23"/>
                <a:gd name="T13" fmla="*/ 7 h 95"/>
                <a:gd name="T14" fmla="*/ 0 w 23"/>
                <a:gd name="T15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95">
                  <a:moveTo>
                    <a:pt x="0" y="0"/>
                  </a:moveTo>
                  <a:cubicBezTo>
                    <a:pt x="2" y="27"/>
                    <a:pt x="5" y="65"/>
                    <a:pt x="6" y="95"/>
                  </a:cubicBezTo>
                  <a:cubicBezTo>
                    <a:pt x="8" y="93"/>
                    <a:pt x="11" y="92"/>
                    <a:pt x="13" y="91"/>
                  </a:cubicBezTo>
                  <a:cubicBezTo>
                    <a:pt x="18" y="89"/>
                    <a:pt x="22" y="86"/>
                    <a:pt x="23" y="81"/>
                  </a:cubicBezTo>
                  <a:cubicBezTo>
                    <a:pt x="23" y="81"/>
                    <a:pt x="23" y="81"/>
                    <a:pt x="23" y="81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18" y="14"/>
                    <a:pt x="13" y="10"/>
                    <a:pt x="9" y="7"/>
                  </a:cubicBezTo>
                  <a:cubicBezTo>
                    <a:pt x="6" y="5"/>
                    <a:pt x="3" y="3"/>
                    <a:pt x="0" y="0"/>
                  </a:cubicBezTo>
                  <a:close/>
                </a:path>
              </a:pathLst>
            </a:custGeom>
            <a:solidFill>
              <a:srgbClr val="FAE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499">
              <a:extLst>
                <a:ext uri="{FF2B5EF4-FFF2-40B4-BE49-F238E27FC236}">
                  <a16:creationId xmlns:a16="http://schemas.microsoft.com/office/drawing/2014/main" id="{E7508CBD-63E8-4465-8827-B42238C4978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4225" y="1562100"/>
              <a:ext cx="36513" cy="273050"/>
            </a:xfrm>
            <a:custGeom>
              <a:avLst/>
              <a:gdLst>
                <a:gd name="T0" fmla="*/ 0 w 12"/>
                <a:gd name="T1" fmla="*/ 7 h 89"/>
                <a:gd name="T2" fmla="*/ 3 w 12"/>
                <a:gd name="T3" fmla="*/ 71 h 89"/>
                <a:gd name="T4" fmla="*/ 11 w 12"/>
                <a:gd name="T5" fmla="*/ 87 h 89"/>
                <a:gd name="T6" fmla="*/ 12 w 12"/>
                <a:gd name="T7" fmla="*/ 89 h 89"/>
                <a:gd name="T8" fmla="*/ 11 w 12"/>
                <a:gd name="T9" fmla="*/ 55 h 89"/>
                <a:gd name="T10" fmla="*/ 9 w 12"/>
                <a:gd name="T11" fmla="*/ 0 h 89"/>
                <a:gd name="T12" fmla="*/ 6 w 12"/>
                <a:gd name="T13" fmla="*/ 1 h 89"/>
                <a:gd name="T14" fmla="*/ 0 w 12"/>
                <a:gd name="T15" fmla="*/ 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89">
                  <a:moveTo>
                    <a:pt x="0" y="7"/>
                  </a:moveTo>
                  <a:cubicBezTo>
                    <a:pt x="3" y="71"/>
                    <a:pt x="3" y="71"/>
                    <a:pt x="3" y="71"/>
                  </a:cubicBezTo>
                  <a:cubicBezTo>
                    <a:pt x="5" y="77"/>
                    <a:pt x="7" y="82"/>
                    <a:pt x="11" y="87"/>
                  </a:cubicBezTo>
                  <a:cubicBezTo>
                    <a:pt x="11" y="88"/>
                    <a:pt x="11" y="89"/>
                    <a:pt x="12" y="89"/>
                  </a:cubicBezTo>
                  <a:cubicBezTo>
                    <a:pt x="11" y="78"/>
                    <a:pt x="11" y="66"/>
                    <a:pt x="11" y="55"/>
                  </a:cubicBezTo>
                  <a:cubicBezTo>
                    <a:pt x="10" y="37"/>
                    <a:pt x="10" y="20"/>
                    <a:pt x="9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3" y="2"/>
                    <a:pt x="1" y="3"/>
                    <a:pt x="0" y="7"/>
                  </a:cubicBezTo>
                  <a:close/>
                </a:path>
              </a:pathLst>
            </a:custGeom>
            <a:solidFill>
              <a:srgbClr val="FAE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500">
              <a:extLst>
                <a:ext uri="{FF2B5EF4-FFF2-40B4-BE49-F238E27FC236}">
                  <a16:creationId xmlns:a16="http://schemas.microsoft.com/office/drawing/2014/main" id="{08F19553-209D-4EBB-B75F-8EFC2451C54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1413" y="374650"/>
              <a:ext cx="496888" cy="598488"/>
            </a:xfrm>
            <a:custGeom>
              <a:avLst/>
              <a:gdLst>
                <a:gd name="T0" fmla="*/ 11 w 163"/>
                <a:gd name="T1" fmla="*/ 108 h 196"/>
                <a:gd name="T2" fmla="*/ 7 w 163"/>
                <a:gd name="T3" fmla="*/ 96 h 196"/>
                <a:gd name="T4" fmla="*/ 10 w 163"/>
                <a:gd name="T5" fmla="*/ 84 h 196"/>
                <a:gd name="T6" fmla="*/ 77 w 163"/>
                <a:gd name="T7" fmla="*/ 51 h 196"/>
                <a:gd name="T8" fmla="*/ 154 w 163"/>
                <a:gd name="T9" fmla="*/ 11 h 196"/>
                <a:gd name="T10" fmla="*/ 163 w 163"/>
                <a:gd name="T11" fmla="*/ 0 h 196"/>
                <a:gd name="T12" fmla="*/ 153 w 163"/>
                <a:gd name="T13" fmla="*/ 0 h 196"/>
                <a:gd name="T14" fmla="*/ 150 w 163"/>
                <a:gd name="T15" fmla="*/ 4 h 196"/>
                <a:gd name="T16" fmla="*/ 76 w 163"/>
                <a:gd name="T17" fmla="*/ 42 h 196"/>
                <a:gd name="T18" fmla="*/ 5 w 163"/>
                <a:gd name="T19" fmla="*/ 78 h 196"/>
                <a:gd name="T20" fmla="*/ 0 w 163"/>
                <a:gd name="T21" fmla="*/ 98 h 196"/>
                <a:gd name="T22" fmla="*/ 7 w 163"/>
                <a:gd name="T23" fmla="*/ 114 h 196"/>
                <a:gd name="T24" fmla="*/ 39 w 163"/>
                <a:gd name="T25" fmla="*/ 137 h 196"/>
                <a:gd name="T26" fmla="*/ 36 w 163"/>
                <a:gd name="T27" fmla="*/ 179 h 196"/>
                <a:gd name="T28" fmla="*/ 48 w 163"/>
                <a:gd name="T29" fmla="*/ 163 h 196"/>
                <a:gd name="T30" fmla="*/ 46 w 163"/>
                <a:gd name="T31" fmla="*/ 131 h 196"/>
                <a:gd name="T32" fmla="*/ 11 w 163"/>
                <a:gd name="T33" fmla="*/ 108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3" h="196">
                  <a:moveTo>
                    <a:pt x="11" y="108"/>
                  </a:moveTo>
                  <a:cubicBezTo>
                    <a:pt x="9" y="104"/>
                    <a:pt x="7" y="100"/>
                    <a:pt x="7" y="96"/>
                  </a:cubicBezTo>
                  <a:cubicBezTo>
                    <a:pt x="7" y="92"/>
                    <a:pt x="7" y="88"/>
                    <a:pt x="10" y="84"/>
                  </a:cubicBezTo>
                  <a:cubicBezTo>
                    <a:pt x="17" y="71"/>
                    <a:pt x="36" y="58"/>
                    <a:pt x="77" y="51"/>
                  </a:cubicBezTo>
                  <a:cubicBezTo>
                    <a:pt x="111" y="45"/>
                    <a:pt x="136" y="30"/>
                    <a:pt x="154" y="11"/>
                  </a:cubicBezTo>
                  <a:cubicBezTo>
                    <a:pt x="157" y="7"/>
                    <a:pt x="160" y="4"/>
                    <a:pt x="163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52" y="1"/>
                    <a:pt x="151" y="2"/>
                    <a:pt x="150" y="4"/>
                  </a:cubicBezTo>
                  <a:cubicBezTo>
                    <a:pt x="133" y="22"/>
                    <a:pt x="109" y="36"/>
                    <a:pt x="76" y="42"/>
                  </a:cubicBezTo>
                  <a:cubicBezTo>
                    <a:pt x="33" y="49"/>
                    <a:pt x="13" y="63"/>
                    <a:pt x="5" y="78"/>
                  </a:cubicBezTo>
                  <a:cubicBezTo>
                    <a:pt x="1" y="85"/>
                    <a:pt x="0" y="91"/>
                    <a:pt x="0" y="98"/>
                  </a:cubicBezTo>
                  <a:cubicBezTo>
                    <a:pt x="1" y="104"/>
                    <a:pt x="3" y="110"/>
                    <a:pt x="7" y="114"/>
                  </a:cubicBezTo>
                  <a:cubicBezTo>
                    <a:pt x="15" y="126"/>
                    <a:pt x="33" y="129"/>
                    <a:pt x="39" y="137"/>
                  </a:cubicBezTo>
                  <a:cubicBezTo>
                    <a:pt x="45" y="144"/>
                    <a:pt x="32" y="174"/>
                    <a:pt x="36" y="179"/>
                  </a:cubicBezTo>
                  <a:cubicBezTo>
                    <a:pt x="51" y="196"/>
                    <a:pt x="49" y="180"/>
                    <a:pt x="48" y="163"/>
                  </a:cubicBezTo>
                  <a:cubicBezTo>
                    <a:pt x="48" y="152"/>
                    <a:pt x="57" y="147"/>
                    <a:pt x="46" y="131"/>
                  </a:cubicBezTo>
                  <a:cubicBezTo>
                    <a:pt x="39" y="122"/>
                    <a:pt x="21" y="121"/>
                    <a:pt x="11" y="108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501">
              <a:extLst>
                <a:ext uri="{FF2B5EF4-FFF2-40B4-BE49-F238E27FC236}">
                  <a16:creationId xmlns:a16="http://schemas.microsoft.com/office/drawing/2014/main" id="{20F21D78-E640-4364-BD36-0EF9D54DFC7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038" y="801688"/>
              <a:ext cx="693738" cy="1163638"/>
            </a:xfrm>
            <a:custGeom>
              <a:avLst/>
              <a:gdLst>
                <a:gd name="T0" fmla="*/ 82 w 228"/>
                <a:gd name="T1" fmla="*/ 381 h 381"/>
                <a:gd name="T2" fmla="*/ 34 w 228"/>
                <a:gd name="T3" fmla="*/ 286 h 381"/>
                <a:gd name="T4" fmla="*/ 27 w 228"/>
                <a:gd name="T5" fmla="*/ 269 h 381"/>
                <a:gd name="T6" fmla="*/ 59 w 228"/>
                <a:gd name="T7" fmla="*/ 250 h 381"/>
                <a:gd name="T8" fmla="*/ 64 w 228"/>
                <a:gd name="T9" fmla="*/ 119 h 381"/>
                <a:gd name="T10" fmla="*/ 45 w 228"/>
                <a:gd name="T11" fmla="*/ 110 h 381"/>
                <a:gd name="T12" fmla="*/ 41 w 228"/>
                <a:gd name="T13" fmla="*/ 93 h 381"/>
                <a:gd name="T14" fmla="*/ 113 w 228"/>
                <a:gd name="T15" fmla="*/ 0 h 381"/>
                <a:gd name="T16" fmla="*/ 191 w 228"/>
                <a:gd name="T17" fmla="*/ 88 h 381"/>
                <a:gd name="T18" fmla="*/ 188 w 228"/>
                <a:gd name="T19" fmla="*/ 109 h 381"/>
                <a:gd name="T20" fmla="*/ 167 w 228"/>
                <a:gd name="T21" fmla="*/ 119 h 381"/>
                <a:gd name="T22" fmla="*/ 164 w 228"/>
                <a:gd name="T23" fmla="*/ 270 h 381"/>
                <a:gd name="T24" fmla="*/ 186 w 228"/>
                <a:gd name="T25" fmla="*/ 305 h 381"/>
                <a:gd name="T26" fmla="*/ 181 w 228"/>
                <a:gd name="T27" fmla="*/ 316 h 381"/>
                <a:gd name="T28" fmla="*/ 82 w 228"/>
                <a:gd name="T29" fmla="*/ 38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8" h="381">
                  <a:moveTo>
                    <a:pt x="82" y="381"/>
                  </a:moveTo>
                  <a:cubicBezTo>
                    <a:pt x="78" y="341"/>
                    <a:pt x="9" y="319"/>
                    <a:pt x="34" y="286"/>
                  </a:cubicBezTo>
                  <a:cubicBezTo>
                    <a:pt x="30" y="280"/>
                    <a:pt x="28" y="274"/>
                    <a:pt x="27" y="269"/>
                  </a:cubicBezTo>
                  <a:cubicBezTo>
                    <a:pt x="27" y="250"/>
                    <a:pt x="59" y="250"/>
                    <a:pt x="59" y="250"/>
                  </a:cubicBezTo>
                  <a:cubicBezTo>
                    <a:pt x="61" y="207"/>
                    <a:pt x="62" y="163"/>
                    <a:pt x="64" y="119"/>
                  </a:cubicBezTo>
                  <a:cubicBezTo>
                    <a:pt x="58" y="117"/>
                    <a:pt x="52" y="113"/>
                    <a:pt x="45" y="110"/>
                  </a:cubicBezTo>
                  <a:cubicBezTo>
                    <a:pt x="43" y="103"/>
                    <a:pt x="43" y="100"/>
                    <a:pt x="41" y="93"/>
                  </a:cubicBezTo>
                  <a:cubicBezTo>
                    <a:pt x="0" y="61"/>
                    <a:pt x="109" y="46"/>
                    <a:pt x="113" y="0"/>
                  </a:cubicBezTo>
                  <a:cubicBezTo>
                    <a:pt x="120" y="47"/>
                    <a:pt x="228" y="45"/>
                    <a:pt x="191" y="88"/>
                  </a:cubicBezTo>
                  <a:cubicBezTo>
                    <a:pt x="191" y="93"/>
                    <a:pt x="190" y="102"/>
                    <a:pt x="188" y="109"/>
                  </a:cubicBezTo>
                  <a:cubicBezTo>
                    <a:pt x="183" y="111"/>
                    <a:pt x="172" y="117"/>
                    <a:pt x="167" y="119"/>
                  </a:cubicBezTo>
                  <a:cubicBezTo>
                    <a:pt x="166" y="179"/>
                    <a:pt x="164" y="210"/>
                    <a:pt x="164" y="270"/>
                  </a:cubicBezTo>
                  <a:cubicBezTo>
                    <a:pt x="183" y="282"/>
                    <a:pt x="189" y="294"/>
                    <a:pt x="186" y="305"/>
                  </a:cubicBezTo>
                  <a:cubicBezTo>
                    <a:pt x="185" y="309"/>
                    <a:pt x="183" y="313"/>
                    <a:pt x="181" y="316"/>
                  </a:cubicBezTo>
                  <a:cubicBezTo>
                    <a:pt x="188" y="376"/>
                    <a:pt x="102" y="332"/>
                    <a:pt x="82" y="381"/>
                  </a:cubicBezTo>
                  <a:close/>
                </a:path>
              </a:pathLst>
            </a:custGeom>
            <a:solidFill>
              <a:srgbClr val="E09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502">
              <a:extLst>
                <a:ext uri="{FF2B5EF4-FFF2-40B4-BE49-F238E27FC236}">
                  <a16:creationId xmlns:a16="http://schemas.microsoft.com/office/drawing/2014/main" id="{8FC168CB-02C7-4AC5-9E0B-2658919D18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99488" y="787400"/>
              <a:ext cx="590550" cy="1193800"/>
            </a:xfrm>
            <a:custGeom>
              <a:avLst/>
              <a:gdLst>
                <a:gd name="T0" fmla="*/ 34 w 194"/>
                <a:gd name="T1" fmla="*/ 344 h 391"/>
                <a:gd name="T2" fmla="*/ 10 w 194"/>
                <a:gd name="T3" fmla="*/ 284 h 391"/>
                <a:gd name="T4" fmla="*/ 39 w 194"/>
                <a:gd name="T5" fmla="*/ 251 h 391"/>
                <a:gd name="T6" fmla="*/ 35 w 194"/>
                <a:gd name="T7" fmla="*/ 123 h 391"/>
                <a:gd name="T8" fmla="*/ 25 w 194"/>
                <a:gd name="T9" fmla="*/ 115 h 391"/>
                <a:gd name="T10" fmla="*/ 16 w 194"/>
                <a:gd name="T11" fmla="*/ 72 h 391"/>
                <a:gd name="T12" fmla="*/ 93 w 194"/>
                <a:gd name="T13" fmla="*/ 5 h 391"/>
                <a:gd name="T14" fmla="*/ 103 w 194"/>
                <a:gd name="T15" fmla="*/ 5 h 391"/>
                <a:gd name="T16" fmla="*/ 180 w 194"/>
                <a:gd name="T17" fmla="*/ 60 h 391"/>
                <a:gd name="T18" fmla="*/ 180 w 194"/>
                <a:gd name="T19" fmla="*/ 105 h 391"/>
                <a:gd name="T20" fmla="*/ 175 w 194"/>
                <a:gd name="T21" fmla="*/ 119 h 391"/>
                <a:gd name="T22" fmla="*/ 157 w 194"/>
                <a:gd name="T23" fmla="*/ 127 h 391"/>
                <a:gd name="T24" fmla="*/ 154 w 194"/>
                <a:gd name="T25" fmla="*/ 272 h 391"/>
                <a:gd name="T26" fmla="*/ 176 w 194"/>
                <a:gd name="T27" fmla="*/ 311 h 391"/>
                <a:gd name="T28" fmla="*/ 172 w 194"/>
                <a:gd name="T29" fmla="*/ 322 h 391"/>
                <a:gd name="T30" fmla="*/ 71 w 194"/>
                <a:gd name="T31" fmla="*/ 388 h 391"/>
                <a:gd name="T32" fmla="*/ 62 w 194"/>
                <a:gd name="T33" fmla="*/ 386 h 391"/>
                <a:gd name="T34" fmla="*/ 68 w 194"/>
                <a:gd name="T35" fmla="*/ 373 h 391"/>
                <a:gd name="T36" fmla="*/ 161 w 194"/>
                <a:gd name="T37" fmla="*/ 322 h 391"/>
                <a:gd name="T38" fmla="*/ 162 w 194"/>
                <a:gd name="T39" fmla="*/ 319 h 391"/>
                <a:gd name="T40" fmla="*/ 166 w 194"/>
                <a:gd name="T41" fmla="*/ 309 h 391"/>
                <a:gd name="T42" fmla="*/ 147 w 194"/>
                <a:gd name="T43" fmla="*/ 280 h 391"/>
                <a:gd name="T44" fmla="*/ 145 w 194"/>
                <a:gd name="T45" fmla="*/ 199 h 391"/>
                <a:gd name="T46" fmla="*/ 150 w 194"/>
                <a:gd name="T47" fmla="*/ 119 h 391"/>
                <a:gd name="T48" fmla="*/ 169 w 194"/>
                <a:gd name="T49" fmla="*/ 110 h 391"/>
                <a:gd name="T50" fmla="*/ 171 w 194"/>
                <a:gd name="T51" fmla="*/ 93 h 391"/>
                <a:gd name="T52" fmla="*/ 173 w 194"/>
                <a:gd name="T53" fmla="*/ 67 h 391"/>
                <a:gd name="T54" fmla="*/ 98 w 194"/>
                <a:gd name="T55" fmla="*/ 20 h 391"/>
                <a:gd name="T56" fmla="*/ 24 w 194"/>
                <a:gd name="T57" fmla="*/ 78 h 391"/>
                <a:gd name="T58" fmla="*/ 31 w 194"/>
                <a:gd name="T59" fmla="*/ 97 h 391"/>
                <a:gd name="T60" fmla="*/ 40 w 194"/>
                <a:gd name="T61" fmla="*/ 114 h 391"/>
                <a:gd name="T62" fmla="*/ 54 w 194"/>
                <a:gd name="T63" fmla="*/ 124 h 391"/>
                <a:gd name="T64" fmla="*/ 49 w 194"/>
                <a:gd name="T65" fmla="*/ 256 h 391"/>
                <a:gd name="T66" fmla="*/ 18 w 194"/>
                <a:gd name="T67" fmla="*/ 274 h 391"/>
                <a:gd name="T68" fmla="*/ 23 w 194"/>
                <a:gd name="T69" fmla="*/ 289 h 391"/>
                <a:gd name="T70" fmla="*/ 41 w 194"/>
                <a:gd name="T71" fmla="*/ 337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4" h="391">
                  <a:moveTo>
                    <a:pt x="62" y="386"/>
                  </a:moveTo>
                  <a:cubicBezTo>
                    <a:pt x="60" y="370"/>
                    <a:pt x="46" y="357"/>
                    <a:pt x="34" y="344"/>
                  </a:cubicBezTo>
                  <a:cubicBezTo>
                    <a:pt x="16" y="327"/>
                    <a:pt x="0" y="311"/>
                    <a:pt x="13" y="291"/>
                  </a:cubicBezTo>
                  <a:cubicBezTo>
                    <a:pt x="12" y="288"/>
                    <a:pt x="10" y="286"/>
                    <a:pt x="10" y="284"/>
                  </a:cubicBezTo>
                  <a:cubicBezTo>
                    <a:pt x="8" y="280"/>
                    <a:pt x="8" y="277"/>
                    <a:pt x="7" y="274"/>
                  </a:cubicBezTo>
                  <a:cubicBezTo>
                    <a:pt x="7" y="255"/>
                    <a:pt x="29" y="251"/>
                    <a:pt x="39" y="251"/>
                  </a:cubicBezTo>
                  <a:cubicBezTo>
                    <a:pt x="44" y="128"/>
                    <a:pt x="44" y="128"/>
                    <a:pt x="44" y="128"/>
                  </a:cubicBezTo>
                  <a:cubicBezTo>
                    <a:pt x="41" y="126"/>
                    <a:pt x="38" y="125"/>
                    <a:pt x="35" y="123"/>
                  </a:cubicBezTo>
                  <a:cubicBezTo>
                    <a:pt x="33" y="122"/>
                    <a:pt x="30" y="120"/>
                    <a:pt x="28" y="119"/>
                  </a:cubicBezTo>
                  <a:cubicBezTo>
                    <a:pt x="26" y="118"/>
                    <a:pt x="25" y="117"/>
                    <a:pt x="25" y="115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9" y="90"/>
                    <a:pt x="9" y="81"/>
                    <a:pt x="16" y="72"/>
                  </a:cubicBezTo>
                  <a:cubicBezTo>
                    <a:pt x="22" y="64"/>
                    <a:pt x="34" y="57"/>
                    <a:pt x="47" y="50"/>
                  </a:cubicBezTo>
                  <a:cubicBezTo>
                    <a:pt x="68" y="37"/>
                    <a:pt x="91" y="24"/>
                    <a:pt x="93" y="5"/>
                  </a:cubicBezTo>
                  <a:cubicBezTo>
                    <a:pt x="93" y="2"/>
                    <a:pt x="95" y="0"/>
                    <a:pt x="98" y="0"/>
                  </a:cubicBezTo>
                  <a:cubicBezTo>
                    <a:pt x="101" y="1"/>
                    <a:pt x="102" y="2"/>
                    <a:pt x="103" y="5"/>
                  </a:cubicBezTo>
                  <a:cubicBezTo>
                    <a:pt x="105" y="23"/>
                    <a:pt x="129" y="34"/>
                    <a:pt x="150" y="43"/>
                  </a:cubicBezTo>
                  <a:cubicBezTo>
                    <a:pt x="161" y="48"/>
                    <a:pt x="172" y="53"/>
                    <a:pt x="180" y="60"/>
                  </a:cubicBezTo>
                  <a:cubicBezTo>
                    <a:pt x="190" y="69"/>
                    <a:pt x="194" y="80"/>
                    <a:pt x="181" y="95"/>
                  </a:cubicBezTo>
                  <a:cubicBezTo>
                    <a:pt x="181" y="98"/>
                    <a:pt x="181" y="102"/>
                    <a:pt x="180" y="105"/>
                  </a:cubicBezTo>
                  <a:cubicBezTo>
                    <a:pt x="179" y="109"/>
                    <a:pt x="179" y="112"/>
                    <a:pt x="178" y="115"/>
                  </a:cubicBezTo>
                  <a:cubicBezTo>
                    <a:pt x="177" y="117"/>
                    <a:pt x="176" y="118"/>
                    <a:pt x="175" y="119"/>
                  </a:cubicBezTo>
                  <a:cubicBezTo>
                    <a:pt x="172" y="120"/>
                    <a:pt x="167" y="123"/>
                    <a:pt x="162" y="125"/>
                  </a:cubicBezTo>
                  <a:cubicBezTo>
                    <a:pt x="160" y="126"/>
                    <a:pt x="158" y="126"/>
                    <a:pt x="157" y="127"/>
                  </a:cubicBezTo>
                  <a:cubicBezTo>
                    <a:pt x="156" y="156"/>
                    <a:pt x="156" y="178"/>
                    <a:pt x="155" y="200"/>
                  </a:cubicBezTo>
                  <a:cubicBezTo>
                    <a:pt x="155" y="222"/>
                    <a:pt x="154" y="244"/>
                    <a:pt x="154" y="272"/>
                  </a:cubicBezTo>
                  <a:cubicBezTo>
                    <a:pt x="163" y="278"/>
                    <a:pt x="168" y="284"/>
                    <a:pt x="172" y="289"/>
                  </a:cubicBezTo>
                  <a:cubicBezTo>
                    <a:pt x="177" y="297"/>
                    <a:pt x="178" y="304"/>
                    <a:pt x="176" y="311"/>
                  </a:cubicBezTo>
                  <a:cubicBezTo>
                    <a:pt x="175" y="314"/>
                    <a:pt x="174" y="316"/>
                    <a:pt x="173" y="318"/>
                  </a:cubicBezTo>
                  <a:cubicBezTo>
                    <a:pt x="173" y="319"/>
                    <a:pt x="172" y="321"/>
                    <a:pt x="172" y="322"/>
                  </a:cubicBezTo>
                  <a:cubicBezTo>
                    <a:pt x="175" y="357"/>
                    <a:pt x="150" y="360"/>
                    <a:pt x="123" y="363"/>
                  </a:cubicBezTo>
                  <a:cubicBezTo>
                    <a:pt x="102" y="365"/>
                    <a:pt x="80" y="367"/>
                    <a:pt x="71" y="388"/>
                  </a:cubicBezTo>
                  <a:cubicBezTo>
                    <a:pt x="70" y="390"/>
                    <a:pt x="67" y="391"/>
                    <a:pt x="65" y="390"/>
                  </a:cubicBezTo>
                  <a:cubicBezTo>
                    <a:pt x="63" y="390"/>
                    <a:pt x="62" y="388"/>
                    <a:pt x="62" y="386"/>
                  </a:cubicBezTo>
                  <a:close/>
                  <a:moveTo>
                    <a:pt x="41" y="337"/>
                  </a:moveTo>
                  <a:cubicBezTo>
                    <a:pt x="51" y="348"/>
                    <a:pt x="63" y="359"/>
                    <a:pt x="68" y="373"/>
                  </a:cubicBezTo>
                  <a:cubicBezTo>
                    <a:pt x="81" y="357"/>
                    <a:pt x="102" y="355"/>
                    <a:pt x="122" y="353"/>
                  </a:cubicBezTo>
                  <a:cubicBezTo>
                    <a:pt x="144" y="351"/>
                    <a:pt x="164" y="348"/>
                    <a:pt x="161" y="322"/>
                  </a:cubicBezTo>
                  <a:cubicBezTo>
                    <a:pt x="161" y="322"/>
                    <a:pt x="161" y="322"/>
                    <a:pt x="161" y="322"/>
                  </a:cubicBezTo>
                  <a:cubicBezTo>
                    <a:pt x="161" y="321"/>
                    <a:pt x="161" y="320"/>
                    <a:pt x="162" y="319"/>
                  </a:cubicBezTo>
                  <a:cubicBezTo>
                    <a:pt x="163" y="318"/>
                    <a:pt x="163" y="316"/>
                    <a:pt x="164" y="314"/>
                  </a:cubicBezTo>
                  <a:cubicBezTo>
                    <a:pt x="165" y="313"/>
                    <a:pt x="165" y="311"/>
                    <a:pt x="166" y="309"/>
                  </a:cubicBezTo>
                  <a:cubicBezTo>
                    <a:pt x="167" y="304"/>
                    <a:pt x="166" y="300"/>
                    <a:pt x="163" y="295"/>
                  </a:cubicBezTo>
                  <a:cubicBezTo>
                    <a:pt x="160" y="290"/>
                    <a:pt x="155" y="285"/>
                    <a:pt x="147" y="280"/>
                  </a:cubicBezTo>
                  <a:cubicBezTo>
                    <a:pt x="145" y="279"/>
                    <a:pt x="144" y="277"/>
                    <a:pt x="144" y="275"/>
                  </a:cubicBezTo>
                  <a:cubicBezTo>
                    <a:pt x="144" y="245"/>
                    <a:pt x="145" y="222"/>
                    <a:pt x="145" y="199"/>
                  </a:cubicBezTo>
                  <a:cubicBezTo>
                    <a:pt x="146" y="177"/>
                    <a:pt x="147" y="154"/>
                    <a:pt x="147" y="124"/>
                  </a:cubicBezTo>
                  <a:cubicBezTo>
                    <a:pt x="147" y="122"/>
                    <a:pt x="148" y="120"/>
                    <a:pt x="150" y="119"/>
                  </a:cubicBezTo>
                  <a:cubicBezTo>
                    <a:pt x="152" y="118"/>
                    <a:pt x="155" y="117"/>
                    <a:pt x="158" y="116"/>
                  </a:cubicBezTo>
                  <a:cubicBezTo>
                    <a:pt x="162" y="114"/>
                    <a:pt x="166" y="112"/>
                    <a:pt x="169" y="110"/>
                  </a:cubicBezTo>
                  <a:cubicBezTo>
                    <a:pt x="169" y="108"/>
                    <a:pt x="170" y="106"/>
                    <a:pt x="170" y="104"/>
                  </a:cubicBezTo>
                  <a:cubicBezTo>
                    <a:pt x="171" y="100"/>
                    <a:pt x="171" y="95"/>
                    <a:pt x="171" y="93"/>
                  </a:cubicBezTo>
                  <a:cubicBezTo>
                    <a:pt x="171" y="92"/>
                    <a:pt x="172" y="91"/>
                    <a:pt x="173" y="90"/>
                  </a:cubicBezTo>
                  <a:cubicBezTo>
                    <a:pt x="181" y="79"/>
                    <a:pt x="180" y="73"/>
                    <a:pt x="173" y="67"/>
                  </a:cubicBezTo>
                  <a:cubicBezTo>
                    <a:pt x="167" y="62"/>
                    <a:pt x="157" y="57"/>
                    <a:pt x="146" y="52"/>
                  </a:cubicBezTo>
                  <a:cubicBezTo>
                    <a:pt x="127" y="44"/>
                    <a:pt x="108" y="35"/>
                    <a:pt x="98" y="20"/>
                  </a:cubicBezTo>
                  <a:cubicBezTo>
                    <a:pt x="89" y="36"/>
                    <a:pt x="70" y="48"/>
                    <a:pt x="52" y="58"/>
                  </a:cubicBezTo>
                  <a:cubicBezTo>
                    <a:pt x="40" y="65"/>
                    <a:pt x="29" y="72"/>
                    <a:pt x="24" y="78"/>
                  </a:cubicBezTo>
                  <a:cubicBezTo>
                    <a:pt x="21" y="82"/>
                    <a:pt x="21" y="87"/>
                    <a:pt x="29" y="94"/>
                  </a:cubicBezTo>
                  <a:cubicBezTo>
                    <a:pt x="30" y="94"/>
                    <a:pt x="31" y="95"/>
                    <a:pt x="31" y="97"/>
                  </a:cubicBezTo>
                  <a:cubicBezTo>
                    <a:pt x="34" y="111"/>
                    <a:pt x="34" y="111"/>
                    <a:pt x="34" y="111"/>
                  </a:cubicBezTo>
                  <a:cubicBezTo>
                    <a:pt x="36" y="112"/>
                    <a:pt x="38" y="113"/>
                    <a:pt x="40" y="114"/>
                  </a:cubicBezTo>
                  <a:cubicBezTo>
                    <a:pt x="44" y="116"/>
                    <a:pt x="47" y="118"/>
                    <a:pt x="51" y="119"/>
                  </a:cubicBezTo>
                  <a:cubicBezTo>
                    <a:pt x="53" y="120"/>
                    <a:pt x="55" y="122"/>
                    <a:pt x="54" y="124"/>
                  </a:cubicBezTo>
                  <a:cubicBezTo>
                    <a:pt x="49" y="256"/>
                    <a:pt x="49" y="256"/>
                    <a:pt x="49" y="256"/>
                  </a:cubicBezTo>
                  <a:cubicBezTo>
                    <a:pt x="49" y="256"/>
                    <a:pt x="49" y="256"/>
                    <a:pt x="49" y="256"/>
                  </a:cubicBezTo>
                  <a:cubicBezTo>
                    <a:pt x="48" y="258"/>
                    <a:pt x="46" y="260"/>
                    <a:pt x="44" y="260"/>
                  </a:cubicBezTo>
                  <a:cubicBezTo>
                    <a:pt x="43" y="260"/>
                    <a:pt x="17" y="260"/>
                    <a:pt x="18" y="274"/>
                  </a:cubicBezTo>
                  <a:cubicBezTo>
                    <a:pt x="18" y="276"/>
                    <a:pt x="18" y="278"/>
                    <a:pt x="19" y="280"/>
                  </a:cubicBezTo>
                  <a:cubicBezTo>
                    <a:pt x="20" y="283"/>
                    <a:pt x="21" y="286"/>
                    <a:pt x="23" y="289"/>
                  </a:cubicBezTo>
                  <a:cubicBezTo>
                    <a:pt x="24" y="290"/>
                    <a:pt x="24" y="293"/>
                    <a:pt x="23" y="294"/>
                  </a:cubicBezTo>
                  <a:cubicBezTo>
                    <a:pt x="12" y="309"/>
                    <a:pt x="26" y="322"/>
                    <a:pt x="41" y="337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503">
              <a:extLst>
                <a:ext uri="{FF2B5EF4-FFF2-40B4-BE49-F238E27FC236}">
                  <a16:creationId xmlns:a16="http://schemas.microsoft.com/office/drawing/2014/main" id="{C4D16812-BC99-4119-9763-62D942E3D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5375" y="1544638"/>
              <a:ext cx="360363" cy="103188"/>
            </a:xfrm>
            <a:custGeom>
              <a:avLst/>
              <a:gdLst>
                <a:gd name="T0" fmla="*/ 6 w 118"/>
                <a:gd name="T1" fmla="*/ 12 h 34"/>
                <a:gd name="T2" fmla="*/ 1 w 118"/>
                <a:gd name="T3" fmla="*/ 8 h 34"/>
                <a:gd name="T4" fmla="*/ 5 w 118"/>
                <a:gd name="T5" fmla="*/ 2 h 34"/>
                <a:gd name="T6" fmla="*/ 67 w 118"/>
                <a:gd name="T7" fmla="*/ 5 h 34"/>
                <a:gd name="T8" fmla="*/ 115 w 118"/>
                <a:gd name="T9" fmla="*/ 24 h 34"/>
                <a:gd name="T10" fmla="*/ 116 w 118"/>
                <a:gd name="T11" fmla="*/ 31 h 34"/>
                <a:gd name="T12" fmla="*/ 109 w 118"/>
                <a:gd name="T13" fmla="*/ 32 h 34"/>
                <a:gd name="T14" fmla="*/ 65 w 118"/>
                <a:gd name="T15" fmla="*/ 14 h 34"/>
                <a:gd name="T16" fmla="*/ 6 w 118"/>
                <a:gd name="T17" fmla="*/ 1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" h="34">
                  <a:moveTo>
                    <a:pt x="6" y="12"/>
                  </a:moveTo>
                  <a:cubicBezTo>
                    <a:pt x="3" y="13"/>
                    <a:pt x="1" y="11"/>
                    <a:pt x="1" y="8"/>
                  </a:cubicBezTo>
                  <a:cubicBezTo>
                    <a:pt x="0" y="5"/>
                    <a:pt x="2" y="3"/>
                    <a:pt x="5" y="2"/>
                  </a:cubicBezTo>
                  <a:cubicBezTo>
                    <a:pt x="22" y="0"/>
                    <a:pt x="45" y="0"/>
                    <a:pt x="67" y="5"/>
                  </a:cubicBezTo>
                  <a:cubicBezTo>
                    <a:pt x="85" y="8"/>
                    <a:pt x="102" y="14"/>
                    <a:pt x="115" y="24"/>
                  </a:cubicBezTo>
                  <a:cubicBezTo>
                    <a:pt x="117" y="25"/>
                    <a:pt x="118" y="29"/>
                    <a:pt x="116" y="31"/>
                  </a:cubicBezTo>
                  <a:cubicBezTo>
                    <a:pt x="115" y="33"/>
                    <a:pt x="111" y="34"/>
                    <a:pt x="109" y="32"/>
                  </a:cubicBezTo>
                  <a:cubicBezTo>
                    <a:pt x="97" y="23"/>
                    <a:pt x="82" y="18"/>
                    <a:pt x="65" y="14"/>
                  </a:cubicBezTo>
                  <a:cubicBezTo>
                    <a:pt x="44" y="10"/>
                    <a:pt x="22" y="10"/>
                    <a:pt x="6" y="1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504">
              <a:extLst>
                <a:ext uri="{FF2B5EF4-FFF2-40B4-BE49-F238E27FC236}">
                  <a16:creationId xmlns:a16="http://schemas.microsoft.com/office/drawing/2014/main" id="{D77ADA65-3720-4D7E-BD5D-FEF3AB83B94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9175" y="1633538"/>
              <a:ext cx="484188" cy="149225"/>
            </a:xfrm>
            <a:custGeom>
              <a:avLst/>
              <a:gdLst>
                <a:gd name="T0" fmla="*/ 7 w 159"/>
                <a:gd name="T1" fmla="*/ 17 h 49"/>
                <a:gd name="T2" fmla="*/ 1 w 159"/>
                <a:gd name="T3" fmla="*/ 13 h 49"/>
                <a:gd name="T4" fmla="*/ 5 w 159"/>
                <a:gd name="T5" fmla="*/ 7 h 49"/>
                <a:gd name="T6" fmla="*/ 46 w 159"/>
                <a:gd name="T7" fmla="*/ 0 h 49"/>
                <a:gd name="T8" fmla="*/ 88 w 159"/>
                <a:gd name="T9" fmla="*/ 4 h 49"/>
                <a:gd name="T10" fmla="*/ 123 w 159"/>
                <a:gd name="T11" fmla="*/ 16 h 49"/>
                <a:gd name="T12" fmla="*/ 157 w 159"/>
                <a:gd name="T13" fmla="*/ 40 h 49"/>
                <a:gd name="T14" fmla="*/ 157 w 159"/>
                <a:gd name="T15" fmla="*/ 47 h 49"/>
                <a:gd name="T16" fmla="*/ 150 w 159"/>
                <a:gd name="T17" fmla="*/ 47 h 49"/>
                <a:gd name="T18" fmla="*/ 119 w 159"/>
                <a:gd name="T19" fmla="*/ 25 h 49"/>
                <a:gd name="T20" fmla="*/ 86 w 159"/>
                <a:gd name="T21" fmla="*/ 14 h 49"/>
                <a:gd name="T22" fmla="*/ 47 w 159"/>
                <a:gd name="T23" fmla="*/ 10 h 49"/>
                <a:gd name="T24" fmla="*/ 7 w 159"/>
                <a:gd name="T25" fmla="*/ 1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9" h="49">
                  <a:moveTo>
                    <a:pt x="7" y="17"/>
                  </a:moveTo>
                  <a:cubicBezTo>
                    <a:pt x="5" y="18"/>
                    <a:pt x="2" y="16"/>
                    <a:pt x="1" y="13"/>
                  </a:cubicBezTo>
                  <a:cubicBezTo>
                    <a:pt x="0" y="11"/>
                    <a:pt x="2" y="8"/>
                    <a:pt x="5" y="7"/>
                  </a:cubicBezTo>
                  <a:cubicBezTo>
                    <a:pt x="19" y="3"/>
                    <a:pt x="32" y="1"/>
                    <a:pt x="46" y="0"/>
                  </a:cubicBezTo>
                  <a:cubicBezTo>
                    <a:pt x="60" y="0"/>
                    <a:pt x="74" y="1"/>
                    <a:pt x="88" y="4"/>
                  </a:cubicBezTo>
                  <a:cubicBezTo>
                    <a:pt x="100" y="7"/>
                    <a:pt x="112" y="10"/>
                    <a:pt x="123" y="16"/>
                  </a:cubicBezTo>
                  <a:cubicBezTo>
                    <a:pt x="135" y="22"/>
                    <a:pt x="146" y="30"/>
                    <a:pt x="157" y="40"/>
                  </a:cubicBezTo>
                  <a:cubicBezTo>
                    <a:pt x="159" y="42"/>
                    <a:pt x="159" y="45"/>
                    <a:pt x="157" y="47"/>
                  </a:cubicBezTo>
                  <a:cubicBezTo>
                    <a:pt x="155" y="49"/>
                    <a:pt x="152" y="49"/>
                    <a:pt x="150" y="47"/>
                  </a:cubicBezTo>
                  <a:cubicBezTo>
                    <a:pt x="140" y="38"/>
                    <a:pt x="130" y="30"/>
                    <a:pt x="119" y="25"/>
                  </a:cubicBezTo>
                  <a:cubicBezTo>
                    <a:pt x="108" y="20"/>
                    <a:pt x="97" y="16"/>
                    <a:pt x="86" y="14"/>
                  </a:cubicBezTo>
                  <a:cubicBezTo>
                    <a:pt x="73" y="11"/>
                    <a:pt x="60" y="10"/>
                    <a:pt x="47" y="10"/>
                  </a:cubicBezTo>
                  <a:cubicBezTo>
                    <a:pt x="34" y="11"/>
                    <a:pt x="21" y="13"/>
                    <a:pt x="7" y="17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505">
              <a:extLst>
                <a:ext uri="{FF2B5EF4-FFF2-40B4-BE49-F238E27FC236}">
                  <a16:creationId xmlns:a16="http://schemas.microsoft.com/office/drawing/2014/main" id="{9521ACFE-FC5F-4F99-AD95-DB49849D82E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4425" y="1074738"/>
              <a:ext cx="342900" cy="109538"/>
            </a:xfrm>
            <a:custGeom>
              <a:avLst/>
              <a:gdLst>
                <a:gd name="T0" fmla="*/ 7 w 113"/>
                <a:gd name="T1" fmla="*/ 35 h 36"/>
                <a:gd name="T2" fmla="*/ 1 w 113"/>
                <a:gd name="T3" fmla="*/ 32 h 36"/>
                <a:gd name="T4" fmla="*/ 4 w 113"/>
                <a:gd name="T5" fmla="*/ 26 h 36"/>
                <a:gd name="T6" fmla="*/ 24 w 113"/>
                <a:gd name="T7" fmla="*/ 17 h 36"/>
                <a:gd name="T8" fmla="*/ 110 w 113"/>
                <a:gd name="T9" fmla="*/ 25 h 36"/>
                <a:gd name="T10" fmla="*/ 112 w 113"/>
                <a:gd name="T11" fmla="*/ 32 h 36"/>
                <a:gd name="T12" fmla="*/ 105 w 113"/>
                <a:gd name="T13" fmla="*/ 34 h 36"/>
                <a:gd name="T14" fmla="*/ 28 w 113"/>
                <a:gd name="T15" fmla="*/ 26 h 36"/>
                <a:gd name="T16" fmla="*/ 7 w 113"/>
                <a:gd name="T17" fmla="*/ 3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" h="36">
                  <a:moveTo>
                    <a:pt x="7" y="35"/>
                  </a:moveTo>
                  <a:cubicBezTo>
                    <a:pt x="5" y="36"/>
                    <a:pt x="2" y="35"/>
                    <a:pt x="1" y="32"/>
                  </a:cubicBezTo>
                  <a:cubicBezTo>
                    <a:pt x="0" y="29"/>
                    <a:pt x="1" y="27"/>
                    <a:pt x="4" y="26"/>
                  </a:cubicBezTo>
                  <a:cubicBezTo>
                    <a:pt x="11" y="22"/>
                    <a:pt x="18" y="19"/>
                    <a:pt x="24" y="17"/>
                  </a:cubicBezTo>
                  <a:cubicBezTo>
                    <a:pt x="58" y="2"/>
                    <a:pt x="62" y="0"/>
                    <a:pt x="110" y="25"/>
                  </a:cubicBezTo>
                  <a:cubicBezTo>
                    <a:pt x="112" y="27"/>
                    <a:pt x="113" y="30"/>
                    <a:pt x="112" y="32"/>
                  </a:cubicBezTo>
                  <a:cubicBezTo>
                    <a:pt x="111" y="35"/>
                    <a:pt x="108" y="36"/>
                    <a:pt x="105" y="34"/>
                  </a:cubicBezTo>
                  <a:cubicBezTo>
                    <a:pt x="62" y="11"/>
                    <a:pt x="58" y="13"/>
                    <a:pt x="28" y="26"/>
                  </a:cubicBezTo>
                  <a:cubicBezTo>
                    <a:pt x="23" y="28"/>
                    <a:pt x="16" y="31"/>
                    <a:pt x="7" y="35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506">
              <a:extLst>
                <a:ext uri="{FF2B5EF4-FFF2-40B4-BE49-F238E27FC236}">
                  <a16:creationId xmlns:a16="http://schemas.microsoft.com/office/drawing/2014/main" id="{7903E5BE-F9E9-4272-BA6A-0A91630EA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2513" y="1038225"/>
              <a:ext cx="473075" cy="115888"/>
            </a:xfrm>
            <a:custGeom>
              <a:avLst/>
              <a:gdLst>
                <a:gd name="T0" fmla="*/ 9 w 155"/>
                <a:gd name="T1" fmla="*/ 37 h 38"/>
                <a:gd name="T2" fmla="*/ 2 w 155"/>
                <a:gd name="T3" fmla="*/ 36 h 38"/>
                <a:gd name="T4" fmla="*/ 3 w 155"/>
                <a:gd name="T5" fmla="*/ 29 h 38"/>
                <a:gd name="T6" fmla="*/ 77 w 155"/>
                <a:gd name="T7" fmla="*/ 0 h 38"/>
                <a:gd name="T8" fmla="*/ 152 w 155"/>
                <a:gd name="T9" fmla="*/ 28 h 38"/>
                <a:gd name="T10" fmla="*/ 153 w 155"/>
                <a:gd name="T11" fmla="*/ 35 h 38"/>
                <a:gd name="T12" fmla="*/ 146 w 155"/>
                <a:gd name="T13" fmla="*/ 36 h 38"/>
                <a:gd name="T14" fmla="*/ 77 w 155"/>
                <a:gd name="T15" fmla="*/ 10 h 38"/>
                <a:gd name="T16" fmla="*/ 9 w 155"/>
                <a:gd name="T17" fmla="*/ 3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" h="38">
                  <a:moveTo>
                    <a:pt x="9" y="37"/>
                  </a:moveTo>
                  <a:cubicBezTo>
                    <a:pt x="6" y="38"/>
                    <a:pt x="3" y="38"/>
                    <a:pt x="2" y="36"/>
                  </a:cubicBezTo>
                  <a:cubicBezTo>
                    <a:pt x="0" y="33"/>
                    <a:pt x="0" y="30"/>
                    <a:pt x="3" y="29"/>
                  </a:cubicBezTo>
                  <a:cubicBezTo>
                    <a:pt x="29" y="9"/>
                    <a:pt x="53" y="0"/>
                    <a:pt x="77" y="0"/>
                  </a:cubicBezTo>
                  <a:cubicBezTo>
                    <a:pt x="102" y="0"/>
                    <a:pt x="126" y="9"/>
                    <a:pt x="152" y="28"/>
                  </a:cubicBezTo>
                  <a:cubicBezTo>
                    <a:pt x="154" y="30"/>
                    <a:pt x="155" y="33"/>
                    <a:pt x="153" y="35"/>
                  </a:cubicBezTo>
                  <a:cubicBezTo>
                    <a:pt x="151" y="37"/>
                    <a:pt x="148" y="38"/>
                    <a:pt x="146" y="36"/>
                  </a:cubicBezTo>
                  <a:cubicBezTo>
                    <a:pt x="122" y="19"/>
                    <a:pt x="100" y="10"/>
                    <a:pt x="77" y="10"/>
                  </a:cubicBezTo>
                  <a:cubicBezTo>
                    <a:pt x="55" y="10"/>
                    <a:pt x="33" y="19"/>
                    <a:pt x="9" y="37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507">
              <a:extLst>
                <a:ext uri="{FF2B5EF4-FFF2-40B4-BE49-F238E27FC236}">
                  <a16:creationId xmlns:a16="http://schemas.microsoft.com/office/drawing/2014/main" id="{6258C3C7-295A-4163-AECC-7A6CFCA82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5225" y="1557338"/>
              <a:ext cx="141288" cy="423863"/>
            </a:xfrm>
            <a:custGeom>
              <a:avLst/>
              <a:gdLst>
                <a:gd name="T0" fmla="*/ 11 w 46"/>
                <a:gd name="T1" fmla="*/ 134 h 139"/>
                <a:gd name="T2" fmla="*/ 5 w 46"/>
                <a:gd name="T3" fmla="*/ 139 h 139"/>
                <a:gd name="T4" fmla="*/ 1 w 46"/>
                <a:gd name="T5" fmla="*/ 133 h 139"/>
                <a:gd name="T6" fmla="*/ 15 w 46"/>
                <a:gd name="T7" fmla="*/ 85 h 139"/>
                <a:gd name="T8" fmla="*/ 36 w 46"/>
                <a:gd name="T9" fmla="*/ 5 h 139"/>
                <a:gd name="T10" fmla="*/ 41 w 46"/>
                <a:gd name="T11" fmla="*/ 0 h 139"/>
                <a:gd name="T12" fmla="*/ 46 w 46"/>
                <a:gd name="T13" fmla="*/ 5 h 139"/>
                <a:gd name="T14" fmla="*/ 24 w 46"/>
                <a:gd name="T15" fmla="*/ 89 h 139"/>
                <a:gd name="T16" fmla="*/ 11 w 46"/>
                <a:gd name="T17" fmla="*/ 13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39">
                  <a:moveTo>
                    <a:pt x="11" y="134"/>
                  </a:moveTo>
                  <a:cubicBezTo>
                    <a:pt x="10" y="137"/>
                    <a:pt x="8" y="139"/>
                    <a:pt x="5" y="139"/>
                  </a:cubicBezTo>
                  <a:cubicBezTo>
                    <a:pt x="3" y="139"/>
                    <a:pt x="0" y="136"/>
                    <a:pt x="1" y="133"/>
                  </a:cubicBezTo>
                  <a:cubicBezTo>
                    <a:pt x="1" y="119"/>
                    <a:pt x="8" y="103"/>
                    <a:pt x="15" y="85"/>
                  </a:cubicBezTo>
                  <a:cubicBezTo>
                    <a:pt x="25" y="62"/>
                    <a:pt x="36" y="35"/>
                    <a:pt x="36" y="5"/>
                  </a:cubicBezTo>
                  <a:cubicBezTo>
                    <a:pt x="36" y="3"/>
                    <a:pt x="38" y="0"/>
                    <a:pt x="41" y="0"/>
                  </a:cubicBezTo>
                  <a:cubicBezTo>
                    <a:pt x="44" y="0"/>
                    <a:pt x="46" y="3"/>
                    <a:pt x="46" y="5"/>
                  </a:cubicBezTo>
                  <a:cubicBezTo>
                    <a:pt x="46" y="37"/>
                    <a:pt x="35" y="65"/>
                    <a:pt x="24" y="89"/>
                  </a:cubicBezTo>
                  <a:cubicBezTo>
                    <a:pt x="17" y="106"/>
                    <a:pt x="11" y="121"/>
                    <a:pt x="11" y="134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508">
              <a:extLst>
                <a:ext uri="{FF2B5EF4-FFF2-40B4-BE49-F238E27FC236}">
                  <a16:creationId xmlns:a16="http://schemas.microsoft.com/office/drawing/2014/main" id="{C43DFBDE-5FFD-4966-8EFA-846ADDF69812}"/>
                </a:ext>
              </a:extLst>
            </p:cNvPr>
            <p:cNvSpPr>
              <a:spLocks/>
            </p:cNvSpPr>
            <p:nvPr/>
          </p:nvSpPr>
          <p:spPr bwMode="auto">
            <a:xfrm>
              <a:off x="8870950" y="798513"/>
              <a:ext cx="57150" cy="260350"/>
            </a:xfrm>
            <a:custGeom>
              <a:avLst/>
              <a:gdLst>
                <a:gd name="T0" fmla="*/ 19 w 19"/>
                <a:gd name="T1" fmla="*/ 79 h 85"/>
                <a:gd name="T2" fmla="*/ 14 w 19"/>
                <a:gd name="T3" fmla="*/ 85 h 85"/>
                <a:gd name="T4" fmla="*/ 9 w 19"/>
                <a:gd name="T5" fmla="*/ 80 h 85"/>
                <a:gd name="T6" fmla="*/ 6 w 19"/>
                <a:gd name="T7" fmla="*/ 63 h 85"/>
                <a:gd name="T8" fmla="*/ 3 w 19"/>
                <a:gd name="T9" fmla="*/ 5 h 85"/>
                <a:gd name="T10" fmla="*/ 9 w 19"/>
                <a:gd name="T11" fmla="*/ 0 h 85"/>
                <a:gd name="T12" fmla="*/ 13 w 19"/>
                <a:gd name="T13" fmla="*/ 6 h 85"/>
                <a:gd name="T14" fmla="*/ 16 w 19"/>
                <a:gd name="T15" fmla="*/ 62 h 85"/>
                <a:gd name="T16" fmla="*/ 19 w 19"/>
                <a:gd name="T17" fmla="*/ 7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85">
                  <a:moveTo>
                    <a:pt x="19" y="79"/>
                  </a:moveTo>
                  <a:cubicBezTo>
                    <a:pt x="19" y="82"/>
                    <a:pt x="17" y="85"/>
                    <a:pt x="14" y="85"/>
                  </a:cubicBezTo>
                  <a:cubicBezTo>
                    <a:pt x="12" y="85"/>
                    <a:pt x="9" y="83"/>
                    <a:pt x="9" y="80"/>
                  </a:cubicBezTo>
                  <a:cubicBezTo>
                    <a:pt x="8" y="75"/>
                    <a:pt x="7" y="69"/>
                    <a:pt x="6" y="63"/>
                  </a:cubicBezTo>
                  <a:cubicBezTo>
                    <a:pt x="3" y="46"/>
                    <a:pt x="0" y="27"/>
                    <a:pt x="3" y="5"/>
                  </a:cubicBezTo>
                  <a:cubicBezTo>
                    <a:pt x="4" y="2"/>
                    <a:pt x="6" y="0"/>
                    <a:pt x="9" y="0"/>
                  </a:cubicBezTo>
                  <a:cubicBezTo>
                    <a:pt x="12" y="1"/>
                    <a:pt x="14" y="3"/>
                    <a:pt x="13" y="6"/>
                  </a:cubicBezTo>
                  <a:cubicBezTo>
                    <a:pt x="10" y="27"/>
                    <a:pt x="13" y="45"/>
                    <a:pt x="16" y="62"/>
                  </a:cubicBezTo>
                  <a:cubicBezTo>
                    <a:pt x="17" y="68"/>
                    <a:pt x="18" y="74"/>
                    <a:pt x="19" y="79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509">
              <a:extLst>
                <a:ext uri="{FF2B5EF4-FFF2-40B4-BE49-F238E27FC236}">
                  <a16:creationId xmlns:a16="http://schemas.microsoft.com/office/drawing/2014/main" id="{8E17AA6F-A279-40FC-AAE5-C6D5D0FE187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61400" y="958850"/>
              <a:ext cx="492125" cy="130175"/>
            </a:xfrm>
            <a:custGeom>
              <a:avLst/>
              <a:gdLst>
                <a:gd name="T0" fmla="*/ 9 w 162"/>
                <a:gd name="T1" fmla="*/ 41 h 43"/>
                <a:gd name="T2" fmla="*/ 2 w 162"/>
                <a:gd name="T3" fmla="*/ 40 h 43"/>
                <a:gd name="T4" fmla="*/ 3 w 162"/>
                <a:gd name="T5" fmla="*/ 33 h 43"/>
                <a:gd name="T6" fmla="*/ 72 w 162"/>
                <a:gd name="T7" fmla="*/ 3 h 43"/>
                <a:gd name="T8" fmla="*/ 159 w 162"/>
                <a:gd name="T9" fmla="*/ 28 h 43"/>
                <a:gd name="T10" fmla="*/ 161 w 162"/>
                <a:gd name="T11" fmla="*/ 35 h 43"/>
                <a:gd name="T12" fmla="*/ 154 w 162"/>
                <a:gd name="T13" fmla="*/ 36 h 43"/>
                <a:gd name="T14" fmla="*/ 73 w 162"/>
                <a:gd name="T15" fmla="*/ 13 h 43"/>
                <a:gd name="T16" fmla="*/ 9 w 162"/>
                <a:gd name="T17" fmla="*/ 4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" h="43">
                  <a:moveTo>
                    <a:pt x="9" y="41"/>
                  </a:moveTo>
                  <a:cubicBezTo>
                    <a:pt x="7" y="43"/>
                    <a:pt x="3" y="42"/>
                    <a:pt x="2" y="40"/>
                  </a:cubicBezTo>
                  <a:cubicBezTo>
                    <a:pt x="0" y="38"/>
                    <a:pt x="1" y="35"/>
                    <a:pt x="3" y="33"/>
                  </a:cubicBezTo>
                  <a:cubicBezTo>
                    <a:pt x="23" y="18"/>
                    <a:pt x="46" y="6"/>
                    <a:pt x="72" y="3"/>
                  </a:cubicBezTo>
                  <a:cubicBezTo>
                    <a:pt x="98" y="0"/>
                    <a:pt x="127" y="6"/>
                    <a:pt x="159" y="28"/>
                  </a:cubicBezTo>
                  <a:cubicBezTo>
                    <a:pt x="162" y="30"/>
                    <a:pt x="162" y="33"/>
                    <a:pt x="161" y="35"/>
                  </a:cubicBezTo>
                  <a:cubicBezTo>
                    <a:pt x="159" y="37"/>
                    <a:pt x="156" y="38"/>
                    <a:pt x="154" y="36"/>
                  </a:cubicBezTo>
                  <a:cubicBezTo>
                    <a:pt x="124" y="16"/>
                    <a:pt x="97" y="10"/>
                    <a:pt x="73" y="13"/>
                  </a:cubicBezTo>
                  <a:cubicBezTo>
                    <a:pt x="49" y="15"/>
                    <a:pt x="28" y="27"/>
                    <a:pt x="9" y="4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510">
              <a:extLst>
                <a:ext uri="{FF2B5EF4-FFF2-40B4-BE49-F238E27FC236}">
                  <a16:creationId xmlns:a16="http://schemas.microsoft.com/office/drawing/2014/main" id="{A3CEF165-C59A-4388-9D0C-C8FDE41ABDE4}"/>
                </a:ext>
              </a:extLst>
            </p:cNvPr>
            <p:cNvSpPr>
              <a:spLocks/>
            </p:cNvSpPr>
            <p:nvPr/>
          </p:nvSpPr>
          <p:spPr bwMode="auto">
            <a:xfrm>
              <a:off x="8894763" y="1095375"/>
              <a:ext cx="46038" cy="479425"/>
            </a:xfrm>
            <a:custGeom>
              <a:avLst/>
              <a:gdLst>
                <a:gd name="T0" fmla="*/ 0 w 15"/>
                <a:gd name="T1" fmla="*/ 6 h 157"/>
                <a:gd name="T2" fmla="*/ 5 w 15"/>
                <a:gd name="T3" fmla="*/ 1 h 157"/>
                <a:gd name="T4" fmla="*/ 10 w 15"/>
                <a:gd name="T5" fmla="*/ 5 h 157"/>
                <a:gd name="T6" fmla="*/ 10 w 15"/>
                <a:gd name="T7" fmla="*/ 6 h 157"/>
                <a:gd name="T8" fmla="*/ 11 w 15"/>
                <a:gd name="T9" fmla="*/ 153 h 157"/>
                <a:gd name="T10" fmla="*/ 5 w 15"/>
                <a:gd name="T11" fmla="*/ 157 h 157"/>
                <a:gd name="T12" fmla="*/ 1 w 15"/>
                <a:gd name="T13" fmla="*/ 152 h 157"/>
                <a:gd name="T14" fmla="*/ 0 w 15"/>
                <a:gd name="T15" fmla="*/ 7 h 157"/>
                <a:gd name="T16" fmla="*/ 0 w 15"/>
                <a:gd name="T17" fmla="*/ 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157">
                  <a:moveTo>
                    <a:pt x="0" y="6"/>
                  </a:moveTo>
                  <a:cubicBezTo>
                    <a:pt x="0" y="3"/>
                    <a:pt x="2" y="1"/>
                    <a:pt x="5" y="1"/>
                  </a:cubicBezTo>
                  <a:cubicBezTo>
                    <a:pt x="8" y="0"/>
                    <a:pt x="10" y="3"/>
                    <a:pt x="10" y="5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1" y="18"/>
                    <a:pt x="15" y="107"/>
                    <a:pt x="11" y="153"/>
                  </a:cubicBezTo>
                  <a:cubicBezTo>
                    <a:pt x="11" y="155"/>
                    <a:pt x="8" y="157"/>
                    <a:pt x="5" y="157"/>
                  </a:cubicBezTo>
                  <a:cubicBezTo>
                    <a:pt x="3" y="157"/>
                    <a:pt x="1" y="154"/>
                    <a:pt x="1" y="152"/>
                  </a:cubicBezTo>
                  <a:cubicBezTo>
                    <a:pt x="5" y="107"/>
                    <a:pt x="1" y="19"/>
                    <a:pt x="0" y="7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511">
              <a:extLst>
                <a:ext uri="{FF2B5EF4-FFF2-40B4-BE49-F238E27FC236}">
                  <a16:creationId xmlns:a16="http://schemas.microsoft.com/office/drawing/2014/main" id="{02335C77-384C-4BE9-942E-B25332E5C9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4425" y="1092200"/>
              <a:ext cx="192088" cy="187325"/>
            </a:xfrm>
            <a:custGeom>
              <a:avLst/>
              <a:gdLst>
                <a:gd name="T0" fmla="*/ 0 w 63"/>
                <a:gd name="T1" fmla="*/ 24 h 61"/>
                <a:gd name="T2" fmla="*/ 6 w 63"/>
                <a:gd name="T3" fmla="*/ 19 h 61"/>
                <a:gd name="T4" fmla="*/ 10 w 63"/>
                <a:gd name="T5" fmla="*/ 24 h 61"/>
                <a:gd name="T6" fmla="*/ 21 w 63"/>
                <a:gd name="T7" fmla="*/ 40 h 61"/>
                <a:gd name="T8" fmla="*/ 30 w 63"/>
                <a:gd name="T9" fmla="*/ 45 h 61"/>
                <a:gd name="T10" fmla="*/ 39 w 63"/>
                <a:gd name="T11" fmla="*/ 33 h 61"/>
                <a:gd name="T12" fmla="*/ 52 w 63"/>
                <a:gd name="T13" fmla="*/ 6 h 61"/>
                <a:gd name="T14" fmla="*/ 56 w 63"/>
                <a:gd name="T15" fmla="*/ 0 h 61"/>
                <a:gd name="T16" fmla="*/ 62 w 63"/>
                <a:gd name="T17" fmla="*/ 5 h 61"/>
                <a:gd name="T18" fmla="*/ 47 w 63"/>
                <a:gd name="T19" fmla="*/ 40 h 61"/>
                <a:gd name="T20" fmla="*/ 37 w 63"/>
                <a:gd name="T21" fmla="*/ 55 h 61"/>
                <a:gd name="T22" fmla="*/ 34 w 63"/>
                <a:gd name="T23" fmla="*/ 60 h 61"/>
                <a:gd name="T24" fmla="*/ 28 w 63"/>
                <a:gd name="T25" fmla="*/ 58 h 61"/>
                <a:gd name="T26" fmla="*/ 17 w 63"/>
                <a:gd name="T27" fmla="*/ 49 h 61"/>
                <a:gd name="T28" fmla="*/ 0 w 63"/>
                <a:gd name="T29" fmla="*/ 2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61">
                  <a:moveTo>
                    <a:pt x="0" y="24"/>
                  </a:moveTo>
                  <a:cubicBezTo>
                    <a:pt x="1" y="21"/>
                    <a:pt x="3" y="19"/>
                    <a:pt x="6" y="19"/>
                  </a:cubicBezTo>
                  <a:cubicBezTo>
                    <a:pt x="8" y="19"/>
                    <a:pt x="11" y="22"/>
                    <a:pt x="10" y="24"/>
                  </a:cubicBezTo>
                  <a:cubicBezTo>
                    <a:pt x="10" y="35"/>
                    <a:pt x="15" y="37"/>
                    <a:pt x="21" y="40"/>
                  </a:cubicBezTo>
                  <a:cubicBezTo>
                    <a:pt x="24" y="41"/>
                    <a:pt x="27" y="42"/>
                    <a:pt x="30" y="45"/>
                  </a:cubicBezTo>
                  <a:cubicBezTo>
                    <a:pt x="32" y="40"/>
                    <a:pt x="36" y="37"/>
                    <a:pt x="39" y="33"/>
                  </a:cubicBezTo>
                  <a:cubicBezTo>
                    <a:pt x="46" y="26"/>
                    <a:pt x="53" y="18"/>
                    <a:pt x="52" y="6"/>
                  </a:cubicBezTo>
                  <a:cubicBezTo>
                    <a:pt x="51" y="3"/>
                    <a:pt x="53" y="0"/>
                    <a:pt x="56" y="0"/>
                  </a:cubicBezTo>
                  <a:cubicBezTo>
                    <a:pt x="59" y="0"/>
                    <a:pt x="61" y="2"/>
                    <a:pt x="62" y="5"/>
                  </a:cubicBezTo>
                  <a:cubicBezTo>
                    <a:pt x="63" y="22"/>
                    <a:pt x="55" y="31"/>
                    <a:pt x="47" y="40"/>
                  </a:cubicBezTo>
                  <a:cubicBezTo>
                    <a:pt x="42" y="45"/>
                    <a:pt x="37" y="50"/>
                    <a:pt x="37" y="55"/>
                  </a:cubicBezTo>
                  <a:cubicBezTo>
                    <a:pt x="38" y="57"/>
                    <a:pt x="36" y="59"/>
                    <a:pt x="34" y="60"/>
                  </a:cubicBezTo>
                  <a:cubicBezTo>
                    <a:pt x="32" y="61"/>
                    <a:pt x="29" y="60"/>
                    <a:pt x="28" y="58"/>
                  </a:cubicBezTo>
                  <a:cubicBezTo>
                    <a:pt x="26" y="53"/>
                    <a:pt x="21" y="51"/>
                    <a:pt x="17" y="49"/>
                  </a:cubicBezTo>
                  <a:cubicBezTo>
                    <a:pt x="8" y="45"/>
                    <a:pt x="0" y="41"/>
                    <a:pt x="0" y="24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512">
              <a:extLst>
                <a:ext uri="{FF2B5EF4-FFF2-40B4-BE49-F238E27FC236}">
                  <a16:creationId xmlns:a16="http://schemas.microsoft.com/office/drawing/2014/main" id="{ADFB80AA-2A31-4430-A4C6-DEE71FF0EF46}"/>
                </a:ext>
              </a:extLst>
            </p:cNvPr>
            <p:cNvSpPr>
              <a:spLocks/>
            </p:cNvSpPr>
            <p:nvPr/>
          </p:nvSpPr>
          <p:spPr bwMode="auto">
            <a:xfrm>
              <a:off x="8891588" y="1095375"/>
              <a:ext cx="188913" cy="180975"/>
            </a:xfrm>
            <a:custGeom>
              <a:avLst/>
              <a:gdLst>
                <a:gd name="T0" fmla="*/ 51 w 62"/>
                <a:gd name="T1" fmla="*/ 25 h 59"/>
                <a:gd name="T2" fmla="*/ 55 w 62"/>
                <a:gd name="T3" fmla="*/ 19 h 59"/>
                <a:gd name="T4" fmla="*/ 61 w 62"/>
                <a:gd name="T5" fmla="*/ 24 h 59"/>
                <a:gd name="T6" fmla="*/ 46 w 62"/>
                <a:gd name="T7" fmla="*/ 47 h 59"/>
                <a:gd name="T8" fmla="*/ 37 w 62"/>
                <a:gd name="T9" fmla="*/ 55 h 59"/>
                <a:gd name="T10" fmla="*/ 30 w 62"/>
                <a:gd name="T11" fmla="*/ 58 h 59"/>
                <a:gd name="T12" fmla="*/ 27 w 62"/>
                <a:gd name="T13" fmla="*/ 53 h 59"/>
                <a:gd name="T14" fmla="*/ 17 w 62"/>
                <a:gd name="T15" fmla="*/ 39 h 59"/>
                <a:gd name="T16" fmla="*/ 1 w 62"/>
                <a:gd name="T17" fmla="*/ 5 h 59"/>
                <a:gd name="T18" fmla="*/ 6 w 62"/>
                <a:gd name="T19" fmla="*/ 1 h 59"/>
                <a:gd name="T20" fmla="*/ 11 w 62"/>
                <a:gd name="T21" fmla="*/ 6 h 59"/>
                <a:gd name="T22" fmla="*/ 24 w 62"/>
                <a:gd name="T23" fmla="*/ 31 h 59"/>
                <a:gd name="T24" fmla="*/ 34 w 62"/>
                <a:gd name="T25" fmla="*/ 42 h 59"/>
                <a:gd name="T26" fmla="*/ 43 w 62"/>
                <a:gd name="T27" fmla="*/ 38 h 59"/>
                <a:gd name="T28" fmla="*/ 51 w 62"/>
                <a:gd name="T29" fmla="*/ 25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" h="59">
                  <a:moveTo>
                    <a:pt x="51" y="25"/>
                  </a:moveTo>
                  <a:cubicBezTo>
                    <a:pt x="50" y="22"/>
                    <a:pt x="52" y="19"/>
                    <a:pt x="55" y="19"/>
                  </a:cubicBezTo>
                  <a:cubicBezTo>
                    <a:pt x="58" y="19"/>
                    <a:pt x="60" y="21"/>
                    <a:pt x="61" y="24"/>
                  </a:cubicBezTo>
                  <a:cubicBezTo>
                    <a:pt x="62" y="41"/>
                    <a:pt x="55" y="44"/>
                    <a:pt x="46" y="47"/>
                  </a:cubicBezTo>
                  <a:cubicBezTo>
                    <a:pt x="43" y="48"/>
                    <a:pt x="39" y="50"/>
                    <a:pt x="37" y="55"/>
                  </a:cubicBezTo>
                  <a:cubicBezTo>
                    <a:pt x="36" y="57"/>
                    <a:pt x="33" y="59"/>
                    <a:pt x="30" y="58"/>
                  </a:cubicBezTo>
                  <a:cubicBezTo>
                    <a:pt x="28" y="57"/>
                    <a:pt x="27" y="55"/>
                    <a:pt x="27" y="53"/>
                  </a:cubicBezTo>
                  <a:cubicBezTo>
                    <a:pt x="27" y="47"/>
                    <a:pt x="22" y="43"/>
                    <a:pt x="17" y="39"/>
                  </a:cubicBezTo>
                  <a:cubicBezTo>
                    <a:pt x="9" y="31"/>
                    <a:pt x="0" y="23"/>
                    <a:pt x="1" y="5"/>
                  </a:cubicBezTo>
                  <a:cubicBezTo>
                    <a:pt x="1" y="3"/>
                    <a:pt x="3" y="0"/>
                    <a:pt x="6" y="1"/>
                  </a:cubicBezTo>
                  <a:cubicBezTo>
                    <a:pt x="9" y="1"/>
                    <a:pt x="11" y="3"/>
                    <a:pt x="11" y="6"/>
                  </a:cubicBezTo>
                  <a:cubicBezTo>
                    <a:pt x="11" y="19"/>
                    <a:pt x="18" y="25"/>
                    <a:pt x="24" y="31"/>
                  </a:cubicBezTo>
                  <a:cubicBezTo>
                    <a:pt x="28" y="35"/>
                    <a:pt x="31" y="38"/>
                    <a:pt x="34" y="42"/>
                  </a:cubicBezTo>
                  <a:cubicBezTo>
                    <a:pt x="37" y="40"/>
                    <a:pt x="40" y="39"/>
                    <a:pt x="43" y="38"/>
                  </a:cubicBezTo>
                  <a:cubicBezTo>
                    <a:pt x="47" y="36"/>
                    <a:pt x="52" y="34"/>
                    <a:pt x="51" y="25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513">
              <a:extLst>
                <a:ext uri="{FF2B5EF4-FFF2-40B4-BE49-F238E27FC236}">
                  <a16:creationId xmlns:a16="http://schemas.microsoft.com/office/drawing/2014/main" id="{F0F702ED-10D2-45C5-BE3F-55DB4A8A1BAD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9025" y="1055688"/>
              <a:ext cx="19050" cy="61913"/>
            </a:xfrm>
            <a:custGeom>
              <a:avLst/>
              <a:gdLst>
                <a:gd name="T0" fmla="*/ 1 w 6"/>
                <a:gd name="T1" fmla="*/ 1 h 20"/>
                <a:gd name="T2" fmla="*/ 1 w 6"/>
                <a:gd name="T3" fmla="*/ 12 h 20"/>
                <a:gd name="T4" fmla="*/ 3 w 6"/>
                <a:gd name="T5" fmla="*/ 19 h 20"/>
                <a:gd name="T6" fmla="*/ 5 w 6"/>
                <a:gd name="T7" fmla="*/ 18 h 20"/>
                <a:gd name="T8" fmla="*/ 4 w 6"/>
                <a:gd name="T9" fmla="*/ 11 h 20"/>
                <a:gd name="T10" fmla="*/ 2 w 6"/>
                <a:gd name="T11" fmla="*/ 1 h 20"/>
                <a:gd name="T12" fmla="*/ 1 w 6"/>
                <a:gd name="T13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20">
                  <a:moveTo>
                    <a:pt x="1" y="1"/>
                  </a:moveTo>
                  <a:cubicBezTo>
                    <a:pt x="0" y="5"/>
                    <a:pt x="1" y="8"/>
                    <a:pt x="1" y="12"/>
                  </a:cubicBezTo>
                  <a:cubicBezTo>
                    <a:pt x="1" y="14"/>
                    <a:pt x="1" y="17"/>
                    <a:pt x="3" y="19"/>
                  </a:cubicBezTo>
                  <a:cubicBezTo>
                    <a:pt x="4" y="20"/>
                    <a:pt x="5" y="19"/>
                    <a:pt x="5" y="18"/>
                  </a:cubicBezTo>
                  <a:cubicBezTo>
                    <a:pt x="6" y="16"/>
                    <a:pt x="5" y="14"/>
                    <a:pt x="4" y="11"/>
                  </a:cubicBezTo>
                  <a:cubicBezTo>
                    <a:pt x="4" y="8"/>
                    <a:pt x="3" y="5"/>
                    <a:pt x="2" y="1"/>
                  </a:cubicBezTo>
                  <a:cubicBezTo>
                    <a:pt x="2" y="0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514">
              <a:extLst>
                <a:ext uri="{FF2B5EF4-FFF2-40B4-BE49-F238E27FC236}">
                  <a16:creationId xmlns:a16="http://schemas.microsoft.com/office/drawing/2014/main" id="{8C6C1D70-C9F0-4A2A-8613-360CAF8B487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24900" y="1038225"/>
              <a:ext cx="20638" cy="76200"/>
            </a:xfrm>
            <a:custGeom>
              <a:avLst/>
              <a:gdLst>
                <a:gd name="T0" fmla="*/ 0 w 7"/>
                <a:gd name="T1" fmla="*/ 1 h 25"/>
                <a:gd name="T2" fmla="*/ 3 w 7"/>
                <a:gd name="T3" fmla="*/ 23 h 25"/>
                <a:gd name="T4" fmla="*/ 7 w 7"/>
                <a:gd name="T5" fmla="*/ 22 h 25"/>
                <a:gd name="T6" fmla="*/ 5 w 7"/>
                <a:gd name="T7" fmla="*/ 12 h 25"/>
                <a:gd name="T8" fmla="*/ 3 w 7"/>
                <a:gd name="T9" fmla="*/ 1 h 25"/>
                <a:gd name="T10" fmla="*/ 0 w 7"/>
                <a:gd name="T11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25">
                  <a:moveTo>
                    <a:pt x="0" y="1"/>
                  </a:moveTo>
                  <a:cubicBezTo>
                    <a:pt x="0" y="8"/>
                    <a:pt x="0" y="17"/>
                    <a:pt x="3" y="23"/>
                  </a:cubicBezTo>
                  <a:cubicBezTo>
                    <a:pt x="4" y="25"/>
                    <a:pt x="7" y="24"/>
                    <a:pt x="7" y="22"/>
                  </a:cubicBezTo>
                  <a:cubicBezTo>
                    <a:pt x="7" y="18"/>
                    <a:pt x="6" y="15"/>
                    <a:pt x="5" y="12"/>
                  </a:cubicBezTo>
                  <a:cubicBezTo>
                    <a:pt x="4" y="9"/>
                    <a:pt x="3" y="5"/>
                    <a:pt x="3" y="1"/>
                  </a:cubicBezTo>
                  <a:cubicBezTo>
                    <a:pt x="3" y="0"/>
                    <a:pt x="1" y="0"/>
                    <a:pt x="0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515">
              <a:extLst>
                <a:ext uri="{FF2B5EF4-FFF2-40B4-BE49-F238E27FC236}">
                  <a16:creationId xmlns:a16="http://schemas.microsoft.com/office/drawing/2014/main" id="{42DF700D-7BCE-413A-8A55-401162043AE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1888" y="1025525"/>
              <a:ext cx="22225" cy="76200"/>
            </a:xfrm>
            <a:custGeom>
              <a:avLst/>
              <a:gdLst>
                <a:gd name="T0" fmla="*/ 0 w 7"/>
                <a:gd name="T1" fmla="*/ 1 h 25"/>
                <a:gd name="T2" fmla="*/ 0 w 7"/>
                <a:gd name="T3" fmla="*/ 13 h 25"/>
                <a:gd name="T4" fmla="*/ 4 w 7"/>
                <a:gd name="T5" fmla="*/ 23 h 25"/>
                <a:gd name="T6" fmla="*/ 7 w 7"/>
                <a:gd name="T7" fmla="*/ 22 h 25"/>
                <a:gd name="T8" fmla="*/ 5 w 7"/>
                <a:gd name="T9" fmla="*/ 13 h 25"/>
                <a:gd name="T10" fmla="*/ 3 w 7"/>
                <a:gd name="T11" fmla="*/ 2 h 25"/>
                <a:gd name="T12" fmla="*/ 0 w 7"/>
                <a:gd name="T13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25">
                  <a:moveTo>
                    <a:pt x="0" y="1"/>
                  </a:moveTo>
                  <a:cubicBezTo>
                    <a:pt x="0" y="5"/>
                    <a:pt x="0" y="9"/>
                    <a:pt x="0" y="13"/>
                  </a:cubicBezTo>
                  <a:cubicBezTo>
                    <a:pt x="0" y="16"/>
                    <a:pt x="1" y="21"/>
                    <a:pt x="4" y="23"/>
                  </a:cubicBezTo>
                  <a:cubicBezTo>
                    <a:pt x="5" y="25"/>
                    <a:pt x="7" y="24"/>
                    <a:pt x="7" y="22"/>
                  </a:cubicBezTo>
                  <a:cubicBezTo>
                    <a:pt x="7" y="19"/>
                    <a:pt x="6" y="16"/>
                    <a:pt x="5" y="13"/>
                  </a:cubicBezTo>
                  <a:cubicBezTo>
                    <a:pt x="4" y="10"/>
                    <a:pt x="3" y="6"/>
                    <a:pt x="3" y="2"/>
                  </a:cubicBezTo>
                  <a:cubicBezTo>
                    <a:pt x="3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516">
              <a:extLst>
                <a:ext uri="{FF2B5EF4-FFF2-40B4-BE49-F238E27FC236}">
                  <a16:creationId xmlns:a16="http://schemas.microsoft.com/office/drawing/2014/main" id="{DB311BAB-0823-4AA2-AF65-2F71F1C6318F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0938" y="1012825"/>
              <a:ext cx="26988" cy="73025"/>
            </a:xfrm>
            <a:custGeom>
              <a:avLst/>
              <a:gdLst>
                <a:gd name="T0" fmla="*/ 3 w 9"/>
                <a:gd name="T1" fmla="*/ 2 h 24"/>
                <a:gd name="T2" fmla="*/ 6 w 9"/>
                <a:gd name="T3" fmla="*/ 23 h 24"/>
                <a:gd name="T4" fmla="*/ 8 w 9"/>
                <a:gd name="T5" fmla="*/ 22 h 24"/>
                <a:gd name="T6" fmla="*/ 7 w 9"/>
                <a:gd name="T7" fmla="*/ 14 h 24"/>
                <a:gd name="T8" fmla="*/ 5 w 9"/>
                <a:gd name="T9" fmla="*/ 2 h 24"/>
                <a:gd name="T10" fmla="*/ 3 w 9"/>
                <a:gd name="T11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24">
                  <a:moveTo>
                    <a:pt x="3" y="2"/>
                  </a:moveTo>
                  <a:cubicBezTo>
                    <a:pt x="3" y="7"/>
                    <a:pt x="0" y="20"/>
                    <a:pt x="6" y="23"/>
                  </a:cubicBezTo>
                  <a:cubicBezTo>
                    <a:pt x="7" y="24"/>
                    <a:pt x="8" y="23"/>
                    <a:pt x="8" y="22"/>
                  </a:cubicBezTo>
                  <a:cubicBezTo>
                    <a:pt x="9" y="19"/>
                    <a:pt x="8" y="16"/>
                    <a:pt x="7" y="14"/>
                  </a:cubicBezTo>
                  <a:cubicBezTo>
                    <a:pt x="6" y="10"/>
                    <a:pt x="6" y="6"/>
                    <a:pt x="5" y="2"/>
                  </a:cubicBezTo>
                  <a:cubicBezTo>
                    <a:pt x="5" y="0"/>
                    <a:pt x="3" y="0"/>
                    <a:pt x="3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517">
              <a:extLst>
                <a:ext uri="{FF2B5EF4-FFF2-40B4-BE49-F238E27FC236}">
                  <a16:creationId xmlns:a16="http://schemas.microsoft.com/office/drawing/2014/main" id="{5469B2A6-9AB7-4460-AE93-B1C37F5D064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01100" y="1006475"/>
              <a:ext cx="23813" cy="68263"/>
            </a:xfrm>
            <a:custGeom>
              <a:avLst/>
              <a:gdLst>
                <a:gd name="T0" fmla="*/ 1 w 8"/>
                <a:gd name="T1" fmla="*/ 1 h 22"/>
                <a:gd name="T2" fmla="*/ 4 w 8"/>
                <a:gd name="T3" fmla="*/ 20 h 22"/>
                <a:gd name="T4" fmla="*/ 7 w 8"/>
                <a:gd name="T5" fmla="*/ 19 h 22"/>
                <a:gd name="T6" fmla="*/ 5 w 8"/>
                <a:gd name="T7" fmla="*/ 10 h 22"/>
                <a:gd name="T8" fmla="*/ 3 w 8"/>
                <a:gd name="T9" fmla="*/ 1 h 22"/>
                <a:gd name="T10" fmla="*/ 1 w 8"/>
                <a:gd name="T11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22">
                  <a:moveTo>
                    <a:pt x="1" y="1"/>
                  </a:moveTo>
                  <a:cubicBezTo>
                    <a:pt x="1" y="7"/>
                    <a:pt x="0" y="15"/>
                    <a:pt x="4" y="20"/>
                  </a:cubicBezTo>
                  <a:cubicBezTo>
                    <a:pt x="5" y="22"/>
                    <a:pt x="8" y="20"/>
                    <a:pt x="7" y="19"/>
                  </a:cubicBezTo>
                  <a:cubicBezTo>
                    <a:pt x="7" y="16"/>
                    <a:pt x="6" y="13"/>
                    <a:pt x="5" y="10"/>
                  </a:cubicBezTo>
                  <a:cubicBezTo>
                    <a:pt x="4" y="7"/>
                    <a:pt x="4" y="4"/>
                    <a:pt x="3" y="1"/>
                  </a:cubicBezTo>
                  <a:cubicBezTo>
                    <a:pt x="3" y="0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518">
              <a:extLst>
                <a:ext uri="{FF2B5EF4-FFF2-40B4-BE49-F238E27FC236}">
                  <a16:creationId xmlns:a16="http://schemas.microsoft.com/office/drawing/2014/main" id="{9B68DD5F-C060-4BD5-B3EF-5A9D8D71CB3C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1738" y="995363"/>
              <a:ext cx="25400" cy="73025"/>
            </a:xfrm>
            <a:custGeom>
              <a:avLst/>
              <a:gdLst>
                <a:gd name="T0" fmla="*/ 0 w 8"/>
                <a:gd name="T1" fmla="*/ 2 h 24"/>
                <a:gd name="T2" fmla="*/ 1 w 8"/>
                <a:gd name="T3" fmla="*/ 15 h 24"/>
                <a:gd name="T4" fmla="*/ 5 w 8"/>
                <a:gd name="T5" fmla="*/ 24 h 24"/>
                <a:gd name="T6" fmla="*/ 8 w 8"/>
                <a:gd name="T7" fmla="*/ 22 h 24"/>
                <a:gd name="T8" fmla="*/ 5 w 8"/>
                <a:gd name="T9" fmla="*/ 13 h 24"/>
                <a:gd name="T10" fmla="*/ 3 w 8"/>
                <a:gd name="T11" fmla="*/ 2 h 24"/>
                <a:gd name="T12" fmla="*/ 0 w 8"/>
                <a:gd name="T13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24">
                  <a:moveTo>
                    <a:pt x="0" y="2"/>
                  </a:moveTo>
                  <a:cubicBezTo>
                    <a:pt x="0" y="6"/>
                    <a:pt x="0" y="11"/>
                    <a:pt x="1" y="15"/>
                  </a:cubicBezTo>
                  <a:cubicBezTo>
                    <a:pt x="1" y="18"/>
                    <a:pt x="2" y="22"/>
                    <a:pt x="5" y="24"/>
                  </a:cubicBezTo>
                  <a:cubicBezTo>
                    <a:pt x="6" y="24"/>
                    <a:pt x="7" y="24"/>
                    <a:pt x="8" y="22"/>
                  </a:cubicBezTo>
                  <a:cubicBezTo>
                    <a:pt x="8" y="19"/>
                    <a:pt x="6" y="16"/>
                    <a:pt x="5" y="13"/>
                  </a:cubicBezTo>
                  <a:cubicBezTo>
                    <a:pt x="4" y="9"/>
                    <a:pt x="4" y="5"/>
                    <a:pt x="3" y="2"/>
                  </a:cubicBezTo>
                  <a:cubicBezTo>
                    <a:pt x="3" y="0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519">
              <a:extLst>
                <a:ext uri="{FF2B5EF4-FFF2-40B4-BE49-F238E27FC236}">
                  <a16:creationId xmlns:a16="http://schemas.microsoft.com/office/drawing/2014/main" id="{AC87C1E8-A304-4DB6-91C3-AC088B7A43E0}"/>
                </a:ext>
              </a:extLst>
            </p:cNvPr>
            <p:cNvSpPr>
              <a:spLocks/>
            </p:cNvSpPr>
            <p:nvPr/>
          </p:nvSpPr>
          <p:spPr bwMode="auto">
            <a:xfrm>
              <a:off x="8850313" y="982663"/>
              <a:ext cx="23813" cy="73025"/>
            </a:xfrm>
            <a:custGeom>
              <a:avLst/>
              <a:gdLst>
                <a:gd name="T0" fmla="*/ 1 w 8"/>
                <a:gd name="T1" fmla="*/ 2 h 24"/>
                <a:gd name="T2" fmla="*/ 4 w 8"/>
                <a:gd name="T3" fmla="*/ 23 h 24"/>
                <a:gd name="T4" fmla="*/ 7 w 8"/>
                <a:gd name="T5" fmla="*/ 23 h 24"/>
                <a:gd name="T6" fmla="*/ 6 w 8"/>
                <a:gd name="T7" fmla="*/ 14 h 24"/>
                <a:gd name="T8" fmla="*/ 3 w 8"/>
                <a:gd name="T9" fmla="*/ 2 h 24"/>
                <a:gd name="T10" fmla="*/ 1 w 8"/>
                <a:gd name="T11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24">
                  <a:moveTo>
                    <a:pt x="1" y="2"/>
                  </a:moveTo>
                  <a:cubicBezTo>
                    <a:pt x="0" y="8"/>
                    <a:pt x="0" y="18"/>
                    <a:pt x="4" y="23"/>
                  </a:cubicBezTo>
                  <a:cubicBezTo>
                    <a:pt x="5" y="24"/>
                    <a:pt x="7" y="24"/>
                    <a:pt x="7" y="23"/>
                  </a:cubicBezTo>
                  <a:cubicBezTo>
                    <a:pt x="8" y="20"/>
                    <a:pt x="7" y="17"/>
                    <a:pt x="6" y="14"/>
                  </a:cubicBezTo>
                  <a:cubicBezTo>
                    <a:pt x="5" y="10"/>
                    <a:pt x="4" y="6"/>
                    <a:pt x="3" y="2"/>
                  </a:cubicBezTo>
                  <a:cubicBezTo>
                    <a:pt x="3" y="1"/>
                    <a:pt x="1" y="0"/>
                    <a:pt x="1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520">
              <a:extLst>
                <a:ext uri="{FF2B5EF4-FFF2-40B4-BE49-F238E27FC236}">
                  <a16:creationId xmlns:a16="http://schemas.microsoft.com/office/drawing/2014/main" id="{0BE20582-0499-465C-BD7C-3EFAB433F09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9075" y="1042988"/>
              <a:ext cx="4763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2 h 2"/>
                <a:gd name="T4" fmla="*/ 1 w 2"/>
                <a:gd name="T5" fmla="*/ 2 h 2"/>
                <a:gd name="T6" fmla="*/ 2 w 2"/>
                <a:gd name="T7" fmla="*/ 1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0" y="0"/>
                    <a:pt x="1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521">
              <a:extLst>
                <a:ext uri="{FF2B5EF4-FFF2-40B4-BE49-F238E27FC236}">
                  <a16:creationId xmlns:a16="http://schemas.microsoft.com/office/drawing/2014/main" id="{57FD6624-DB88-4CBE-95EC-8FA81A071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0025" y="1042988"/>
              <a:ext cx="26988" cy="74613"/>
            </a:xfrm>
            <a:custGeom>
              <a:avLst/>
              <a:gdLst>
                <a:gd name="T0" fmla="*/ 6 w 9"/>
                <a:gd name="T1" fmla="*/ 1 h 24"/>
                <a:gd name="T2" fmla="*/ 4 w 9"/>
                <a:gd name="T3" fmla="*/ 12 h 24"/>
                <a:gd name="T4" fmla="*/ 2 w 9"/>
                <a:gd name="T5" fmla="*/ 19 h 24"/>
                <a:gd name="T6" fmla="*/ 1 w 9"/>
                <a:gd name="T7" fmla="*/ 23 h 24"/>
                <a:gd name="T8" fmla="*/ 2 w 9"/>
                <a:gd name="T9" fmla="*/ 24 h 24"/>
                <a:gd name="T10" fmla="*/ 7 w 9"/>
                <a:gd name="T11" fmla="*/ 16 h 24"/>
                <a:gd name="T12" fmla="*/ 8 w 9"/>
                <a:gd name="T13" fmla="*/ 1 h 24"/>
                <a:gd name="T14" fmla="*/ 6 w 9"/>
                <a:gd name="T15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24">
                  <a:moveTo>
                    <a:pt x="6" y="1"/>
                  </a:moveTo>
                  <a:cubicBezTo>
                    <a:pt x="5" y="5"/>
                    <a:pt x="5" y="9"/>
                    <a:pt x="4" y="12"/>
                  </a:cubicBezTo>
                  <a:cubicBezTo>
                    <a:pt x="3" y="15"/>
                    <a:pt x="3" y="17"/>
                    <a:pt x="2" y="19"/>
                  </a:cubicBezTo>
                  <a:cubicBezTo>
                    <a:pt x="1" y="21"/>
                    <a:pt x="0" y="21"/>
                    <a:pt x="1" y="23"/>
                  </a:cubicBezTo>
                  <a:cubicBezTo>
                    <a:pt x="1" y="23"/>
                    <a:pt x="2" y="24"/>
                    <a:pt x="2" y="24"/>
                  </a:cubicBezTo>
                  <a:cubicBezTo>
                    <a:pt x="5" y="23"/>
                    <a:pt x="6" y="19"/>
                    <a:pt x="7" y="16"/>
                  </a:cubicBezTo>
                  <a:cubicBezTo>
                    <a:pt x="8" y="11"/>
                    <a:pt x="9" y="6"/>
                    <a:pt x="8" y="1"/>
                  </a:cubicBezTo>
                  <a:cubicBezTo>
                    <a:pt x="8" y="0"/>
                    <a:pt x="6" y="0"/>
                    <a:pt x="6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522">
              <a:extLst>
                <a:ext uri="{FF2B5EF4-FFF2-40B4-BE49-F238E27FC236}">
                  <a16:creationId xmlns:a16="http://schemas.microsoft.com/office/drawing/2014/main" id="{881FD4AD-00A8-40C1-A0CA-2E6EED2064A9}"/>
                </a:ext>
              </a:extLst>
            </p:cNvPr>
            <p:cNvSpPr>
              <a:spLocks/>
            </p:cNvSpPr>
            <p:nvPr/>
          </p:nvSpPr>
          <p:spPr bwMode="auto">
            <a:xfrm>
              <a:off x="9072563" y="1035050"/>
              <a:ext cx="20638" cy="76200"/>
            </a:xfrm>
            <a:custGeom>
              <a:avLst/>
              <a:gdLst>
                <a:gd name="T0" fmla="*/ 4 w 7"/>
                <a:gd name="T1" fmla="*/ 3 h 25"/>
                <a:gd name="T2" fmla="*/ 2 w 7"/>
                <a:gd name="T3" fmla="*/ 14 h 25"/>
                <a:gd name="T4" fmla="*/ 1 w 7"/>
                <a:gd name="T5" fmla="*/ 24 h 25"/>
                <a:gd name="T6" fmla="*/ 3 w 7"/>
                <a:gd name="T7" fmla="*/ 25 h 25"/>
                <a:gd name="T8" fmla="*/ 7 w 7"/>
                <a:gd name="T9" fmla="*/ 15 h 25"/>
                <a:gd name="T10" fmla="*/ 7 w 7"/>
                <a:gd name="T11" fmla="*/ 2 h 25"/>
                <a:gd name="T12" fmla="*/ 4 w 7"/>
                <a:gd name="T13" fmla="*/ 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25">
                  <a:moveTo>
                    <a:pt x="4" y="3"/>
                  </a:moveTo>
                  <a:cubicBezTo>
                    <a:pt x="4" y="6"/>
                    <a:pt x="3" y="10"/>
                    <a:pt x="2" y="14"/>
                  </a:cubicBezTo>
                  <a:cubicBezTo>
                    <a:pt x="2" y="17"/>
                    <a:pt x="0" y="21"/>
                    <a:pt x="1" y="24"/>
                  </a:cubicBezTo>
                  <a:cubicBezTo>
                    <a:pt x="1" y="25"/>
                    <a:pt x="2" y="25"/>
                    <a:pt x="3" y="25"/>
                  </a:cubicBezTo>
                  <a:cubicBezTo>
                    <a:pt x="6" y="23"/>
                    <a:pt x="6" y="19"/>
                    <a:pt x="7" y="15"/>
                  </a:cubicBezTo>
                  <a:cubicBezTo>
                    <a:pt x="7" y="11"/>
                    <a:pt x="7" y="7"/>
                    <a:pt x="7" y="2"/>
                  </a:cubicBezTo>
                  <a:cubicBezTo>
                    <a:pt x="7" y="0"/>
                    <a:pt x="4" y="1"/>
                    <a:pt x="4" y="3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523">
              <a:extLst>
                <a:ext uri="{FF2B5EF4-FFF2-40B4-BE49-F238E27FC236}">
                  <a16:creationId xmlns:a16="http://schemas.microsoft.com/office/drawing/2014/main" id="{544FC39E-69FD-4ACB-9B25-7998A1CCF44D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3988" y="1016000"/>
              <a:ext cx="31750" cy="76200"/>
            </a:xfrm>
            <a:custGeom>
              <a:avLst/>
              <a:gdLst>
                <a:gd name="T0" fmla="*/ 7 w 10"/>
                <a:gd name="T1" fmla="*/ 1 h 25"/>
                <a:gd name="T2" fmla="*/ 4 w 10"/>
                <a:gd name="T3" fmla="*/ 13 h 25"/>
                <a:gd name="T4" fmla="*/ 1 w 10"/>
                <a:gd name="T5" fmla="*/ 24 h 25"/>
                <a:gd name="T6" fmla="*/ 3 w 10"/>
                <a:gd name="T7" fmla="*/ 25 h 25"/>
                <a:gd name="T8" fmla="*/ 8 w 10"/>
                <a:gd name="T9" fmla="*/ 15 h 25"/>
                <a:gd name="T10" fmla="*/ 10 w 10"/>
                <a:gd name="T11" fmla="*/ 1 h 25"/>
                <a:gd name="T12" fmla="*/ 7 w 10"/>
                <a:gd name="T13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25">
                  <a:moveTo>
                    <a:pt x="7" y="1"/>
                  </a:moveTo>
                  <a:cubicBezTo>
                    <a:pt x="6" y="5"/>
                    <a:pt x="5" y="9"/>
                    <a:pt x="4" y="13"/>
                  </a:cubicBezTo>
                  <a:cubicBezTo>
                    <a:pt x="3" y="16"/>
                    <a:pt x="0" y="20"/>
                    <a:pt x="1" y="24"/>
                  </a:cubicBezTo>
                  <a:cubicBezTo>
                    <a:pt x="1" y="25"/>
                    <a:pt x="3" y="25"/>
                    <a:pt x="3" y="25"/>
                  </a:cubicBezTo>
                  <a:cubicBezTo>
                    <a:pt x="7" y="23"/>
                    <a:pt x="7" y="19"/>
                    <a:pt x="8" y="15"/>
                  </a:cubicBezTo>
                  <a:cubicBezTo>
                    <a:pt x="9" y="11"/>
                    <a:pt x="10" y="6"/>
                    <a:pt x="10" y="1"/>
                  </a:cubicBezTo>
                  <a:cubicBezTo>
                    <a:pt x="10" y="0"/>
                    <a:pt x="8" y="0"/>
                    <a:pt x="7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524">
              <a:extLst>
                <a:ext uri="{FF2B5EF4-FFF2-40B4-BE49-F238E27FC236}">
                  <a16:creationId xmlns:a16="http://schemas.microsoft.com/office/drawing/2014/main" id="{4E5E90FE-6E66-4F17-B334-FA6E1CF6E8CF}"/>
                </a:ext>
              </a:extLst>
            </p:cNvPr>
            <p:cNvSpPr>
              <a:spLocks/>
            </p:cNvSpPr>
            <p:nvPr/>
          </p:nvSpPr>
          <p:spPr bwMode="auto">
            <a:xfrm>
              <a:off x="9026525" y="1009650"/>
              <a:ext cx="20638" cy="73025"/>
            </a:xfrm>
            <a:custGeom>
              <a:avLst/>
              <a:gdLst>
                <a:gd name="T0" fmla="*/ 4 w 7"/>
                <a:gd name="T1" fmla="*/ 2 h 24"/>
                <a:gd name="T2" fmla="*/ 3 w 7"/>
                <a:gd name="T3" fmla="*/ 13 h 24"/>
                <a:gd name="T4" fmla="*/ 1 w 7"/>
                <a:gd name="T5" fmla="*/ 22 h 24"/>
                <a:gd name="T6" fmla="*/ 3 w 7"/>
                <a:gd name="T7" fmla="*/ 23 h 24"/>
                <a:gd name="T8" fmla="*/ 7 w 7"/>
                <a:gd name="T9" fmla="*/ 14 h 24"/>
                <a:gd name="T10" fmla="*/ 7 w 7"/>
                <a:gd name="T11" fmla="*/ 2 h 24"/>
                <a:gd name="T12" fmla="*/ 4 w 7"/>
                <a:gd name="T13" fmla="*/ 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24">
                  <a:moveTo>
                    <a:pt x="4" y="2"/>
                  </a:moveTo>
                  <a:cubicBezTo>
                    <a:pt x="4" y="6"/>
                    <a:pt x="3" y="9"/>
                    <a:pt x="3" y="13"/>
                  </a:cubicBezTo>
                  <a:cubicBezTo>
                    <a:pt x="2" y="16"/>
                    <a:pt x="0" y="19"/>
                    <a:pt x="1" y="22"/>
                  </a:cubicBezTo>
                  <a:cubicBezTo>
                    <a:pt x="2" y="23"/>
                    <a:pt x="3" y="24"/>
                    <a:pt x="3" y="23"/>
                  </a:cubicBezTo>
                  <a:cubicBezTo>
                    <a:pt x="6" y="21"/>
                    <a:pt x="7" y="17"/>
                    <a:pt x="7" y="14"/>
                  </a:cubicBezTo>
                  <a:cubicBezTo>
                    <a:pt x="7" y="10"/>
                    <a:pt x="7" y="6"/>
                    <a:pt x="7" y="2"/>
                  </a:cubicBezTo>
                  <a:cubicBezTo>
                    <a:pt x="6" y="0"/>
                    <a:pt x="4" y="0"/>
                    <a:pt x="4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525">
              <a:extLst>
                <a:ext uri="{FF2B5EF4-FFF2-40B4-BE49-F238E27FC236}">
                  <a16:creationId xmlns:a16="http://schemas.microsoft.com/office/drawing/2014/main" id="{1A5FBA3B-C37D-45DA-AC2D-5B92DF378BD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6363" y="1003300"/>
              <a:ext cx="23813" cy="79375"/>
            </a:xfrm>
            <a:custGeom>
              <a:avLst/>
              <a:gdLst>
                <a:gd name="T0" fmla="*/ 5 w 8"/>
                <a:gd name="T1" fmla="*/ 1 h 26"/>
                <a:gd name="T2" fmla="*/ 1 w 8"/>
                <a:gd name="T3" fmla="*/ 22 h 26"/>
                <a:gd name="T4" fmla="*/ 5 w 8"/>
                <a:gd name="T5" fmla="*/ 23 h 26"/>
                <a:gd name="T6" fmla="*/ 7 w 8"/>
                <a:gd name="T7" fmla="*/ 1 h 26"/>
                <a:gd name="T8" fmla="*/ 5 w 8"/>
                <a:gd name="T9" fmla="*/ 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6">
                  <a:moveTo>
                    <a:pt x="5" y="1"/>
                  </a:moveTo>
                  <a:cubicBezTo>
                    <a:pt x="5" y="8"/>
                    <a:pt x="2" y="15"/>
                    <a:pt x="1" y="22"/>
                  </a:cubicBezTo>
                  <a:cubicBezTo>
                    <a:pt x="0" y="24"/>
                    <a:pt x="4" y="26"/>
                    <a:pt x="5" y="23"/>
                  </a:cubicBezTo>
                  <a:cubicBezTo>
                    <a:pt x="8" y="17"/>
                    <a:pt x="8" y="9"/>
                    <a:pt x="7" y="1"/>
                  </a:cubicBezTo>
                  <a:cubicBezTo>
                    <a:pt x="7" y="0"/>
                    <a:pt x="5" y="0"/>
                    <a:pt x="5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526">
              <a:extLst>
                <a:ext uri="{FF2B5EF4-FFF2-40B4-BE49-F238E27FC236}">
                  <a16:creationId xmlns:a16="http://schemas.microsoft.com/office/drawing/2014/main" id="{D480C94F-A606-4343-B4E8-5762B7E0A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8970963" y="989013"/>
              <a:ext cx="31750" cy="79375"/>
            </a:xfrm>
            <a:custGeom>
              <a:avLst/>
              <a:gdLst>
                <a:gd name="T0" fmla="*/ 4 w 10"/>
                <a:gd name="T1" fmla="*/ 1 h 26"/>
                <a:gd name="T2" fmla="*/ 2 w 10"/>
                <a:gd name="T3" fmla="*/ 13 h 26"/>
                <a:gd name="T4" fmla="*/ 1 w 10"/>
                <a:gd name="T5" fmla="*/ 19 h 26"/>
                <a:gd name="T6" fmla="*/ 0 w 10"/>
                <a:gd name="T7" fmla="*/ 24 h 26"/>
                <a:gd name="T8" fmla="*/ 2 w 10"/>
                <a:gd name="T9" fmla="*/ 25 h 26"/>
                <a:gd name="T10" fmla="*/ 7 w 10"/>
                <a:gd name="T11" fmla="*/ 2 h 26"/>
                <a:gd name="T12" fmla="*/ 4 w 10"/>
                <a:gd name="T13" fmla="*/ 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26">
                  <a:moveTo>
                    <a:pt x="4" y="1"/>
                  </a:moveTo>
                  <a:cubicBezTo>
                    <a:pt x="3" y="5"/>
                    <a:pt x="3" y="9"/>
                    <a:pt x="2" y="13"/>
                  </a:cubicBezTo>
                  <a:cubicBezTo>
                    <a:pt x="2" y="15"/>
                    <a:pt x="2" y="17"/>
                    <a:pt x="1" y="19"/>
                  </a:cubicBezTo>
                  <a:cubicBezTo>
                    <a:pt x="0" y="22"/>
                    <a:pt x="0" y="22"/>
                    <a:pt x="0" y="24"/>
                  </a:cubicBezTo>
                  <a:cubicBezTo>
                    <a:pt x="1" y="25"/>
                    <a:pt x="2" y="26"/>
                    <a:pt x="2" y="25"/>
                  </a:cubicBezTo>
                  <a:cubicBezTo>
                    <a:pt x="10" y="24"/>
                    <a:pt x="7" y="7"/>
                    <a:pt x="7" y="2"/>
                  </a:cubicBezTo>
                  <a:cubicBezTo>
                    <a:pt x="7" y="0"/>
                    <a:pt x="4" y="0"/>
                    <a:pt x="4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527">
              <a:extLst>
                <a:ext uri="{FF2B5EF4-FFF2-40B4-BE49-F238E27FC236}">
                  <a16:creationId xmlns:a16="http://schemas.microsoft.com/office/drawing/2014/main" id="{88AA04E7-6A95-415B-9193-B874CFB69B4E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7625" y="992188"/>
              <a:ext cx="22225" cy="66675"/>
            </a:xfrm>
            <a:custGeom>
              <a:avLst/>
              <a:gdLst>
                <a:gd name="T0" fmla="*/ 3 w 7"/>
                <a:gd name="T1" fmla="*/ 2 h 22"/>
                <a:gd name="T2" fmla="*/ 2 w 7"/>
                <a:gd name="T3" fmla="*/ 13 h 22"/>
                <a:gd name="T4" fmla="*/ 2 w 7"/>
                <a:gd name="T5" fmla="*/ 22 h 22"/>
                <a:gd name="T6" fmla="*/ 4 w 7"/>
                <a:gd name="T7" fmla="*/ 22 h 22"/>
                <a:gd name="T8" fmla="*/ 6 w 7"/>
                <a:gd name="T9" fmla="*/ 14 h 22"/>
                <a:gd name="T10" fmla="*/ 6 w 7"/>
                <a:gd name="T11" fmla="*/ 2 h 22"/>
                <a:gd name="T12" fmla="*/ 3 w 7"/>
                <a:gd name="T13" fmla="*/ 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22">
                  <a:moveTo>
                    <a:pt x="3" y="2"/>
                  </a:moveTo>
                  <a:cubicBezTo>
                    <a:pt x="3" y="6"/>
                    <a:pt x="2" y="9"/>
                    <a:pt x="2" y="13"/>
                  </a:cubicBezTo>
                  <a:cubicBezTo>
                    <a:pt x="1" y="16"/>
                    <a:pt x="0" y="19"/>
                    <a:pt x="2" y="22"/>
                  </a:cubicBezTo>
                  <a:cubicBezTo>
                    <a:pt x="3" y="22"/>
                    <a:pt x="3" y="22"/>
                    <a:pt x="4" y="22"/>
                  </a:cubicBezTo>
                  <a:cubicBezTo>
                    <a:pt x="7" y="20"/>
                    <a:pt x="6" y="17"/>
                    <a:pt x="6" y="14"/>
                  </a:cubicBezTo>
                  <a:cubicBezTo>
                    <a:pt x="7" y="10"/>
                    <a:pt x="7" y="6"/>
                    <a:pt x="6" y="2"/>
                  </a:cubicBezTo>
                  <a:cubicBezTo>
                    <a:pt x="6" y="0"/>
                    <a:pt x="3" y="0"/>
                    <a:pt x="3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528">
              <a:extLst>
                <a:ext uri="{FF2B5EF4-FFF2-40B4-BE49-F238E27FC236}">
                  <a16:creationId xmlns:a16="http://schemas.microsoft.com/office/drawing/2014/main" id="{9654321E-605A-42C8-A4CE-01950E7DF82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8563" y="1306513"/>
              <a:ext cx="31750" cy="26988"/>
            </a:xfrm>
            <a:custGeom>
              <a:avLst/>
              <a:gdLst>
                <a:gd name="T0" fmla="*/ 3 w 10"/>
                <a:gd name="T1" fmla="*/ 8 h 9"/>
                <a:gd name="T2" fmla="*/ 7 w 10"/>
                <a:gd name="T3" fmla="*/ 8 h 9"/>
                <a:gd name="T4" fmla="*/ 8 w 10"/>
                <a:gd name="T5" fmla="*/ 1 h 9"/>
                <a:gd name="T6" fmla="*/ 2 w 10"/>
                <a:gd name="T7" fmla="*/ 2 h 9"/>
                <a:gd name="T8" fmla="*/ 3 w 10"/>
                <a:gd name="T9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3" y="8"/>
                  </a:moveTo>
                  <a:cubicBezTo>
                    <a:pt x="4" y="9"/>
                    <a:pt x="6" y="9"/>
                    <a:pt x="7" y="8"/>
                  </a:cubicBezTo>
                  <a:cubicBezTo>
                    <a:pt x="10" y="7"/>
                    <a:pt x="10" y="3"/>
                    <a:pt x="8" y="1"/>
                  </a:cubicBezTo>
                  <a:cubicBezTo>
                    <a:pt x="6" y="0"/>
                    <a:pt x="3" y="0"/>
                    <a:pt x="2" y="2"/>
                  </a:cubicBezTo>
                  <a:cubicBezTo>
                    <a:pt x="0" y="3"/>
                    <a:pt x="0" y="7"/>
                    <a:pt x="3" y="8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529">
              <a:extLst>
                <a:ext uri="{FF2B5EF4-FFF2-40B4-BE49-F238E27FC236}">
                  <a16:creationId xmlns:a16="http://schemas.microsoft.com/office/drawing/2014/main" id="{75301EF5-7866-44C0-BD02-D0EB1D374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6975" y="1360488"/>
              <a:ext cx="33338" cy="31750"/>
            </a:xfrm>
            <a:custGeom>
              <a:avLst/>
              <a:gdLst>
                <a:gd name="T0" fmla="*/ 6 w 11"/>
                <a:gd name="T1" fmla="*/ 10 h 10"/>
                <a:gd name="T2" fmla="*/ 11 w 11"/>
                <a:gd name="T3" fmla="*/ 5 h 10"/>
                <a:gd name="T4" fmla="*/ 5 w 11"/>
                <a:gd name="T5" fmla="*/ 0 h 10"/>
                <a:gd name="T6" fmla="*/ 0 w 11"/>
                <a:gd name="T7" fmla="*/ 5 h 10"/>
                <a:gd name="T8" fmla="*/ 6 w 11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0">
                  <a:moveTo>
                    <a:pt x="6" y="10"/>
                  </a:move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3" y="0"/>
                    <a:pt x="0" y="3"/>
                    <a:pt x="0" y="5"/>
                  </a:cubicBezTo>
                  <a:cubicBezTo>
                    <a:pt x="0" y="8"/>
                    <a:pt x="3" y="10"/>
                    <a:pt x="6" y="1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530">
              <a:extLst>
                <a:ext uri="{FF2B5EF4-FFF2-40B4-BE49-F238E27FC236}">
                  <a16:creationId xmlns:a16="http://schemas.microsoft.com/office/drawing/2014/main" id="{1DCD871E-9001-49F7-ACBB-E31ED52C72EE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0625" y="1419225"/>
              <a:ext cx="39688" cy="30163"/>
            </a:xfrm>
            <a:custGeom>
              <a:avLst/>
              <a:gdLst>
                <a:gd name="T0" fmla="*/ 6 w 13"/>
                <a:gd name="T1" fmla="*/ 10 h 10"/>
                <a:gd name="T2" fmla="*/ 6 w 13"/>
                <a:gd name="T3" fmla="*/ 0 h 10"/>
                <a:gd name="T4" fmla="*/ 6 w 13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10">
                  <a:moveTo>
                    <a:pt x="6" y="10"/>
                  </a:moveTo>
                  <a:cubicBezTo>
                    <a:pt x="13" y="9"/>
                    <a:pt x="12" y="0"/>
                    <a:pt x="6" y="0"/>
                  </a:cubicBezTo>
                  <a:cubicBezTo>
                    <a:pt x="0" y="0"/>
                    <a:pt x="0" y="10"/>
                    <a:pt x="6" y="1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531">
              <a:extLst>
                <a:ext uri="{FF2B5EF4-FFF2-40B4-BE49-F238E27FC236}">
                  <a16:creationId xmlns:a16="http://schemas.microsoft.com/office/drawing/2014/main" id="{5B955CAE-AEE2-4EBB-8122-BB07FE77A2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0625" y="1485900"/>
              <a:ext cx="30163" cy="28575"/>
            </a:xfrm>
            <a:custGeom>
              <a:avLst/>
              <a:gdLst>
                <a:gd name="T0" fmla="*/ 6 w 10"/>
                <a:gd name="T1" fmla="*/ 0 h 9"/>
                <a:gd name="T2" fmla="*/ 5 w 10"/>
                <a:gd name="T3" fmla="*/ 0 h 9"/>
                <a:gd name="T4" fmla="*/ 0 w 10"/>
                <a:gd name="T5" fmla="*/ 4 h 9"/>
                <a:gd name="T6" fmla="*/ 5 w 10"/>
                <a:gd name="T7" fmla="*/ 8 h 9"/>
                <a:gd name="T8" fmla="*/ 6 w 10"/>
                <a:gd name="T9" fmla="*/ 8 h 9"/>
                <a:gd name="T10" fmla="*/ 6 w 10"/>
                <a:gd name="T1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9">
                  <a:moveTo>
                    <a:pt x="6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1"/>
                    <a:pt x="0" y="4"/>
                  </a:cubicBezTo>
                  <a:cubicBezTo>
                    <a:pt x="0" y="7"/>
                    <a:pt x="3" y="9"/>
                    <a:pt x="5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10" y="7"/>
                    <a:pt x="9" y="1"/>
                    <a:pt x="6" y="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532">
              <a:extLst>
                <a:ext uri="{FF2B5EF4-FFF2-40B4-BE49-F238E27FC236}">
                  <a16:creationId xmlns:a16="http://schemas.microsoft.com/office/drawing/2014/main" id="{0D3FFFB0-BF22-4293-A1B8-370A99A7EE79}"/>
                </a:ext>
              </a:extLst>
            </p:cNvPr>
            <p:cNvSpPr>
              <a:spLocks/>
            </p:cNvSpPr>
            <p:nvPr/>
          </p:nvSpPr>
          <p:spPr bwMode="auto">
            <a:xfrm>
              <a:off x="8977313" y="1293813"/>
              <a:ext cx="30163" cy="26988"/>
            </a:xfrm>
            <a:custGeom>
              <a:avLst/>
              <a:gdLst>
                <a:gd name="T0" fmla="*/ 2 w 10"/>
                <a:gd name="T1" fmla="*/ 6 h 9"/>
                <a:gd name="T2" fmla="*/ 2 w 10"/>
                <a:gd name="T3" fmla="*/ 6 h 9"/>
                <a:gd name="T4" fmla="*/ 8 w 10"/>
                <a:gd name="T5" fmla="*/ 6 h 9"/>
                <a:gd name="T6" fmla="*/ 9 w 10"/>
                <a:gd name="T7" fmla="*/ 6 h 9"/>
                <a:gd name="T8" fmla="*/ 5 w 10"/>
                <a:gd name="T9" fmla="*/ 0 h 9"/>
                <a:gd name="T10" fmla="*/ 2 w 10"/>
                <a:gd name="T11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9"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3" y="9"/>
                    <a:pt x="7" y="9"/>
                    <a:pt x="8" y="6"/>
                  </a:cubicBezTo>
                  <a:cubicBezTo>
                    <a:pt x="8" y="6"/>
                    <a:pt x="8" y="6"/>
                    <a:pt x="9" y="6"/>
                  </a:cubicBezTo>
                  <a:cubicBezTo>
                    <a:pt x="10" y="3"/>
                    <a:pt x="8" y="0"/>
                    <a:pt x="5" y="0"/>
                  </a:cubicBezTo>
                  <a:cubicBezTo>
                    <a:pt x="2" y="0"/>
                    <a:pt x="0" y="3"/>
                    <a:pt x="2" y="6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533">
              <a:extLst>
                <a:ext uri="{FF2B5EF4-FFF2-40B4-BE49-F238E27FC236}">
                  <a16:creationId xmlns:a16="http://schemas.microsoft.com/office/drawing/2014/main" id="{5FD6B6AD-9AC1-4AB7-B9A5-F1287858D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7788" y="1346200"/>
              <a:ext cx="42863" cy="33338"/>
            </a:xfrm>
            <a:custGeom>
              <a:avLst/>
              <a:gdLst>
                <a:gd name="T0" fmla="*/ 7 w 14"/>
                <a:gd name="T1" fmla="*/ 11 h 11"/>
                <a:gd name="T2" fmla="*/ 7 w 14"/>
                <a:gd name="T3" fmla="*/ 0 h 11"/>
                <a:gd name="T4" fmla="*/ 7 w 14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11">
                  <a:moveTo>
                    <a:pt x="7" y="11"/>
                  </a:moveTo>
                  <a:cubicBezTo>
                    <a:pt x="14" y="11"/>
                    <a:pt x="14" y="0"/>
                    <a:pt x="7" y="0"/>
                  </a:cubicBezTo>
                  <a:cubicBezTo>
                    <a:pt x="0" y="0"/>
                    <a:pt x="1" y="11"/>
                    <a:pt x="7" y="1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534">
              <a:extLst>
                <a:ext uri="{FF2B5EF4-FFF2-40B4-BE49-F238E27FC236}">
                  <a16:creationId xmlns:a16="http://schemas.microsoft.com/office/drawing/2014/main" id="{CD8AD924-F20D-4FBD-8B0D-F927CCE90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7788" y="1401763"/>
              <a:ext cx="36513" cy="33338"/>
            </a:xfrm>
            <a:custGeom>
              <a:avLst/>
              <a:gdLst>
                <a:gd name="T0" fmla="*/ 2 w 12"/>
                <a:gd name="T1" fmla="*/ 8 h 11"/>
                <a:gd name="T2" fmla="*/ 3 w 12"/>
                <a:gd name="T3" fmla="*/ 8 h 11"/>
                <a:gd name="T4" fmla="*/ 10 w 12"/>
                <a:gd name="T5" fmla="*/ 8 h 11"/>
                <a:gd name="T6" fmla="*/ 11 w 12"/>
                <a:gd name="T7" fmla="*/ 8 h 11"/>
                <a:gd name="T8" fmla="*/ 6 w 12"/>
                <a:gd name="T9" fmla="*/ 1 h 11"/>
                <a:gd name="T10" fmla="*/ 2 w 12"/>
                <a:gd name="T11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1">
                  <a:moveTo>
                    <a:pt x="2" y="8"/>
                  </a:moveTo>
                  <a:cubicBezTo>
                    <a:pt x="2" y="8"/>
                    <a:pt x="2" y="8"/>
                    <a:pt x="3" y="8"/>
                  </a:cubicBezTo>
                  <a:cubicBezTo>
                    <a:pt x="4" y="11"/>
                    <a:pt x="9" y="11"/>
                    <a:pt x="10" y="8"/>
                  </a:cubicBezTo>
                  <a:cubicBezTo>
                    <a:pt x="10" y="8"/>
                    <a:pt x="11" y="8"/>
                    <a:pt x="11" y="8"/>
                  </a:cubicBezTo>
                  <a:cubicBezTo>
                    <a:pt x="12" y="4"/>
                    <a:pt x="10" y="0"/>
                    <a:pt x="6" y="1"/>
                  </a:cubicBezTo>
                  <a:cubicBezTo>
                    <a:pt x="3" y="1"/>
                    <a:pt x="0" y="5"/>
                    <a:pt x="2" y="8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535">
              <a:extLst>
                <a:ext uri="{FF2B5EF4-FFF2-40B4-BE49-F238E27FC236}">
                  <a16:creationId xmlns:a16="http://schemas.microsoft.com/office/drawing/2014/main" id="{F886EA64-CA5F-47D1-982D-3681A7A6F150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7788" y="1465263"/>
              <a:ext cx="31750" cy="30163"/>
            </a:xfrm>
            <a:custGeom>
              <a:avLst/>
              <a:gdLst>
                <a:gd name="T0" fmla="*/ 5 w 10"/>
                <a:gd name="T1" fmla="*/ 10 h 10"/>
                <a:gd name="T2" fmla="*/ 10 w 10"/>
                <a:gd name="T3" fmla="*/ 5 h 10"/>
                <a:gd name="T4" fmla="*/ 5 w 10"/>
                <a:gd name="T5" fmla="*/ 0 h 10"/>
                <a:gd name="T6" fmla="*/ 0 w 10"/>
                <a:gd name="T7" fmla="*/ 5 h 10"/>
                <a:gd name="T8" fmla="*/ 5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5" y="10"/>
                  </a:moveTo>
                  <a:cubicBezTo>
                    <a:pt x="8" y="10"/>
                    <a:pt x="10" y="7"/>
                    <a:pt x="10" y="5"/>
                  </a:cubicBezTo>
                  <a:cubicBezTo>
                    <a:pt x="10" y="2"/>
                    <a:pt x="8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3" y="10"/>
                    <a:pt x="5" y="1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536">
              <a:extLst>
                <a:ext uri="{FF2B5EF4-FFF2-40B4-BE49-F238E27FC236}">
                  <a16:creationId xmlns:a16="http://schemas.microsoft.com/office/drawing/2014/main" id="{826012CA-497A-4D30-81E9-6807C2F4C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4450" y="1111250"/>
              <a:ext cx="52388" cy="69850"/>
            </a:xfrm>
            <a:custGeom>
              <a:avLst/>
              <a:gdLst>
                <a:gd name="T0" fmla="*/ 17 w 17"/>
                <a:gd name="T1" fmla="*/ 22 h 23"/>
                <a:gd name="T2" fmla="*/ 7 w 17"/>
                <a:gd name="T3" fmla="*/ 11 h 23"/>
                <a:gd name="T4" fmla="*/ 4 w 17"/>
                <a:gd name="T5" fmla="*/ 1 h 23"/>
                <a:gd name="T6" fmla="*/ 2 w 17"/>
                <a:gd name="T7" fmla="*/ 1 h 23"/>
                <a:gd name="T8" fmla="*/ 5 w 17"/>
                <a:gd name="T9" fmla="*/ 13 h 23"/>
                <a:gd name="T10" fmla="*/ 16 w 17"/>
                <a:gd name="T11" fmla="*/ 23 h 23"/>
                <a:gd name="T12" fmla="*/ 17 w 17"/>
                <a:gd name="T13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">
                  <a:moveTo>
                    <a:pt x="17" y="22"/>
                  </a:moveTo>
                  <a:cubicBezTo>
                    <a:pt x="13" y="19"/>
                    <a:pt x="9" y="15"/>
                    <a:pt x="7" y="11"/>
                  </a:cubicBezTo>
                  <a:cubicBezTo>
                    <a:pt x="6" y="8"/>
                    <a:pt x="7" y="3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ubicBezTo>
                    <a:pt x="0" y="4"/>
                    <a:pt x="3" y="10"/>
                    <a:pt x="5" y="13"/>
                  </a:cubicBezTo>
                  <a:cubicBezTo>
                    <a:pt x="7" y="18"/>
                    <a:pt x="12" y="20"/>
                    <a:pt x="16" y="23"/>
                  </a:cubicBezTo>
                  <a:cubicBezTo>
                    <a:pt x="17" y="23"/>
                    <a:pt x="17" y="22"/>
                    <a:pt x="17" y="2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537">
              <a:extLst>
                <a:ext uri="{FF2B5EF4-FFF2-40B4-BE49-F238E27FC236}">
                  <a16:creationId xmlns:a16="http://schemas.microsoft.com/office/drawing/2014/main" id="{010EE318-8868-40AE-949C-08FF962A2369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8088" y="1114425"/>
              <a:ext cx="39688" cy="73025"/>
            </a:xfrm>
            <a:custGeom>
              <a:avLst/>
              <a:gdLst>
                <a:gd name="T0" fmla="*/ 1 w 13"/>
                <a:gd name="T1" fmla="*/ 24 h 24"/>
                <a:gd name="T2" fmla="*/ 9 w 13"/>
                <a:gd name="T3" fmla="*/ 13 h 24"/>
                <a:gd name="T4" fmla="*/ 13 w 13"/>
                <a:gd name="T5" fmla="*/ 4 h 24"/>
                <a:gd name="T6" fmla="*/ 8 w 13"/>
                <a:gd name="T7" fmla="*/ 3 h 24"/>
                <a:gd name="T8" fmla="*/ 7 w 13"/>
                <a:gd name="T9" fmla="*/ 7 h 24"/>
                <a:gd name="T10" fmla="*/ 5 w 13"/>
                <a:gd name="T11" fmla="*/ 13 h 24"/>
                <a:gd name="T12" fmla="*/ 0 w 13"/>
                <a:gd name="T13" fmla="*/ 23 h 24"/>
                <a:gd name="T14" fmla="*/ 1 w 13"/>
                <a:gd name="T1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24">
                  <a:moveTo>
                    <a:pt x="1" y="24"/>
                  </a:moveTo>
                  <a:cubicBezTo>
                    <a:pt x="3" y="20"/>
                    <a:pt x="6" y="17"/>
                    <a:pt x="9" y="13"/>
                  </a:cubicBezTo>
                  <a:cubicBezTo>
                    <a:pt x="11" y="11"/>
                    <a:pt x="13" y="7"/>
                    <a:pt x="13" y="4"/>
                  </a:cubicBezTo>
                  <a:cubicBezTo>
                    <a:pt x="13" y="2"/>
                    <a:pt x="10" y="0"/>
                    <a:pt x="8" y="3"/>
                  </a:cubicBezTo>
                  <a:cubicBezTo>
                    <a:pt x="8" y="4"/>
                    <a:pt x="7" y="6"/>
                    <a:pt x="7" y="7"/>
                  </a:cubicBezTo>
                  <a:cubicBezTo>
                    <a:pt x="7" y="10"/>
                    <a:pt x="6" y="11"/>
                    <a:pt x="5" y="13"/>
                  </a:cubicBezTo>
                  <a:cubicBezTo>
                    <a:pt x="3" y="16"/>
                    <a:pt x="2" y="20"/>
                    <a:pt x="0" y="23"/>
                  </a:cubicBezTo>
                  <a:cubicBezTo>
                    <a:pt x="0" y="24"/>
                    <a:pt x="1" y="24"/>
                    <a:pt x="1" y="24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538">
              <a:extLst>
                <a:ext uri="{FF2B5EF4-FFF2-40B4-BE49-F238E27FC236}">
                  <a16:creationId xmlns:a16="http://schemas.microsoft.com/office/drawing/2014/main" id="{2B436480-98E9-4CE6-AC13-E2E6ECF5F0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8238" y="1150938"/>
              <a:ext cx="49213" cy="50800"/>
            </a:xfrm>
            <a:custGeom>
              <a:avLst/>
              <a:gdLst>
                <a:gd name="T0" fmla="*/ 15 w 16"/>
                <a:gd name="T1" fmla="*/ 15 h 17"/>
                <a:gd name="T2" fmla="*/ 5 w 16"/>
                <a:gd name="T3" fmla="*/ 3 h 17"/>
                <a:gd name="T4" fmla="*/ 1 w 16"/>
                <a:gd name="T5" fmla="*/ 4 h 17"/>
                <a:gd name="T6" fmla="*/ 15 w 16"/>
                <a:gd name="T7" fmla="*/ 16 h 17"/>
                <a:gd name="T8" fmla="*/ 15 w 16"/>
                <a:gd name="T9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7">
                  <a:moveTo>
                    <a:pt x="15" y="15"/>
                  </a:moveTo>
                  <a:cubicBezTo>
                    <a:pt x="9" y="14"/>
                    <a:pt x="6" y="8"/>
                    <a:pt x="5" y="3"/>
                  </a:cubicBezTo>
                  <a:cubicBezTo>
                    <a:pt x="5" y="0"/>
                    <a:pt x="0" y="1"/>
                    <a:pt x="1" y="4"/>
                  </a:cubicBezTo>
                  <a:cubicBezTo>
                    <a:pt x="2" y="11"/>
                    <a:pt x="8" y="17"/>
                    <a:pt x="15" y="16"/>
                  </a:cubicBezTo>
                  <a:cubicBezTo>
                    <a:pt x="16" y="15"/>
                    <a:pt x="16" y="15"/>
                    <a:pt x="15" y="15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539">
              <a:extLst>
                <a:ext uri="{FF2B5EF4-FFF2-40B4-BE49-F238E27FC236}">
                  <a16:creationId xmlns:a16="http://schemas.microsoft.com/office/drawing/2014/main" id="{02B3B7A5-56E5-4027-A700-13E886787C55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4300" y="1154113"/>
              <a:ext cx="49213" cy="42863"/>
            </a:xfrm>
            <a:custGeom>
              <a:avLst/>
              <a:gdLst>
                <a:gd name="T0" fmla="*/ 1 w 16"/>
                <a:gd name="T1" fmla="*/ 13 h 14"/>
                <a:gd name="T2" fmla="*/ 10 w 16"/>
                <a:gd name="T3" fmla="*/ 10 h 14"/>
                <a:gd name="T4" fmla="*/ 15 w 16"/>
                <a:gd name="T5" fmla="*/ 1 h 14"/>
                <a:gd name="T6" fmla="*/ 13 w 16"/>
                <a:gd name="T7" fmla="*/ 0 h 14"/>
                <a:gd name="T8" fmla="*/ 11 w 16"/>
                <a:gd name="T9" fmla="*/ 3 h 14"/>
                <a:gd name="T10" fmla="*/ 9 w 16"/>
                <a:gd name="T11" fmla="*/ 7 h 14"/>
                <a:gd name="T12" fmla="*/ 1 w 16"/>
                <a:gd name="T13" fmla="*/ 13 h 14"/>
                <a:gd name="T14" fmla="*/ 1 w 16"/>
                <a:gd name="T15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14">
                  <a:moveTo>
                    <a:pt x="1" y="13"/>
                  </a:moveTo>
                  <a:cubicBezTo>
                    <a:pt x="5" y="13"/>
                    <a:pt x="7" y="12"/>
                    <a:pt x="10" y="10"/>
                  </a:cubicBezTo>
                  <a:cubicBezTo>
                    <a:pt x="12" y="8"/>
                    <a:pt x="16" y="4"/>
                    <a:pt x="15" y="1"/>
                  </a:cubicBezTo>
                  <a:cubicBezTo>
                    <a:pt x="15" y="0"/>
                    <a:pt x="14" y="0"/>
                    <a:pt x="13" y="0"/>
                  </a:cubicBezTo>
                  <a:cubicBezTo>
                    <a:pt x="11" y="1"/>
                    <a:pt x="11" y="2"/>
                    <a:pt x="11" y="3"/>
                  </a:cubicBezTo>
                  <a:cubicBezTo>
                    <a:pt x="10" y="5"/>
                    <a:pt x="9" y="6"/>
                    <a:pt x="9" y="7"/>
                  </a:cubicBezTo>
                  <a:cubicBezTo>
                    <a:pt x="7" y="10"/>
                    <a:pt x="4" y="12"/>
                    <a:pt x="1" y="13"/>
                  </a:cubicBezTo>
                  <a:cubicBezTo>
                    <a:pt x="0" y="13"/>
                    <a:pt x="1" y="14"/>
                    <a:pt x="1" y="13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540">
              <a:extLst>
                <a:ext uri="{FF2B5EF4-FFF2-40B4-BE49-F238E27FC236}">
                  <a16:creationId xmlns:a16="http://schemas.microsoft.com/office/drawing/2014/main" id="{55BA2C39-5835-4D79-8388-CDF4FCD88D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5688" y="1697038"/>
              <a:ext cx="171450" cy="30163"/>
            </a:xfrm>
            <a:custGeom>
              <a:avLst/>
              <a:gdLst>
                <a:gd name="T0" fmla="*/ 1 w 56"/>
                <a:gd name="T1" fmla="*/ 10 h 10"/>
                <a:gd name="T2" fmla="*/ 27 w 56"/>
                <a:gd name="T3" fmla="*/ 7 h 10"/>
                <a:gd name="T4" fmla="*/ 44 w 56"/>
                <a:gd name="T5" fmla="*/ 8 h 10"/>
                <a:gd name="T6" fmla="*/ 54 w 56"/>
                <a:gd name="T7" fmla="*/ 10 h 10"/>
                <a:gd name="T8" fmla="*/ 56 w 56"/>
                <a:gd name="T9" fmla="*/ 8 h 10"/>
                <a:gd name="T10" fmla="*/ 33 w 56"/>
                <a:gd name="T11" fmla="*/ 3 h 10"/>
                <a:gd name="T12" fmla="*/ 1 w 56"/>
                <a:gd name="T13" fmla="*/ 8 h 10"/>
                <a:gd name="T14" fmla="*/ 1 w 56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10">
                  <a:moveTo>
                    <a:pt x="1" y="10"/>
                  </a:moveTo>
                  <a:cubicBezTo>
                    <a:pt x="10" y="10"/>
                    <a:pt x="18" y="8"/>
                    <a:pt x="27" y="7"/>
                  </a:cubicBezTo>
                  <a:cubicBezTo>
                    <a:pt x="33" y="6"/>
                    <a:pt x="38" y="7"/>
                    <a:pt x="44" y="8"/>
                  </a:cubicBezTo>
                  <a:cubicBezTo>
                    <a:pt x="48" y="8"/>
                    <a:pt x="50" y="10"/>
                    <a:pt x="54" y="10"/>
                  </a:cubicBezTo>
                  <a:cubicBezTo>
                    <a:pt x="56" y="10"/>
                    <a:pt x="56" y="9"/>
                    <a:pt x="56" y="8"/>
                  </a:cubicBezTo>
                  <a:cubicBezTo>
                    <a:pt x="52" y="0"/>
                    <a:pt x="40" y="2"/>
                    <a:pt x="33" y="3"/>
                  </a:cubicBezTo>
                  <a:cubicBezTo>
                    <a:pt x="22" y="5"/>
                    <a:pt x="12" y="7"/>
                    <a:pt x="1" y="8"/>
                  </a:cubicBezTo>
                  <a:cubicBezTo>
                    <a:pt x="0" y="9"/>
                    <a:pt x="0" y="10"/>
                    <a:pt x="1" y="1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541">
              <a:extLst>
                <a:ext uri="{FF2B5EF4-FFF2-40B4-BE49-F238E27FC236}">
                  <a16:creationId xmlns:a16="http://schemas.microsoft.com/office/drawing/2014/main" id="{3BB79AC9-430B-4DDA-9001-0645A7222A97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4450" y="1749425"/>
              <a:ext cx="128588" cy="63500"/>
            </a:xfrm>
            <a:custGeom>
              <a:avLst/>
              <a:gdLst>
                <a:gd name="T0" fmla="*/ 1 w 42"/>
                <a:gd name="T1" fmla="*/ 1 h 21"/>
                <a:gd name="T2" fmla="*/ 22 w 42"/>
                <a:gd name="T3" fmla="*/ 10 h 21"/>
                <a:gd name="T4" fmla="*/ 38 w 42"/>
                <a:gd name="T5" fmla="*/ 21 h 21"/>
                <a:gd name="T6" fmla="*/ 41 w 42"/>
                <a:gd name="T7" fmla="*/ 18 h 21"/>
                <a:gd name="T8" fmla="*/ 24 w 42"/>
                <a:gd name="T9" fmla="*/ 6 h 21"/>
                <a:gd name="T10" fmla="*/ 1 w 42"/>
                <a:gd name="T11" fmla="*/ 0 h 21"/>
                <a:gd name="T12" fmla="*/ 1 w 42"/>
                <a:gd name="T13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1">
                  <a:moveTo>
                    <a:pt x="1" y="1"/>
                  </a:moveTo>
                  <a:cubicBezTo>
                    <a:pt x="8" y="3"/>
                    <a:pt x="15" y="6"/>
                    <a:pt x="22" y="10"/>
                  </a:cubicBezTo>
                  <a:cubicBezTo>
                    <a:pt x="27" y="13"/>
                    <a:pt x="32" y="19"/>
                    <a:pt x="38" y="21"/>
                  </a:cubicBezTo>
                  <a:cubicBezTo>
                    <a:pt x="40" y="21"/>
                    <a:pt x="42" y="19"/>
                    <a:pt x="41" y="18"/>
                  </a:cubicBezTo>
                  <a:cubicBezTo>
                    <a:pt x="37" y="12"/>
                    <a:pt x="30" y="9"/>
                    <a:pt x="24" y="6"/>
                  </a:cubicBezTo>
                  <a:cubicBezTo>
                    <a:pt x="16" y="3"/>
                    <a:pt x="9" y="1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542">
              <a:extLst>
                <a:ext uri="{FF2B5EF4-FFF2-40B4-BE49-F238E27FC236}">
                  <a16:creationId xmlns:a16="http://schemas.microsoft.com/office/drawing/2014/main" id="{FC67999C-0589-42E4-B9E0-9F63665087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48713" y="1187450"/>
              <a:ext cx="158750" cy="366713"/>
            </a:xfrm>
            <a:custGeom>
              <a:avLst/>
              <a:gdLst>
                <a:gd name="T0" fmla="*/ 49 w 52"/>
                <a:gd name="T1" fmla="*/ 120 h 120"/>
                <a:gd name="T2" fmla="*/ 49 w 52"/>
                <a:gd name="T3" fmla="*/ 0 h 120"/>
                <a:gd name="T4" fmla="*/ 42 w 52"/>
                <a:gd name="T5" fmla="*/ 9 h 120"/>
                <a:gd name="T6" fmla="*/ 32 w 52"/>
                <a:gd name="T7" fmla="*/ 24 h 120"/>
                <a:gd name="T8" fmla="*/ 29 w 52"/>
                <a:gd name="T9" fmla="*/ 29 h 120"/>
                <a:gd name="T10" fmla="*/ 23 w 52"/>
                <a:gd name="T11" fmla="*/ 27 h 120"/>
                <a:gd name="T12" fmla="*/ 12 w 52"/>
                <a:gd name="T13" fmla="*/ 18 h 120"/>
                <a:gd name="T14" fmla="*/ 5 w 52"/>
                <a:gd name="T15" fmla="*/ 14 h 120"/>
                <a:gd name="T16" fmla="*/ 0 w 52"/>
                <a:gd name="T17" fmla="*/ 119 h 120"/>
                <a:gd name="T18" fmla="*/ 49 w 52"/>
                <a:gd name="T19" fmla="*/ 120 h 120"/>
                <a:gd name="T20" fmla="*/ 22 w 52"/>
                <a:gd name="T21" fmla="*/ 62 h 120"/>
                <a:gd name="T22" fmla="*/ 27 w 52"/>
                <a:gd name="T23" fmla="*/ 57 h 120"/>
                <a:gd name="T24" fmla="*/ 33 w 52"/>
                <a:gd name="T25" fmla="*/ 62 h 120"/>
                <a:gd name="T26" fmla="*/ 28 w 52"/>
                <a:gd name="T27" fmla="*/ 67 h 120"/>
                <a:gd name="T28" fmla="*/ 22 w 52"/>
                <a:gd name="T29" fmla="*/ 62 h 120"/>
                <a:gd name="T30" fmla="*/ 31 w 52"/>
                <a:gd name="T31" fmla="*/ 40 h 120"/>
                <a:gd name="T32" fmla="*/ 30 w 52"/>
                <a:gd name="T33" fmla="*/ 47 h 120"/>
                <a:gd name="T34" fmla="*/ 26 w 52"/>
                <a:gd name="T35" fmla="*/ 47 h 120"/>
                <a:gd name="T36" fmla="*/ 25 w 52"/>
                <a:gd name="T37" fmla="*/ 41 h 120"/>
                <a:gd name="T38" fmla="*/ 31 w 52"/>
                <a:gd name="T39" fmla="*/ 40 h 120"/>
                <a:gd name="T40" fmla="*/ 26 w 52"/>
                <a:gd name="T41" fmla="*/ 76 h 120"/>
                <a:gd name="T42" fmla="*/ 26 w 52"/>
                <a:gd name="T43" fmla="*/ 86 h 120"/>
                <a:gd name="T44" fmla="*/ 26 w 52"/>
                <a:gd name="T45" fmla="*/ 76 h 120"/>
                <a:gd name="T46" fmla="*/ 25 w 52"/>
                <a:gd name="T47" fmla="*/ 98 h 120"/>
                <a:gd name="T48" fmla="*/ 26 w 52"/>
                <a:gd name="T49" fmla="*/ 98 h 120"/>
                <a:gd name="T50" fmla="*/ 26 w 52"/>
                <a:gd name="T51" fmla="*/ 106 h 120"/>
                <a:gd name="T52" fmla="*/ 25 w 52"/>
                <a:gd name="T53" fmla="*/ 106 h 120"/>
                <a:gd name="T54" fmla="*/ 20 w 52"/>
                <a:gd name="T55" fmla="*/ 102 h 120"/>
                <a:gd name="T56" fmla="*/ 25 w 52"/>
                <a:gd name="T57" fmla="*/ 9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2" h="120">
                  <a:moveTo>
                    <a:pt x="49" y="120"/>
                  </a:moveTo>
                  <a:cubicBezTo>
                    <a:pt x="52" y="88"/>
                    <a:pt x="51" y="32"/>
                    <a:pt x="49" y="0"/>
                  </a:cubicBezTo>
                  <a:cubicBezTo>
                    <a:pt x="47" y="3"/>
                    <a:pt x="44" y="6"/>
                    <a:pt x="42" y="9"/>
                  </a:cubicBezTo>
                  <a:cubicBezTo>
                    <a:pt x="37" y="14"/>
                    <a:pt x="32" y="19"/>
                    <a:pt x="32" y="24"/>
                  </a:cubicBezTo>
                  <a:cubicBezTo>
                    <a:pt x="33" y="26"/>
                    <a:pt x="31" y="28"/>
                    <a:pt x="29" y="29"/>
                  </a:cubicBezTo>
                  <a:cubicBezTo>
                    <a:pt x="27" y="30"/>
                    <a:pt x="24" y="29"/>
                    <a:pt x="23" y="27"/>
                  </a:cubicBezTo>
                  <a:cubicBezTo>
                    <a:pt x="21" y="22"/>
                    <a:pt x="16" y="20"/>
                    <a:pt x="12" y="18"/>
                  </a:cubicBezTo>
                  <a:cubicBezTo>
                    <a:pt x="9" y="17"/>
                    <a:pt x="7" y="15"/>
                    <a:pt x="5" y="14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14" y="117"/>
                    <a:pt x="32" y="118"/>
                    <a:pt x="49" y="120"/>
                  </a:cubicBezTo>
                  <a:close/>
                  <a:moveTo>
                    <a:pt x="22" y="62"/>
                  </a:moveTo>
                  <a:cubicBezTo>
                    <a:pt x="22" y="60"/>
                    <a:pt x="25" y="57"/>
                    <a:pt x="27" y="57"/>
                  </a:cubicBezTo>
                  <a:cubicBezTo>
                    <a:pt x="30" y="57"/>
                    <a:pt x="33" y="59"/>
                    <a:pt x="33" y="62"/>
                  </a:cubicBezTo>
                  <a:cubicBezTo>
                    <a:pt x="33" y="65"/>
                    <a:pt x="30" y="67"/>
                    <a:pt x="28" y="67"/>
                  </a:cubicBezTo>
                  <a:cubicBezTo>
                    <a:pt x="25" y="67"/>
                    <a:pt x="22" y="65"/>
                    <a:pt x="22" y="62"/>
                  </a:cubicBezTo>
                  <a:close/>
                  <a:moveTo>
                    <a:pt x="31" y="40"/>
                  </a:moveTo>
                  <a:cubicBezTo>
                    <a:pt x="33" y="42"/>
                    <a:pt x="33" y="46"/>
                    <a:pt x="30" y="47"/>
                  </a:cubicBezTo>
                  <a:cubicBezTo>
                    <a:pt x="29" y="48"/>
                    <a:pt x="27" y="48"/>
                    <a:pt x="26" y="47"/>
                  </a:cubicBezTo>
                  <a:cubicBezTo>
                    <a:pt x="23" y="46"/>
                    <a:pt x="23" y="42"/>
                    <a:pt x="25" y="41"/>
                  </a:cubicBezTo>
                  <a:cubicBezTo>
                    <a:pt x="26" y="39"/>
                    <a:pt x="29" y="39"/>
                    <a:pt x="31" y="40"/>
                  </a:cubicBezTo>
                  <a:close/>
                  <a:moveTo>
                    <a:pt x="26" y="76"/>
                  </a:moveTo>
                  <a:cubicBezTo>
                    <a:pt x="32" y="76"/>
                    <a:pt x="33" y="85"/>
                    <a:pt x="26" y="86"/>
                  </a:cubicBezTo>
                  <a:cubicBezTo>
                    <a:pt x="20" y="86"/>
                    <a:pt x="20" y="76"/>
                    <a:pt x="26" y="76"/>
                  </a:cubicBezTo>
                  <a:close/>
                  <a:moveTo>
                    <a:pt x="25" y="98"/>
                  </a:moveTo>
                  <a:cubicBezTo>
                    <a:pt x="25" y="98"/>
                    <a:pt x="25" y="98"/>
                    <a:pt x="26" y="98"/>
                  </a:cubicBezTo>
                  <a:cubicBezTo>
                    <a:pt x="29" y="99"/>
                    <a:pt x="30" y="105"/>
                    <a:pt x="26" y="106"/>
                  </a:cubicBezTo>
                  <a:cubicBezTo>
                    <a:pt x="26" y="106"/>
                    <a:pt x="26" y="106"/>
                    <a:pt x="25" y="106"/>
                  </a:cubicBezTo>
                  <a:cubicBezTo>
                    <a:pt x="23" y="107"/>
                    <a:pt x="20" y="105"/>
                    <a:pt x="20" y="102"/>
                  </a:cubicBezTo>
                  <a:cubicBezTo>
                    <a:pt x="20" y="99"/>
                    <a:pt x="23" y="98"/>
                    <a:pt x="25" y="98"/>
                  </a:cubicBezTo>
                  <a:close/>
                </a:path>
              </a:pathLst>
            </a:custGeom>
            <a:solidFill>
              <a:srgbClr val="FAE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543">
              <a:extLst>
                <a:ext uri="{FF2B5EF4-FFF2-40B4-BE49-F238E27FC236}">
                  <a16:creationId xmlns:a16="http://schemas.microsoft.com/office/drawing/2014/main" id="{23266E42-9FB7-4EFE-B904-F59829DDB56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28100" y="1200150"/>
              <a:ext cx="115888" cy="400050"/>
            </a:xfrm>
            <a:custGeom>
              <a:avLst/>
              <a:gdLst>
                <a:gd name="T0" fmla="*/ 0 w 38"/>
                <a:gd name="T1" fmla="*/ 0 h 131"/>
                <a:gd name="T2" fmla="*/ 0 w 38"/>
                <a:gd name="T3" fmla="*/ 118 h 131"/>
                <a:gd name="T4" fmla="*/ 25 w 38"/>
                <a:gd name="T5" fmla="*/ 126 h 131"/>
                <a:gd name="T6" fmla="*/ 36 w 38"/>
                <a:gd name="T7" fmla="*/ 131 h 131"/>
                <a:gd name="T8" fmla="*/ 36 w 38"/>
                <a:gd name="T9" fmla="*/ 121 h 131"/>
                <a:gd name="T10" fmla="*/ 37 w 38"/>
                <a:gd name="T11" fmla="*/ 64 h 131"/>
                <a:gd name="T12" fmla="*/ 38 w 38"/>
                <a:gd name="T13" fmla="*/ 11 h 131"/>
                <a:gd name="T14" fmla="*/ 34 w 38"/>
                <a:gd name="T15" fmla="*/ 13 h 131"/>
                <a:gd name="T16" fmla="*/ 25 w 38"/>
                <a:gd name="T17" fmla="*/ 21 h 131"/>
                <a:gd name="T18" fmla="*/ 18 w 38"/>
                <a:gd name="T19" fmla="*/ 24 h 131"/>
                <a:gd name="T20" fmla="*/ 15 w 38"/>
                <a:gd name="T21" fmla="*/ 19 h 131"/>
                <a:gd name="T22" fmla="*/ 5 w 38"/>
                <a:gd name="T23" fmla="*/ 5 h 131"/>
                <a:gd name="T24" fmla="*/ 0 w 38"/>
                <a:gd name="T25" fmla="*/ 0 h 131"/>
                <a:gd name="T26" fmla="*/ 20 w 38"/>
                <a:gd name="T27" fmla="*/ 48 h 131"/>
                <a:gd name="T28" fmla="*/ 20 w 38"/>
                <a:gd name="T29" fmla="*/ 59 h 131"/>
                <a:gd name="T30" fmla="*/ 20 w 38"/>
                <a:gd name="T31" fmla="*/ 48 h 131"/>
                <a:gd name="T32" fmla="*/ 18 w 38"/>
                <a:gd name="T33" fmla="*/ 37 h 131"/>
                <a:gd name="T34" fmla="*/ 18 w 38"/>
                <a:gd name="T35" fmla="*/ 37 h 131"/>
                <a:gd name="T36" fmla="*/ 21 w 38"/>
                <a:gd name="T37" fmla="*/ 31 h 131"/>
                <a:gd name="T38" fmla="*/ 25 w 38"/>
                <a:gd name="T39" fmla="*/ 37 h 131"/>
                <a:gd name="T40" fmla="*/ 24 w 38"/>
                <a:gd name="T41" fmla="*/ 37 h 131"/>
                <a:gd name="T42" fmla="*/ 18 w 38"/>
                <a:gd name="T43" fmla="*/ 37 h 131"/>
                <a:gd name="T44" fmla="*/ 15 w 38"/>
                <a:gd name="T45" fmla="*/ 74 h 131"/>
                <a:gd name="T46" fmla="*/ 19 w 38"/>
                <a:gd name="T47" fmla="*/ 67 h 131"/>
                <a:gd name="T48" fmla="*/ 24 w 38"/>
                <a:gd name="T49" fmla="*/ 74 h 131"/>
                <a:gd name="T50" fmla="*/ 23 w 38"/>
                <a:gd name="T51" fmla="*/ 74 h 131"/>
                <a:gd name="T52" fmla="*/ 16 w 38"/>
                <a:gd name="T53" fmla="*/ 74 h 131"/>
                <a:gd name="T54" fmla="*/ 15 w 38"/>
                <a:gd name="T55" fmla="*/ 74 h 131"/>
                <a:gd name="T56" fmla="*/ 18 w 38"/>
                <a:gd name="T57" fmla="*/ 87 h 131"/>
                <a:gd name="T58" fmla="*/ 23 w 38"/>
                <a:gd name="T59" fmla="*/ 92 h 131"/>
                <a:gd name="T60" fmla="*/ 18 w 38"/>
                <a:gd name="T61" fmla="*/ 97 h 131"/>
                <a:gd name="T62" fmla="*/ 13 w 38"/>
                <a:gd name="T63" fmla="*/ 92 h 131"/>
                <a:gd name="T64" fmla="*/ 18 w 38"/>
                <a:gd name="T65" fmla="*/ 8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8" h="131">
                  <a:moveTo>
                    <a:pt x="0" y="0"/>
                  </a:moveTo>
                  <a:cubicBezTo>
                    <a:pt x="2" y="33"/>
                    <a:pt x="3" y="86"/>
                    <a:pt x="0" y="118"/>
                  </a:cubicBezTo>
                  <a:cubicBezTo>
                    <a:pt x="9" y="120"/>
                    <a:pt x="17" y="123"/>
                    <a:pt x="25" y="126"/>
                  </a:cubicBezTo>
                  <a:cubicBezTo>
                    <a:pt x="29" y="127"/>
                    <a:pt x="33" y="129"/>
                    <a:pt x="36" y="131"/>
                  </a:cubicBezTo>
                  <a:cubicBezTo>
                    <a:pt x="36" y="128"/>
                    <a:pt x="36" y="125"/>
                    <a:pt x="36" y="121"/>
                  </a:cubicBezTo>
                  <a:cubicBezTo>
                    <a:pt x="37" y="100"/>
                    <a:pt x="37" y="82"/>
                    <a:pt x="37" y="64"/>
                  </a:cubicBezTo>
                  <a:cubicBezTo>
                    <a:pt x="38" y="48"/>
                    <a:pt x="38" y="31"/>
                    <a:pt x="38" y="11"/>
                  </a:cubicBezTo>
                  <a:cubicBezTo>
                    <a:pt x="37" y="12"/>
                    <a:pt x="36" y="12"/>
                    <a:pt x="34" y="13"/>
                  </a:cubicBezTo>
                  <a:cubicBezTo>
                    <a:pt x="31" y="14"/>
                    <a:pt x="27" y="16"/>
                    <a:pt x="25" y="21"/>
                  </a:cubicBezTo>
                  <a:cubicBezTo>
                    <a:pt x="24" y="23"/>
                    <a:pt x="21" y="25"/>
                    <a:pt x="18" y="24"/>
                  </a:cubicBezTo>
                  <a:cubicBezTo>
                    <a:pt x="16" y="23"/>
                    <a:pt x="15" y="21"/>
                    <a:pt x="15" y="19"/>
                  </a:cubicBezTo>
                  <a:cubicBezTo>
                    <a:pt x="15" y="13"/>
                    <a:pt x="10" y="9"/>
                    <a:pt x="5" y="5"/>
                  </a:cubicBezTo>
                  <a:cubicBezTo>
                    <a:pt x="4" y="3"/>
                    <a:pt x="2" y="2"/>
                    <a:pt x="0" y="0"/>
                  </a:cubicBezTo>
                  <a:close/>
                  <a:moveTo>
                    <a:pt x="20" y="48"/>
                  </a:moveTo>
                  <a:cubicBezTo>
                    <a:pt x="27" y="48"/>
                    <a:pt x="27" y="59"/>
                    <a:pt x="20" y="59"/>
                  </a:cubicBezTo>
                  <a:cubicBezTo>
                    <a:pt x="14" y="59"/>
                    <a:pt x="13" y="48"/>
                    <a:pt x="20" y="48"/>
                  </a:cubicBezTo>
                  <a:close/>
                  <a:moveTo>
                    <a:pt x="18" y="37"/>
                  </a:moveTo>
                  <a:cubicBezTo>
                    <a:pt x="18" y="37"/>
                    <a:pt x="18" y="37"/>
                    <a:pt x="18" y="37"/>
                  </a:cubicBezTo>
                  <a:cubicBezTo>
                    <a:pt x="16" y="34"/>
                    <a:pt x="18" y="31"/>
                    <a:pt x="21" y="31"/>
                  </a:cubicBezTo>
                  <a:cubicBezTo>
                    <a:pt x="24" y="31"/>
                    <a:pt x="26" y="34"/>
                    <a:pt x="25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3" y="40"/>
                    <a:pt x="19" y="40"/>
                    <a:pt x="18" y="37"/>
                  </a:cubicBezTo>
                  <a:close/>
                  <a:moveTo>
                    <a:pt x="15" y="74"/>
                  </a:moveTo>
                  <a:cubicBezTo>
                    <a:pt x="13" y="71"/>
                    <a:pt x="16" y="67"/>
                    <a:pt x="19" y="67"/>
                  </a:cubicBezTo>
                  <a:cubicBezTo>
                    <a:pt x="23" y="66"/>
                    <a:pt x="25" y="70"/>
                    <a:pt x="24" y="74"/>
                  </a:cubicBezTo>
                  <a:cubicBezTo>
                    <a:pt x="24" y="74"/>
                    <a:pt x="23" y="74"/>
                    <a:pt x="23" y="74"/>
                  </a:cubicBezTo>
                  <a:cubicBezTo>
                    <a:pt x="22" y="77"/>
                    <a:pt x="17" y="77"/>
                    <a:pt x="16" y="74"/>
                  </a:cubicBezTo>
                  <a:cubicBezTo>
                    <a:pt x="15" y="74"/>
                    <a:pt x="15" y="74"/>
                    <a:pt x="15" y="74"/>
                  </a:cubicBezTo>
                  <a:close/>
                  <a:moveTo>
                    <a:pt x="18" y="87"/>
                  </a:moveTo>
                  <a:cubicBezTo>
                    <a:pt x="21" y="87"/>
                    <a:pt x="23" y="89"/>
                    <a:pt x="23" y="92"/>
                  </a:cubicBezTo>
                  <a:cubicBezTo>
                    <a:pt x="23" y="94"/>
                    <a:pt x="21" y="97"/>
                    <a:pt x="18" y="97"/>
                  </a:cubicBezTo>
                  <a:cubicBezTo>
                    <a:pt x="16" y="97"/>
                    <a:pt x="13" y="95"/>
                    <a:pt x="13" y="92"/>
                  </a:cubicBezTo>
                  <a:cubicBezTo>
                    <a:pt x="13" y="89"/>
                    <a:pt x="15" y="87"/>
                    <a:pt x="18" y="87"/>
                  </a:cubicBezTo>
                  <a:close/>
                </a:path>
              </a:pathLst>
            </a:custGeom>
            <a:solidFill>
              <a:srgbClr val="FAE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544">
              <a:extLst>
                <a:ext uri="{FF2B5EF4-FFF2-40B4-BE49-F238E27FC236}">
                  <a16:creationId xmlns:a16="http://schemas.microsoft.com/office/drawing/2014/main" id="{812B3FED-0A34-4677-9C2F-DE5CB253BD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1475" y="374650"/>
              <a:ext cx="434975" cy="862013"/>
            </a:xfrm>
            <a:custGeom>
              <a:avLst/>
              <a:gdLst>
                <a:gd name="T0" fmla="*/ 58 w 143"/>
                <a:gd name="T1" fmla="*/ 0 h 282"/>
                <a:gd name="T2" fmla="*/ 92 w 143"/>
                <a:gd name="T3" fmla="*/ 25 h 282"/>
                <a:gd name="T4" fmla="*/ 120 w 143"/>
                <a:gd name="T5" fmla="*/ 52 h 282"/>
                <a:gd name="T6" fmla="*/ 135 w 143"/>
                <a:gd name="T7" fmla="*/ 88 h 282"/>
                <a:gd name="T8" fmla="*/ 77 w 143"/>
                <a:gd name="T9" fmla="*/ 93 h 282"/>
                <a:gd name="T10" fmla="*/ 11 w 143"/>
                <a:gd name="T11" fmla="*/ 108 h 282"/>
                <a:gd name="T12" fmla="*/ 2 w 143"/>
                <a:gd name="T13" fmla="*/ 165 h 282"/>
                <a:gd name="T14" fmla="*/ 19 w 143"/>
                <a:gd name="T15" fmla="*/ 233 h 282"/>
                <a:gd name="T16" fmla="*/ 40 w 143"/>
                <a:gd name="T17" fmla="*/ 277 h 282"/>
                <a:gd name="T18" fmla="*/ 46 w 143"/>
                <a:gd name="T19" fmla="*/ 280 h 282"/>
                <a:gd name="T20" fmla="*/ 42 w 143"/>
                <a:gd name="T21" fmla="*/ 258 h 282"/>
                <a:gd name="T22" fmla="*/ 27 w 143"/>
                <a:gd name="T23" fmla="*/ 234 h 282"/>
                <a:gd name="T24" fmla="*/ 7 w 143"/>
                <a:gd name="T25" fmla="*/ 169 h 282"/>
                <a:gd name="T26" fmla="*/ 15 w 143"/>
                <a:gd name="T27" fmla="*/ 116 h 282"/>
                <a:gd name="T28" fmla="*/ 81 w 143"/>
                <a:gd name="T29" fmla="*/ 106 h 282"/>
                <a:gd name="T30" fmla="*/ 142 w 143"/>
                <a:gd name="T31" fmla="*/ 93 h 282"/>
                <a:gd name="T32" fmla="*/ 138 w 143"/>
                <a:gd name="T33" fmla="*/ 68 h 282"/>
                <a:gd name="T34" fmla="*/ 124 w 143"/>
                <a:gd name="T35" fmla="*/ 43 h 282"/>
                <a:gd name="T36" fmla="*/ 86 w 143"/>
                <a:gd name="T37" fmla="*/ 12 h 282"/>
                <a:gd name="T38" fmla="*/ 65 w 143"/>
                <a:gd name="T39" fmla="*/ 0 h 282"/>
                <a:gd name="T40" fmla="*/ 58 w 143"/>
                <a:gd name="T41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3" h="282">
                  <a:moveTo>
                    <a:pt x="58" y="0"/>
                  </a:moveTo>
                  <a:cubicBezTo>
                    <a:pt x="66" y="13"/>
                    <a:pt x="77" y="25"/>
                    <a:pt x="92" y="25"/>
                  </a:cubicBezTo>
                  <a:cubicBezTo>
                    <a:pt x="100" y="25"/>
                    <a:pt x="110" y="38"/>
                    <a:pt x="120" y="52"/>
                  </a:cubicBezTo>
                  <a:cubicBezTo>
                    <a:pt x="130" y="65"/>
                    <a:pt x="137" y="79"/>
                    <a:pt x="135" y="88"/>
                  </a:cubicBezTo>
                  <a:cubicBezTo>
                    <a:pt x="134" y="102"/>
                    <a:pt x="117" y="104"/>
                    <a:pt x="77" y="93"/>
                  </a:cubicBezTo>
                  <a:cubicBezTo>
                    <a:pt x="42" y="84"/>
                    <a:pt x="21" y="91"/>
                    <a:pt x="11" y="108"/>
                  </a:cubicBezTo>
                  <a:cubicBezTo>
                    <a:pt x="2" y="122"/>
                    <a:pt x="0" y="143"/>
                    <a:pt x="2" y="165"/>
                  </a:cubicBezTo>
                  <a:cubicBezTo>
                    <a:pt x="4" y="187"/>
                    <a:pt x="11" y="212"/>
                    <a:pt x="19" y="233"/>
                  </a:cubicBezTo>
                  <a:cubicBezTo>
                    <a:pt x="25" y="250"/>
                    <a:pt x="33" y="265"/>
                    <a:pt x="40" y="277"/>
                  </a:cubicBezTo>
                  <a:cubicBezTo>
                    <a:pt x="42" y="280"/>
                    <a:pt x="45" y="282"/>
                    <a:pt x="46" y="280"/>
                  </a:cubicBezTo>
                  <a:cubicBezTo>
                    <a:pt x="46" y="279"/>
                    <a:pt x="44" y="261"/>
                    <a:pt x="42" y="258"/>
                  </a:cubicBezTo>
                  <a:cubicBezTo>
                    <a:pt x="36" y="248"/>
                    <a:pt x="33" y="249"/>
                    <a:pt x="27" y="234"/>
                  </a:cubicBezTo>
                  <a:cubicBezTo>
                    <a:pt x="20" y="215"/>
                    <a:pt x="9" y="189"/>
                    <a:pt x="7" y="169"/>
                  </a:cubicBezTo>
                  <a:cubicBezTo>
                    <a:pt x="5" y="148"/>
                    <a:pt x="7" y="129"/>
                    <a:pt x="15" y="116"/>
                  </a:cubicBezTo>
                  <a:cubicBezTo>
                    <a:pt x="25" y="100"/>
                    <a:pt x="48" y="97"/>
                    <a:pt x="81" y="106"/>
                  </a:cubicBezTo>
                  <a:cubicBezTo>
                    <a:pt x="124" y="117"/>
                    <a:pt x="140" y="108"/>
                    <a:pt x="142" y="93"/>
                  </a:cubicBezTo>
                  <a:cubicBezTo>
                    <a:pt x="143" y="86"/>
                    <a:pt x="142" y="77"/>
                    <a:pt x="138" y="68"/>
                  </a:cubicBezTo>
                  <a:cubicBezTo>
                    <a:pt x="135" y="60"/>
                    <a:pt x="130" y="51"/>
                    <a:pt x="124" y="43"/>
                  </a:cubicBezTo>
                  <a:cubicBezTo>
                    <a:pt x="112" y="26"/>
                    <a:pt x="96" y="12"/>
                    <a:pt x="86" y="12"/>
                  </a:cubicBezTo>
                  <a:cubicBezTo>
                    <a:pt x="77" y="12"/>
                    <a:pt x="70" y="7"/>
                    <a:pt x="65" y="0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545">
              <a:extLst>
                <a:ext uri="{FF2B5EF4-FFF2-40B4-BE49-F238E27FC236}">
                  <a16:creationId xmlns:a16="http://schemas.microsoft.com/office/drawing/2014/main" id="{142F95F0-4B94-440C-B484-5D80365CFF4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6538" y="1190625"/>
              <a:ext cx="503238" cy="1163638"/>
            </a:xfrm>
            <a:custGeom>
              <a:avLst/>
              <a:gdLst>
                <a:gd name="T0" fmla="*/ 102 w 165"/>
                <a:gd name="T1" fmla="*/ 381 h 381"/>
                <a:gd name="T2" fmla="*/ 119 w 165"/>
                <a:gd name="T3" fmla="*/ 336 h 381"/>
                <a:gd name="T4" fmla="*/ 162 w 165"/>
                <a:gd name="T5" fmla="*/ 272 h 381"/>
                <a:gd name="T6" fmla="*/ 132 w 165"/>
                <a:gd name="T7" fmla="*/ 252 h 381"/>
                <a:gd name="T8" fmla="*/ 134 w 165"/>
                <a:gd name="T9" fmla="*/ 121 h 381"/>
                <a:gd name="T10" fmla="*/ 154 w 165"/>
                <a:gd name="T11" fmla="*/ 112 h 381"/>
                <a:gd name="T12" fmla="*/ 158 w 165"/>
                <a:gd name="T13" fmla="*/ 96 h 381"/>
                <a:gd name="T14" fmla="*/ 92 w 165"/>
                <a:gd name="T15" fmla="*/ 0 h 381"/>
                <a:gd name="T16" fmla="*/ 8 w 165"/>
                <a:gd name="T17" fmla="*/ 83 h 381"/>
                <a:gd name="T18" fmla="*/ 11 w 165"/>
                <a:gd name="T19" fmla="*/ 104 h 381"/>
                <a:gd name="T20" fmla="*/ 31 w 165"/>
                <a:gd name="T21" fmla="*/ 115 h 381"/>
                <a:gd name="T22" fmla="*/ 26 w 165"/>
                <a:gd name="T23" fmla="*/ 272 h 381"/>
                <a:gd name="T24" fmla="*/ 2 w 165"/>
                <a:gd name="T25" fmla="*/ 300 h 381"/>
                <a:gd name="T26" fmla="*/ 74 w 165"/>
                <a:gd name="T27" fmla="*/ 349 h 381"/>
                <a:gd name="T28" fmla="*/ 102 w 165"/>
                <a:gd name="T29" fmla="*/ 38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5" h="381">
                  <a:moveTo>
                    <a:pt x="102" y="381"/>
                  </a:moveTo>
                  <a:cubicBezTo>
                    <a:pt x="102" y="381"/>
                    <a:pt x="106" y="358"/>
                    <a:pt x="119" y="336"/>
                  </a:cubicBezTo>
                  <a:cubicBezTo>
                    <a:pt x="131" y="315"/>
                    <a:pt x="161" y="291"/>
                    <a:pt x="162" y="272"/>
                  </a:cubicBezTo>
                  <a:cubicBezTo>
                    <a:pt x="163" y="253"/>
                    <a:pt x="132" y="252"/>
                    <a:pt x="132" y="252"/>
                  </a:cubicBezTo>
                  <a:cubicBezTo>
                    <a:pt x="133" y="208"/>
                    <a:pt x="133" y="165"/>
                    <a:pt x="134" y="121"/>
                  </a:cubicBezTo>
                  <a:cubicBezTo>
                    <a:pt x="140" y="119"/>
                    <a:pt x="146" y="115"/>
                    <a:pt x="154" y="112"/>
                  </a:cubicBezTo>
                  <a:cubicBezTo>
                    <a:pt x="156" y="106"/>
                    <a:pt x="156" y="102"/>
                    <a:pt x="158" y="96"/>
                  </a:cubicBezTo>
                  <a:cubicBezTo>
                    <a:pt x="165" y="65"/>
                    <a:pt x="93" y="45"/>
                    <a:pt x="92" y="0"/>
                  </a:cubicBezTo>
                  <a:cubicBezTo>
                    <a:pt x="82" y="46"/>
                    <a:pt x="6" y="47"/>
                    <a:pt x="8" y="83"/>
                  </a:cubicBezTo>
                  <a:cubicBezTo>
                    <a:pt x="9" y="88"/>
                    <a:pt x="9" y="97"/>
                    <a:pt x="11" y="104"/>
                  </a:cubicBezTo>
                  <a:cubicBezTo>
                    <a:pt x="15" y="107"/>
                    <a:pt x="26" y="113"/>
                    <a:pt x="31" y="115"/>
                  </a:cubicBezTo>
                  <a:cubicBezTo>
                    <a:pt x="29" y="175"/>
                    <a:pt x="29" y="212"/>
                    <a:pt x="26" y="272"/>
                  </a:cubicBezTo>
                  <a:cubicBezTo>
                    <a:pt x="6" y="282"/>
                    <a:pt x="0" y="289"/>
                    <a:pt x="2" y="300"/>
                  </a:cubicBezTo>
                  <a:cubicBezTo>
                    <a:pt x="11" y="338"/>
                    <a:pt x="55" y="342"/>
                    <a:pt x="74" y="349"/>
                  </a:cubicBezTo>
                  <a:cubicBezTo>
                    <a:pt x="94" y="357"/>
                    <a:pt x="102" y="381"/>
                    <a:pt x="102" y="381"/>
                  </a:cubicBezTo>
                  <a:close/>
                </a:path>
              </a:pathLst>
            </a:custGeom>
            <a:solidFill>
              <a:srgbClr val="E09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546">
              <a:extLst>
                <a:ext uri="{FF2B5EF4-FFF2-40B4-BE49-F238E27FC236}">
                  <a16:creationId xmlns:a16="http://schemas.microsoft.com/office/drawing/2014/main" id="{671F3FCA-A51F-4D9E-BA1A-4CC2A1C5C4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45425" y="1171575"/>
              <a:ext cx="523875" cy="1200150"/>
            </a:xfrm>
            <a:custGeom>
              <a:avLst/>
              <a:gdLst>
                <a:gd name="T0" fmla="*/ 111 w 172"/>
                <a:gd name="T1" fmla="*/ 388 h 393"/>
                <a:gd name="T2" fmla="*/ 127 w 172"/>
                <a:gd name="T3" fmla="*/ 345 h 393"/>
                <a:gd name="T4" fmla="*/ 146 w 172"/>
                <a:gd name="T5" fmla="*/ 320 h 393"/>
                <a:gd name="T6" fmla="*/ 171 w 172"/>
                <a:gd name="T7" fmla="*/ 278 h 393"/>
                <a:gd name="T8" fmla="*/ 141 w 172"/>
                <a:gd name="T9" fmla="*/ 254 h 393"/>
                <a:gd name="T10" fmla="*/ 142 w 172"/>
                <a:gd name="T11" fmla="*/ 131 h 393"/>
                <a:gd name="T12" fmla="*/ 152 w 172"/>
                <a:gd name="T13" fmla="*/ 127 h 393"/>
                <a:gd name="T14" fmla="*/ 160 w 172"/>
                <a:gd name="T15" fmla="*/ 123 h 393"/>
                <a:gd name="T16" fmla="*/ 163 w 172"/>
                <a:gd name="T17" fmla="*/ 120 h 393"/>
                <a:gd name="T18" fmla="*/ 163 w 172"/>
                <a:gd name="T19" fmla="*/ 120 h 393"/>
                <a:gd name="T20" fmla="*/ 167 w 172"/>
                <a:gd name="T21" fmla="*/ 103 h 393"/>
                <a:gd name="T22" fmla="*/ 167 w 172"/>
                <a:gd name="T23" fmla="*/ 102 h 393"/>
                <a:gd name="T24" fmla="*/ 138 w 172"/>
                <a:gd name="T25" fmla="*/ 58 h 393"/>
                <a:gd name="T26" fmla="*/ 101 w 172"/>
                <a:gd name="T27" fmla="*/ 5 h 393"/>
                <a:gd name="T28" fmla="*/ 96 w 172"/>
                <a:gd name="T29" fmla="*/ 1 h 393"/>
                <a:gd name="T30" fmla="*/ 91 w 172"/>
                <a:gd name="T31" fmla="*/ 5 h 393"/>
                <a:gd name="T32" fmla="*/ 46 w 172"/>
                <a:gd name="T33" fmla="*/ 47 h 393"/>
                <a:gd name="T34" fmla="*/ 7 w 172"/>
                <a:gd name="T35" fmla="*/ 89 h 393"/>
                <a:gd name="T36" fmla="*/ 8 w 172"/>
                <a:gd name="T37" fmla="*/ 101 h 393"/>
                <a:gd name="T38" fmla="*/ 10 w 172"/>
                <a:gd name="T39" fmla="*/ 111 h 393"/>
                <a:gd name="T40" fmla="*/ 12 w 172"/>
                <a:gd name="T41" fmla="*/ 114 h 393"/>
                <a:gd name="T42" fmla="*/ 12 w 172"/>
                <a:gd name="T43" fmla="*/ 114 h 393"/>
                <a:gd name="T44" fmla="*/ 25 w 172"/>
                <a:gd name="T45" fmla="*/ 121 h 393"/>
                <a:gd name="T46" fmla="*/ 30 w 172"/>
                <a:gd name="T47" fmla="*/ 124 h 393"/>
                <a:gd name="T48" fmla="*/ 28 w 172"/>
                <a:gd name="T49" fmla="*/ 199 h 393"/>
                <a:gd name="T50" fmla="*/ 25 w 172"/>
                <a:gd name="T51" fmla="*/ 275 h 393"/>
                <a:gd name="T52" fmla="*/ 6 w 172"/>
                <a:gd name="T53" fmla="*/ 288 h 393"/>
                <a:gd name="T54" fmla="*/ 1 w 172"/>
                <a:gd name="T55" fmla="*/ 307 h 393"/>
                <a:gd name="T56" fmla="*/ 63 w 172"/>
                <a:gd name="T57" fmla="*/ 356 h 393"/>
                <a:gd name="T58" fmla="*/ 77 w 172"/>
                <a:gd name="T59" fmla="*/ 360 h 393"/>
                <a:gd name="T60" fmla="*/ 102 w 172"/>
                <a:gd name="T61" fmla="*/ 389 h 393"/>
                <a:gd name="T62" fmla="*/ 108 w 172"/>
                <a:gd name="T63" fmla="*/ 392 h 393"/>
                <a:gd name="T64" fmla="*/ 111 w 172"/>
                <a:gd name="T65" fmla="*/ 388 h 393"/>
                <a:gd name="T66" fmla="*/ 118 w 172"/>
                <a:gd name="T67" fmla="*/ 340 h 393"/>
                <a:gd name="T68" fmla="*/ 105 w 172"/>
                <a:gd name="T69" fmla="*/ 372 h 393"/>
                <a:gd name="T70" fmla="*/ 80 w 172"/>
                <a:gd name="T71" fmla="*/ 351 h 393"/>
                <a:gd name="T72" fmla="*/ 66 w 172"/>
                <a:gd name="T73" fmla="*/ 346 h 393"/>
                <a:gd name="T74" fmla="*/ 11 w 172"/>
                <a:gd name="T75" fmla="*/ 305 h 393"/>
                <a:gd name="T76" fmla="*/ 14 w 172"/>
                <a:gd name="T77" fmla="*/ 295 h 393"/>
                <a:gd name="T78" fmla="*/ 32 w 172"/>
                <a:gd name="T79" fmla="*/ 282 h 393"/>
                <a:gd name="T80" fmla="*/ 32 w 172"/>
                <a:gd name="T81" fmla="*/ 282 h 393"/>
                <a:gd name="T82" fmla="*/ 35 w 172"/>
                <a:gd name="T83" fmla="*/ 278 h 393"/>
                <a:gd name="T84" fmla="*/ 38 w 172"/>
                <a:gd name="T85" fmla="*/ 199 h 393"/>
                <a:gd name="T86" fmla="*/ 40 w 172"/>
                <a:gd name="T87" fmla="*/ 122 h 393"/>
                <a:gd name="T88" fmla="*/ 38 w 172"/>
                <a:gd name="T89" fmla="*/ 117 h 393"/>
                <a:gd name="T90" fmla="*/ 30 w 172"/>
                <a:gd name="T91" fmla="*/ 112 h 393"/>
                <a:gd name="T92" fmla="*/ 19 w 172"/>
                <a:gd name="T93" fmla="*/ 107 h 393"/>
                <a:gd name="T94" fmla="*/ 18 w 172"/>
                <a:gd name="T95" fmla="*/ 100 h 393"/>
                <a:gd name="T96" fmla="*/ 17 w 172"/>
                <a:gd name="T97" fmla="*/ 89 h 393"/>
                <a:gd name="T98" fmla="*/ 17 w 172"/>
                <a:gd name="T99" fmla="*/ 88 h 393"/>
                <a:gd name="T100" fmla="*/ 51 w 172"/>
                <a:gd name="T101" fmla="*/ 56 h 393"/>
                <a:gd name="T102" fmla="*/ 94 w 172"/>
                <a:gd name="T103" fmla="*/ 23 h 393"/>
                <a:gd name="T104" fmla="*/ 132 w 172"/>
                <a:gd name="T105" fmla="*/ 66 h 393"/>
                <a:gd name="T106" fmla="*/ 157 w 172"/>
                <a:gd name="T107" fmla="*/ 100 h 393"/>
                <a:gd name="T108" fmla="*/ 154 w 172"/>
                <a:gd name="T109" fmla="*/ 115 h 393"/>
                <a:gd name="T110" fmla="*/ 147 w 172"/>
                <a:gd name="T111" fmla="*/ 117 h 393"/>
                <a:gd name="T112" fmla="*/ 136 w 172"/>
                <a:gd name="T113" fmla="*/ 122 h 393"/>
                <a:gd name="T114" fmla="*/ 133 w 172"/>
                <a:gd name="T115" fmla="*/ 127 h 393"/>
                <a:gd name="T116" fmla="*/ 131 w 172"/>
                <a:gd name="T117" fmla="*/ 258 h 393"/>
                <a:gd name="T118" fmla="*/ 136 w 172"/>
                <a:gd name="T119" fmla="*/ 263 h 393"/>
                <a:gd name="T120" fmla="*/ 161 w 172"/>
                <a:gd name="T121" fmla="*/ 278 h 393"/>
                <a:gd name="T122" fmla="*/ 138 w 172"/>
                <a:gd name="T123" fmla="*/ 314 h 393"/>
                <a:gd name="T124" fmla="*/ 118 w 172"/>
                <a:gd name="T125" fmla="*/ 34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2" h="393">
                  <a:moveTo>
                    <a:pt x="111" y="388"/>
                  </a:moveTo>
                  <a:cubicBezTo>
                    <a:pt x="111" y="388"/>
                    <a:pt x="115" y="365"/>
                    <a:pt x="127" y="345"/>
                  </a:cubicBezTo>
                  <a:cubicBezTo>
                    <a:pt x="132" y="337"/>
                    <a:pt x="139" y="329"/>
                    <a:pt x="146" y="320"/>
                  </a:cubicBezTo>
                  <a:cubicBezTo>
                    <a:pt x="158" y="306"/>
                    <a:pt x="171" y="292"/>
                    <a:pt x="171" y="278"/>
                  </a:cubicBezTo>
                  <a:cubicBezTo>
                    <a:pt x="172" y="260"/>
                    <a:pt x="151" y="255"/>
                    <a:pt x="141" y="254"/>
                  </a:cubicBezTo>
                  <a:cubicBezTo>
                    <a:pt x="142" y="131"/>
                    <a:pt x="142" y="131"/>
                    <a:pt x="142" y="131"/>
                  </a:cubicBezTo>
                  <a:cubicBezTo>
                    <a:pt x="146" y="129"/>
                    <a:pt x="149" y="128"/>
                    <a:pt x="152" y="127"/>
                  </a:cubicBezTo>
                  <a:cubicBezTo>
                    <a:pt x="154" y="125"/>
                    <a:pt x="157" y="124"/>
                    <a:pt x="160" y="123"/>
                  </a:cubicBezTo>
                  <a:cubicBezTo>
                    <a:pt x="161" y="122"/>
                    <a:pt x="162" y="121"/>
                    <a:pt x="163" y="120"/>
                  </a:cubicBezTo>
                  <a:cubicBezTo>
                    <a:pt x="163" y="120"/>
                    <a:pt x="163" y="120"/>
                    <a:pt x="163" y="120"/>
                  </a:cubicBezTo>
                  <a:cubicBezTo>
                    <a:pt x="167" y="103"/>
                    <a:pt x="167" y="103"/>
                    <a:pt x="167" y="103"/>
                  </a:cubicBezTo>
                  <a:cubicBezTo>
                    <a:pt x="167" y="103"/>
                    <a:pt x="167" y="103"/>
                    <a:pt x="167" y="102"/>
                  </a:cubicBezTo>
                  <a:cubicBezTo>
                    <a:pt x="171" y="85"/>
                    <a:pt x="156" y="72"/>
                    <a:pt x="138" y="58"/>
                  </a:cubicBezTo>
                  <a:cubicBezTo>
                    <a:pt x="121" y="43"/>
                    <a:pt x="101" y="27"/>
                    <a:pt x="101" y="5"/>
                  </a:cubicBezTo>
                  <a:cubicBezTo>
                    <a:pt x="101" y="3"/>
                    <a:pt x="98" y="0"/>
                    <a:pt x="96" y="1"/>
                  </a:cubicBezTo>
                  <a:cubicBezTo>
                    <a:pt x="93" y="1"/>
                    <a:pt x="91" y="2"/>
                    <a:pt x="91" y="5"/>
                  </a:cubicBezTo>
                  <a:cubicBezTo>
                    <a:pt x="87" y="26"/>
                    <a:pt x="65" y="37"/>
                    <a:pt x="46" y="47"/>
                  </a:cubicBezTo>
                  <a:cubicBezTo>
                    <a:pt x="25" y="58"/>
                    <a:pt x="6" y="68"/>
                    <a:pt x="7" y="89"/>
                  </a:cubicBezTo>
                  <a:cubicBezTo>
                    <a:pt x="7" y="92"/>
                    <a:pt x="8" y="96"/>
                    <a:pt x="8" y="101"/>
                  </a:cubicBezTo>
                  <a:cubicBezTo>
                    <a:pt x="9" y="105"/>
                    <a:pt x="9" y="108"/>
                    <a:pt x="10" y="111"/>
                  </a:cubicBezTo>
                  <a:cubicBezTo>
                    <a:pt x="10" y="113"/>
                    <a:pt x="11" y="114"/>
                    <a:pt x="12" y="114"/>
                  </a:cubicBezTo>
                  <a:cubicBezTo>
                    <a:pt x="12" y="114"/>
                    <a:pt x="12" y="114"/>
                    <a:pt x="12" y="114"/>
                  </a:cubicBezTo>
                  <a:cubicBezTo>
                    <a:pt x="15" y="116"/>
                    <a:pt x="20" y="119"/>
                    <a:pt x="25" y="121"/>
                  </a:cubicBezTo>
                  <a:cubicBezTo>
                    <a:pt x="27" y="122"/>
                    <a:pt x="29" y="123"/>
                    <a:pt x="30" y="124"/>
                  </a:cubicBezTo>
                  <a:cubicBezTo>
                    <a:pt x="29" y="153"/>
                    <a:pt x="28" y="176"/>
                    <a:pt x="28" y="199"/>
                  </a:cubicBezTo>
                  <a:cubicBezTo>
                    <a:pt x="27" y="223"/>
                    <a:pt x="26" y="246"/>
                    <a:pt x="25" y="275"/>
                  </a:cubicBezTo>
                  <a:cubicBezTo>
                    <a:pt x="16" y="280"/>
                    <a:pt x="10" y="284"/>
                    <a:pt x="6" y="288"/>
                  </a:cubicBezTo>
                  <a:cubicBezTo>
                    <a:pt x="1" y="294"/>
                    <a:pt x="0" y="300"/>
                    <a:pt x="1" y="307"/>
                  </a:cubicBezTo>
                  <a:cubicBezTo>
                    <a:pt x="9" y="340"/>
                    <a:pt x="40" y="349"/>
                    <a:pt x="63" y="356"/>
                  </a:cubicBezTo>
                  <a:cubicBezTo>
                    <a:pt x="68" y="357"/>
                    <a:pt x="73" y="359"/>
                    <a:pt x="77" y="360"/>
                  </a:cubicBezTo>
                  <a:cubicBezTo>
                    <a:pt x="94" y="367"/>
                    <a:pt x="102" y="389"/>
                    <a:pt x="102" y="389"/>
                  </a:cubicBezTo>
                  <a:cubicBezTo>
                    <a:pt x="103" y="391"/>
                    <a:pt x="106" y="393"/>
                    <a:pt x="108" y="392"/>
                  </a:cubicBezTo>
                  <a:cubicBezTo>
                    <a:pt x="110" y="391"/>
                    <a:pt x="111" y="389"/>
                    <a:pt x="111" y="388"/>
                  </a:cubicBezTo>
                  <a:close/>
                  <a:moveTo>
                    <a:pt x="118" y="340"/>
                  </a:moveTo>
                  <a:cubicBezTo>
                    <a:pt x="111" y="351"/>
                    <a:pt x="107" y="364"/>
                    <a:pt x="105" y="372"/>
                  </a:cubicBezTo>
                  <a:cubicBezTo>
                    <a:pt x="100" y="365"/>
                    <a:pt x="92" y="355"/>
                    <a:pt x="80" y="351"/>
                  </a:cubicBezTo>
                  <a:cubicBezTo>
                    <a:pt x="76" y="349"/>
                    <a:pt x="71" y="348"/>
                    <a:pt x="66" y="346"/>
                  </a:cubicBezTo>
                  <a:cubicBezTo>
                    <a:pt x="45" y="340"/>
                    <a:pt x="17" y="332"/>
                    <a:pt x="11" y="305"/>
                  </a:cubicBezTo>
                  <a:cubicBezTo>
                    <a:pt x="10" y="301"/>
                    <a:pt x="11" y="298"/>
                    <a:pt x="14" y="295"/>
                  </a:cubicBezTo>
                  <a:cubicBezTo>
                    <a:pt x="17" y="291"/>
                    <a:pt x="23" y="287"/>
                    <a:pt x="32" y="282"/>
                  </a:cubicBezTo>
                  <a:cubicBezTo>
                    <a:pt x="32" y="282"/>
                    <a:pt x="32" y="282"/>
                    <a:pt x="32" y="282"/>
                  </a:cubicBezTo>
                  <a:cubicBezTo>
                    <a:pt x="33" y="281"/>
                    <a:pt x="35" y="280"/>
                    <a:pt x="35" y="278"/>
                  </a:cubicBezTo>
                  <a:cubicBezTo>
                    <a:pt x="36" y="248"/>
                    <a:pt x="37" y="224"/>
                    <a:pt x="38" y="199"/>
                  </a:cubicBezTo>
                  <a:cubicBezTo>
                    <a:pt x="38" y="175"/>
                    <a:pt x="39" y="151"/>
                    <a:pt x="40" y="122"/>
                  </a:cubicBezTo>
                  <a:cubicBezTo>
                    <a:pt x="41" y="119"/>
                    <a:pt x="40" y="117"/>
                    <a:pt x="38" y="117"/>
                  </a:cubicBezTo>
                  <a:cubicBezTo>
                    <a:pt x="36" y="116"/>
                    <a:pt x="33" y="114"/>
                    <a:pt x="30" y="112"/>
                  </a:cubicBezTo>
                  <a:cubicBezTo>
                    <a:pt x="26" y="111"/>
                    <a:pt x="22" y="108"/>
                    <a:pt x="19" y="107"/>
                  </a:cubicBezTo>
                  <a:cubicBezTo>
                    <a:pt x="19" y="105"/>
                    <a:pt x="18" y="102"/>
                    <a:pt x="18" y="100"/>
                  </a:cubicBezTo>
                  <a:cubicBezTo>
                    <a:pt x="18" y="96"/>
                    <a:pt x="17" y="91"/>
                    <a:pt x="17" y="89"/>
                  </a:cubicBezTo>
                  <a:cubicBezTo>
                    <a:pt x="17" y="88"/>
                    <a:pt x="17" y="88"/>
                    <a:pt x="17" y="88"/>
                  </a:cubicBezTo>
                  <a:cubicBezTo>
                    <a:pt x="16" y="74"/>
                    <a:pt x="33" y="65"/>
                    <a:pt x="51" y="56"/>
                  </a:cubicBezTo>
                  <a:cubicBezTo>
                    <a:pt x="67" y="47"/>
                    <a:pt x="85" y="38"/>
                    <a:pt x="94" y="23"/>
                  </a:cubicBezTo>
                  <a:cubicBezTo>
                    <a:pt x="101" y="40"/>
                    <a:pt x="117" y="53"/>
                    <a:pt x="132" y="66"/>
                  </a:cubicBezTo>
                  <a:cubicBezTo>
                    <a:pt x="147" y="78"/>
                    <a:pt x="160" y="89"/>
                    <a:pt x="157" y="100"/>
                  </a:cubicBezTo>
                  <a:cubicBezTo>
                    <a:pt x="154" y="115"/>
                    <a:pt x="154" y="115"/>
                    <a:pt x="154" y="115"/>
                  </a:cubicBezTo>
                  <a:cubicBezTo>
                    <a:pt x="151" y="116"/>
                    <a:pt x="149" y="117"/>
                    <a:pt x="147" y="117"/>
                  </a:cubicBezTo>
                  <a:cubicBezTo>
                    <a:pt x="143" y="119"/>
                    <a:pt x="140" y="121"/>
                    <a:pt x="136" y="122"/>
                  </a:cubicBezTo>
                  <a:cubicBezTo>
                    <a:pt x="134" y="122"/>
                    <a:pt x="133" y="124"/>
                    <a:pt x="133" y="127"/>
                  </a:cubicBezTo>
                  <a:cubicBezTo>
                    <a:pt x="131" y="258"/>
                    <a:pt x="131" y="258"/>
                    <a:pt x="131" y="258"/>
                  </a:cubicBezTo>
                  <a:cubicBezTo>
                    <a:pt x="131" y="261"/>
                    <a:pt x="133" y="263"/>
                    <a:pt x="136" y="263"/>
                  </a:cubicBezTo>
                  <a:cubicBezTo>
                    <a:pt x="136" y="263"/>
                    <a:pt x="162" y="264"/>
                    <a:pt x="161" y="278"/>
                  </a:cubicBezTo>
                  <a:cubicBezTo>
                    <a:pt x="161" y="288"/>
                    <a:pt x="150" y="301"/>
                    <a:pt x="138" y="314"/>
                  </a:cubicBezTo>
                  <a:cubicBezTo>
                    <a:pt x="131" y="322"/>
                    <a:pt x="123" y="331"/>
                    <a:pt x="118" y="34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547">
              <a:extLst>
                <a:ext uri="{FF2B5EF4-FFF2-40B4-BE49-F238E27FC236}">
                  <a16:creationId xmlns:a16="http://schemas.microsoft.com/office/drawing/2014/main" id="{8E2C35ED-EAF4-466A-B766-85A91287E5E3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8450" y="1925638"/>
              <a:ext cx="358775" cy="111125"/>
            </a:xfrm>
            <a:custGeom>
              <a:avLst/>
              <a:gdLst>
                <a:gd name="T0" fmla="*/ 112 w 118"/>
                <a:gd name="T1" fmla="*/ 16 h 36"/>
                <a:gd name="T2" fmla="*/ 117 w 118"/>
                <a:gd name="T3" fmla="*/ 11 h 36"/>
                <a:gd name="T4" fmla="*/ 113 w 118"/>
                <a:gd name="T5" fmla="*/ 6 h 36"/>
                <a:gd name="T6" fmla="*/ 85 w 118"/>
                <a:gd name="T7" fmla="*/ 3 h 36"/>
                <a:gd name="T8" fmla="*/ 57 w 118"/>
                <a:gd name="T9" fmla="*/ 0 h 36"/>
                <a:gd name="T10" fmla="*/ 55 w 118"/>
                <a:gd name="T11" fmla="*/ 0 h 36"/>
                <a:gd name="T12" fmla="*/ 18 w 118"/>
                <a:gd name="T13" fmla="*/ 18 h 36"/>
                <a:gd name="T14" fmla="*/ 3 w 118"/>
                <a:gd name="T15" fmla="*/ 26 h 36"/>
                <a:gd name="T16" fmla="*/ 1 w 118"/>
                <a:gd name="T17" fmla="*/ 33 h 36"/>
                <a:gd name="T18" fmla="*/ 8 w 118"/>
                <a:gd name="T19" fmla="*/ 35 h 36"/>
                <a:gd name="T20" fmla="*/ 23 w 118"/>
                <a:gd name="T21" fmla="*/ 27 h 36"/>
                <a:gd name="T22" fmla="*/ 57 w 118"/>
                <a:gd name="T23" fmla="*/ 10 h 36"/>
                <a:gd name="T24" fmla="*/ 84 w 118"/>
                <a:gd name="T25" fmla="*/ 13 h 36"/>
                <a:gd name="T26" fmla="*/ 112 w 118"/>
                <a:gd name="T27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8" h="36">
                  <a:moveTo>
                    <a:pt x="112" y="16"/>
                  </a:moveTo>
                  <a:cubicBezTo>
                    <a:pt x="115" y="16"/>
                    <a:pt x="117" y="14"/>
                    <a:pt x="117" y="11"/>
                  </a:cubicBezTo>
                  <a:cubicBezTo>
                    <a:pt x="118" y="9"/>
                    <a:pt x="115" y="6"/>
                    <a:pt x="113" y="6"/>
                  </a:cubicBezTo>
                  <a:cubicBezTo>
                    <a:pt x="104" y="6"/>
                    <a:pt x="94" y="4"/>
                    <a:pt x="85" y="3"/>
                  </a:cubicBezTo>
                  <a:cubicBezTo>
                    <a:pt x="76" y="2"/>
                    <a:pt x="66" y="0"/>
                    <a:pt x="57" y="0"/>
                  </a:cubicBezTo>
                  <a:cubicBezTo>
                    <a:pt x="56" y="0"/>
                    <a:pt x="56" y="0"/>
                    <a:pt x="55" y="0"/>
                  </a:cubicBezTo>
                  <a:cubicBezTo>
                    <a:pt x="44" y="3"/>
                    <a:pt x="32" y="10"/>
                    <a:pt x="18" y="18"/>
                  </a:cubicBezTo>
                  <a:cubicBezTo>
                    <a:pt x="13" y="21"/>
                    <a:pt x="9" y="23"/>
                    <a:pt x="3" y="26"/>
                  </a:cubicBezTo>
                  <a:cubicBezTo>
                    <a:pt x="1" y="28"/>
                    <a:pt x="0" y="31"/>
                    <a:pt x="1" y="33"/>
                  </a:cubicBezTo>
                  <a:cubicBezTo>
                    <a:pt x="3" y="36"/>
                    <a:pt x="6" y="36"/>
                    <a:pt x="8" y="35"/>
                  </a:cubicBezTo>
                  <a:cubicBezTo>
                    <a:pt x="13" y="32"/>
                    <a:pt x="18" y="29"/>
                    <a:pt x="23" y="27"/>
                  </a:cubicBezTo>
                  <a:cubicBezTo>
                    <a:pt x="36" y="19"/>
                    <a:pt x="47" y="13"/>
                    <a:pt x="57" y="10"/>
                  </a:cubicBezTo>
                  <a:cubicBezTo>
                    <a:pt x="66" y="10"/>
                    <a:pt x="75" y="12"/>
                    <a:pt x="84" y="13"/>
                  </a:cubicBezTo>
                  <a:cubicBezTo>
                    <a:pt x="93" y="14"/>
                    <a:pt x="102" y="16"/>
                    <a:pt x="112" y="16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548">
              <a:extLst>
                <a:ext uri="{FF2B5EF4-FFF2-40B4-BE49-F238E27FC236}">
                  <a16:creationId xmlns:a16="http://schemas.microsoft.com/office/drawing/2014/main" id="{6EBF89AA-C4DC-4280-B09F-EB2AE967A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6538" y="2011363"/>
              <a:ext cx="493713" cy="147638"/>
            </a:xfrm>
            <a:custGeom>
              <a:avLst/>
              <a:gdLst>
                <a:gd name="T0" fmla="*/ 156 w 162"/>
                <a:gd name="T1" fmla="*/ 24 h 48"/>
                <a:gd name="T2" fmla="*/ 162 w 162"/>
                <a:gd name="T3" fmla="*/ 20 h 48"/>
                <a:gd name="T4" fmla="*/ 158 w 162"/>
                <a:gd name="T5" fmla="*/ 14 h 48"/>
                <a:gd name="T6" fmla="*/ 74 w 162"/>
                <a:gd name="T7" fmla="*/ 2 h 48"/>
                <a:gd name="T8" fmla="*/ 36 w 162"/>
                <a:gd name="T9" fmla="*/ 19 h 48"/>
                <a:gd name="T10" fmla="*/ 3 w 162"/>
                <a:gd name="T11" fmla="*/ 38 h 48"/>
                <a:gd name="T12" fmla="*/ 2 w 162"/>
                <a:gd name="T13" fmla="*/ 45 h 48"/>
                <a:gd name="T14" fmla="*/ 9 w 162"/>
                <a:gd name="T15" fmla="*/ 46 h 48"/>
                <a:gd name="T16" fmla="*/ 41 w 162"/>
                <a:gd name="T17" fmla="*/ 28 h 48"/>
                <a:gd name="T18" fmla="*/ 77 w 162"/>
                <a:gd name="T19" fmla="*/ 12 h 48"/>
                <a:gd name="T20" fmla="*/ 156 w 162"/>
                <a:gd name="T21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2" h="48">
                  <a:moveTo>
                    <a:pt x="156" y="24"/>
                  </a:moveTo>
                  <a:cubicBezTo>
                    <a:pt x="158" y="24"/>
                    <a:pt x="161" y="22"/>
                    <a:pt x="162" y="20"/>
                  </a:cubicBezTo>
                  <a:cubicBezTo>
                    <a:pt x="162" y="17"/>
                    <a:pt x="160" y="14"/>
                    <a:pt x="158" y="14"/>
                  </a:cubicBezTo>
                  <a:cubicBezTo>
                    <a:pt x="157" y="14"/>
                    <a:pt x="84" y="0"/>
                    <a:pt x="74" y="2"/>
                  </a:cubicBezTo>
                  <a:cubicBezTo>
                    <a:pt x="69" y="3"/>
                    <a:pt x="52" y="11"/>
                    <a:pt x="36" y="19"/>
                  </a:cubicBezTo>
                  <a:cubicBezTo>
                    <a:pt x="22" y="26"/>
                    <a:pt x="9" y="34"/>
                    <a:pt x="3" y="38"/>
                  </a:cubicBezTo>
                  <a:cubicBezTo>
                    <a:pt x="1" y="40"/>
                    <a:pt x="0" y="43"/>
                    <a:pt x="2" y="45"/>
                  </a:cubicBezTo>
                  <a:cubicBezTo>
                    <a:pt x="4" y="47"/>
                    <a:pt x="7" y="48"/>
                    <a:pt x="9" y="46"/>
                  </a:cubicBezTo>
                  <a:cubicBezTo>
                    <a:pt x="14" y="42"/>
                    <a:pt x="27" y="35"/>
                    <a:pt x="41" y="28"/>
                  </a:cubicBezTo>
                  <a:cubicBezTo>
                    <a:pt x="56" y="20"/>
                    <a:pt x="72" y="13"/>
                    <a:pt x="77" y="12"/>
                  </a:cubicBezTo>
                  <a:cubicBezTo>
                    <a:pt x="85" y="10"/>
                    <a:pt x="155" y="23"/>
                    <a:pt x="156" y="24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549">
              <a:extLst>
                <a:ext uri="{FF2B5EF4-FFF2-40B4-BE49-F238E27FC236}">
                  <a16:creationId xmlns:a16="http://schemas.microsoft.com/office/drawing/2014/main" id="{2DC7ADB5-D686-46BD-9E48-62BDD436F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91488" y="1468438"/>
              <a:ext cx="188913" cy="109538"/>
            </a:xfrm>
            <a:custGeom>
              <a:avLst/>
              <a:gdLst>
                <a:gd name="T0" fmla="*/ 54 w 62"/>
                <a:gd name="T1" fmla="*/ 34 h 36"/>
                <a:gd name="T2" fmla="*/ 61 w 62"/>
                <a:gd name="T3" fmla="*/ 32 h 36"/>
                <a:gd name="T4" fmla="*/ 59 w 62"/>
                <a:gd name="T5" fmla="*/ 25 h 36"/>
                <a:gd name="T6" fmla="*/ 7 w 62"/>
                <a:gd name="T7" fmla="*/ 1 h 36"/>
                <a:gd name="T8" fmla="*/ 1 w 62"/>
                <a:gd name="T9" fmla="*/ 4 h 36"/>
                <a:gd name="T10" fmla="*/ 3 w 62"/>
                <a:gd name="T11" fmla="*/ 10 h 36"/>
                <a:gd name="T12" fmla="*/ 54 w 62"/>
                <a:gd name="T13" fmla="*/ 3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36">
                  <a:moveTo>
                    <a:pt x="54" y="34"/>
                  </a:moveTo>
                  <a:cubicBezTo>
                    <a:pt x="57" y="36"/>
                    <a:pt x="60" y="34"/>
                    <a:pt x="61" y="32"/>
                  </a:cubicBezTo>
                  <a:cubicBezTo>
                    <a:pt x="62" y="29"/>
                    <a:pt x="61" y="27"/>
                    <a:pt x="59" y="25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5" y="0"/>
                    <a:pt x="2" y="1"/>
                    <a:pt x="1" y="4"/>
                  </a:cubicBezTo>
                  <a:cubicBezTo>
                    <a:pt x="0" y="6"/>
                    <a:pt x="1" y="9"/>
                    <a:pt x="3" y="10"/>
                  </a:cubicBezTo>
                  <a:lnTo>
                    <a:pt x="54" y="34"/>
                  </a:ln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550">
              <a:extLst>
                <a:ext uri="{FF2B5EF4-FFF2-40B4-BE49-F238E27FC236}">
                  <a16:creationId xmlns:a16="http://schemas.microsoft.com/office/drawing/2014/main" id="{22ED0FCB-B38C-4805-9ECF-B256E0AF6AFE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5913" y="1468438"/>
              <a:ext cx="188913" cy="92075"/>
            </a:xfrm>
            <a:custGeom>
              <a:avLst/>
              <a:gdLst>
                <a:gd name="T0" fmla="*/ 58 w 62"/>
                <a:gd name="T1" fmla="*/ 10 h 30"/>
                <a:gd name="T2" fmla="*/ 61 w 62"/>
                <a:gd name="T3" fmla="*/ 4 h 30"/>
                <a:gd name="T4" fmla="*/ 55 w 62"/>
                <a:gd name="T5" fmla="*/ 1 h 30"/>
                <a:gd name="T6" fmla="*/ 3 w 62"/>
                <a:gd name="T7" fmla="*/ 19 h 30"/>
                <a:gd name="T8" fmla="*/ 1 w 62"/>
                <a:gd name="T9" fmla="*/ 26 h 30"/>
                <a:gd name="T10" fmla="*/ 8 w 62"/>
                <a:gd name="T11" fmla="*/ 29 h 30"/>
                <a:gd name="T12" fmla="*/ 58 w 62"/>
                <a:gd name="T13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30">
                  <a:moveTo>
                    <a:pt x="58" y="10"/>
                  </a:moveTo>
                  <a:cubicBezTo>
                    <a:pt x="61" y="10"/>
                    <a:pt x="62" y="7"/>
                    <a:pt x="61" y="4"/>
                  </a:cubicBezTo>
                  <a:cubicBezTo>
                    <a:pt x="60" y="1"/>
                    <a:pt x="57" y="0"/>
                    <a:pt x="55" y="1"/>
                  </a:cubicBezTo>
                  <a:cubicBezTo>
                    <a:pt x="55" y="1"/>
                    <a:pt x="14" y="15"/>
                    <a:pt x="3" y="19"/>
                  </a:cubicBezTo>
                  <a:cubicBezTo>
                    <a:pt x="1" y="21"/>
                    <a:pt x="0" y="24"/>
                    <a:pt x="1" y="26"/>
                  </a:cubicBezTo>
                  <a:cubicBezTo>
                    <a:pt x="2" y="29"/>
                    <a:pt x="5" y="30"/>
                    <a:pt x="8" y="29"/>
                  </a:cubicBezTo>
                  <a:cubicBezTo>
                    <a:pt x="18" y="24"/>
                    <a:pt x="58" y="10"/>
                    <a:pt x="58" y="1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551">
              <a:extLst>
                <a:ext uri="{FF2B5EF4-FFF2-40B4-BE49-F238E27FC236}">
                  <a16:creationId xmlns:a16="http://schemas.microsoft.com/office/drawing/2014/main" id="{C3EB63D8-DCBE-471A-A9F8-F003835EA4F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2413" y="1409700"/>
              <a:ext cx="471488" cy="141288"/>
            </a:xfrm>
            <a:custGeom>
              <a:avLst/>
              <a:gdLst>
                <a:gd name="T0" fmla="*/ 147 w 155"/>
                <a:gd name="T1" fmla="*/ 45 h 46"/>
                <a:gd name="T2" fmla="*/ 153 w 155"/>
                <a:gd name="T3" fmla="*/ 42 h 46"/>
                <a:gd name="T4" fmla="*/ 151 w 155"/>
                <a:gd name="T5" fmla="*/ 36 h 46"/>
                <a:gd name="T6" fmla="*/ 81 w 155"/>
                <a:gd name="T7" fmla="*/ 1 h 46"/>
                <a:gd name="T8" fmla="*/ 77 w 155"/>
                <a:gd name="T9" fmla="*/ 1 h 46"/>
                <a:gd name="T10" fmla="*/ 4 w 155"/>
                <a:gd name="T11" fmla="*/ 27 h 46"/>
                <a:gd name="T12" fmla="*/ 1 w 155"/>
                <a:gd name="T13" fmla="*/ 34 h 46"/>
                <a:gd name="T14" fmla="*/ 7 w 155"/>
                <a:gd name="T15" fmla="*/ 37 h 46"/>
                <a:gd name="T16" fmla="*/ 79 w 155"/>
                <a:gd name="T17" fmla="*/ 11 h 46"/>
                <a:gd name="T18" fmla="*/ 147 w 155"/>
                <a:gd name="T19" fmla="*/ 4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5" h="46">
                  <a:moveTo>
                    <a:pt x="147" y="45"/>
                  </a:moveTo>
                  <a:cubicBezTo>
                    <a:pt x="149" y="46"/>
                    <a:pt x="152" y="45"/>
                    <a:pt x="153" y="42"/>
                  </a:cubicBezTo>
                  <a:cubicBezTo>
                    <a:pt x="155" y="40"/>
                    <a:pt x="153" y="37"/>
                    <a:pt x="151" y="36"/>
                  </a:cubicBezTo>
                  <a:cubicBezTo>
                    <a:pt x="151" y="36"/>
                    <a:pt x="97" y="10"/>
                    <a:pt x="81" y="1"/>
                  </a:cubicBezTo>
                  <a:cubicBezTo>
                    <a:pt x="80" y="0"/>
                    <a:pt x="78" y="0"/>
                    <a:pt x="77" y="1"/>
                  </a:cubicBezTo>
                  <a:cubicBezTo>
                    <a:pt x="61" y="7"/>
                    <a:pt x="4" y="27"/>
                    <a:pt x="4" y="27"/>
                  </a:cubicBezTo>
                  <a:cubicBezTo>
                    <a:pt x="1" y="28"/>
                    <a:pt x="0" y="31"/>
                    <a:pt x="1" y="34"/>
                  </a:cubicBezTo>
                  <a:cubicBezTo>
                    <a:pt x="2" y="36"/>
                    <a:pt x="5" y="38"/>
                    <a:pt x="7" y="37"/>
                  </a:cubicBezTo>
                  <a:cubicBezTo>
                    <a:pt x="7" y="37"/>
                    <a:pt x="60" y="18"/>
                    <a:pt x="79" y="11"/>
                  </a:cubicBezTo>
                  <a:cubicBezTo>
                    <a:pt x="96" y="21"/>
                    <a:pt x="146" y="45"/>
                    <a:pt x="147" y="45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552">
              <a:extLst>
                <a:ext uri="{FF2B5EF4-FFF2-40B4-BE49-F238E27FC236}">
                  <a16:creationId xmlns:a16="http://schemas.microsoft.com/office/drawing/2014/main" id="{03272C9E-8236-4E10-BB65-BF487824F4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054975" y="1922463"/>
              <a:ext cx="130175" cy="446088"/>
            </a:xfrm>
            <a:custGeom>
              <a:avLst/>
              <a:gdLst>
                <a:gd name="T0" fmla="*/ 32 w 43"/>
                <a:gd name="T1" fmla="*/ 141 h 146"/>
                <a:gd name="T2" fmla="*/ 37 w 43"/>
                <a:gd name="T3" fmla="*/ 146 h 146"/>
                <a:gd name="T4" fmla="*/ 42 w 43"/>
                <a:gd name="T5" fmla="*/ 141 h 146"/>
                <a:gd name="T6" fmla="*/ 31 w 43"/>
                <a:gd name="T7" fmla="*/ 93 h 146"/>
                <a:gd name="T8" fmla="*/ 16 w 43"/>
                <a:gd name="T9" fmla="*/ 7 h 146"/>
                <a:gd name="T10" fmla="*/ 13 w 43"/>
                <a:gd name="T11" fmla="*/ 1 h 146"/>
                <a:gd name="T12" fmla="*/ 7 w 43"/>
                <a:gd name="T13" fmla="*/ 5 h 146"/>
                <a:gd name="T14" fmla="*/ 21 w 43"/>
                <a:gd name="T15" fmla="*/ 96 h 146"/>
                <a:gd name="T16" fmla="*/ 32 w 43"/>
                <a:gd name="T17" fmla="*/ 14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" h="146">
                  <a:moveTo>
                    <a:pt x="32" y="141"/>
                  </a:moveTo>
                  <a:cubicBezTo>
                    <a:pt x="32" y="144"/>
                    <a:pt x="35" y="146"/>
                    <a:pt x="37" y="146"/>
                  </a:cubicBezTo>
                  <a:cubicBezTo>
                    <a:pt x="40" y="146"/>
                    <a:pt x="42" y="144"/>
                    <a:pt x="42" y="141"/>
                  </a:cubicBezTo>
                  <a:cubicBezTo>
                    <a:pt x="43" y="128"/>
                    <a:pt x="37" y="111"/>
                    <a:pt x="31" y="93"/>
                  </a:cubicBezTo>
                  <a:cubicBezTo>
                    <a:pt x="21" y="66"/>
                    <a:pt x="11" y="35"/>
                    <a:pt x="16" y="7"/>
                  </a:cubicBezTo>
                  <a:cubicBezTo>
                    <a:pt x="17" y="4"/>
                    <a:pt x="15" y="1"/>
                    <a:pt x="13" y="1"/>
                  </a:cubicBezTo>
                  <a:cubicBezTo>
                    <a:pt x="10" y="0"/>
                    <a:pt x="7" y="2"/>
                    <a:pt x="7" y="5"/>
                  </a:cubicBezTo>
                  <a:cubicBezTo>
                    <a:pt x="0" y="35"/>
                    <a:pt x="11" y="68"/>
                    <a:pt x="21" y="96"/>
                  </a:cubicBezTo>
                  <a:cubicBezTo>
                    <a:pt x="27" y="114"/>
                    <a:pt x="33" y="129"/>
                    <a:pt x="32" y="14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553">
              <a:extLst>
                <a:ext uri="{FF2B5EF4-FFF2-40B4-BE49-F238E27FC236}">
                  <a16:creationId xmlns:a16="http://schemas.microsoft.com/office/drawing/2014/main" id="{C12B74F2-0F0D-48A4-9E28-0F7B156E765F}"/>
                </a:ext>
              </a:extLst>
            </p:cNvPr>
            <p:cNvSpPr>
              <a:spLocks/>
            </p:cNvSpPr>
            <p:nvPr/>
          </p:nvSpPr>
          <p:spPr bwMode="auto">
            <a:xfrm>
              <a:off x="8088313" y="1184275"/>
              <a:ext cx="66675" cy="258763"/>
            </a:xfrm>
            <a:custGeom>
              <a:avLst/>
              <a:gdLst>
                <a:gd name="T0" fmla="*/ 2 w 22"/>
                <a:gd name="T1" fmla="*/ 81 h 85"/>
                <a:gd name="T2" fmla="*/ 7 w 22"/>
                <a:gd name="T3" fmla="*/ 85 h 85"/>
                <a:gd name="T4" fmla="*/ 11 w 22"/>
                <a:gd name="T5" fmla="*/ 79 h 85"/>
                <a:gd name="T6" fmla="*/ 15 w 22"/>
                <a:gd name="T7" fmla="*/ 51 h 85"/>
                <a:gd name="T8" fmla="*/ 21 w 22"/>
                <a:gd name="T9" fmla="*/ 5 h 85"/>
                <a:gd name="T10" fmla="*/ 16 w 22"/>
                <a:gd name="T11" fmla="*/ 1 h 85"/>
                <a:gd name="T12" fmla="*/ 11 w 22"/>
                <a:gd name="T13" fmla="*/ 6 h 85"/>
                <a:gd name="T14" fmla="*/ 6 w 22"/>
                <a:gd name="T15" fmla="*/ 49 h 85"/>
                <a:gd name="T16" fmla="*/ 2 w 22"/>
                <a:gd name="T17" fmla="*/ 81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85">
                  <a:moveTo>
                    <a:pt x="2" y="81"/>
                  </a:moveTo>
                  <a:cubicBezTo>
                    <a:pt x="2" y="83"/>
                    <a:pt x="5" y="85"/>
                    <a:pt x="7" y="85"/>
                  </a:cubicBezTo>
                  <a:cubicBezTo>
                    <a:pt x="10" y="84"/>
                    <a:pt x="12" y="82"/>
                    <a:pt x="11" y="79"/>
                  </a:cubicBezTo>
                  <a:cubicBezTo>
                    <a:pt x="10" y="72"/>
                    <a:pt x="13" y="62"/>
                    <a:pt x="15" y="51"/>
                  </a:cubicBezTo>
                  <a:cubicBezTo>
                    <a:pt x="19" y="38"/>
                    <a:pt x="22" y="22"/>
                    <a:pt x="21" y="5"/>
                  </a:cubicBezTo>
                  <a:cubicBezTo>
                    <a:pt x="21" y="2"/>
                    <a:pt x="18" y="0"/>
                    <a:pt x="16" y="1"/>
                  </a:cubicBezTo>
                  <a:cubicBezTo>
                    <a:pt x="13" y="1"/>
                    <a:pt x="11" y="3"/>
                    <a:pt x="11" y="6"/>
                  </a:cubicBezTo>
                  <a:cubicBezTo>
                    <a:pt x="12" y="21"/>
                    <a:pt x="9" y="36"/>
                    <a:pt x="6" y="49"/>
                  </a:cubicBezTo>
                  <a:cubicBezTo>
                    <a:pt x="3" y="61"/>
                    <a:pt x="0" y="72"/>
                    <a:pt x="2" y="8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554">
              <a:extLst>
                <a:ext uri="{FF2B5EF4-FFF2-40B4-BE49-F238E27FC236}">
                  <a16:creationId xmlns:a16="http://schemas.microsoft.com/office/drawing/2014/main" id="{BE328FEE-2E89-45BE-A5A0-930EA23FE6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6063" y="1339850"/>
              <a:ext cx="493713" cy="146050"/>
            </a:xfrm>
            <a:custGeom>
              <a:avLst/>
              <a:gdLst>
                <a:gd name="T0" fmla="*/ 153 w 162"/>
                <a:gd name="T1" fmla="*/ 46 h 48"/>
                <a:gd name="T2" fmla="*/ 160 w 162"/>
                <a:gd name="T3" fmla="*/ 44 h 48"/>
                <a:gd name="T4" fmla="*/ 158 w 162"/>
                <a:gd name="T5" fmla="*/ 38 h 48"/>
                <a:gd name="T6" fmla="*/ 83 w 162"/>
                <a:gd name="T7" fmla="*/ 1 h 48"/>
                <a:gd name="T8" fmla="*/ 45 w 162"/>
                <a:gd name="T9" fmla="*/ 8 h 48"/>
                <a:gd name="T10" fmla="*/ 3 w 162"/>
                <a:gd name="T11" fmla="*/ 25 h 48"/>
                <a:gd name="T12" fmla="*/ 1 w 162"/>
                <a:gd name="T13" fmla="*/ 32 h 48"/>
                <a:gd name="T14" fmla="*/ 8 w 162"/>
                <a:gd name="T15" fmla="*/ 33 h 48"/>
                <a:gd name="T16" fmla="*/ 48 w 162"/>
                <a:gd name="T17" fmla="*/ 18 h 48"/>
                <a:gd name="T18" fmla="*/ 81 w 162"/>
                <a:gd name="T19" fmla="*/ 11 h 48"/>
                <a:gd name="T20" fmla="*/ 153 w 162"/>
                <a:gd name="T21" fmla="*/ 4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2" h="48">
                  <a:moveTo>
                    <a:pt x="153" y="46"/>
                  </a:moveTo>
                  <a:cubicBezTo>
                    <a:pt x="156" y="48"/>
                    <a:pt x="159" y="47"/>
                    <a:pt x="160" y="44"/>
                  </a:cubicBezTo>
                  <a:cubicBezTo>
                    <a:pt x="162" y="42"/>
                    <a:pt x="161" y="39"/>
                    <a:pt x="158" y="38"/>
                  </a:cubicBezTo>
                  <a:cubicBezTo>
                    <a:pt x="158" y="37"/>
                    <a:pt x="94" y="3"/>
                    <a:pt x="83" y="1"/>
                  </a:cubicBezTo>
                  <a:cubicBezTo>
                    <a:pt x="77" y="0"/>
                    <a:pt x="61" y="3"/>
                    <a:pt x="45" y="8"/>
                  </a:cubicBezTo>
                  <a:cubicBezTo>
                    <a:pt x="28" y="13"/>
                    <a:pt x="11" y="20"/>
                    <a:pt x="3" y="25"/>
                  </a:cubicBezTo>
                  <a:cubicBezTo>
                    <a:pt x="1" y="26"/>
                    <a:pt x="0" y="29"/>
                    <a:pt x="1" y="32"/>
                  </a:cubicBezTo>
                  <a:cubicBezTo>
                    <a:pt x="3" y="34"/>
                    <a:pt x="6" y="35"/>
                    <a:pt x="8" y="33"/>
                  </a:cubicBezTo>
                  <a:cubicBezTo>
                    <a:pt x="15" y="29"/>
                    <a:pt x="32" y="23"/>
                    <a:pt x="48" y="18"/>
                  </a:cubicBezTo>
                  <a:cubicBezTo>
                    <a:pt x="63" y="13"/>
                    <a:pt x="77" y="10"/>
                    <a:pt x="81" y="11"/>
                  </a:cubicBezTo>
                  <a:cubicBezTo>
                    <a:pt x="90" y="12"/>
                    <a:pt x="153" y="46"/>
                    <a:pt x="153" y="46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555">
              <a:extLst>
                <a:ext uri="{FF2B5EF4-FFF2-40B4-BE49-F238E27FC236}">
                  <a16:creationId xmlns:a16="http://schemas.microsoft.com/office/drawing/2014/main" id="{539D041D-2544-4093-A02C-07545C1B9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8058150" y="1468438"/>
              <a:ext cx="66675" cy="492125"/>
            </a:xfrm>
            <a:custGeom>
              <a:avLst/>
              <a:gdLst>
                <a:gd name="T0" fmla="*/ 21 w 22"/>
                <a:gd name="T1" fmla="*/ 6 h 161"/>
                <a:gd name="T2" fmla="*/ 17 w 22"/>
                <a:gd name="T3" fmla="*/ 1 h 161"/>
                <a:gd name="T4" fmla="*/ 11 w 22"/>
                <a:gd name="T5" fmla="*/ 5 h 161"/>
                <a:gd name="T6" fmla="*/ 2 w 22"/>
                <a:gd name="T7" fmla="*/ 156 h 161"/>
                <a:gd name="T8" fmla="*/ 7 w 22"/>
                <a:gd name="T9" fmla="*/ 161 h 161"/>
                <a:gd name="T10" fmla="*/ 12 w 22"/>
                <a:gd name="T11" fmla="*/ 155 h 161"/>
                <a:gd name="T12" fmla="*/ 21 w 22"/>
                <a:gd name="T13" fmla="*/ 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61">
                  <a:moveTo>
                    <a:pt x="21" y="6"/>
                  </a:moveTo>
                  <a:cubicBezTo>
                    <a:pt x="22" y="3"/>
                    <a:pt x="20" y="1"/>
                    <a:pt x="17" y="1"/>
                  </a:cubicBezTo>
                  <a:cubicBezTo>
                    <a:pt x="14" y="0"/>
                    <a:pt x="12" y="2"/>
                    <a:pt x="11" y="5"/>
                  </a:cubicBezTo>
                  <a:cubicBezTo>
                    <a:pt x="11" y="5"/>
                    <a:pt x="0" y="109"/>
                    <a:pt x="2" y="156"/>
                  </a:cubicBezTo>
                  <a:cubicBezTo>
                    <a:pt x="2" y="159"/>
                    <a:pt x="5" y="161"/>
                    <a:pt x="7" y="161"/>
                  </a:cubicBezTo>
                  <a:cubicBezTo>
                    <a:pt x="10" y="161"/>
                    <a:pt x="12" y="158"/>
                    <a:pt x="12" y="155"/>
                  </a:cubicBezTo>
                  <a:cubicBezTo>
                    <a:pt x="10" y="109"/>
                    <a:pt x="21" y="6"/>
                    <a:pt x="21" y="6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556">
              <a:extLst>
                <a:ext uri="{FF2B5EF4-FFF2-40B4-BE49-F238E27FC236}">
                  <a16:creationId xmlns:a16="http://schemas.microsoft.com/office/drawing/2014/main" id="{2CD3FAC7-E31D-4481-A258-DB9520BB9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7675" y="1803400"/>
              <a:ext cx="212725" cy="165100"/>
            </a:xfrm>
            <a:custGeom>
              <a:avLst/>
              <a:gdLst>
                <a:gd name="T0" fmla="*/ 58 w 70"/>
                <a:gd name="T1" fmla="*/ 49 h 54"/>
                <a:gd name="T2" fmla="*/ 63 w 70"/>
                <a:gd name="T3" fmla="*/ 54 h 54"/>
                <a:gd name="T4" fmla="*/ 68 w 70"/>
                <a:gd name="T5" fmla="*/ 50 h 54"/>
                <a:gd name="T6" fmla="*/ 52 w 70"/>
                <a:gd name="T7" fmla="*/ 18 h 54"/>
                <a:gd name="T8" fmla="*/ 42 w 70"/>
                <a:gd name="T9" fmla="*/ 4 h 54"/>
                <a:gd name="T10" fmla="*/ 36 w 70"/>
                <a:gd name="T11" fmla="*/ 0 h 54"/>
                <a:gd name="T12" fmla="*/ 32 w 70"/>
                <a:gd name="T13" fmla="*/ 4 h 54"/>
                <a:gd name="T14" fmla="*/ 20 w 70"/>
                <a:gd name="T15" fmla="*/ 16 h 54"/>
                <a:gd name="T16" fmla="*/ 0 w 70"/>
                <a:gd name="T17" fmla="*/ 45 h 54"/>
                <a:gd name="T18" fmla="*/ 5 w 70"/>
                <a:gd name="T19" fmla="*/ 50 h 54"/>
                <a:gd name="T20" fmla="*/ 10 w 70"/>
                <a:gd name="T21" fmla="*/ 45 h 54"/>
                <a:gd name="T22" fmla="*/ 25 w 70"/>
                <a:gd name="T23" fmla="*/ 24 h 54"/>
                <a:gd name="T24" fmla="*/ 37 w 70"/>
                <a:gd name="T25" fmla="*/ 17 h 54"/>
                <a:gd name="T26" fmla="*/ 46 w 70"/>
                <a:gd name="T27" fmla="*/ 26 h 54"/>
                <a:gd name="T28" fmla="*/ 58 w 70"/>
                <a:gd name="T29" fmla="*/ 4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0" h="54">
                  <a:moveTo>
                    <a:pt x="58" y="49"/>
                  </a:moveTo>
                  <a:cubicBezTo>
                    <a:pt x="58" y="51"/>
                    <a:pt x="60" y="54"/>
                    <a:pt x="63" y="54"/>
                  </a:cubicBezTo>
                  <a:cubicBezTo>
                    <a:pt x="66" y="54"/>
                    <a:pt x="68" y="52"/>
                    <a:pt x="68" y="50"/>
                  </a:cubicBezTo>
                  <a:cubicBezTo>
                    <a:pt x="70" y="32"/>
                    <a:pt x="61" y="25"/>
                    <a:pt x="52" y="18"/>
                  </a:cubicBezTo>
                  <a:cubicBezTo>
                    <a:pt x="47" y="14"/>
                    <a:pt x="43" y="10"/>
                    <a:pt x="42" y="4"/>
                  </a:cubicBezTo>
                  <a:cubicBezTo>
                    <a:pt x="41" y="1"/>
                    <a:pt x="39" y="0"/>
                    <a:pt x="36" y="0"/>
                  </a:cubicBezTo>
                  <a:cubicBezTo>
                    <a:pt x="34" y="0"/>
                    <a:pt x="32" y="2"/>
                    <a:pt x="32" y="4"/>
                  </a:cubicBezTo>
                  <a:cubicBezTo>
                    <a:pt x="31" y="10"/>
                    <a:pt x="26" y="13"/>
                    <a:pt x="20" y="16"/>
                  </a:cubicBezTo>
                  <a:cubicBezTo>
                    <a:pt x="11" y="20"/>
                    <a:pt x="1" y="26"/>
                    <a:pt x="0" y="45"/>
                  </a:cubicBezTo>
                  <a:cubicBezTo>
                    <a:pt x="0" y="48"/>
                    <a:pt x="2" y="50"/>
                    <a:pt x="5" y="50"/>
                  </a:cubicBezTo>
                  <a:cubicBezTo>
                    <a:pt x="8" y="50"/>
                    <a:pt x="10" y="48"/>
                    <a:pt x="10" y="45"/>
                  </a:cubicBezTo>
                  <a:cubicBezTo>
                    <a:pt x="10" y="32"/>
                    <a:pt x="18" y="28"/>
                    <a:pt x="25" y="24"/>
                  </a:cubicBezTo>
                  <a:cubicBezTo>
                    <a:pt x="29" y="22"/>
                    <a:pt x="33" y="20"/>
                    <a:pt x="37" y="17"/>
                  </a:cubicBezTo>
                  <a:cubicBezTo>
                    <a:pt x="39" y="20"/>
                    <a:pt x="43" y="23"/>
                    <a:pt x="46" y="26"/>
                  </a:cubicBezTo>
                  <a:cubicBezTo>
                    <a:pt x="53" y="31"/>
                    <a:pt x="60" y="36"/>
                    <a:pt x="58" y="49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557">
              <a:extLst>
                <a:ext uri="{FF2B5EF4-FFF2-40B4-BE49-F238E27FC236}">
                  <a16:creationId xmlns:a16="http://schemas.microsoft.com/office/drawing/2014/main" id="{32B7E2E9-1358-406C-9893-F28065D048D2}"/>
                </a:ext>
              </a:extLst>
            </p:cNvPr>
            <p:cNvSpPr>
              <a:spLocks/>
            </p:cNvSpPr>
            <p:nvPr/>
          </p:nvSpPr>
          <p:spPr bwMode="auto">
            <a:xfrm>
              <a:off x="7921625" y="1812925"/>
              <a:ext cx="179388" cy="211138"/>
            </a:xfrm>
            <a:custGeom>
              <a:avLst/>
              <a:gdLst>
                <a:gd name="T0" fmla="*/ 47 w 59"/>
                <a:gd name="T1" fmla="*/ 41 h 69"/>
                <a:gd name="T2" fmla="*/ 52 w 59"/>
                <a:gd name="T3" fmla="*/ 47 h 69"/>
                <a:gd name="T4" fmla="*/ 57 w 59"/>
                <a:gd name="T5" fmla="*/ 43 h 69"/>
                <a:gd name="T6" fmla="*/ 40 w 59"/>
                <a:gd name="T7" fmla="*/ 14 h 69"/>
                <a:gd name="T8" fmla="*/ 30 w 59"/>
                <a:gd name="T9" fmla="*/ 5 h 69"/>
                <a:gd name="T10" fmla="*/ 25 w 59"/>
                <a:gd name="T11" fmla="*/ 0 h 69"/>
                <a:gd name="T12" fmla="*/ 21 w 59"/>
                <a:gd name="T13" fmla="*/ 4 h 69"/>
                <a:gd name="T14" fmla="*/ 13 w 59"/>
                <a:gd name="T15" fmla="*/ 21 h 69"/>
                <a:gd name="T16" fmla="*/ 0 w 59"/>
                <a:gd name="T17" fmla="*/ 64 h 69"/>
                <a:gd name="T18" fmla="*/ 5 w 59"/>
                <a:gd name="T19" fmla="*/ 69 h 69"/>
                <a:gd name="T20" fmla="*/ 10 w 59"/>
                <a:gd name="T21" fmla="*/ 64 h 69"/>
                <a:gd name="T22" fmla="*/ 21 w 59"/>
                <a:gd name="T23" fmla="*/ 26 h 69"/>
                <a:gd name="T24" fmla="*/ 26 w 59"/>
                <a:gd name="T25" fmla="*/ 17 h 69"/>
                <a:gd name="T26" fmla="*/ 36 w 59"/>
                <a:gd name="T27" fmla="*/ 23 h 69"/>
                <a:gd name="T28" fmla="*/ 47 w 59"/>
                <a:gd name="T29" fmla="*/ 4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9" h="69">
                  <a:moveTo>
                    <a:pt x="47" y="41"/>
                  </a:moveTo>
                  <a:cubicBezTo>
                    <a:pt x="47" y="44"/>
                    <a:pt x="49" y="47"/>
                    <a:pt x="52" y="47"/>
                  </a:cubicBezTo>
                  <a:cubicBezTo>
                    <a:pt x="54" y="47"/>
                    <a:pt x="57" y="45"/>
                    <a:pt x="57" y="43"/>
                  </a:cubicBezTo>
                  <a:cubicBezTo>
                    <a:pt x="59" y="24"/>
                    <a:pt x="50" y="19"/>
                    <a:pt x="40" y="14"/>
                  </a:cubicBezTo>
                  <a:cubicBezTo>
                    <a:pt x="36" y="12"/>
                    <a:pt x="31" y="10"/>
                    <a:pt x="30" y="5"/>
                  </a:cubicBezTo>
                  <a:cubicBezTo>
                    <a:pt x="30" y="2"/>
                    <a:pt x="28" y="0"/>
                    <a:pt x="25" y="0"/>
                  </a:cubicBezTo>
                  <a:cubicBezTo>
                    <a:pt x="23" y="0"/>
                    <a:pt x="21" y="2"/>
                    <a:pt x="21" y="4"/>
                  </a:cubicBezTo>
                  <a:cubicBezTo>
                    <a:pt x="19" y="10"/>
                    <a:pt x="16" y="16"/>
                    <a:pt x="13" y="21"/>
                  </a:cubicBezTo>
                  <a:cubicBezTo>
                    <a:pt x="6" y="32"/>
                    <a:pt x="0" y="44"/>
                    <a:pt x="0" y="64"/>
                  </a:cubicBezTo>
                  <a:cubicBezTo>
                    <a:pt x="0" y="67"/>
                    <a:pt x="2" y="69"/>
                    <a:pt x="5" y="69"/>
                  </a:cubicBezTo>
                  <a:cubicBezTo>
                    <a:pt x="8" y="69"/>
                    <a:pt x="10" y="67"/>
                    <a:pt x="10" y="64"/>
                  </a:cubicBezTo>
                  <a:cubicBezTo>
                    <a:pt x="10" y="47"/>
                    <a:pt x="16" y="36"/>
                    <a:pt x="21" y="26"/>
                  </a:cubicBezTo>
                  <a:cubicBezTo>
                    <a:pt x="23" y="23"/>
                    <a:pt x="25" y="20"/>
                    <a:pt x="26" y="17"/>
                  </a:cubicBezTo>
                  <a:cubicBezTo>
                    <a:pt x="29" y="20"/>
                    <a:pt x="32" y="22"/>
                    <a:pt x="36" y="23"/>
                  </a:cubicBezTo>
                  <a:cubicBezTo>
                    <a:pt x="42" y="26"/>
                    <a:pt x="49" y="30"/>
                    <a:pt x="47" y="4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558">
              <a:extLst>
                <a:ext uri="{FF2B5EF4-FFF2-40B4-BE49-F238E27FC236}">
                  <a16:creationId xmlns:a16="http://schemas.microsoft.com/office/drawing/2014/main" id="{30065CF7-A0D8-44F6-9D0D-76607FBDDBA4}"/>
                </a:ext>
              </a:extLst>
            </p:cNvPr>
            <p:cNvSpPr>
              <a:spLocks/>
            </p:cNvSpPr>
            <p:nvPr/>
          </p:nvSpPr>
          <p:spPr bwMode="auto">
            <a:xfrm>
              <a:off x="8088313" y="1471613"/>
              <a:ext cx="192088" cy="179388"/>
            </a:xfrm>
            <a:custGeom>
              <a:avLst/>
              <a:gdLst>
                <a:gd name="T0" fmla="*/ 63 w 63"/>
                <a:gd name="T1" fmla="*/ 29 h 59"/>
                <a:gd name="T2" fmla="*/ 58 w 63"/>
                <a:gd name="T3" fmla="*/ 24 h 59"/>
                <a:gd name="T4" fmla="*/ 53 w 63"/>
                <a:gd name="T5" fmla="*/ 28 h 59"/>
                <a:gd name="T6" fmla="*/ 44 w 63"/>
                <a:gd name="T7" fmla="*/ 41 h 59"/>
                <a:gd name="T8" fmla="*/ 34 w 63"/>
                <a:gd name="T9" fmla="*/ 44 h 59"/>
                <a:gd name="T10" fmla="*/ 24 w 63"/>
                <a:gd name="T11" fmla="*/ 33 h 59"/>
                <a:gd name="T12" fmla="*/ 12 w 63"/>
                <a:gd name="T13" fmla="*/ 6 h 59"/>
                <a:gd name="T14" fmla="*/ 8 w 63"/>
                <a:gd name="T15" fmla="*/ 0 h 59"/>
                <a:gd name="T16" fmla="*/ 2 w 63"/>
                <a:gd name="T17" fmla="*/ 5 h 59"/>
                <a:gd name="T18" fmla="*/ 18 w 63"/>
                <a:gd name="T19" fmla="*/ 40 h 59"/>
                <a:gd name="T20" fmla="*/ 27 w 63"/>
                <a:gd name="T21" fmla="*/ 54 h 59"/>
                <a:gd name="T22" fmla="*/ 30 w 63"/>
                <a:gd name="T23" fmla="*/ 57 h 59"/>
                <a:gd name="T24" fmla="*/ 37 w 63"/>
                <a:gd name="T25" fmla="*/ 55 h 59"/>
                <a:gd name="T26" fmla="*/ 45 w 63"/>
                <a:gd name="T27" fmla="*/ 51 h 59"/>
                <a:gd name="T28" fmla="*/ 63 w 63"/>
                <a:gd name="T29" fmla="*/ 2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59">
                  <a:moveTo>
                    <a:pt x="63" y="29"/>
                  </a:moveTo>
                  <a:cubicBezTo>
                    <a:pt x="63" y="26"/>
                    <a:pt x="61" y="24"/>
                    <a:pt x="58" y="24"/>
                  </a:cubicBezTo>
                  <a:cubicBezTo>
                    <a:pt x="55" y="24"/>
                    <a:pt x="53" y="26"/>
                    <a:pt x="53" y="28"/>
                  </a:cubicBezTo>
                  <a:cubicBezTo>
                    <a:pt x="52" y="40"/>
                    <a:pt x="48" y="40"/>
                    <a:pt x="44" y="41"/>
                  </a:cubicBezTo>
                  <a:cubicBezTo>
                    <a:pt x="40" y="41"/>
                    <a:pt x="37" y="42"/>
                    <a:pt x="34" y="44"/>
                  </a:cubicBezTo>
                  <a:cubicBezTo>
                    <a:pt x="31" y="39"/>
                    <a:pt x="28" y="36"/>
                    <a:pt x="24" y="33"/>
                  </a:cubicBezTo>
                  <a:cubicBezTo>
                    <a:pt x="18" y="27"/>
                    <a:pt x="11" y="21"/>
                    <a:pt x="12" y="6"/>
                  </a:cubicBezTo>
                  <a:cubicBezTo>
                    <a:pt x="13" y="3"/>
                    <a:pt x="11" y="0"/>
                    <a:pt x="8" y="0"/>
                  </a:cubicBezTo>
                  <a:cubicBezTo>
                    <a:pt x="5" y="0"/>
                    <a:pt x="3" y="2"/>
                    <a:pt x="2" y="5"/>
                  </a:cubicBezTo>
                  <a:cubicBezTo>
                    <a:pt x="0" y="25"/>
                    <a:pt x="9" y="33"/>
                    <a:pt x="18" y="40"/>
                  </a:cubicBezTo>
                  <a:cubicBezTo>
                    <a:pt x="22" y="44"/>
                    <a:pt x="26" y="48"/>
                    <a:pt x="27" y="54"/>
                  </a:cubicBezTo>
                  <a:cubicBezTo>
                    <a:pt x="28" y="55"/>
                    <a:pt x="29" y="57"/>
                    <a:pt x="30" y="57"/>
                  </a:cubicBezTo>
                  <a:cubicBezTo>
                    <a:pt x="32" y="59"/>
                    <a:pt x="35" y="58"/>
                    <a:pt x="37" y="55"/>
                  </a:cubicBezTo>
                  <a:cubicBezTo>
                    <a:pt x="39" y="51"/>
                    <a:pt x="42" y="51"/>
                    <a:pt x="45" y="51"/>
                  </a:cubicBezTo>
                  <a:cubicBezTo>
                    <a:pt x="53" y="50"/>
                    <a:pt x="61" y="49"/>
                    <a:pt x="63" y="29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559">
              <a:extLst>
                <a:ext uri="{FF2B5EF4-FFF2-40B4-BE49-F238E27FC236}">
                  <a16:creationId xmlns:a16="http://schemas.microsoft.com/office/drawing/2014/main" id="{6A78DEFB-7A86-428A-B5C8-4524CBDE4214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2738" y="1482725"/>
              <a:ext cx="185738" cy="165100"/>
            </a:xfrm>
            <a:custGeom>
              <a:avLst/>
              <a:gdLst>
                <a:gd name="T0" fmla="*/ 11 w 61"/>
                <a:gd name="T1" fmla="*/ 19 h 54"/>
                <a:gd name="T2" fmla="*/ 7 w 61"/>
                <a:gd name="T3" fmla="*/ 14 h 54"/>
                <a:gd name="T4" fmla="*/ 1 w 61"/>
                <a:gd name="T5" fmla="*/ 19 h 54"/>
                <a:gd name="T6" fmla="*/ 13 w 61"/>
                <a:gd name="T7" fmla="*/ 43 h 54"/>
                <a:gd name="T8" fmla="*/ 19 w 61"/>
                <a:gd name="T9" fmla="*/ 50 h 54"/>
                <a:gd name="T10" fmla="*/ 25 w 61"/>
                <a:gd name="T11" fmla="*/ 54 h 54"/>
                <a:gd name="T12" fmla="*/ 29 w 61"/>
                <a:gd name="T13" fmla="*/ 51 h 54"/>
                <a:gd name="T14" fmla="*/ 29 w 61"/>
                <a:gd name="T15" fmla="*/ 51 h 54"/>
                <a:gd name="T16" fmla="*/ 40 w 61"/>
                <a:gd name="T17" fmla="*/ 38 h 54"/>
                <a:gd name="T18" fmla="*/ 60 w 61"/>
                <a:gd name="T19" fmla="*/ 5 h 54"/>
                <a:gd name="T20" fmla="*/ 56 w 61"/>
                <a:gd name="T21" fmla="*/ 0 h 54"/>
                <a:gd name="T22" fmla="*/ 50 w 61"/>
                <a:gd name="T23" fmla="*/ 5 h 54"/>
                <a:gd name="T24" fmla="*/ 35 w 61"/>
                <a:gd name="T25" fmla="*/ 30 h 54"/>
                <a:gd name="T26" fmla="*/ 24 w 61"/>
                <a:gd name="T27" fmla="*/ 39 h 54"/>
                <a:gd name="T28" fmla="*/ 17 w 61"/>
                <a:gd name="T29" fmla="*/ 34 h 54"/>
                <a:gd name="T30" fmla="*/ 11 w 61"/>
                <a:gd name="T31" fmla="*/ 1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54">
                  <a:moveTo>
                    <a:pt x="11" y="19"/>
                  </a:moveTo>
                  <a:cubicBezTo>
                    <a:pt x="12" y="17"/>
                    <a:pt x="10" y="14"/>
                    <a:pt x="7" y="14"/>
                  </a:cubicBezTo>
                  <a:cubicBezTo>
                    <a:pt x="4" y="14"/>
                    <a:pt x="2" y="16"/>
                    <a:pt x="1" y="19"/>
                  </a:cubicBezTo>
                  <a:cubicBezTo>
                    <a:pt x="0" y="38"/>
                    <a:pt x="7" y="40"/>
                    <a:pt x="13" y="43"/>
                  </a:cubicBezTo>
                  <a:cubicBezTo>
                    <a:pt x="16" y="45"/>
                    <a:pt x="18" y="46"/>
                    <a:pt x="19" y="50"/>
                  </a:cubicBezTo>
                  <a:cubicBezTo>
                    <a:pt x="20" y="53"/>
                    <a:pt x="23" y="54"/>
                    <a:pt x="25" y="54"/>
                  </a:cubicBezTo>
                  <a:cubicBezTo>
                    <a:pt x="27" y="53"/>
                    <a:pt x="28" y="52"/>
                    <a:pt x="29" y="51"/>
                  </a:cubicBezTo>
                  <a:cubicBezTo>
                    <a:pt x="29" y="51"/>
                    <a:pt x="29" y="51"/>
                    <a:pt x="29" y="51"/>
                  </a:cubicBezTo>
                  <a:cubicBezTo>
                    <a:pt x="31" y="45"/>
                    <a:pt x="36" y="42"/>
                    <a:pt x="40" y="38"/>
                  </a:cubicBezTo>
                  <a:cubicBezTo>
                    <a:pt x="50" y="32"/>
                    <a:pt x="60" y="25"/>
                    <a:pt x="60" y="5"/>
                  </a:cubicBezTo>
                  <a:cubicBezTo>
                    <a:pt x="61" y="2"/>
                    <a:pt x="58" y="0"/>
                    <a:pt x="56" y="0"/>
                  </a:cubicBezTo>
                  <a:cubicBezTo>
                    <a:pt x="53" y="0"/>
                    <a:pt x="51" y="2"/>
                    <a:pt x="50" y="5"/>
                  </a:cubicBezTo>
                  <a:cubicBezTo>
                    <a:pt x="50" y="20"/>
                    <a:pt x="42" y="25"/>
                    <a:pt x="35" y="30"/>
                  </a:cubicBezTo>
                  <a:cubicBezTo>
                    <a:pt x="31" y="33"/>
                    <a:pt x="27" y="35"/>
                    <a:pt x="24" y="39"/>
                  </a:cubicBezTo>
                  <a:cubicBezTo>
                    <a:pt x="22" y="36"/>
                    <a:pt x="20" y="35"/>
                    <a:pt x="17" y="34"/>
                  </a:cubicBezTo>
                  <a:cubicBezTo>
                    <a:pt x="14" y="33"/>
                    <a:pt x="11" y="31"/>
                    <a:pt x="11" y="19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560">
              <a:extLst>
                <a:ext uri="{FF2B5EF4-FFF2-40B4-BE49-F238E27FC236}">
                  <a16:creationId xmlns:a16="http://schemas.microsoft.com/office/drawing/2014/main" id="{4FB2ECA8-00B8-4ABD-A75E-7D7C9741CFB7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4513" y="1617663"/>
              <a:ext cx="36513" cy="217488"/>
            </a:xfrm>
            <a:custGeom>
              <a:avLst/>
              <a:gdLst>
                <a:gd name="T0" fmla="*/ 12 w 12"/>
                <a:gd name="T1" fmla="*/ 5 h 71"/>
                <a:gd name="T2" fmla="*/ 7 w 12"/>
                <a:gd name="T3" fmla="*/ 0 h 71"/>
                <a:gd name="T4" fmla="*/ 2 w 12"/>
                <a:gd name="T5" fmla="*/ 5 h 71"/>
                <a:gd name="T6" fmla="*/ 0 w 12"/>
                <a:gd name="T7" fmla="*/ 66 h 71"/>
                <a:gd name="T8" fmla="*/ 5 w 12"/>
                <a:gd name="T9" fmla="*/ 71 h 71"/>
                <a:gd name="T10" fmla="*/ 10 w 12"/>
                <a:gd name="T11" fmla="*/ 66 h 71"/>
                <a:gd name="T12" fmla="*/ 12 w 12"/>
                <a:gd name="T13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71">
                  <a:moveTo>
                    <a:pt x="12" y="5"/>
                  </a:moveTo>
                  <a:cubicBezTo>
                    <a:pt x="12" y="2"/>
                    <a:pt x="10" y="0"/>
                    <a:pt x="7" y="0"/>
                  </a:cubicBezTo>
                  <a:cubicBezTo>
                    <a:pt x="5" y="0"/>
                    <a:pt x="2" y="2"/>
                    <a:pt x="2" y="5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9"/>
                    <a:pt x="2" y="71"/>
                    <a:pt x="5" y="71"/>
                  </a:cubicBezTo>
                  <a:cubicBezTo>
                    <a:pt x="7" y="71"/>
                    <a:pt x="10" y="69"/>
                    <a:pt x="10" y="66"/>
                  </a:cubicBezTo>
                  <a:lnTo>
                    <a:pt x="12" y="5"/>
                  </a:ln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561">
              <a:extLst>
                <a:ext uri="{FF2B5EF4-FFF2-40B4-BE49-F238E27FC236}">
                  <a16:creationId xmlns:a16="http://schemas.microsoft.com/office/drawing/2014/main" id="{5E8057D7-3141-4AD6-BA53-744474BE4D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1950" y="1617663"/>
              <a:ext cx="39688" cy="228600"/>
            </a:xfrm>
            <a:custGeom>
              <a:avLst/>
              <a:gdLst>
                <a:gd name="T0" fmla="*/ 13 w 13"/>
                <a:gd name="T1" fmla="*/ 5 h 75"/>
                <a:gd name="T2" fmla="*/ 8 w 13"/>
                <a:gd name="T3" fmla="*/ 0 h 75"/>
                <a:gd name="T4" fmla="*/ 3 w 13"/>
                <a:gd name="T5" fmla="*/ 5 h 75"/>
                <a:gd name="T6" fmla="*/ 0 w 13"/>
                <a:gd name="T7" fmla="*/ 70 h 75"/>
                <a:gd name="T8" fmla="*/ 5 w 13"/>
                <a:gd name="T9" fmla="*/ 75 h 75"/>
                <a:gd name="T10" fmla="*/ 10 w 13"/>
                <a:gd name="T11" fmla="*/ 71 h 75"/>
                <a:gd name="T12" fmla="*/ 13 w 13"/>
                <a:gd name="T13" fmla="*/ 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75">
                  <a:moveTo>
                    <a:pt x="13" y="5"/>
                  </a:moveTo>
                  <a:cubicBezTo>
                    <a:pt x="13" y="2"/>
                    <a:pt x="11" y="0"/>
                    <a:pt x="8" y="0"/>
                  </a:cubicBezTo>
                  <a:cubicBezTo>
                    <a:pt x="6" y="0"/>
                    <a:pt x="3" y="2"/>
                    <a:pt x="3" y="5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3"/>
                    <a:pt x="2" y="75"/>
                    <a:pt x="5" y="75"/>
                  </a:cubicBezTo>
                  <a:cubicBezTo>
                    <a:pt x="8" y="75"/>
                    <a:pt x="10" y="73"/>
                    <a:pt x="10" y="71"/>
                  </a:cubicBezTo>
                  <a:lnTo>
                    <a:pt x="13" y="5"/>
                  </a:ln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562">
              <a:extLst>
                <a:ext uri="{FF2B5EF4-FFF2-40B4-BE49-F238E27FC236}">
                  <a16:creationId xmlns:a16="http://schemas.microsoft.com/office/drawing/2014/main" id="{1240E973-2291-4ACE-9674-9802FC3DE9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74038" y="1327150"/>
              <a:ext cx="63500" cy="55563"/>
            </a:xfrm>
            <a:custGeom>
              <a:avLst/>
              <a:gdLst>
                <a:gd name="T0" fmla="*/ 2 w 21"/>
                <a:gd name="T1" fmla="*/ 1 h 18"/>
                <a:gd name="T2" fmla="*/ 12 w 21"/>
                <a:gd name="T3" fmla="*/ 10 h 18"/>
                <a:gd name="T4" fmla="*/ 20 w 21"/>
                <a:gd name="T5" fmla="*/ 16 h 18"/>
                <a:gd name="T6" fmla="*/ 20 w 21"/>
                <a:gd name="T7" fmla="*/ 18 h 18"/>
                <a:gd name="T8" fmla="*/ 11 w 21"/>
                <a:gd name="T9" fmla="*/ 13 h 18"/>
                <a:gd name="T10" fmla="*/ 1 w 21"/>
                <a:gd name="T11" fmla="*/ 2 h 18"/>
                <a:gd name="T12" fmla="*/ 2 w 21"/>
                <a:gd name="T13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8">
                  <a:moveTo>
                    <a:pt x="2" y="1"/>
                  </a:moveTo>
                  <a:cubicBezTo>
                    <a:pt x="5" y="4"/>
                    <a:pt x="8" y="7"/>
                    <a:pt x="12" y="10"/>
                  </a:cubicBezTo>
                  <a:cubicBezTo>
                    <a:pt x="15" y="11"/>
                    <a:pt x="19" y="13"/>
                    <a:pt x="20" y="16"/>
                  </a:cubicBezTo>
                  <a:cubicBezTo>
                    <a:pt x="21" y="17"/>
                    <a:pt x="20" y="18"/>
                    <a:pt x="20" y="18"/>
                  </a:cubicBezTo>
                  <a:cubicBezTo>
                    <a:pt x="16" y="18"/>
                    <a:pt x="13" y="15"/>
                    <a:pt x="11" y="13"/>
                  </a:cubicBezTo>
                  <a:cubicBezTo>
                    <a:pt x="7" y="9"/>
                    <a:pt x="4" y="6"/>
                    <a:pt x="1" y="2"/>
                  </a:cubicBezTo>
                  <a:cubicBezTo>
                    <a:pt x="0" y="1"/>
                    <a:pt x="1" y="0"/>
                    <a:pt x="2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563">
              <a:extLst>
                <a:ext uri="{FF2B5EF4-FFF2-40B4-BE49-F238E27FC236}">
                  <a16:creationId xmlns:a16="http://schemas.microsoft.com/office/drawing/2014/main" id="{05E5DA3A-8406-410D-A4CD-EF5084392E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42275" y="1309688"/>
              <a:ext cx="42863" cy="23813"/>
            </a:xfrm>
            <a:custGeom>
              <a:avLst/>
              <a:gdLst>
                <a:gd name="T0" fmla="*/ 14 w 14"/>
                <a:gd name="T1" fmla="*/ 0 h 8"/>
                <a:gd name="T2" fmla="*/ 8 w 14"/>
                <a:gd name="T3" fmla="*/ 5 h 8"/>
                <a:gd name="T4" fmla="*/ 1 w 14"/>
                <a:gd name="T5" fmla="*/ 8 h 8"/>
                <a:gd name="T6" fmla="*/ 1 w 14"/>
                <a:gd name="T7" fmla="*/ 7 h 8"/>
                <a:gd name="T8" fmla="*/ 7 w 14"/>
                <a:gd name="T9" fmla="*/ 4 h 8"/>
                <a:gd name="T10" fmla="*/ 14 w 14"/>
                <a:gd name="T11" fmla="*/ 0 h 8"/>
                <a:gd name="T12" fmla="*/ 14 w 14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8">
                  <a:moveTo>
                    <a:pt x="14" y="0"/>
                  </a:moveTo>
                  <a:cubicBezTo>
                    <a:pt x="12" y="2"/>
                    <a:pt x="10" y="4"/>
                    <a:pt x="8" y="5"/>
                  </a:cubicBezTo>
                  <a:cubicBezTo>
                    <a:pt x="6" y="6"/>
                    <a:pt x="4" y="8"/>
                    <a:pt x="1" y="8"/>
                  </a:cubicBezTo>
                  <a:cubicBezTo>
                    <a:pt x="1" y="8"/>
                    <a:pt x="0" y="7"/>
                    <a:pt x="1" y="7"/>
                  </a:cubicBezTo>
                  <a:cubicBezTo>
                    <a:pt x="3" y="5"/>
                    <a:pt x="5" y="5"/>
                    <a:pt x="7" y="4"/>
                  </a:cubicBezTo>
                  <a:cubicBezTo>
                    <a:pt x="9" y="3"/>
                    <a:pt x="11" y="1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564">
              <a:extLst>
                <a:ext uri="{FF2B5EF4-FFF2-40B4-BE49-F238E27FC236}">
                  <a16:creationId xmlns:a16="http://schemas.microsoft.com/office/drawing/2014/main" id="{295DE398-302C-4971-B07E-7564ECDBAE13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5125" y="1379538"/>
              <a:ext cx="26988" cy="95250"/>
            </a:xfrm>
            <a:custGeom>
              <a:avLst/>
              <a:gdLst>
                <a:gd name="T0" fmla="*/ 5 w 9"/>
                <a:gd name="T1" fmla="*/ 1 h 31"/>
                <a:gd name="T2" fmla="*/ 6 w 9"/>
                <a:gd name="T3" fmla="*/ 13 h 31"/>
                <a:gd name="T4" fmla="*/ 9 w 9"/>
                <a:gd name="T5" fmla="*/ 27 h 31"/>
                <a:gd name="T6" fmla="*/ 5 w 9"/>
                <a:gd name="T7" fmla="*/ 29 h 31"/>
                <a:gd name="T8" fmla="*/ 1 w 9"/>
                <a:gd name="T9" fmla="*/ 15 h 31"/>
                <a:gd name="T10" fmla="*/ 2 w 9"/>
                <a:gd name="T11" fmla="*/ 1 h 31"/>
                <a:gd name="T12" fmla="*/ 5 w 9"/>
                <a:gd name="T13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31">
                  <a:moveTo>
                    <a:pt x="5" y="1"/>
                  </a:moveTo>
                  <a:cubicBezTo>
                    <a:pt x="7" y="5"/>
                    <a:pt x="5" y="9"/>
                    <a:pt x="6" y="13"/>
                  </a:cubicBezTo>
                  <a:cubicBezTo>
                    <a:pt x="7" y="18"/>
                    <a:pt x="9" y="22"/>
                    <a:pt x="9" y="27"/>
                  </a:cubicBezTo>
                  <a:cubicBezTo>
                    <a:pt x="9" y="29"/>
                    <a:pt x="6" y="31"/>
                    <a:pt x="5" y="29"/>
                  </a:cubicBezTo>
                  <a:cubicBezTo>
                    <a:pt x="2" y="25"/>
                    <a:pt x="2" y="20"/>
                    <a:pt x="1" y="15"/>
                  </a:cubicBezTo>
                  <a:cubicBezTo>
                    <a:pt x="0" y="11"/>
                    <a:pt x="1" y="6"/>
                    <a:pt x="2" y="1"/>
                  </a:cubicBezTo>
                  <a:cubicBezTo>
                    <a:pt x="3" y="0"/>
                    <a:pt x="4" y="1"/>
                    <a:pt x="5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565">
              <a:extLst>
                <a:ext uri="{FF2B5EF4-FFF2-40B4-BE49-F238E27FC236}">
                  <a16:creationId xmlns:a16="http://schemas.microsoft.com/office/drawing/2014/main" id="{3D3E4ED1-F4C9-4C2E-99B6-8A66D3E09AD7}"/>
                </a:ext>
              </a:extLst>
            </p:cNvPr>
            <p:cNvSpPr>
              <a:spLocks/>
            </p:cNvSpPr>
            <p:nvPr/>
          </p:nvSpPr>
          <p:spPr bwMode="auto">
            <a:xfrm>
              <a:off x="8216900" y="1416050"/>
              <a:ext cx="33338" cy="65088"/>
            </a:xfrm>
            <a:custGeom>
              <a:avLst/>
              <a:gdLst>
                <a:gd name="T0" fmla="*/ 11 w 11"/>
                <a:gd name="T1" fmla="*/ 1 h 21"/>
                <a:gd name="T2" fmla="*/ 5 w 11"/>
                <a:gd name="T3" fmla="*/ 19 h 21"/>
                <a:gd name="T4" fmla="*/ 2 w 11"/>
                <a:gd name="T5" fmla="*/ 16 h 21"/>
                <a:gd name="T6" fmla="*/ 9 w 11"/>
                <a:gd name="T7" fmla="*/ 1 h 21"/>
                <a:gd name="T8" fmla="*/ 11 w 11"/>
                <a:gd name="T9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21">
                  <a:moveTo>
                    <a:pt x="11" y="1"/>
                  </a:moveTo>
                  <a:cubicBezTo>
                    <a:pt x="11" y="8"/>
                    <a:pt x="8" y="14"/>
                    <a:pt x="5" y="19"/>
                  </a:cubicBezTo>
                  <a:cubicBezTo>
                    <a:pt x="4" y="21"/>
                    <a:pt x="0" y="18"/>
                    <a:pt x="2" y="16"/>
                  </a:cubicBezTo>
                  <a:cubicBezTo>
                    <a:pt x="5" y="12"/>
                    <a:pt x="8" y="7"/>
                    <a:pt x="9" y="1"/>
                  </a:cubicBezTo>
                  <a:cubicBezTo>
                    <a:pt x="9" y="0"/>
                    <a:pt x="11" y="0"/>
                    <a:pt x="11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566">
              <a:extLst>
                <a:ext uri="{FF2B5EF4-FFF2-40B4-BE49-F238E27FC236}">
                  <a16:creationId xmlns:a16="http://schemas.microsoft.com/office/drawing/2014/main" id="{054232BF-9F0B-4718-B40C-2CA39C48DD37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7825" y="1541463"/>
              <a:ext cx="36513" cy="36513"/>
            </a:xfrm>
            <a:custGeom>
              <a:avLst/>
              <a:gdLst>
                <a:gd name="T0" fmla="*/ 4 w 12"/>
                <a:gd name="T1" fmla="*/ 10 h 12"/>
                <a:gd name="T2" fmla="*/ 1 w 12"/>
                <a:gd name="T3" fmla="*/ 4 h 12"/>
                <a:gd name="T4" fmla="*/ 8 w 12"/>
                <a:gd name="T5" fmla="*/ 1 h 12"/>
                <a:gd name="T6" fmla="*/ 11 w 12"/>
                <a:gd name="T7" fmla="*/ 8 h 12"/>
                <a:gd name="T8" fmla="*/ 4 w 12"/>
                <a:gd name="T9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4" y="10"/>
                  </a:moveTo>
                  <a:cubicBezTo>
                    <a:pt x="1" y="9"/>
                    <a:pt x="0" y="6"/>
                    <a:pt x="1" y="4"/>
                  </a:cubicBezTo>
                  <a:cubicBezTo>
                    <a:pt x="2" y="1"/>
                    <a:pt x="5" y="0"/>
                    <a:pt x="8" y="1"/>
                  </a:cubicBezTo>
                  <a:cubicBezTo>
                    <a:pt x="11" y="2"/>
                    <a:pt x="12" y="5"/>
                    <a:pt x="11" y="8"/>
                  </a:cubicBezTo>
                  <a:cubicBezTo>
                    <a:pt x="10" y="10"/>
                    <a:pt x="7" y="12"/>
                    <a:pt x="4" y="10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567">
              <a:extLst>
                <a:ext uri="{FF2B5EF4-FFF2-40B4-BE49-F238E27FC236}">
                  <a16:creationId xmlns:a16="http://schemas.microsoft.com/office/drawing/2014/main" id="{D6B892D1-FC14-4852-863A-C00D21D66733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3563" y="1554163"/>
              <a:ext cx="36513" cy="33338"/>
            </a:xfrm>
            <a:custGeom>
              <a:avLst/>
              <a:gdLst>
                <a:gd name="T0" fmla="*/ 5 w 12"/>
                <a:gd name="T1" fmla="*/ 9 h 11"/>
                <a:gd name="T2" fmla="*/ 8 w 12"/>
                <a:gd name="T3" fmla="*/ 2 h 11"/>
                <a:gd name="T4" fmla="*/ 5 w 12"/>
                <a:gd name="T5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1">
                  <a:moveTo>
                    <a:pt x="5" y="9"/>
                  </a:moveTo>
                  <a:cubicBezTo>
                    <a:pt x="0" y="7"/>
                    <a:pt x="3" y="0"/>
                    <a:pt x="8" y="2"/>
                  </a:cubicBezTo>
                  <a:cubicBezTo>
                    <a:pt x="12" y="4"/>
                    <a:pt x="9" y="11"/>
                    <a:pt x="5" y="9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568">
              <a:extLst>
                <a:ext uri="{FF2B5EF4-FFF2-40B4-BE49-F238E27FC236}">
                  <a16:creationId xmlns:a16="http://schemas.microsoft.com/office/drawing/2014/main" id="{06233D74-E6E2-476F-B5CC-3041AA460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813" y="1881188"/>
              <a:ext cx="52388" cy="44450"/>
            </a:xfrm>
            <a:custGeom>
              <a:avLst/>
              <a:gdLst>
                <a:gd name="T0" fmla="*/ 7 w 17"/>
                <a:gd name="T1" fmla="*/ 12 h 15"/>
                <a:gd name="T2" fmla="*/ 10 w 17"/>
                <a:gd name="T3" fmla="*/ 3 h 15"/>
                <a:gd name="T4" fmla="*/ 7 w 17"/>
                <a:gd name="T5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15">
                  <a:moveTo>
                    <a:pt x="7" y="12"/>
                  </a:moveTo>
                  <a:cubicBezTo>
                    <a:pt x="0" y="10"/>
                    <a:pt x="4" y="0"/>
                    <a:pt x="10" y="3"/>
                  </a:cubicBezTo>
                  <a:cubicBezTo>
                    <a:pt x="17" y="5"/>
                    <a:pt x="13" y="15"/>
                    <a:pt x="7" y="1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569">
              <a:extLst>
                <a:ext uri="{FF2B5EF4-FFF2-40B4-BE49-F238E27FC236}">
                  <a16:creationId xmlns:a16="http://schemas.microsoft.com/office/drawing/2014/main" id="{A3DDE744-1287-41B1-98DA-C731AFA8935B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1475" y="1905000"/>
              <a:ext cx="30163" cy="33338"/>
            </a:xfrm>
            <a:custGeom>
              <a:avLst/>
              <a:gdLst>
                <a:gd name="T0" fmla="*/ 0 w 10"/>
                <a:gd name="T1" fmla="*/ 6 h 11"/>
                <a:gd name="T2" fmla="*/ 0 w 10"/>
                <a:gd name="T3" fmla="*/ 6 h 11"/>
                <a:gd name="T4" fmla="*/ 6 w 10"/>
                <a:gd name="T5" fmla="*/ 1 h 11"/>
                <a:gd name="T6" fmla="*/ 7 w 10"/>
                <a:gd name="T7" fmla="*/ 9 h 11"/>
                <a:gd name="T8" fmla="*/ 7 w 10"/>
                <a:gd name="T9" fmla="*/ 9 h 11"/>
                <a:gd name="T10" fmla="*/ 0 w 10"/>
                <a:gd name="T11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1"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1"/>
                  </a:cubicBezTo>
                  <a:cubicBezTo>
                    <a:pt x="10" y="3"/>
                    <a:pt x="10" y="7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5" y="11"/>
                    <a:pt x="0" y="9"/>
                    <a:pt x="0" y="6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570">
              <a:extLst>
                <a:ext uri="{FF2B5EF4-FFF2-40B4-BE49-F238E27FC236}">
                  <a16:creationId xmlns:a16="http://schemas.microsoft.com/office/drawing/2014/main" id="{917C2CB7-6D18-4765-87FE-C6FC8759005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1500" y="2106613"/>
              <a:ext cx="58738" cy="85725"/>
            </a:xfrm>
            <a:custGeom>
              <a:avLst/>
              <a:gdLst>
                <a:gd name="T0" fmla="*/ 19 w 19"/>
                <a:gd name="T1" fmla="*/ 1 h 28"/>
                <a:gd name="T2" fmla="*/ 10 w 19"/>
                <a:gd name="T3" fmla="*/ 13 h 28"/>
                <a:gd name="T4" fmla="*/ 2 w 19"/>
                <a:gd name="T5" fmla="*/ 27 h 28"/>
                <a:gd name="T6" fmla="*/ 0 w 19"/>
                <a:gd name="T7" fmla="*/ 26 h 28"/>
                <a:gd name="T8" fmla="*/ 18 w 19"/>
                <a:gd name="T9" fmla="*/ 0 h 28"/>
                <a:gd name="T10" fmla="*/ 19 w 19"/>
                <a:gd name="T11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8">
                  <a:moveTo>
                    <a:pt x="19" y="1"/>
                  </a:moveTo>
                  <a:cubicBezTo>
                    <a:pt x="16" y="5"/>
                    <a:pt x="13" y="9"/>
                    <a:pt x="10" y="13"/>
                  </a:cubicBezTo>
                  <a:cubicBezTo>
                    <a:pt x="7" y="18"/>
                    <a:pt x="5" y="23"/>
                    <a:pt x="2" y="27"/>
                  </a:cubicBezTo>
                  <a:cubicBezTo>
                    <a:pt x="1" y="28"/>
                    <a:pt x="0" y="28"/>
                    <a:pt x="0" y="26"/>
                  </a:cubicBezTo>
                  <a:cubicBezTo>
                    <a:pt x="2" y="17"/>
                    <a:pt x="11" y="7"/>
                    <a:pt x="18" y="0"/>
                  </a:cubicBezTo>
                  <a:cubicBezTo>
                    <a:pt x="18" y="0"/>
                    <a:pt x="19" y="1"/>
                    <a:pt x="19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571">
              <a:extLst>
                <a:ext uri="{FF2B5EF4-FFF2-40B4-BE49-F238E27FC236}">
                  <a16:creationId xmlns:a16="http://schemas.microsoft.com/office/drawing/2014/main" id="{43CFFAD0-B01B-4F67-BDD0-A3ACBEAEC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2263" y="2159000"/>
              <a:ext cx="115888" cy="47625"/>
            </a:xfrm>
            <a:custGeom>
              <a:avLst/>
              <a:gdLst>
                <a:gd name="T0" fmla="*/ 38 w 38"/>
                <a:gd name="T1" fmla="*/ 16 h 16"/>
                <a:gd name="T2" fmla="*/ 1 w 38"/>
                <a:gd name="T3" fmla="*/ 2 h 16"/>
                <a:gd name="T4" fmla="*/ 3 w 38"/>
                <a:gd name="T5" fmla="*/ 0 h 16"/>
                <a:gd name="T6" fmla="*/ 20 w 38"/>
                <a:gd name="T7" fmla="*/ 9 h 16"/>
                <a:gd name="T8" fmla="*/ 38 w 38"/>
                <a:gd name="T9" fmla="*/ 16 h 16"/>
                <a:gd name="T10" fmla="*/ 38 w 38"/>
                <a:gd name="T1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6">
                  <a:moveTo>
                    <a:pt x="38" y="16"/>
                  </a:moveTo>
                  <a:cubicBezTo>
                    <a:pt x="26" y="14"/>
                    <a:pt x="9" y="12"/>
                    <a:pt x="1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8" y="3"/>
                    <a:pt x="14" y="7"/>
                    <a:pt x="20" y="9"/>
                  </a:cubicBezTo>
                  <a:cubicBezTo>
                    <a:pt x="26" y="12"/>
                    <a:pt x="32" y="14"/>
                    <a:pt x="38" y="16"/>
                  </a:cubicBezTo>
                  <a:cubicBezTo>
                    <a:pt x="38" y="16"/>
                    <a:pt x="38" y="16"/>
                    <a:pt x="38" y="16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572">
              <a:extLst>
                <a:ext uri="{FF2B5EF4-FFF2-40B4-BE49-F238E27FC236}">
                  <a16:creationId xmlns:a16="http://schemas.microsoft.com/office/drawing/2014/main" id="{CE7B18B7-DD9C-4CFC-B48E-52BE691B2CA8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5288" y="1960563"/>
              <a:ext cx="23813" cy="96838"/>
            </a:xfrm>
            <a:custGeom>
              <a:avLst/>
              <a:gdLst>
                <a:gd name="T0" fmla="*/ 8 w 8"/>
                <a:gd name="T1" fmla="*/ 1 h 32"/>
                <a:gd name="T2" fmla="*/ 6 w 8"/>
                <a:gd name="T3" fmla="*/ 16 h 32"/>
                <a:gd name="T4" fmla="*/ 5 w 8"/>
                <a:gd name="T5" fmla="*/ 31 h 32"/>
                <a:gd name="T6" fmla="*/ 3 w 8"/>
                <a:gd name="T7" fmla="*/ 31 h 32"/>
                <a:gd name="T8" fmla="*/ 1 w 8"/>
                <a:gd name="T9" fmla="*/ 19 h 32"/>
                <a:gd name="T10" fmla="*/ 7 w 8"/>
                <a:gd name="T11" fmla="*/ 1 h 32"/>
                <a:gd name="T12" fmla="*/ 8 w 8"/>
                <a:gd name="T13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32">
                  <a:moveTo>
                    <a:pt x="8" y="1"/>
                  </a:moveTo>
                  <a:cubicBezTo>
                    <a:pt x="7" y="6"/>
                    <a:pt x="6" y="11"/>
                    <a:pt x="6" y="16"/>
                  </a:cubicBezTo>
                  <a:cubicBezTo>
                    <a:pt x="5" y="20"/>
                    <a:pt x="7" y="27"/>
                    <a:pt x="5" y="31"/>
                  </a:cubicBezTo>
                  <a:cubicBezTo>
                    <a:pt x="5" y="31"/>
                    <a:pt x="4" y="32"/>
                    <a:pt x="3" y="31"/>
                  </a:cubicBezTo>
                  <a:cubicBezTo>
                    <a:pt x="0" y="28"/>
                    <a:pt x="1" y="23"/>
                    <a:pt x="1" y="19"/>
                  </a:cubicBezTo>
                  <a:cubicBezTo>
                    <a:pt x="2" y="12"/>
                    <a:pt x="4" y="7"/>
                    <a:pt x="7" y="1"/>
                  </a:cubicBezTo>
                  <a:cubicBezTo>
                    <a:pt x="7" y="0"/>
                    <a:pt x="8" y="0"/>
                    <a:pt x="8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573">
              <a:extLst>
                <a:ext uri="{FF2B5EF4-FFF2-40B4-BE49-F238E27FC236}">
                  <a16:creationId xmlns:a16="http://schemas.microsoft.com/office/drawing/2014/main" id="{6AD04442-FEBA-4AB9-8CA0-413ADD28D02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72425" y="1997075"/>
              <a:ext cx="22225" cy="90488"/>
            </a:xfrm>
            <a:custGeom>
              <a:avLst/>
              <a:gdLst>
                <a:gd name="T0" fmla="*/ 7 w 7"/>
                <a:gd name="T1" fmla="*/ 2 h 30"/>
                <a:gd name="T2" fmla="*/ 5 w 7"/>
                <a:gd name="T3" fmla="*/ 14 h 30"/>
                <a:gd name="T4" fmla="*/ 6 w 7"/>
                <a:gd name="T5" fmla="*/ 28 h 30"/>
                <a:gd name="T6" fmla="*/ 3 w 7"/>
                <a:gd name="T7" fmla="*/ 29 h 30"/>
                <a:gd name="T8" fmla="*/ 0 w 7"/>
                <a:gd name="T9" fmla="*/ 16 h 30"/>
                <a:gd name="T10" fmla="*/ 5 w 7"/>
                <a:gd name="T11" fmla="*/ 1 h 30"/>
                <a:gd name="T12" fmla="*/ 7 w 7"/>
                <a:gd name="T13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30">
                  <a:moveTo>
                    <a:pt x="7" y="2"/>
                  </a:moveTo>
                  <a:cubicBezTo>
                    <a:pt x="6" y="6"/>
                    <a:pt x="5" y="10"/>
                    <a:pt x="5" y="14"/>
                  </a:cubicBezTo>
                  <a:cubicBezTo>
                    <a:pt x="5" y="19"/>
                    <a:pt x="7" y="24"/>
                    <a:pt x="6" y="28"/>
                  </a:cubicBezTo>
                  <a:cubicBezTo>
                    <a:pt x="6" y="30"/>
                    <a:pt x="4" y="30"/>
                    <a:pt x="3" y="29"/>
                  </a:cubicBezTo>
                  <a:cubicBezTo>
                    <a:pt x="0" y="26"/>
                    <a:pt x="0" y="20"/>
                    <a:pt x="0" y="16"/>
                  </a:cubicBezTo>
                  <a:cubicBezTo>
                    <a:pt x="1" y="11"/>
                    <a:pt x="3" y="6"/>
                    <a:pt x="5" y="1"/>
                  </a:cubicBezTo>
                  <a:cubicBezTo>
                    <a:pt x="5" y="0"/>
                    <a:pt x="7" y="0"/>
                    <a:pt x="7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574">
              <a:extLst>
                <a:ext uri="{FF2B5EF4-FFF2-40B4-BE49-F238E27FC236}">
                  <a16:creationId xmlns:a16="http://schemas.microsoft.com/office/drawing/2014/main" id="{83FE9275-0C0B-4E8F-8859-83FAFACFA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2738" y="2020888"/>
              <a:ext cx="28575" cy="92075"/>
            </a:xfrm>
            <a:custGeom>
              <a:avLst/>
              <a:gdLst>
                <a:gd name="T0" fmla="*/ 5 w 9"/>
                <a:gd name="T1" fmla="*/ 2 h 30"/>
                <a:gd name="T2" fmla="*/ 9 w 9"/>
                <a:gd name="T3" fmla="*/ 25 h 30"/>
                <a:gd name="T4" fmla="*/ 3 w 9"/>
                <a:gd name="T5" fmla="*/ 26 h 30"/>
                <a:gd name="T6" fmla="*/ 3 w 9"/>
                <a:gd name="T7" fmla="*/ 1 h 30"/>
                <a:gd name="T8" fmla="*/ 5 w 9"/>
                <a:gd name="T9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30">
                  <a:moveTo>
                    <a:pt x="5" y="2"/>
                  </a:moveTo>
                  <a:cubicBezTo>
                    <a:pt x="4" y="10"/>
                    <a:pt x="7" y="17"/>
                    <a:pt x="9" y="25"/>
                  </a:cubicBezTo>
                  <a:cubicBezTo>
                    <a:pt x="9" y="29"/>
                    <a:pt x="3" y="30"/>
                    <a:pt x="3" y="26"/>
                  </a:cubicBezTo>
                  <a:cubicBezTo>
                    <a:pt x="2" y="18"/>
                    <a:pt x="0" y="9"/>
                    <a:pt x="3" y="1"/>
                  </a:cubicBezTo>
                  <a:cubicBezTo>
                    <a:pt x="3" y="0"/>
                    <a:pt x="5" y="0"/>
                    <a:pt x="5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575">
              <a:extLst>
                <a:ext uri="{FF2B5EF4-FFF2-40B4-BE49-F238E27FC236}">
                  <a16:creationId xmlns:a16="http://schemas.microsoft.com/office/drawing/2014/main" id="{A7F5C808-BDB2-4443-971C-A70345A03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3050" y="2036763"/>
              <a:ext cx="36513" cy="87313"/>
            </a:xfrm>
            <a:custGeom>
              <a:avLst/>
              <a:gdLst>
                <a:gd name="T0" fmla="*/ 5 w 12"/>
                <a:gd name="T1" fmla="*/ 2 h 29"/>
                <a:gd name="T2" fmla="*/ 6 w 12"/>
                <a:gd name="T3" fmla="*/ 13 h 29"/>
                <a:gd name="T4" fmla="*/ 11 w 12"/>
                <a:gd name="T5" fmla="*/ 24 h 29"/>
                <a:gd name="T6" fmla="*/ 7 w 12"/>
                <a:gd name="T7" fmla="*/ 27 h 29"/>
                <a:gd name="T8" fmla="*/ 2 w 12"/>
                <a:gd name="T9" fmla="*/ 2 h 29"/>
                <a:gd name="T10" fmla="*/ 5 w 12"/>
                <a:gd name="T11" fmla="*/ 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29">
                  <a:moveTo>
                    <a:pt x="5" y="2"/>
                  </a:moveTo>
                  <a:cubicBezTo>
                    <a:pt x="5" y="6"/>
                    <a:pt x="6" y="9"/>
                    <a:pt x="6" y="13"/>
                  </a:cubicBezTo>
                  <a:cubicBezTo>
                    <a:pt x="7" y="17"/>
                    <a:pt x="9" y="20"/>
                    <a:pt x="11" y="24"/>
                  </a:cubicBezTo>
                  <a:cubicBezTo>
                    <a:pt x="12" y="27"/>
                    <a:pt x="9" y="29"/>
                    <a:pt x="7" y="27"/>
                  </a:cubicBezTo>
                  <a:cubicBezTo>
                    <a:pt x="0" y="22"/>
                    <a:pt x="1" y="10"/>
                    <a:pt x="2" y="2"/>
                  </a:cubicBezTo>
                  <a:cubicBezTo>
                    <a:pt x="2" y="1"/>
                    <a:pt x="5" y="0"/>
                    <a:pt x="5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576">
              <a:extLst>
                <a:ext uri="{FF2B5EF4-FFF2-40B4-BE49-F238E27FC236}">
                  <a16:creationId xmlns:a16="http://schemas.microsoft.com/office/drawing/2014/main" id="{186E7F88-50B7-43A5-A511-273517AB7B42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4350" y="1954213"/>
              <a:ext cx="20638" cy="82550"/>
            </a:xfrm>
            <a:custGeom>
              <a:avLst/>
              <a:gdLst>
                <a:gd name="T0" fmla="*/ 3 w 7"/>
                <a:gd name="T1" fmla="*/ 1 h 27"/>
                <a:gd name="T2" fmla="*/ 4 w 7"/>
                <a:gd name="T3" fmla="*/ 14 h 27"/>
                <a:gd name="T4" fmla="*/ 3 w 7"/>
                <a:gd name="T5" fmla="*/ 27 h 27"/>
                <a:gd name="T6" fmla="*/ 1 w 7"/>
                <a:gd name="T7" fmla="*/ 26 h 27"/>
                <a:gd name="T8" fmla="*/ 0 w 7"/>
                <a:gd name="T9" fmla="*/ 23 h 27"/>
                <a:gd name="T10" fmla="*/ 0 w 7"/>
                <a:gd name="T11" fmla="*/ 15 h 27"/>
                <a:gd name="T12" fmla="*/ 1 w 7"/>
                <a:gd name="T13" fmla="*/ 2 h 27"/>
                <a:gd name="T14" fmla="*/ 3 w 7"/>
                <a:gd name="T1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27">
                  <a:moveTo>
                    <a:pt x="3" y="1"/>
                  </a:moveTo>
                  <a:cubicBezTo>
                    <a:pt x="5" y="5"/>
                    <a:pt x="5" y="10"/>
                    <a:pt x="4" y="14"/>
                  </a:cubicBezTo>
                  <a:cubicBezTo>
                    <a:pt x="4" y="18"/>
                    <a:pt x="7" y="25"/>
                    <a:pt x="3" y="27"/>
                  </a:cubicBezTo>
                  <a:cubicBezTo>
                    <a:pt x="2" y="27"/>
                    <a:pt x="1" y="27"/>
                    <a:pt x="1" y="26"/>
                  </a:cubicBezTo>
                  <a:cubicBezTo>
                    <a:pt x="0" y="25"/>
                    <a:pt x="0" y="25"/>
                    <a:pt x="0" y="23"/>
                  </a:cubicBezTo>
                  <a:cubicBezTo>
                    <a:pt x="1" y="20"/>
                    <a:pt x="0" y="18"/>
                    <a:pt x="0" y="15"/>
                  </a:cubicBezTo>
                  <a:cubicBezTo>
                    <a:pt x="0" y="11"/>
                    <a:pt x="2" y="6"/>
                    <a:pt x="1" y="2"/>
                  </a:cubicBezTo>
                  <a:cubicBezTo>
                    <a:pt x="0" y="0"/>
                    <a:pt x="3" y="0"/>
                    <a:pt x="3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577">
              <a:extLst>
                <a:ext uri="{FF2B5EF4-FFF2-40B4-BE49-F238E27FC236}">
                  <a16:creationId xmlns:a16="http://schemas.microsoft.com/office/drawing/2014/main" id="{873DE09D-B46A-4CC1-AEF3-3F45277BD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70863" y="1951038"/>
              <a:ext cx="30163" cy="103188"/>
            </a:xfrm>
            <a:custGeom>
              <a:avLst/>
              <a:gdLst>
                <a:gd name="T0" fmla="*/ 3 w 10"/>
                <a:gd name="T1" fmla="*/ 1 h 34"/>
                <a:gd name="T2" fmla="*/ 6 w 10"/>
                <a:gd name="T3" fmla="*/ 17 h 34"/>
                <a:gd name="T4" fmla="*/ 7 w 10"/>
                <a:gd name="T5" fmla="*/ 33 h 34"/>
                <a:gd name="T6" fmla="*/ 4 w 10"/>
                <a:gd name="T7" fmla="*/ 32 h 34"/>
                <a:gd name="T8" fmla="*/ 2 w 10"/>
                <a:gd name="T9" fmla="*/ 18 h 34"/>
                <a:gd name="T10" fmla="*/ 0 w 10"/>
                <a:gd name="T11" fmla="*/ 2 h 34"/>
                <a:gd name="T12" fmla="*/ 3 w 10"/>
                <a:gd name="T13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34">
                  <a:moveTo>
                    <a:pt x="3" y="1"/>
                  </a:moveTo>
                  <a:cubicBezTo>
                    <a:pt x="5" y="7"/>
                    <a:pt x="5" y="12"/>
                    <a:pt x="6" y="17"/>
                  </a:cubicBezTo>
                  <a:cubicBezTo>
                    <a:pt x="7" y="22"/>
                    <a:pt x="10" y="28"/>
                    <a:pt x="7" y="33"/>
                  </a:cubicBezTo>
                  <a:cubicBezTo>
                    <a:pt x="7" y="34"/>
                    <a:pt x="5" y="34"/>
                    <a:pt x="4" y="32"/>
                  </a:cubicBezTo>
                  <a:cubicBezTo>
                    <a:pt x="3" y="28"/>
                    <a:pt x="3" y="23"/>
                    <a:pt x="2" y="18"/>
                  </a:cubicBezTo>
                  <a:cubicBezTo>
                    <a:pt x="1" y="13"/>
                    <a:pt x="1" y="7"/>
                    <a:pt x="0" y="2"/>
                  </a:cubicBezTo>
                  <a:cubicBezTo>
                    <a:pt x="0" y="1"/>
                    <a:pt x="2" y="0"/>
                    <a:pt x="3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578">
              <a:extLst>
                <a:ext uri="{FF2B5EF4-FFF2-40B4-BE49-F238E27FC236}">
                  <a16:creationId xmlns:a16="http://schemas.microsoft.com/office/drawing/2014/main" id="{40DFF15C-52DB-4935-B0A7-2096775EAE95}"/>
                </a:ext>
              </a:extLst>
            </p:cNvPr>
            <p:cNvSpPr>
              <a:spLocks/>
            </p:cNvSpPr>
            <p:nvPr/>
          </p:nvSpPr>
          <p:spPr bwMode="auto">
            <a:xfrm>
              <a:off x="8204200" y="1957388"/>
              <a:ext cx="39688" cy="96838"/>
            </a:xfrm>
            <a:custGeom>
              <a:avLst/>
              <a:gdLst>
                <a:gd name="T0" fmla="*/ 2 w 13"/>
                <a:gd name="T1" fmla="*/ 1 h 32"/>
                <a:gd name="T2" fmla="*/ 9 w 13"/>
                <a:gd name="T3" fmla="*/ 15 h 32"/>
                <a:gd name="T4" fmla="*/ 11 w 13"/>
                <a:gd name="T5" fmla="*/ 30 h 32"/>
                <a:gd name="T6" fmla="*/ 9 w 13"/>
                <a:gd name="T7" fmla="*/ 31 h 32"/>
                <a:gd name="T8" fmla="*/ 5 w 13"/>
                <a:gd name="T9" fmla="*/ 18 h 32"/>
                <a:gd name="T10" fmla="*/ 1 w 13"/>
                <a:gd name="T11" fmla="*/ 2 h 32"/>
                <a:gd name="T12" fmla="*/ 2 w 13"/>
                <a:gd name="T13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32">
                  <a:moveTo>
                    <a:pt x="2" y="1"/>
                  </a:moveTo>
                  <a:cubicBezTo>
                    <a:pt x="6" y="5"/>
                    <a:pt x="8" y="10"/>
                    <a:pt x="9" y="15"/>
                  </a:cubicBezTo>
                  <a:cubicBezTo>
                    <a:pt x="10" y="20"/>
                    <a:pt x="13" y="26"/>
                    <a:pt x="11" y="30"/>
                  </a:cubicBezTo>
                  <a:cubicBezTo>
                    <a:pt x="11" y="32"/>
                    <a:pt x="9" y="32"/>
                    <a:pt x="9" y="31"/>
                  </a:cubicBezTo>
                  <a:cubicBezTo>
                    <a:pt x="6" y="28"/>
                    <a:pt x="6" y="22"/>
                    <a:pt x="5" y="18"/>
                  </a:cubicBezTo>
                  <a:cubicBezTo>
                    <a:pt x="4" y="13"/>
                    <a:pt x="2" y="7"/>
                    <a:pt x="1" y="2"/>
                  </a:cubicBezTo>
                  <a:cubicBezTo>
                    <a:pt x="0" y="1"/>
                    <a:pt x="2" y="0"/>
                    <a:pt x="2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579">
              <a:extLst>
                <a:ext uri="{FF2B5EF4-FFF2-40B4-BE49-F238E27FC236}">
                  <a16:creationId xmlns:a16="http://schemas.microsoft.com/office/drawing/2014/main" id="{0B2E3620-1CF1-4C11-AC63-3D64C9AD0FD0}"/>
                </a:ext>
              </a:extLst>
            </p:cNvPr>
            <p:cNvSpPr>
              <a:spLocks/>
            </p:cNvSpPr>
            <p:nvPr/>
          </p:nvSpPr>
          <p:spPr bwMode="auto">
            <a:xfrm>
              <a:off x="8240713" y="1960563"/>
              <a:ext cx="46038" cy="96838"/>
            </a:xfrm>
            <a:custGeom>
              <a:avLst/>
              <a:gdLst>
                <a:gd name="T0" fmla="*/ 4 w 15"/>
                <a:gd name="T1" fmla="*/ 2 h 32"/>
                <a:gd name="T2" fmla="*/ 11 w 15"/>
                <a:gd name="T3" fmla="*/ 16 h 32"/>
                <a:gd name="T4" fmla="*/ 14 w 15"/>
                <a:gd name="T5" fmla="*/ 24 h 32"/>
                <a:gd name="T6" fmla="*/ 14 w 15"/>
                <a:gd name="T7" fmla="*/ 31 h 32"/>
                <a:gd name="T8" fmla="*/ 12 w 15"/>
                <a:gd name="T9" fmla="*/ 31 h 32"/>
                <a:gd name="T10" fmla="*/ 10 w 15"/>
                <a:gd name="T11" fmla="*/ 27 h 32"/>
                <a:gd name="T12" fmla="*/ 8 w 15"/>
                <a:gd name="T13" fmla="*/ 19 h 32"/>
                <a:gd name="T14" fmla="*/ 1 w 15"/>
                <a:gd name="T15" fmla="*/ 4 h 32"/>
                <a:gd name="T16" fmla="*/ 4 w 15"/>
                <a:gd name="T17" fmla="*/ 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32">
                  <a:moveTo>
                    <a:pt x="4" y="2"/>
                  </a:moveTo>
                  <a:cubicBezTo>
                    <a:pt x="7" y="6"/>
                    <a:pt x="9" y="11"/>
                    <a:pt x="11" y="16"/>
                  </a:cubicBezTo>
                  <a:cubicBezTo>
                    <a:pt x="12" y="19"/>
                    <a:pt x="13" y="21"/>
                    <a:pt x="14" y="24"/>
                  </a:cubicBezTo>
                  <a:cubicBezTo>
                    <a:pt x="14" y="26"/>
                    <a:pt x="15" y="29"/>
                    <a:pt x="14" y="31"/>
                  </a:cubicBezTo>
                  <a:cubicBezTo>
                    <a:pt x="14" y="31"/>
                    <a:pt x="13" y="32"/>
                    <a:pt x="12" y="31"/>
                  </a:cubicBezTo>
                  <a:cubicBezTo>
                    <a:pt x="11" y="30"/>
                    <a:pt x="11" y="29"/>
                    <a:pt x="10" y="27"/>
                  </a:cubicBezTo>
                  <a:cubicBezTo>
                    <a:pt x="10" y="24"/>
                    <a:pt x="9" y="22"/>
                    <a:pt x="8" y="19"/>
                  </a:cubicBezTo>
                  <a:cubicBezTo>
                    <a:pt x="6" y="14"/>
                    <a:pt x="4" y="8"/>
                    <a:pt x="1" y="4"/>
                  </a:cubicBezTo>
                  <a:cubicBezTo>
                    <a:pt x="0" y="2"/>
                    <a:pt x="2" y="0"/>
                    <a:pt x="4" y="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580">
              <a:extLst>
                <a:ext uri="{FF2B5EF4-FFF2-40B4-BE49-F238E27FC236}">
                  <a16:creationId xmlns:a16="http://schemas.microsoft.com/office/drawing/2014/main" id="{A0D8B8FD-3847-4826-903E-E08C273F749E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0400" y="1968500"/>
              <a:ext cx="52388" cy="101600"/>
            </a:xfrm>
            <a:custGeom>
              <a:avLst/>
              <a:gdLst>
                <a:gd name="T0" fmla="*/ 2 w 17"/>
                <a:gd name="T1" fmla="*/ 1 h 33"/>
                <a:gd name="T2" fmla="*/ 16 w 17"/>
                <a:gd name="T3" fmla="*/ 31 h 33"/>
                <a:gd name="T4" fmla="*/ 15 w 17"/>
                <a:gd name="T5" fmla="*/ 33 h 33"/>
                <a:gd name="T6" fmla="*/ 14 w 17"/>
                <a:gd name="T7" fmla="*/ 33 h 33"/>
                <a:gd name="T8" fmla="*/ 13 w 17"/>
                <a:gd name="T9" fmla="*/ 33 h 33"/>
                <a:gd name="T10" fmla="*/ 12 w 17"/>
                <a:gd name="T11" fmla="*/ 28 h 33"/>
                <a:gd name="T12" fmla="*/ 9 w 17"/>
                <a:gd name="T13" fmla="*/ 18 h 33"/>
                <a:gd name="T14" fmla="*/ 0 w 17"/>
                <a:gd name="T15" fmla="*/ 2 h 33"/>
                <a:gd name="T16" fmla="*/ 2 w 17"/>
                <a:gd name="T17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33">
                  <a:moveTo>
                    <a:pt x="2" y="1"/>
                  </a:moveTo>
                  <a:cubicBezTo>
                    <a:pt x="9" y="9"/>
                    <a:pt x="17" y="20"/>
                    <a:pt x="16" y="31"/>
                  </a:cubicBezTo>
                  <a:cubicBezTo>
                    <a:pt x="16" y="32"/>
                    <a:pt x="16" y="33"/>
                    <a:pt x="15" y="33"/>
                  </a:cubicBezTo>
                  <a:cubicBezTo>
                    <a:pt x="15" y="33"/>
                    <a:pt x="15" y="33"/>
                    <a:pt x="14" y="33"/>
                  </a:cubicBezTo>
                  <a:cubicBezTo>
                    <a:pt x="14" y="33"/>
                    <a:pt x="14" y="33"/>
                    <a:pt x="13" y="33"/>
                  </a:cubicBezTo>
                  <a:cubicBezTo>
                    <a:pt x="12" y="32"/>
                    <a:pt x="12" y="30"/>
                    <a:pt x="12" y="28"/>
                  </a:cubicBezTo>
                  <a:cubicBezTo>
                    <a:pt x="12" y="25"/>
                    <a:pt x="10" y="22"/>
                    <a:pt x="9" y="18"/>
                  </a:cubicBezTo>
                  <a:cubicBezTo>
                    <a:pt x="6" y="13"/>
                    <a:pt x="3" y="7"/>
                    <a:pt x="0" y="2"/>
                  </a:cubicBezTo>
                  <a:cubicBezTo>
                    <a:pt x="0" y="1"/>
                    <a:pt x="1" y="0"/>
                    <a:pt x="2" y="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581">
              <a:extLst>
                <a:ext uri="{FF2B5EF4-FFF2-40B4-BE49-F238E27FC236}">
                  <a16:creationId xmlns:a16="http://schemas.microsoft.com/office/drawing/2014/main" id="{9587F980-1E85-429D-A3DF-BA1FA784A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4675" y="1620838"/>
              <a:ext cx="52388" cy="254000"/>
            </a:xfrm>
            <a:custGeom>
              <a:avLst/>
              <a:gdLst>
                <a:gd name="T0" fmla="*/ 17 w 17"/>
                <a:gd name="T1" fmla="*/ 0 h 83"/>
                <a:gd name="T2" fmla="*/ 17 w 17"/>
                <a:gd name="T3" fmla="*/ 83 h 83"/>
                <a:gd name="T4" fmla="*/ 10 w 17"/>
                <a:gd name="T5" fmla="*/ 78 h 83"/>
                <a:gd name="T6" fmla="*/ 0 w 17"/>
                <a:gd name="T7" fmla="*/ 65 h 83"/>
                <a:gd name="T8" fmla="*/ 2 w 17"/>
                <a:gd name="T9" fmla="*/ 5 h 83"/>
                <a:gd name="T10" fmla="*/ 10 w 17"/>
                <a:gd name="T11" fmla="*/ 2 h 83"/>
                <a:gd name="T12" fmla="*/ 17 w 17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83">
                  <a:moveTo>
                    <a:pt x="17" y="0"/>
                  </a:moveTo>
                  <a:cubicBezTo>
                    <a:pt x="17" y="83"/>
                    <a:pt x="17" y="83"/>
                    <a:pt x="17" y="83"/>
                  </a:cubicBezTo>
                  <a:cubicBezTo>
                    <a:pt x="15" y="81"/>
                    <a:pt x="13" y="79"/>
                    <a:pt x="10" y="78"/>
                  </a:cubicBezTo>
                  <a:cubicBezTo>
                    <a:pt x="6" y="74"/>
                    <a:pt x="1" y="70"/>
                    <a:pt x="0" y="6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4" y="2"/>
                    <a:pt x="7" y="2"/>
                    <a:pt x="10" y="2"/>
                  </a:cubicBezTo>
                  <a:cubicBezTo>
                    <a:pt x="13" y="1"/>
                    <a:pt x="15" y="1"/>
                    <a:pt x="17" y="0"/>
                  </a:cubicBezTo>
                  <a:close/>
                </a:path>
              </a:pathLst>
            </a:custGeom>
            <a:solidFill>
              <a:srgbClr val="FAE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582">
              <a:extLst>
                <a:ext uri="{FF2B5EF4-FFF2-40B4-BE49-F238E27FC236}">
                  <a16:creationId xmlns:a16="http://schemas.microsoft.com/office/drawing/2014/main" id="{E272E92D-D218-47DC-906F-67DA8593E1E7}"/>
                </a:ext>
              </a:extLst>
            </p:cNvPr>
            <p:cNvSpPr>
              <a:spLocks/>
            </p:cNvSpPr>
            <p:nvPr/>
          </p:nvSpPr>
          <p:spPr bwMode="auto">
            <a:xfrm>
              <a:off x="8094663" y="1565275"/>
              <a:ext cx="76200" cy="309563"/>
            </a:xfrm>
            <a:custGeom>
              <a:avLst/>
              <a:gdLst>
                <a:gd name="T0" fmla="*/ 25 w 25"/>
                <a:gd name="T1" fmla="*/ 22 h 101"/>
                <a:gd name="T2" fmla="*/ 23 w 25"/>
                <a:gd name="T3" fmla="*/ 82 h 101"/>
                <a:gd name="T4" fmla="*/ 23 w 25"/>
                <a:gd name="T5" fmla="*/ 82 h 101"/>
                <a:gd name="T6" fmla="*/ 11 w 25"/>
                <a:gd name="T7" fmla="*/ 94 h 101"/>
                <a:gd name="T8" fmla="*/ 0 w 25"/>
                <a:gd name="T9" fmla="*/ 101 h 101"/>
                <a:gd name="T10" fmla="*/ 7 w 25"/>
                <a:gd name="T11" fmla="*/ 0 h 101"/>
                <a:gd name="T12" fmla="*/ 16 w 25"/>
                <a:gd name="T13" fmla="*/ 9 h 101"/>
                <a:gd name="T14" fmla="*/ 25 w 25"/>
                <a:gd name="T15" fmla="*/ 22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101">
                  <a:moveTo>
                    <a:pt x="25" y="22"/>
                  </a:moveTo>
                  <a:cubicBezTo>
                    <a:pt x="23" y="82"/>
                    <a:pt x="23" y="82"/>
                    <a:pt x="23" y="82"/>
                  </a:cubicBezTo>
                  <a:cubicBezTo>
                    <a:pt x="23" y="82"/>
                    <a:pt x="23" y="82"/>
                    <a:pt x="23" y="82"/>
                  </a:cubicBezTo>
                  <a:cubicBezTo>
                    <a:pt x="22" y="88"/>
                    <a:pt x="17" y="91"/>
                    <a:pt x="11" y="94"/>
                  </a:cubicBezTo>
                  <a:cubicBezTo>
                    <a:pt x="8" y="96"/>
                    <a:pt x="3" y="98"/>
                    <a:pt x="0" y="101"/>
                  </a:cubicBezTo>
                  <a:cubicBezTo>
                    <a:pt x="1" y="69"/>
                    <a:pt x="4" y="27"/>
                    <a:pt x="7" y="0"/>
                  </a:cubicBezTo>
                  <a:cubicBezTo>
                    <a:pt x="9" y="4"/>
                    <a:pt x="12" y="7"/>
                    <a:pt x="16" y="9"/>
                  </a:cubicBezTo>
                  <a:cubicBezTo>
                    <a:pt x="20" y="13"/>
                    <a:pt x="24" y="17"/>
                    <a:pt x="25" y="22"/>
                  </a:cubicBezTo>
                  <a:close/>
                </a:path>
              </a:pathLst>
            </a:custGeom>
            <a:solidFill>
              <a:srgbClr val="FAE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583">
              <a:extLst>
                <a:ext uri="{FF2B5EF4-FFF2-40B4-BE49-F238E27FC236}">
                  <a16:creationId xmlns:a16="http://schemas.microsoft.com/office/drawing/2014/main" id="{73038E6C-598E-4126-ACC5-9B39FE455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2113" y="1581150"/>
              <a:ext cx="69850" cy="287338"/>
            </a:xfrm>
            <a:custGeom>
              <a:avLst/>
              <a:gdLst>
                <a:gd name="T0" fmla="*/ 23 w 23"/>
                <a:gd name="T1" fmla="*/ 0 h 94"/>
                <a:gd name="T2" fmla="*/ 17 w 23"/>
                <a:gd name="T3" fmla="*/ 94 h 94"/>
                <a:gd name="T4" fmla="*/ 10 w 23"/>
                <a:gd name="T5" fmla="*/ 90 h 94"/>
                <a:gd name="T6" fmla="*/ 0 w 23"/>
                <a:gd name="T7" fmla="*/ 81 h 94"/>
                <a:gd name="T8" fmla="*/ 0 w 23"/>
                <a:gd name="T9" fmla="*/ 80 h 94"/>
                <a:gd name="T10" fmla="*/ 3 w 23"/>
                <a:gd name="T11" fmla="*/ 18 h 94"/>
                <a:gd name="T12" fmla="*/ 14 w 23"/>
                <a:gd name="T13" fmla="*/ 6 h 94"/>
                <a:gd name="T14" fmla="*/ 23 w 23"/>
                <a:gd name="T1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94">
                  <a:moveTo>
                    <a:pt x="23" y="0"/>
                  </a:moveTo>
                  <a:cubicBezTo>
                    <a:pt x="21" y="26"/>
                    <a:pt x="18" y="64"/>
                    <a:pt x="17" y="94"/>
                  </a:cubicBezTo>
                  <a:cubicBezTo>
                    <a:pt x="15" y="93"/>
                    <a:pt x="13" y="92"/>
                    <a:pt x="10" y="90"/>
                  </a:cubicBezTo>
                  <a:cubicBezTo>
                    <a:pt x="6" y="88"/>
                    <a:pt x="1" y="86"/>
                    <a:pt x="0" y="81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5" y="13"/>
                    <a:pt x="10" y="10"/>
                    <a:pt x="14" y="6"/>
                  </a:cubicBezTo>
                  <a:cubicBezTo>
                    <a:pt x="17" y="4"/>
                    <a:pt x="20" y="2"/>
                    <a:pt x="23" y="0"/>
                  </a:cubicBezTo>
                  <a:close/>
                </a:path>
              </a:pathLst>
            </a:custGeom>
            <a:solidFill>
              <a:srgbClr val="FAE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584">
              <a:extLst>
                <a:ext uri="{FF2B5EF4-FFF2-40B4-BE49-F238E27FC236}">
                  <a16:creationId xmlns:a16="http://schemas.microsoft.com/office/drawing/2014/main" id="{997175B1-9865-4755-BFBC-2FC2ADC074FB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4963" y="1611313"/>
              <a:ext cx="36513" cy="274638"/>
            </a:xfrm>
            <a:custGeom>
              <a:avLst/>
              <a:gdLst>
                <a:gd name="T0" fmla="*/ 12 w 12"/>
                <a:gd name="T1" fmla="*/ 7 h 90"/>
                <a:gd name="T2" fmla="*/ 9 w 12"/>
                <a:gd name="T3" fmla="*/ 72 h 90"/>
                <a:gd name="T4" fmla="*/ 2 w 12"/>
                <a:gd name="T5" fmla="*/ 87 h 90"/>
                <a:gd name="T6" fmla="*/ 0 w 12"/>
                <a:gd name="T7" fmla="*/ 90 h 90"/>
                <a:gd name="T8" fmla="*/ 2 w 12"/>
                <a:gd name="T9" fmla="*/ 55 h 90"/>
                <a:gd name="T10" fmla="*/ 3 w 12"/>
                <a:gd name="T11" fmla="*/ 0 h 90"/>
                <a:gd name="T12" fmla="*/ 6 w 12"/>
                <a:gd name="T13" fmla="*/ 1 h 90"/>
                <a:gd name="T14" fmla="*/ 12 w 12"/>
                <a:gd name="T15" fmla="*/ 7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90">
                  <a:moveTo>
                    <a:pt x="12" y="7"/>
                  </a:moveTo>
                  <a:cubicBezTo>
                    <a:pt x="9" y="72"/>
                    <a:pt x="9" y="72"/>
                    <a:pt x="9" y="72"/>
                  </a:cubicBezTo>
                  <a:cubicBezTo>
                    <a:pt x="8" y="77"/>
                    <a:pt x="5" y="82"/>
                    <a:pt x="2" y="87"/>
                  </a:cubicBezTo>
                  <a:cubicBezTo>
                    <a:pt x="1" y="88"/>
                    <a:pt x="1" y="89"/>
                    <a:pt x="0" y="90"/>
                  </a:cubicBezTo>
                  <a:cubicBezTo>
                    <a:pt x="1" y="78"/>
                    <a:pt x="1" y="67"/>
                    <a:pt x="2" y="55"/>
                  </a:cubicBezTo>
                  <a:cubicBezTo>
                    <a:pt x="2" y="38"/>
                    <a:pt x="3" y="20"/>
                    <a:pt x="3" y="0"/>
                  </a:cubicBezTo>
                  <a:cubicBezTo>
                    <a:pt x="4" y="1"/>
                    <a:pt x="5" y="1"/>
                    <a:pt x="6" y="1"/>
                  </a:cubicBezTo>
                  <a:cubicBezTo>
                    <a:pt x="9" y="2"/>
                    <a:pt x="11" y="4"/>
                    <a:pt x="12" y="7"/>
                  </a:cubicBezTo>
                  <a:close/>
                </a:path>
              </a:pathLst>
            </a:custGeom>
            <a:solidFill>
              <a:srgbClr val="FAE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585">
              <a:extLst>
                <a:ext uri="{FF2B5EF4-FFF2-40B4-BE49-F238E27FC236}">
                  <a16:creationId xmlns:a16="http://schemas.microsoft.com/office/drawing/2014/main" id="{98CFB546-9F5C-4F90-BB91-41148169A2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46425" y="1773238"/>
              <a:ext cx="1065213" cy="1873250"/>
            </a:xfrm>
            <a:custGeom>
              <a:avLst/>
              <a:gdLst>
                <a:gd name="T0" fmla="*/ 338 w 671"/>
                <a:gd name="T1" fmla="*/ 4 h 1180"/>
                <a:gd name="T2" fmla="*/ 522 w 671"/>
                <a:gd name="T3" fmla="*/ 148 h 1180"/>
                <a:gd name="T4" fmla="*/ 522 w 671"/>
                <a:gd name="T5" fmla="*/ 148 h 1180"/>
                <a:gd name="T6" fmla="*/ 671 w 671"/>
                <a:gd name="T7" fmla="*/ 268 h 1180"/>
                <a:gd name="T8" fmla="*/ 652 w 671"/>
                <a:gd name="T9" fmla="*/ 268 h 1180"/>
                <a:gd name="T10" fmla="*/ 516 w 671"/>
                <a:gd name="T11" fmla="*/ 160 h 1180"/>
                <a:gd name="T12" fmla="*/ 516 w 671"/>
                <a:gd name="T13" fmla="*/ 160 h 1180"/>
                <a:gd name="T14" fmla="*/ 336 w 671"/>
                <a:gd name="T15" fmla="*/ 18 h 1180"/>
                <a:gd name="T16" fmla="*/ 156 w 671"/>
                <a:gd name="T17" fmla="*/ 160 h 1180"/>
                <a:gd name="T18" fmla="*/ 156 w 671"/>
                <a:gd name="T19" fmla="*/ 160 h 1180"/>
                <a:gd name="T20" fmla="*/ 19 w 671"/>
                <a:gd name="T21" fmla="*/ 268 h 1180"/>
                <a:gd name="T22" fmla="*/ 0 w 671"/>
                <a:gd name="T23" fmla="*/ 268 h 1180"/>
                <a:gd name="T24" fmla="*/ 150 w 671"/>
                <a:gd name="T25" fmla="*/ 148 h 1180"/>
                <a:gd name="T26" fmla="*/ 150 w 671"/>
                <a:gd name="T27" fmla="*/ 148 h 1180"/>
                <a:gd name="T28" fmla="*/ 336 w 671"/>
                <a:gd name="T29" fmla="*/ 0 h 1180"/>
                <a:gd name="T30" fmla="*/ 338 w 671"/>
                <a:gd name="T31" fmla="*/ 4 h 1180"/>
                <a:gd name="T32" fmla="*/ 338 w 671"/>
                <a:gd name="T33" fmla="*/ 4 h 1180"/>
                <a:gd name="T34" fmla="*/ 671 w 671"/>
                <a:gd name="T35" fmla="*/ 912 h 1180"/>
                <a:gd name="T36" fmla="*/ 522 w 671"/>
                <a:gd name="T37" fmla="*/ 1031 h 1180"/>
                <a:gd name="T38" fmla="*/ 522 w 671"/>
                <a:gd name="T39" fmla="*/ 1031 h 1180"/>
                <a:gd name="T40" fmla="*/ 336 w 671"/>
                <a:gd name="T41" fmla="*/ 1180 h 1180"/>
                <a:gd name="T42" fmla="*/ 150 w 671"/>
                <a:gd name="T43" fmla="*/ 1031 h 1180"/>
                <a:gd name="T44" fmla="*/ 150 w 671"/>
                <a:gd name="T45" fmla="*/ 1031 h 1180"/>
                <a:gd name="T46" fmla="*/ 0 w 671"/>
                <a:gd name="T47" fmla="*/ 912 h 1180"/>
                <a:gd name="T48" fmla="*/ 19 w 671"/>
                <a:gd name="T49" fmla="*/ 912 h 1180"/>
                <a:gd name="T50" fmla="*/ 156 w 671"/>
                <a:gd name="T51" fmla="*/ 1020 h 1180"/>
                <a:gd name="T52" fmla="*/ 156 w 671"/>
                <a:gd name="T53" fmla="*/ 1020 h 1180"/>
                <a:gd name="T54" fmla="*/ 336 w 671"/>
                <a:gd name="T55" fmla="*/ 1162 h 1180"/>
                <a:gd name="T56" fmla="*/ 516 w 671"/>
                <a:gd name="T57" fmla="*/ 1020 h 1180"/>
                <a:gd name="T58" fmla="*/ 516 w 671"/>
                <a:gd name="T59" fmla="*/ 1020 h 1180"/>
                <a:gd name="T60" fmla="*/ 652 w 671"/>
                <a:gd name="T61" fmla="*/ 912 h 1180"/>
                <a:gd name="T62" fmla="*/ 671 w 671"/>
                <a:gd name="T63" fmla="*/ 912 h 1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1" h="1180">
                  <a:moveTo>
                    <a:pt x="338" y="4"/>
                  </a:moveTo>
                  <a:lnTo>
                    <a:pt x="522" y="148"/>
                  </a:lnTo>
                  <a:lnTo>
                    <a:pt x="522" y="148"/>
                  </a:lnTo>
                  <a:lnTo>
                    <a:pt x="671" y="268"/>
                  </a:lnTo>
                  <a:lnTo>
                    <a:pt x="652" y="268"/>
                  </a:lnTo>
                  <a:lnTo>
                    <a:pt x="516" y="160"/>
                  </a:lnTo>
                  <a:lnTo>
                    <a:pt x="516" y="160"/>
                  </a:lnTo>
                  <a:lnTo>
                    <a:pt x="336" y="18"/>
                  </a:lnTo>
                  <a:lnTo>
                    <a:pt x="156" y="160"/>
                  </a:lnTo>
                  <a:lnTo>
                    <a:pt x="156" y="160"/>
                  </a:lnTo>
                  <a:lnTo>
                    <a:pt x="19" y="268"/>
                  </a:lnTo>
                  <a:lnTo>
                    <a:pt x="0" y="268"/>
                  </a:lnTo>
                  <a:lnTo>
                    <a:pt x="150" y="148"/>
                  </a:lnTo>
                  <a:lnTo>
                    <a:pt x="150" y="148"/>
                  </a:lnTo>
                  <a:lnTo>
                    <a:pt x="336" y="0"/>
                  </a:lnTo>
                  <a:lnTo>
                    <a:pt x="338" y="4"/>
                  </a:lnTo>
                  <a:lnTo>
                    <a:pt x="338" y="4"/>
                  </a:lnTo>
                  <a:close/>
                  <a:moveTo>
                    <a:pt x="671" y="912"/>
                  </a:moveTo>
                  <a:lnTo>
                    <a:pt x="522" y="1031"/>
                  </a:lnTo>
                  <a:lnTo>
                    <a:pt x="522" y="1031"/>
                  </a:lnTo>
                  <a:lnTo>
                    <a:pt x="336" y="1180"/>
                  </a:lnTo>
                  <a:lnTo>
                    <a:pt x="150" y="1031"/>
                  </a:lnTo>
                  <a:lnTo>
                    <a:pt x="150" y="1031"/>
                  </a:lnTo>
                  <a:lnTo>
                    <a:pt x="0" y="912"/>
                  </a:lnTo>
                  <a:lnTo>
                    <a:pt x="19" y="912"/>
                  </a:lnTo>
                  <a:lnTo>
                    <a:pt x="156" y="1020"/>
                  </a:lnTo>
                  <a:lnTo>
                    <a:pt x="156" y="1020"/>
                  </a:lnTo>
                  <a:lnTo>
                    <a:pt x="336" y="1162"/>
                  </a:lnTo>
                  <a:lnTo>
                    <a:pt x="516" y="1020"/>
                  </a:lnTo>
                  <a:lnTo>
                    <a:pt x="516" y="1020"/>
                  </a:lnTo>
                  <a:lnTo>
                    <a:pt x="652" y="912"/>
                  </a:lnTo>
                  <a:lnTo>
                    <a:pt x="671" y="912"/>
                  </a:lnTo>
                  <a:close/>
                </a:path>
              </a:pathLst>
            </a:custGeom>
            <a:solidFill>
              <a:srgbClr val="BD8D2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586">
              <a:extLst>
                <a:ext uri="{FF2B5EF4-FFF2-40B4-BE49-F238E27FC236}">
                  <a16:creationId xmlns:a16="http://schemas.microsoft.com/office/drawing/2014/main" id="{86E0834D-4831-4A3D-9559-9AD78D76B8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14700" y="1908175"/>
              <a:ext cx="730250" cy="1603375"/>
            </a:xfrm>
            <a:custGeom>
              <a:avLst/>
              <a:gdLst>
                <a:gd name="T0" fmla="*/ 232 w 460"/>
                <a:gd name="T1" fmla="*/ 2 h 1010"/>
                <a:gd name="T2" fmla="*/ 389 w 460"/>
                <a:gd name="T3" fmla="*/ 127 h 1010"/>
                <a:gd name="T4" fmla="*/ 389 w 460"/>
                <a:gd name="T5" fmla="*/ 127 h 1010"/>
                <a:gd name="T6" fmla="*/ 460 w 460"/>
                <a:gd name="T7" fmla="*/ 183 h 1010"/>
                <a:gd name="T8" fmla="*/ 441 w 460"/>
                <a:gd name="T9" fmla="*/ 183 h 1010"/>
                <a:gd name="T10" fmla="*/ 383 w 460"/>
                <a:gd name="T11" fmla="*/ 138 h 1010"/>
                <a:gd name="T12" fmla="*/ 383 w 460"/>
                <a:gd name="T13" fmla="*/ 138 h 1010"/>
                <a:gd name="T14" fmla="*/ 230 w 460"/>
                <a:gd name="T15" fmla="*/ 17 h 1010"/>
                <a:gd name="T16" fmla="*/ 76 w 460"/>
                <a:gd name="T17" fmla="*/ 138 h 1010"/>
                <a:gd name="T18" fmla="*/ 76 w 460"/>
                <a:gd name="T19" fmla="*/ 138 h 1010"/>
                <a:gd name="T20" fmla="*/ 21 w 460"/>
                <a:gd name="T21" fmla="*/ 183 h 1010"/>
                <a:gd name="T22" fmla="*/ 0 w 460"/>
                <a:gd name="T23" fmla="*/ 183 h 1010"/>
                <a:gd name="T24" fmla="*/ 71 w 460"/>
                <a:gd name="T25" fmla="*/ 127 h 1010"/>
                <a:gd name="T26" fmla="*/ 71 w 460"/>
                <a:gd name="T27" fmla="*/ 127 h 1010"/>
                <a:gd name="T28" fmla="*/ 230 w 460"/>
                <a:gd name="T29" fmla="*/ 0 h 1010"/>
                <a:gd name="T30" fmla="*/ 232 w 460"/>
                <a:gd name="T31" fmla="*/ 2 h 1010"/>
                <a:gd name="T32" fmla="*/ 232 w 460"/>
                <a:gd name="T33" fmla="*/ 2 h 1010"/>
                <a:gd name="T34" fmla="*/ 460 w 460"/>
                <a:gd name="T35" fmla="*/ 827 h 1010"/>
                <a:gd name="T36" fmla="*/ 389 w 460"/>
                <a:gd name="T37" fmla="*/ 883 h 1010"/>
                <a:gd name="T38" fmla="*/ 389 w 460"/>
                <a:gd name="T39" fmla="*/ 883 h 1010"/>
                <a:gd name="T40" fmla="*/ 230 w 460"/>
                <a:gd name="T41" fmla="*/ 1010 h 1010"/>
                <a:gd name="T42" fmla="*/ 71 w 460"/>
                <a:gd name="T43" fmla="*/ 883 h 1010"/>
                <a:gd name="T44" fmla="*/ 71 w 460"/>
                <a:gd name="T45" fmla="*/ 883 h 1010"/>
                <a:gd name="T46" fmla="*/ 0 w 460"/>
                <a:gd name="T47" fmla="*/ 827 h 1010"/>
                <a:gd name="T48" fmla="*/ 21 w 460"/>
                <a:gd name="T49" fmla="*/ 827 h 1010"/>
                <a:gd name="T50" fmla="*/ 76 w 460"/>
                <a:gd name="T51" fmla="*/ 871 h 1010"/>
                <a:gd name="T52" fmla="*/ 76 w 460"/>
                <a:gd name="T53" fmla="*/ 871 h 1010"/>
                <a:gd name="T54" fmla="*/ 230 w 460"/>
                <a:gd name="T55" fmla="*/ 995 h 1010"/>
                <a:gd name="T56" fmla="*/ 383 w 460"/>
                <a:gd name="T57" fmla="*/ 871 h 1010"/>
                <a:gd name="T58" fmla="*/ 383 w 460"/>
                <a:gd name="T59" fmla="*/ 871 h 1010"/>
                <a:gd name="T60" fmla="*/ 441 w 460"/>
                <a:gd name="T61" fmla="*/ 827 h 1010"/>
                <a:gd name="T62" fmla="*/ 460 w 460"/>
                <a:gd name="T63" fmla="*/ 827 h 1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0" h="1010">
                  <a:moveTo>
                    <a:pt x="232" y="2"/>
                  </a:moveTo>
                  <a:lnTo>
                    <a:pt x="389" y="127"/>
                  </a:lnTo>
                  <a:lnTo>
                    <a:pt x="389" y="127"/>
                  </a:lnTo>
                  <a:lnTo>
                    <a:pt x="460" y="183"/>
                  </a:lnTo>
                  <a:lnTo>
                    <a:pt x="441" y="183"/>
                  </a:lnTo>
                  <a:lnTo>
                    <a:pt x="383" y="138"/>
                  </a:lnTo>
                  <a:lnTo>
                    <a:pt x="383" y="138"/>
                  </a:lnTo>
                  <a:lnTo>
                    <a:pt x="230" y="17"/>
                  </a:lnTo>
                  <a:lnTo>
                    <a:pt x="76" y="138"/>
                  </a:lnTo>
                  <a:lnTo>
                    <a:pt x="76" y="138"/>
                  </a:lnTo>
                  <a:lnTo>
                    <a:pt x="21" y="183"/>
                  </a:lnTo>
                  <a:lnTo>
                    <a:pt x="0" y="183"/>
                  </a:lnTo>
                  <a:lnTo>
                    <a:pt x="71" y="127"/>
                  </a:lnTo>
                  <a:lnTo>
                    <a:pt x="71" y="127"/>
                  </a:lnTo>
                  <a:lnTo>
                    <a:pt x="230" y="0"/>
                  </a:lnTo>
                  <a:lnTo>
                    <a:pt x="232" y="2"/>
                  </a:lnTo>
                  <a:lnTo>
                    <a:pt x="232" y="2"/>
                  </a:lnTo>
                  <a:close/>
                  <a:moveTo>
                    <a:pt x="460" y="827"/>
                  </a:moveTo>
                  <a:lnTo>
                    <a:pt x="389" y="883"/>
                  </a:lnTo>
                  <a:lnTo>
                    <a:pt x="389" y="883"/>
                  </a:lnTo>
                  <a:lnTo>
                    <a:pt x="230" y="1010"/>
                  </a:lnTo>
                  <a:lnTo>
                    <a:pt x="71" y="883"/>
                  </a:lnTo>
                  <a:lnTo>
                    <a:pt x="71" y="883"/>
                  </a:lnTo>
                  <a:lnTo>
                    <a:pt x="0" y="827"/>
                  </a:lnTo>
                  <a:lnTo>
                    <a:pt x="21" y="827"/>
                  </a:lnTo>
                  <a:lnTo>
                    <a:pt x="76" y="871"/>
                  </a:lnTo>
                  <a:lnTo>
                    <a:pt x="76" y="871"/>
                  </a:lnTo>
                  <a:lnTo>
                    <a:pt x="230" y="995"/>
                  </a:lnTo>
                  <a:lnTo>
                    <a:pt x="383" y="871"/>
                  </a:lnTo>
                  <a:lnTo>
                    <a:pt x="383" y="871"/>
                  </a:lnTo>
                  <a:lnTo>
                    <a:pt x="441" y="827"/>
                  </a:lnTo>
                  <a:lnTo>
                    <a:pt x="460" y="827"/>
                  </a:lnTo>
                  <a:close/>
                </a:path>
              </a:pathLst>
            </a:custGeom>
            <a:solidFill>
              <a:srgbClr val="BD8D2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587">
              <a:extLst>
                <a:ext uri="{FF2B5EF4-FFF2-40B4-BE49-F238E27FC236}">
                  <a16:creationId xmlns:a16="http://schemas.microsoft.com/office/drawing/2014/main" id="{73B45C8C-ECF4-4FA6-AAFD-66901B2724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81388" y="2043113"/>
              <a:ext cx="395288" cy="1333500"/>
            </a:xfrm>
            <a:custGeom>
              <a:avLst/>
              <a:gdLst>
                <a:gd name="T0" fmla="*/ 127 w 249"/>
                <a:gd name="T1" fmla="*/ 1 h 840"/>
                <a:gd name="T2" fmla="*/ 249 w 249"/>
                <a:gd name="T3" fmla="*/ 98 h 840"/>
                <a:gd name="T4" fmla="*/ 228 w 249"/>
                <a:gd name="T5" fmla="*/ 98 h 840"/>
                <a:gd name="T6" fmla="*/ 125 w 249"/>
                <a:gd name="T7" fmla="*/ 15 h 840"/>
                <a:gd name="T8" fmla="*/ 21 w 249"/>
                <a:gd name="T9" fmla="*/ 98 h 840"/>
                <a:gd name="T10" fmla="*/ 0 w 249"/>
                <a:gd name="T11" fmla="*/ 98 h 840"/>
                <a:gd name="T12" fmla="*/ 125 w 249"/>
                <a:gd name="T13" fmla="*/ 0 h 840"/>
                <a:gd name="T14" fmla="*/ 127 w 249"/>
                <a:gd name="T15" fmla="*/ 1 h 840"/>
                <a:gd name="T16" fmla="*/ 127 w 249"/>
                <a:gd name="T17" fmla="*/ 1 h 840"/>
                <a:gd name="T18" fmla="*/ 249 w 249"/>
                <a:gd name="T19" fmla="*/ 742 h 840"/>
                <a:gd name="T20" fmla="*/ 125 w 249"/>
                <a:gd name="T21" fmla="*/ 840 h 840"/>
                <a:gd name="T22" fmla="*/ 0 w 249"/>
                <a:gd name="T23" fmla="*/ 742 h 840"/>
                <a:gd name="T24" fmla="*/ 21 w 249"/>
                <a:gd name="T25" fmla="*/ 742 h 840"/>
                <a:gd name="T26" fmla="*/ 125 w 249"/>
                <a:gd name="T27" fmla="*/ 825 h 840"/>
                <a:gd name="T28" fmla="*/ 228 w 249"/>
                <a:gd name="T29" fmla="*/ 742 h 840"/>
                <a:gd name="T30" fmla="*/ 249 w 249"/>
                <a:gd name="T31" fmla="*/ 742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9" h="840">
                  <a:moveTo>
                    <a:pt x="127" y="1"/>
                  </a:moveTo>
                  <a:lnTo>
                    <a:pt x="249" y="98"/>
                  </a:lnTo>
                  <a:lnTo>
                    <a:pt x="228" y="98"/>
                  </a:lnTo>
                  <a:lnTo>
                    <a:pt x="125" y="15"/>
                  </a:lnTo>
                  <a:lnTo>
                    <a:pt x="21" y="98"/>
                  </a:lnTo>
                  <a:lnTo>
                    <a:pt x="0" y="98"/>
                  </a:lnTo>
                  <a:lnTo>
                    <a:pt x="125" y="0"/>
                  </a:lnTo>
                  <a:lnTo>
                    <a:pt x="127" y="1"/>
                  </a:lnTo>
                  <a:lnTo>
                    <a:pt x="127" y="1"/>
                  </a:lnTo>
                  <a:close/>
                  <a:moveTo>
                    <a:pt x="249" y="742"/>
                  </a:moveTo>
                  <a:lnTo>
                    <a:pt x="125" y="840"/>
                  </a:lnTo>
                  <a:lnTo>
                    <a:pt x="0" y="742"/>
                  </a:lnTo>
                  <a:lnTo>
                    <a:pt x="21" y="742"/>
                  </a:lnTo>
                  <a:lnTo>
                    <a:pt x="125" y="825"/>
                  </a:lnTo>
                  <a:lnTo>
                    <a:pt x="228" y="742"/>
                  </a:lnTo>
                  <a:lnTo>
                    <a:pt x="249" y="742"/>
                  </a:lnTo>
                  <a:close/>
                </a:path>
              </a:pathLst>
            </a:custGeom>
            <a:solidFill>
              <a:srgbClr val="BD8D2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588">
              <a:extLst>
                <a:ext uri="{FF2B5EF4-FFF2-40B4-BE49-F238E27FC236}">
                  <a16:creationId xmlns:a16="http://schemas.microsoft.com/office/drawing/2014/main" id="{59BDE324-F969-454D-B8B5-3E7F622658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61563" y="2014538"/>
              <a:ext cx="166688" cy="165100"/>
            </a:xfrm>
            <a:custGeom>
              <a:avLst/>
              <a:gdLst>
                <a:gd name="T0" fmla="*/ 33 w 55"/>
                <a:gd name="T1" fmla="*/ 4 h 54"/>
                <a:gd name="T2" fmla="*/ 37 w 55"/>
                <a:gd name="T3" fmla="*/ 18 h 54"/>
                <a:gd name="T4" fmla="*/ 51 w 55"/>
                <a:gd name="T5" fmla="*/ 22 h 54"/>
                <a:gd name="T6" fmla="*/ 54 w 55"/>
                <a:gd name="T7" fmla="*/ 29 h 54"/>
                <a:gd name="T8" fmla="*/ 51 w 55"/>
                <a:gd name="T9" fmla="*/ 32 h 54"/>
                <a:gd name="T10" fmla="*/ 37 w 55"/>
                <a:gd name="T11" fmla="*/ 36 h 54"/>
                <a:gd name="T12" fmla="*/ 33 w 55"/>
                <a:gd name="T13" fmla="*/ 50 h 54"/>
                <a:gd name="T14" fmla="*/ 26 w 55"/>
                <a:gd name="T15" fmla="*/ 54 h 54"/>
                <a:gd name="T16" fmla="*/ 22 w 55"/>
                <a:gd name="T17" fmla="*/ 50 h 54"/>
                <a:gd name="T18" fmla="*/ 18 w 55"/>
                <a:gd name="T19" fmla="*/ 36 h 54"/>
                <a:gd name="T20" fmla="*/ 5 w 55"/>
                <a:gd name="T21" fmla="*/ 32 h 54"/>
                <a:gd name="T22" fmla="*/ 1 w 55"/>
                <a:gd name="T23" fmla="*/ 25 h 54"/>
                <a:gd name="T24" fmla="*/ 5 w 55"/>
                <a:gd name="T25" fmla="*/ 22 h 54"/>
                <a:gd name="T26" fmla="*/ 18 w 55"/>
                <a:gd name="T27" fmla="*/ 18 h 54"/>
                <a:gd name="T28" fmla="*/ 22 w 55"/>
                <a:gd name="T29" fmla="*/ 4 h 54"/>
                <a:gd name="T30" fmla="*/ 29 w 55"/>
                <a:gd name="T31" fmla="*/ 1 h 54"/>
                <a:gd name="T32" fmla="*/ 33 w 55"/>
                <a:gd name="T33" fmla="*/ 4 h 54"/>
                <a:gd name="T34" fmla="*/ 31 w 55"/>
                <a:gd name="T35" fmla="*/ 27 h 54"/>
                <a:gd name="T36" fmla="*/ 28 w 55"/>
                <a:gd name="T37" fmla="*/ 24 h 54"/>
                <a:gd name="T38" fmla="*/ 25 w 55"/>
                <a:gd name="T39" fmla="*/ 27 h 54"/>
                <a:gd name="T40" fmla="*/ 28 w 55"/>
                <a:gd name="T41" fmla="*/ 30 h 54"/>
                <a:gd name="T42" fmla="*/ 31 w 55"/>
                <a:gd name="T43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" h="54">
                  <a:moveTo>
                    <a:pt x="33" y="4"/>
                  </a:moveTo>
                  <a:cubicBezTo>
                    <a:pt x="37" y="18"/>
                    <a:pt x="37" y="18"/>
                    <a:pt x="37" y="18"/>
                  </a:cubicBezTo>
                  <a:cubicBezTo>
                    <a:pt x="51" y="22"/>
                    <a:pt x="51" y="22"/>
                    <a:pt x="51" y="22"/>
                  </a:cubicBezTo>
                  <a:cubicBezTo>
                    <a:pt x="53" y="23"/>
                    <a:pt x="55" y="26"/>
                    <a:pt x="54" y="29"/>
                  </a:cubicBezTo>
                  <a:cubicBezTo>
                    <a:pt x="54" y="30"/>
                    <a:pt x="52" y="32"/>
                    <a:pt x="51" y="32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2" y="53"/>
                    <a:pt x="29" y="54"/>
                    <a:pt x="26" y="54"/>
                  </a:cubicBezTo>
                  <a:cubicBezTo>
                    <a:pt x="24" y="53"/>
                    <a:pt x="23" y="52"/>
                    <a:pt x="22" y="50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2" y="31"/>
                    <a:pt x="0" y="28"/>
                    <a:pt x="1" y="25"/>
                  </a:cubicBezTo>
                  <a:cubicBezTo>
                    <a:pt x="2" y="24"/>
                    <a:pt x="3" y="22"/>
                    <a:pt x="5" y="22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3" y="1"/>
                    <a:pt x="26" y="0"/>
                    <a:pt x="29" y="1"/>
                  </a:cubicBezTo>
                  <a:cubicBezTo>
                    <a:pt x="31" y="1"/>
                    <a:pt x="32" y="2"/>
                    <a:pt x="33" y="4"/>
                  </a:cubicBezTo>
                  <a:close/>
                  <a:moveTo>
                    <a:pt x="31" y="27"/>
                  </a:moveTo>
                  <a:cubicBezTo>
                    <a:pt x="29" y="27"/>
                    <a:pt x="28" y="25"/>
                    <a:pt x="28" y="24"/>
                  </a:cubicBezTo>
                  <a:cubicBezTo>
                    <a:pt x="27" y="25"/>
                    <a:pt x="26" y="26"/>
                    <a:pt x="25" y="27"/>
                  </a:cubicBezTo>
                  <a:cubicBezTo>
                    <a:pt x="26" y="28"/>
                    <a:pt x="27" y="29"/>
                    <a:pt x="28" y="30"/>
                  </a:cubicBezTo>
                  <a:cubicBezTo>
                    <a:pt x="28" y="29"/>
                    <a:pt x="29" y="28"/>
                    <a:pt x="31" y="27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589">
              <a:extLst>
                <a:ext uri="{FF2B5EF4-FFF2-40B4-BE49-F238E27FC236}">
                  <a16:creationId xmlns:a16="http://schemas.microsoft.com/office/drawing/2014/main" id="{75CF2E23-9EEF-4A59-B14A-DBA66D6C9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9979025" y="2033588"/>
              <a:ext cx="131763" cy="128588"/>
            </a:xfrm>
            <a:custGeom>
              <a:avLst/>
              <a:gdLst>
                <a:gd name="T0" fmla="*/ 42 w 83"/>
                <a:gd name="T1" fmla="*/ 0 h 81"/>
                <a:gd name="T2" fmla="*/ 52 w 83"/>
                <a:gd name="T3" fmla="*/ 31 h 81"/>
                <a:gd name="T4" fmla="*/ 83 w 83"/>
                <a:gd name="T5" fmla="*/ 40 h 81"/>
                <a:gd name="T6" fmla="*/ 52 w 83"/>
                <a:gd name="T7" fmla="*/ 50 h 81"/>
                <a:gd name="T8" fmla="*/ 42 w 83"/>
                <a:gd name="T9" fmla="*/ 81 h 81"/>
                <a:gd name="T10" fmla="*/ 33 w 83"/>
                <a:gd name="T11" fmla="*/ 50 h 81"/>
                <a:gd name="T12" fmla="*/ 0 w 83"/>
                <a:gd name="T13" fmla="*/ 40 h 81"/>
                <a:gd name="T14" fmla="*/ 33 w 83"/>
                <a:gd name="T15" fmla="*/ 31 h 81"/>
                <a:gd name="T16" fmla="*/ 42 w 83"/>
                <a:gd name="T1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81">
                  <a:moveTo>
                    <a:pt x="42" y="0"/>
                  </a:moveTo>
                  <a:lnTo>
                    <a:pt x="52" y="31"/>
                  </a:lnTo>
                  <a:lnTo>
                    <a:pt x="83" y="40"/>
                  </a:lnTo>
                  <a:lnTo>
                    <a:pt x="52" y="50"/>
                  </a:lnTo>
                  <a:lnTo>
                    <a:pt x="42" y="81"/>
                  </a:lnTo>
                  <a:lnTo>
                    <a:pt x="33" y="50"/>
                  </a:lnTo>
                  <a:lnTo>
                    <a:pt x="0" y="40"/>
                  </a:lnTo>
                  <a:lnTo>
                    <a:pt x="33" y="3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590">
              <a:extLst>
                <a:ext uri="{FF2B5EF4-FFF2-40B4-BE49-F238E27FC236}">
                  <a16:creationId xmlns:a16="http://schemas.microsoft.com/office/drawing/2014/main" id="{B3D4906D-0F40-4712-883A-5DBB2B4FCC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96463" y="2195513"/>
              <a:ext cx="128588" cy="128588"/>
            </a:xfrm>
            <a:custGeom>
              <a:avLst/>
              <a:gdLst>
                <a:gd name="T0" fmla="*/ 25 w 42"/>
                <a:gd name="T1" fmla="*/ 3 h 42"/>
                <a:gd name="T2" fmla="*/ 28 w 42"/>
                <a:gd name="T3" fmla="*/ 14 h 42"/>
                <a:gd name="T4" fmla="*/ 39 w 42"/>
                <a:gd name="T5" fmla="*/ 17 h 42"/>
                <a:gd name="T6" fmla="*/ 42 w 42"/>
                <a:gd name="T7" fmla="*/ 22 h 42"/>
                <a:gd name="T8" fmla="*/ 39 w 42"/>
                <a:gd name="T9" fmla="*/ 25 h 42"/>
                <a:gd name="T10" fmla="*/ 28 w 42"/>
                <a:gd name="T11" fmla="*/ 28 h 42"/>
                <a:gd name="T12" fmla="*/ 25 w 42"/>
                <a:gd name="T13" fmla="*/ 39 h 42"/>
                <a:gd name="T14" fmla="*/ 20 w 42"/>
                <a:gd name="T15" fmla="*/ 42 h 42"/>
                <a:gd name="T16" fmla="*/ 17 w 42"/>
                <a:gd name="T17" fmla="*/ 39 h 42"/>
                <a:gd name="T18" fmla="*/ 14 w 42"/>
                <a:gd name="T19" fmla="*/ 28 h 42"/>
                <a:gd name="T20" fmla="*/ 3 w 42"/>
                <a:gd name="T21" fmla="*/ 25 h 42"/>
                <a:gd name="T22" fmla="*/ 1 w 42"/>
                <a:gd name="T23" fmla="*/ 20 h 42"/>
                <a:gd name="T24" fmla="*/ 3 w 42"/>
                <a:gd name="T25" fmla="*/ 17 h 42"/>
                <a:gd name="T26" fmla="*/ 14 w 42"/>
                <a:gd name="T27" fmla="*/ 14 h 42"/>
                <a:gd name="T28" fmla="*/ 17 w 42"/>
                <a:gd name="T29" fmla="*/ 3 h 42"/>
                <a:gd name="T30" fmla="*/ 22 w 42"/>
                <a:gd name="T31" fmla="*/ 0 h 42"/>
                <a:gd name="T32" fmla="*/ 25 w 42"/>
                <a:gd name="T33" fmla="*/ 3 h 42"/>
                <a:gd name="T34" fmla="*/ 24 w 42"/>
                <a:gd name="T35" fmla="*/ 21 h 42"/>
                <a:gd name="T36" fmla="*/ 21 w 42"/>
                <a:gd name="T37" fmla="*/ 19 h 42"/>
                <a:gd name="T38" fmla="*/ 19 w 42"/>
                <a:gd name="T39" fmla="*/ 21 h 42"/>
                <a:gd name="T40" fmla="*/ 21 w 42"/>
                <a:gd name="T41" fmla="*/ 23 h 42"/>
                <a:gd name="T42" fmla="*/ 24 w 42"/>
                <a:gd name="T43" fmla="*/ 2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2" h="42">
                  <a:moveTo>
                    <a:pt x="25" y="3"/>
                  </a:moveTo>
                  <a:cubicBezTo>
                    <a:pt x="28" y="14"/>
                    <a:pt x="28" y="14"/>
                    <a:pt x="28" y="14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41" y="18"/>
                    <a:pt x="42" y="20"/>
                    <a:pt x="42" y="22"/>
                  </a:cubicBezTo>
                  <a:cubicBezTo>
                    <a:pt x="41" y="24"/>
                    <a:pt x="40" y="25"/>
                    <a:pt x="39" y="25"/>
                  </a:cubicBezTo>
                  <a:cubicBezTo>
                    <a:pt x="28" y="28"/>
                    <a:pt x="28" y="28"/>
                    <a:pt x="28" y="28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5" y="41"/>
                    <a:pt x="22" y="42"/>
                    <a:pt x="20" y="42"/>
                  </a:cubicBezTo>
                  <a:cubicBezTo>
                    <a:pt x="19" y="41"/>
                    <a:pt x="18" y="40"/>
                    <a:pt x="17" y="39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1" y="24"/>
                    <a:pt x="0" y="22"/>
                    <a:pt x="1" y="20"/>
                  </a:cubicBezTo>
                  <a:cubicBezTo>
                    <a:pt x="1" y="18"/>
                    <a:pt x="2" y="17"/>
                    <a:pt x="3" y="17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8" y="1"/>
                    <a:pt x="20" y="0"/>
                    <a:pt x="22" y="0"/>
                  </a:cubicBezTo>
                  <a:cubicBezTo>
                    <a:pt x="24" y="1"/>
                    <a:pt x="25" y="2"/>
                    <a:pt x="25" y="3"/>
                  </a:cubicBezTo>
                  <a:close/>
                  <a:moveTo>
                    <a:pt x="24" y="21"/>
                  </a:moveTo>
                  <a:cubicBezTo>
                    <a:pt x="22" y="21"/>
                    <a:pt x="22" y="20"/>
                    <a:pt x="21" y="19"/>
                  </a:cubicBezTo>
                  <a:cubicBezTo>
                    <a:pt x="21" y="20"/>
                    <a:pt x="20" y="21"/>
                    <a:pt x="19" y="21"/>
                  </a:cubicBezTo>
                  <a:cubicBezTo>
                    <a:pt x="20" y="21"/>
                    <a:pt x="21" y="22"/>
                    <a:pt x="21" y="23"/>
                  </a:cubicBezTo>
                  <a:cubicBezTo>
                    <a:pt x="22" y="22"/>
                    <a:pt x="22" y="22"/>
                    <a:pt x="24" y="2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591">
              <a:extLst>
                <a:ext uri="{FF2B5EF4-FFF2-40B4-BE49-F238E27FC236}">
                  <a16:creationId xmlns:a16="http://schemas.microsoft.com/office/drawing/2014/main" id="{CBE5F034-4EE9-467D-89DE-9AC4ECF4B3A4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2338" y="2206625"/>
              <a:ext cx="100013" cy="104775"/>
            </a:xfrm>
            <a:custGeom>
              <a:avLst/>
              <a:gdLst>
                <a:gd name="T0" fmla="*/ 30 w 63"/>
                <a:gd name="T1" fmla="*/ 0 h 66"/>
                <a:gd name="T2" fmla="*/ 38 w 63"/>
                <a:gd name="T3" fmla="*/ 25 h 66"/>
                <a:gd name="T4" fmla="*/ 63 w 63"/>
                <a:gd name="T5" fmla="*/ 33 h 66"/>
                <a:gd name="T6" fmla="*/ 38 w 63"/>
                <a:gd name="T7" fmla="*/ 41 h 66"/>
                <a:gd name="T8" fmla="*/ 30 w 63"/>
                <a:gd name="T9" fmla="*/ 66 h 66"/>
                <a:gd name="T10" fmla="*/ 23 w 63"/>
                <a:gd name="T11" fmla="*/ 41 h 66"/>
                <a:gd name="T12" fmla="*/ 0 w 63"/>
                <a:gd name="T13" fmla="*/ 33 h 66"/>
                <a:gd name="T14" fmla="*/ 23 w 63"/>
                <a:gd name="T15" fmla="*/ 25 h 66"/>
                <a:gd name="T16" fmla="*/ 30 w 63"/>
                <a:gd name="T1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6">
                  <a:moveTo>
                    <a:pt x="30" y="0"/>
                  </a:moveTo>
                  <a:lnTo>
                    <a:pt x="38" y="25"/>
                  </a:lnTo>
                  <a:lnTo>
                    <a:pt x="63" y="33"/>
                  </a:lnTo>
                  <a:lnTo>
                    <a:pt x="38" y="41"/>
                  </a:lnTo>
                  <a:lnTo>
                    <a:pt x="30" y="66"/>
                  </a:lnTo>
                  <a:lnTo>
                    <a:pt x="23" y="41"/>
                  </a:lnTo>
                  <a:lnTo>
                    <a:pt x="0" y="33"/>
                  </a:lnTo>
                  <a:lnTo>
                    <a:pt x="23" y="25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592">
              <a:extLst>
                <a:ext uri="{FF2B5EF4-FFF2-40B4-BE49-F238E27FC236}">
                  <a16:creationId xmlns:a16="http://schemas.microsoft.com/office/drawing/2014/main" id="{0080F288-B3BF-4F9A-B83F-38A9287BEF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20100" y="2189163"/>
              <a:ext cx="165100" cy="165100"/>
            </a:xfrm>
            <a:custGeom>
              <a:avLst/>
              <a:gdLst>
                <a:gd name="T0" fmla="*/ 32 w 54"/>
                <a:gd name="T1" fmla="*/ 4 h 54"/>
                <a:gd name="T2" fmla="*/ 36 w 54"/>
                <a:gd name="T3" fmla="*/ 18 h 54"/>
                <a:gd name="T4" fmla="*/ 50 w 54"/>
                <a:gd name="T5" fmla="*/ 22 h 54"/>
                <a:gd name="T6" fmla="*/ 54 w 54"/>
                <a:gd name="T7" fmla="*/ 29 h 54"/>
                <a:gd name="T8" fmla="*/ 50 w 54"/>
                <a:gd name="T9" fmla="*/ 32 h 54"/>
                <a:gd name="T10" fmla="*/ 36 w 54"/>
                <a:gd name="T11" fmla="*/ 36 h 54"/>
                <a:gd name="T12" fmla="*/ 32 w 54"/>
                <a:gd name="T13" fmla="*/ 50 h 54"/>
                <a:gd name="T14" fmla="*/ 26 w 54"/>
                <a:gd name="T15" fmla="*/ 53 h 54"/>
                <a:gd name="T16" fmla="*/ 22 w 54"/>
                <a:gd name="T17" fmla="*/ 50 h 54"/>
                <a:gd name="T18" fmla="*/ 18 w 54"/>
                <a:gd name="T19" fmla="*/ 36 h 54"/>
                <a:gd name="T20" fmla="*/ 4 w 54"/>
                <a:gd name="T21" fmla="*/ 32 h 54"/>
                <a:gd name="T22" fmla="*/ 1 w 54"/>
                <a:gd name="T23" fmla="*/ 25 h 54"/>
                <a:gd name="T24" fmla="*/ 4 w 54"/>
                <a:gd name="T25" fmla="*/ 22 h 54"/>
                <a:gd name="T26" fmla="*/ 18 w 54"/>
                <a:gd name="T27" fmla="*/ 18 h 54"/>
                <a:gd name="T28" fmla="*/ 22 w 54"/>
                <a:gd name="T29" fmla="*/ 4 h 54"/>
                <a:gd name="T30" fmla="*/ 29 w 54"/>
                <a:gd name="T31" fmla="*/ 0 h 54"/>
                <a:gd name="T32" fmla="*/ 32 w 54"/>
                <a:gd name="T33" fmla="*/ 4 h 54"/>
                <a:gd name="T34" fmla="*/ 30 w 54"/>
                <a:gd name="T35" fmla="*/ 27 h 54"/>
                <a:gd name="T36" fmla="*/ 27 w 54"/>
                <a:gd name="T37" fmla="*/ 24 h 54"/>
                <a:gd name="T38" fmla="*/ 24 w 54"/>
                <a:gd name="T39" fmla="*/ 27 h 54"/>
                <a:gd name="T40" fmla="*/ 27 w 54"/>
                <a:gd name="T41" fmla="*/ 30 h 54"/>
                <a:gd name="T42" fmla="*/ 30 w 54"/>
                <a:gd name="T43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4" h="54">
                  <a:moveTo>
                    <a:pt x="32" y="4"/>
                  </a:moveTo>
                  <a:cubicBezTo>
                    <a:pt x="36" y="18"/>
                    <a:pt x="36" y="18"/>
                    <a:pt x="36" y="18"/>
                  </a:cubicBezTo>
                  <a:cubicBezTo>
                    <a:pt x="50" y="22"/>
                    <a:pt x="50" y="22"/>
                    <a:pt x="50" y="22"/>
                  </a:cubicBezTo>
                  <a:cubicBezTo>
                    <a:pt x="53" y="23"/>
                    <a:pt x="54" y="26"/>
                    <a:pt x="54" y="29"/>
                  </a:cubicBezTo>
                  <a:cubicBezTo>
                    <a:pt x="53" y="30"/>
                    <a:pt x="52" y="32"/>
                    <a:pt x="50" y="32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1" y="53"/>
                    <a:pt x="28" y="54"/>
                    <a:pt x="26" y="53"/>
                  </a:cubicBezTo>
                  <a:cubicBezTo>
                    <a:pt x="24" y="53"/>
                    <a:pt x="22" y="51"/>
                    <a:pt x="22" y="50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1" y="31"/>
                    <a:pt x="0" y="28"/>
                    <a:pt x="1" y="25"/>
                  </a:cubicBezTo>
                  <a:cubicBezTo>
                    <a:pt x="1" y="24"/>
                    <a:pt x="3" y="22"/>
                    <a:pt x="4" y="22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3" y="1"/>
                    <a:pt x="26" y="0"/>
                    <a:pt x="29" y="0"/>
                  </a:cubicBezTo>
                  <a:cubicBezTo>
                    <a:pt x="30" y="1"/>
                    <a:pt x="32" y="2"/>
                    <a:pt x="32" y="4"/>
                  </a:cubicBezTo>
                  <a:close/>
                  <a:moveTo>
                    <a:pt x="30" y="27"/>
                  </a:moveTo>
                  <a:cubicBezTo>
                    <a:pt x="29" y="26"/>
                    <a:pt x="28" y="25"/>
                    <a:pt x="27" y="24"/>
                  </a:cubicBezTo>
                  <a:cubicBezTo>
                    <a:pt x="27" y="25"/>
                    <a:pt x="26" y="26"/>
                    <a:pt x="24" y="27"/>
                  </a:cubicBezTo>
                  <a:cubicBezTo>
                    <a:pt x="25" y="27"/>
                    <a:pt x="27" y="29"/>
                    <a:pt x="27" y="30"/>
                  </a:cubicBezTo>
                  <a:cubicBezTo>
                    <a:pt x="28" y="29"/>
                    <a:pt x="29" y="27"/>
                    <a:pt x="30" y="27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593">
              <a:extLst>
                <a:ext uri="{FF2B5EF4-FFF2-40B4-BE49-F238E27FC236}">
                  <a16:creationId xmlns:a16="http://schemas.microsoft.com/office/drawing/2014/main" id="{EC8A145F-C58B-4EAE-862D-9F0B6BE2AB1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9150" y="2206625"/>
              <a:ext cx="127000" cy="128588"/>
            </a:xfrm>
            <a:custGeom>
              <a:avLst/>
              <a:gdLst>
                <a:gd name="T0" fmla="*/ 40 w 80"/>
                <a:gd name="T1" fmla="*/ 0 h 81"/>
                <a:gd name="T2" fmla="*/ 50 w 80"/>
                <a:gd name="T3" fmla="*/ 31 h 81"/>
                <a:gd name="T4" fmla="*/ 80 w 80"/>
                <a:gd name="T5" fmla="*/ 41 h 81"/>
                <a:gd name="T6" fmla="*/ 50 w 80"/>
                <a:gd name="T7" fmla="*/ 50 h 81"/>
                <a:gd name="T8" fmla="*/ 40 w 80"/>
                <a:gd name="T9" fmla="*/ 81 h 81"/>
                <a:gd name="T10" fmla="*/ 30 w 80"/>
                <a:gd name="T11" fmla="*/ 50 h 81"/>
                <a:gd name="T12" fmla="*/ 0 w 80"/>
                <a:gd name="T13" fmla="*/ 41 h 81"/>
                <a:gd name="T14" fmla="*/ 30 w 80"/>
                <a:gd name="T15" fmla="*/ 31 h 81"/>
                <a:gd name="T16" fmla="*/ 40 w 80"/>
                <a:gd name="T1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" h="81">
                  <a:moveTo>
                    <a:pt x="40" y="0"/>
                  </a:moveTo>
                  <a:lnTo>
                    <a:pt x="50" y="31"/>
                  </a:lnTo>
                  <a:lnTo>
                    <a:pt x="80" y="41"/>
                  </a:lnTo>
                  <a:lnTo>
                    <a:pt x="50" y="50"/>
                  </a:lnTo>
                  <a:lnTo>
                    <a:pt x="40" y="81"/>
                  </a:lnTo>
                  <a:lnTo>
                    <a:pt x="30" y="50"/>
                  </a:lnTo>
                  <a:lnTo>
                    <a:pt x="0" y="41"/>
                  </a:lnTo>
                  <a:lnTo>
                    <a:pt x="30" y="3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594">
              <a:extLst>
                <a:ext uri="{FF2B5EF4-FFF2-40B4-BE49-F238E27FC236}">
                  <a16:creationId xmlns:a16="http://schemas.microsoft.com/office/drawing/2014/main" id="{080087A8-0211-4458-B0EE-0E9FCB561C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93025" y="2195513"/>
              <a:ext cx="130175" cy="128588"/>
            </a:xfrm>
            <a:custGeom>
              <a:avLst/>
              <a:gdLst>
                <a:gd name="T0" fmla="*/ 25 w 43"/>
                <a:gd name="T1" fmla="*/ 3 h 42"/>
                <a:gd name="T2" fmla="*/ 29 w 43"/>
                <a:gd name="T3" fmla="*/ 14 h 42"/>
                <a:gd name="T4" fmla="*/ 39 w 43"/>
                <a:gd name="T5" fmla="*/ 17 h 42"/>
                <a:gd name="T6" fmla="*/ 42 w 43"/>
                <a:gd name="T7" fmla="*/ 22 h 42"/>
                <a:gd name="T8" fmla="*/ 39 w 43"/>
                <a:gd name="T9" fmla="*/ 25 h 42"/>
                <a:gd name="T10" fmla="*/ 29 w 43"/>
                <a:gd name="T11" fmla="*/ 28 h 42"/>
                <a:gd name="T12" fmla="*/ 25 w 43"/>
                <a:gd name="T13" fmla="*/ 39 h 42"/>
                <a:gd name="T14" fmla="*/ 20 w 43"/>
                <a:gd name="T15" fmla="*/ 42 h 42"/>
                <a:gd name="T16" fmla="*/ 17 w 43"/>
                <a:gd name="T17" fmla="*/ 39 h 42"/>
                <a:gd name="T18" fmla="*/ 14 w 43"/>
                <a:gd name="T19" fmla="*/ 28 h 42"/>
                <a:gd name="T20" fmla="*/ 4 w 43"/>
                <a:gd name="T21" fmla="*/ 25 h 42"/>
                <a:gd name="T22" fmla="*/ 1 w 43"/>
                <a:gd name="T23" fmla="*/ 20 h 42"/>
                <a:gd name="T24" fmla="*/ 4 w 43"/>
                <a:gd name="T25" fmla="*/ 17 h 42"/>
                <a:gd name="T26" fmla="*/ 14 w 43"/>
                <a:gd name="T27" fmla="*/ 14 h 42"/>
                <a:gd name="T28" fmla="*/ 17 w 43"/>
                <a:gd name="T29" fmla="*/ 3 h 42"/>
                <a:gd name="T30" fmla="*/ 23 w 43"/>
                <a:gd name="T31" fmla="*/ 0 h 42"/>
                <a:gd name="T32" fmla="*/ 25 w 43"/>
                <a:gd name="T33" fmla="*/ 3 h 42"/>
                <a:gd name="T34" fmla="*/ 24 w 43"/>
                <a:gd name="T35" fmla="*/ 21 h 42"/>
                <a:gd name="T36" fmla="*/ 21 w 43"/>
                <a:gd name="T37" fmla="*/ 19 h 42"/>
                <a:gd name="T38" fmla="*/ 19 w 43"/>
                <a:gd name="T39" fmla="*/ 21 h 42"/>
                <a:gd name="T40" fmla="*/ 21 w 43"/>
                <a:gd name="T41" fmla="*/ 23 h 42"/>
                <a:gd name="T42" fmla="*/ 24 w 43"/>
                <a:gd name="T43" fmla="*/ 2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3" h="42">
                  <a:moveTo>
                    <a:pt x="25" y="3"/>
                  </a:moveTo>
                  <a:cubicBezTo>
                    <a:pt x="29" y="14"/>
                    <a:pt x="29" y="14"/>
                    <a:pt x="29" y="14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41" y="18"/>
                    <a:pt x="43" y="20"/>
                    <a:pt x="42" y="22"/>
                  </a:cubicBezTo>
                  <a:cubicBezTo>
                    <a:pt x="42" y="24"/>
                    <a:pt x="41" y="25"/>
                    <a:pt x="39" y="25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5" y="41"/>
                    <a:pt x="22" y="42"/>
                    <a:pt x="20" y="42"/>
                  </a:cubicBezTo>
                  <a:cubicBezTo>
                    <a:pt x="19" y="41"/>
                    <a:pt x="18" y="40"/>
                    <a:pt x="17" y="39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1" y="24"/>
                    <a:pt x="0" y="22"/>
                    <a:pt x="1" y="20"/>
                  </a:cubicBezTo>
                  <a:cubicBezTo>
                    <a:pt x="1" y="18"/>
                    <a:pt x="2" y="17"/>
                    <a:pt x="4" y="17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8" y="1"/>
                    <a:pt x="20" y="0"/>
                    <a:pt x="23" y="0"/>
                  </a:cubicBezTo>
                  <a:cubicBezTo>
                    <a:pt x="24" y="1"/>
                    <a:pt x="25" y="2"/>
                    <a:pt x="25" y="3"/>
                  </a:cubicBezTo>
                  <a:close/>
                  <a:moveTo>
                    <a:pt x="24" y="21"/>
                  </a:moveTo>
                  <a:cubicBezTo>
                    <a:pt x="23" y="21"/>
                    <a:pt x="22" y="20"/>
                    <a:pt x="21" y="19"/>
                  </a:cubicBezTo>
                  <a:cubicBezTo>
                    <a:pt x="21" y="20"/>
                    <a:pt x="20" y="21"/>
                    <a:pt x="19" y="21"/>
                  </a:cubicBezTo>
                  <a:cubicBezTo>
                    <a:pt x="20" y="21"/>
                    <a:pt x="21" y="22"/>
                    <a:pt x="21" y="23"/>
                  </a:cubicBezTo>
                  <a:cubicBezTo>
                    <a:pt x="22" y="22"/>
                    <a:pt x="23" y="22"/>
                    <a:pt x="24" y="2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595">
              <a:extLst>
                <a:ext uri="{FF2B5EF4-FFF2-40B4-BE49-F238E27FC236}">
                  <a16:creationId xmlns:a16="http://schemas.microsoft.com/office/drawing/2014/main" id="{6695B1DC-990D-49DE-8861-DA565EB256C7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7313" y="2206625"/>
              <a:ext cx="101600" cy="104775"/>
            </a:xfrm>
            <a:custGeom>
              <a:avLst/>
              <a:gdLst>
                <a:gd name="T0" fmla="*/ 31 w 64"/>
                <a:gd name="T1" fmla="*/ 0 h 66"/>
                <a:gd name="T2" fmla="*/ 39 w 64"/>
                <a:gd name="T3" fmla="*/ 25 h 66"/>
                <a:gd name="T4" fmla="*/ 64 w 64"/>
                <a:gd name="T5" fmla="*/ 33 h 66"/>
                <a:gd name="T6" fmla="*/ 39 w 64"/>
                <a:gd name="T7" fmla="*/ 41 h 66"/>
                <a:gd name="T8" fmla="*/ 31 w 64"/>
                <a:gd name="T9" fmla="*/ 66 h 66"/>
                <a:gd name="T10" fmla="*/ 25 w 64"/>
                <a:gd name="T11" fmla="*/ 41 h 66"/>
                <a:gd name="T12" fmla="*/ 0 w 64"/>
                <a:gd name="T13" fmla="*/ 33 h 66"/>
                <a:gd name="T14" fmla="*/ 25 w 64"/>
                <a:gd name="T15" fmla="*/ 25 h 66"/>
                <a:gd name="T16" fmla="*/ 31 w 64"/>
                <a:gd name="T1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66">
                  <a:moveTo>
                    <a:pt x="31" y="0"/>
                  </a:moveTo>
                  <a:lnTo>
                    <a:pt x="39" y="25"/>
                  </a:lnTo>
                  <a:lnTo>
                    <a:pt x="64" y="33"/>
                  </a:lnTo>
                  <a:lnTo>
                    <a:pt x="39" y="41"/>
                  </a:lnTo>
                  <a:lnTo>
                    <a:pt x="31" y="66"/>
                  </a:lnTo>
                  <a:lnTo>
                    <a:pt x="25" y="41"/>
                  </a:lnTo>
                  <a:lnTo>
                    <a:pt x="0" y="33"/>
                  </a:lnTo>
                  <a:lnTo>
                    <a:pt x="25" y="2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596">
              <a:extLst>
                <a:ext uri="{FF2B5EF4-FFF2-40B4-BE49-F238E27FC236}">
                  <a16:creationId xmlns:a16="http://schemas.microsoft.com/office/drawing/2014/main" id="{EED54DA2-FF16-4CEA-883C-898D5C0985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67525" y="2757488"/>
              <a:ext cx="166688" cy="168275"/>
            </a:xfrm>
            <a:custGeom>
              <a:avLst/>
              <a:gdLst>
                <a:gd name="T0" fmla="*/ 33 w 55"/>
                <a:gd name="T1" fmla="*/ 5 h 55"/>
                <a:gd name="T2" fmla="*/ 37 w 55"/>
                <a:gd name="T3" fmla="*/ 18 h 55"/>
                <a:gd name="T4" fmla="*/ 51 w 55"/>
                <a:gd name="T5" fmla="*/ 23 h 55"/>
                <a:gd name="T6" fmla="*/ 54 w 55"/>
                <a:gd name="T7" fmla="*/ 29 h 55"/>
                <a:gd name="T8" fmla="*/ 51 w 55"/>
                <a:gd name="T9" fmla="*/ 33 h 55"/>
                <a:gd name="T10" fmla="*/ 37 w 55"/>
                <a:gd name="T11" fmla="*/ 37 h 55"/>
                <a:gd name="T12" fmla="*/ 33 w 55"/>
                <a:gd name="T13" fmla="*/ 51 h 55"/>
                <a:gd name="T14" fmla="*/ 26 w 55"/>
                <a:gd name="T15" fmla="*/ 54 h 55"/>
                <a:gd name="T16" fmla="*/ 23 w 55"/>
                <a:gd name="T17" fmla="*/ 51 h 55"/>
                <a:gd name="T18" fmla="*/ 19 w 55"/>
                <a:gd name="T19" fmla="*/ 37 h 55"/>
                <a:gd name="T20" fmla="*/ 5 w 55"/>
                <a:gd name="T21" fmla="*/ 33 h 55"/>
                <a:gd name="T22" fmla="*/ 1 w 55"/>
                <a:gd name="T23" fmla="*/ 26 h 55"/>
                <a:gd name="T24" fmla="*/ 5 w 55"/>
                <a:gd name="T25" fmla="*/ 23 h 55"/>
                <a:gd name="T26" fmla="*/ 19 w 55"/>
                <a:gd name="T27" fmla="*/ 18 h 55"/>
                <a:gd name="T28" fmla="*/ 23 w 55"/>
                <a:gd name="T29" fmla="*/ 5 h 55"/>
                <a:gd name="T30" fmla="*/ 29 w 55"/>
                <a:gd name="T31" fmla="*/ 1 h 55"/>
                <a:gd name="T32" fmla="*/ 33 w 55"/>
                <a:gd name="T33" fmla="*/ 5 h 55"/>
                <a:gd name="T34" fmla="*/ 31 w 55"/>
                <a:gd name="T35" fmla="*/ 28 h 55"/>
                <a:gd name="T36" fmla="*/ 28 w 55"/>
                <a:gd name="T37" fmla="*/ 25 h 55"/>
                <a:gd name="T38" fmla="*/ 25 w 55"/>
                <a:gd name="T39" fmla="*/ 28 h 55"/>
                <a:gd name="T40" fmla="*/ 28 w 55"/>
                <a:gd name="T41" fmla="*/ 31 h 55"/>
                <a:gd name="T42" fmla="*/ 31 w 55"/>
                <a:gd name="T43" fmla="*/ 2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" h="55">
                  <a:moveTo>
                    <a:pt x="33" y="5"/>
                  </a:moveTo>
                  <a:cubicBezTo>
                    <a:pt x="37" y="18"/>
                    <a:pt x="37" y="18"/>
                    <a:pt x="37" y="18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54" y="24"/>
                    <a:pt x="55" y="27"/>
                    <a:pt x="54" y="29"/>
                  </a:cubicBezTo>
                  <a:cubicBezTo>
                    <a:pt x="54" y="31"/>
                    <a:pt x="52" y="33"/>
                    <a:pt x="51" y="33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2" y="54"/>
                    <a:pt x="29" y="55"/>
                    <a:pt x="26" y="54"/>
                  </a:cubicBezTo>
                  <a:cubicBezTo>
                    <a:pt x="24" y="54"/>
                    <a:pt x="23" y="52"/>
                    <a:pt x="23" y="51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2" y="32"/>
                    <a:pt x="0" y="29"/>
                    <a:pt x="1" y="26"/>
                  </a:cubicBezTo>
                  <a:cubicBezTo>
                    <a:pt x="2" y="24"/>
                    <a:pt x="3" y="23"/>
                    <a:pt x="5" y="23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4" y="2"/>
                    <a:pt x="27" y="0"/>
                    <a:pt x="29" y="1"/>
                  </a:cubicBezTo>
                  <a:cubicBezTo>
                    <a:pt x="31" y="2"/>
                    <a:pt x="33" y="3"/>
                    <a:pt x="33" y="5"/>
                  </a:cubicBezTo>
                  <a:close/>
                  <a:moveTo>
                    <a:pt x="31" y="28"/>
                  </a:moveTo>
                  <a:cubicBezTo>
                    <a:pt x="30" y="27"/>
                    <a:pt x="28" y="26"/>
                    <a:pt x="28" y="25"/>
                  </a:cubicBezTo>
                  <a:cubicBezTo>
                    <a:pt x="27" y="26"/>
                    <a:pt x="26" y="27"/>
                    <a:pt x="25" y="28"/>
                  </a:cubicBezTo>
                  <a:cubicBezTo>
                    <a:pt x="26" y="28"/>
                    <a:pt x="27" y="29"/>
                    <a:pt x="28" y="31"/>
                  </a:cubicBezTo>
                  <a:cubicBezTo>
                    <a:pt x="28" y="30"/>
                    <a:pt x="29" y="28"/>
                    <a:pt x="31" y="28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597">
              <a:extLst>
                <a:ext uri="{FF2B5EF4-FFF2-40B4-BE49-F238E27FC236}">
                  <a16:creationId xmlns:a16="http://schemas.microsoft.com/office/drawing/2014/main" id="{D4CE0C3F-B33F-482E-BD20-5E5D9E72F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8163" y="2774950"/>
              <a:ext cx="128588" cy="131763"/>
            </a:xfrm>
            <a:custGeom>
              <a:avLst/>
              <a:gdLst>
                <a:gd name="T0" fmla="*/ 41 w 81"/>
                <a:gd name="T1" fmla="*/ 0 h 83"/>
                <a:gd name="T2" fmla="*/ 50 w 81"/>
                <a:gd name="T3" fmla="*/ 33 h 83"/>
                <a:gd name="T4" fmla="*/ 81 w 81"/>
                <a:gd name="T5" fmla="*/ 43 h 83"/>
                <a:gd name="T6" fmla="*/ 50 w 81"/>
                <a:gd name="T7" fmla="*/ 52 h 83"/>
                <a:gd name="T8" fmla="*/ 41 w 81"/>
                <a:gd name="T9" fmla="*/ 83 h 83"/>
                <a:gd name="T10" fmla="*/ 31 w 81"/>
                <a:gd name="T11" fmla="*/ 52 h 83"/>
                <a:gd name="T12" fmla="*/ 0 w 81"/>
                <a:gd name="T13" fmla="*/ 43 h 83"/>
                <a:gd name="T14" fmla="*/ 31 w 81"/>
                <a:gd name="T15" fmla="*/ 33 h 83"/>
                <a:gd name="T16" fmla="*/ 41 w 81"/>
                <a:gd name="T1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83">
                  <a:moveTo>
                    <a:pt x="41" y="0"/>
                  </a:moveTo>
                  <a:lnTo>
                    <a:pt x="50" y="33"/>
                  </a:lnTo>
                  <a:lnTo>
                    <a:pt x="81" y="43"/>
                  </a:lnTo>
                  <a:lnTo>
                    <a:pt x="50" y="52"/>
                  </a:lnTo>
                  <a:lnTo>
                    <a:pt x="41" y="83"/>
                  </a:lnTo>
                  <a:lnTo>
                    <a:pt x="31" y="52"/>
                  </a:lnTo>
                  <a:lnTo>
                    <a:pt x="0" y="43"/>
                  </a:lnTo>
                  <a:lnTo>
                    <a:pt x="31" y="3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598">
              <a:extLst>
                <a:ext uri="{FF2B5EF4-FFF2-40B4-BE49-F238E27FC236}">
                  <a16:creationId xmlns:a16="http://schemas.microsoft.com/office/drawing/2014/main" id="{81854B69-27C4-499C-A89B-B444A4E324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59613" y="2655888"/>
              <a:ext cx="127000" cy="131763"/>
            </a:xfrm>
            <a:custGeom>
              <a:avLst/>
              <a:gdLst>
                <a:gd name="T0" fmla="*/ 25 w 42"/>
                <a:gd name="T1" fmla="*/ 4 h 43"/>
                <a:gd name="T2" fmla="*/ 28 w 42"/>
                <a:gd name="T3" fmla="*/ 15 h 43"/>
                <a:gd name="T4" fmla="*/ 39 w 42"/>
                <a:gd name="T5" fmla="*/ 18 h 43"/>
                <a:gd name="T6" fmla="*/ 41 w 42"/>
                <a:gd name="T7" fmla="*/ 23 h 43"/>
                <a:gd name="T8" fmla="*/ 39 w 42"/>
                <a:gd name="T9" fmla="*/ 26 h 43"/>
                <a:gd name="T10" fmla="*/ 28 w 42"/>
                <a:gd name="T11" fmla="*/ 29 h 43"/>
                <a:gd name="T12" fmla="*/ 25 w 42"/>
                <a:gd name="T13" fmla="*/ 40 h 43"/>
                <a:gd name="T14" fmla="*/ 20 w 42"/>
                <a:gd name="T15" fmla="*/ 42 h 43"/>
                <a:gd name="T16" fmla="*/ 17 w 42"/>
                <a:gd name="T17" fmla="*/ 40 h 43"/>
                <a:gd name="T18" fmla="*/ 14 w 42"/>
                <a:gd name="T19" fmla="*/ 29 h 43"/>
                <a:gd name="T20" fmla="*/ 3 w 42"/>
                <a:gd name="T21" fmla="*/ 26 h 43"/>
                <a:gd name="T22" fmla="*/ 0 w 42"/>
                <a:gd name="T23" fmla="*/ 21 h 43"/>
                <a:gd name="T24" fmla="*/ 3 w 42"/>
                <a:gd name="T25" fmla="*/ 18 h 43"/>
                <a:gd name="T26" fmla="*/ 14 w 42"/>
                <a:gd name="T27" fmla="*/ 15 h 43"/>
                <a:gd name="T28" fmla="*/ 17 w 42"/>
                <a:gd name="T29" fmla="*/ 4 h 43"/>
                <a:gd name="T30" fmla="*/ 22 w 42"/>
                <a:gd name="T31" fmla="*/ 1 h 43"/>
                <a:gd name="T32" fmla="*/ 25 w 42"/>
                <a:gd name="T33" fmla="*/ 4 h 43"/>
                <a:gd name="T34" fmla="*/ 23 w 42"/>
                <a:gd name="T35" fmla="*/ 22 h 43"/>
                <a:gd name="T36" fmla="*/ 21 w 42"/>
                <a:gd name="T37" fmla="*/ 19 h 43"/>
                <a:gd name="T38" fmla="*/ 19 w 42"/>
                <a:gd name="T39" fmla="*/ 22 h 43"/>
                <a:gd name="T40" fmla="*/ 21 w 42"/>
                <a:gd name="T41" fmla="*/ 24 h 43"/>
                <a:gd name="T42" fmla="*/ 23 w 42"/>
                <a:gd name="T43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2" h="43">
                  <a:moveTo>
                    <a:pt x="25" y="4"/>
                  </a:moveTo>
                  <a:cubicBezTo>
                    <a:pt x="28" y="15"/>
                    <a:pt x="28" y="15"/>
                    <a:pt x="28" y="15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41" y="18"/>
                    <a:pt x="42" y="21"/>
                    <a:pt x="41" y="23"/>
                  </a:cubicBezTo>
                  <a:cubicBezTo>
                    <a:pt x="41" y="24"/>
                    <a:pt x="40" y="25"/>
                    <a:pt x="39" y="26"/>
                  </a:cubicBezTo>
                  <a:cubicBezTo>
                    <a:pt x="28" y="29"/>
                    <a:pt x="28" y="29"/>
                    <a:pt x="28" y="29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24" y="42"/>
                    <a:pt x="22" y="43"/>
                    <a:pt x="20" y="42"/>
                  </a:cubicBezTo>
                  <a:cubicBezTo>
                    <a:pt x="18" y="42"/>
                    <a:pt x="17" y="41"/>
                    <a:pt x="17" y="40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1" y="25"/>
                    <a:pt x="0" y="23"/>
                    <a:pt x="0" y="21"/>
                  </a:cubicBezTo>
                  <a:cubicBezTo>
                    <a:pt x="1" y="19"/>
                    <a:pt x="2" y="18"/>
                    <a:pt x="3" y="18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8" y="2"/>
                    <a:pt x="20" y="0"/>
                    <a:pt x="22" y="1"/>
                  </a:cubicBezTo>
                  <a:cubicBezTo>
                    <a:pt x="23" y="2"/>
                    <a:pt x="25" y="3"/>
                    <a:pt x="25" y="4"/>
                  </a:cubicBezTo>
                  <a:close/>
                  <a:moveTo>
                    <a:pt x="23" y="22"/>
                  </a:moveTo>
                  <a:cubicBezTo>
                    <a:pt x="22" y="21"/>
                    <a:pt x="21" y="21"/>
                    <a:pt x="21" y="19"/>
                  </a:cubicBezTo>
                  <a:cubicBezTo>
                    <a:pt x="20" y="20"/>
                    <a:pt x="20" y="21"/>
                    <a:pt x="19" y="22"/>
                  </a:cubicBezTo>
                  <a:cubicBezTo>
                    <a:pt x="20" y="22"/>
                    <a:pt x="20" y="23"/>
                    <a:pt x="21" y="24"/>
                  </a:cubicBezTo>
                  <a:cubicBezTo>
                    <a:pt x="21" y="23"/>
                    <a:pt x="22" y="22"/>
                    <a:pt x="23" y="2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599">
              <a:extLst>
                <a:ext uri="{FF2B5EF4-FFF2-40B4-BE49-F238E27FC236}">
                  <a16:creationId xmlns:a16="http://schemas.microsoft.com/office/drawing/2014/main" id="{EB4ADBB1-C4D4-4496-A08A-AE7DB6D28668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0725" y="2671763"/>
              <a:ext cx="101600" cy="100013"/>
            </a:xfrm>
            <a:custGeom>
              <a:avLst/>
              <a:gdLst>
                <a:gd name="T0" fmla="*/ 33 w 64"/>
                <a:gd name="T1" fmla="*/ 0 h 63"/>
                <a:gd name="T2" fmla="*/ 41 w 64"/>
                <a:gd name="T3" fmla="*/ 25 h 63"/>
                <a:gd name="T4" fmla="*/ 64 w 64"/>
                <a:gd name="T5" fmla="*/ 33 h 63"/>
                <a:gd name="T6" fmla="*/ 41 w 64"/>
                <a:gd name="T7" fmla="*/ 40 h 63"/>
                <a:gd name="T8" fmla="*/ 33 w 64"/>
                <a:gd name="T9" fmla="*/ 63 h 63"/>
                <a:gd name="T10" fmla="*/ 25 w 64"/>
                <a:gd name="T11" fmla="*/ 40 h 63"/>
                <a:gd name="T12" fmla="*/ 0 w 64"/>
                <a:gd name="T13" fmla="*/ 33 h 63"/>
                <a:gd name="T14" fmla="*/ 25 w 64"/>
                <a:gd name="T15" fmla="*/ 25 h 63"/>
                <a:gd name="T16" fmla="*/ 33 w 64"/>
                <a:gd name="T1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63">
                  <a:moveTo>
                    <a:pt x="33" y="0"/>
                  </a:moveTo>
                  <a:lnTo>
                    <a:pt x="41" y="25"/>
                  </a:lnTo>
                  <a:lnTo>
                    <a:pt x="64" y="33"/>
                  </a:lnTo>
                  <a:lnTo>
                    <a:pt x="41" y="40"/>
                  </a:lnTo>
                  <a:lnTo>
                    <a:pt x="33" y="63"/>
                  </a:lnTo>
                  <a:lnTo>
                    <a:pt x="25" y="40"/>
                  </a:lnTo>
                  <a:lnTo>
                    <a:pt x="0" y="33"/>
                  </a:lnTo>
                  <a:lnTo>
                    <a:pt x="25" y="25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600">
              <a:extLst>
                <a:ext uri="{FF2B5EF4-FFF2-40B4-BE49-F238E27FC236}">
                  <a16:creationId xmlns:a16="http://schemas.microsoft.com/office/drawing/2014/main" id="{C4281C0A-D117-4825-97D8-BC832BF0D2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13813" y="2668588"/>
              <a:ext cx="166688" cy="165100"/>
            </a:xfrm>
            <a:custGeom>
              <a:avLst/>
              <a:gdLst>
                <a:gd name="T0" fmla="*/ 33 w 55"/>
                <a:gd name="T1" fmla="*/ 4 h 54"/>
                <a:gd name="T2" fmla="*/ 37 w 55"/>
                <a:gd name="T3" fmla="*/ 18 h 54"/>
                <a:gd name="T4" fmla="*/ 51 w 55"/>
                <a:gd name="T5" fmla="*/ 22 h 54"/>
                <a:gd name="T6" fmla="*/ 54 w 55"/>
                <a:gd name="T7" fmla="*/ 29 h 54"/>
                <a:gd name="T8" fmla="*/ 51 w 55"/>
                <a:gd name="T9" fmla="*/ 32 h 54"/>
                <a:gd name="T10" fmla="*/ 37 w 55"/>
                <a:gd name="T11" fmla="*/ 36 h 54"/>
                <a:gd name="T12" fmla="*/ 33 w 55"/>
                <a:gd name="T13" fmla="*/ 50 h 54"/>
                <a:gd name="T14" fmla="*/ 26 w 55"/>
                <a:gd name="T15" fmla="*/ 54 h 54"/>
                <a:gd name="T16" fmla="*/ 22 w 55"/>
                <a:gd name="T17" fmla="*/ 50 h 54"/>
                <a:gd name="T18" fmla="*/ 18 w 55"/>
                <a:gd name="T19" fmla="*/ 36 h 54"/>
                <a:gd name="T20" fmla="*/ 5 w 55"/>
                <a:gd name="T21" fmla="*/ 32 h 54"/>
                <a:gd name="T22" fmla="*/ 1 w 55"/>
                <a:gd name="T23" fmla="*/ 25 h 54"/>
                <a:gd name="T24" fmla="*/ 5 w 55"/>
                <a:gd name="T25" fmla="*/ 22 h 54"/>
                <a:gd name="T26" fmla="*/ 18 w 55"/>
                <a:gd name="T27" fmla="*/ 18 h 54"/>
                <a:gd name="T28" fmla="*/ 22 w 55"/>
                <a:gd name="T29" fmla="*/ 4 h 54"/>
                <a:gd name="T30" fmla="*/ 29 w 55"/>
                <a:gd name="T31" fmla="*/ 1 h 54"/>
                <a:gd name="T32" fmla="*/ 33 w 55"/>
                <a:gd name="T33" fmla="*/ 4 h 54"/>
                <a:gd name="T34" fmla="*/ 31 w 55"/>
                <a:gd name="T35" fmla="*/ 27 h 54"/>
                <a:gd name="T36" fmla="*/ 28 w 55"/>
                <a:gd name="T37" fmla="*/ 24 h 54"/>
                <a:gd name="T38" fmla="*/ 25 w 55"/>
                <a:gd name="T39" fmla="*/ 27 h 54"/>
                <a:gd name="T40" fmla="*/ 28 w 55"/>
                <a:gd name="T41" fmla="*/ 30 h 54"/>
                <a:gd name="T42" fmla="*/ 31 w 55"/>
                <a:gd name="T43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" h="54">
                  <a:moveTo>
                    <a:pt x="33" y="4"/>
                  </a:moveTo>
                  <a:cubicBezTo>
                    <a:pt x="37" y="18"/>
                    <a:pt x="37" y="18"/>
                    <a:pt x="37" y="18"/>
                  </a:cubicBezTo>
                  <a:cubicBezTo>
                    <a:pt x="51" y="22"/>
                    <a:pt x="51" y="22"/>
                    <a:pt x="51" y="22"/>
                  </a:cubicBezTo>
                  <a:cubicBezTo>
                    <a:pt x="53" y="23"/>
                    <a:pt x="55" y="26"/>
                    <a:pt x="54" y="29"/>
                  </a:cubicBezTo>
                  <a:cubicBezTo>
                    <a:pt x="54" y="30"/>
                    <a:pt x="52" y="32"/>
                    <a:pt x="51" y="32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2" y="53"/>
                    <a:pt x="29" y="54"/>
                    <a:pt x="26" y="54"/>
                  </a:cubicBezTo>
                  <a:cubicBezTo>
                    <a:pt x="24" y="53"/>
                    <a:pt x="23" y="52"/>
                    <a:pt x="22" y="50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2" y="31"/>
                    <a:pt x="0" y="28"/>
                    <a:pt x="1" y="25"/>
                  </a:cubicBezTo>
                  <a:cubicBezTo>
                    <a:pt x="2" y="24"/>
                    <a:pt x="3" y="22"/>
                    <a:pt x="5" y="22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3" y="1"/>
                    <a:pt x="26" y="0"/>
                    <a:pt x="29" y="1"/>
                  </a:cubicBezTo>
                  <a:cubicBezTo>
                    <a:pt x="31" y="1"/>
                    <a:pt x="32" y="2"/>
                    <a:pt x="33" y="4"/>
                  </a:cubicBezTo>
                  <a:close/>
                  <a:moveTo>
                    <a:pt x="31" y="27"/>
                  </a:moveTo>
                  <a:cubicBezTo>
                    <a:pt x="29" y="27"/>
                    <a:pt x="28" y="25"/>
                    <a:pt x="28" y="24"/>
                  </a:cubicBezTo>
                  <a:cubicBezTo>
                    <a:pt x="27" y="25"/>
                    <a:pt x="26" y="26"/>
                    <a:pt x="25" y="27"/>
                  </a:cubicBezTo>
                  <a:cubicBezTo>
                    <a:pt x="26" y="28"/>
                    <a:pt x="27" y="29"/>
                    <a:pt x="28" y="30"/>
                  </a:cubicBezTo>
                  <a:cubicBezTo>
                    <a:pt x="28" y="29"/>
                    <a:pt x="29" y="28"/>
                    <a:pt x="31" y="27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601">
              <a:extLst>
                <a:ext uri="{FF2B5EF4-FFF2-40B4-BE49-F238E27FC236}">
                  <a16:creationId xmlns:a16="http://schemas.microsoft.com/office/drawing/2014/main" id="{80DEE3A5-2E51-476D-9ED5-545327024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1275" y="2686050"/>
              <a:ext cx="131763" cy="128588"/>
            </a:xfrm>
            <a:custGeom>
              <a:avLst/>
              <a:gdLst>
                <a:gd name="T0" fmla="*/ 43 w 83"/>
                <a:gd name="T1" fmla="*/ 0 h 81"/>
                <a:gd name="T2" fmla="*/ 52 w 83"/>
                <a:gd name="T3" fmla="*/ 31 h 81"/>
                <a:gd name="T4" fmla="*/ 83 w 83"/>
                <a:gd name="T5" fmla="*/ 41 h 81"/>
                <a:gd name="T6" fmla="*/ 52 w 83"/>
                <a:gd name="T7" fmla="*/ 51 h 81"/>
                <a:gd name="T8" fmla="*/ 43 w 83"/>
                <a:gd name="T9" fmla="*/ 81 h 81"/>
                <a:gd name="T10" fmla="*/ 33 w 83"/>
                <a:gd name="T11" fmla="*/ 51 h 81"/>
                <a:gd name="T12" fmla="*/ 0 w 83"/>
                <a:gd name="T13" fmla="*/ 41 h 81"/>
                <a:gd name="T14" fmla="*/ 33 w 83"/>
                <a:gd name="T15" fmla="*/ 31 h 81"/>
                <a:gd name="T16" fmla="*/ 43 w 83"/>
                <a:gd name="T1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81">
                  <a:moveTo>
                    <a:pt x="43" y="0"/>
                  </a:moveTo>
                  <a:lnTo>
                    <a:pt x="52" y="31"/>
                  </a:lnTo>
                  <a:lnTo>
                    <a:pt x="83" y="41"/>
                  </a:lnTo>
                  <a:lnTo>
                    <a:pt x="52" y="51"/>
                  </a:lnTo>
                  <a:lnTo>
                    <a:pt x="43" y="81"/>
                  </a:lnTo>
                  <a:lnTo>
                    <a:pt x="33" y="51"/>
                  </a:lnTo>
                  <a:lnTo>
                    <a:pt x="0" y="41"/>
                  </a:lnTo>
                  <a:lnTo>
                    <a:pt x="33" y="3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602">
              <a:extLst>
                <a:ext uri="{FF2B5EF4-FFF2-40B4-BE49-F238E27FC236}">
                  <a16:creationId xmlns:a16="http://schemas.microsoft.com/office/drawing/2014/main" id="{7F16A8FA-E4AC-4F5F-862E-34DC7FC08FB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86838" y="2824163"/>
              <a:ext cx="130175" cy="128588"/>
            </a:xfrm>
            <a:custGeom>
              <a:avLst/>
              <a:gdLst>
                <a:gd name="T0" fmla="*/ 26 w 43"/>
                <a:gd name="T1" fmla="*/ 3 h 42"/>
                <a:gd name="T2" fmla="*/ 29 w 43"/>
                <a:gd name="T3" fmla="*/ 14 h 42"/>
                <a:gd name="T4" fmla="*/ 40 w 43"/>
                <a:gd name="T5" fmla="*/ 17 h 42"/>
                <a:gd name="T6" fmla="*/ 42 w 43"/>
                <a:gd name="T7" fmla="*/ 22 h 42"/>
                <a:gd name="T8" fmla="*/ 39 w 43"/>
                <a:gd name="T9" fmla="*/ 25 h 42"/>
                <a:gd name="T10" fmla="*/ 29 w 43"/>
                <a:gd name="T11" fmla="*/ 28 h 42"/>
                <a:gd name="T12" fmla="*/ 26 w 43"/>
                <a:gd name="T13" fmla="*/ 39 h 42"/>
                <a:gd name="T14" fmla="*/ 20 w 43"/>
                <a:gd name="T15" fmla="*/ 42 h 42"/>
                <a:gd name="T16" fmla="*/ 18 w 43"/>
                <a:gd name="T17" fmla="*/ 39 h 42"/>
                <a:gd name="T18" fmla="*/ 14 w 43"/>
                <a:gd name="T19" fmla="*/ 28 h 42"/>
                <a:gd name="T20" fmla="*/ 4 w 43"/>
                <a:gd name="T21" fmla="*/ 25 h 42"/>
                <a:gd name="T22" fmla="*/ 1 w 43"/>
                <a:gd name="T23" fmla="*/ 20 h 42"/>
                <a:gd name="T24" fmla="*/ 4 w 43"/>
                <a:gd name="T25" fmla="*/ 17 h 42"/>
                <a:gd name="T26" fmla="*/ 14 w 43"/>
                <a:gd name="T27" fmla="*/ 14 h 42"/>
                <a:gd name="T28" fmla="*/ 18 w 43"/>
                <a:gd name="T29" fmla="*/ 3 h 42"/>
                <a:gd name="T30" fmla="*/ 23 w 43"/>
                <a:gd name="T31" fmla="*/ 0 h 42"/>
                <a:gd name="T32" fmla="*/ 26 w 43"/>
                <a:gd name="T33" fmla="*/ 3 h 42"/>
                <a:gd name="T34" fmla="*/ 24 w 43"/>
                <a:gd name="T35" fmla="*/ 21 h 42"/>
                <a:gd name="T36" fmla="*/ 22 w 43"/>
                <a:gd name="T37" fmla="*/ 19 h 42"/>
                <a:gd name="T38" fmla="*/ 19 w 43"/>
                <a:gd name="T39" fmla="*/ 21 h 42"/>
                <a:gd name="T40" fmla="*/ 22 w 43"/>
                <a:gd name="T41" fmla="*/ 23 h 42"/>
                <a:gd name="T42" fmla="*/ 24 w 43"/>
                <a:gd name="T43" fmla="*/ 2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3" h="42">
                  <a:moveTo>
                    <a:pt x="26" y="3"/>
                  </a:moveTo>
                  <a:cubicBezTo>
                    <a:pt x="29" y="14"/>
                    <a:pt x="29" y="14"/>
                    <a:pt x="29" y="14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2" y="18"/>
                    <a:pt x="43" y="20"/>
                    <a:pt x="42" y="22"/>
                  </a:cubicBezTo>
                  <a:cubicBezTo>
                    <a:pt x="42" y="24"/>
                    <a:pt x="41" y="25"/>
                    <a:pt x="39" y="25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5" y="41"/>
                    <a:pt x="23" y="42"/>
                    <a:pt x="20" y="42"/>
                  </a:cubicBezTo>
                  <a:cubicBezTo>
                    <a:pt x="19" y="41"/>
                    <a:pt x="18" y="40"/>
                    <a:pt x="18" y="39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2" y="24"/>
                    <a:pt x="0" y="22"/>
                    <a:pt x="1" y="20"/>
                  </a:cubicBezTo>
                  <a:cubicBezTo>
                    <a:pt x="2" y="18"/>
                    <a:pt x="3" y="17"/>
                    <a:pt x="4" y="17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1"/>
                    <a:pt x="21" y="0"/>
                    <a:pt x="23" y="0"/>
                  </a:cubicBezTo>
                  <a:cubicBezTo>
                    <a:pt x="24" y="1"/>
                    <a:pt x="25" y="2"/>
                    <a:pt x="26" y="3"/>
                  </a:cubicBezTo>
                  <a:close/>
                  <a:moveTo>
                    <a:pt x="24" y="21"/>
                  </a:moveTo>
                  <a:cubicBezTo>
                    <a:pt x="23" y="21"/>
                    <a:pt x="22" y="20"/>
                    <a:pt x="22" y="19"/>
                  </a:cubicBezTo>
                  <a:cubicBezTo>
                    <a:pt x="21" y="20"/>
                    <a:pt x="20" y="20"/>
                    <a:pt x="19" y="21"/>
                  </a:cubicBezTo>
                  <a:cubicBezTo>
                    <a:pt x="20" y="21"/>
                    <a:pt x="21" y="22"/>
                    <a:pt x="22" y="23"/>
                  </a:cubicBezTo>
                  <a:cubicBezTo>
                    <a:pt x="22" y="22"/>
                    <a:pt x="23" y="21"/>
                    <a:pt x="24" y="2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603">
              <a:extLst>
                <a:ext uri="{FF2B5EF4-FFF2-40B4-BE49-F238E27FC236}">
                  <a16:creationId xmlns:a16="http://schemas.microsoft.com/office/drawing/2014/main" id="{70EB6462-4100-4DDE-AA66-11D8A8BE7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2713" y="2836863"/>
              <a:ext cx="100013" cy="103188"/>
            </a:xfrm>
            <a:custGeom>
              <a:avLst/>
              <a:gdLst>
                <a:gd name="T0" fmla="*/ 32 w 63"/>
                <a:gd name="T1" fmla="*/ 0 h 65"/>
                <a:gd name="T2" fmla="*/ 40 w 63"/>
                <a:gd name="T3" fmla="*/ 25 h 65"/>
                <a:gd name="T4" fmla="*/ 63 w 63"/>
                <a:gd name="T5" fmla="*/ 32 h 65"/>
                <a:gd name="T6" fmla="*/ 40 w 63"/>
                <a:gd name="T7" fmla="*/ 40 h 65"/>
                <a:gd name="T8" fmla="*/ 32 w 63"/>
                <a:gd name="T9" fmla="*/ 65 h 65"/>
                <a:gd name="T10" fmla="*/ 24 w 63"/>
                <a:gd name="T11" fmla="*/ 40 h 65"/>
                <a:gd name="T12" fmla="*/ 0 w 63"/>
                <a:gd name="T13" fmla="*/ 32 h 65"/>
                <a:gd name="T14" fmla="*/ 24 w 63"/>
                <a:gd name="T15" fmla="*/ 25 h 65"/>
                <a:gd name="T16" fmla="*/ 32 w 63"/>
                <a:gd name="T1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5">
                  <a:moveTo>
                    <a:pt x="32" y="0"/>
                  </a:moveTo>
                  <a:lnTo>
                    <a:pt x="40" y="25"/>
                  </a:lnTo>
                  <a:lnTo>
                    <a:pt x="63" y="32"/>
                  </a:lnTo>
                  <a:lnTo>
                    <a:pt x="40" y="40"/>
                  </a:lnTo>
                  <a:lnTo>
                    <a:pt x="32" y="65"/>
                  </a:lnTo>
                  <a:lnTo>
                    <a:pt x="24" y="40"/>
                  </a:lnTo>
                  <a:lnTo>
                    <a:pt x="0" y="32"/>
                  </a:lnTo>
                  <a:lnTo>
                    <a:pt x="24" y="25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604">
              <a:extLst>
                <a:ext uri="{FF2B5EF4-FFF2-40B4-BE49-F238E27FC236}">
                  <a16:creationId xmlns:a16="http://schemas.microsoft.com/office/drawing/2014/main" id="{189B9593-B7C7-47C7-8005-A712643D08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12350" y="1604963"/>
              <a:ext cx="128588" cy="131763"/>
            </a:xfrm>
            <a:custGeom>
              <a:avLst/>
              <a:gdLst>
                <a:gd name="T0" fmla="*/ 25 w 42"/>
                <a:gd name="T1" fmla="*/ 4 h 43"/>
                <a:gd name="T2" fmla="*/ 28 w 42"/>
                <a:gd name="T3" fmla="*/ 14 h 43"/>
                <a:gd name="T4" fmla="*/ 39 w 42"/>
                <a:gd name="T5" fmla="*/ 18 h 43"/>
                <a:gd name="T6" fmla="*/ 42 w 42"/>
                <a:gd name="T7" fmla="*/ 23 h 43"/>
                <a:gd name="T8" fmla="*/ 39 w 42"/>
                <a:gd name="T9" fmla="*/ 26 h 43"/>
                <a:gd name="T10" fmla="*/ 28 w 42"/>
                <a:gd name="T11" fmla="*/ 29 h 43"/>
                <a:gd name="T12" fmla="*/ 25 w 42"/>
                <a:gd name="T13" fmla="*/ 40 h 43"/>
                <a:gd name="T14" fmla="*/ 20 w 42"/>
                <a:gd name="T15" fmla="*/ 42 h 43"/>
                <a:gd name="T16" fmla="*/ 17 w 42"/>
                <a:gd name="T17" fmla="*/ 40 h 43"/>
                <a:gd name="T18" fmla="*/ 14 w 42"/>
                <a:gd name="T19" fmla="*/ 29 h 43"/>
                <a:gd name="T20" fmla="*/ 3 w 42"/>
                <a:gd name="T21" fmla="*/ 26 h 43"/>
                <a:gd name="T22" fmla="*/ 1 w 42"/>
                <a:gd name="T23" fmla="*/ 21 h 43"/>
                <a:gd name="T24" fmla="*/ 3 w 42"/>
                <a:gd name="T25" fmla="*/ 18 h 43"/>
                <a:gd name="T26" fmla="*/ 14 w 42"/>
                <a:gd name="T27" fmla="*/ 14 h 43"/>
                <a:gd name="T28" fmla="*/ 17 w 42"/>
                <a:gd name="T29" fmla="*/ 4 h 43"/>
                <a:gd name="T30" fmla="*/ 22 w 42"/>
                <a:gd name="T31" fmla="*/ 1 h 43"/>
                <a:gd name="T32" fmla="*/ 25 w 42"/>
                <a:gd name="T33" fmla="*/ 4 h 43"/>
                <a:gd name="T34" fmla="*/ 23 w 42"/>
                <a:gd name="T35" fmla="*/ 22 h 43"/>
                <a:gd name="T36" fmla="*/ 21 w 42"/>
                <a:gd name="T37" fmla="*/ 19 h 43"/>
                <a:gd name="T38" fmla="*/ 19 w 42"/>
                <a:gd name="T39" fmla="*/ 22 h 43"/>
                <a:gd name="T40" fmla="*/ 21 w 42"/>
                <a:gd name="T41" fmla="*/ 24 h 43"/>
                <a:gd name="T42" fmla="*/ 23 w 42"/>
                <a:gd name="T43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2" h="43">
                  <a:moveTo>
                    <a:pt x="25" y="4"/>
                  </a:moveTo>
                  <a:cubicBezTo>
                    <a:pt x="28" y="14"/>
                    <a:pt x="28" y="14"/>
                    <a:pt x="28" y="14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41" y="18"/>
                    <a:pt x="42" y="21"/>
                    <a:pt x="42" y="23"/>
                  </a:cubicBezTo>
                  <a:cubicBezTo>
                    <a:pt x="41" y="24"/>
                    <a:pt x="40" y="25"/>
                    <a:pt x="39" y="26"/>
                  </a:cubicBezTo>
                  <a:cubicBezTo>
                    <a:pt x="28" y="29"/>
                    <a:pt x="28" y="29"/>
                    <a:pt x="28" y="29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24" y="42"/>
                    <a:pt x="22" y="43"/>
                    <a:pt x="20" y="42"/>
                  </a:cubicBezTo>
                  <a:cubicBezTo>
                    <a:pt x="18" y="42"/>
                    <a:pt x="17" y="41"/>
                    <a:pt x="17" y="40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1" y="25"/>
                    <a:pt x="0" y="23"/>
                    <a:pt x="1" y="21"/>
                  </a:cubicBezTo>
                  <a:cubicBezTo>
                    <a:pt x="1" y="19"/>
                    <a:pt x="2" y="18"/>
                    <a:pt x="3" y="18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8" y="2"/>
                    <a:pt x="20" y="0"/>
                    <a:pt x="22" y="1"/>
                  </a:cubicBezTo>
                  <a:cubicBezTo>
                    <a:pt x="24" y="2"/>
                    <a:pt x="25" y="3"/>
                    <a:pt x="25" y="4"/>
                  </a:cubicBezTo>
                  <a:close/>
                  <a:moveTo>
                    <a:pt x="23" y="22"/>
                  </a:moveTo>
                  <a:cubicBezTo>
                    <a:pt x="22" y="21"/>
                    <a:pt x="22" y="21"/>
                    <a:pt x="21" y="19"/>
                  </a:cubicBezTo>
                  <a:cubicBezTo>
                    <a:pt x="21" y="20"/>
                    <a:pt x="20" y="21"/>
                    <a:pt x="19" y="22"/>
                  </a:cubicBezTo>
                  <a:cubicBezTo>
                    <a:pt x="20" y="22"/>
                    <a:pt x="21" y="23"/>
                    <a:pt x="21" y="24"/>
                  </a:cubicBezTo>
                  <a:cubicBezTo>
                    <a:pt x="22" y="23"/>
                    <a:pt x="22" y="22"/>
                    <a:pt x="23" y="2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605">
              <a:extLst>
                <a:ext uri="{FF2B5EF4-FFF2-40B4-BE49-F238E27FC236}">
                  <a16:creationId xmlns:a16="http://schemas.microsoft.com/office/drawing/2014/main" id="{E5088DCC-CB69-4839-A89B-645BA969FA85}"/>
                </a:ext>
              </a:extLst>
            </p:cNvPr>
            <p:cNvSpPr>
              <a:spLocks/>
            </p:cNvSpPr>
            <p:nvPr/>
          </p:nvSpPr>
          <p:spPr bwMode="auto">
            <a:xfrm>
              <a:off x="9928225" y="1620838"/>
              <a:ext cx="100013" cy="101600"/>
            </a:xfrm>
            <a:custGeom>
              <a:avLst/>
              <a:gdLst>
                <a:gd name="T0" fmla="*/ 30 w 63"/>
                <a:gd name="T1" fmla="*/ 0 h 64"/>
                <a:gd name="T2" fmla="*/ 38 w 63"/>
                <a:gd name="T3" fmla="*/ 25 h 64"/>
                <a:gd name="T4" fmla="*/ 63 w 63"/>
                <a:gd name="T5" fmla="*/ 33 h 64"/>
                <a:gd name="T6" fmla="*/ 38 w 63"/>
                <a:gd name="T7" fmla="*/ 40 h 64"/>
                <a:gd name="T8" fmla="*/ 30 w 63"/>
                <a:gd name="T9" fmla="*/ 64 h 64"/>
                <a:gd name="T10" fmla="*/ 23 w 63"/>
                <a:gd name="T11" fmla="*/ 40 h 64"/>
                <a:gd name="T12" fmla="*/ 0 w 63"/>
                <a:gd name="T13" fmla="*/ 33 h 64"/>
                <a:gd name="T14" fmla="*/ 23 w 63"/>
                <a:gd name="T15" fmla="*/ 25 h 64"/>
                <a:gd name="T16" fmla="*/ 30 w 63"/>
                <a:gd name="T1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4">
                  <a:moveTo>
                    <a:pt x="30" y="0"/>
                  </a:moveTo>
                  <a:lnTo>
                    <a:pt x="38" y="25"/>
                  </a:lnTo>
                  <a:lnTo>
                    <a:pt x="63" y="33"/>
                  </a:lnTo>
                  <a:lnTo>
                    <a:pt x="38" y="40"/>
                  </a:lnTo>
                  <a:lnTo>
                    <a:pt x="30" y="64"/>
                  </a:lnTo>
                  <a:lnTo>
                    <a:pt x="23" y="40"/>
                  </a:lnTo>
                  <a:lnTo>
                    <a:pt x="0" y="33"/>
                  </a:lnTo>
                  <a:lnTo>
                    <a:pt x="23" y="25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606">
              <a:extLst>
                <a:ext uri="{FF2B5EF4-FFF2-40B4-BE49-F238E27FC236}">
                  <a16:creationId xmlns:a16="http://schemas.microsoft.com/office/drawing/2014/main" id="{9F7918C3-6A1F-4D2F-A580-8304A30D89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25575" y="1443038"/>
              <a:ext cx="165100" cy="168275"/>
            </a:xfrm>
            <a:custGeom>
              <a:avLst/>
              <a:gdLst>
                <a:gd name="T0" fmla="*/ 32 w 54"/>
                <a:gd name="T1" fmla="*/ 4 h 55"/>
                <a:gd name="T2" fmla="*/ 36 w 54"/>
                <a:gd name="T3" fmla="*/ 18 h 55"/>
                <a:gd name="T4" fmla="*/ 50 w 54"/>
                <a:gd name="T5" fmla="*/ 22 h 55"/>
                <a:gd name="T6" fmla="*/ 54 w 54"/>
                <a:gd name="T7" fmla="*/ 29 h 55"/>
                <a:gd name="T8" fmla="*/ 50 w 54"/>
                <a:gd name="T9" fmla="*/ 32 h 55"/>
                <a:gd name="T10" fmla="*/ 36 w 54"/>
                <a:gd name="T11" fmla="*/ 36 h 55"/>
                <a:gd name="T12" fmla="*/ 32 w 54"/>
                <a:gd name="T13" fmla="*/ 50 h 55"/>
                <a:gd name="T14" fmla="*/ 25 w 54"/>
                <a:gd name="T15" fmla="*/ 54 h 55"/>
                <a:gd name="T16" fmla="*/ 22 w 54"/>
                <a:gd name="T17" fmla="*/ 50 h 55"/>
                <a:gd name="T18" fmla="*/ 18 w 54"/>
                <a:gd name="T19" fmla="*/ 36 h 55"/>
                <a:gd name="T20" fmla="*/ 4 w 54"/>
                <a:gd name="T21" fmla="*/ 32 h 55"/>
                <a:gd name="T22" fmla="*/ 1 w 54"/>
                <a:gd name="T23" fmla="*/ 26 h 55"/>
                <a:gd name="T24" fmla="*/ 4 w 54"/>
                <a:gd name="T25" fmla="*/ 22 h 55"/>
                <a:gd name="T26" fmla="*/ 18 w 54"/>
                <a:gd name="T27" fmla="*/ 18 h 55"/>
                <a:gd name="T28" fmla="*/ 22 w 54"/>
                <a:gd name="T29" fmla="*/ 4 h 55"/>
                <a:gd name="T30" fmla="*/ 29 w 54"/>
                <a:gd name="T31" fmla="*/ 1 h 55"/>
                <a:gd name="T32" fmla="*/ 32 w 54"/>
                <a:gd name="T33" fmla="*/ 4 h 55"/>
                <a:gd name="T34" fmla="*/ 30 w 54"/>
                <a:gd name="T35" fmla="*/ 27 h 55"/>
                <a:gd name="T36" fmla="*/ 27 w 54"/>
                <a:gd name="T37" fmla="*/ 24 h 55"/>
                <a:gd name="T38" fmla="*/ 24 w 54"/>
                <a:gd name="T39" fmla="*/ 27 h 55"/>
                <a:gd name="T40" fmla="*/ 27 w 54"/>
                <a:gd name="T41" fmla="*/ 30 h 55"/>
                <a:gd name="T42" fmla="*/ 30 w 54"/>
                <a:gd name="T43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4" h="55">
                  <a:moveTo>
                    <a:pt x="32" y="4"/>
                  </a:moveTo>
                  <a:cubicBezTo>
                    <a:pt x="36" y="18"/>
                    <a:pt x="36" y="18"/>
                    <a:pt x="36" y="18"/>
                  </a:cubicBezTo>
                  <a:cubicBezTo>
                    <a:pt x="50" y="22"/>
                    <a:pt x="50" y="22"/>
                    <a:pt x="50" y="22"/>
                  </a:cubicBezTo>
                  <a:cubicBezTo>
                    <a:pt x="53" y="23"/>
                    <a:pt x="54" y="26"/>
                    <a:pt x="54" y="29"/>
                  </a:cubicBezTo>
                  <a:cubicBezTo>
                    <a:pt x="53" y="31"/>
                    <a:pt x="52" y="32"/>
                    <a:pt x="50" y="32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1" y="53"/>
                    <a:pt x="28" y="55"/>
                    <a:pt x="25" y="54"/>
                  </a:cubicBezTo>
                  <a:cubicBezTo>
                    <a:pt x="24" y="53"/>
                    <a:pt x="22" y="52"/>
                    <a:pt x="22" y="50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1" y="31"/>
                    <a:pt x="0" y="28"/>
                    <a:pt x="1" y="26"/>
                  </a:cubicBezTo>
                  <a:cubicBezTo>
                    <a:pt x="1" y="24"/>
                    <a:pt x="3" y="22"/>
                    <a:pt x="4" y="22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3" y="1"/>
                    <a:pt x="26" y="0"/>
                    <a:pt x="29" y="1"/>
                  </a:cubicBezTo>
                  <a:cubicBezTo>
                    <a:pt x="30" y="1"/>
                    <a:pt x="32" y="3"/>
                    <a:pt x="32" y="4"/>
                  </a:cubicBezTo>
                  <a:close/>
                  <a:moveTo>
                    <a:pt x="30" y="27"/>
                  </a:moveTo>
                  <a:cubicBezTo>
                    <a:pt x="29" y="27"/>
                    <a:pt x="28" y="26"/>
                    <a:pt x="27" y="24"/>
                  </a:cubicBezTo>
                  <a:cubicBezTo>
                    <a:pt x="27" y="25"/>
                    <a:pt x="25" y="27"/>
                    <a:pt x="24" y="27"/>
                  </a:cubicBezTo>
                  <a:cubicBezTo>
                    <a:pt x="25" y="28"/>
                    <a:pt x="27" y="29"/>
                    <a:pt x="27" y="30"/>
                  </a:cubicBezTo>
                  <a:cubicBezTo>
                    <a:pt x="28" y="29"/>
                    <a:pt x="29" y="28"/>
                    <a:pt x="30" y="27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608">
              <a:extLst>
                <a:ext uri="{FF2B5EF4-FFF2-40B4-BE49-F238E27FC236}">
                  <a16:creationId xmlns:a16="http://schemas.microsoft.com/office/drawing/2014/main" id="{F367C95E-719F-4FBD-AE15-543614FBB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4625" y="1462088"/>
              <a:ext cx="128588" cy="128588"/>
            </a:xfrm>
            <a:custGeom>
              <a:avLst/>
              <a:gdLst>
                <a:gd name="T0" fmla="*/ 40 w 81"/>
                <a:gd name="T1" fmla="*/ 0 h 81"/>
                <a:gd name="T2" fmla="*/ 50 w 81"/>
                <a:gd name="T3" fmla="*/ 31 h 81"/>
                <a:gd name="T4" fmla="*/ 81 w 81"/>
                <a:gd name="T5" fmla="*/ 40 h 81"/>
                <a:gd name="T6" fmla="*/ 50 w 81"/>
                <a:gd name="T7" fmla="*/ 50 h 81"/>
                <a:gd name="T8" fmla="*/ 40 w 81"/>
                <a:gd name="T9" fmla="*/ 81 h 81"/>
                <a:gd name="T10" fmla="*/ 31 w 81"/>
                <a:gd name="T11" fmla="*/ 50 h 81"/>
                <a:gd name="T12" fmla="*/ 0 w 81"/>
                <a:gd name="T13" fmla="*/ 40 h 81"/>
                <a:gd name="T14" fmla="*/ 31 w 81"/>
                <a:gd name="T15" fmla="*/ 31 h 81"/>
                <a:gd name="T16" fmla="*/ 40 w 81"/>
                <a:gd name="T1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81">
                  <a:moveTo>
                    <a:pt x="40" y="0"/>
                  </a:moveTo>
                  <a:lnTo>
                    <a:pt x="50" y="31"/>
                  </a:lnTo>
                  <a:lnTo>
                    <a:pt x="81" y="40"/>
                  </a:lnTo>
                  <a:lnTo>
                    <a:pt x="50" y="50"/>
                  </a:lnTo>
                  <a:lnTo>
                    <a:pt x="40" y="81"/>
                  </a:lnTo>
                  <a:lnTo>
                    <a:pt x="31" y="50"/>
                  </a:lnTo>
                  <a:lnTo>
                    <a:pt x="0" y="40"/>
                  </a:lnTo>
                  <a:lnTo>
                    <a:pt x="31" y="3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09">
              <a:extLst>
                <a:ext uri="{FF2B5EF4-FFF2-40B4-BE49-F238E27FC236}">
                  <a16:creationId xmlns:a16="http://schemas.microsoft.com/office/drawing/2014/main" id="{6009C673-C933-46E5-9716-9C86724BA9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70225" y="1196975"/>
              <a:ext cx="128588" cy="130175"/>
            </a:xfrm>
            <a:custGeom>
              <a:avLst/>
              <a:gdLst>
                <a:gd name="T0" fmla="*/ 25 w 42"/>
                <a:gd name="T1" fmla="*/ 4 h 43"/>
                <a:gd name="T2" fmla="*/ 28 w 42"/>
                <a:gd name="T3" fmla="*/ 14 h 43"/>
                <a:gd name="T4" fmla="*/ 39 w 42"/>
                <a:gd name="T5" fmla="*/ 18 h 43"/>
                <a:gd name="T6" fmla="*/ 42 w 42"/>
                <a:gd name="T7" fmla="*/ 23 h 43"/>
                <a:gd name="T8" fmla="*/ 39 w 42"/>
                <a:gd name="T9" fmla="*/ 26 h 43"/>
                <a:gd name="T10" fmla="*/ 28 w 42"/>
                <a:gd name="T11" fmla="*/ 29 h 43"/>
                <a:gd name="T12" fmla="*/ 25 w 42"/>
                <a:gd name="T13" fmla="*/ 39 h 43"/>
                <a:gd name="T14" fmla="*/ 20 w 42"/>
                <a:gd name="T15" fmla="*/ 42 h 43"/>
                <a:gd name="T16" fmla="*/ 17 w 42"/>
                <a:gd name="T17" fmla="*/ 39 h 43"/>
                <a:gd name="T18" fmla="*/ 14 w 42"/>
                <a:gd name="T19" fmla="*/ 29 h 43"/>
                <a:gd name="T20" fmla="*/ 3 w 42"/>
                <a:gd name="T21" fmla="*/ 26 h 43"/>
                <a:gd name="T22" fmla="*/ 1 w 42"/>
                <a:gd name="T23" fmla="*/ 20 h 43"/>
                <a:gd name="T24" fmla="*/ 3 w 42"/>
                <a:gd name="T25" fmla="*/ 18 h 43"/>
                <a:gd name="T26" fmla="*/ 14 w 42"/>
                <a:gd name="T27" fmla="*/ 14 h 43"/>
                <a:gd name="T28" fmla="*/ 17 w 42"/>
                <a:gd name="T29" fmla="*/ 4 h 43"/>
                <a:gd name="T30" fmla="*/ 22 w 42"/>
                <a:gd name="T31" fmla="*/ 1 h 43"/>
                <a:gd name="T32" fmla="*/ 25 w 42"/>
                <a:gd name="T33" fmla="*/ 4 h 43"/>
                <a:gd name="T34" fmla="*/ 24 w 42"/>
                <a:gd name="T35" fmla="*/ 22 h 43"/>
                <a:gd name="T36" fmla="*/ 21 w 42"/>
                <a:gd name="T37" fmla="*/ 19 h 43"/>
                <a:gd name="T38" fmla="*/ 19 w 42"/>
                <a:gd name="T39" fmla="*/ 22 h 43"/>
                <a:gd name="T40" fmla="*/ 21 w 42"/>
                <a:gd name="T41" fmla="*/ 24 h 43"/>
                <a:gd name="T42" fmla="*/ 24 w 42"/>
                <a:gd name="T43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2" h="43">
                  <a:moveTo>
                    <a:pt x="25" y="4"/>
                  </a:moveTo>
                  <a:cubicBezTo>
                    <a:pt x="28" y="14"/>
                    <a:pt x="28" y="14"/>
                    <a:pt x="28" y="14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41" y="18"/>
                    <a:pt x="42" y="21"/>
                    <a:pt x="42" y="23"/>
                  </a:cubicBezTo>
                  <a:cubicBezTo>
                    <a:pt x="41" y="24"/>
                    <a:pt x="40" y="25"/>
                    <a:pt x="39" y="26"/>
                  </a:cubicBezTo>
                  <a:cubicBezTo>
                    <a:pt x="28" y="29"/>
                    <a:pt x="28" y="29"/>
                    <a:pt x="28" y="29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5" y="42"/>
                    <a:pt x="22" y="43"/>
                    <a:pt x="20" y="42"/>
                  </a:cubicBezTo>
                  <a:cubicBezTo>
                    <a:pt x="19" y="42"/>
                    <a:pt x="18" y="41"/>
                    <a:pt x="17" y="39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1" y="25"/>
                    <a:pt x="0" y="23"/>
                    <a:pt x="1" y="20"/>
                  </a:cubicBezTo>
                  <a:cubicBezTo>
                    <a:pt x="1" y="19"/>
                    <a:pt x="2" y="18"/>
                    <a:pt x="3" y="18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8" y="2"/>
                    <a:pt x="20" y="0"/>
                    <a:pt x="22" y="1"/>
                  </a:cubicBezTo>
                  <a:cubicBezTo>
                    <a:pt x="24" y="1"/>
                    <a:pt x="25" y="3"/>
                    <a:pt x="25" y="4"/>
                  </a:cubicBezTo>
                  <a:close/>
                  <a:moveTo>
                    <a:pt x="24" y="22"/>
                  </a:moveTo>
                  <a:cubicBezTo>
                    <a:pt x="22" y="21"/>
                    <a:pt x="22" y="20"/>
                    <a:pt x="21" y="19"/>
                  </a:cubicBezTo>
                  <a:cubicBezTo>
                    <a:pt x="21" y="20"/>
                    <a:pt x="20" y="21"/>
                    <a:pt x="19" y="22"/>
                  </a:cubicBezTo>
                  <a:cubicBezTo>
                    <a:pt x="20" y="22"/>
                    <a:pt x="21" y="23"/>
                    <a:pt x="21" y="24"/>
                  </a:cubicBezTo>
                  <a:cubicBezTo>
                    <a:pt x="22" y="23"/>
                    <a:pt x="22" y="22"/>
                    <a:pt x="24" y="2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10">
              <a:extLst>
                <a:ext uri="{FF2B5EF4-FFF2-40B4-BE49-F238E27FC236}">
                  <a16:creationId xmlns:a16="http://schemas.microsoft.com/office/drawing/2014/main" id="{A5B37514-6453-4D72-9C4C-6569CDAA90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6100" y="1211263"/>
              <a:ext cx="100013" cy="101600"/>
            </a:xfrm>
            <a:custGeom>
              <a:avLst/>
              <a:gdLst>
                <a:gd name="T0" fmla="*/ 30 w 63"/>
                <a:gd name="T1" fmla="*/ 0 h 64"/>
                <a:gd name="T2" fmla="*/ 38 w 63"/>
                <a:gd name="T3" fmla="*/ 25 h 64"/>
                <a:gd name="T4" fmla="*/ 63 w 63"/>
                <a:gd name="T5" fmla="*/ 33 h 64"/>
                <a:gd name="T6" fmla="*/ 38 w 63"/>
                <a:gd name="T7" fmla="*/ 41 h 64"/>
                <a:gd name="T8" fmla="*/ 30 w 63"/>
                <a:gd name="T9" fmla="*/ 64 h 64"/>
                <a:gd name="T10" fmla="*/ 23 w 63"/>
                <a:gd name="T11" fmla="*/ 41 h 64"/>
                <a:gd name="T12" fmla="*/ 0 w 63"/>
                <a:gd name="T13" fmla="*/ 33 h 64"/>
                <a:gd name="T14" fmla="*/ 23 w 63"/>
                <a:gd name="T15" fmla="*/ 25 h 64"/>
                <a:gd name="T16" fmla="*/ 30 w 63"/>
                <a:gd name="T1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4">
                  <a:moveTo>
                    <a:pt x="30" y="0"/>
                  </a:moveTo>
                  <a:lnTo>
                    <a:pt x="38" y="25"/>
                  </a:lnTo>
                  <a:lnTo>
                    <a:pt x="63" y="33"/>
                  </a:lnTo>
                  <a:lnTo>
                    <a:pt x="38" y="41"/>
                  </a:lnTo>
                  <a:lnTo>
                    <a:pt x="30" y="64"/>
                  </a:lnTo>
                  <a:lnTo>
                    <a:pt x="23" y="41"/>
                  </a:lnTo>
                  <a:lnTo>
                    <a:pt x="0" y="33"/>
                  </a:lnTo>
                  <a:lnTo>
                    <a:pt x="23" y="25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11">
              <a:extLst>
                <a:ext uri="{FF2B5EF4-FFF2-40B4-BE49-F238E27FC236}">
                  <a16:creationId xmlns:a16="http://schemas.microsoft.com/office/drawing/2014/main" id="{8B1C0188-8342-4D90-A864-680B499262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94013" y="1724025"/>
              <a:ext cx="166688" cy="168275"/>
            </a:xfrm>
            <a:custGeom>
              <a:avLst/>
              <a:gdLst>
                <a:gd name="T0" fmla="*/ 32 w 55"/>
                <a:gd name="T1" fmla="*/ 4 h 55"/>
                <a:gd name="T2" fmla="*/ 37 w 55"/>
                <a:gd name="T3" fmla="*/ 18 h 55"/>
                <a:gd name="T4" fmla="*/ 50 w 55"/>
                <a:gd name="T5" fmla="*/ 22 h 55"/>
                <a:gd name="T6" fmla="*/ 54 w 55"/>
                <a:gd name="T7" fmla="*/ 29 h 55"/>
                <a:gd name="T8" fmla="*/ 50 w 55"/>
                <a:gd name="T9" fmla="*/ 32 h 55"/>
                <a:gd name="T10" fmla="*/ 37 w 55"/>
                <a:gd name="T11" fmla="*/ 37 h 55"/>
                <a:gd name="T12" fmla="*/ 32 w 55"/>
                <a:gd name="T13" fmla="*/ 50 h 55"/>
                <a:gd name="T14" fmla="*/ 26 w 55"/>
                <a:gd name="T15" fmla="*/ 54 h 55"/>
                <a:gd name="T16" fmla="*/ 22 w 55"/>
                <a:gd name="T17" fmla="*/ 50 h 55"/>
                <a:gd name="T18" fmla="*/ 18 w 55"/>
                <a:gd name="T19" fmla="*/ 37 h 55"/>
                <a:gd name="T20" fmla="*/ 4 w 55"/>
                <a:gd name="T21" fmla="*/ 32 h 55"/>
                <a:gd name="T22" fmla="*/ 1 w 55"/>
                <a:gd name="T23" fmla="*/ 26 h 55"/>
                <a:gd name="T24" fmla="*/ 4 w 55"/>
                <a:gd name="T25" fmla="*/ 22 h 55"/>
                <a:gd name="T26" fmla="*/ 18 w 55"/>
                <a:gd name="T27" fmla="*/ 18 h 55"/>
                <a:gd name="T28" fmla="*/ 22 w 55"/>
                <a:gd name="T29" fmla="*/ 4 h 55"/>
                <a:gd name="T30" fmla="*/ 29 w 55"/>
                <a:gd name="T31" fmla="*/ 1 h 55"/>
                <a:gd name="T32" fmla="*/ 32 w 55"/>
                <a:gd name="T33" fmla="*/ 4 h 55"/>
                <a:gd name="T34" fmla="*/ 30 w 55"/>
                <a:gd name="T35" fmla="*/ 27 h 55"/>
                <a:gd name="T36" fmla="*/ 27 w 55"/>
                <a:gd name="T37" fmla="*/ 24 h 55"/>
                <a:gd name="T38" fmla="*/ 24 w 55"/>
                <a:gd name="T39" fmla="*/ 27 h 55"/>
                <a:gd name="T40" fmla="*/ 27 w 55"/>
                <a:gd name="T41" fmla="*/ 30 h 55"/>
                <a:gd name="T42" fmla="*/ 30 w 55"/>
                <a:gd name="T43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" h="55">
                  <a:moveTo>
                    <a:pt x="32" y="4"/>
                  </a:moveTo>
                  <a:cubicBezTo>
                    <a:pt x="37" y="18"/>
                    <a:pt x="37" y="18"/>
                    <a:pt x="37" y="18"/>
                  </a:cubicBezTo>
                  <a:cubicBezTo>
                    <a:pt x="50" y="22"/>
                    <a:pt x="50" y="22"/>
                    <a:pt x="50" y="22"/>
                  </a:cubicBezTo>
                  <a:cubicBezTo>
                    <a:pt x="53" y="23"/>
                    <a:pt x="55" y="26"/>
                    <a:pt x="54" y="29"/>
                  </a:cubicBezTo>
                  <a:cubicBezTo>
                    <a:pt x="53" y="31"/>
                    <a:pt x="52" y="32"/>
                    <a:pt x="50" y="32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3"/>
                    <a:pt x="29" y="55"/>
                    <a:pt x="26" y="54"/>
                  </a:cubicBezTo>
                  <a:cubicBezTo>
                    <a:pt x="24" y="53"/>
                    <a:pt x="23" y="52"/>
                    <a:pt x="22" y="50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1" y="32"/>
                    <a:pt x="0" y="28"/>
                    <a:pt x="1" y="26"/>
                  </a:cubicBezTo>
                  <a:cubicBezTo>
                    <a:pt x="1" y="24"/>
                    <a:pt x="3" y="23"/>
                    <a:pt x="4" y="22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3" y="1"/>
                    <a:pt x="26" y="0"/>
                    <a:pt x="29" y="1"/>
                  </a:cubicBezTo>
                  <a:cubicBezTo>
                    <a:pt x="31" y="1"/>
                    <a:pt x="32" y="3"/>
                    <a:pt x="32" y="4"/>
                  </a:cubicBezTo>
                  <a:close/>
                  <a:moveTo>
                    <a:pt x="30" y="27"/>
                  </a:moveTo>
                  <a:cubicBezTo>
                    <a:pt x="29" y="27"/>
                    <a:pt x="28" y="26"/>
                    <a:pt x="27" y="24"/>
                  </a:cubicBezTo>
                  <a:cubicBezTo>
                    <a:pt x="27" y="26"/>
                    <a:pt x="26" y="27"/>
                    <a:pt x="24" y="27"/>
                  </a:cubicBezTo>
                  <a:cubicBezTo>
                    <a:pt x="26" y="28"/>
                    <a:pt x="27" y="29"/>
                    <a:pt x="27" y="30"/>
                  </a:cubicBezTo>
                  <a:cubicBezTo>
                    <a:pt x="28" y="29"/>
                    <a:pt x="29" y="28"/>
                    <a:pt x="30" y="27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12">
              <a:extLst>
                <a:ext uri="{FF2B5EF4-FFF2-40B4-BE49-F238E27FC236}">
                  <a16:creationId xmlns:a16="http://schemas.microsoft.com/office/drawing/2014/main" id="{FB69696E-A9E4-4C13-9C13-42D8605879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1475" y="1743075"/>
              <a:ext cx="131763" cy="131763"/>
            </a:xfrm>
            <a:custGeom>
              <a:avLst/>
              <a:gdLst>
                <a:gd name="T0" fmla="*/ 41 w 83"/>
                <a:gd name="T1" fmla="*/ 0 h 83"/>
                <a:gd name="T2" fmla="*/ 50 w 83"/>
                <a:gd name="T3" fmla="*/ 31 h 83"/>
                <a:gd name="T4" fmla="*/ 83 w 83"/>
                <a:gd name="T5" fmla="*/ 40 h 83"/>
                <a:gd name="T6" fmla="*/ 50 w 83"/>
                <a:gd name="T7" fmla="*/ 50 h 83"/>
                <a:gd name="T8" fmla="*/ 41 w 83"/>
                <a:gd name="T9" fmla="*/ 83 h 83"/>
                <a:gd name="T10" fmla="*/ 31 w 83"/>
                <a:gd name="T11" fmla="*/ 50 h 83"/>
                <a:gd name="T12" fmla="*/ 0 w 83"/>
                <a:gd name="T13" fmla="*/ 40 h 83"/>
                <a:gd name="T14" fmla="*/ 31 w 83"/>
                <a:gd name="T15" fmla="*/ 31 h 83"/>
                <a:gd name="T16" fmla="*/ 41 w 83"/>
                <a:gd name="T1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83">
                  <a:moveTo>
                    <a:pt x="41" y="0"/>
                  </a:moveTo>
                  <a:lnTo>
                    <a:pt x="50" y="31"/>
                  </a:lnTo>
                  <a:lnTo>
                    <a:pt x="83" y="40"/>
                  </a:lnTo>
                  <a:lnTo>
                    <a:pt x="50" y="50"/>
                  </a:lnTo>
                  <a:lnTo>
                    <a:pt x="41" y="83"/>
                  </a:lnTo>
                  <a:lnTo>
                    <a:pt x="31" y="50"/>
                  </a:lnTo>
                  <a:lnTo>
                    <a:pt x="0" y="40"/>
                  </a:lnTo>
                  <a:lnTo>
                    <a:pt x="31" y="31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13">
              <a:extLst>
                <a:ext uri="{FF2B5EF4-FFF2-40B4-BE49-F238E27FC236}">
                  <a16:creationId xmlns:a16="http://schemas.microsoft.com/office/drawing/2014/main" id="{2162E4C7-77D2-4781-9F47-DA6CA02F84C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94000" y="1250950"/>
              <a:ext cx="130175" cy="131763"/>
            </a:xfrm>
            <a:custGeom>
              <a:avLst/>
              <a:gdLst>
                <a:gd name="T0" fmla="*/ 25 w 43"/>
                <a:gd name="T1" fmla="*/ 3 h 43"/>
                <a:gd name="T2" fmla="*/ 29 w 43"/>
                <a:gd name="T3" fmla="*/ 14 h 43"/>
                <a:gd name="T4" fmla="*/ 39 w 43"/>
                <a:gd name="T5" fmla="*/ 17 h 43"/>
                <a:gd name="T6" fmla="*/ 42 w 43"/>
                <a:gd name="T7" fmla="*/ 23 h 43"/>
                <a:gd name="T8" fmla="*/ 39 w 43"/>
                <a:gd name="T9" fmla="*/ 25 h 43"/>
                <a:gd name="T10" fmla="*/ 29 w 43"/>
                <a:gd name="T11" fmla="*/ 29 h 43"/>
                <a:gd name="T12" fmla="*/ 25 w 43"/>
                <a:gd name="T13" fmla="*/ 39 h 43"/>
                <a:gd name="T14" fmla="*/ 20 w 43"/>
                <a:gd name="T15" fmla="*/ 42 h 43"/>
                <a:gd name="T16" fmla="*/ 17 w 43"/>
                <a:gd name="T17" fmla="*/ 39 h 43"/>
                <a:gd name="T18" fmla="*/ 14 w 43"/>
                <a:gd name="T19" fmla="*/ 29 h 43"/>
                <a:gd name="T20" fmla="*/ 4 w 43"/>
                <a:gd name="T21" fmla="*/ 25 h 43"/>
                <a:gd name="T22" fmla="*/ 1 w 43"/>
                <a:gd name="T23" fmla="*/ 20 h 43"/>
                <a:gd name="T24" fmla="*/ 4 w 43"/>
                <a:gd name="T25" fmla="*/ 17 h 43"/>
                <a:gd name="T26" fmla="*/ 14 w 43"/>
                <a:gd name="T27" fmla="*/ 14 h 43"/>
                <a:gd name="T28" fmla="*/ 17 w 43"/>
                <a:gd name="T29" fmla="*/ 3 h 43"/>
                <a:gd name="T30" fmla="*/ 23 w 43"/>
                <a:gd name="T31" fmla="*/ 1 h 43"/>
                <a:gd name="T32" fmla="*/ 25 w 43"/>
                <a:gd name="T33" fmla="*/ 3 h 43"/>
                <a:gd name="T34" fmla="*/ 24 w 43"/>
                <a:gd name="T35" fmla="*/ 21 h 43"/>
                <a:gd name="T36" fmla="*/ 21 w 43"/>
                <a:gd name="T37" fmla="*/ 19 h 43"/>
                <a:gd name="T38" fmla="*/ 19 w 43"/>
                <a:gd name="T39" fmla="*/ 21 h 43"/>
                <a:gd name="T40" fmla="*/ 21 w 43"/>
                <a:gd name="T41" fmla="*/ 24 h 43"/>
                <a:gd name="T42" fmla="*/ 24 w 43"/>
                <a:gd name="T43" fmla="*/ 2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3" h="43">
                  <a:moveTo>
                    <a:pt x="25" y="3"/>
                  </a:moveTo>
                  <a:cubicBezTo>
                    <a:pt x="29" y="14"/>
                    <a:pt x="29" y="14"/>
                    <a:pt x="29" y="14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41" y="18"/>
                    <a:pt x="43" y="20"/>
                    <a:pt x="42" y="23"/>
                  </a:cubicBezTo>
                  <a:cubicBezTo>
                    <a:pt x="42" y="24"/>
                    <a:pt x="41" y="25"/>
                    <a:pt x="39" y="25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5" y="41"/>
                    <a:pt x="22" y="43"/>
                    <a:pt x="20" y="42"/>
                  </a:cubicBezTo>
                  <a:cubicBezTo>
                    <a:pt x="19" y="41"/>
                    <a:pt x="18" y="40"/>
                    <a:pt x="17" y="39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1" y="25"/>
                    <a:pt x="0" y="22"/>
                    <a:pt x="1" y="20"/>
                  </a:cubicBezTo>
                  <a:cubicBezTo>
                    <a:pt x="1" y="19"/>
                    <a:pt x="2" y="18"/>
                    <a:pt x="4" y="17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8" y="1"/>
                    <a:pt x="20" y="0"/>
                    <a:pt x="23" y="1"/>
                  </a:cubicBezTo>
                  <a:cubicBezTo>
                    <a:pt x="24" y="1"/>
                    <a:pt x="25" y="2"/>
                    <a:pt x="25" y="3"/>
                  </a:cubicBezTo>
                  <a:close/>
                  <a:moveTo>
                    <a:pt x="24" y="21"/>
                  </a:moveTo>
                  <a:cubicBezTo>
                    <a:pt x="23" y="21"/>
                    <a:pt x="22" y="20"/>
                    <a:pt x="21" y="19"/>
                  </a:cubicBezTo>
                  <a:cubicBezTo>
                    <a:pt x="21" y="20"/>
                    <a:pt x="20" y="21"/>
                    <a:pt x="19" y="21"/>
                  </a:cubicBezTo>
                  <a:cubicBezTo>
                    <a:pt x="20" y="22"/>
                    <a:pt x="21" y="23"/>
                    <a:pt x="21" y="24"/>
                  </a:cubicBezTo>
                  <a:cubicBezTo>
                    <a:pt x="22" y="23"/>
                    <a:pt x="23" y="22"/>
                    <a:pt x="24" y="2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614">
              <a:extLst>
                <a:ext uri="{FF2B5EF4-FFF2-40B4-BE49-F238E27FC236}">
                  <a16:creationId xmlns:a16="http://schemas.microsoft.com/office/drawing/2014/main" id="{582C38DB-8843-48BF-A3BE-80C5C7C3F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288" y="1266825"/>
              <a:ext cx="101600" cy="100013"/>
            </a:xfrm>
            <a:custGeom>
              <a:avLst/>
              <a:gdLst>
                <a:gd name="T0" fmla="*/ 31 w 64"/>
                <a:gd name="T1" fmla="*/ 0 h 63"/>
                <a:gd name="T2" fmla="*/ 39 w 64"/>
                <a:gd name="T3" fmla="*/ 23 h 63"/>
                <a:gd name="T4" fmla="*/ 64 w 64"/>
                <a:gd name="T5" fmla="*/ 31 h 63"/>
                <a:gd name="T6" fmla="*/ 39 w 64"/>
                <a:gd name="T7" fmla="*/ 38 h 63"/>
                <a:gd name="T8" fmla="*/ 31 w 64"/>
                <a:gd name="T9" fmla="*/ 63 h 63"/>
                <a:gd name="T10" fmla="*/ 25 w 64"/>
                <a:gd name="T11" fmla="*/ 38 h 63"/>
                <a:gd name="T12" fmla="*/ 0 w 64"/>
                <a:gd name="T13" fmla="*/ 31 h 63"/>
                <a:gd name="T14" fmla="*/ 25 w 64"/>
                <a:gd name="T15" fmla="*/ 23 h 63"/>
                <a:gd name="T16" fmla="*/ 31 w 64"/>
                <a:gd name="T1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63">
                  <a:moveTo>
                    <a:pt x="31" y="0"/>
                  </a:moveTo>
                  <a:lnTo>
                    <a:pt x="39" y="23"/>
                  </a:lnTo>
                  <a:lnTo>
                    <a:pt x="64" y="31"/>
                  </a:lnTo>
                  <a:lnTo>
                    <a:pt x="39" y="38"/>
                  </a:lnTo>
                  <a:lnTo>
                    <a:pt x="31" y="63"/>
                  </a:lnTo>
                  <a:lnTo>
                    <a:pt x="25" y="38"/>
                  </a:lnTo>
                  <a:lnTo>
                    <a:pt x="0" y="31"/>
                  </a:lnTo>
                  <a:lnTo>
                    <a:pt x="25" y="23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15">
              <a:extLst>
                <a:ext uri="{FF2B5EF4-FFF2-40B4-BE49-F238E27FC236}">
                  <a16:creationId xmlns:a16="http://schemas.microsoft.com/office/drawing/2014/main" id="{FFF3C57A-D8C3-439F-8D24-470EA085E33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3913" y="2146300"/>
              <a:ext cx="166688" cy="168275"/>
            </a:xfrm>
            <a:custGeom>
              <a:avLst/>
              <a:gdLst>
                <a:gd name="T0" fmla="*/ 33 w 55"/>
                <a:gd name="T1" fmla="*/ 5 h 55"/>
                <a:gd name="T2" fmla="*/ 37 w 55"/>
                <a:gd name="T3" fmla="*/ 18 h 55"/>
                <a:gd name="T4" fmla="*/ 50 w 55"/>
                <a:gd name="T5" fmla="*/ 22 h 55"/>
                <a:gd name="T6" fmla="*/ 54 w 55"/>
                <a:gd name="T7" fmla="*/ 29 h 55"/>
                <a:gd name="T8" fmla="*/ 50 w 55"/>
                <a:gd name="T9" fmla="*/ 33 h 55"/>
                <a:gd name="T10" fmla="*/ 37 w 55"/>
                <a:gd name="T11" fmla="*/ 37 h 55"/>
                <a:gd name="T12" fmla="*/ 33 w 55"/>
                <a:gd name="T13" fmla="*/ 50 h 55"/>
                <a:gd name="T14" fmla="*/ 26 w 55"/>
                <a:gd name="T15" fmla="*/ 54 h 55"/>
                <a:gd name="T16" fmla="*/ 22 w 55"/>
                <a:gd name="T17" fmla="*/ 50 h 55"/>
                <a:gd name="T18" fmla="*/ 18 w 55"/>
                <a:gd name="T19" fmla="*/ 37 h 55"/>
                <a:gd name="T20" fmla="*/ 5 w 55"/>
                <a:gd name="T21" fmla="*/ 33 h 55"/>
                <a:gd name="T22" fmla="*/ 1 w 55"/>
                <a:gd name="T23" fmla="*/ 26 h 55"/>
                <a:gd name="T24" fmla="*/ 5 w 55"/>
                <a:gd name="T25" fmla="*/ 22 h 55"/>
                <a:gd name="T26" fmla="*/ 18 w 55"/>
                <a:gd name="T27" fmla="*/ 18 h 55"/>
                <a:gd name="T28" fmla="*/ 22 w 55"/>
                <a:gd name="T29" fmla="*/ 4 h 55"/>
                <a:gd name="T30" fmla="*/ 29 w 55"/>
                <a:gd name="T31" fmla="*/ 1 h 55"/>
                <a:gd name="T32" fmla="*/ 33 w 55"/>
                <a:gd name="T33" fmla="*/ 5 h 55"/>
                <a:gd name="T34" fmla="*/ 30 w 55"/>
                <a:gd name="T35" fmla="*/ 27 h 55"/>
                <a:gd name="T36" fmla="*/ 27 w 55"/>
                <a:gd name="T37" fmla="*/ 24 h 55"/>
                <a:gd name="T38" fmla="*/ 24 w 55"/>
                <a:gd name="T39" fmla="*/ 27 h 55"/>
                <a:gd name="T40" fmla="*/ 27 w 55"/>
                <a:gd name="T41" fmla="*/ 30 h 55"/>
                <a:gd name="T42" fmla="*/ 30 w 55"/>
                <a:gd name="T43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" h="55">
                  <a:moveTo>
                    <a:pt x="33" y="5"/>
                  </a:moveTo>
                  <a:cubicBezTo>
                    <a:pt x="37" y="18"/>
                    <a:pt x="37" y="18"/>
                    <a:pt x="37" y="18"/>
                  </a:cubicBezTo>
                  <a:cubicBezTo>
                    <a:pt x="50" y="22"/>
                    <a:pt x="50" y="22"/>
                    <a:pt x="50" y="22"/>
                  </a:cubicBezTo>
                  <a:cubicBezTo>
                    <a:pt x="53" y="23"/>
                    <a:pt x="55" y="26"/>
                    <a:pt x="54" y="29"/>
                  </a:cubicBezTo>
                  <a:cubicBezTo>
                    <a:pt x="53" y="31"/>
                    <a:pt x="52" y="32"/>
                    <a:pt x="50" y="33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2" y="53"/>
                    <a:pt x="29" y="55"/>
                    <a:pt x="26" y="54"/>
                  </a:cubicBezTo>
                  <a:cubicBezTo>
                    <a:pt x="24" y="53"/>
                    <a:pt x="23" y="52"/>
                    <a:pt x="22" y="50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2" y="32"/>
                    <a:pt x="0" y="29"/>
                    <a:pt x="1" y="26"/>
                  </a:cubicBezTo>
                  <a:cubicBezTo>
                    <a:pt x="2" y="24"/>
                    <a:pt x="3" y="23"/>
                    <a:pt x="5" y="22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3" y="2"/>
                    <a:pt x="26" y="0"/>
                    <a:pt x="29" y="1"/>
                  </a:cubicBezTo>
                  <a:cubicBezTo>
                    <a:pt x="31" y="1"/>
                    <a:pt x="32" y="3"/>
                    <a:pt x="33" y="5"/>
                  </a:cubicBezTo>
                  <a:close/>
                  <a:moveTo>
                    <a:pt x="30" y="27"/>
                  </a:moveTo>
                  <a:cubicBezTo>
                    <a:pt x="29" y="27"/>
                    <a:pt x="28" y="26"/>
                    <a:pt x="27" y="24"/>
                  </a:cubicBezTo>
                  <a:cubicBezTo>
                    <a:pt x="27" y="26"/>
                    <a:pt x="26" y="27"/>
                    <a:pt x="24" y="27"/>
                  </a:cubicBezTo>
                  <a:cubicBezTo>
                    <a:pt x="26" y="28"/>
                    <a:pt x="27" y="29"/>
                    <a:pt x="27" y="30"/>
                  </a:cubicBezTo>
                  <a:cubicBezTo>
                    <a:pt x="28" y="29"/>
                    <a:pt x="29" y="28"/>
                    <a:pt x="30" y="27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16">
              <a:extLst>
                <a:ext uri="{FF2B5EF4-FFF2-40B4-BE49-F238E27FC236}">
                  <a16:creationId xmlns:a16="http://schemas.microsoft.com/office/drawing/2014/main" id="{F25F401B-DEBE-4E42-A420-01A910928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1375" y="2163763"/>
              <a:ext cx="130175" cy="131763"/>
            </a:xfrm>
            <a:custGeom>
              <a:avLst/>
              <a:gdLst>
                <a:gd name="T0" fmla="*/ 40 w 82"/>
                <a:gd name="T1" fmla="*/ 0 h 83"/>
                <a:gd name="T2" fmla="*/ 50 w 82"/>
                <a:gd name="T3" fmla="*/ 31 h 83"/>
                <a:gd name="T4" fmla="*/ 82 w 82"/>
                <a:gd name="T5" fmla="*/ 41 h 83"/>
                <a:gd name="T6" fmla="*/ 50 w 82"/>
                <a:gd name="T7" fmla="*/ 51 h 83"/>
                <a:gd name="T8" fmla="*/ 40 w 82"/>
                <a:gd name="T9" fmla="*/ 83 h 83"/>
                <a:gd name="T10" fmla="*/ 31 w 82"/>
                <a:gd name="T11" fmla="*/ 51 h 83"/>
                <a:gd name="T12" fmla="*/ 0 w 82"/>
                <a:gd name="T13" fmla="*/ 41 h 83"/>
                <a:gd name="T14" fmla="*/ 31 w 82"/>
                <a:gd name="T15" fmla="*/ 31 h 83"/>
                <a:gd name="T16" fmla="*/ 40 w 82"/>
                <a:gd name="T1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83">
                  <a:moveTo>
                    <a:pt x="40" y="0"/>
                  </a:moveTo>
                  <a:lnTo>
                    <a:pt x="50" y="31"/>
                  </a:lnTo>
                  <a:lnTo>
                    <a:pt x="82" y="41"/>
                  </a:lnTo>
                  <a:lnTo>
                    <a:pt x="50" y="51"/>
                  </a:lnTo>
                  <a:lnTo>
                    <a:pt x="40" y="83"/>
                  </a:lnTo>
                  <a:lnTo>
                    <a:pt x="31" y="51"/>
                  </a:lnTo>
                  <a:lnTo>
                    <a:pt x="0" y="41"/>
                  </a:lnTo>
                  <a:lnTo>
                    <a:pt x="31" y="3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17">
              <a:extLst>
                <a:ext uri="{FF2B5EF4-FFF2-40B4-BE49-F238E27FC236}">
                  <a16:creationId xmlns:a16="http://schemas.microsoft.com/office/drawing/2014/main" id="{7CCCC480-70FD-4311-ACAD-5AA72781C8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81238" y="2044700"/>
              <a:ext cx="131763" cy="131763"/>
            </a:xfrm>
            <a:custGeom>
              <a:avLst/>
              <a:gdLst>
                <a:gd name="T0" fmla="*/ 26 w 43"/>
                <a:gd name="T1" fmla="*/ 4 h 43"/>
                <a:gd name="T2" fmla="*/ 29 w 43"/>
                <a:gd name="T3" fmla="*/ 14 h 43"/>
                <a:gd name="T4" fmla="*/ 39 w 43"/>
                <a:gd name="T5" fmla="*/ 17 h 43"/>
                <a:gd name="T6" fmla="*/ 42 w 43"/>
                <a:gd name="T7" fmla="*/ 23 h 43"/>
                <a:gd name="T8" fmla="*/ 39 w 43"/>
                <a:gd name="T9" fmla="*/ 25 h 43"/>
                <a:gd name="T10" fmla="*/ 29 w 43"/>
                <a:gd name="T11" fmla="*/ 29 h 43"/>
                <a:gd name="T12" fmla="*/ 26 w 43"/>
                <a:gd name="T13" fmla="*/ 39 h 43"/>
                <a:gd name="T14" fmla="*/ 20 w 43"/>
                <a:gd name="T15" fmla="*/ 42 h 43"/>
                <a:gd name="T16" fmla="*/ 17 w 43"/>
                <a:gd name="T17" fmla="*/ 39 h 43"/>
                <a:gd name="T18" fmla="*/ 14 w 43"/>
                <a:gd name="T19" fmla="*/ 29 h 43"/>
                <a:gd name="T20" fmla="*/ 4 w 43"/>
                <a:gd name="T21" fmla="*/ 25 h 43"/>
                <a:gd name="T22" fmla="*/ 1 w 43"/>
                <a:gd name="T23" fmla="*/ 20 h 43"/>
                <a:gd name="T24" fmla="*/ 4 w 43"/>
                <a:gd name="T25" fmla="*/ 17 h 43"/>
                <a:gd name="T26" fmla="*/ 14 w 43"/>
                <a:gd name="T27" fmla="*/ 14 h 43"/>
                <a:gd name="T28" fmla="*/ 17 w 43"/>
                <a:gd name="T29" fmla="*/ 4 h 43"/>
                <a:gd name="T30" fmla="*/ 23 w 43"/>
                <a:gd name="T31" fmla="*/ 1 h 43"/>
                <a:gd name="T32" fmla="*/ 26 w 43"/>
                <a:gd name="T33" fmla="*/ 4 h 43"/>
                <a:gd name="T34" fmla="*/ 24 w 43"/>
                <a:gd name="T35" fmla="*/ 21 h 43"/>
                <a:gd name="T36" fmla="*/ 21 w 43"/>
                <a:gd name="T37" fmla="*/ 19 h 43"/>
                <a:gd name="T38" fmla="*/ 19 w 43"/>
                <a:gd name="T39" fmla="*/ 21 h 43"/>
                <a:gd name="T40" fmla="*/ 21 w 43"/>
                <a:gd name="T41" fmla="*/ 24 h 43"/>
                <a:gd name="T42" fmla="*/ 24 w 43"/>
                <a:gd name="T43" fmla="*/ 2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3" h="43">
                  <a:moveTo>
                    <a:pt x="26" y="4"/>
                  </a:moveTo>
                  <a:cubicBezTo>
                    <a:pt x="29" y="14"/>
                    <a:pt x="29" y="14"/>
                    <a:pt x="29" y="14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42" y="18"/>
                    <a:pt x="43" y="20"/>
                    <a:pt x="42" y="23"/>
                  </a:cubicBezTo>
                  <a:cubicBezTo>
                    <a:pt x="42" y="24"/>
                    <a:pt x="41" y="25"/>
                    <a:pt x="39" y="25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5" y="41"/>
                    <a:pt x="22" y="43"/>
                    <a:pt x="20" y="42"/>
                  </a:cubicBezTo>
                  <a:cubicBezTo>
                    <a:pt x="19" y="41"/>
                    <a:pt x="18" y="40"/>
                    <a:pt x="17" y="39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1" y="25"/>
                    <a:pt x="0" y="22"/>
                    <a:pt x="1" y="20"/>
                  </a:cubicBezTo>
                  <a:cubicBezTo>
                    <a:pt x="1" y="19"/>
                    <a:pt x="2" y="18"/>
                    <a:pt x="4" y="17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8" y="1"/>
                    <a:pt x="21" y="0"/>
                    <a:pt x="23" y="1"/>
                  </a:cubicBezTo>
                  <a:cubicBezTo>
                    <a:pt x="24" y="1"/>
                    <a:pt x="25" y="2"/>
                    <a:pt x="26" y="4"/>
                  </a:cubicBezTo>
                  <a:close/>
                  <a:moveTo>
                    <a:pt x="24" y="21"/>
                  </a:moveTo>
                  <a:cubicBezTo>
                    <a:pt x="23" y="21"/>
                    <a:pt x="22" y="20"/>
                    <a:pt x="21" y="19"/>
                  </a:cubicBezTo>
                  <a:cubicBezTo>
                    <a:pt x="21" y="20"/>
                    <a:pt x="20" y="21"/>
                    <a:pt x="19" y="21"/>
                  </a:cubicBezTo>
                  <a:cubicBezTo>
                    <a:pt x="20" y="22"/>
                    <a:pt x="21" y="23"/>
                    <a:pt x="21" y="24"/>
                  </a:cubicBezTo>
                  <a:cubicBezTo>
                    <a:pt x="22" y="23"/>
                    <a:pt x="23" y="22"/>
                    <a:pt x="24" y="2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618">
              <a:extLst>
                <a:ext uri="{FF2B5EF4-FFF2-40B4-BE49-F238E27FC236}">
                  <a16:creationId xmlns:a16="http://schemas.microsoft.com/office/drawing/2014/main" id="{524D4A92-F0C6-42C8-A6F0-718688EFDA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7113" y="2060575"/>
              <a:ext cx="100013" cy="101600"/>
            </a:xfrm>
            <a:custGeom>
              <a:avLst/>
              <a:gdLst>
                <a:gd name="T0" fmla="*/ 31 w 63"/>
                <a:gd name="T1" fmla="*/ 0 h 64"/>
                <a:gd name="T2" fmla="*/ 38 w 63"/>
                <a:gd name="T3" fmla="*/ 23 h 64"/>
                <a:gd name="T4" fmla="*/ 63 w 63"/>
                <a:gd name="T5" fmla="*/ 31 h 64"/>
                <a:gd name="T6" fmla="*/ 38 w 63"/>
                <a:gd name="T7" fmla="*/ 39 h 64"/>
                <a:gd name="T8" fmla="*/ 31 w 63"/>
                <a:gd name="T9" fmla="*/ 64 h 64"/>
                <a:gd name="T10" fmla="*/ 25 w 63"/>
                <a:gd name="T11" fmla="*/ 39 h 64"/>
                <a:gd name="T12" fmla="*/ 0 w 63"/>
                <a:gd name="T13" fmla="*/ 31 h 64"/>
                <a:gd name="T14" fmla="*/ 25 w 63"/>
                <a:gd name="T15" fmla="*/ 23 h 64"/>
                <a:gd name="T16" fmla="*/ 31 w 63"/>
                <a:gd name="T1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4">
                  <a:moveTo>
                    <a:pt x="31" y="0"/>
                  </a:moveTo>
                  <a:lnTo>
                    <a:pt x="38" y="23"/>
                  </a:lnTo>
                  <a:lnTo>
                    <a:pt x="63" y="31"/>
                  </a:lnTo>
                  <a:lnTo>
                    <a:pt x="38" y="39"/>
                  </a:lnTo>
                  <a:lnTo>
                    <a:pt x="31" y="64"/>
                  </a:lnTo>
                  <a:lnTo>
                    <a:pt x="25" y="39"/>
                  </a:lnTo>
                  <a:lnTo>
                    <a:pt x="0" y="31"/>
                  </a:lnTo>
                  <a:lnTo>
                    <a:pt x="25" y="23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19">
              <a:extLst>
                <a:ext uri="{FF2B5EF4-FFF2-40B4-BE49-F238E27FC236}">
                  <a16:creationId xmlns:a16="http://schemas.microsoft.com/office/drawing/2014/main" id="{6A3CD497-D5B0-45FB-AF07-6AEF72818A9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25963" y="1485900"/>
              <a:ext cx="168275" cy="168275"/>
            </a:xfrm>
            <a:custGeom>
              <a:avLst/>
              <a:gdLst>
                <a:gd name="T0" fmla="*/ 33 w 55"/>
                <a:gd name="T1" fmla="*/ 5 h 55"/>
                <a:gd name="T2" fmla="*/ 37 w 55"/>
                <a:gd name="T3" fmla="*/ 18 h 55"/>
                <a:gd name="T4" fmla="*/ 51 w 55"/>
                <a:gd name="T5" fmla="*/ 23 h 55"/>
                <a:gd name="T6" fmla="*/ 54 w 55"/>
                <a:gd name="T7" fmla="*/ 29 h 55"/>
                <a:gd name="T8" fmla="*/ 51 w 55"/>
                <a:gd name="T9" fmla="*/ 33 h 55"/>
                <a:gd name="T10" fmla="*/ 37 w 55"/>
                <a:gd name="T11" fmla="*/ 37 h 55"/>
                <a:gd name="T12" fmla="*/ 33 w 55"/>
                <a:gd name="T13" fmla="*/ 51 h 55"/>
                <a:gd name="T14" fmla="*/ 26 w 55"/>
                <a:gd name="T15" fmla="*/ 54 h 55"/>
                <a:gd name="T16" fmla="*/ 23 w 55"/>
                <a:gd name="T17" fmla="*/ 51 h 55"/>
                <a:gd name="T18" fmla="*/ 18 w 55"/>
                <a:gd name="T19" fmla="*/ 37 h 55"/>
                <a:gd name="T20" fmla="*/ 5 w 55"/>
                <a:gd name="T21" fmla="*/ 33 h 55"/>
                <a:gd name="T22" fmla="*/ 1 w 55"/>
                <a:gd name="T23" fmla="*/ 26 h 55"/>
                <a:gd name="T24" fmla="*/ 5 w 55"/>
                <a:gd name="T25" fmla="*/ 23 h 55"/>
                <a:gd name="T26" fmla="*/ 18 w 55"/>
                <a:gd name="T27" fmla="*/ 18 h 55"/>
                <a:gd name="T28" fmla="*/ 23 w 55"/>
                <a:gd name="T29" fmla="*/ 5 h 55"/>
                <a:gd name="T30" fmla="*/ 29 w 55"/>
                <a:gd name="T31" fmla="*/ 1 h 55"/>
                <a:gd name="T32" fmla="*/ 33 w 55"/>
                <a:gd name="T33" fmla="*/ 5 h 55"/>
                <a:gd name="T34" fmla="*/ 31 w 55"/>
                <a:gd name="T35" fmla="*/ 28 h 55"/>
                <a:gd name="T36" fmla="*/ 28 w 55"/>
                <a:gd name="T37" fmla="*/ 25 h 55"/>
                <a:gd name="T38" fmla="*/ 25 w 55"/>
                <a:gd name="T39" fmla="*/ 28 h 55"/>
                <a:gd name="T40" fmla="*/ 28 w 55"/>
                <a:gd name="T41" fmla="*/ 31 h 55"/>
                <a:gd name="T42" fmla="*/ 31 w 55"/>
                <a:gd name="T43" fmla="*/ 2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" h="55">
                  <a:moveTo>
                    <a:pt x="33" y="5"/>
                  </a:moveTo>
                  <a:cubicBezTo>
                    <a:pt x="37" y="18"/>
                    <a:pt x="37" y="18"/>
                    <a:pt x="37" y="18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54" y="23"/>
                    <a:pt x="55" y="27"/>
                    <a:pt x="54" y="29"/>
                  </a:cubicBezTo>
                  <a:cubicBezTo>
                    <a:pt x="54" y="31"/>
                    <a:pt x="52" y="32"/>
                    <a:pt x="51" y="33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2" y="54"/>
                    <a:pt x="29" y="55"/>
                    <a:pt x="26" y="54"/>
                  </a:cubicBezTo>
                  <a:cubicBezTo>
                    <a:pt x="24" y="54"/>
                    <a:pt x="23" y="52"/>
                    <a:pt x="23" y="51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2" y="32"/>
                    <a:pt x="0" y="29"/>
                    <a:pt x="1" y="26"/>
                  </a:cubicBezTo>
                  <a:cubicBezTo>
                    <a:pt x="2" y="24"/>
                    <a:pt x="3" y="23"/>
                    <a:pt x="5" y="23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4" y="2"/>
                    <a:pt x="27" y="0"/>
                    <a:pt x="29" y="1"/>
                  </a:cubicBezTo>
                  <a:cubicBezTo>
                    <a:pt x="31" y="2"/>
                    <a:pt x="32" y="3"/>
                    <a:pt x="33" y="5"/>
                  </a:cubicBezTo>
                  <a:close/>
                  <a:moveTo>
                    <a:pt x="31" y="28"/>
                  </a:moveTo>
                  <a:cubicBezTo>
                    <a:pt x="29" y="27"/>
                    <a:pt x="28" y="26"/>
                    <a:pt x="28" y="25"/>
                  </a:cubicBezTo>
                  <a:cubicBezTo>
                    <a:pt x="27" y="26"/>
                    <a:pt x="26" y="27"/>
                    <a:pt x="25" y="28"/>
                  </a:cubicBezTo>
                  <a:cubicBezTo>
                    <a:pt x="26" y="28"/>
                    <a:pt x="27" y="29"/>
                    <a:pt x="28" y="31"/>
                  </a:cubicBezTo>
                  <a:cubicBezTo>
                    <a:pt x="28" y="29"/>
                    <a:pt x="29" y="28"/>
                    <a:pt x="31" y="28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20">
              <a:extLst>
                <a:ext uri="{FF2B5EF4-FFF2-40B4-BE49-F238E27FC236}">
                  <a16:creationId xmlns:a16="http://schemas.microsoft.com/office/drawing/2014/main" id="{101FA101-6286-41F1-9704-44FDC8AE0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5013" y="1504950"/>
              <a:ext cx="130175" cy="131763"/>
            </a:xfrm>
            <a:custGeom>
              <a:avLst/>
              <a:gdLst>
                <a:gd name="T0" fmla="*/ 42 w 82"/>
                <a:gd name="T1" fmla="*/ 0 h 83"/>
                <a:gd name="T2" fmla="*/ 51 w 82"/>
                <a:gd name="T3" fmla="*/ 33 h 83"/>
                <a:gd name="T4" fmla="*/ 82 w 82"/>
                <a:gd name="T5" fmla="*/ 42 h 83"/>
                <a:gd name="T6" fmla="*/ 51 w 82"/>
                <a:gd name="T7" fmla="*/ 52 h 83"/>
                <a:gd name="T8" fmla="*/ 42 w 82"/>
                <a:gd name="T9" fmla="*/ 83 h 83"/>
                <a:gd name="T10" fmla="*/ 32 w 82"/>
                <a:gd name="T11" fmla="*/ 52 h 83"/>
                <a:gd name="T12" fmla="*/ 0 w 82"/>
                <a:gd name="T13" fmla="*/ 42 h 83"/>
                <a:gd name="T14" fmla="*/ 32 w 82"/>
                <a:gd name="T15" fmla="*/ 33 h 83"/>
                <a:gd name="T16" fmla="*/ 42 w 82"/>
                <a:gd name="T1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83">
                  <a:moveTo>
                    <a:pt x="42" y="0"/>
                  </a:moveTo>
                  <a:lnTo>
                    <a:pt x="51" y="33"/>
                  </a:lnTo>
                  <a:lnTo>
                    <a:pt x="82" y="42"/>
                  </a:lnTo>
                  <a:lnTo>
                    <a:pt x="51" y="52"/>
                  </a:lnTo>
                  <a:lnTo>
                    <a:pt x="42" y="83"/>
                  </a:lnTo>
                  <a:lnTo>
                    <a:pt x="32" y="52"/>
                  </a:lnTo>
                  <a:lnTo>
                    <a:pt x="0" y="42"/>
                  </a:lnTo>
                  <a:lnTo>
                    <a:pt x="32" y="33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21">
              <a:extLst>
                <a:ext uri="{FF2B5EF4-FFF2-40B4-BE49-F238E27FC236}">
                  <a16:creationId xmlns:a16="http://schemas.microsoft.com/office/drawing/2014/main" id="{B9948BFC-C6CC-4843-8756-D087B7FAA9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60863" y="1693863"/>
              <a:ext cx="131763" cy="128588"/>
            </a:xfrm>
            <a:custGeom>
              <a:avLst/>
              <a:gdLst>
                <a:gd name="T0" fmla="*/ 25 w 43"/>
                <a:gd name="T1" fmla="*/ 3 h 42"/>
                <a:gd name="T2" fmla="*/ 29 w 43"/>
                <a:gd name="T3" fmla="*/ 14 h 42"/>
                <a:gd name="T4" fmla="*/ 39 w 43"/>
                <a:gd name="T5" fmla="*/ 17 h 42"/>
                <a:gd name="T6" fmla="*/ 42 w 43"/>
                <a:gd name="T7" fmla="*/ 22 h 42"/>
                <a:gd name="T8" fmla="*/ 39 w 43"/>
                <a:gd name="T9" fmla="*/ 25 h 42"/>
                <a:gd name="T10" fmla="*/ 29 w 43"/>
                <a:gd name="T11" fmla="*/ 28 h 42"/>
                <a:gd name="T12" fmla="*/ 25 w 43"/>
                <a:gd name="T13" fmla="*/ 39 h 42"/>
                <a:gd name="T14" fmla="*/ 20 w 43"/>
                <a:gd name="T15" fmla="*/ 42 h 42"/>
                <a:gd name="T16" fmla="*/ 17 w 43"/>
                <a:gd name="T17" fmla="*/ 39 h 42"/>
                <a:gd name="T18" fmla="*/ 14 w 43"/>
                <a:gd name="T19" fmla="*/ 28 h 42"/>
                <a:gd name="T20" fmla="*/ 4 w 43"/>
                <a:gd name="T21" fmla="*/ 25 h 42"/>
                <a:gd name="T22" fmla="*/ 1 w 43"/>
                <a:gd name="T23" fmla="*/ 20 h 42"/>
                <a:gd name="T24" fmla="*/ 4 w 43"/>
                <a:gd name="T25" fmla="*/ 17 h 42"/>
                <a:gd name="T26" fmla="*/ 14 w 43"/>
                <a:gd name="T27" fmla="*/ 14 h 42"/>
                <a:gd name="T28" fmla="*/ 17 w 43"/>
                <a:gd name="T29" fmla="*/ 3 h 42"/>
                <a:gd name="T30" fmla="*/ 23 w 43"/>
                <a:gd name="T31" fmla="*/ 0 h 42"/>
                <a:gd name="T32" fmla="*/ 25 w 43"/>
                <a:gd name="T33" fmla="*/ 3 h 42"/>
                <a:gd name="T34" fmla="*/ 24 w 43"/>
                <a:gd name="T35" fmla="*/ 21 h 42"/>
                <a:gd name="T36" fmla="*/ 21 w 43"/>
                <a:gd name="T37" fmla="*/ 19 h 42"/>
                <a:gd name="T38" fmla="*/ 19 w 43"/>
                <a:gd name="T39" fmla="*/ 21 h 42"/>
                <a:gd name="T40" fmla="*/ 21 w 43"/>
                <a:gd name="T41" fmla="*/ 23 h 42"/>
                <a:gd name="T42" fmla="*/ 24 w 43"/>
                <a:gd name="T43" fmla="*/ 2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3" h="42">
                  <a:moveTo>
                    <a:pt x="25" y="3"/>
                  </a:moveTo>
                  <a:cubicBezTo>
                    <a:pt x="29" y="14"/>
                    <a:pt x="29" y="14"/>
                    <a:pt x="29" y="14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41" y="18"/>
                    <a:pt x="43" y="20"/>
                    <a:pt x="42" y="22"/>
                  </a:cubicBezTo>
                  <a:cubicBezTo>
                    <a:pt x="41" y="24"/>
                    <a:pt x="40" y="25"/>
                    <a:pt x="39" y="25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5" y="41"/>
                    <a:pt x="22" y="42"/>
                    <a:pt x="20" y="42"/>
                  </a:cubicBezTo>
                  <a:cubicBezTo>
                    <a:pt x="19" y="41"/>
                    <a:pt x="18" y="40"/>
                    <a:pt x="17" y="39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1" y="24"/>
                    <a:pt x="0" y="22"/>
                    <a:pt x="1" y="20"/>
                  </a:cubicBezTo>
                  <a:cubicBezTo>
                    <a:pt x="1" y="18"/>
                    <a:pt x="2" y="17"/>
                    <a:pt x="4" y="17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8" y="1"/>
                    <a:pt x="20" y="0"/>
                    <a:pt x="23" y="0"/>
                  </a:cubicBezTo>
                  <a:cubicBezTo>
                    <a:pt x="24" y="1"/>
                    <a:pt x="25" y="2"/>
                    <a:pt x="25" y="3"/>
                  </a:cubicBezTo>
                  <a:close/>
                  <a:moveTo>
                    <a:pt x="24" y="21"/>
                  </a:moveTo>
                  <a:cubicBezTo>
                    <a:pt x="23" y="21"/>
                    <a:pt x="22" y="20"/>
                    <a:pt x="21" y="19"/>
                  </a:cubicBezTo>
                  <a:cubicBezTo>
                    <a:pt x="21" y="20"/>
                    <a:pt x="20" y="20"/>
                    <a:pt x="19" y="21"/>
                  </a:cubicBezTo>
                  <a:cubicBezTo>
                    <a:pt x="20" y="21"/>
                    <a:pt x="21" y="22"/>
                    <a:pt x="21" y="23"/>
                  </a:cubicBezTo>
                  <a:cubicBezTo>
                    <a:pt x="22" y="22"/>
                    <a:pt x="23" y="21"/>
                    <a:pt x="24" y="2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622">
              <a:extLst>
                <a:ext uri="{FF2B5EF4-FFF2-40B4-BE49-F238E27FC236}">
                  <a16:creationId xmlns:a16="http://schemas.microsoft.com/office/drawing/2014/main" id="{72851CE9-9FDB-4E6B-A81F-F56F4F5492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6738" y="1706563"/>
              <a:ext cx="100013" cy="103188"/>
            </a:xfrm>
            <a:custGeom>
              <a:avLst/>
              <a:gdLst>
                <a:gd name="T0" fmla="*/ 31 w 63"/>
                <a:gd name="T1" fmla="*/ 0 h 65"/>
                <a:gd name="T2" fmla="*/ 38 w 63"/>
                <a:gd name="T3" fmla="*/ 25 h 65"/>
                <a:gd name="T4" fmla="*/ 63 w 63"/>
                <a:gd name="T5" fmla="*/ 33 h 65"/>
                <a:gd name="T6" fmla="*/ 38 w 63"/>
                <a:gd name="T7" fmla="*/ 40 h 65"/>
                <a:gd name="T8" fmla="*/ 31 w 63"/>
                <a:gd name="T9" fmla="*/ 65 h 65"/>
                <a:gd name="T10" fmla="*/ 23 w 63"/>
                <a:gd name="T11" fmla="*/ 40 h 65"/>
                <a:gd name="T12" fmla="*/ 0 w 63"/>
                <a:gd name="T13" fmla="*/ 33 h 65"/>
                <a:gd name="T14" fmla="*/ 23 w 63"/>
                <a:gd name="T15" fmla="*/ 25 h 65"/>
                <a:gd name="T16" fmla="*/ 31 w 63"/>
                <a:gd name="T1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5">
                  <a:moveTo>
                    <a:pt x="31" y="0"/>
                  </a:moveTo>
                  <a:lnTo>
                    <a:pt x="38" y="25"/>
                  </a:lnTo>
                  <a:lnTo>
                    <a:pt x="63" y="33"/>
                  </a:lnTo>
                  <a:lnTo>
                    <a:pt x="38" y="40"/>
                  </a:lnTo>
                  <a:lnTo>
                    <a:pt x="31" y="65"/>
                  </a:lnTo>
                  <a:lnTo>
                    <a:pt x="23" y="40"/>
                  </a:lnTo>
                  <a:lnTo>
                    <a:pt x="0" y="33"/>
                  </a:lnTo>
                  <a:lnTo>
                    <a:pt x="23" y="2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BD8D2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623">
              <a:extLst>
                <a:ext uri="{FF2B5EF4-FFF2-40B4-BE49-F238E27FC236}">
                  <a16:creationId xmlns:a16="http://schemas.microsoft.com/office/drawing/2014/main" id="{43BAA89B-FCF7-4CA6-8E9E-F4D6771877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54238" y="762000"/>
              <a:ext cx="130175" cy="131763"/>
            </a:xfrm>
            <a:custGeom>
              <a:avLst/>
              <a:gdLst>
                <a:gd name="T0" fmla="*/ 26 w 43"/>
                <a:gd name="T1" fmla="*/ 4 h 43"/>
                <a:gd name="T2" fmla="*/ 29 w 43"/>
                <a:gd name="T3" fmla="*/ 14 h 43"/>
                <a:gd name="T4" fmla="*/ 39 w 43"/>
                <a:gd name="T5" fmla="*/ 17 h 43"/>
                <a:gd name="T6" fmla="*/ 42 w 43"/>
                <a:gd name="T7" fmla="*/ 23 h 43"/>
                <a:gd name="T8" fmla="*/ 39 w 43"/>
                <a:gd name="T9" fmla="*/ 25 h 43"/>
                <a:gd name="T10" fmla="*/ 29 w 43"/>
                <a:gd name="T11" fmla="*/ 29 h 43"/>
                <a:gd name="T12" fmla="*/ 26 w 43"/>
                <a:gd name="T13" fmla="*/ 39 h 43"/>
                <a:gd name="T14" fmla="*/ 20 w 43"/>
                <a:gd name="T15" fmla="*/ 42 h 43"/>
                <a:gd name="T16" fmla="*/ 17 w 43"/>
                <a:gd name="T17" fmla="*/ 39 h 43"/>
                <a:gd name="T18" fmla="*/ 14 w 43"/>
                <a:gd name="T19" fmla="*/ 29 h 43"/>
                <a:gd name="T20" fmla="*/ 4 w 43"/>
                <a:gd name="T21" fmla="*/ 25 h 43"/>
                <a:gd name="T22" fmla="*/ 1 w 43"/>
                <a:gd name="T23" fmla="*/ 20 h 43"/>
                <a:gd name="T24" fmla="*/ 4 w 43"/>
                <a:gd name="T25" fmla="*/ 17 h 43"/>
                <a:gd name="T26" fmla="*/ 14 w 43"/>
                <a:gd name="T27" fmla="*/ 14 h 43"/>
                <a:gd name="T28" fmla="*/ 17 w 43"/>
                <a:gd name="T29" fmla="*/ 4 h 43"/>
                <a:gd name="T30" fmla="*/ 23 w 43"/>
                <a:gd name="T31" fmla="*/ 1 h 43"/>
                <a:gd name="T32" fmla="*/ 26 w 43"/>
                <a:gd name="T33" fmla="*/ 4 h 43"/>
                <a:gd name="T34" fmla="*/ 24 w 43"/>
                <a:gd name="T35" fmla="*/ 21 h 43"/>
                <a:gd name="T36" fmla="*/ 22 w 43"/>
                <a:gd name="T37" fmla="*/ 19 h 43"/>
                <a:gd name="T38" fmla="*/ 19 w 43"/>
                <a:gd name="T39" fmla="*/ 21 h 43"/>
                <a:gd name="T40" fmla="*/ 22 w 43"/>
                <a:gd name="T41" fmla="*/ 24 h 43"/>
                <a:gd name="T42" fmla="*/ 24 w 43"/>
                <a:gd name="T43" fmla="*/ 2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3" h="43">
                  <a:moveTo>
                    <a:pt x="26" y="4"/>
                  </a:moveTo>
                  <a:cubicBezTo>
                    <a:pt x="29" y="14"/>
                    <a:pt x="29" y="14"/>
                    <a:pt x="29" y="14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42" y="18"/>
                    <a:pt x="43" y="20"/>
                    <a:pt x="42" y="23"/>
                  </a:cubicBezTo>
                  <a:cubicBezTo>
                    <a:pt x="42" y="24"/>
                    <a:pt x="41" y="25"/>
                    <a:pt x="39" y="25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5" y="41"/>
                    <a:pt x="22" y="43"/>
                    <a:pt x="20" y="42"/>
                  </a:cubicBezTo>
                  <a:cubicBezTo>
                    <a:pt x="19" y="42"/>
                    <a:pt x="18" y="41"/>
                    <a:pt x="17" y="39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1" y="25"/>
                    <a:pt x="0" y="22"/>
                    <a:pt x="1" y="20"/>
                  </a:cubicBezTo>
                  <a:cubicBezTo>
                    <a:pt x="1" y="19"/>
                    <a:pt x="2" y="18"/>
                    <a:pt x="4" y="17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8" y="1"/>
                    <a:pt x="21" y="0"/>
                    <a:pt x="23" y="1"/>
                  </a:cubicBezTo>
                  <a:cubicBezTo>
                    <a:pt x="24" y="1"/>
                    <a:pt x="25" y="2"/>
                    <a:pt x="26" y="4"/>
                  </a:cubicBezTo>
                  <a:close/>
                  <a:moveTo>
                    <a:pt x="24" y="21"/>
                  </a:moveTo>
                  <a:cubicBezTo>
                    <a:pt x="23" y="21"/>
                    <a:pt x="22" y="20"/>
                    <a:pt x="22" y="19"/>
                  </a:cubicBezTo>
                  <a:cubicBezTo>
                    <a:pt x="21" y="20"/>
                    <a:pt x="20" y="21"/>
                    <a:pt x="19" y="21"/>
                  </a:cubicBezTo>
                  <a:cubicBezTo>
                    <a:pt x="20" y="22"/>
                    <a:pt x="21" y="23"/>
                    <a:pt x="22" y="24"/>
                  </a:cubicBezTo>
                  <a:cubicBezTo>
                    <a:pt x="22" y="23"/>
                    <a:pt x="23" y="22"/>
                    <a:pt x="24" y="2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624">
              <a:extLst>
                <a:ext uri="{FF2B5EF4-FFF2-40B4-BE49-F238E27FC236}">
                  <a16:creationId xmlns:a16="http://schemas.microsoft.com/office/drawing/2014/main" id="{D7816C83-ED2B-4948-97DC-136E9ECB9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8525" y="777875"/>
              <a:ext cx="101600" cy="101600"/>
            </a:xfrm>
            <a:custGeom>
              <a:avLst/>
              <a:gdLst>
                <a:gd name="T0" fmla="*/ 33 w 64"/>
                <a:gd name="T1" fmla="*/ 0 h 64"/>
                <a:gd name="T2" fmla="*/ 39 w 64"/>
                <a:gd name="T3" fmla="*/ 25 h 64"/>
                <a:gd name="T4" fmla="*/ 64 w 64"/>
                <a:gd name="T5" fmla="*/ 31 h 64"/>
                <a:gd name="T6" fmla="*/ 39 w 64"/>
                <a:gd name="T7" fmla="*/ 38 h 64"/>
                <a:gd name="T8" fmla="*/ 33 w 64"/>
                <a:gd name="T9" fmla="*/ 64 h 64"/>
                <a:gd name="T10" fmla="*/ 25 w 64"/>
                <a:gd name="T11" fmla="*/ 38 h 64"/>
                <a:gd name="T12" fmla="*/ 0 w 64"/>
                <a:gd name="T13" fmla="*/ 31 h 64"/>
                <a:gd name="T14" fmla="*/ 25 w 64"/>
                <a:gd name="T15" fmla="*/ 25 h 64"/>
                <a:gd name="T16" fmla="*/ 33 w 64"/>
                <a:gd name="T1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64">
                  <a:moveTo>
                    <a:pt x="33" y="0"/>
                  </a:moveTo>
                  <a:lnTo>
                    <a:pt x="39" y="25"/>
                  </a:lnTo>
                  <a:lnTo>
                    <a:pt x="64" y="31"/>
                  </a:lnTo>
                  <a:lnTo>
                    <a:pt x="39" y="38"/>
                  </a:lnTo>
                  <a:lnTo>
                    <a:pt x="33" y="64"/>
                  </a:lnTo>
                  <a:lnTo>
                    <a:pt x="25" y="38"/>
                  </a:lnTo>
                  <a:lnTo>
                    <a:pt x="0" y="31"/>
                  </a:lnTo>
                  <a:lnTo>
                    <a:pt x="25" y="25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625">
              <a:extLst>
                <a:ext uri="{FF2B5EF4-FFF2-40B4-BE49-F238E27FC236}">
                  <a16:creationId xmlns:a16="http://schemas.microsoft.com/office/drawing/2014/main" id="{F823CC81-5A62-49D3-AF47-E563393451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99088" y="2073275"/>
              <a:ext cx="168275" cy="165100"/>
            </a:xfrm>
            <a:custGeom>
              <a:avLst/>
              <a:gdLst>
                <a:gd name="T0" fmla="*/ 33 w 55"/>
                <a:gd name="T1" fmla="*/ 4 h 54"/>
                <a:gd name="T2" fmla="*/ 37 w 55"/>
                <a:gd name="T3" fmla="*/ 18 h 54"/>
                <a:gd name="T4" fmla="*/ 51 w 55"/>
                <a:gd name="T5" fmla="*/ 22 h 54"/>
                <a:gd name="T6" fmla="*/ 54 w 55"/>
                <a:gd name="T7" fmla="*/ 29 h 54"/>
                <a:gd name="T8" fmla="*/ 51 w 55"/>
                <a:gd name="T9" fmla="*/ 32 h 54"/>
                <a:gd name="T10" fmla="*/ 37 w 55"/>
                <a:gd name="T11" fmla="*/ 36 h 54"/>
                <a:gd name="T12" fmla="*/ 33 w 55"/>
                <a:gd name="T13" fmla="*/ 50 h 54"/>
                <a:gd name="T14" fmla="*/ 26 w 55"/>
                <a:gd name="T15" fmla="*/ 53 h 54"/>
                <a:gd name="T16" fmla="*/ 23 w 55"/>
                <a:gd name="T17" fmla="*/ 50 h 54"/>
                <a:gd name="T18" fmla="*/ 18 w 55"/>
                <a:gd name="T19" fmla="*/ 36 h 54"/>
                <a:gd name="T20" fmla="*/ 5 w 55"/>
                <a:gd name="T21" fmla="*/ 32 h 54"/>
                <a:gd name="T22" fmla="*/ 1 w 55"/>
                <a:gd name="T23" fmla="*/ 25 h 54"/>
                <a:gd name="T24" fmla="*/ 5 w 55"/>
                <a:gd name="T25" fmla="*/ 22 h 54"/>
                <a:gd name="T26" fmla="*/ 18 w 55"/>
                <a:gd name="T27" fmla="*/ 18 h 54"/>
                <a:gd name="T28" fmla="*/ 23 w 55"/>
                <a:gd name="T29" fmla="*/ 4 h 54"/>
                <a:gd name="T30" fmla="*/ 29 w 55"/>
                <a:gd name="T31" fmla="*/ 1 h 54"/>
                <a:gd name="T32" fmla="*/ 33 w 55"/>
                <a:gd name="T33" fmla="*/ 4 h 54"/>
                <a:gd name="T34" fmla="*/ 31 w 55"/>
                <a:gd name="T35" fmla="*/ 27 h 54"/>
                <a:gd name="T36" fmla="*/ 28 w 55"/>
                <a:gd name="T37" fmla="*/ 24 h 54"/>
                <a:gd name="T38" fmla="*/ 25 w 55"/>
                <a:gd name="T39" fmla="*/ 27 h 54"/>
                <a:gd name="T40" fmla="*/ 28 w 55"/>
                <a:gd name="T41" fmla="*/ 30 h 54"/>
                <a:gd name="T42" fmla="*/ 31 w 55"/>
                <a:gd name="T43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" h="54">
                  <a:moveTo>
                    <a:pt x="33" y="4"/>
                  </a:moveTo>
                  <a:cubicBezTo>
                    <a:pt x="37" y="18"/>
                    <a:pt x="37" y="18"/>
                    <a:pt x="37" y="18"/>
                  </a:cubicBezTo>
                  <a:cubicBezTo>
                    <a:pt x="51" y="22"/>
                    <a:pt x="51" y="22"/>
                    <a:pt x="51" y="22"/>
                  </a:cubicBezTo>
                  <a:cubicBezTo>
                    <a:pt x="53" y="23"/>
                    <a:pt x="55" y="26"/>
                    <a:pt x="54" y="29"/>
                  </a:cubicBezTo>
                  <a:cubicBezTo>
                    <a:pt x="54" y="30"/>
                    <a:pt x="52" y="32"/>
                    <a:pt x="51" y="32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2" y="53"/>
                    <a:pt x="29" y="54"/>
                    <a:pt x="26" y="53"/>
                  </a:cubicBezTo>
                  <a:cubicBezTo>
                    <a:pt x="24" y="53"/>
                    <a:pt x="23" y="52"/>
                    <a:pt x="23" y="50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2" y="31"/>
                    <a:pt x="0" y="28"/>
                    <a:pt x="1" y="25"/>
                  </a:cubicBezTo>
                  <a:cubicBezTo>
                    <a:pt x="2" y="24"/>
                    <a:pt x="3" y="22"/>
                    <a:pt x="5" y="22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1"/>
                    <a:pt x="26" y="0"/>
                    <a:pt x="29" y="1"/>
                  </a:cubicBezTo>
                  <a:cubicBezTo>
                    <a:pt x="31" y="1"/>
                    <a:pt x="32" y="2"/>
                    <a:pt x="33" y="4"/>
                  </a:cubicBezTo>
                  <a:close/>
                  <a:moveTo>
                    <a:pt x="31" y="27"/>
                  </a:moveTo>
                  <a:cubicBezTo>
                    <a:pt x="29" y="26"/>
                    <a:pt x="28" y="25"/>
                    <a:pt x="28" y="24"/>
                  </a:cubicBezTo>
                  <a:cubicBezTo>
                    <a:pt x="27" y="25"/>
                    <a:pt x="26" y="26"/>
                    <a:pt x="25" y="27"/>
                  </a:cubicBezTo>
                  <a:cubicBezTo>
                    <a:pt x="26" y="28"/>
                    <a:pt x="27" y="29"/>
                    <a:pt x="28" y="30"/>
                  </a:cubicBezTo>
                  <a:cubicBezTo>
                    <a:pt x="28" y="29"/>
                    <a:pt x="29" y="28"/>
                    <a:pt x="31" y="27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626">
              <a:extLst>
                <a:ext uri="{FF2B5EF4-FFF2-40B4-BE49-F238E27FC236}">
                  <a16:creationId xmlns:a16="http://schemas.microsoft.com/office/drawing/2014/main" id="{C6B2B394-5EE7-4AF3-B78A-D3015EE4F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8138" y="2090738"/>
              <a:ext cx="130175" cy="128588"/>
            </a:xfrm>
            <a:custGeom>
              <a:avLst/>
              <a:gdLst>
                <a:gd name="T0" fmla="*/ 42 w 82"/>
                <a:gd name="T1" fmla="*/ 0 h 81"/>
                <a:gd name="T2" fmla="*/ 52 w 82"/>
                <a:gd name="T3" fmla="*/ 31 h 81"/>
                <a:gd name="T4" fmla="*/ 82 w 82"/>
                <a:gd name="T5" fmla="*/ 41 h 81"/>
                <a:gd name="T6" fmla="*/ 52 w 82"/>
                <a:gd name="T7" fmla="*/ 50 h 81"/>
                <a:gd name="T8" fmla="*/ 42 w 82"/>
                <a:gd name="T9" fmla="*/ 81 h 81"/>
                <a:gd name="T10" fmla="*/ 33 w 82"/>
                <a:gd name="T11" fmla="*/ 50 h 81"/>
                <a:gd name="T12" fmla="*/ 0 w 82"/>
                <a:gd name="T13" fmla="*/ 41 h 81"/>
                <a:gd name="T14" fmla="*/ 33 w 82"/>
                <a:gd name="T15" fmla="*/ 31 h 81"/>
                <a:gd name="T16" fmla="*/ 42 w 82"/>
                <a:gd name="T1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81">
                  <a:moveTo>
                    <a:pt x="42" y="0"/>
                  </a:moveTo>
                  <a:lnTo>
                    <a:pt x="52" y="31"/>
                  </a:lnTo>
                  <a:lnTo>
                    <a:pt x="82" y="41"/>
                  </a:lnTo>
                  <a:lnTo>
                    <a:pt x="52" y="50"/>
                  </a:lnTo>
                  <a:lnTo>
                    <a:pt x="42" y="81"/>
                  </a:lnTo>
                  <a:lnTo>
                    <a:pt x="33" y="50"/>
                  </a:lnTo>
                  <a:lnTo>
                    <a:pt x="0" y="41"/>
                  </a:lnTo>
                  <a:lnTo>
                    <a:pt x="33" y="3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627">
              <a:extLst>
                <a:ext uri="{FF2B5EF4-FFF2-40B4-BE49-F238E27FC236}">
                  <a16:creationId xmlns:a16="http://schemas.microsoft.com/office/drawing/2014/main" id="{F5EE66A8-DBCD-467D-9E91-9B8D6156398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88000" y="1971675"/>
              <a:ext cx="131763" cy="128588"/>
            </a:xfrm>
            <a:custGeom>
              <a:avLst/>
              <a:gdLst>
                <a:gd name="T0" fmla="*/ 26 w 43"/>
                <a:gd name="T1" fmla="*/ 3 h 42"/>
                <a:gd name="T2" fmla="*/ 29 w 43"/>
                <a:gd name="T3" fmla="*/ 14 h 42"/>
                <a:gd name="T4" fmla="*/ 40 w 43"/>
                <a:gd name="T5" fmla="*/ 17 h 42"/>
                <a:gd name="T6" fmla="*/ 42 w 43"/>
                <a:gd name="T7" fmla="*/ 22 h 42"/>
                <a:gd name="T8" fmla="*/ 39 w 43"/>
                <a:gd name="T9" fmla="*/ 25 h 42"/>
                <a:gd name="T10" fmla="*/ 29 w 43"/>
                <a:gd name="T11" fmla="*/ 28 h 42"/>
                <a:gd name="T12" fmla="*/ 26 w 43"/>
                <a:gd name="T13" fmla="*/ 39 h 42"/>
                <a:gd name="T14" fmla="*/ 20 w 43"/>
                <a:gd name="T15" fmla="*/ 42 h 42"/>
                <a:gd name="T16" fmla="*/ 18 w 43"/>
                <a:gd name="T17" fmla="*/ 39 h 42"/>
                <a:gd name="T18" fmla="*/ 14 w 43"/>
                <a:gd name="T19" fmla="*/ 28 h 42"/>
                <a:gd name="T20" fmla="*/ 4 w 43"/>
                <a:gd name="T21" fmla="*/ 25 h 42"/>
                <a:gd name="T22" fmla="*/ 1 w 43"/>
                <a:gd name="T23" fmla="*/ 20 h 42"/>
                <a:gd name="T24" fmla="*/ 4 w 43"/>
                <a:gd name="T25" fmla="*/ 17 h 42"/>
                <a:gd name="T26" fmla="*/ 14 w 43"/>
                <a:gd name="T27" fmla="*/ 14 h 42"/>
                <a:gd name="T28" fmla="*/ 18 w 43"/>
                <a:gd name="T29" fmla="*/ 3 h 42"/>
                <a:gd name="T30" fmla="*/ 23 w 43"/>
                <a:gd name="T31" fmla="*/ 0 h 42"/>
                <a:gd name="T32" fmla="*/ 26 w 43"/>
                <a:gd name="T33" fmla="*/ 3 h 42"/>
                <a:gd name="T34" fmla="*/ 24 w 43"/>
                <a:gd name="T35" fmla="*/ 21 h 42"/>
                <a:gd name="T36" fmla="*/ 22 w 43"/>
                <a:gd name="T37" fmla="*/ 19 h 42"/>
                <a:gd name="T38" fmla="*/ 19 w 43"/>
                <a:gd name="T39" fmla="*/ 21 h 42"/>
                <a:gd name="T40" fmla="*/ 22 w 43"/>
                <a:gd name="T41" fmla="*/ 23 h 42"/>
                <a:gd name="T42" fmla="*/ 24 w 43"/>
                <a:gd name="T43" fmla="*/ 2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3" h="42">
                  <a:moveTo>
                    <a:pt x="26" y="3"/>
                  </a:moveTo>
                  <a:cubicBezTo>
                    <a:pt x="29" y="14"/>
                    <a:pt x="29" y="14"/>
                    <a:pt x="29" y="14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2" y="18"/>
                    <a:pt x="43" y="20"/>
                    <a:pt x="42" y="22"/>
                  </a:cubicBezTo>
                  <a:cubicBezTo>
                    <a:pt x="42" y="24"/>
                    <a:pt x="41" y="25"/>
                    <a:pt x="39" y="25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5" y="41"/>
                    <a:pt x="23" y="42"/>
                    <a:pt x="20" y="42"/>
                  </a:cubicBezTo>
                  <a:cubicBezTo>
                    <a:pt x="19" y="41"/>
                    <a:pt x="18" y="40"/>
                    <a:pt x="18" y="39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2" y="24"/>
                    <a:pt x="0" y="22"/>
                    <a:pt x="1" y="20"/>
                  </a:cubicBezTo>
                  <a:cubicBezTo>
                    <a:pt x="2" y="18"/>
                    <a:pt x="3" y="17"/>
                    <a:pt x="4" y="17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1"/>
                    <a:pt x="21" y="0"/>
                    <a:pt x="23" y="0"/>
                  </a:cubicBezTo>
                  <a:cubicBezTo>
                    <a:pt x="24" y="1"/>
                    <a:pt x="25" y="2"/>
                    <a:pt x="26" y="3"/>
                  </a:cubicBezTo>
                  <a:close/>
                  <a:moveTo>
                    <a:pt x="24" y="21"/>
                  </a:moveTo>
                  <a:cubicBezTo>
                    <a:pt x="23" y="21"/>
                    <a:pt x="22" y="20"/>
                    <a:pt x="22" y="19"/>
                  </a:cubicBezTo>
                  <a:cubicBezTo>
                    <a:pt x="21" y="20"/>
                    <a:pt x="20" y="20"/>
                    <a:pt x="19" y="21"/>
                  </a:cubicBezTo>
                  <a:cubicBezTo>
                    <a:pt x="20" y="21"/>
                    <a:pt x="21" y="22"/>
                    <a:pt x="22" y="23"/>
                  </a:cubicBezTo>
                  <a:cubicBezTo>
                    <a:pt x="22" y="22"/>
                    <a:pt x="23" y="21"/>
                    <a:pt x="24" y="21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628">
              <a:extLst>
                <a:ext uri="{FF2B5EF4-FFF2-40B4-BE49-F238E27FC236}">
                  <a16:creationId xmlns:a16="http://schemas.microsoft.com/office/drawing/2014/main" id="{4D5B99B6-064B-4DD3-94E0-FDA0E58D4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875" y="1984375"/>
              <a:ext cx="100013" cy="103188"/>
            </a:xfrm>
            <a:custGeom>
              <a:avLst/>
              <a:gdLst>
                <a:gd name="T0" fmla="*/ 33 w 63"/>
                <a:gd name="T1" fmla="*/ 0 h 65"/>
                <a:gd name="T2" fmla="*/ 40 w 63"/>
                <a:gd name="T3" fmla="*/ 25 h 65"/>
                <a:gd name="T4" fmla="*/ 63 w 63"/>
                <a:gd name="T5" fmla="*/ 33 h 65"/>
                <a:gd name="T6" fmla="*/ 40 w 63"/>
                <a:gd name="T7" fmla="*/ 40 h 65"/>
                <a:gd name="T8" fmla="*/ 33 w 63"/>
                <a:gd name="T9" fmla="*/ 65 h 65"/>
                <a:gd name="T10" fmla="*/ 25 w 63"/>
                <a:gd name="T11" fmla="*/ 40 h 65"/>
                <a:gd name="T12" fmla="*/ 0 w 63"/>
                <a:gd name="T13" fmla="*/ 33 h 65"/>
                <a:gd name="T14" fmla="*/ 25 w 63"/>
                <a:gd name="T15" fmla="*/ 25 h 65"/>
                <a:gd name="T16" fmla="*/ 33 w 63"/>
                <a:gd name="T1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5">
                  <a:moveTo>
                    <a:pt x="33" y="0"/>
                  </a:moveTo>
                  <a:lnTo>
                    <a:pt x="40" y="25"/>
                  </a:lnTo>
                  <a:lnTo>
                    <a:pt x="63" y="33"/>
                  </a:lnTo>
                  <a:lnTo>
                    <a:pt x="40" y="40"/>
                  </a:lnTo>
                  <a:lnTo>
                    <a:pt x="33" y="65"/>
                  </a:lnTo>
                  <a:lnTo>
                    <a:pt x="25" y="40"/>
                  </a:lnTo>
                  <a:lnTo>
                    <a:pt x="0" y="33"/>
                  </a:lnTo>
                  <a:lnTo>
                    <a:pt x="25" y="25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629">
              <a:extLst>
                <a:ext uri="{FF2B5EF4-FFF2-40B4-BE49-F238E27FC236}">
                  <a16:creationId xmlns:a16="http://schemas.microsoft.com/office/drawing/2014/main" id="{B03FD683-3164-42BD-BBDB-00DEEE677C5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16838" y="989013"/>
              <a:ext cx="168275" cy="168275"/>
            </a:xfrm>
            <a:custGeom>
              <a:avLst/>
              <a:gdLst>
                <a:gd name="T0" fmla="*/ 33 w 55"/>
                <a:gd name="T1" fmla="*/ 4 h 55"/>
                <a:gd name="T2" fmla="*/ 37 w 55"/>
                <a:gd name="T3" fmla="*/ 18 h 55"/>
                <a:gd name="T4" fmla="*/ 51 w 55"/>
                <a:gd name="T5" fmla="*/ 22 h 55"/>
                <a:gd name="T6" fmla="*/ 54 w 55"/>
                <a:gd name="T7" fmla="*/ 29 h 55"/>
                <a:gd name="T8" fmla="*/ 51 w 55"/>
                <a:gd name="T9" fmla="*/ 32 h 55"/>
                <a:gd name="T10" fmla="*/ 37 w 55"/>
                <a:gd name="T11" fmla="*/ 36 h 55"/>
                <a:gd name="T12" fmla="*/ 33 w 55"/>
                <a:gd name="T13" fmla="*/ 50 h 55"/>
                <a:gd name="T14" fmla="*/ 26 w 55"/>
                <a:gd name="T15" fmla="*/ 54 h 55"/>
                <a:gd name="T16" fmla="*/ 23 w 55"/>
                <a:gd name="T17" fmla="*/ 50 h 55"/>
                <a:gd name="T18" fmla="*/ 19 w 55"/>
                <a:gd name="T19" fmla="*/ 36 h 55"/>
                <a:gd name="T20" fmla="*/ 5 w 55"/>
                <a:gd name="T21" fmla="*/ 32 h 55"/>
                <a:gd name="T22" fmla="*/ 1 w 55"/>
                <a:gd name="T23" fmla="*/ 26 h 55"/>
                <a:gd name="T24" fmla="*/ 5 w 55"/>
                <a:gd name="T25" fmla="*/ 22 h 55"/>
                <a:gd name="T26" fmla="*/ 19 w 55"/>
                <a:gd name="T27" fmla="*/ 18 h 55"/>
                <a:gd name="T28" fmla="*/ 23 w 55"/>
                <a:gd name="T29" fmla="*/ 4 h 55"/>
                <a:gd name="T30" fmla="*/ 29 w 55"/>
                <a:gd name="T31" fmla="*/ 1 h 55"/>
                <a:gd name="T32" fmla="*/ 33 w 55"/>
                <a:gd name="T33" fmla="*/ 4 h 55"/>
                <a:gd name="T34" fmla="*/ 31 w 55"/>
                <a:gd name="T35" fmla="*/ 27 h 55"/>
                <a:gd name="T36" fmla="*/ 28 w 55"/>
                <a:gd name="T37" fmla="*/ 24 h 55"/>
                <a:gd name="T38" fmla="*/ 25 w 55"/>
                <a:gd name="T39" fmla="*/ 27 h 55"/>
                <a:gd name="T40" fmla="*/ 28 w 55"/>
                <a:gd name="T41" fmla="*/ 30 h 55"/>
                <a:gd name="T42" fmla="*/ 31 w 55"/>
                <a:gd name="T43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" h="55">
                  <a:moveTo>
                    <a:pt x="33" y="4"/>
                  </a:moveTo>
                  <a:cubicBezTo>
                    <a:pt x="37" y="18"/>
                    <a:pt x="37" y="18"/>
                    <a:pt x="37" y="18"/>
                  </a:cubicBezTo>
                  <a:cubicBezTo>
                    <a:pt x="51" y="22"/>
                    <a:pt x="51" y="22"/>
                    <a:pt x="51" y="22"/>
                  </a:cubicBezTo>
                  <a:cubicBezTo>
                    <a:pt x="54" y="23"/>
                    <a:pt x="55" y="26"/>
                    <a:pt x="54" y="29"/>
                  </a:cubicBezTo>
                  <a:cubicBezTo>
                    <a:pt x="54" y="31"/>
                    <a:pt x="52" y="32"/>
                    <a:pt x="51" y="32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2" y="53"/>
                    <a:pt x="29" y="55"/>
                    <a:pt x="26" y="54"/>
                  </a:cubicBezTo>
                  <a:cubicBezTo>
                    <a:pt x="24" y="53"/>
                    <a:pt x="23" y="52"/>
                    <a:pt x="23" y="50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2" y="31"/>
                    <a:pt x="0" y="28"/>
                    <a:pt x="1" y="26"/>
                  </a:cubicBezTo>
                  <a:cubicBezTo>
                    <a:pt x="2" y="24"/>
                    <a:pt x="3" y="22"/>
                    <a:pt x="5" y="22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4" y="1"/>
                    <a:pt x="27" y="0"/>
                    <a:pt x="29" y="1"/>
                  </a:cubicBezTo>
                  <a:cubicBezTo>
                    <a:pt x="31" y="1"/>
                    <a:pt x="33" y="3"/>
                    <a:pt x="33" y="4"/>
                  </a:cubicBezTo>
                  <a:close/>
                  <a:moveTo>
                    <a:pt x="31" y="27"/>
                  </a:moveTo>
                  <a:cubicBezTo>
                    <a:pt x="30" y="27"/>
                    <a:pt x="28" y="26"/>
                    <a:pt x="28" y="24"/>
                  </a:cubicBezTo>
                  <a:cubicBezTo>
                    <a:pt x="27" y="25"/>
                    <a:pt x="26" y="27"/>
                    <a:pt x="25" y="27"/>
                  </a:cubicBezTo>
                  <a:cubicBezTo>
                    <a:pt x="26" y="28"/>
                    <a:pt x="27" y="29"/>
                    <a:pt x="28" y="30"/>
                  </a:cubicBezTo>
                  <a:cubicBezTo>
                    <a:pt x="28" y="29"/>
                    <a:pt x="29" y="28"/>
                    <a:pt x="31" y="27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630">
              <a:extLst>
                <a:ext uri="{FF2B5EF4-FFF2-40B4-BE49-F238E27FC236}">
                  <a16:creationId xmlns:a16="http://schemas.microsoft.com/office/drawing/2014/main" id="{AB0996F0-AACE-4EDC-940D-C6E056FF170E}"/>
                </a:ext>
              </a:extLst>
            </p:cNvPr>
            <p:cNvSpPr>
              <a:spLocks/>
            </p:cNvSpPr>
            <p:nvPr/>
          </p:nvSpPr>
          <p:spPr bwMode="auto">
            <a:xfrm>
              <a:off x="7739063" y="1006475"/>
              <a:ext cx="127000" cy="128588"/>
            </a:xfrm>
            <a:custGeom>
              <a:avLst/>
              <a:gdLst>
                <a:gd name="T0" fmla="*/ 40 w 80"/>
                <a:gd name="T1" fmla="*/ 0 h 81"/>
                <a:gd name="T2" fmla="*/ 49 w 80"/>
                <a:gd name="T3" fmla="*/ 31 h 81"/>
                <a:gd name="T4" fmla="*/ 80 w 80"/>
                <a:gd name="T5" fmla="*/ 41 h 81"/>
                <a:gd name="T6" fmla="*/ 49 w 80"/>
                <a:gd name="T7" fmla="*/ 50 h 81"/>
                <a:gd name="T8" fmla="*/ 40 w 80"/>
                <a:gd name="T9" fmla="*/ 81 h 81"/>
                <a:gd name="T10" fmla="*/ 30 w 80"/>
                <a:gd name="T11" fmla="*/ 50 h 81"/>
                <a:gd name="T12" fmla="*/ 0 w 80"/>
                <a:gd name="T13" fmla="*/ 41 h 81"/>
                <a:gd name="T14" fmla="*/ 30 w 80"/>
                <a:gd name="T15" fmla="*/ 31 h 81"/>
                <a:gd name="T16" fmla="*/ 40 w 80"/>
                <a:gd name="T1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" h="81">
                  <a:moveTo>
                    <a:pt x="40" y="0"/>
                  </a:moveTo>
                  <a:lnTo>
                    <a:pt x="49" y="31"/>
                  </a:lnTo>
                  <a:lnTo>
                    <a:pt x="80" y="41"/>
                  </a:lnTo>
                  <a:lnTo>
                    <a:pt x="49" y="50"/>
                  </a:lnTo>
                  <a:lnTo>
                    <a:pt x="40" y="81"/>
                  </a:lnTo>
                  <a:lnTo>
                    <a:pt x="30" y="50"/>
                  </a:lnTo>
                  <a:lnTo>
                    <a:pt x="0" y="41"/>
                  </a:lnTo>
                  <a:lnTo>
                    <a:pt x="30" y="3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631">
              <a:extLst>
                <a:ext uri="{FF2B5EF4-FFF2-40B4-BE49-F238E27FC236}">
                  <a16:creationId xmlns:a16="http://schemas.microsoft.com/office/drawing/2014/main" id="{4DBA865C-78DA-4A72-A516-F921BAE965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66063" y="1125538"/>
              <a:ext cx="131763" cy="131763"/>
            </a:xfrm>
            <a:custGeom>
              <a:avLst/>
              <a:gdLst>
                <a:gd name="T0" fmla="*/ 25 w 43"/>
                <a:gd name="T1" fmla="*/ 4 h 43"/>
                <a:gd name="T2" fmla="*/ 29 w 43"/>
                <a:gd name="T3" fmla="*/ 14 h 43"/>
                <a:gd name="T4" fmla="*/ 39 w 43"/>
                <a:gd name="T5" fmla="*/ 18 h 43"/>
                <a:gd name="T6" fmla="*/ 42 w 43"/>
                <a:gd name="T7" fmla="*/ 23 h 43"/>
                <a:gd name="T8" fmla="*/ 39 w 43"/>
                <a:gd name="T9" fmla="*/ 26 h 43"/>
                <a:gd name="T10" fmla="*/ 29 w 43"/>
                <a:gd name="T11" fmla="*/ 29 h 43"/>
                <a:gd name="T12" fmla="*/ 25 w 43"/>
                <a:gd name="T13" fmla="*/ 39 h 43"/>
                <a:gd name="T14" fmla="*/ 20 w 43"/>
                <a:gd name="T15" fmla="*/ 42 h 43"/>
                <a:gd name="T16" fmla="*/ 17 w 43"/>
                <a:gd name="T17" fmla="*/ 39 h 43"/>
                <a:gd name="T18" fmla="*/ 14 w 43"/>
                <a:gd name="T19" fmla="*/ 29 h 43"/>
                <a:gd name="T20" fmla="*/ 4 w 43"/>
                <a:gd name="T21" fmla="*/ 26 h 43"/>
                <a:gd name="T22" fmla="*/ 1 w 43"/>
                <a:gd name="T23" fmla="*/ 20 h 43"/>
                <a:gd name="T24" fmla="*/ 4 w 43"/>
                <a:gd name="T25" fmla="*/ 18 h 43"/>
                <a:gd name="T26" fmla="*/ 14 w 43"/>
                <a:gd name="T27" fmla="*/ 14 h 43"/>
                <a:gd name="T28" fmla="*/ 17 w 43"/>
                <a:gd name="T29" fmla="*/ 4 h 43"/>
                <a:gd name="T30" fmla="*/ 23 w 43"/>
                <a:gd name="T31" fmla="*/ 1 h 43"/>
                <a:gd name="T32" fmla="*/ 25 w 43"/>
                <a:gd name="T33" fmla="*/ 4 h 43"/>
                <a:gd name="T34" fmla="*/ 24 w 43"/>
                <a:gd name="T35" fmla="*/ 22 h 43"/>
                <a:gd name="T36" fmla="*/ 21 w 43"/>
                <a:gd name="T37" fmla="*/ 19 h 43"/>
                <a:gd name="T38" fmla="*/ 19 w 43"/>
                <a:gd name="T39" fmla="*/ 22 h 43"/>
                <a:gd name="T40" fmla="*/ 21 w 43"/>
                <a:gd name="T41" fmla="*/ 24 h 43"/>
                <a:gd name="T42" fmla="*/ 24 w 43"/>
                <a:gd name="T43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3" h="43">
                  <a:moveTo>
                    <a:pt x="25" y="4"/>
                  </a:moveTo>
                  <a:cubicBezTo>
                    <a:pt x="29" y="14"/>
                    <a:pt x="29" y="14"/>
                    <a:pt x="29" y="14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41" y="18"/>
                    <a:pt x="43" y="21"/>
                    <a:pt x="42" y="23"/>
                  </a:cubicBezTo>
                  <a:cubicBezTo>
                    <a:pt x="41" y="24"/>
                    <a:pt x="40" y="25"/>
                    <a:pt x="39" y="26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5" y="42"/>
                    <a:pt x="22" y="43"/>
                    <a:pt x="20" y="42"/>
                  </a:cubicBezTo>
                  <a:cubicBezTo>
                    <a:pt x="19" y="42"/>
                    <a:pt x="18" y="41"/>
                    <a:pt x="17" y="39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1" y="25"/>
                    <a:pt x="0" y="23"/>
                    <a:pt x="1" y="20"/>
                  </a:cubicBezTo>
                  <a:cubicBezTo>
                    <a:pt x="1" y="19"/>
                    <a:pt x="2" y="18"/>
                    <a:pt x="4" y="18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8" y="2"/>
                    <a:pt x="20" y="0"/>
                    <a:pt x="23" y="1"/>
                  </a:cubicBezTo>
                  <a:cubicBezTo>
                    <a:pt x="24" y="1"/>
                    <a:pt x="25" y="3"/>
                    <a:pt x="25" y="4"/>
                  </a:cubicBezTo>
                  <a:close/>
                  <a:moveTo>
                    <a:pt x="24" y="22"/>
                  </a:moveTo>
                  <a:cubicBezTo>
                    <a:pt x="23" y="21"/>
                    <a:pt x="22" y="20"/>
                    <a:pt x="21" y="19"/>
                  </a:cubicBezTo>
                  <a:cubicBezTo>
                    <a:pt x="21" y="20"/>
                    <a:pt x="20" y="21"/>
                    <a:pt x="19" y="22"/>
                  </a:cubicBezTo>
                  <a:cubicBezTo>
                    <a:pt x="20" y="22"/>
                    <a:pt x="21" y="23"/>
                    <a:pt x="21" y="24"/>
                  </a:cubicBezTo>
                  <a:cubicBezTo>
                    <a:pt x="22" y="23"/>
                    <a:pt x="23" y="22"/>
                    <a:pt x="24" y="2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632">
              <a:extLst>
                <a:ext uri="{FF2B5EF4-FFF2-40B4-BE49-F238E27FC236}">
                  <a16:creationId xmlns:a16="http://schemas.microsoft.com/office/drawing/2014/main" id="{8516A475-08AF-4032-9B71-01E9406F4BE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1938" y="1141413"/>
              <a:ext cx="100013" cy="100013"/>
            </a:xfrm>
            <a:custGeom>
              <a:avLst/>
              <a:gdLst>
                <a:gd name="T0" fmla="*/ 30 w 63"/>
                <a:gd name="T1" fmla="*/ 0 h 63"/>
                <a:gd name="T2" fmla="*/ 38 w 63"/>
                <a:gd name="T3" fmla="*/ 25 h 63"/>
                <a:gd name="T4" fmla="*/ 63 w 63"/>
                <a:gd name="T5" fmla="*/ 33 h 63"/>
                <a:gd name="T6" fmla="*/ 38 w 63"/>
                <a:gd name="T7" fmla="*/ 40 h 63"/>
                <a:gd name="T8" fmla="*/ 30 w 63"/>
                <a:gd name="T9" fmla="*/ 63 h 63"/>
                <a:gd name="T10" fmla="*/ 23 w 63"/>
                <a:gd name="T11" fmla="*/ 40 h 63"/>
                <a:gd name="T12" fmla="*/ 0 w 63"/>
                <a:gd name="T13" fmla="*/ 33 h 63"/>
                <a:gd name="T14" fmla="*/ 23 w 63"/>
                <a:gd name="T15" fmla="*/ 25 h 63"/>
                <a:gd name="T16" fmla="*/ 30 w 63"/>
                <a:gd name="T1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3">
                  <a:moveTo>
                    <a:pt x="30" y="0"/>
                  </a:moveTo>
                  <a:lnTo>
                    <a:pt x="38" y="25"/>
                  </a:lnTo>
                  <a:lnTo>
                    <a:pt x="63" y="33"/>
                  </a:lnTo>
                  <a:lnTo>
                    <a:pt x="38" y="40"/>
                  </a:lnTo>
                  <a:lnTo>
                    <a:pt x="30" y="63"/>
                  </a:lnTo>
                  <a:lnTo>
                    <a:pt x="23" y="40"/>
                  </a:lnTo>
                  <a:lnTo>
                    <a:pt x="0" y="33"/>
                  </a:lnTo>
                  <a:lnTo>
                    <a:pt x="23" y="25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33">
              <a:extLst>
                <a:ext uri="{FF2B5EF4-FFF2-40B4-BE49-F238E27FC236}">
                  <a16:creationId xmlns:a16="http://schemas.microsoft.com/office/drawing/2014/main" id="{F593C9EC-58B9-4A46-9A5A-D2E62D0E13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69413" y="1125538"/>
              <a:ext cx="128588" cy="131763"/>
            </a:xfrm>
            <a:custGeom>
              <a:avLst/>
              <a:gdLst>
                <a:gd name="T0" fmla="*/ 25 w 42"/>
                <a:gd name="T1" fmla="*/ 4 h 43"/>
                <a:gd name="T2" fmla="*/ 28 w 42"/>
                <a:gd name="T3" fmla="*/ 14 h 43"/>
                <a:gd name="T4" fmla="*/ 39 w 42"/>
                <a:gd name="T5" fmla="*/ 18 h 43"/>
                <a:gd name="T6" fmla="*/ 41 w 42"/>
                <a:gd name="T7" fmla="*/ 23 h 43"/>
                <a:gd name="T8" fmla="*/ 39 w 42"/>
                <a:gd name="T9" fmla="*/ 26 h 43"/>
                <a:gd name="T10" fmla="*/ 28 w 42"/>
                <a:gd name="T11" fmla="*/ 29 h 43"/>
                <a:gd name="T12" fmla="*/ 25 w 42"/>
                <a:gd name="T13" fmla="*/ 39 h 43"/>
                <a:gd name="T14" fmla="*/ 20 w 42"/>
                <a:gd name="T15" fmla="*/ 42 h 43"/>
                <a:gd name="T16" fmla="*/ 17 w 42"/>
                <a:gd name="T17" fmla="*/ 39 h 43"/>
                <a:gd name="T18" fmla="*/ 14 w 42"/>
                <a:gd name="T19" fmla="*/ 29 h 43"/>
                <a:gd name="T20" fmla="*/ 3 w 42"/>
                <a:gd name="T21" fmla="*/ 26 h 43"/>
                <a:gd name="T22" fmla="*/ 0 w 42"/>
                <a:gd name="T23" fmla="*/ 20 h 43"/>
                <a:gd name="T24" fmla="*/ 3 w 42"/>
                <a:gd name="T25" fmla="*/ 18 h 43"/>
                <a:gd name="T26" fmla="*/ 14 w 42"/>
                <a:gd name="T27" fmla="*/ 14 h 43"/>
                <a:gd name="T28" fmla="*/ 17 w 42"/>
                <a:gd name="T29" fmla="*/ 4 h 43"/>
                <a:gd name="T30" fmla="*/ 22 w 42"/>
                <a:gd name="T31" fmla="*/ 1 h 43"/>
                <a:gd name="T32" fmla="*/ 25 w 42"/>
                <a:gd name="T33" fmla="*/ 4 h 43"/>
                <a:gd name="T34" fmla="*/ 23 w 42"/>
                <a:gd name="T35" fmla="*/ 22 h 43"/>
                <a:gd name="T36" fmla="*/ 21 w 42"/>
                <a:gd name="T37" fmla="*/ 19 h 43"/>
                <a:gd name="T38" fmla="*/ 18 w 42"/>
                <a:gd name="T39" fmla="*/ 22 h 43"/>
                <a:gd name="T40" fmla="*/ 21 w 42"/>
                <a:gd name="T41" fmla="*/ 24 h 43"/>
                <a:gd name="T42" fmla="*/ 23 w 42"/>
                <a:gd name="T43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2" h="43">
                  <a:moveTo>
                    <a:pt x="25" y="4"/>
                  </a:moveTo>
                  <a:cubicBezTo>
                    <a:pt x="28" y="14"/>
                    <a:pt x="28" y="14"/>
                    <a:pt x="28" y="14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41" y="18"/>
                    <a:pt x="42" y="21"/>
                    <a:pt x="41" y="23"/>
                  </a:cubicBezTo>
                  <a:cubicBezTo>
                    <a:pt x="41" y="24"/>
                    <a:pt x="40" y="25"/>
                    <a:pt x="39" y="26"/>
                  </a:cubicBezTo>
                  <a:cubicBezTo>
                    <a:pt x="28" y="29"/>
                    <a:pt x="28" y="29"/>
                    <a:pt x="28" y="29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4" y="42"/>
                    <a:pt x="22" y="43"/>
                    <a:pt x="20" y="42"/>
                  </a:cubicBezTo>
                  <a:cubicBezTo>
                    <a:pt x="18" y="42"/>
                    <a:pt x="17" y="41"/>
                    <a:pt x="17" y="39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1" y="25"/>
                    <a:pt x="0" y="23"/>
                    <a:pt x="0" y="20"/>
                  </a:cubicBezTo>
                  <a:cubicBezTo>
                    <a:pt x="1" y="19"/>
                    <a:pt x="2" y="18"/>
                    <a:pt x="3" y="18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2"/>
                    <a:pt x="20" y="0"/>
                    <a:pt x="22" y="1"/>
                  </a:cubicBezTo>
                  <a:cubicBezTo>
                    <a:pt x="23" y="1"/>
                    <a:pt x="24" y="3"/>
                    <a:pt x="25" y="4"/>
                  </a:cubicBezTo>
                  <a:close/>
                  <a:moveTo>
                    <a:pt x="23" y="22"/>
                  </a:moveTo>
                  <a:cubicBezTo>
                    <a:pt x="22" y="21"/>
                    <a:pt x="21" y="20"/>
                    <a:pt x="21" y="19"/>
                  </a:cubicBezTo>
                  <a:cubicBezTo>
                    <a:pt x="20" y="20"/>
                    <a:pt x="20" y="21"/>
                    <a:pt x="18" y="22"/>
                  </a:cubicBezTo>
                  <a:cubicBezTo>
                    <a:pt x="20" y="22"/>
                    <a:pt x="20" y="23"/>
                    <a:pt x="21" y="24"/>
                  </a:cubicBezTo>
                  <a:cubicBezTo>
                    <a:pt x="21" y="23"/>
                    <a:pt x="22" y="22"/>
                    <a:pt x="23" y="22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634">
              <a:extLst>
                <a:ext uri="{FF2B5EF4-FFF2-40B4-BE49-F238E27FC236}">
                  <a16:creationId xmlns:a16="http://schemas.microsoft.com/office/drawing/2014/main" id="{802E8B7D-674E-499B-8B01-C99E37553E3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2113" y="1141413"/>
              <a:ext cx="100013" cy="100013"/>
            </a:xfrm>
            <a:custGeom>
              <a:avLst/>
              <a:gdLst>
                <a:gd name="T0" fmla="*/ 33 w 63"/>
                <a:gd name="T1" fmla="*/ 0 h 63"/>
                <a:gd name="T2" fmla="*/ 40 w 63"/>
                <a:gd name="T3" fmla="*/ 25 h 63"/>
                <a:gd name="T4" fmla="*/ 63 w 63"/>
                <a:gd name="T5" fmla="*/ 33 h 63"/>
                <a:gd name="T6" fmla="*/ 40 w 63"/>
                <a:gd name="T7" fmla="*/ 40 h 63"/>
                <a:gd name="T8" fmla="*/ 33 w 63"/>
                <a:gd name="T9" fmla="*/ 63 h 63"/>
                <a:gd name="T10" fmla="*/ 25 w 63"/>
                <a:gd name="T11" fmla="*/ 40 h 63"/>
                <a:gd name="T12" fmla="*/ 0 w 63"/>
                <a:gd name="T13" fmla="*/ 33 h 63"/>
                <a:gd name="T14" fmla="*/ 25 w 63"/>
                <a:gd name="T15" fmla="*/ 25 h 63"/>
                <a:gd name="T16" fmla="*/ 33 w 63"/>
                <a:gd name="T1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3">
                  <a:moveTo>
                    <a:pt x="33" y="0"/>
                  </a:moveTo>
                  <a:lnTo>
                    <a:pt x="40" y="25"/>
                  </a:lnTo>
                  <a:lnTo>
                    <a:pt x="63" y="33"/>
                  </a:lnTo>
                  <a:lnTo>
                    <a:pt x="40" y="40"/>
                  </a:lnTo>
                  <a:lnTo>
                    <a:pt x="33" y="63"/>
                  </a:lnTo>
                  <a:lnTo>
                    <a:pt x="25" y="40"/>
                  </a:lnTo>
                  <a:lnTo>
                    <a:pt x="0" y="33"/>
                  </a:lnTo>
                  <a:lnTo>
                    <a:pt x="25" y="25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635">
              <a:extLst>
                <a:ext uri="{FF2B5EF4-FFF2-40B4-BE49-F238E27FC236}">
                  <a16:creationId xmlns:a16="http://schemas.microsoft.com/office/drawing/2014/main" id="{0E4FC111-492A-4998-8165-9576567E9A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85963" y="3041650"/>
              <a:ext cx="168275" cy="165100"/>
            </a:xfrm>
            <a:custGeom>
              <a:avLst/>
              <a:gdLst>
                <a:gd name="T0" fmla="*/ 32 w 55"/>
                <a:gd name="T1" fmla="*/ 4 h 54"/>
                <a:gd name="T2" fmla="*/ 37 w 55"/>
                <a:gd name="T3" fmla="*/ 18 h 54"/>
                <a:gd name="T4" fmla="*/ 50 w 55"/>
                <a:gd name="T5" fmla="*/ 22 h 54"/>
                <a:gd name="T6" fmla="*/ 54 w 55"/>
                <a:gd name="T7" fmla="*/ 29 h 54"/>
                <a:gd name="T8" fmla="*/ 50 w 55"/>
                <a:gd name="T9" fmla="*/ 32 h 54"/>
                <a:gd name="T10" fmla="*/ 37 w 55"/>
                <a:gd name="T11" fmla="*/ 36 h 54"/>
                <a:gd name="T12" fmla="*/ 32 w 55"/>
                <a:gd name="T13" fmla="*/ 50 h 54"/>
                <a:gd name="T14" fmla="*/ 26 w 55"/>
                <a:gd name="T15" fmla="*/ 53 h 54"/>
                <a:gd name="T16" fmla="*/ 22 w 55"/>
                <a:gd name="T17" fmla="*/ 50 h 54"/>
                <a:gd name="T18" fmla="*/ 18 w 55"/>
                <a:gd name="T19" fmla="*/ 36 h 54"/>
                <a:gd name="T20" fmla="*/ 4 w 55"/>
                <a:gd name="T21" fmla="*/ 32 h 54"/>
                <a:gd name="T22" fmla="*/ 1 w 55"/>
                <a:gd name="T23" fmla="*/ 25 h 54"/>
                <a:gd name="T24" fmla="*/ 4 w 55"/>
                <a:gd name="T25" fmla="*/ 22 h 54"/>
                <a:gd name="T26" fmla="*/ 18 w 55"/>
                <a:gd name="T27" fmla="*/ 18 h 54"/>
                <a:gd name="T28" fmla="*/ 22 w 55"/>
                <a:gd name="T29" fmla="*/ 4 h 54"/>
                <a:gd name="T30" fmla="*/ 29 w 55"/>
                <a:gd name="T31" fmla="*/ 0 h 54"/>
                <a:gd name="T32" fmla="*/ 32 w 55"/>
                <a:gd name="T33" fmla="*/ 4 h 54"/>
                <a:gd name="T34" fmla="*/ 30 w 55"/>
                <a:gd name="T35" fmla="*/ 27 h 54"/>
                <a:gd name="T36" fmla="*/ 27 w 55"/>
                <a:gd name="T37" fmla="*/ 24 h 54"/>
                <a:gd name="T38" fmla="*/ 24 w 55"/>
                <a:gd name="T39" fmla="*/ 27 h 54"/>
                <a:gd name="T40" fmla="*/ 27 w 55"/>
                <a:gd name="T41" fmla="*/ 30 h 54"/>
                <a:gd name="T42" fmla="*/ 30 w 55"/>
                <a:gd name="T43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" h="54">
                  <a:moveTo>
                    <a:pt x="32" y="4"/>
                  </a:moveTo>
                  <a:cubicBezTo>
                    <a:pt x="37" y="18"/>
                    <a:pt x="37" y="18"/>
                    <a:pt x="37" y="18"/>
                  </a:cubicBezTo>
                  <a:cubicBezTo>
                    <a:pt x="50" y="22"/>
                    <a:pt x="50" y="22"/>
                    <a:pt x="50" y="22"/>
                  </a:cubicBezTo>
                  <a:cubicBezTo>
                    <a:pt x="53" y="23"/>
                    <a:pt x="55" y="26"/>
                    <a:pt x="54" y="29"/>
                  </a:cubicBezTo>
                  <a:cubicBezTo>
                    <a:pt x="53" y="30"/>
                    <a:pt x="52" y="32"/>
                    <a:pt x="50" y="32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3"/>
                    <a:pt x="29" y="54"/>
                    <a:pt x="26" y="53"/>
                  </a:cubicBezTo>
                  <a:cubicBezTo>
                    <a:pt x="24" y="53"/>
                    <a:pt x="23" y="51"/>
                    <a:pt x="22" y="50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2" y="31"/>
                    <a:pt x="0" y="28"/>
                    <a:pt x="1" y="25"/>
                  </a:cubicBezTo>
                  <a:cubicBezTo>
                    <a:pt x="1" y="24"/>
                    <a:pt x="3" y="22"/>
                    <a:pt x="4" y="22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3" y="1"/>
                    <a:pt x="26" y="0"/>
                    <a:pt x="29" y="0"/>
                  </a:cubicBezTo>
                  <a:cubicBezTo>
                    <a:pt x="31" y="1"/>
                    <a:pt x="32" y="2"/>
                    <a:pt x="32" y="4"/>
                  </a:cubicBezTo>
                  <a:close/>
                  <a:moveTo>
                    <a:pt x="30" y="27"/>
                  </a:moveTo>
                  <a:cubicBezTo>
                    <a:pt x="29" y="26"/>
                    <a:pt x="28" y="25"/>
                    <a:pt x="27" y="24"/>
                  </a:cubicBezTo>
                  <a:cubicBezTo>
                    <a:pt x="27" y="25"/>
                    <a:pt x="26" y="26"/>
                    <a:pt x="24" y="27"/>
                  </a:cubicBezTo>
                  <a:cubicBezTo>
                    <a:pt x="26" y="27"/>
                    <a:pt x="27" y="29"/>
                    <a:pt x="27" y="30"/>
                  </a:cubicBezTo>
                  <a:cubicBezTo>
                    <a:pt x="28" y="29"/>
                    <a:pt x="29" y="27"/>
                    <a:pt x="30" y="27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36">
              <a:extLst>
                <a:ext uri="{FF2B5EF4-FFF2-40B4-BE49-F238E27FC236}">
                  <a16:creationId xmlns:a16="http://schemas.microsoft.com/office/drawing/2014/main" id="{17B498E6-251B-4BA9-9681-C34F5F7663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5013" y="3059113"/>
              <a:ext cx="130175" cy="128588"/>
            </a:xfrm>
            <a:custGeom>
              <a:avLst/>
              <a:gdLst>
                <a:gd name="T0" fmla="*/ 40 w 82"/>
                <a:gd name="T1" fmla="*/ 0 h 81"/>
                <a:gd name="T2" fmla="*/ 50 w 82"/>
                <a:gd name="T3" fmla="*/ 31 h 81"/>
                <a:gd name="T4" fmla="*/ 82 w 82"/>
                <a:gd name="T5" fmla="*/ 41 h 81"/>
                <a:gd name="T6" fmla="*/ 50 w 82"/>
                <a:gd name="T7" fmla="*/ 50 h 81"/>
                <a:gd name="T8" fmla="*/ 40 w 82"/>
                <a:gd name="T9" fmla="*/ 81 h 81"/>
                <a:gd name="T10" fmla="*/ 31 w 82"/>
                <a:gd name="T11" fmla="*/ 50 h 81"/>
                <a:gd name="T12" fmla="*/ 0 w 82"/>
                <a:gd name="T13" fmla="*/ 41 h 81"/>
                <a:gd name="T14" fmla="*/ 31 w 82"/>
                <a:gd name="T15" fmla="*/ 31 h 81"/>
                <a:gd name="T16" fmla="*/ 40 w 82"/>
                <a:gd name="T1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81">
                  <a:moveTo>
                    <a:pt x="40" y="0"/>
                  </a:moveTo>
                  <a:lnTo>
                    <a:pt x="50" y="31"/>
                  </a:lnTo>
                  <a:lnTo>
                    <a:pt x="82" y="41"/>
                  </a:lnTo>
                  <a:lnTo>
                    <a:pt x="50" y="50"/>
                  </a:lnTo>
                  <a:lnTo>
                    <a:pt x="40" y="81"/>
                  </a:lnTo>
                  <a:lnTo>
                    <a:pt x="31" y="50"/>
                  </a:lnTo>
                  <a:lnTo>
                    <a:pt x="0" y="41"/>
                  </a:lnTo>
                  <a:lnTo>
                    <a:pt x="31" y="3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637">
              <a:extLst>
                <a:ext uri="{FF2B5EF4-FFF2-40B4-BE49-F238E27FC236}">
                  <a16:creationId xmlns:a16="http://schemas.microsoft.com/office/drawing/2014/main" id="{3CE7CC44-3630-441C-AF87-95A27FF6C3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84400" y="2965450"/>
              <a:ext cx="106363" cy="109538"/>
            </a:xfrm>
            <a:custGeom>
              <a:avLst/>
              <a:gdLst>
                <a:gd name="T0" fmla="*/ 21 w 35"/>
                <a:gd name="T1" fmla="*/ 3 h 36"/>
                <a:gd name="T2" fmla="*/ 23 w 35"/>
                <a:gd name="T3" fmla="*/ 12 h 36"/>
                <a:gd name="T4" fmla="*/ 32 w 35"/>
                <a:gd name="T5" fmla="*/ 15 h 36"/>
                <a:gd name="T6" fmla="*/ 34 w 35"/>
                <a:gd name="T7" fmla="*/ 19 h 36"/>
                <a:gd name="T8" fmla="*/ 32 w 35"/>
                <a:gd name="T9" fmla="*/ 21 h 36"/>
                <a:gd name="T10" fmla="*/ 23 w 35"/>
                <a:gd name="T11" fmla="*/ 24 h 36"/>
                <a:gd name="T12" fmla="*/ 21 w 35"/>
                <a:gd name="T13" fmla="*/ 33 h 36"/>
                <a:gd name="T14" fmla="*/ 16 w 35"/>
                <a:gd name="T15" fmla="*/ 35 h 36"/>
                <a:gd name="T16" fmla="*/ 14 w 35"/>
                <a:gd name="T17" fmla="*/ 33 h 36"/>
                <a:gd name="T18" fmla="*/ 11 w 35"/>
                <a:gd name="T19" fmla="*/ 24 h 36"/>
                <a:gd name="T20" fmla="*/ 3 w 35"/>
                <a:gd name="T21" fmla="*/ 21 h 36"/>
                <a:gd name="T22" fmla="*/ 0 w 35"/>
                <a:gd name="T23" fmla="*/ 17 h 36"/>
                <a:gd name="T24" fmla="*/ 3 w 35"/>
                <a:gd name="T25" fmla="*/ 15 h 36"/>
                <a:gd name="T26" fmla="*/ 11 w 35"/>
                <a:gd name="T27" fmla="*/ 12 h 36"/>
                <a:gd name="T28" fmla="*/ 14 w 35"/>
                <a:gd name="T29" fmla="*/ 3 h 36"/>
                <a:gd name="T30" fmla="*/ 18 w 35"/>
                <a:gd name="T31" fmla="*/ 1 h 36"/>
                <a:gd name="T32" fmla="*/ 21 w 35"/>
                <a:gd name="T33" fmla="*/ 3 h 36"/>
                <a:gd name="T34" fmla="*/ 19 w 35"/>
                <a:gd name="T35" fmla="*/ 18 h 36"/>
                <a:gd name="T36" fmla="*/ 17 w 35"/>
                <a:gd name="T37" fmla="*/ 16 h 36"/>
                <a:gd name="T38" fmla="*/ 15 w 35"/>
                <a:gd name="T39" fmla="*/ 18 h 36"/>
                <a:gd name="T40" fmla="*/ 17 w 35"/>
                <a:gd name="T41" fmla="*/ 20 h 36"/>
                <a:gd name="T42" fmla="*/ 19 w 35"/>
                <a:gd name="T4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5" h="36">
                  <a:moveTo>
                    <a:pt x="21" y="3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4" y="15"/>
                    <a:pt x="35" y="17"/>
                    <a:pt x="34" y="19"/>
                  </a:cubicBezTo>
                  <a:cubicBezTo>
                    <a:pt x="34" y="20"/>
                    <a:pt x="33" y="21"/>
                    <a:pt x="32" y="21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0" y="35"/>
                    <a:pt x="18" y="36"/>
                    <a:pt x="16" y="35"/>
                  </a:cubicBezTo>
                  <a:cubicBezTo>
                    <a:pt x="15" y="35"/>
                    <a:pt x="14" y="34"/>
                    <a:pt x="14" y="33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1" y="21"/>
                    <a:pt x="0" y="19"/>
                    <a:pt x="0" y="17"/>
                  </a:cubicBezTo>
                  <a:cubicBezTo>
                    <a:pt x="1" y="16"/>
                    <a:pt x="2" y="15"/>
                    <a:pt x="3" y="15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5" y="2"/>
                    <a:pt x="17" y="0"/>
                    <a:pt x="18" y="1"/>
                  </a:cubicBezTo>
                  <a:cubicBezTo>
                    <a:pt x="20" y="1"/>
                    <a:pt x="20" y="2"/>
                    <a:pt x="21" y="3"/>
                  </a:cubicBezTo>
                  <a:close/>
                  <a:moveTo>
                    <a:pt x="19" y="18"/>
                  </a:moveTo>
                  <a:cubicBezTo>
                    <a:pt x="19" y="18"/>
                    <a:pt x="18" y="17"/>
                    <a:pt x="17" y="16"/>
                  </a:cubicBezTo>
                  <a:cubicBezTo>
                    <a:pt x="17" y="17"/>
                    <a:pt x="16" y="18"/>
                    <a:pt x="15" y="18"/>
                  </a:cubicBezTo>
                  <a:cubicBezTo>
                    <a:pt x="16" y="18"/>
                    <a:pt x="17" y="19"/>
                    <a:pt x="17" y="20"/>
                  </a:cubicBezTo>
                  <a:cubicBezTo>
                    <a:pt x="18" y="19"/>
                    <a:pt x="18" y="18"/>
                    <a:pt x="19" y="18"/>
                  </a:cubicBezTo>
                  <a:close/>
                </a:path>
              </a:pathLst>
            </a:custGeom>
            <a:solidFill>
              <a:srgbClr val="003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638">
              <a:extLst>
                <a:ext uri="{FF2B5EF4-FFF2-40B4-BE49-F238E27FC236}">
                  <a16:creationId xmlns:a16="http://schemas.microsoft.com/office/drawing/2014/main" id="{764E3D5F-63C7-4D89-A8EC-C427253A84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7100" y="2976563"/>
              <a:ext cx="82550" cy="85725"/>
            </a:xfrm>
            <a:custGeom>
              <a:avLst/>
              <a:gdLst>
                <a:gd name="T0" fmla="*/ 25 w 52"/>
                <a:gd name="T1" fmla="*/ 0 h 54"/>
                <a:gd name="T2" fmla="*/ 32 w 52"/>
                <a:gd name="T3" fmla="*/ 21 h 54"/>
                <a:gd name="T4" fmla="*/ 52 w 52"/>
                <a:gd name="T5" fmla="*/ 27 h 54"/>
                <a:gd name="T6" fmla="*/ 32 w 52"/>
                <a:gd name="T7" fmla="*/ 33 h 54"/>
                <a:gd name="T8" fmla="*/ 25 w 52"/>
                <a:gd name="T9" fmla="*/ 54 h 54"/>
                <a:gd name="T10" fmla="*/ 19 w 52"/>
                <a:gd name="T11" fmla="*/ 33 h 54"/>
                <a:gd name="T12" fmla="*/ 0 w 52"/>
                <a:gd name="T13" fmla="*/ 27 h 54"/>
                <a:gd name="T14" fmla="*/ 19 w 52"/>
                <a:gd name="T15" fmla="*/ 21 h 54"/>
                <a:gd name="T16" fmla="*/ 25 w 52"/>
                <a:gd name="T1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54">
                  <a:moveTo>
                    <a:pt x="25" y="0"/>
                  </a:moveTo>
                  <a:lnTo>
                    <a:pt x="32" y="21"/>
                  </a:lnTo>
                  <a:lnTo>
                    <a:pt x="52" y="27"/>
                  </a:lnTo>
                  <a:lnTo>
                    <a:pt x="32" y="33"/>
                  </a:lnTo>
                  <a:lnTo>
                    <a:pt x="25" y="54"/>
                  </a:lnTo>
                  <a:lnTo>
                    <a:pt x="19" y="33"/>
                  </a:lnTo>
                  <a:lnTo>
                    <a:pt x="0" y="27"/>
                  </a:lnTo>
                  <a:lnTo>
                    <a:pt x="19" y="21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EDC3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3A35514-3A9D-49BE-926A-F0DD885E27E3}"/>
                </a:ext>
              </a:extLst>
            </p:cNvPr>
            <p:cNvSpPr/>
            <p:nvPr/>
          </p:nvSpPr>
          <p:spPr>
            <a:xfrm>
              <a:off x="2448769" y="2344739"/>
              <a:ext cx="2340768" cy="9622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200" b="1" dirty="0" err="1">
                  <a:solidFill>
                    <a:srgbClr val="285346"/>
                  </a:solidFill>
                  <a:latin typeface="Product Sans Black" panose="020B0A03030502040203" pitchFamily="34" charset="0"/>
                </a:rPr>
                <a:t>Nisfu</a:t>
              </a:r>
              <a:r>
                <a:rPr lang="en-US" sz="3200" b="1" dirty="0">
                  <a:solidFill>
                    <a:srgbClr val="285346"/>
                  </a:solidFill>
                  <a:latin typeface="Product Sans Black" panose="020B0A03030502040203" pitchFamily="34" charset="0"/>
                </a:rPr>
                <a:t> </a:t>
              </a:r>
              <a:r>
                <a:rPr lang="en-US" sz="3200" b="1" dirty="0" err="1">
                  <a:solidFill>
                    <a:srgbClr val="285346"/>
                  </a:solidFill>
                  <a:latin typeface="Product Sans Black" panose="020B0A03030502040203" pitchFamily="34" charset="0"/>
                </a:rPr>
                <a:t>Sya'ban</a:t>
              </a:r>
              <a:r>
                <a:rPr lang="en-US" sz="3200" b="1" dirty="0">
                  <a:solidFill>
                    <a:srgbClr val="285346"/>
                  </a:solidFill>
                  <a:latin typeface="Product Sans Black" panose="020B0A03030502040203" pitchFamily="34" charset="0"/>
                </a:rPr>
                <a:t> 2025</a:t>
              </a:r>
              <a:endParaRPr lang="en-US" sz="3200" dirty="0">
                <a:solidFill>
                  <a:srgbClr val="285346"/>
                </a:solidFill>
                <a:latin typeface="Product Sans Black" panose="020B0A03030502040203" pitchFamily="34" charset="0"/>
              </a:endParaRPr>
            </a:p>
          </p:txBody>
        </p:sp>
      </p:grpSp>
      <p:sp>
        <p:nvSpPr>
          <p:cNvPr id="643" name="Title 1">
            <a:extLst>
              <a:ext uri="{FF2B5EF4-FFF2-40B4-BE49-F238E27FC236}">
                <a16:creationId xmlns:a16="http://schemas.microsoft.com/office/drawing/2014/main" id="{BDF97E79-50CB-4D48-8D3F-AEDBC3C704A9}"/>
              </a:ext>
            </a:extLst>
          </p:cNvPr>
          <p:cNvSpPr txBox="1">
            <a:spLocks/>
          </p:cNvSpPr>
          <p:nvPr/>
        </p:nvSpPr>
        <p:spPr>
          <a:xfrm>
            <a:off x="-11869" y="6195118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rgbClr val="285346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rgbClr val="285346"/>
              </a:solidFill>
              <a:latin typeface="Product Sans Black" panose="020B0A03030502040203" pitchFamily="34" charset="0"/>
            </a:endParaRPr>
          </a:p>
        </p:txBody>
      </p:sp>
      <p:sp>
        <p:nvSpPr>
          <p:cNvPr id="650" name="Rectangle 649">
            <a:extLst>
              <a:ext uri="{FF2B5EF4-FFF2-40B4-BE49-F238E27FC236}">
                <a16:creationId xmlns:a16="http://schemas.microsoft.com/office/drawing/2014/main" id="{B82BC382-444E-463A-8046-3EB5EA54C38C}"/>
              </a:ext>
            </a:extLst>
          </p:cNvPr>
          <p:cNvSpPr/>
          <p:nvPr/>
        </p:nvSpPr>
        <p:spPr>
          <a:xfrm>
            <a:off x="-685800" y="-457200"/>
            <a:ext cx="762000" cy="76730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Rectangle 650">
            <a:extLst>
              <a:ext uri="{FF2B5EF4-FFF2-40B4-BE49-F238E27FC236}">
                <a16:creationId xmlns:a16="http://schemas.microsoft.com/office/drawing/2014/main" id="{2D30D1DF-B640-45D6-B71A-F9222FE0FE6F}"/>
              </a:ext>
            </a:extLst>
          </p:cNvPr>
          <p:cNvSpPr/>
          <p:nvPr/>
        </p:nvSpPr>
        <p:spPr>
          <a:xfrm>
            <a:off x="11396697" y="-593297"/>
            <a:ext cx="762000" cy="76730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Rectangle 651">
            <a:extLst>
              <a:ext uri="{FF2B5EF4-FFF2-40B4-BE49-F238E27FC236}">
                <a16:creationId xmlns:a16="http://schemas.microsoft.com/office/drawing/2014/main" id="{A86C0A5C-3F19-4113-82EA-D3A2E8BA1B71}"/>
              </a:ext>
            </a:extLst>
          </p:cNvPr>
          <p:cNvSpPr/>
          <p:nvPr/>
        </p:nvSpPr>
        <p:spPr>
          <a:xfrm rot="5400000">
            <a:off x="5028250" y="-7051682"/>
            <a:ext cx="1416398" cy="128444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Rectangle 652">
            <a:extLst>
              <a:ext uri="{FF2B5EF4-FFF2-40B4-BE49-F238E27FC236}">
                <a16:creationId xmlns:a16="http://schemas.microsoft.com/office/drawing/2014/main" id="{7922A0F5-26AD-4EF1-8AC1-D5B3EC651049}"/>
              </a:ext>
            </a:extLst>
          </p:cNvPr>
          <p:cNvSpPr/>
          <p:nvPr/>
        </p:nvSpPr>
        <p:spPr>
          <a:xfrm rot="5400000">
            <a:off x="5028250" y="1005329"/>
            <a:ext cx="1416398" cy="128444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48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27FEC17C-42D7-4E4D-A23C-41AFE702141B}"/>
              </a:ext>
            </a:extLst>
          </p:cNvPr>
          <p:cNvSpPr>
            <a:spLocks/>
          </p:cNvSpPr>
          <p:nvPr/>
        </p:nvSpPr>
        <p:spPr bwMode="auto">
          <a:xfrm>
            <a:off x="4441825" y="4776787"/>
            <a:ext cx="842963" cy="1817688"/>
          </a:xfrm>
          <a:custGeom>
            <a:avLst/>
            <a:gdLst>
              <a:gd name="T0" fmla="*/ 0 w 199"/>
              <a:gd name="T1" fmla="*/ 0 h 428"/>
              <a:gd name="T2" fmla="*/ 185 w 199"/>
              <a:gd name="T3" fmla="*/ 374 h 428"/>
              <a:gd name="T4" fmla="*/ 36 w 199"/>
              <a:gd name="T5" fmla="*/ 428 h 428"/>
              <a:gd name="T6" fmla="*/ 0 w 199"/>
              <a:gd name="T7" fmla="*/ 0 h 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9" h="428">
                <a:moveTo>
                  <a:pt x="0" y="0"/>
                </a:moveTo>
                <a:cubicBezTo>
                  <a:pt x="125" y="74"/>
                  <a:pt x="199" y="226"/>
                  <a:pt x="185" y="374"/>
                </a:cubicBezTo>
                <a:cubicBezTo>
                  <a:pt x="138" y="398"/>
                  <a:pt x="88" y="417"/>
                  <a:pt x="36" y="428"/>
                </a:cubicBezTo>
                <a:cubicBezTo>
                  <a:pt x="21" y="287"/>
                  <a:pt x="7" y="146"/>
                  <a:pt x="0" y="0"/>
                </a:cubicBezTo>
                <a:close/>
              </a:path>
            </a:pathLst>
          </a:custGeom>
          <a:solidFill>
            <a:srgbClr val="14403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0873533-F037-41A1-B5B4-859E91B05F04}"/>
              </a:ext>
            </a:extLst>
          </p:cNvPr>
          <p:cNvSpPr>
            <a:spLocks/>
          </p:cNvSpPr>
          <p:nvPr/>
        </p:nvSpPr>
        <p:spPr bwMode="auto">
          <a:xfrm>
            <a:off x="2362200" y="4508499"/>
            <a:ext cx="2419350" cy="2573338"/>
          </a:xfrm>
          <a:custGeom>
            <a:avLst/>
            <a:gdLst>
              <a:gd name="T0" fmla="*/ 0 w 571"/>
              <a:gd name="T1" fmla="*/ 552 h 606"/>
              <a:gd name="T2" fmla="*/ 36 w 571"/>
              <a:gd name="T3" fmla="*/ 151 h 606"/>
              <a:gd name="T4" fmla="*/ 170 w 571"/>
              <a:gd name="T5" fmla="*/ 10 h 606"/>
              <a:gd name="T6" fmla="*/ 316 w 571"/>
              <a:gd name="T7" fmla="*/ 3 h 606"/>
              <a:gd name="T8" fmla="*/ 495 w 571"/>
              <a:gd name="T9" fmla="*/ 71 h 606"/>
              <a:gd name="T10" fmla="*/ 554 w 571"/>
              <a:gd name="T11" fmla="*/ 162 h 606"/>
              <a:gd name="T12" fmla="*/ 571 w 571"/>
              <a:gd name="T13" fmla="*/ 575 h 606"/>
              <a:gd name="T14" fmla="*/ 0 w 571"/>
              <a:gd name="T15" fmla="*/ 552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1" h="606">
                <a:moveTo>
                  <a:pt x="0" y="552"/>
                </a:moveTo>
                <a:cubicBezTo>
                  <a:pt x="5" y="458"/>
                  <a:pt x="20" y="282"/>
                  <a:pt x="36" y="151"/>
                </a:cubicBezTo>
                <a:cubicBezTo>
                  <a:pt x="45" y="80"/>
                  <a:pt x="99" y="22"/>
                  <a:pt x="170" y="10"/>
                </a:cubicBezTo>
                <a:cubicBezTo>
                  <a:pt x="212" y="3"/>
                  <a:pt x="258" y="0"/>
                  <a:pt x="316" y="3"/>
                </a:cubicBezTo>
                <a:cubicBezTo>
                  <a:pt x="382" y="18"/>
                  <a:pt x="433" y="39"/>
                  <a:pt x="495" y="71"/>
                </a:cubicBezTo>
                <a:cubicBezTo>
                  <a:pt x="529" y="89"/>
                  <a:pt x="552" y="123"/>
                  <a:pt x="554" y="162"/>
                </a:cubicBezTo>
                <a:cubicBezTo>
                  <a:pt x="560" y="295"/>
                  <a:pt x="564" y="452"/>
                  <a:pt x="571" y="575"/>
                </a:cubicBezTo>
                <a:cubicBezTo>
                  <a:pt x="456" y="606"/>
                  <a:pt x="103" y="580"/>
                  <a:pt x="0" y="552"/>
                </a:cubicBezTo>
                <a:close/>
              </a:path>
            </a:pathLst>
          </a:custGeom>
          <a:solidFill>
            <a:srgbClr val="E09E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D2D094C-3478-436F-A33B-AB1432FC7E8D}"/>
              </a:ext>
            </a:extLst>
          </p:cNvPr>
          <p:cNvSpPr>
            <a:spLocks/>
          </p:cNvSpPr>
          <p:nvPr/>
        </p:nvSpPr>
        <p:spPr bwMode="auto">
          <a:xfrm>
            <a:off x="2090738" y="4675187"/>
            <a:ext cx="822325" cy="1833563"/>
          </a:xfrm>
          <a:custGeom>
            <a:avLst/>
            <a:gdLst>
              <a:gd name="T0" fmla="*/ 30 w 194"/>
              <a:gd name="T1" fmla="*/ 432 h 432"/>
              <a:gd name="T2" fmla="*/ 10 w 194"/>
              <a:gd name="T3" fmla="*/ 298 h 432"/>
              <a:gd name="T4" fmla="*/ 52 w 194"/>
              <a:gd name="T5" fmla="*/ 122 h 432"/>
              <a:gd name="T6" fmla="*/ 174 w 194"/>
              <a:gd name="T7" fmla="*/ 0 h 432"/>
              <a:gd name="T8" fmla="*/ 166 w 194"/>
              <a:gd name="T9" fmla="*/ 415 h 432"/>
              <a:gd name="T10" fmla="*/ 30 w 194"/>
              <a:gd name="T11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4" h="432">
                <a:moveTo>
                  <a:pt x="30" y="432"/>
                </a:moveTo>
                <a:cubicBezTo>
                  <a:pt x="0" y="396"/>
                  <a:pt x="4" y="344"/>
                  <a:pt x="10" y="298"/>
                </a:cubicBezTo>
                <a:cubicBezTo>
                  <a:pt x="18" y="238"/>
                  <a:pt x="28" y="178"/>
                  <a:pt x="52" y="122"/>
                </a:cubicBezTo>
                <a:cubicBezTo>
                  <a:pt x="77" y="67"/>
                  <a:pt x="119" y="18"/>
                  <a:pt x="174" y="0"/>
                </a:cubicBezTo>
                <a:cubicBezTo>
                  <a:pt x="194" y="138"/>
                  <a:pt x="192" y="278"/>
                  <a:pt x="166" y="415"/>
                </a:cubicBezTo>
                <a:cubicBezTo>
                  <a:pt x="122" y="416"/>
                  <a:pt x="77" y="420"/>
                  <a:pt x="30" y="432"/>
                </a:cubicBezTo>
                <a:close/>
              </a:path>
            </a:pathLst>
          </a:custGeom>
          <a:solidFill>
            <a:srgbClr val="E09E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D56B31E3-2BD2-4231-9DBA-9BC4783D0CD5}"/>
              </a:ext>
            </a:extLst>
          </p:cNvPr>
          <p:cNvSpPr>
            <a:spLocks/>
          </p:cNvSpPr>
          <p:nvPr/>
        </p:nvSpPr>
        <p:spPr bwMode="auto">
          <a:xfrm>
            <a:off x="3048000" y="5405437"/>
            <a:ext cx="1131888" cy="1909763"/>
          </a:xfrm>
          <a:custGeom>
            <a:avLst/>
            <a:gdLst>
              <a:gd name="T0" fmla="*/ 255 w 267"/>
              <a:gd name="T1" fmla="*/ 9 h 450"/>
              <a:gd name="T2" fmla="*/ 194 w 267"/>
              <a:gd name="T3" fmla="*/ 450 h 450"/>
              <a:gd name="T4" fmla="*/ 52 w 267"/>
              <a:gd name="T5" fmla="*/ 325 h 450"/>
              <a:gd name="T6" fmla="*/ 12 w 267"/>
              <a:gd name="T7" fmla="*/ 133 h 450"/>
              <a:gd name="T8" fmla="*/ 36 w 267"/>
              <a:gd name="T9" fmla="*/ 3 h 450"/>
              <a:gd name="T10" fmla="*/ 255 w 267"/>
              <a:gd name="T11" fmla="*/ 9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7" h="450">
                <a:moveTo>
                  <a:pt x="255" y="9"/>
                </a:moveTo>
                <a:cubicBezTo>
                  <a:pt x="267" y="158"/>
                  <a:pt x="246" y="310"/>
                  <a:pt x="194" y="450"/>
                </a:cubicBezTo>
                <a:cubicBezTo>
                  <a:pt x="137" y="430"/>
                  <a:pt x="90" y="381"/>
                  <a:pt x="52" y="325"/>
                </a:cubicBezTo>
                <a:cubicBezTo>
                  <a:pt x="14" y="270"/>
                  <a:pt x="0" y="200"/>
                  <a:pt x="12" y="133"/>
                </a:cubicBezTo>
                <a:cubicBezTo>
                  <a:pt x="19" y="92"/>
                  <a:pt x="26" y="54"/>
                  <a:pt x="36" y="3"/>
                </a:cubicBezTo>
                <a:cubicBezTo>
                  <a:pt x="104" y="2"/>
                  <a:pt x="172" y="0"/>
                  <a:pt x="255" y="9"/>
                </a:cubicBezTo>
                <a:close/>
              </a:path>
            </a:pathLst>
          </a:custGeom>
          <a:solidFill>
            <a:srgbClr val="14403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3E0D0C50-7C31-4D62-BE4E-0A672DBD4B91}"/>
              </a:ext>
            </a:extLst>
          </p:cNvPr>
          <p:cNvSpPr>
            <a:spLocks/>
          </p:cNvSpPr>
          <p:nvPr/>
        </p:nvSpPr>
        <p:spPr bwMode="auto">
          <a:xfrm>
            <a:off x="2006600" y="1231899"/>
            <a:ext cx="3341688" cy="4746625"/>
          </a:xfrm>
          <a:custGeom>
            <a:avLst/>
            <a:gdLst>
              <a:gd name="T0" fmla="*/ 774 w 789"/>
              <a:gd name="T1" fmla="*/ 462 h 1118"/>
              <a:gd name="T2" fmla="*/ 763 w 789"/>
              <a:gd name="T3" fmla="*/ 525 h 1118"/>
              <a:gd name="T4" fmla="*/ 651 w 789"/>
              <a:gd name="T5" fmla="*/ 773 h 1118"/>
              <a:gd name="T6" fmla="*/ 643 w 789"/>
              <a:gd name="T7" fmla="*/ 781 h 1118"/>
              <a:gd name="T8" fmla="*/ 648 w 789"/>
              <a:gd name="T9" fmla="*/ 787 h 1118"/>
              <a:gd name="T10" fmla="*/ 734 w 789"/>
              <a:gd name="T11" fmla="*/ 960 h 1118"/>
              <a:gd name="T12" fmla="*/ 7 w 789"/>
              <a:gd name="T13" fmla="*/ 1098 h 1118"/>
              <a:gd name="T14" fmla="*/ 12 w 789"/>
              <a:gd name="T15" fmla="*/ 1030 h 1118"/>
              <a:gd name="T16" fmla="*/ 18 w 789"/>
              <a:gd name="T17" fmla="*/ 1005 h 1118"/>
              <a:gd name="T18" fmla="*/ 67 w 789"/>
              <a:gd name="T19" fmla="*/ 869 h 1118"/>
              <a:gd name="T20" fmla="*/ 59 w 789"/>
              <a:gd name="T21" fmla="*/ 813 h 1118"/>
              <a:gd name="T22" fmla="*/ 98 w 789"/>
              <a:gd name="T23" fmla="*/ 774 h 1118"/>
              <a:gd name="T24" fmla="*/ 4 w 789"/>
              <a:gd name="T25" fmla="*/ 427 h 1118"/>
              <a:gd name="T26" fmla="*/ 122 w 789"/>
              <a:gd name="T27" fmla="*/ 106 h 1118"/>
              <a:gd name="T28" fmla="*/ 208 w 789"/>
              <a:gd name="T29" fmla="*/ 48 h 1118"/>
              <a:gd name="T30" fmla="*/ 484 w 789"/>
              <a:gd name="T31" fmla="*/ 22 h 1118"/>
              <a:gd name="T32" fmla="*/ 662 w 789"/>
              <a:gd name="T33" fmla="*/ 114 h 1118"/>
              <a:gd name="T34" fmla="*/ 774 w 789"/>
              <a:gd name="T35" fmla="*/ 462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89" h="1118">
                <a:moveTo>
                  <a:pt x="774" y="462"/>
                </a:moveTo>
                <a:cubicBezTo>
                  <a:pt x="772" y="482"/>
                  <a:pt x="768" y="503"/>
                  <a:pt x="763" y="525"/>
                </a:cubicBezTo>
                <a:cubicBezTo>
                  <a:pt x="742" y="619"/>
                  <a:pt x="700" y="715"/>
                  <a:pt x="651" y="773"/>
                </a:cubicBezTo>
                <a:cubicBezTo>
                  <a:pt x="648" y="776"/>
                  <a:pt x="646" y="778"/>
                  <a:pt x="643" y="781"/>
                </a:cubicBezTo>
                <a:cubicBezTo>
                  <a:pt x="645" y="783"/>
                  <a:pt x="646" y="785"/>
                  <a:pt x="648" y="787"/>
                </a:cubicBezTo>
                <a:cubicBezTo>
                  <a:pt x="687" y="840"/>
                  <a:pt x="716" y="902"/>
                  <a:pt x="734" y="960"/>
                </a:cubicBezTo>
                <a:cubicBezTo>
                  <a:pt x="531" y="1069"/>
                  <a:pt x="248" y="1118"/>
                  <a:pt x="7" y="1098"/>
                </a:cubicBezTo>
                <a:cubicBezTo>
                  <a:pt x="5" y="1078"/>
                  <a:pt x="7" y="1054"/>
                  <a:pt x="12" y="1030"/>
                </a:cubicBezTo>
                <a:cubicBezTo>
                  <a:pt x="14" y="1022"/>
                  <a:pt x="16" y="1013"/>
                  <a:pt x="18" y="1005"/>
                </a:cubicBezTo>
                <a:cubicBezTo>
                  <a:pt x="32" y="952"/>
                  <a:pt x="55" y="898"/>
                  <a:pt x="67" y="869"/>
                </a:cubicBezTo>
                <a:cubicBezTo>
                  <a:pt x="56" y="851"/>
                  <a:pt x="53" y="831"/>
                  <a:pt x="59" y="813"/>
                </a:cubicBezTo>
                <a:cubicBezTo>
                  <a:pt x="65" y="794"/>
                  <a:pt x="80" y="780"/>
                  <a:pt x="98" y="774"/>
                </a:cubicBezTo>
                <a:cubicBezTo>
                  <a:pt x="51" y="673"/>
                  <a:pt x="8" y="545"/>
                  <a:pt x="4" y="427"/>
                </a:cubicBezTo>
                <a:cubicBezTo>
                  <a:pt x="0" y="310"/>
                  <a:pt x="36" y="187"/>
                  <a:pt x="122" y="106"/>
                </a:cubicBezTo>
                <a:cubicBezTo>
                  <a:pt x="147" y="82"/>
                  <a:pt x="177" y="62"/>
                  <a:pt x="208" y="48"/>
                </a:cubicBezTo>
                <a:cubicBezTo>
                  <a:pt x="292" y="8"/>
                  <a:pt x="393" y="0"/>
                  <a:pt x="484" y="22"/>
                </a:cubicBezTo>
                <a:cubicBezTo>
                  <a:pt x="550" y="37"/>
                  <a:pt x="614" y="66"/>
                  <a:pt x="662" y="114"/>
                </a:cubicBezTo>
                <a:cubicBezTo>
                  <a:pt x="746" y="196"/>
                  <a:pt x="789" y="345"/>
                  <a:pt x="774" y="462"/>
                </a:cubicBezTo>
              </a:path>
            </a:pathLst>
          </a:custGeom>
          <a:solidFill>
            <a:srgbClr val="EDC46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2DF84DF9-D02F-484E-9A6E-3264F16E7FEC}"/>
              </a:ext>
            </a:extLst>
          </p:cNvPr>
          <p:cNvSpPr>
            <a:spLocks/>
          </p:cNvSpPr>
          <p:nvPr/>
        </p:nvSpPr>
        <p:spPr bwMode="auto">
          <a:xfrm>
            <a:off x="2197100" y="2606674"/>
            <a:ext cx="774700" cy="1617663"/>
          </a:xfrm>
          <a:custGeom>
            <a:avLst/>
            <a:gdLst>
              <a:gd name="T0" fmla="*/ 183 w 183"/>
              <a:gd name="T1" fmla="*/ 363 h 381"/>
              <a:gd name="T2" fmla="*/ 23 w 183"/>
              <a:gd name="T3" fmla="*/ 0 h 381"/>
              <a:gd name="T4" fmla="*/ 33 w 183"/>
              <a:gd name="T5" fmla="*/ 216 h 381"/>
              <a:gd name="T6" fmla="*/ 172 w 183"/>
              <a:gd name="T7" fmla="*/ 381 h 381"/>
              <a:gd name="T8" fmla="*/ 183 w 183"/>
              <a:gd name="T9" fmla="*/ 363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3" h="381">
                <a:moveTo>
                  <a:pt x="183" y="363"/>
                </a:moveTo>
                <a:cubicBezTo>
                  <a:pt x="67" y="288"/>
                  <a:pt x="0" y="142"/>
                  <a:pt x="23" y="0"/>
                </a:cubicBezTo>
                <a:cubicBezTo>
                  <a:pt x="2" y="71"/>
                  <a:pt x="6" y="148"/>
                  <a:pt x="33" y="216"/>
                </a:cubicBezTo>
                <a:cubicBezTo>
                  <a:pt x="59" y="285"/>
                  <a:pt x="109" y="344"/>
                  <a:pt x="172" y="381"/>
                </a:cubicBezTo>
                <a:cubicBezTo>
                  <a:pt x="175" y="374"/>
                  <a:pt x="178" y="366"/>
                  <a:pt x="183" y="363"/>
                </a:cubicBezTo>
                <a:close/>
              </a:path>
            </a:pathLst>
          </a:custGeom>
          <a:solidFill>
            <a:srgbClr val="E09E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402ED520-61F4-45B4-921C-B238ED117E79}"/>
              </a:ext>
            </a:extLst>
          </p:cNvPr>
          <p:cNvSpPr>
            <a:spLocks/>
          </p:cNvSpPr>
          <p:nvPr/>
        </p:nvSpPr>
        <p:spPr bwMode="auto">
          <a:xfrm>
            <a:off x="2057400" y="3744912"/>
            <a:ext cx="2825750" cy="1906588"/>
          </a:xfrm>
          <a:custGeom>
            <a:avLst/>
            <a:gdLst>
              <a:gd name="T0" fmla="*/ 6 w 667"/>
              <a:gd name="T1" fmla="*/ 413 h 449"/>
              <a:gd name="T2" fmla="*/ 236 w 667"/>
              <a:gd name="T3" fmla="*/ 365 h 449"/>
              <a:gd name="T4" fmla="*/ 492 w 667"/>
              <a:gd name="T5" fmla="*/ 230 h 449"/>
              <a:gd name="T6" fmla="*/ 269 w 667"/>
              <a:gd name="T7" fmla="*/ 292 h 449"/>
              <a:gd name="T8" fmla="*/ 92 w 667"/>
              <a:gd name="T9" fmla="*/ 181 h 449"/>
              <a:gd name="T10" fmla="*/ 301 w 667"/>
              <a:gd name="T11" fmla="*/ 256 h 449"/>
              <a:gd name="T12" fmla="*/ 467 w 667"/>
              <a:gd name="T13" fmla="*/ 185 h 449"/>
              <a:gd name="T14" fmla="*/ 233 w 667"/>
              <a:gd name="T15" fmla="*/ 166 h 449"/>
              <a:gd name="T16" fmla="*/ 63 w 667"/>
              <a:gd name="T17" fmla="*/ 0 h 449"/>
              <a:gd name="T18" fmla="*/ 356 w 667"/>
              <a:gd name="T19" fmla="*/ 133 h 449"/>
              <a:gd name="T20" fmla="*/ 667 w 667"/>
              <a:gd name="T21" fmla="*/ 52 h 449"/>
              <a:gd name="T22" fmla="*/ 537 w 667"/>
              <a:gd name="T23" fmla="*/ 211 h 449"/>
              <a:gd name="T24" fmla="*/ 639 w 667"/>
              <a:gd name="T25" fmla="*/ 181 h 449"/>
              <a:gd name="T26" fmla="*/ 631 w 667"/>
              <a:gd name="T27" fmla="*/ 189 h 449"/>
              <a:gd name="T28" fmla="*/ 636 w 667"/>
              <a:gd name="T29" fmla="*/ 195 h 449"/>
              <a:gd name="T30" fmla="*/ 110 w 667"/>
              <a:gd name="T31" fmla="*/ 442 h 449"/>
              <a:gd name="T32" fmla="*/ 26 w 667"/>
              <a:gd name="T33" fmla="*/ 444 h 449"/>
              <a:gd name="T34" fmla="*/ 0 w 667"/>
              <a:gd name="T35" fmla="*/ 438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67" h="449">
                <a:moveTo>
                  <a:pt x="6" y="413"/>
                </a:moveTo>
                <a:cubicBezTo>
                  <a:pt x="84" y="419"/>
                  <a:pt x="163" y="397"/>
                  <a:pt x="236" y="365"/>
                </a:cubicBezTo>
                <a:cubicBezTo>
                  <a:pt x="324" y="325"/>
                  <a:pt x="405" y="271"/>
                  <a:pt x="492" y="230"/>
                </a:cubicBezTo>
                <a:cubicBezTo>
                  <a:pt x="415" y="264"/>
                  <a:pt x="344" y="293"/>
                  <a:pt x="269" y="292"/>
                </a:cubicBezTo>
                <a:cubicBezTo>
                  <a:pt x="195" y="291"/>
                  <a:pt x="116" y="252"/>
                  <a:pt x="92" y="181"/>
                </a:cubicBezTo>
                <a:cubicBezTo>
                  <a:pt x="136" y="247"/>
                  <a:pt x="225" y="279"/>
                  <a:pt x="301" y="256"/>
                </a:cubicBezTo>
                <a:cubicBezTo>
                  <a:pt x="358" y="237"/>
                  <a:pt x="414" y="214"/>
                  <a:pt x="467" y="185"/>
                </a:cubicBezTo>
                <a:cubicBezTo>
                  <a:pt x="391" y="207"/>
                  <a:pt x="306" y="199"/>
                  <a:pt x="233" y="166"/>
                </a:cubicBezTo>
                <a:cubicBezTo>
                  <a:pt x="160" y="132"/>
                  <a:pt x="99" y="72"/>
                  <a:pt x="63" y="0"/>
                </a:cubicBezTo>
                <a:cubicBezTo>
                  <a:pt x="123" y="98"/>
                  <a:pt x="244" y="153"/>
                  <a:pt x="356" y="133"/>
                </a:cubicBezTo>
                <a:cubicBezTo>
                  <a:pt x="417" y="141"/>
                  <a:pt x="549" y="111"/>
                  <a:pt x="667" y="52"/>
                </a:cubicBezTo>
                <a:cubicBezTo>
                  <a:pt x="646" y="119"/>
                  <a:pt x="598" y="177"/>
                  <a:pt x="537" y="211"/>
                </a:cubicBezTo>
                <a:cubicBezTo>
                  <a:pt x="572" y="208"/>
                  <a:pt x="607" y="198"/>
                  <a:pt x="639" y="181"/>
                </a:cubicBezTo>
                <a:cubicBezTo>
                  <a:pt x="636" y="184"/>
                  <a:pt x="634" y="187"/>
                  <a:pt x="631" y="189"/>
                </a:cubicBezTo>
                <a:cubicBezTo>
                  <a:pt x="633" y="191"/>
                  <a:pt x="634" y="193"/>
                  <a:pt x="636" y="195"/>
                </a:cubicBezTo>
                <a:cubicBezTo>
                  <a:pt x="493" y="330"/>
                  <a:pt x="304" y="413"/>
                  <a:pt x="110" y="442"/>
                </a:cubicBezTo>
                <a:cubicBezTo>
                  <a:pt x="82" y="446"/>
                  <a:pt x="54" y="449"/>
                  <a:pt x="26" y="444"/>
                </a:cubicBezTo>
                <a:cubicBezTo>
                  <a:pt x="17" y="443"/>
                  <a:pt x="9" y="441"/>
                  <a:pt x="0" y="438"/>
                </a:cubicBezTo>
              </a:path>
            </a:pathLst>
          </a:custGeom>
          <a:solidFill>
            <a:srgbClr val="E09E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8A0F24E5-784F-4E10-946C-8CDCCD07B4FD}"/>
              </a:ext>
            </a:extLst>
          </p:cNvPr>
          <p:cNvSpPr>
            <a:spLocks/>
          </p:cNvSpPr>
          <p:nvPr/>
        </p:nvSpPr>
        <p:spPr bwMode="auto">
          <a:xfrm>
            <a:off x="4911725" y="2968624"/>
            <a:ext cx="288925" cy="992188"/>
          </a:xfrm>
          <a:custGeom>
            <a:avLst/>
            <a:gdLst>
              <a:gd name="T0" fmla="*/ 0 w 68"/>
              <a:gd name="T1" fmla="*/ 189 h 234"/>
              <a:gd name="T2" fmla="*/ 53 w 68"/>
              <a:gd name="T3" fmla="*/ 0 h 234"/>
              <a:gd name="T4" fmla="*/ 4 w 68"/>
              <a:gd name="T5" fmla="*/ 234 h 234"/>
              <a:gd name="T6" fmla="*/ 0 w 68"/>
              <a:gd name="T7" fmla="*/ 189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" h="234">
                <a:moveTo>
                  <a:pt x="0" y="189"/>
                </a:moveTo>
                <a:cubicBezTo>
                  <a:pt x="34" y="132"/>
                  <a:pt x="52" y="67"/>
                  <a:pt x="53" y="0"/>
                </a:cubicBezTo>
                <a:cubicBezTo>
                  <a:pt x="68" y="80"/>
                  <a:pt x="50" y="167"/>
                  <a:pt x="4" y="234"/>
                </a:cubicBezTo>
                <a:cubicBezTo>
                  <a:pt x="4" y="218"/>
                  <a:pt x="4" y="202"/>
                  <a:pt x="0" y="189"/>
                </a:cubicBezTo>
                <a:close/>
              </a:path>
            </a:pathLst>
          </a:custGeom>
          <a:solidFill>
            <a:srgbClr val="E09E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B5B524CA-9269-4FC6-B672-5F84EBBE19E7}"/>
              </a:ext>
            </a:extLst>
          </p:cNvPr>
          <p:cNvSpPr>
            <a:spLocks/>
          </p:cNvSpPr>
          <p:nvPr/>
        </p:nvSpPr>
        <p:spPr bwMode="auto">
          <a:xfrm>
            <a:off x="2887663" y="1231899"/>
            <a:ext cx="2460625" cy="2228850"/>
          </a:xfrm>
          <a:custGeom>
            <a:avLst/>
            <a:gdLst>
              <a:gd name="T0" fmla="*/ 566 w 581"/>
              <a:gd name="T1" fmla="*/ 462 h 525"/>
              <a:gd name="T2" fmla="*/ 555 w 581"/>
              <a:gd name="T3" fmla="*/ 525 h 525"/>
              <a:gd name="T4" fmla="*/ 509 w 581"/>
              <a:gd name="T5" fmla="*/ 277 h 525"/>
              <a:gd name="T6" fmla="*/ 258 w 581"/>
              <a:gd name="T7" fmla="*/ 43 h 525"/>
              <a:gd name="T8" fmla="*/ 0 w 581"/>
              <a:gd name="T9" fmla="*/ 48 h 525"/>
              <a:gd name="T10" fmla="*/ 276 w 581"/>
              <a:gd name="T11" fmla="*/ 22 h 525"/>
              <a:gd name="T12" fmla="*/ 454 w 581"/>
              <a:gd name="T13" fmla="*/ 114 h 525"/>
              <a:gd name="T14" fmla="*/ 566 w 581"/>
              <a:gd name="T15" fmla="*/ 462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81" h="525">
                <a:moveTo>
                  <a:pt x="566" y="462"/>
                </a:moveTo>
                <a:cubicBezTo>
                  <a:pt x="564" y="482"/>
                  <a:pt x="560" y="503"/>
                  <a:pt x="555" y="525"/>
                </a:cubicBezTo>
                <a:cubicBezTo>
                  <a:pt x="557" y="440"/>
                  <a:pt x="543" y="355"/>
                  <a:pt x="509" y="277"/>
                </a:cubicBezTo>
                <a:cubicBezTo>
                  <a:pt x="462" y="169"/>
                  <a:pt x="372" y="77"/>
                  <a:pt x="258" y="43"/>
                </a:cubicBezTo>
                <a:cubicBezTo>
                  <a:pt x="174" y="18"/>
                  <a:pt x="86" y="27"/>
                  <a:pt x="0" y="48"/>
                </a:cubicBezTo>
                <a:cubicBezTo>
                  <a:pt x="84" y="8"/>
                  <a:pt x="185" y="0"/>
                  <a:pt x="276" y="22"/>
                </a:cubicBezTo>
                <a:cubicBezTo>
                  <a:pt x="342" y="37"/>
                  <a:pt x="406" y="66"/>
                  <a:pt x="454" y="114"/>
                </a:cubicBezTo>
                <a:cubicBezTo>
                  <a:pt x="538" y="196"/>
                  <a:pt x="581" y="345"/>
                  <a:pt x="566" y="462"/>
                </a:cubicBezTo>
                <a:close/>
              </a:path>
            </a:pathLst>
          </a:custGeom>
          <a:solidFill>
            <a:srgbClr val="E09E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627E2922-97F3-40DA-B2D5-9E619311ABAB}"/>
              </a:ext>
            </a:extLst>
          </p:cNvPr>
          <p:cNvSpPr>
            <a:spLocks/>
          </p:cNvSpPr>
          <p:nvPr/>
        </p:nvSpPr>
        <p:spPr bwMode="auto">
          <a:xfrm>
            <a:off x="2578100" y="1779587"/>
            <a:ext cx="2432050" cy="2601913"/>
          </a:xfrm>
          <a:custGeom>
            <a:avLst/>
            <a:gdLst>
              <a:gd name="T0" fmla="*/ 574 w 574"/>
              <a:gd name="T1" fmla="*/ 403 h 613"/>
              <a:gd name="T2" fmla="*/ 573 w 574"/>
              <a:gd name="T3" fmla="*/ 407 h 613"/>
              <a:gd name="T4" fmla="*/ 265 w 574"/>
              <a:gd name="T5" fmla="*/ 613 h 613"/>
              <a:gd name="T6" fmla="*/ 0 w 574"/>
              <a:gd name="T7" fmla="*/ 483 h 613"/>
              <a:gd name="T8" fmla="*/ 12 w 574"/>
              <a:gd name="T9" fmla="*/ 406 h 613"/>
              <a:gd name="T10" fmla="*/ 12 w 574"/>
              <a:gd name="T11" fmla="*/ 406 h 613"/>
              <a:gd name="T12" fmla="*/ 22 w 574"/>
              <a:gd name="T13" fmla="*/ 367 h 613"/>
              <a:gd name="T14" fmla="*/ 336 w 574"/>
              <a:gd name="T15" fmla="*/ 0 h 613"/>
              <a:gd name="T16" fmla="*/ 567 w 574"/>
              <a:gd name="T17" fmla="*/ 346 h 613"/>
              <a:gd name="T18" fmla="*/ 574 w 574"/>
              <a:gd name="T19" fmla="*/ 403 h 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4" h="613">
                <a:moveTo>
                  <a:pt x="574" y="403"/>
                </a:moveTo>
                <a:cubicBezTo>
                  <a:pt x="574" y="404"/>
                  <a:pt x="573" y="406"/>
                  <a:pt x="573" y="407"/>
                </a:cubicBezTo>
                <a:cubicBezTo>
                  <a:pt x="522" y="528"/>
                  <a:pt x="403" y="613"/>
                  <a:pt x="265" y="613"/>
                </a:cubicBezTo>
                <a:cubicBezTo>
                  <a:pt x="157" y="613"/>
                  <a:pt x="62" y="562"/>
                  <a:pt x="0" y="483"/>
                </a:cubicBezTo>
                <a:cubicBezTo>
                  <a:pt x="3" y="457"/>
                  <a:pt x="6" y="432"/>
                  <a:pt x="12" y="406"/>
                </a:cubicBezTo>
                <a:cubicBezTo>
                  <a:pt x="12" y="406"/>
                  <a:pt x="12" y="406"/>
                  <a:pt x="12" y="406"/>
                </a:cubicBezTo>
                <a:cubicBezTo>
                  <a:pt x="15" y="393"/>
                  <a:pt x="18" y="380"/>
                  <a:pt x="22" y="367"/>
                </a:cubicBezTo>
                <a:cubicBezTo>
                  <a:pt x="69" y="212"/>
                  <a:pt x="181" y="75"/>
                  <a:pt x="336" y="0"/>
                </a:cubicBezTo>
                <a:cubicBezTo>
                  <a:pt x="456" y="76"/>
                  <a:pt x="541" y="205"/>
                  <a:pt x="567" y="346"/>
                </a:cubicBezTo>
                <a:cubicBezTo>
                  <a:pt x="571" y="365"/>
                  <a:pt x="573" y="384"/>
                  <a:pt x="574" y="403"/>
                </a:cubicBezTo>
              </a:path>
            </a:pathLst>
          </a:custGeom>
          <a:solidFill>
            <a:srgbClr val="FEC2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0D612453-4AED-4472-A9F0-1FF8D7E27464}"/>
              </a:ext>
            </a:extLst>
          </p:cNvPr>
          <p:cNvSpPr>
            <a:spLocks/>
          </p:cNvSpPr>
          <p:nvPr/>
        </p:nvSpPr>
        <p:spPr bwMode="auto">
          <a:xfrm>
            <a:off x="2578100" y="2903537"/>
            <a:ext cx="2452688" cy="1584325"/>
          </a:xfrm>
          <a:custGeom>
            <a:avLst/>
            <a:gdLst>
              <a:gd name="T0" fmla="*/ 579 w 579"/>
              <a:gd name="T1" fmla="*/ 182 h 373"/>
              <a:gd name="T2" fmla="*/ 286 w 579"/>
              <a:gd name="T3" fmla="*/ 363 h 373"/>
              <a:gd name="T4" fmla="*/ 0 w 579"/>
              <a:gd name="T5" fmla="*/ 226 h 373"/>
              <a:gd name="T6" fmla="*/ 0 w 579"/>
              <a:gd name="T7" fmla="*/ 218 h 373"/>
              <a:gd name="T8" fmla="*/ 12 w 579"/>
              <a:gd name="T9" fmla="*/ 141 h 373"/>
              <a:gd name="T10" fmla="*/ 12 w 579"/>
              <a:gd name="T11" fmla="*/ 141 h 373"/>
              <a:gd name="T12" fmla="*/ 22 w 579"/>
              <a:gd name="T13" fmla="*/ 102 h 373"/>
              <a:gd name="T14" fmla="*/ 41 w 579"/>
              <a:gd name="T15" fmla="*/ 82 h 373"/>
              <a:gd name="T16" fmla="*/ 286 w 579"/>
              <a:gd name="T17" fmla="*/ 1 h 373"/>
              <a:gd name="T18" fmla="*/ 573 w 579"/>
              <a:gd name="T19" fmla="*/ 142 h 373"/>
              <a:gd name="T20" fmla="*/ 579 w 579"/>
              <a:gd name="T21" fmla="*/ 182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79" h="373">
                <a:moveTo>
                  <a:pt x="579" y="182"/>
                </a:moveTo>
                <a:cubicBezTo>
                  <a:pt x="579" y="285"/>
                  <a:pt x="448" y="373"/>
                  <a:pt x="286" y="363"/>
                </a:cubicBezTo>
                <a:cubicBezTo>
                  <a:pt x="136" y="355"/>
                  <a:pt x="29" y="303"/>
                  <a:pt x="0" y="226"/>
                </a:cubicBezTo>
                <a:cubicBezTo>
                  <a:pt x="0" y="223"/>
                  <a:pt x="0" y="221"/>
                  <a:pt x="0" y="218"/>
                </a:cubicBezTo>
                <a:cubicBezTo>
                  <a:pt x="3" y="192"/>
                  <a:pt x="6" y="167"/>
                  <a:pt x="12" y="141"/>
                </a:cubicBezTo>
                <a:cubicBezTo>
                  <a:pt x="12" y="141"/>
                  <a:pt x="12" y="141"/>
                  <a:pt x="12" y="141"/>
                </a:cubicBezTo>
                <a:cubicBezTo>
                  <a:pt x="15" y="128"/>
                  <a:pt x="18" y="115"/>
                  <a:pt x="22" y="102"/>
                </a:cubicBezTo>
                <a:cubicBezTo>
                  <a:pt x="28" y="95"/>
                  <a:pt x="34" y="88"/>
                  <a:pt x="41" y="82"/>
                </a:cubicBezTo>
                <a:cubicBezTo>
                  <a:pt x="94" y="33"/>
                  <a:pt x="184" y="1"/>
                  <a:pt x="286" y="1"/>
                </a:cubicBezTo>
                <a:cubicBezTo>
                  <a:pt x="426" y="0"/>
                  <a:pt x="543" y="61"/>
                  <a:pt x="573" y="142"/>
                </a:cubicBezTo>
                <a:cubicBezTo>
                  <a:pt x="577" y="155"/>
                  <a:pt x="579" y="168"/>
                  <a:pt x="579" y="182"/>
                </a:cubicBezTo>
              </a:path>
            </a:pathLst>
          </a:custGeom>
          <a:solidFill>
            <a:srgbClr val="FEC2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6CB48C54-707C-4D41-8561-F18A6941C0DE}"/>
              </a:ext>
            </a:extLst>
          </p:cNvPr>
          <p:cNvSpPr>
            <a:spLocks/>
          </p:cNvSpPr>
          <p:nvPr/>
        </p:nvSpPr>
        <p:spPr bwMode="auto">
          <a:xfrm>
            <a:off x="2628900" y="1779587"/>
            <a:ext cx="2351088" cy="1724025"/>
          </a:xfrm>
          <a:custGeom>
            <a:avLst/>
            <a:gdLst>
              <a:gd name="T0" fmla="*/ 555 w 555"/>
              <a:gd name="T1" fmla="*/ 346 h 406"/>
              <a:gd name="T2" fmla="*/ 331 w 555"/>
              <a:gd name="T3" fmla="*/ 59 h 406"/>
              <a:gd name="T4" fmla="*/ 29 w 555"/>
              <a:gd name="T5" fmla="*/ 347 h 406"/>
              <a:gd name="T6" fmla="*/ 0 w 555"/>
              <a:gd name="T7" fmla="*/ 406 h 406"/>
              <a:gd name="T8" fmla="*/ 10 w 555"/>
              <a:gd name="T9" fmla="*/ 367 h 406"/>
              <a:gd name="T10" fmla="*/ 324 w 555"/>
              <a:gd name="T11" fmla="*/ 0 h 406"/>
              <a:gd name="T12" fmla="*/ 555 w 555"/>
              <a:gd name="T13" fmla="*/ 346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5" h="406">
                <a:moveTo>
                  <a:pt x="555" y="346"/>
                </a:moveTo>
                <a:cubicBezTo>
                  <a:pt x="517" y="228"/>
                  <a:pt x="437" y="124"/>
                  <a:pt x="331" y="59"/>
                </a:cubicBezTo>
                <a:cubicBezTo>
                  <a:pt x="201" y="121"/>
                  <a:pt x="96" y="224"/>
                  <a:pt x="29" y="347"/>
                </a:cubicBezTo>
                <a:cubicBezTo>
                  <a:pt x="18" y="366"/>
                  <a:pt x="9" y="386"/>
                  <a:pt x="0" y="406"/>
                </a:cubicBezTo>
                <a:cubicBezTo>
                  <a:pt x="3" y="393"/>
                  <a:pt x="6" y="380"/>
                  <a:pt x="10" y="367"/>
                </a:cubicBezTo>
                <a:cubicBezTo>
                  <a:pt x="57" y="212"/>
                  <a:pt x="169" y="75"/>
                  <a:pt x="324" y="0"/>
                </a:cubicBezTo>
                <a:cubicBezTo>
                  <a:pt x="444" y="76"/>
                  <a:pt x="529" y="205"/>
                  <a:pt x="555" y="346"/>
                </a:cubicBezTo>
                <a:close/>
              </a:path>
            </a:pathLst>
          </a:custGeom>
          <a:solidFill>
            <a:srgbClr val="F7A9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D082BEFC-9478-4164-836F-1DF2E6AFB144}"/>
              </a:ext>
            </a:extLst>
          </p:cNvPr>
          <p:cNvSpPr>
            <a:spLocks/>
          </p:cNvSpPr>
          <p:nvPr/>
        </p:nvSpPr>
        <p:spPr bwMode="auto">
          <a:xfrm>
            <a:off x="2760663" y="3460749"/>
            <a:ext cx="528638" cy="369888"/>
          </a:xfrm>
          <a:custGeom>
            <a:avLst/>
            <a:gdLst>
              <a:gd name="T0" fmla="*/ 57 w 125"/>
              <a:gd name="T1" fmla="*/ 0 h 87"/>
              <a:gd name="T2" fmla="*/ 3 w 125"/>
              <a:gd name="T3" fmla="*/ 35 h 87"/>
              <a:gd name="T4" fmla="*/ 57 w 125"/>
              <a:gd name="T5" fmla="*/ 86 h 87"/>
              <a:gd name="T6" fmla="*/ 68 w 125"/>
              <a:gd name="T7" fmla="*/ 87 h 87"/>
              <a:gd name="T8" fmla="*/ 122 w 125"/>
              <a:gd name="T9" fmla="*/ 51 h 87"/>
              <a:gd name="T10" fmla="*/ 68 w 125"/>
              <a:gd name="T11" fmla="*/ 0 h 87"/>
              <a:gd name="T12" fmla="*/ 57 w 125"/>
              <a:gd name="T13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5" h="87">
                <a:moveTo>
                  <a:pt x="57" y="0"/>
                </a:moveTo>
                <a:cubicBezTo>
                  <a:pt x="29" y="0"/>
                  <a:pt x="6" y="14"/>
                  <a:pt x="3" y="35"/>
                </a:cubicBezTo>
                <a:cubicBezTo>
                  <a:pt x="0" y="59"/>
                  <a:pt x="24" y="82"/>
                  <a:pt x="57" y="86"/>
                </a:cubicBezTo>
                <a:cubicBezTo>
                  <a:pt x="60" y="87"/>
                  <a:pt x="64" y="87"/>
                  <a:pt x="68" y="87"/>
                </a:cubicBezTo>
                <a:cubicBezTo>
                  <a:pt x="96" y="87"/>
                  <a:pt x="119" y="72"/>
                  <a:pt x="122" y="51"/>
                </a:cubicBezTo>
                <a:cubicBezTo>
                  <a:pt x="125" y="28"/>
                  <a:pt x="101" y="5"/>
                  <a:pt x="68" y="0"/>
                </a:cubicBezTo>
                <a:cubicBezTo>
                  <a:pt x="64" y="0"/>
                  <a:pt x="61" y="0"/>
                  <a:pt x="57" y="0"/>
                </a:cubicBezTo>
              </a:path>
            </a:pathLst>
          </a:custGeom>
          <a:solidFill>
            <a:srgbClr val="FCA0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6BC6881-4CC9-4FB0-B179-FF8EBF266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63" y="3595687"/>
            <a:ext cx="509588" cy="369888"/>
          </a:xfrm>
          <a:prstGeom prst="ellipse">
            <a:avLst/>
          </a:prstGeom>
          <a:solidFill>
            <a:srgbClr val="FCA0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46C30104-C45A-4406-B1B7-740B7D6670B0}"/>
              </a:ext>
            </a:extLst>
          </p:cNvPr>
          <p:cNvSpPr>
            <a:spLocks/>
          </p:cNvSpPr>
          <p:nvPr/>
        </p:nvSpPr>
        <p:spPr bwMode="auto">
          <a:xfrm>
            <a:off x="4187825" y="2878137"/>
            <a:ext cx="431800" cy="174625"/>
          </a:xfrm>
          <a:custGeom>
            <a:avLst/>
            <a:gdLst>
              <a:gd name="T0" fmla="*/ 102 w 102"/>
              <a:gd name="T1" fmla="*/ 41 h 41"/>
              <a:gd name="T2" fmla="*/ 80 w 102"/>
              <a:gd name="T3" fmla="*/ 23 h 41"/>
              <a:gd name="T4" fmla="*/ 55 w 102"/>
              <a:gd name="T5" fmla="*/ 14 h 41"/>
              <a:gd name="T6" fmla="*/ 27 w 102"/>
              <a:gd name="T7" fmla="*/ 13 h 41"/>
              <a:gd name="T8" fmla="*/ 0 w 102"/>
              <a:gd name="T9" fmla="*/ 21 h 41"/>
              <a:gd name="T10" fmla="*/ 25 w 102"/>
              <a:gd name="T11" fmla="*/ 4 h 41"/>
              <a:gd name="T12" fmla="*/ 57 w 102"/>
              <a:gd name="T13" fmla="*/ 2 h 41"/>
              <a:gd name="T14" fmla="*/ 86 w 102"/>
              <a:gd name="T15" fmla="*/ 15 h 41"/>
              <a:gd name="T16" fmla="*/ 102 w 102"/>
              <a:gd name="T1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2" h="41">
                <a:moveTo>
                  <a:pt x="102" y="41"/>
                </a:moveTo>
                <a:cubicBezTo>
                  <a:pt x="96" y="33"/>
                  <a:pt x="88" y="27"/>
                  <a:pt x="80" y="23"/>
                </a:cubicBezTo>
                <a:cubicBezTo>
                  <a:pt x="72" y="18"/>
                  <a:pt x="64" y="15"/>
                  <a:pt x="55" y="14"/>
                </a:cubicBezTo>
                <a:cubicBezTo>
                  <a:pt x="46" y="12"/>
                  <a:pt x="36" y="12"/>
                  <a:pt x="27" y="13"/>
                </a:cubicBezTo>
                <a:cubicBezTo>
                  <a:pt x="18" y="14"/>
                  <a:pt x="9" y="17"/>
                  <a:pt x="0" y="21"/>
                </a:cubicBezTo>
                <a:cubicBezTo>
                  <a:pt x="6" y="13"/>
                  <a:pt x="15" y="7"/>
                  <a:pt x="25" y="4"/>
                </a:cubicBezTo>
                <a:cubicBezTo>
                  <a:pt x="35" y="0"/>
                  <a:pt x="46" y="0"/>
                  <a:pt x="57" y="2"/>
                </a:cubicBezTo>
                <a:cubicBezTo>
                  <a:pt x="67" y="4"/>
                  <a:pt x="77" y="8"/>
                  <a:pt x="86" y="15"/>
                </a:cubicBezTo>
                <a:cubicBezTo>
                  <a:pt x="94" y="21"/>
                  <a:pt x="101" y="31"/>
                  <a:pt x="102" y="41"/>
                </a:cubicBezTo>
                <a:close/>
              </a:path>
            </a:pathLst>
          </a:custGeom>
          <a:solidFill>
            <a:srgbClr val="8A46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B755B191-AEA8-4844-8D0A-A8C694EB1521}"/>
              </a:ext>
            </a:extLst>
          </p:cNvPr>
          <p:cNvSpPr>
            <a:spLocks/>
          </p:cNvSpPr>
          <p:nvPr/>
        </p:nvSpPr>
        <p:spPr bwMode="auto">
          <a:xfrm>
            <a:off x="3090863" y="2781299"/>
            <a:ext cx="439738" cy="134938"/>
          </a:xfrm>
          <a:custGeom>
            <a:avLst/>
            <a:gdLst>
              <a:gd name="T0" fmla="*/ 0 w 104"/>
              <a:gd name="T1" fmla="*/ 32 h 32"/>
              <a:gd name="T2" fmla="*/ 20 w 104"/>
              <a:gd name="T3" fmla="*/ 9 h 32"/>
              <a:gd name="T4" fmla="*/ 51 w 104"/>
              <a:gd name="T5" fmla="*/ 1 h 32"/>
              <a:gd name="T6" fmla="*/ 82 w 104"/>
              <a:gd name="T7" fmla="*/ 8 h 32"/>
              <a:gd name="T8" fmla="*/ 104 w 104"/>
              <a:gd name="T9" fmla="*/ 29 h 32"/>
              <a:gd name="T10" fmla="*/ 78 w 104"/>
              <a:gd name="T11" fmla="*/ 16 h 32"/>
              <a:gd name="T12" fmla="*/ 51 w 104"/>
              <a:gd name="T13" fmla="*/ 13 h 32"/>
              <a:gd name="T14" fmla="*/ 24 w 104"/>
              <a:gd name="T15" fmla="*/ 17 h 32"/>
              <a:gd name="T16" fmla="*/ 0 w 104"/>
              <a:gd name="T17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4" h="32">
                <a:moveTo>
                  <a:pt x="0" y="32"/>
                </a:moveTo>
                <a:cubicBezTo>
                  <a:pt x="3" y="22"/>
                  <a:pt x="11" y="14"/>
                  <a:pt x="20" y="9"/>
                </a:cubicBezTo>
                <a:cubicBezTo>
                  <a:pt x="29" y="3"/>
                  <a:pt x="40" y="1"/>
                  <a:pt x="51" y="1"/>
                </a:cubicBezTo>
                <a:cubicBezTo>
                  <a:pt x="61" y="0"/>
                  <a:pt x="72" y="3"/>
                  <a:pt x="82" y="8"/>
                </a:cubicBezTo>
                <a:cubicBezTo>
                  <a:pt x="91" y="13"/>
                  <a:pt x="99" y="20"/>
                  <a:pt x="104" y="29"/>
                </a:cubicBezTo>
                <a:cubicBezTo>
                  <a:pt x="95" y="23"/>
                  <a:pt x="87" y="19"/>
                  <a:pt x="78" y="16"/>
                </a:cubicBezTo>
                <a:cubicBezTo>
                  <a:pt x="69" y="14"/>
                  <a:pt x="60" y="13"/>
                  <a:pt x="51" y="13"/>
                </a:cubicBezTo>
                <a:cubicBezTo>
                  <a:pt x="42" y="13"/>
                  <a:pt x="33" y="14"/>
                  <a:pt x="24" y="17"/>
                </a:cubicBezTo>
                <a:cubicBezTo>
                  <a:pt x="15" y="20"/>
                  <a:pt x="7" y="25"/>
                  <a:pt x="0" y="32"/>
                </a:cubicBezTo>
                <a:close/>
              </a:path>
            </a:pathLst>
          </a:custGeom>
          <a:solidFill>
            <a:srgbClr val="8A46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1951730D-EFB9-4BB0-A2BD-2BA57D5E2DE6}"/>
              </a:ext>
            </a:extLst>
          </p:cNvPr>
          <p:cNvSpPr>
            <a:spLocks/>
          </p:cNvSpPr>
          <p:nvPr/>
        </p:nvSpPr>
        <p:spPr bwMode="auto">
          <a:xfrm>
            <a:off x="3619500" y="3676649"/>
            <a:ext cx="479425" cy="233363"/>
          </a:xfrm>
          <a:custGeom>
            <a:avLst/>
            <a:gdLst>
              <a:gd name="T0" fmla="*/ 0 w 113"/>
              <a:gd name="T1" fmla="*/ 0 h 55"/>
              <a:gd name="T2" fmla="*/ 22 w 113"/>
              <a:gd name="T3" fmla="*/ 30 h 55"/>
              <a:gd name="T4" fmla="*/ 54 w 113"/>
              <a:gd name="T5" fmla="*/ 42 h 55"/>
              <a:gd name="T6" fmla="*/ 88 w 113"/>
              <a:gd name="T7" fmla="*/ 33 h 55"/>
              <a:gd name="T8" fmla="*/ 113 w 113"/>
              <a:gd name="T9" fmla="*/ 7 h 55"/>
              <a:gd name="T10" fmla="*/ 93 w 113"/>
              <a:gd name="T11" fmla="*/ 41 h 55"/>
              <a:gd name="T12" fmla="*/ 54 w 113"/>
              <a:gd name="T13" fmla="*/ 54 h 55"/>
              <a:gd name="T14" fmla="*/ 16 w 113"/>
              <a:gd name="T15" fmla="*/ 37 h 55"/>
              <a:gd name="T16" fmla="*/ 0 w 113"/>
              <a:gd name="T17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3" h="55">
                <a:moveTo>
                  <a:pt x="0" y="0"/>
                </a:moveTo>
                <a:cubicBezTo>
                  <a:pt x="5" y="12"/>
                  <a:pt x="13" y="22"/>
                  <a:pt x="22" y="30"/>
                </a:cubicBezTo>
                <a:cubicBezTo>
                  <a:pt x="32" y="37"/>
                  <a:pt x="43" y="42"/>
                  <a:pt x="54" y="42"/>
                </a:cubicBezTo>
                <a:cubicBezTo>
                  <a:pt x="66" y="43"/>
                  <a:pt x="78" y="40"/>
                  <a:pt x="88" y="33"/>
                </a:cubicBezTo>
                <a:cubicBezTo>
                  <a:pt x="98" y="27"/>
                  <a:pt x="107" y="18"/>
                  <a:pt x="113" y="7"/>
                </a:cubicBezTo>
                <a:cubicBezTo>
                  <a:pt x="112" y="20"/>
                  <a:pt x="104" y="33"/>
                  <a:pt x="93" y="41"/>
                </a:cubicBezTo>
                <a:cubicBezTo>
                  <a:pt x="83" y="50"/>
                  <a:pt x="68" y="55"/>
                  <a:pt x="54" y="54"/>
                </a:cubicBezTo>
                <a:cubicBezTo>
                  <a:pt x="39" y="53"/>
                  <a:pt x="26" y="47"/>
                  <a:pt x="16" y="37"/>
                </a:cubicBezTo>
                <a:cubicBezTo>
                  <a:pt x="6" y="27"/>
                  <a:pt x="0" y="13"/>
                  <a:pt x="0" y="0"/>
                </a:cubicBezTo>
                <a:close/>
              </a:path>
            </a:pathLst>
          </a:custGeom>
          <a:solidFill>
            <a:srgbClr val="BD4A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BA78BDEE-6762-4999-BAF1-465E01A3F617}"/>
              </a:ext>
            </a:extLst>
          </p:cNvPr>
          <p:cNvSpPr>
            <a:spLocks/>
          </p:cNvSpPr>
          <p:nvPr/>
        </p:nvSpPr>
        <p:spPr bwMode="auto">
          <a:xfrm>
            <a:off x="3086100" y="3222624"/>
            <a:ext cx="444500" cy="195263"/>
          </a:xfrm>
          <a:custGeom>
            <a:avLst/>
            <a:gdLst>
              <a:gd name="T0" fmla="*/ 0 w 105"/>
              <a:gd name="T1" fmla="*/ 33 h 46"/>
              <a:gd name="T2" fmla="*/ 57 w 105"/>
              <a:gd name="T3" fmla="*/ 3 h 46"/>
              <a:gd name="T4" fmla="*/ 105 w 105"/>
              <a:gd name="T5" fmla="*/ 46 h 46"/>
              <a:gd name="T6" fmla="*/ 50 w 105"/>
              <a:gd name="T7" fmla="*/ 20 h 46"/>
              <a:gd name="T8" fmla="*/ 0 w 105"/>
              <a:gd name="T9" fmla="*/ 33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" h="46">
                <a:moveTo>
                  <a:pt x="0" y="33"/>
                </a:moveTo>
                <a:cubicBezTo>
                  <a:pt x="10" y="12"/>
                  <a:pt x="34" y="0"/>
                  <a:pt x="57" y="3"/>
                </a:cubicBezTo>
                <a:cubicBezTo>
                  <a:pt x="80" y="6"/>
                  <a:pt x="100" y="24"/>
                  <a:pt x="105" y="46"/>
                </a:cubicBezTo>
                <a:cubicBezTo>
                  <a:pt x="92" y="31"/>
                  <a:pt x="71" y="21"/>
                  <a:pt x="50" y="20"/>
                </a:cubicBezTo>
                <a:cubicBezTo>
                  <a:pt x="29" y="19"/>
                  <a:pt x="8" y="27"/>
                  <a:pt x="0" y="33"/>
                </a:cubicBezTo>
                <a:close/>
              </a:path>
            </a:pathLst>
          </a:custGeom>
          <a:solidFill>
            <a:srgbClr val="3D2B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9EC954CA-6D68-4E21-951C-D0A4978E5DDF}"/>
              </a:ext>
            </a:extLst>
          </p:cNvPr>
          <p:cNvSpPr>
            <a:spLocks/>
          </p:cNvSpPr>
          <p:nvPr/>
        </p:nvSpPr>
        <p:spPr bwMode="auto">
          <a:xfrm>
            <a:off x="4170363" y="3321049"/>
            <a:ext cx="461963" cy="165100"/>
          </a:xfrm>
          <a:custGeom>
            <a:avLst/>
            <a:gdLst>
              <a:gd name="T0" fmla="*/ 0 w 109"/>
              <a:gd name="T1" fmla="*/ 30 h 39"/>
              <a:gd name="T2" fmla="*/ 58 w 109"/>
              <a:gd name="T3" fmla="*/ 2 h 39"/>
              <a:gd name="T4" fmla="*/ 109 w 109"/>
              <a:gd name="T5" fmla="*/ 39 h 39"/>
              <a:gd name="T6" fmla="*/ 0 w 109"/>
              <a:gd name="T7" fmla="*/ 3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9" h="39">
                <a:moveTo>
                  <a:pt x="0" y="30"/>
                </a:moveTo>
                <a:cubicBezTo>
                  <a:pt x="12" y="11"/>
                  <a:pt x="35" y="0"/>
                  <a:pt x="58" y="2"/>
                </a:cubicBezTo>
                <a:cubicBezTo>
                  <a:pt x="80" y="3"/>
                  <a:pt x="100" y="18"/>
                  <a:pt x="109" y="39"/>
                </a:cubicBezTo>
                <a:cubicBezTo>
                  <a:pt x="80" y="15"/>
                  <a:pt x="37" y="11"/>
                  <a:pt x="0" y="30"/>
                </a:cubicBezTo>
                <a:close/>
              </a:path>
            </a:pathLst>
          </a:custGeom>
          <a:solidFill>
            <a:srgbClr val="3D2B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21BB37B-D2E4-4A43-8ACF-D2506A4ED733}"/>
              </a:ext>
            </a:extLst>
          </p:cNvPr>
          <p:cNvSpPr>
            <a:spLocks/>
          </p:cNvSpPr>
          <p:nvPr/>
        </p:nvSpPr>
        <p:spPr bwMode="auto">
          <a:xfrm>
            <a:off x="4078288" y="5892799"/>
            <a:ext cx="254000" cy="925513"/>
          </a:xfrm>
          <a:custGeom>
            <a:avLst/>
            <a:gdLst>
              <a:gd name="T0" fmla="*/ 52 w 60"/>
              <a:gd name="T1" fmla="*/ 10 h 218"/>
              <a:gd name="T2" fmla="*/ 29 w 60"/>
              <a:gd name="T3" fmla="*/ 0 h 218"/>
              <a:gd name="T4" fmla="*/ 27 w 60"/>
              <a:gd name="T5" fmla="*/ 218 h 218"/>
              <a:gd name="T6" fmla="*/ 58 w 60"/>
              <a:gd name="T7" fmla="*/ 118 h 218"/>
              <a:gd name="T8" fmla="*/ 52 w 60"/>
              <a:gd name="T9" fmla="*/ 10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" h="218">
                <a:moveTo>
                  <a:pt x="52" y="10"/>
                </a:moveTo>
                <a:cubicBezTo>
                  <a:pt x="45" y="5"/>
                  <a:pt x="37" y="2"/>
                  <a:pt x="29" y="0"/>
                </a:cubicBezTo>
                <a:cubicBezTo>
                  <a:pt x="1" y="69"/>
                  <a:pt x="0" y="148"/>
                  <a:pt x="27" y="218"/>
                </a:cubicBezTo>
                <a:cubicBezTo>
                  <a:pt x="47" y="189"/>
                  <a:pt x="56" y="153"/>
                  <a:pt x="58" y="118"/>
                </a:cubicBezTo>
                <a:cubicBezTo>
                  <a:pt x="60" y="82"/>
                  <a:pt x="56" y="47"/>
                  <a:pt x="52" y="10"/>
                </a:cubicBezTo>
                <a:close/>
              </a:path>
            </a:pathLst>
          </a:custGeom>
          <a:solidFill>
            <a:srgbClr val="14403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DA540CB4-25AA-4898-B0FF-9686A495E414}"/>
              </a:ext>
            </a:extLst>
          </p:cNvPr>
          <p:cNvSpPr>
            <a:spLocks/>
          </p:cNvSpPr>
          <p:nvPr/>
        </p:nvSpPr>
        <p:spPr bwMode="auto">
          <a:xfrm>
            <a:off x="3695700" y="5235574"/>
            <a:ext cx="619125" cy="1295400"/>
          </a:xfrm>
          <a:custGeom>
            <a:avLst/>
            <a:gdLst>
              <a:gd name="T0" fmla="*/ 142 w 146"/>
              <a:gd name="T1" fmla="*/ 251 h 305"/>
              <a:gd name="T2" fmla="*/ 111 w 146"/>
              <a:gd name="T3" fmla="*/ 87 h 305"/>
              <a:gd name="T4" fmla="*/ 102 w 146"/>
              <a:gd name="T5" fmla="*/ 55 h 305"/>
              <a:gd name="T6" fmla="*/ 79 w 146"/>
              <a:gd name="T7" fmla="*/ 33 h 305"/>
              <a:gd name="T8" fmla="*/ 52 w 146"/>
              <a:gd name="T9" fmla="*/ 5 h 305"/>
              <a:gd name="T10" fmla="*/ 14 w 146"/>
              <a:gd name="T11" fmla="*/ 9 h 305"/>
              <a:gd name="T12" fmla="*/ 0 w 146"/>
              <a:gd name="T13" fmla="*/ 58 h 305"/>
              <a:gd name="T14" fmla="*/ 8 w 146"/>
              <a:gd name="T15" fmla="*/ 202 h 305"/>
              <a:gd name="T16" fmla="*/ 16 w 146"/>
              <a:gd name="T17" fmla="*/ 252 h 305"/>
              <a:gd name="T18" fmla="*/ 44 w 146"/>
              <a:gd name="T19" fmla="*/ 292 h 305"/>
              <a:gd name="T20" fmla="*/ 103 w 146"/>
              <a:gd name="T21" fmla="*/ 297 h 305"/>
              <a:gd name="T22" fmla="*/ 142 w 146"/>
              <a:gd name="T23" fmla="*/ 251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6" h="305">
                <a:moveTo>
                  <a:pt x="142" y="251"/>
                </a:moveTo>
                <a:cubicBezTo>
                  <a:pt x="132" y="197"/>
                  <a:pt x="121" y="142"/>
                  <a:pt x="111" y="87"/>
                </a:cubicBezTo>
                <a:cubicBezTo>
                  <a:pt x="109" y="76"/>
                  <a:pt x="107" y="65"/>
                  <a:pt x="102" y="55"/>
                </a:cubicBezTo>
                <a:cubicBezTo>
                  <a:pt x="97" y="44"/>
                  <a:pt x="88" y="35"/>
                  <a:pt x="79" y="33"/>
                </a:cubicBezTo>
                <a:cubicBezTo>
                  <a:pt x="73" y="21"/>
                  <a:pt x="64" y="10"/>
                  <a:pt x="52" y="5"/>
                </a:cubicBezTo>
                <a:cubicBezTo>
                  <a:pt x="39" y="0"/>
                  <a:pt x="24" y="1"/>
                  <a:pt x="14" y="9"/>
                </a:cubicBezTo>
                <a:cubicBezTo>
                  <a:pt x="1" y="21"/>
                  <a:pt x="0" y="40"/>
                  <a:pt x="0" y="58"/>
                </a:cubicBezTo>
                <a:cubicBezTo>
                  <a:pt x="1" y="106"/>
                  <a:pt x="5" y="154"/>
                  <a:pt x="8" y="202"/>
                </a:cubicBezTo>
                <a:cubicBezTo>
                  <a:pt x="10" y="219"/>
                  <a:pt x="11" y="236"/>
                  <a:pt x="16" y="252"/>
                </a:cubicBezTo>
                <a:cubicBezTo>
                  <a:pt x="21" y="268"/>
                  <a:pt x="30" y="283"/>
                  <a:pt x="44" y="292"/>
                </a:cubicBezTo>
                <a:cubicBezTo>
                  <a:pt x="61" y="304"/>
                  <a:pt x="84" y="305"/>
                  <a:pt x="103" y="297"/>
                </a:cubicBezTo>
                <a:cubicBezTo>
                  <a:pt x="122" y="289"/>
                  <a:pt x="146" y="273"/>
                  <a:pt x="142" y="251"/>
                </a:cubicBezTo>
                <a:close/>
              </a:path>
            </a:pathLst>
          </a:custGeom>
          <a:solidFill>
            <a:srgbClr val="F7A9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19CE5D2A-A923-4D6D-B71D-2115F8661C63}"/>
              </a:ext>
            </a:extLst>
          </p:cNvPr>
          <p:cNvSpPr>
            <a:spLocks/>
          </p:cNvSpPr>
          <p:nvPr/>
        </p:nvSpPr>
        <p:spPr bwMode="auto">
          <a:xfrm>
            <a:off x="3921125" y="5370512"/>
            <a:ext cx="109538" cy="696913"/>
          </a:xfrm>
          <a:custGeom>
            <a:avLst/>
            <a:gdLst>
              <a:gd name="T0" fmla="*/ 26 w 26"/>
              <a:gd name="T1" fmla="*/ 1 h 164"/>
              <a:gd name="T2" fmla="*/ 11 w 26"/>
              <a:gd name="T3" fmla="*/ 7 h 164"/>
              <a:gd name="T4" fmla="*/ 4 w 26"/>
              <a:gd name="T5" fmla="*/ 21 h 164"/>
              <a:gd name="T6" fmla="*/ 4 w 26"/>
              <a:gd name="T7" fmla="*/ 37 h 164"/>
              <a:gd name="T8" fmla="*/ 5 w 26"/>
              <a:gd name="T9" fmla="*/ 53 h 164"/>
              <a:gd name="T10" fmla="*/ 11 w 26"/>
              <a:gd name="T11" fmla="*/ 86 h 164"/>
              <a:gd name="T12" fmla="*/ 17 w 26"/>
              <a:gd name="T13" fmla="*/ 119 h 164"/>
              <a:gd name="T14" fmla="*/ 17 w 26"/>
              <a:gd name="T15" fmla="*/ 119 h 164"/>
              <a:gd name="T16" fmla="*/ 17 w 26"/>
              <a:gd name="T17" fmla="*/ 120 h 164"/>
              <a:gd name="T18" fmla="*/ 6 w 26"/>
              <a:gd name="T19" fmla="*/ 164 h 164"/>
              <a:gd name="T20" fmla="*/ 6 w 26"/>
              <a:gd name="T21" fmla="*/ 141 h 164"/>
              <a:gd name="T22" fmla="*/ 14 w 26"/>
              <a:gd name="T23" fmla="*/ 118 h 164"/>
              <a:gd name="T24" fmla="*/ 14 w 26"/>
              <a:gd name="T25" fmla="*/ 119 h 164"/>
              <a:gd name="T26" fmla="*/ 7 w 26"/>
              <a:gd name="T27" fmla="*/ 87 h 164"/>
              <a:gd name="T28" fmla="*/ 2 w 26"/>
              <a:gd name="T29" fmla="*/ 54 h 164"/>
              <a:gd name="T30" fmla="*/ 1 w 26"/>
              <a:gd name="T31" fmla="*/ 37 h 164"/>
              <a:gd name="T32" fmla="*/ 1 w 26"/>
              <a:gd name="T33" fmla="*/ 20 h 164"/>
              <a:gd name="T34" fmla="*/ 26 w 26"/>
              <a:gd name="T35" fmla="*/ 1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" h="164">
                <a:moveTo>
                  <a:pt x="26" y="1"/>
                </a:moveTo>
                <a:cubicBezTo>
                  <a:pt x="20" y="1"/>
                  <a:pt x="15" y="4"/>
                  <a:pt x="11" y="7"/>
                </a:cubicBezTo>
                <a:cubicBezTo>
                  <a:pt x="7" y="11"/>
                  <a:pt x="5" y="16"/>
                  <a:pt x="4" y="21"/>
                </a:cubicBezTo>
                <a:cubicBezTo>
                  <a:pt x="3" y="26"/>
                  <a:pt x="3" y="32"/>
                  <a:pt x="4" y="37"/>
                </a:cubicBezTo>
                <a:cubicBezTo>
                  <a:pt x="4" y="43"/>
                  <a:pt x="5" y="48"/>
                  <a:pt x="5" y="53"/>
                </a:cubicBezTo>
                <a:cubicBezTo>
                  <a:pt x="7" y="64"/>
                  <a:pt x="9" y="75"/>
                  <a:pt x="11" y="86"/>
                </a:cubicBezTo>
                <a:cubicBezTo>
                  <a:pt x="13" y="97"/>
                  <a:pt x="15" y="108"/>
                  <a:pt x="17" y="119"/>
                </a:cubicBezTo>
                <a:cubicBezTo>
                  <a:pt x="17" y="119"/>
                  <a:pt x="17" y="119"/>
                  <a:pt x="17" y="119"/>
                </a:cubicBezTo>
                <a:cubicBezTo>
                  <a:pt x="17" y="120"/>
                  <a:pt x="17" y="120"/>
                  <a:pt x="17" y="120"/>
                </a:cubicBezTo>
                <a:cubicBezTo>
                  <a:pt x="8" y="133"/>
                  <a:pt x="4" y="149"/>
                  <a:pt x="6" y="164"/>
                </a:cubicBezTo>
                <a:cubicBezTo>
                  <a:pt x="4" y="157"/>
                  <a:pt x="4" y="149"/>
                  <a:pt x="6" y="141"/>
                </a:cubicBezTo>
                <a:cubicBezTo>
                  <a:pt x="7" y="133"/>
                  <a:pt x="10" y="125"/>
                  <a:pt x="14" y="118"/>
                </a:cubicBezTo>
                <a:cubicBezTo>
                  <a:pt x="14" y="119"/>
                  <a:pt x="14" y="119"/>
                  <a:pt x="14" y="119"/>
                </a:cubicBezTo>
                <a:cubicBezTo>
                  <a:pt x="7" y="87"/>
                  <a:pt x="7" y="87"/>
                  <a:pt x="7" y="87"/>
                </a:cubicBezTo>
                <a:cubicBezTo>
                  <a:pt x="5" y="76"/>
                  <a:pt x="3" y="65"/>
                  <a:pt x="2" y="54"/>
                </a:cubicBezTo>
                <a:cubicBezTo>
                  <a:pt x="1" y="48"/>
                  <a:pt x="1" y="43"/>
                  <a:pt x="1" y="37"/>
                </a:cubicBezTo>
                <a:cubicBezTo>
                  <a:pt x="0" y="32"/>
                  <a:pt x="0" y="26"/>
                  <a:pt x="1" y="20"/>
                </a:cubicBezTo>
                <a:cubicBezTo>
                  <a:pt x="3" y="9"/>
                  <a:pt x="15" y="0"/>
                  <a:pt x="26" y="1"/>
                </a:cubicBezTo>
                <a:close/>
              </a:path>
            </a:pathLst>
          </a:custGeom>
          <a:solidFill>
            <a:srgbClr val="D47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900F70EA-3292-41CE-A379-90A674D358E8}"/>
              </a:ext>
            </a:extLst>
          </p:cNvPr>
          <p:cNvSpPr>
            <a:spLocks/>
          </p:cNvSpPr>
          <p:nvPr/>
        </p:nvSpPr>
        <p:spPr bwMode="auto">
          <a:xfrm>
            <a:off x="3255963" y="5230812"/>
            <a:ext cx="647700" cy="1341438"/>
          </a:xfrm>
          <a:custGeom>
            <a:avLst/>
            <a:gdLst>
              <a:gd name="T0" fmla="*/ 48 w 153"/>
              <a:gd name="T1" fmla="*/ 312 h 316"/>
              <a:gd name="T2" fmla="*/ 131 w 153"/>
              <a:gd name="T3" fmla="*/ 259 h 316"/>
              <a:gd name="T4" fmla="*/ 140 w 153"/>
              <a:gd name="T5" fmla="*/ 170 h 316"/>
              <a:gd name="T6" fmla="*/ 151 w 153"/>
              <a:gd name="T7" fmla="*/ 98 h 316"/>
              <a:gd name="T8" fmla="*/ 132 w 153"/>
              <a:gd name="T9" fmla="*/ 26 h 316"/>
              <a:gd name="T10" fmla="*/ 103 w 153"/>
              <a:gd name="T11" fmla="*/ 0 h 316"/>
              <a:gd name="T12" fmla="*/ 63 w 153"/>
              <a:gd name="T13" fmla="*/ 24 h 316"/>
              <a:gd name="T14" fmla="*/ 7 w 153"/>
              <a:gd name="T15" fmla="*/ 190 h 316"/>
              <a:gd name="T16" fmla="*/ 3 w 153"/>
              <a:gd name="T17" fmla="*/ 253 h 316"/>
              <a:gd name="T18" fmla="*/ 48 w 153"/>
              <a:gd name="T19" fmla="*/ 312 h 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3" h="316">
                <a:moveTo>
                  <a:pt x="48" y="312"/>
                </a:moveTo>
                <a:cubicBezTo>
                  <a:pt x="85" y="316"/>
                  <a:pt x="120" y="288"/>
                  <a:pt x="131" y="259"/>
                </a:cubicBezTo>
                <a:cubicBezTo>
                  <a:pt x="142" y="230"/>
                  <a:pt x="138" y="200"/>
                  <a:pt x="140" y="170"/>
                </a:cubicBezTo>
                <a:cubicBezTo>
                  <a:pt x="142" y="146"/>
                  <a:pt x="149" y="122"/>
                  <a:pt x="151" y="98"/>
                </a:cubicBezTo>
                <a:cubicBezTo>
                  <a:pt x="153" y="74"/>
                  <a:pt x="150" y="49"/>
                  <a:pt x="132" y="26"/>
                </a:cubicBezTo>
                <a:cubicBezTo>
                  <a:pt x="134" y="13"/>
                  <a:pt x="119" y="0"/>
                  <a:pt x="103" y="0"/>
                </a:cubicBezTo>
                <a:cubicBezTo>
                  <a:pt x="86" y="0"/>
                  <a:pt x="70" y="13"/>
                  <a:pt x="63" y="24"/>
                </a:cubicBezTo>
                <a:cubicBezTo>
                  <a:pt x="37" y="78"/>
                  <a:pt x="18" y="133"/>
                  <a:pt x="7" y="190"/>
                </a:cubicBezTo>
                <a:cubicBezTo>
                  <a:pt x="3" y="211"/>
                  <a:pt x="0" y="232"/>
                  <a:pt x="3" y="253"/>
                </a:cubicBezTo>
                <a:cubicBezTo>
                  <a:pt x="6" y="274"/>
                  <a:pt x="9" y="308"/>
                  <a:pt x="48" y="312"/>
                </a:cubicBezTo>
                <a:close/>
              </a:path>
            </a:pathLst>
          </a:custGeom>
          <a:solidFill>
            <a:srgbClr val="FEC2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5AABD5FE-5E0C-4A97-8882-7AA56F6D958A}"/>
              </a:ext>
            </a:extLst>
          </p:cNvPr>
          <p:cNvSpPr>
            <a:spLocks/>
          </p:cNvSpPr>
          <p:nvPr/>
        </p:nvSpPr>
        <p:spPr bwMode="auto">
          <a:xfrm>
            <a:off x="3548063" y="5349874"/>
            <a:ext cx="258763" cy="620713"/>
          </a:xfrm>
          <a:custGeom>
            <a:avLst/>
            <a:gdLst>
              <a:gd name="T0" fmla="*/ 61 w 61"/>
              <a:gd name="T1" fmla="*/ 3 h 146"/>
              <a:gd name="T2" fmla="*/ 42 w 61"/>
              <a:gd name="T3" fmla="*/ 7 h 146"/>
              <a:gd name="T4" fmla="*/ 30 w 61"/>
              <a:gd name="T5" fmla="*/ 23 h 146"/>
              <a:gd name="T6" fmla="*/ 24 w 61"/>
              <a:gd name="T7" fmla="*/ 43 h 146"/>
              <a:gd name="T8" fmla="*/ 20 w 61"/>
              <a:gd name="T9" fmla="*/ 64 h 146"/>
              <a:gd name="T10" fmla="*/ 11 w 61"/>
              <a:gd name="T11" fmla="*/ 105 h 146"/>
              <a:gd name="T12" fmla="*/ 6 w 61"/>
              <a:gd name="T13" fmla="*/ 126 h 146"/>
              <a:gd name="T14" fmla="*/ 0 w 61"/>
              <a:gd name="T15" fmla="*/ 146 h 146"/>
              <a:gd name="T16" fmla="*/ 4 w 61"/>
              <a:gd name="T17" fmla="*/ 125 h 146"/>
              <a:gd name="T18" fmla="*/ 8 w 61"/>
              <a:gd name="T19" fmla="*/ 105 h 146"/>
              <a:gd name="T20" fmla="*/ 16 w 61"/>
              <a:gd name="T21" fmla="*/ 63 h 146"/>
              <a:gd name="T22" fmla="*/ 21 w 61"/>
              <a:gd name="T23" fmla="*/ 42 h 146"/>
              <a:gd name="T24" fmla="*/ 27 w 61"/>
              <a:gd name="T25" fmla="*/ 22 h 146"/>
              <a:gd name="T26" fmla="*/ 41 w 61"/>
              <a:gd name="T27" fmla="*/ 5 h 146"/>
              <a:gd name="T28" fmla="*/ 61 w 61"/>
              <a:gd name="T29" fmla="*/ 3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1" h="146">
                <a:moveTo>
                  <a:pt x="61" y="3"/>
                </a:moveTo>
                <a:cubicBezTo>
                  <a:pt x="54" y="0"/>
                  <a:pt x="47" y="3"/>
                  <a:pt x="42" y="7"/>
                </a:cubicBezTo>
                <a:cubicBezTo>
                  <a:pt x="36" y="10"/>
                  <a:pt x="32" y="16"/>
                  <a:pt x="30" y="23"/>
                </a:cubicBezTo>
                <a:cubicBezTo>
                  <a:pt x="27" y="29"/>
                  <a:pt x="26" y="36"/>
                  <a:pt x="24" y="43"/>
                </a:cubicBezTo>
                <a:cubicBezTo>
                  <a:pt x="20" y="64"/>
                  <a:pt x="20" y="64"/>
                  <a:pt x="20" y="64"/>
                </a:cubicBezTo>
                <a:cubicBezTo>
                  <a:pt x="17" y="78"/>
                  <a:pt x="14" y="91"/>
                  <a:pt x="11" y="105"/>
                </a:cubicBezTo>
                <a:cubicBezTo>
                  <a:pt x="6" y="126"/>
                  <a:pt x="6" y="126"/>
                  <a:pt x="6" y="126"/>
                </a:cubicBezTo>
                <a:cubicBezTo>
                  <a:pt x="4" y="133"/>
                  <a:pt x="2" y="140"/>
                  <a:pt x="0" y="146"/>
                </a:cubicBezTo>
                <a:cubicBezTo>
                  <a:pt x="1" y="139"/>
                  <a:pt x="3" y="132"/>
                  <a:pt x="4" y="125"/>
                </a:cubicBezTo>
                <a:cubicBezTo>
                  <a:pt x="8" y="105"/>
                  <a:pt x="8" y="105"/>
                  <a:pt x="8" y="105"/>
                </a:cubicBezTo>
                <a:cubicBezTo>
                  <a:pt x="10" y="91"/>
                  <a:pt x="13" y="77"/>
                  <a:pt x="16" y="63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35"/>
                  <a:pt x="24" y="28"/>
                  <a:pt x="27" y="22"/>
                </a:cubicBezTo>
                <a:cubicBezTo>
                  <a:pt x="30" y="15"/>
                  <a:pt x="34" y="9"/>
                  <a:pt x="41" y="5"/>
                </a:cubicBezTo>
                <a:cubicBezTo>
                  <a:pt x="47" y="1"/>
                  <a:pt x="55" y="0"/>
                  <a:pt x="61" y="3"/>
                </a:cubicBezTo>
                <a:close/>
              </a:path>
            </a:pathLst>
          </a:custGeom>
          <a:solidFill>
            <a:srgbClr val="D47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E6A52FF2-EC41-469F-A9F3-DEC7570A4143}"/>
              </a:ext>
            </a:extLst>
          </p:cNvPr>
          <p:cNvSpPr>
            <a:spLocks/>
          </p:cNvSpPr>
          <p:nvPr/>
        </p:nvSpPr>
        <p:spPr bwMode="auto">
          <a:xfrm>
            <a:off x="3375025" y="5316537"/>
            <a:ext cx="168275" cy="631825"/>
          </a:xfrm>
          <a:custGeom>
            <a:avLst/>
            <a:gdLst>
              <a:gd name="T0" fmla="*/ 40 w 40"/>
              <a:gd name="T1" fmla="*/ 0 h 149"/>
              <a:gd name="T2" fmla="*/ 33 w 40"/>
              <a:gd name="T3" fmla="*/ 18 h 149"/>
              <a:gd name="T4" fmla="*/ 27 w 40"/>
              <a:gd name="T5" fmla="*/ 36 h 149"/>
              <a:gd name="T6" fmla="*/ 17 w 40"/>
              <a:gd name="T7" fmla="*/ 73 h 149"/>
              <a:gd name="T8" fmla="*/ 8 w 40"/>
              <a:gd name="T9" fmla="*/ 111 h 149"/>
              <a:gd name="T10" fmla="*/ 4 w 40"/>
              <a:gd name="T11" fmla="*/ 130 h 149"/>
              <a:gd name="T12" fmla="*/ 2 w 40"/>
              <a:gd name="T13" fmla="*/ 139 h 149"/>
              <a:gd name="T14" fmla="*/ 0 w 40"/>
              <a:gd name="T15" fmla="*/ 149 h 149"/>
              <a:gd name="T16" fmla="*/ 5 w 40"/>
              <a:gd name="T17" fmla="*/ 110 h 149"/>
              <a:gd name="T18" fmla="*/ 13 w 40"/>
              <a:gd name="T19" fmla="*/ 72 h 149"/>
              <a:gd name="T20" fmla="*/ 24 w 40"/>
              <a:gd name="T21" fmla="*/ 35 h 149"/>
              <a:gd name="T22" fmla="*/ 40 w 40"/>
              <a:gd name="T23" fmla="*/ 0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0" h="149">
                <a:moveTo>
                  <a:pt x="40" y="0"/>
                </a:moveTo>
                <a:cubicBezTo>
                  <a:pt x="37" y="6"/>
                  <a:pt x="35" y="12"/>
                  <a:pt x="33" y="18"/>
                </a:cubicBezTo>
                <a:cubicBezTo>
                  <a:pt x="31" y="24"/>
                  <a:pt x="29" y="30"/>
                  <a:pt x="27" y="36"/>
                </a:cubicBezTo>
                <a:cubicBezTo>
                  <a:pt x="23" y="49"/>
                  <a:pt x="20" y="61"/>
                  <a:pt x="17" y="73"/>
                </a:cubicBezTo>
                <a:cubicBezTo>
                  <a:pt x="14" y="86"/>
                  <a:pt x="11" y="98"/>
                  <a:pt x="8" y="111"/>
                </a:cubicBezTo>
                <a:cubicBezTo>
                  <a:pt x="6" y="117"/>
                  <a:pt x="5" y="123"/>
                  <a:pt x="4" y="130"/>
                </a:cubicBezTo>
                <a:cubicBezTo>
                  <a:pt x="2" y="139"/>
                  <a:pt x="2" y="139"/>
                  <a:pt x="2" y="139"/>
                </a:cubicBezTo>
                <a:cubicBezTo>
                  <a:pt x="1" y="142"/>
                  <a:pt x="1" y="145"/>
                  <a:pt x="0" y="149"/>
                </a:cubicBezTo>
                <a:cubicBezTo>
                  <a:pt x="1" y="136"/>
                  <a:pt x="3" y="123"/>
                  <a:pt x="5" y="110"/>
                </a:cubicBezTo>
                <a:cubicBezTo>
                  <a:pt x="7" y="98"/>
                  <a:pt x="10" y="85"/>
                  <a:pt x="13" y="72"/>
                </a:cubicBezTo>
                <a:cubicBezTo>
                  <a:pt x="16" y="60"/>
                  <a:pt x="20" y="48"/>
                  <a:pt x="24" y="35"/>
                </a:cubicBezTo>
                <a:cubicBezTo>
                  <a:pt x="28" y="23"/>
                  <a:pt x="33" y="11"/>
                  <a:pt x="40" y="0"/>
                </a:cubicBezTo>
                <a:close/>
              </a:path>
            </a:pathLst>
          </a:custGeom>
          <a:solidFill>
            <a:srgbClr val="D47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B5BED6BD-41F1-4D6D-AA5F-3A70C2CB81B8}"/>
              </a:ext>
            </a:extLst>
          </p:cNvPr>
          <p:cNvSpPr>
            <a:spLocks/>
          </p:cNvSpPr>
          <p:nvPr/>
        </p:nvSpPr>
        <p:spPr bwMode="auto">
          <a:xfrm>
            <a:off x="4179888" y="5892799"/>
            <a:ext cx="1087438" cy="930275"/>
          </a:xfrm>
          <a:custGeom>
            <a:avLst/>
            <a:gdLst>
              <a:gd name="T0" fmla="*/ 0 w 257"/>
              <a:gd name="T1" fmla="*/ 218 h 219"/>
              <a:gd name="T2" fmla="*/ 12 w 257"/>
              <a:gd name="T3" fmla="*/ 0 h 219"/>
              <a:gd name="T4" fmla="*/ 245 w 257"/>
              <a:gd name="T5" fmla="*/ 26 h 219"/>
              <a:gd name="T6" fmla="*/ 221 w 257"/>
              <a:gd name="T7" fmla="*/ 164 h 219"/>
              <a:gd name="T8" fmla="*/ 122 w 257"/>
              <a:gd name="T9" fmla="*/ 213 h 219"/>
              <a:gd name="T10" fmla="*/ 0 w 257"/>
              <a:gd name="T11" fmla="*/ 218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7" h="219">
                <a:moveTo>
                  <a:pt x="0" y="218"/>
                </a:moveTo>
                <a:cubicBezTo>
                  <a:pt x="19" y="148"/>
                  <a:pt x="22" y="73"/>
                  <a:pt x="12" y="0"/>
                </a:cubicBezTo>
                <a:cubicBezTo>
                  <a:pt x="89" y="6"/>
                  <a:pt x="166" y="12"/>
                  <a:pt x="245" y="26"/>
                </a:cubicBezTo>
                <a:cubicBezTo>
                  <a:pt x="257" y="73"/>
                  <a:pt x="252" y="127"/>
                  <a:pt x="221" y="164"/>
                </a:cubicBezTo>
                <a:cubicBezTo>
                  <a:pt x="197" y="193"/>
                  <a:pt x="159" y="208"/>
                  <a:pt x="122" y="213"/>
                </a:cubicBezTo>
                <a:cubicBezTo>
                  <a:pt x="85" y="219"/>
                  <a:pt x="47" y="215"/>
                  <a:pt x="0" y="218"/>
                </a:cubicBezTo>
                <a:close/>
              </a:path>
            </a:pathLst>
          </a:custGeom>
          <a:solidFill>
            <a:srgbClr val="E09E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291C734C-A56D-4A7C-B972-4D46D654E626}"/>
              </a:ext>
            </a:extLst>
          </p:cNvPr>
          <p:cNvSpPr>
            <a:spLocks/>
          </p:cNvSpPr>
          <p:nvPr/>
        </p:nvSpPr>
        <p:spPr bwMode="auto">
          <a:xfrm>
            <a:off x="4759325" y="5838824"/>
            <a:ext cx="339725" cy="96838"/>
          </a:xfrm>
          <a:custGeom>
            <a:avLst/>
            <a:gdLst>
              <a:gd name="T0" fmla="*/ 0 w 80"/>
              <a:gd name="T1" fmla="*/ 23 h 23"/>
              <a:gd name="T2" fmla="*/ 17 w 80"/>
              <a:gd name="T3" fmla="*/ 10 h 23"/>
              <a:gd name="T4" fmla="*/ 38 w 80"/>
              <a:gd name="T5" fmla="*/ 2 h 23"/>
              <a:gd name="T6" fmla="*/ 59 w 80"/>
              <a:gd name="T7" fmla="*/ 0 h 23"/>
              <a:gd name="T8" fmla="*/ 80 w 80"/>
              <a:gd name="T9" fmla="*/ 4 h 23"/>
              <a:gd name="T10" fmla="*/ 59 w 80"/>
              <a:gd name="T11" fmla="*/ 6 h 23"/>
              <a:gd name="T12" fmla="*/ 39 w 80"/>
              <a:gd name="T13" fmla="*/ 10 h 23"/>
              <a:gd name="T14" fmla="*/ 20 w 80"/>
              <a:gd name="T15" fmla="*/ 16 h 23"/>
              <a:gd name="T16" fmla="*/ 0 w 80"/>
              <a:gd name="T17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" h="23">
                <a:moveTo>
                  <a:pt x="0" y="23"/>
                </a:moveTo>
                <a:cubicBezTo>
                  <a:pt x="5" y="18"/>
                  <a:pt x="11" y="13"/>
                  <a:pt x="17" y="10"/>
                </a:cubicBezTo>
                <a:cubicBezTo>
                  <a:pt x="24" y="6"/>
                  <a:pt x="30" y="4"/>
                  <a:pt x="38" y="2"/>
                </a:cubicBezTo>
                <a:cubicBezTo>
                  <a:pt x="45" y="0"/>
                  <a:pt x="52" y="0"/>
                  <a:pt x="59" y="0"/>
                </a:cubicBezTo>
                <a:cubicBezTo>
                  <a:pt x="66" y="0"/>
                  <a:pt x="74" y="2"/>
                  <a:pt x="80" y="4"/>
                </a:cubicBezTo>
                <a:cubicBezTo>
                  <a:pt x="73" y="5"/>
                  <a:pt x="66" y="5"/>
                  <a:pt x="59" y="6"/>
                </a:cubicBezTo>
                <a:cubicBezTo>
                  <a:pt x="53" y="7"/>
                  <a:pt x="46" y="8"/>
                  <a:pt x="39" y="10"/>
                </a:cubicBezTo>
                <a:cubicBezTo>
                  <a:pt x="33" y="12"/>
                  <a:pt x="26" y="13"/>
                  <a:pt x="20" y="16"/>
                </a:cubicBezTo>
                <a:cubicBezTo>
                  <a:pt x="13" y="18"/>
                  <a:pt x="7" y="20"/>
                  <a:pt x="0" y="23"/>
                </a:cubicBezTo>
                <a:close/>
              </a:path>
            </a:pathLst>
          </a:custGeom>
          <a:solidFill>
            <a:srgbClr val="3B19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CEAE1EA0-74D3-4306-8F15-92A900A2292C}"/>
              </a:ext>
            </a:extLst>
          </p:cNvPr>
          <p:cNvSpPr>
            <a:spLocks/>
          </p:cNvSpPr>
          <p:nvPr/>
        </p:nvSpPr>
        <p:spPr bwMode="auto">
          <a:xfrm>
            <a:off x="4784725" y="5956299"/>
            <a:ext cx="352425" cy="111125"/>
          </a:xfrm>
          <a:custGeom>
            <a:avLst/>
            <a:gdLst>
              <a:gd name="T0" fmla="*/ 0 w 83"/>
              <a:gd name="T1" fmla="*/ 2 h 26"/>
              <a:gd name="T2" fmla="*/ 22 w 83"/>
              <a:gd name="T3" fmla="*/ 0 h 26"/>
              <a:gd name="T4" fmla="*/ 44 w 83"/>
              <a:gd name="T5" fmla="*/ 4 h 26"/>
              <a:gd name="T6" fmla="*/ 65 w 83"/>
              <a:gd name="T7" fmla="*/ 12 h 26"/>
              <a:gd name="T8" fmla="*/ 83 w 83"/>
              <a:gd name="T9" fmla="*/ 26 h 26"/>
              <a:gd name="T10" fmla="*/ 62 w 83"/>
              <a:gd name="T11" fmla="*/ 18 h 26"/>
              <a:gd name="T12" fmla="*/ 42 w 83"/>
              <a:gd name="T13" fmla="*/ 12 h 26"/>
              <a:gd name="T14" fmla="*/ 21 w 83"/>
              <a:gd name="T15" fmla="*/ 6 h 26"/>
              <a:gd name="T16" fmla="*/ 0 w 83"/>
              <a:gd name="T17" fmla="*/ 2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3" h="26">
                <a:moveTo>
                  <a:pt x="0" y="2"/>
                </a:moveTo>
                <a:cubicBezTo>
                  <a:pt x="7" y="0"/>
                  <a:pt x="14" y="0"/>
                  <a:pt x="22" y="0"/>
                </a:cubicBezTo>
                <a:cubicBezTo>
                  <a:pt x="29" y="1"/>
                  <a:pt x="37" y="2"/>
                  <a:pt x="44" y="4"/>
                </a:cubicBezTo>
                <a:cubicBezTo>
                  <a:pt x="51" y="6"/>
                  <a:pt x="58" y="9"/>
                  <a:pt x="65" y="12"/>
                </a:cubicBezTo>
                <a:cubicBezTo>
                  <a:pt x="72" y="16"/>
                  <a:pt x="78" y="20"/>
                  <a:pt x="83" y="26"/>
                </a:cubicBezTo>
                <a:cubicBezTo>
                  <a:pt x="62" y="18"/>
                  <a:pt x="62" y="18"/>
                  <a:pt x="62" y="18"/>
                </a:cubicBezTo>
                <a:cubicBezTo>
                  <a:pt x="56" y="16"/>
                  <a:pt x="49" y="14"/>
                  <a:pt x="42" y="12"/>
                </a:cubicBezTo>
                <a:cubicBezTo>
                  <a:pt x="35" y="10"/>
                  <a:pt x="28" y="8"/>
                  <a:pt x="21" y="6"/>
                </a:cubicBezTo>
                <a:lnTo>
                  <a:pt x="0" y="2"/>
                </a:lnTo>
                <a:close/>
              </a:path>
            </a:pathLst>
          </a:custGeom>
          <a:solidFill>
            <a:srgbClr val="3B19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45159DD9-67F8-43E3-BFAF-C6E72A34C0F7}"/>
              </a:ext>
            </a:extLst>
          </p:cNvPr>
          <p:cNvSpPr>
            <a:spLocks/>
          </p:cNvSpPr>
          <p:nvPr/>
        </p:nvSpPr>
        <p:spPr bwMode="auto">
          <a:xfrm>
            <a:off x="2136775" y="5948362"/>
            <a:ext cx="1241425" cy="882650"/>
          </a:xfrm>
          <a:custGeom>
            <a:avLst/>
            <a:gdLst>
              <a:gd name="T0" fmla="*/ 285 w 293"/>
              <a:gd name="T1" fmla="*/ 201 h 208"/>
              <a:gd name="T2" fmla="*/ 271 w 293"/>
              <a:gd name="T3" fmla="*/ 0 h 208"/>
              <a:gd name="T4" fmla="*/ 22 w 293"/>
              <a:gd name="T5" fmla="*/ 10 h 208"/>
              <a:gd name="T6" fmla="*/ 3 w 293"/>
              <a:gd name="T7" fmla="*/ 73 h 208"/>
              <a:gd name="T8" fmla="*/ 14 w 293"/>
              <a:gd name="T9" fmla="*/ 136 h 208"/>
              <a:gd name="T10" fmla="*/ 70 w 293"/>
              <a:gd name="T11" fmla="*/ 178 h 208"/>
              <a:gd name="T12" fmla="*/ 285 w 293"/>
              <a:gd name="T13" fmla="*/ 201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3" h="208">
                <a:moveTo>
                  <a:pt x="285" y="201"/>
                </a:moveTo>
                <a:cubicBezTo>
                  <a:pt x="293" y="134"/>
                  <a:pt x="290" y="66"/>
                  <a:pt x="271" y="0"/>
                </a:cubicBezTo>
                <a:cubicBezTo>
                  <a:pt x="189" y="7"/>
                  <a:pt x="106" y="10"/>
                  <a:pt x="22" y="10"/>
                </a:cubicBezTo>
                <a:cubicBezTo>
                  <a:pt x="14" y="30"/>
                  <a:pt x="6" y="51"/>
                  <a:pt x="3" y="73"/>
                </a:cubicBezTo>
                <a:cubicBezTo>
                  <a:pt x="0" y="94"/>
                  <a:pt x="2" y="118"/>
                  <a:pt x="14" y="136"/>
                </a:cubicBezTo>
                <a:cubicBezTo>
                  <a:pt x="26" y="157"/>
                  <a:pt x="48" y="169"/>
                  <a:pt x="70" y="178"/>
                </a:cubicBezTo>
                <a:cubicBezTo>
                  <a:pt x="135" y="205"/>
                  <a:pt x="207" y="208"/>
                  <a:pt x="285" y="201"/>
                </a:cubicBezTo>
                <a:close/>
              </a:path>
            </a:pathLst>
          </a:custGeom>
          <a:solidFill>
            <a:srgbClr val="E09E2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ECC89E9A-D250-474D-BF51-1EBC9B09CFD7}"/>
              </a:ext>
            </a:extLst>
          </p:cNvPr>
          <p:cNvSpPr>
            <a:spLocks/>
          </p:cNvSpPr>
          <p:nvPr/>
        </p:nvSpPr>
        <p:spPr bwMode="auto">
          <a:xfrm>
            <a:off x="2314575" y="5978524"/>
            <a:ext cx="504825" cy="169863"/>
          </a:xfrm>
          <a:custGeom>
            <a:avLst/>
            <a:gdLst>
              <a:gd name="T0" fmla="*/ 119 w 119"/>
              <a:gd name="T1" fmla="*/ 2 h 40"/>
              <a:gd name="T2" fmla="*/ 88 w 119"/>
              <a:gd name="T3" fmla="*/ 7 h 40"/>
              <a:gd name="T4" fmla="*/ 57 w 119"/>
              <a:gd name="T5" fmla="*/ 15 h 40"/>
              <a:gd name="T6" fmla="*/ 28 w 119"/>
              <a:gd name="T7" fmla="*/ 26 h 40"/>
              <a:gd name="T8" fmla="*/ 0 w 119"/>
              <a:gd name="T9" fmla="*/ 40 h 40"/>
              <a:gd name="T10" fmla="*/ 25 w 119"/>
              <a:gd name="T11" fmla="*/ 20 h 40"/>
              <a:gd name="T12" fmla="*/ 55 w 119"/>
              <a:gd name="T13" fmla="*/ 7 h 40"/>
              <a:gd name="T14" fmla="*/ 87 w 119"/>
              <a:gd name="T15" fmla="*/ 1 h 40"/>
              <a:gd name="T16" fmla="*/ 119 w 119"/>
              <a:gd name="T17" fmla="*/ 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" h="40">
                <a:moveTo>
                  <a:pt x="119" y="2"/>
                </a:moveTo>
                <a:cubicBezTo>
                  <a:pt x="108" y="3"/>
                  <a:pt x="98" y="5"/>
                  <a:pt x="88" y="7"/>
                </a:cubicBezTo>
                <a:cubicBezTo>
                  <a:pt x="77" y="9"/>
                  <a:pt x="67" y="12"/>
                  <a:pt x="57" y="15"/>
                </a:cubicBezTo>
                <a:cubicBezTo>
                  <a:pt x="47" y="18"/>
                  <a:pt x="38" y="22"/>
                  <a:pt x="28" y="26"/>
                </a:cubicBezTo>
                <a:cubicBezTo>
                  <a:pt x="19" y="30"/>
                  <a:pt x="9" y="35"/>
                  <a:pt x="0" y="40"/>
                </a:cubicBezTo>
                <a:cubicBezTo>
                  <a:pt x="7" y="32"/>
                  <a:pt x="16" y="26"/>
                  <a:pt x="25" y="20"/>
                </a:cubicBezTo>
                <a:cubicBezTo>
                  <a:pt x="35" y="15"/>
                  <a:pt x="45" y="11"/>
                  <a:pt x="55" y="7"/>
                </a:cubicBezTo>
                <a:cubicBezTo>
                  <a:pt x="65" y="4"/>
                  <a:pt x="76" y="2"/>
                  <a:pt x="87" y="1"/>
                </a:cubicBezTo>
                <a:cubicBezTo>
                  <a:pt x="98" y="0"/>
                  <a:pt x="109" y="0"/>
                  <a:pt x="119" y="2"/>
                </a:cubicBezTo>
                <a:close/>
              </a:path>
            </a:pathLst>
          </a:custGeom>
          <a:solidFill>
            <a:srgbClr val="3B19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B3DFA148-89B0-4FBA-9767-810B6DA5D8CE}"/>
              </a:ext>
            </a:extLst>
          </p:cNvPr>
          <p:cNvSpPr>
            <a:spLocks/>
          </p:cNvSpPr>
          <p:nvPr/>
        </p:nvSpPr>
        <p:spPr bwMode="auto">
          <a:xfrm>
            <a:off x="2582863" y="5995987"/>
            <a:ext cx="269875" cy="266700"/>
          </a:xfrm>
          <a:custGeom>
            <a:avLst/>
            <a:gdLst>
              <a:gd name="T0" fmla="*/ 64 w 64"/>
              <a:gd name="T1" fmla="*/ 0 h 63"/>
              <a:gd name="T2" fmla="*/ 47 w 64"/>
              <a:gd name="T3" fmla="*/ 14 h 63"/>
              <a:gd name="T4" fmla="*/ 30 w 64"/>
              <a:gd name="T5" fmla="*/ 30 h 63"/>
              <a:gd name="T6" fmla="*/ 15 w 64"/>
              <a:gd name="T7" fmla="*/ 46 h 63"/>
              <a:gd name="T8" fmla="*/ 0 w 64"/>
              <a:gd name="T9" fmla="*/ 63 h 63"/>
              <a:gd name="T10" fmla="*/ 10 w 64"/>
              <a:gd name="T11" fmla="*/ 42 h 63"/>
              <a:gd name="T12" fmla="*/ 25 w 64"/>
              <a:gd name="T13" fmla="*/ 24 h 63"/>
              <a:gd name="T14" fmla="*/ 43 w 64"/>
              <a:gd name="T15" fmla="*/ 10 h 63"/>
              <a:gd name="T16" fmla="*/ 64 w 64"/>
              <a:gd name="T17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4" h="63">
                <a:moveTo>
                  <a:pt x="64" y="0"/>
                </a:moveTo>
                <a:cubicBezTo>
                  <a:pt x="47" y="14"/>
                  <a:pt x="47" y="14"/>
                  <a:pt x="47" y="14"/>
                </a:cubicBezTo>
                <a:cubicBezTo>
                  <a:pt x="41" y="19"/>
                  <a:pt x="36" y="25"/>
                  <a:pt x="30" y="30"/>
                </a:cubicBezTo>
                <a:cubicBezTo>
                  <a:pt x="25" y="35"/>
                  <a:pt x="20" y="40"/>
                  <a:pt x="15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2" y="56"/>
                  <a:pt x="6" y="49"/>
                  <a:pt x="10" y="42"/>
                </a:cubicBezTo>
                <a:cubicBezTo>
                  <a:pt x="14" y="36"/>
                  <a:pt x="19" y="30"/>
                  <a:pt x="25" y="24"/>
                </a:cubicBezTo>
                <a:cubicBezTo>
                  <a:pt x="30" y="19"/>
                  <a:pt x="37" y="14"/>
                  <a:pt x="43" y="10"/>
                </a:cubicBezTo>
                <a:cubicBezTo>
                  <a:pt x="50" y="5"/>
                  <a:pt x="57" y="2"/>
                  <a:pt x="64" y="0"/>
                </a:cubicBezTo>
                <a:close/>
              </a:path>
            </a:pathLst>
          </a:custGeom>
          <a:solidFill>
            <a:srgbClr val="3B19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6A5151EA-1B41-412B-9149-9FF73274FDFF}"/>
              </a:ext>
            </a:extLst>
          </p:cNvPr>
          <p:cNvSpPr>
            <a:spLocks/>
          </p:cNvSpPr>
          <p:nvPr/>
        </p:nvSpPr>
        <p:spPr bwMode="auto">
          <a:xfrm>
            <a:off x="6013450" y="4725987"/>
            <a:ext cx="754063" cy="1630363"/>
          </a:xfrm>
          <a:custGeom>
            <a:avLst/>
            <a:gdLst>
              <a:gd name="T0" fmla="*/ 178 w 178"/>
              <a:gd name="T1" fmla="*/ 0 h 384"/>
              <a:gd name="T2" fmla="*/ 0 w 178"/>
              <a:gd name="T3" fmla="*/ 345 h 384"/>
              <a:gd name="T4" fmla="*/ 151 w 178"/>
              <a:gd name="T5" fmla="*/ 380 h 384"/>
              <a:gd name="T6" fmla="*/ 178 w 178"/>
              <a:gd name="T7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8" h="384">
                <a:moveTo>
                  <a:pt x="178" y="0"/>
                </a:moveTo>
                <a:cubicBezTo>
                  <a:pt x="51" y="46"/>
                  <a:pt x="36" y="176"/>
                  <a:pt x="0" y="345"/>
                </a:cubicBezTo>
                <a:cubicBezTo>
                  <a:pt x="41" y="364"/>
                  <a:pt x="109" y="384"/>
                  <a:pt x="151" y="380"/>
                </a:cubicBezTo>
                <a:cubicBezTo>
                  <a:pt x="166" y="239"/>
                  <a:pt x="172" y="146"/>
                  <a:pt x="178" y="0"/>
                </a:cubicBezTo>
                <a:close/>
              </a:path>
            </a:pathLst>
          </a:custGeom>
          <a:solidFill>
            <a:srgbClr val="59824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5D4C18ED-B947-4109-A688-4B99A3A4839C}"/>
              </a:ext>
            </a:extLst>
          </p:cNvPr>
          <p:cNvSpPr>
            <a:spLocks/>
          </p:cNvSpPr>
          <p:nvPr/>
        </p:nvSpPr>
        <p:spPr bwMode="auto">
          <a:xfrm>
            <a:off x="6046788" y="6072187"/>
            <a:ext cx="407988" cy="101600"/>
          </a:xfrm>
          <a:custGeom>
            <a:avLst/>
            <a:gdLst>
              <a:gd name="T0" fmla="*/ 96 w 96"/>
              <a:gd name="T1" fmla="*/ 24 h 24"/>
              <a:gd name="T2" fmla="*/ 0 w 96"/>
              <a:gd name="T3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6" h="24">
                <a:moveTo>
                  <a:pt x="96" y="24"/>
                </a:moveTo>
                <a:cubicBezTo>
                  <a:pt x="63" y="21"/>
                  <a:pt x="31" y="13"/>
                  <a:pt x="0" y="0"/>
                </a:cubicBezTo>
              </a:path>
            </a:pathLst>
          </a:custGeom>
          <a:noFill/>
          <a:ln w="17463" cap="flat">
            <a:solidFill>
              <a:srgbClr val="4A98B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F18B588C-51BC-4FAB-8245-227B00FD8C7C}"/>
              </a:ext>
            </a:extLst>
          </p:cNvPr>
          <p:cNvSpPr>
            <a:spLocks/>
          </p:cNvSpPr>
          <p:nvPr/>
        </p:nvSpPr>
        <p:spPr bwMode="auto">
          <a:xfrm>
            <a:off x="6419850" y="4437062"/>
            <a:ext cx="2439988" cy="2573338"/>
          </a:xfrm>
          <a:custGeom>
            <a:avLst/>
            <a:gdLst>
              <a:gd name="T0" fmla="*/ 576 w 576"/>
              <a:gd name="T1" fmla="*/ 573 h 606"/>
              <a:gd name="T2" fmla="*/ 535 w 576"/>
              <a:gd name="T3" fmla="*/ 151 h 606"/>
              <a:gd name="T4" fmla="*/ 401 w 576"/>
              <a:gd name="T5" fmla="*/ 10 h 606"/>
              <a:gd name="T6" fmla="*/ 256 w 576"/>
              <a:gd name="T7" fmla="*/ 3 h 606"/>
              <a:gd name="T8" fmla="*/ 77 w 576"/>
              <a:gd name="T9" fmla="*/ 70 h 606"/>
              <a:gd name="T10" fmla="*/ 18 w 576"/>
              <a:gd name="T11" fmla="*/ 162 h 606"/>
              <a:gd name="T12" fmla="*/ 0 w 576"/>
              <a:gd name="T13" fmla="*/ 574 h 606"/>
              <a:gd name="T14" fmla="*/ 576 w 576"/>
              <a:gd name="T15" fmla="*/ 573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6" h="606">
                <a:moveTo>
                  <a:pt x="576" y="573"/>
                </a:moveTo>
                <a:cubicBezTo>
                  <a:pt x="570" y="479"/>
                  <a:pt x="552" y="282"/>
                  <a:pt x="535" y="151"/>
                </a:cubicBezTo>
                <a:cubicBezTo>
                  <a:pt x="527" y="80"/>
                  <a:pt x="492" y="25"/>
                  <a:pt x="401" y="10"/>
                </a:cubicBezTo>
                <a:cubicBezTo>
                  <a:pt x="360" y="3"/>
                  <a:pt x="314" y="0"/>
                  <a:pt x="256" y="3"/>
                </a:cubicBezTo>
                <a:cubicBezTo>
                  <a:pt x="190" y="18"/>
                  <a:pt x="138" y="39"/>
                  <a:pt x="77" y="70"/>
                </a:cubicBezTo>
                <a:cubicBezTo>
                  <a:pt x="42" y="88"/>
                  <a:pt x="20" y="123"/>
                  <a:pt x="18" y="162"/>
                </a:cubicBezTo>
                <a:cubicBezTo>
                  <a:pt x="11" y="295"/>
                  <a:pt x="7" y="452"/>
                  <a:pt x="0" y="574"/>
                </a:cubicBezTo>
                <a:cubicBezTo>
                  <a:pt x="116" y="606"/>
                  <a:pt x="473" y="601"/>
                  <a:pt x="576" y="573"/>
                </a:cubicBezTo>
                <a:close/>
              </a:path>
            </a:pathLst>
          </a:custGeom>
          <a:solidFill>
            <a:srgbClr val="144030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734250A9-0A32-49B9-933B-0FB731072581}"/>
              </a:ext>
            </a:extLst>
          </p:cNvPr>
          <p:cNvSpPr>
            <a:spLocks/>
          </p:cNvSpPr>
          <p:nvPr/>
        </p:nvSpPr>
        <p:spPr bwMode="auto">
          <a:xfrm>
            <a:off x="7123113" y="4076699"/>
            <a:ext cx="893763" cy="992188"/>
          </a:xfrm>
          <a:custGeom>
            <a:avLst/>
            <a:gdLst>
              <a:gd name="T0" fmla="*/ 195 w 211"/>
              <a:gd name="T1" fmla="*/ 0 h 234"/>
              <a:gd name="T2" fmla="*/ 211 w 211"/>
              <a:gd name="T3" fmla="*/ 92 h 234"/>
              <a:gd name="T4" fmla="*/ 118 w 211"/>
              <a:gd name="T5" fmla="*/ 174 h 234"/>
              <a:gd name="T6" fmla="*/ 90 w 211"/>
              <a:gd name="T7" fmla="*/ 234 h 234"/>
              <a:gd name="T8" fmla="*/ 64 w 211"/>
              <a:gd name="T9" fmla="*/ 181 h 234"/>
              <a:gd name="T10" fmla="*/ 0 w 211"/>
              <a:gd name="T11" fmla="*/ 115 h 234"/>
              <a:gd name="T12" fmla="*/ 0 w 211"/>
              <a:gd name="T13" fmla="*/ 28 h 234"/>
              <a:gd name="T14" fmla="*/ 195 w 211"/>
              <a:gd name="T15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1" h="234">
                <a:moveTo>
                  <a:pt x="195" y="0"/>
                </a:moveTo>
                <a:cubicBezTo>
                  <a:pt x="200" y="30"/>
                  <a:pt x="205" y="59"/>
                  <a:pt x="211" y="92"/>
                </a:cubicBezTo>
                <a:cubicBezTo>
                  <a:pt x="192" y="131"/>
                  <a:pt x="170" y="154"/>
                  <a:pt x="118" y="174"/>
                </a:cubicBezTo>
                <a:cubicBezTo>
                  <a:pt x="114" y="176"/>
                  <a:pt x="90" y="234"/>
                  <a:pt x="90" y="234"/>
                </a:cubicBezTo>
                <a:cubicBezTo>
                  <a:pt x="90" y="234"/>
                  <a:pt x="68" y="183"/>
                  <a:pt x="64" y="181"/>
                </a:cubicBezTo>
                <a:cubicBezTo>
                  <a:pt x="23" y="164"/>
                  <a:pt x="9" y="148"/>
                  <a:pt x="0" y="115"/>
                </a:cubicBezTo>
                <a:cubicBezTo>
                  <a:pt x="2" y="83"/>
                  <a:pt x="4" y="59"/>
                  <a:pt x="0" y="28"/>
                </a:cubicBezTo>
                <a:cubicBezTo>
                  <a:pt x="65" y="23"/>
                  <a:pt x="130" y="14"/>
                  <a:pt x="195" y="0"/>
                </a:cubicBezTo>
                <a:close/>
              </a:path>
            </a:pathLst>
          </a:custGeom>
          <a:solidFill>
            <a:srgbClr val="F7A9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8B481C3D-CBEC-45A5-8436-BFDB9E09D226}"/>
              </a:ext>
            </a:extLst>
          </p:cNvPr>
          <p:cNvSpPr>
            <a:spLocks/>
          </p:cNvSpPr>
          <p:nvPr/>
        </p:nvSpPr>
        <p:spPr bwMode="auto">
          <a:xfrm>
            <a:off x="6975475" y="4487862"/>
            <a:ext cx="1155700" cy="874713"/>
          </a:xfrm>
          <a:custGeom>
            <a:avLst/>
            <a:gdLst>
              <a:gd name="T0" fmla="*/ 273 w 273"/>
              <a:gd name="T1" fmla="*/ 0 h 206"/>
              <a:gd name="T2" fmla="*/ 184 w 273"/>
              <a:gd name="T3" fmla="*/ 106 h 206"/>
              <a:gd name="T4" fmla="*/ 129 w 273"/>
              <a:gd name="T5" fmla="*/ 206 h 206"/>
              <a:gd name="T6" fmla="*/ 77 w 273"/>
              <a:gd name="T7" fmla="*/ 118 h 206"/>
              <a:gd name="T8" fmla="*/ 0 w 273"/>
              <a:gd name="T9" fmla="*/ 34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" h="206">
                <a:moveTo>
                  <a:pt x="273" y="0"/>
                </a:moveTo>
                <a:cubicBezTo>
                  <a:pt x="267" y="49"/>
                  <a:pt x="231" y="93"/>
                  <a:pt x="184" y="106"/>
                </a:cubicBezTo>
                <a:cubicBezTo>
                  <a:pt x="166" y="139"/>
                  <a:pt x="149" y="172"/>
                  <a:pt x="129" y="206"/>
                </a:cubicBezTo>
                <a:cubicBezTo>
                  <a:pt x="112" y="176"/>
                  <a:pt x="94" y="146"/>
                  <a:pt x="77" y="118"/>
                </a:cubicBezTo>
                <a:cubicBezTo>
                  <a:pt x="39" y="106"/>
                  <a:pt x="9" y="73"/>
                  <a:pt x="0" y="34"/>
                </a:cubicBezTo>
              </a:path>
            </a:pathLst>
          </a:custGeom>
          <a:noFill/>
          <a:ln w="1746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54E8FE9E-54BA-45FD-BF34-3FA35CA2AA20}"/>
              </a:ext>
            </a:extLst>
          </p:cNvPr>
          <p:cNvSpPr>
            <a:spLocks/>
          </p:cNvSpPr>
          <p:nvPr/>
        </p:nvSpPr>
        <p:spPr bwMode="auto">
          <a:xfrm>
            <a:off x="8258175" y="4548187"/>
            <a:ext cx="992188" cy="1744663"/>
          </a:xfrm>
          <a:custGeom>
            <a:avLst/>
            <a:gdLst>
              <a:gd name="T0" fmla="*/ 234 w 234"/>
              <a:gd name="T1" fmla="*/ 354 h 411"/>
              <a:gd name="T2" fmla="*/ 20 w 234"/>
              <a:gd name="T3" fmla="*/ 0 h 411"/>
              <a:gd name="T4" fmla="*/ 41 w 234"/>
              <a:gd name="T5" fmla="*/ 411 h 411"/>
              <a:gd name="T6" fmla="*/ 234 w 234"/>
              <a:gd name="T7" fmla="*/ 354 h 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4" h="411">
                <a:moveTo>
                  <a:pt x="234" y="354"/>
                </a:moveTo>
                <a:cubicBezTo>
                  <a:pt x="213" y="242"/>
                  <a:pt x="149" y="39"/>
                  <a:pt x="20" y="0"/>
                </a:cubicBezTo>
                <a:cubicBezTo>
                  <a:pt x="0" y="138"/>
                  <a:pt x="16" y="274"/>
                  <a:pt x="41" y="411"/>
                </a:cubicBezTo>
                <a:cubicBezTo>
                  <a:pt x="85" y="411"/>
                  <a:pt x="176" y="378"/>
                  <a:pt x="234" y="354"/>
                </a:cubicBezTo>
                <a:close/>
              </a:path>
            </a:pathLst>
          </a:custGeom>
          <a:solidFill>
            <a:srgbClr val="59824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46">
            <a:extLst>
              <a:ext uri="{FF2B5EF4-FFF2-40B4-BE49-F238E27FC236}">
                <a16:creationId xmlns:a16="http://schemas.microsoft.com/office/drawing/2014/main" id="{CFCF3C4B-4606-42AD-8D0A-7718F677AC99}"/>
              </a:ext>
            </a:extLst>
          </p:cNvPr>
          <p:cNvSpPr>
            <a:spLocks/>
          </p:cNvSpPr>
          <p:nvPr/>
        </p:nvSpPr>
        <p:spPr bwMode="auto">
          <a:xfrm>
            <a:off x="8402638" y="5859462"/>
            <a:ext cx="788988" cy="215900"/>
          </a:xfrm>
          <a:custGeom>
            <a:avLst/>
            <a:gdLst>
              <a:gd name="T0" fmla="*/ 0 w 186"/>
              <a:gd name="T1" fmla="*/ 51 h 51"/>
              <a:gd name="T2" fmla="*/ 186 w 186"/>
              <a:gd name="T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6" h="51">
                <a:moveTo>
                  <a:pt x="0" y="51"/>
                </a:moveTo>
                <a:cubicBezTo>
                  <a:pt x="64" y="45"/>
                  <a:pt x="128" y="28"/>
                  <a:pt x="186" y="0"/>
                </a:cubicBezTo>
              </a:path>
            </a:pathLst>
          </a:custGeom>
          <a:noFill/>
          <a:ln w="1746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D0513B8C-6E94-44F3-BB6F-9366B5094530}"/>
              </a:ext>
            </a:extLst>
          </p:cNvPr>
          <p:cNvSpPr>
            <a:spLocks/>
          </p:cNvSpPr>
          <p:nvPr/>
        </p:nvSpPr>
        <p:spPr bwMode="auto">
          <a:xfrm>
            <a:off x="8686800" y="3536949"/>
            <a:ext cx="17463" cy="25400"/>
          </a:xfrm>
          <a:custGeom>
            <a:avLst/>
            <a:gdLst>
              <a:gd name="T0" fmla="*/ 4 w 4"/>
              <a:gd name="T1" fmla="*/ 3 h 6"/>
              <a:gd name="T2" fmla="*/ 4 w 4"/>
              <a:gd name="T3" fmla="*/ 0 h 6"/>
              <a:gd name="T4" fmla="*/ 4 w 4"/>
              <a:gd name="T5" fmla="*/ 3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" h="6">
                <a:moveTo>
                  <a:pt x="4" y="3"/>
                </a:moveTo>
                <a:cubicBezTo>
                  <a:pt x="0" y="6"/>
                  <a:pt x="0" y="4"/>
                  <a:pt x="4" y="0"/>
                </a:cubicBezTo>
                <a:cubicBezTo>
                  <a:pt x="4" y="1"/>
                  <a:pt x="4" y="2"/>
                  <a:pt x="4" y="3"/>
                </a:cubicBezTo>
                <a:close/>
              </a:path>
            </a:pathLst>
          </a:custGeom>
          <a:solidFill>
            <a:srgbClr val="202B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C722BB9A-CC77-49F3-9D72-BA8BBA95B5EC}"/>
              </a:ext>
            </a:extLst>
          </p:cNvPr>
          <p:cNvSpPr>
            <a:spLocks/>
          </p:cNvSpPr>
          <p:nvPr/>
        </p:nvSpPr>
        <p:spPr bwMode="auto">
          <a:xfrm>
            <a:off x="6891338" y="5159374"/>
            <a:ext cx="617538" cy="1328738"/>
          </a:xfrm>
          <a:custGeom>
            <a:avLst/>
            <a:gdLst>
              <a:gd name="T0" fmla="*/ 4 w 146"/>
              <a:gd name="T1" fmla="*/ 252 h 313"/>
              <a:gd name="T2" fmla="*/ 35 w 146"/>
              <a:gd name="T3" fmla="*/ 88 h 313"/>
              <a:gd name="T4" fmla="*/ 44 w 146"/>
              <a:gd name="T5" fmla="*/ 55 h 313"/>
              <a:gd name="T6" fmla="*/ 67 w 146"/>
              <a:gd name="T7" fmla="*/ 33 h 313"/>
              <a:gd name="T8" fmla="*/ 94 w 146"/>
              <a:gd name="T9" fmla="*/ 6 h 313"/>
              <a:gd name="T10" fmla="*/ 132 w 146"/>
              <a:gd name="T11" fmla="*/ 10 h 313"/>
              <a:gd name="T12" fmla="*/ 146 w 146"/>
              <a:gd name="T13" fmla="*/ 59 h 313"/>
              <a:gd name="T14" fmla="*/ 137 w 146"/>
              <a:gd name="T15" fmla="*/ 203 h 313"/>
              <a:gd name="T16" fmla="*/ 130 w 146"/>
              <a:gd name="T17" fmla="*/ 252 h 313"/>
              <a:gd name="T18" fmla="*/ 102 w 146"/>
              <a:gd name="T19" fmla="*/ 293 h 313"/>
              <a:gd name="T20" fmla="*/ 39 w 146"/>
              <a:gd name="T21" fmla="*/ 305 h 313"/>
              <a:gd name="T22" fmla="*/ 4 w 146"/>
              <a:gd name="T23" fmla="*/ 252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6" h="313">
                <a:moveTo>
                  <a:pt x="4" y="252"/>
                </a:moveTo>
                <a:cubicBezTo>
                  <a:pt x="14" y="197"/>
                  <a:pt x="24" y="142"/>
                  <a:pt x="35" y="88"/>
                </a:cubicBezTo>
                <a:cubicBezTo>
                  <a:pt x="37" y="77"/>
                  <a:pt x="39" y="65"/>
                  <a:pt x="44" y="55"/>
                </a:cubicBezTo>
                <a:cubicBezTo>
                  <a:pt x="49" y="45"/>
                  <a:pt x="57" y="36"/>
                  <a:pt x="67" y="33"/>
                </a:cubicBezTo>
                <a:cubicBezTo>
                  <a:pt x="73" y="22"/>
                  <a:pt x="82" y="11"/>
                  <a:pt x="94" y="6"/>
                </a:cubicBezTo>
                <a:cubicBezTo>
                  <a:pt x="106" y="0"/>
                  <a:pt x="121" y="1"/>
                  <a:pt x="132" y="10"/>
                </a:cubicBezTo>
                <a:cubicBezTo>
                  <a:pt x="145" y="21"/>
                  <a:pt x="146" y="41"/>
                  <a:pt x="146" y="59"/>
                </a:cubicBezTo>
                <a:cubicBezTo>
                  <a:pt x="145" y="107"/>
                  <a:pt x="141" y="155"/>
                  <a:pt x="137" y="203"/>
                </a:cubicBezTo>
                <a:cubicBezTo>
                  <a:pt x="136" y="219"/>
                  <a:pt x="135" y="236"/>
                  <a:pt x="130" y="252"/>
                </a:cubicBezTo>
                <a:cubicBezTo>
                  <a:pt x="125" y="268"/>
                  <a:pt x="116" y="284"/>
                  <a:pt x="102" y="293"/>
                </a:cubicBezTo>
                <a:cubicBezTo>
                  <a:pt x="85" y="305"/>
                  <a:pt x="58" y="313"/>
                  <a:pt x="39" y="305"/>
                </a:cubicBezTo>
                <a:cubicBezTo>
                  <a:pt x="20" y="296"/>
                  <a:pt x="0" y="273"/>
                  <a:pt x="4" y="252"/>
                </a:cubicBezTo>
                <a:close/>
              </a:path>
            </a:pathLst>
          </a:custGeom>
          <a:solidFill>
            <a:srgbClr val="F7A9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54CBB081-B270-435A-B4F8-AD4B0CEFE6E5}"/>
              </a:ext>
            </a:extLst>
          </p:cNvPr>
          <p:cNvSpPr>
            <a:spLocks/>
          </p:cNvSpPr>
          <p:nvPr/>
        </p:nvSpPr>
        <p:spPr bwMode="auto">
          <a:xfrm>
            <a:off x="7173913" y="5299074"/>
            <a:ext cx="111125" cy="696913"/>
          </a:xfrm>
          <a:custGeom>
            <a:avLst/>
            <a:gdLst>
              <a:gd name="T0" fmla="*/ 0 w 26"/>
              <a:gd name="T1" fmla="*/ 1 h 164"/>
              <a:gd name="T2" fmla="*/ 24 w 26"/>
              <a:gd name="T3" fmla="*/ 20 h 164"/>
              <a:gd name="T4" fmla="*/ 25 w 26"/>
              <a:gd name="T5" fmla="*/ 37 h 164"/>
              <a:gd name="T6" fmla="*/ 24 w 26"/>
              <a:gd name="T7" fmla="*/ 53 h 164"/>
              <a:gd name="T8" fmla="*/ 19 w 26"/>
              <a:gd name="T9" fmla="*/ 86 h 164"/>
              <a:gd name="T10" fmla="*/ 12 w 26"/>
              <a:gd name="T11" fmla="*/ 119 h 164"/>
              <a:gd name="T12" fmla="*/ 12 w 26"/>
              <a:gd name="T13" fmla="*/ 118 h 164"/>
              <a:gd name="T14" fmla="*/ 20 w 26"/>
              <a:gd name="T15" fmla="*/ 140 h 164"/>
              <a:gd name="T16" fmla="*/ 19 w 26"/>
              <a:gd name="T17" fmla="*/ 164 h 164"/>
              <a:gd name="T18" fmla="*/ 9 w 26"/>
              <a:gd name="T19" fmla="*/ 119 h 164"/>
              <a:gd name="T20" fmla="*/ 9 w 26"/>
              <a:gd name="T21" fmla="*/ 119 h 164"/>
              <a:gd name="T22" fmla="*/ 9 w 26"/>
              <a:gd name="T23" fmla="*/ 118 h 164"/>
              <a:gd name="T24" fmla="*/ 15 w 26"/>
              <a:gd name="T25" fmla="*/ 86 h 164"/>
              <a:gd name="T26" fmla="*/ 20 w 26"/>
              <a:gd name="T27" fmla="*/ 53 h 164"/>
              <a:gd name="T28" fmla="*/ 22 w 26"/>
              <a:gd name="T29" fmla="*/ 37 h 164"/>
              <a:gd name="T30" fmla="*/ 22 w 26"/>
              <a:gd name="T31" fmla="*/ 21 h 164"/>
              <a:gd name="T32" fmla="*/ 14 w 26"/>
              <a:gd name="T33" fmla="*/ 7 h 164"/>
              <a:gd name="T34" fmla="*/ 0 w 26"/>
              <a:gd name="T35" fmla="*/ 1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" h="164">
                <a:moveTo>
                  <a:pt x="0" y="1"/>
                </a:moveTo>
                <a:cubicBezTo>
                  <a:pt x="11" y="0"/>
                  <a:pt x="22" y="9"/>
                  <a:pt x="24" y="20"/>
                </a:cubicBezTo>
                <a:cubicBezTo>
                  <a:pt x="26" y="26"/>
                  <a:pt x="25" y="31"/>
                  <a:pt x="25" y="37"/>
                </a:cubicBezTo>
                <a:cubicBezTo>
                  <a:pt x="25" y="42"/>
                  <a:pt x="24" y="48"/>
                  <a:pt x="24" y="53"/>
                </a:cubicBezTo>
                <a:cubicBezTo>
                  <a:pt x="22" y="65"/>
                  <a:pt x="21" y="75"/>
                  <a:pt x="19" y="86"/>
                </a:cubicBezTo>
                <a:cubicBezTo>
                  <a:pt x="12" y="119"/>
                  <a:pt x="12" y="119"/>
                  <a:pt x="12" y="119"/>
                </a:cubicBezTo>
                <a:cubicBezTo>
                  <a:pt x="12" y="118"/>
                  <a:pt x="12" y="118"/>
                  <a:pt x="12" y="118"/>
                </a:cubicBezTo>
                <a:cubicBezTo>
                  <a:pt x="16" y="125"/>
                  <a:pt x="19" y="132"/>
                  <a:pt x="20" y="140"/>
                </a:cubicBezTo>
                <a:cubicBezTo>
                  <a:pt x="21" y="148"/>
                  <a:pt x="21" y="156"/>
                  <a:pt x="19" y="164"/>
                </a:cubicBezTo>
                <a:cubicBezTo>
                  <a:pt x="21" y="148"/>
                  <a:pt x="17" y="132"/>
                  <a:pt x="9" y="119"/>
                </a:cubicBezTo>
                <a:cubicBezTo>
                  <a:pt x="9" y="119"/>
                  <a:pt x="9" y="119"/>
                  <a:pt x="9" y="119"/>
                </a:cubicBezTo>
                <a:cubicBezTo>
                  <a:pt x="9" y="118"/>
                  <a:pt x="9" y="118"/>
                  <a:pt x="9" y="118"/>
                </a:cubicBezTo>
                <a:cubicBezTo>
                  <a:pt x="11" y="107"/>
                  <a:pt x="13" y="96"/>
                  <a:pt x="15" y="86"/>
                </a:cubicBezTo>
                <a:cubicBezTo>
                  <a:pt x="17" y="75"/>
                  <a:pt x="19" y="64"/>
                  <a:pt x="20" y="53"/>
                </a:cubicBezTo>
                <a:cubicBezTo>
                  <a:pt x="21" y="48"/>
                  <a:pt x="21" y="42"/>
                  <a:pt x="22" y="37"/>
                </a:cubicBezTo>
                <a:cubicBezTo>
                  <a:pt x="22" y="31"/>
                  <a:pt x="23" y="26"/>
                  <a:pt x="22" y="21"/>
                </a:cubicBezTo>
                <a:cubicBezTo>
                  <a:pt x="21" y="15"/>
                  <a:pt x="19" y="10"/>
                  <a:pt x="14" y="7"/>
                </a:cubicBezTo>
                <a:cubicBezTo>
                  <a:pt x="11" y="3"/>
                  <a:pt x="5" y="1"/>
                  <a:pt x="0" y="1"/>
                </a:cubicBezTo>
                <a:close/>
              </a:path>
            </a:pathLst>
          </a:custGeom>
          <a:solidFill>
            <a:srgbClr val="D47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5F83651C-036A-4C72-B614-14FCBD341089}"/>
              </a:ext>
            </a:extLst>
          </p:cNvPr>
          <p:cNvSpPr>
            <a:spLocks/>
          </p:cNvSpPr>
          <p:nvPr/>
        </p:nvSpPr>
        <p:spPr bwMode="auto">
          <a:xfrm>
            <a:off x="7300913" y="5159374"/>
            <a:ext cx="649288" cy="1336675"/>
          </a:xfrm>
          <a:custGeom>
            <a:avLst/>
            <a:gdLst>
              <a:gd name="T0" fmla="*/ 105 w 153"/>
              <a:gd name="T1" fmla="*/ 311 h 315"/>
              <a:gd name="T2" fmla="*/ 22 w 153"/>
              <a:gd name="T3" fmla="*/ 259 h 315"/>
              <a:gd name="T4" fmla="*/ 12 w 153"/>
              <a:gd name="T5" fmla="*/ 169 h 315"/>
              <a:gd name="T6" fmla="*/ 2 w 153"/>
              <a:gd name="T7" fmla="*/ 97 h 315"/>
              <a:gd name="T8" fmla="*/ 21 w 153"/>
              <a:gd name="T9" fmla="*/ 26 h 315"/>
              <a:gd name="T10" fmla="*/ 50 w 153"/>
              <a:gd name="T11" fmla="*/ 0 h 315"/>
              <a:gd name="T12" fmla="*/ 90 w 153"/>
              <a:gd name="T13" fmla="*/ 24 h 315"/>
              <a:gd name="T14" fmla="*/ 146 w 153"/>
              <a:gd name="T15" fmla="*/ 189 h 315"/>
              <a:gd name="T16" fmla="*/ 150 w 153"/>
              <a:gd name="T17" fmla="*/ 253 h 315"/>
              <a:gd name="T18" fmla="*/ 105 w 153"/>
              <a:gd name="T19" fmla="*/ 311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3" h="315">
                <a:moveTo>
                  <a:pt x="105" y="311"/>
                </a:moveTo>
                <a:cubicBezTo>
                  <a:pt x="67" y="315"/>
                  <a:pt x="33" y="288"/>
                  <a:pt x="22" y="259"/>
                </a:cubicBezTo>
                <a:cubicBezTo>
                  <a:pt x="10" y="230"/>
                  <a:pt x="15" y="199"/>
                  <a:pt x="12" y="169"/>
                </a:cubicBezTo>
                <a:cubicBezTo>
                  <a:pt x="10" y="145"/>
                  <a:pt x="4" y="121"/>
                  <a:pt x="2" y="97"/>
                </a:cubicBezTo>
                <a:cubicBezTo>
                  <a:pt x="0" y="73"/>
                  <a:pt x="3" y="48"/>
                  <a:pt x="21" y="26"/>
                </a:cubicBezTo>
                <a:cubicBezTo>
                  <a:pt x="19" y="12"/>
                  <a:pt x="33" y="0"/>
                  <a:pt x="50" y="0"/>
                </a:cubicBezTo>
                <a:cubicBezTo>
                  <a:pt x="67" y="0"/>
                  <a:pt x="83" y="13"/>
                  <a:pt x="90" y="24"/>
                </a:cubicBezTo>
                <a:cubicBezTo>
                  <a:pt x="116" y="78"/>
                  <a:pt x="135" y="133"/>
                  <a:pt x="146" y="189"/>
                </a:cubicBezTo>
                <a:cubicBezTo>
                  <a:pt x="150" y="210"/>
                  <a:pt x="153" y="232"/>
                  <a:pt x="150" y="253"/>
                </a:cubicBezTo>
                <a:cubicBezTo>
                  <a:pt x="147" y="274"/>
                  <a:pt x="144" y="307"/>
                  <a:pt x="105" y="311"/>
                </a:cubicBezTo>
                <a:close/>
              </a:path>
            </a:pathLst>
          </a:custGeom>
          <a:solidFill>
            <a:srgbClr val="FEC2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3BA1C6FF-34EC-4522-97D6-2C5CA3D4F97E}"/>
              </a:ext>
            </a:extLst>
          </p:cNvPr>
          <p:cNvSpPr>
            <a:spLocks/>
          </p:cNvSpPr>
          <p:nvPr/>
        </p:nvSpPr>
        <p:spPr bwMode="auto">
          <a:xfrm>
            <a:off x="7394575" y="5273674"/>
            <a:ext cx="258763" cy="623888"/>
          </a:xfrm>
          <a:custGeom>
            <a:avLst/>
            <a:gdLst>
              <a:gd name="T0" fmla="*/ 0 w 61"/>
              <a:gd name="T1" fmla="*/ 3 h 147"/>
              <a:gd name="T2" fmla="*/ 21 w 61"/>
              <a:gd name="T3" fmla="*/ 6 h 147"/>
              <a:gd name="T4" fmla="*/ 35 w 61"/>
              <a:gd name="T5" fmla="*/ 22 h 147"/>
              <a:gd name="T6" fmla="*/ 41 w 61"/>
              <a:gd name="T7" fmla="*/ 43 h 147"/>
              <a:gd name="T8" fmla="*/ 46 w 61"/>
              <a:gd name="T9" fmla="*/ 64 h 147"/>
              <a:gd name="T10" fmla="*/ 54 w 61"/>
              <a:gd name="T11" fmla="*/ 105 h 147"/>
              <a:gd name="T12" fmla="*/ 58 w 61"/>
              <a:gd name="T13" fmla="*/ 126 h 147"/>
              <a:gd name="T14" fmla="*/ 61 w 61"/>
              <a:gd name="T15" fmla="*/ 147 h 147"/>
              <a:gd name="T16" fmla="*/ 56 w 61"/>
              <a:gd name="T17" fmla="*/ 126 h 147"/>
              <a:gd name="T18" fmla="*/ 51 w 61"/>
              <a:gd name="T19" fmla="*/ 106 h 147"/>
              <a:gd name="T20" fmla="*/ 42 w 61"/>
              <a:gd name="T21" fmla="*/ 64 h 147"/>
              <a:gd name="T22" fmla="*/ 37 w 61"/>
              <a:gd name="T23" fmla="*/ 44 h 147"/>
              <a:gd name="T24" fmla="*/ 32 w 61"/>
              <a:gd name="T25" fmla="*/ 23 h 147"/>
              <a:gd name="T26" fmla="*/ 20 w 61"/>
              <a:gd name="T27" fmla="*/ 7 h 147"/>
              <a:gd name="T28" fmla="*/ 0 w 61"/>
              <a:gd name="T29" fmla="*/ 3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1" h="147">
                <a:moveTo>
                  <a:pt x="0" y="3"/>
                </a:moveTo>
                <a:cubicBezTo>
                  <a:pt x="7" y="0"/>
                  <a:pt x="15" y="2"/>
                  <a:pt x="21" y="6"/>
                </a:cubicBezTo>
                <a:cubicBezTo>
                  <a:pt x="27" y="9"/>
                  <a:pt x="32" y="16"/>
                  <a:pt x="35" y="22"/>
                </a:cubicBezTo>
                <a:cubicBezTo>
                  <a:pt x="38" y="29"/>
                  <a:pt x="39" y="36"/>
                  <a:pt x="41" y="43"/>
                </a:cubicBezTo>
                <a:cubicBezTo>
                  <a:pt x="46" y="64"/>
                  <a:pt x="46" y="64"/>
                  <a:pt x="46" y="64"/>
                </a:cubicBezTo>
                <a:cubicBezTo>
                  <a:pt x="48" y="77"/>
                  <a:pt x="51" y="91"/>
                  <a:pt x="54" y="105"/>
                </a:cubicBezTo>
                <a:cubicBezTo>
                  <a:pt x="58" y="126"/>
                  <a:pt x="58" y="126"/>
                  <a:pt x="58" y="126"/>
                </a:cubicBezTo>
                <a:cubicBezTo>
                  <a:pt x="59" y="133"/>
                  <a:pt x="60" y="140"/>
                  <a:pt x="61" y="147"/>
                </a:cubicBezTo>
                <a:cubicBezTo>
                  <a:pt x="59" y="140"/>
                  <a:pt x="58" y="133"/>
                  <a:pt x="56" y="126"/>
                </a:cubicBezTo>
                <a:cubicBezTo>
                  <a:pt x="51" y="106"/>
                  <a:pt x="51" y="106"/>
                  <a:pt x="51" y="106"/>
                </a:cubicBezTo>
                <a:cubicBezTo>
                  <a:pt x="48" y="92"/>
                  <a:pt x="45" y="78"/>
                  <a:pt x="42" y="64"/>
                </a:cubicBezTo>
                <a:cubicBezTo>
                  <a:pt x="37" y="44"/>
                  <a:pt x="37" y="44"/>
                  <a:pt x="37" y="44"/>
                </a:cubicBezTo>
                <a:cubicBezTo>
                  <a:pt x="36" y="37"/>
                  <a:pt x="35" y="30"/>
                  <a:pt x="32" y="23"/>
                </a:cubicBezTo>
                <a:cubicBezTo>
                  <a:pt x="30" y="17"/>
                  <a:pt x="26" y="11"/>
                  <a:pt x="20" y="7"/>
                </a:cubicBezTo>
                <a:cubicBezTo>
                  <a:pt x="15" y="3"/>
                  <a:pt x="7" y="1"/>
                  <a:pt x="0" y="3"/>
                </a:cubicBezTo>
                <a:close/>
              </a:path>
            </a:pathLst>
          </a:custGeom>
          <a:solidFill>
            <a:srgbClr val="D47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21FDEC14-D80D-46D7-A3A9-9E33848AF221}"/>
              </a:ext>
            </a:extLst>
          </p:cNvPr>
          <p:cNvSpPr>
            <a:spLocks/>
          </p:cNvSpPr>
          <p:nvPr/>
        </p:nvSpPr>
        <p:spPr bwMode="auto">
          <a:xfrm>
            <a:off x="7658100" y="5243512"/>
            <a:ext cx="173038" cy="628650"/>
          </a:xfrm>
          <a:custGeom>
            <a:avLst/>
            <a:gdLst>
              <a:gd name="T0" fmla="*/ 0 w 41"/>
              <a:gd name="T1" fmla="*/ 0 h 148"/>
              <a:gd name="T2" fmla="*/ 17 w 41"/>
              <a:gd name="T3" fmla="*/ 35 h 148"/>
              <a:gd name="T4" fmla="*/ 28 w 41"/>
              <a:gd name="T5" fmla="*/ 72 h 148"/>
              <a:gd name="T6" fmla="*/ 36 w 41"/>
              <a:gd name="T7" fmla="*/ 110 h 148"/>
              <a:gd name="T8" fmla="*/ 41 w 41"/>
              <a:gd name="T9" fmla="*/ 148 h 148"/>
              <a:gd name="T10" fmla="*/ 39 w 41"/>
              <a:gd name="T11" fmla="*/ 139 h 148"/>
              <a:gd name="T12" fmla="*/ 37 w 41"/>
              <a:gd name="T13" fmla="*/ 129 h 148"/>
              <a:gd name="T14" fmla="*/ 33 w 41"/>
              <a:gd name="T15" fmla="*/ 111 h 148"/>
              <a:gd name="T16" fmla="*/ 24 w 41"/>
              <a:gd name="T17" fmla="*/ 73 h 148"/>
              <a:gd name="T18" fmla="*/ 14 w 41"/>
              <a:gd name="T19" fmla="*/ 36 h 148"/>
              <a:gd name="T20" fmla="*/ 8 w 41"/>
              <a:gd name="T21" fmla="*/ 18 h 148"/>
              <a:gd name="T22" fmla="*/ 0 w 41"/>
              <a:gd name="T23" fmla="*/ 0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1" h="148">
                <a:moveTo>
                  <a:pt x="0" y="0"/>
                </a:moveTo>
                <a:cubicBezTo>
                  <a:pt x="8" y="11"/>
                  <a:pt x="12" y="23"/>
                  <a:pt x="17" y="35"/>
                </a:cubicBezTo>
                <a:cubicBezTo>
                  <a:pt x="21" y="47"/>
                  <a:pt x="25" y="60"/>
                  <a:pt x="28" y="72"/>
                </a:cubicBezTo>
                <a:cubicBezTo>
                  <a:pt x="31" y="85"/>
                  <a:pt x="34" y="97"/>
                  <a:pt x="36" y="110"/>
                </a:cubicBezTo>
                <a:cubicBezTo>
                  <a:pt x="38" y="123"/>
                  <a:pt x="40" y="135"/>
                  <a:pt x="41" y="148"/>
                </a:cubicBezTo>
                <a:cubicBezTo>
                  <a:pt x="40" y="145"/>
                  <a:pt x="39" y="142"/>
                  <a:pt x="39" y="139"/>
                </a:cubicBezTo>
                <a:cubicBezTo>
                  <a:pt x="37" y="129"/>
                  <a:pt x="37" y="129"/>
                  <a:pt x="37" y="129"/>
                </a:cubicBezTo>
                <a:cubicBezTo>
                  <a:pt x="36" y="123"/>
                  <a:pt x="34" y="117"/>
                  <a:pt x="33" y="111"/>
                </a:cubicBezTo>
                <a:cubicBezTo>
                  <a:pt x="30" y="98"/>
                  <a:pt x="27" y="86"/>
                  <a:pt x="24" y="73"/>
                </a:cubicBezTo>
                <a:cubicBezTo>
                  <a:pt x="21" y="61"/>
                  <a:pt x="17" y="48"/>
                  <a:pt x="14" y="36"/>
                </a:cubicBezTo>
                <a:cubicBezTo>
                  <a:pt x="12" y="30"/>
                  <a:pt x="10" y="24"/>
                  <a:pt x="8" y="18"/>
                </a:cubicBezTo>
                <a:cubicBezTo>
                  <a:pt x="6" y="12"/>
                  <a:pt x="3" y="6"/>
                  <a:pt x="0" y="0"/>
                </a:cubicBezTo>
                <a:close/>
              </a:path>
            </a:pathLst>
          </a:custGeom>
          <a:solidFill>
            <a:srgbClr val="D47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64BA87A8-D538-4CBF-A3E5-239F5DCD5710}"/>
              </a:ext>
            </a:extLst>
          </p:cNvPr>
          <p:cNvSpPr>
            <a:spLocks/>
          </p:cNvSpPr>
          <p:nvPr/>
        </p:nvSpPr>
        <p:spPr bwMode="auto">
          <a:xfrm>
            <a:off x="7627938" y="6088062"/>
            <a:ext cx="1444625" cy="709613"/>
          </a:xfrm>
          <a:custGeom>
            <a:avLst/>
            <a:gdLst>
              <a:gd name="T0" fmla="*/ 251 w 341"/>
              <a:gd name="T1" fmla="*/ 17 h 167"/>
              <a:gd name="T2" fmla="*/ 61 w 341"/>
              <a:gd name="T3" fmla="*/ 0 h 167"/>
              <a:gd name="T4" fmla="*/ 0 w 341"/>
              <a:gd name="T5" fmla="*/ 89 h 167"/>
              <a:gd name="T6" fmla="*/ 186 w 341"/>
              <a:gd name="T7" fmla="*/ 147 h 167"/>
              <a:gd name="T8" fmla="*/ 285 w 341"/>
              <a:gd name="T9" fmla="*/ 153 h 167"/>
              <a:gd name="T10" fmla="*/ 334 w 341"/>
              <a:gd name="T11" fmla="*/ 90 h 167"/>
              <a:gd name="T12" fmla="*/ 338 w 341"/>
              <a:gd name="T13" fmla="*/ 8 h 167"/>
              <a:gd name="T14" fmla="*/ 251 w 341"/>
              <a:gd name="T15" fmla="*/ 17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1" h="167">
                <a:moveTo>
                  <a:pt x="251" y="17"/>
                </a:moveTo>
                <a:cubicBezTo>
                  <a:pt x="188" y="15"/>
                  <a:pt x="126" y="11"/>
                  <a:pt x="61" y="0"/>
                </a:cubicBezTo>
                <a:cubicBezTo>
                  <a:pt x="45" y="29"/>
                  <a:pt x="25" y="55"/>
                  <a:pt x="0" y="89"/>
                </a:cubicBezTo>
                <a:cubicBezTo>
                  <a:pt x="62" y="108"/>
                  <a:pt x="124" y="128"/>
                  <a:pt x="186" y="147"/>
                </a:cubicBezTo>
                <a:cubicBezTo>
                  <a:pt x="218" y="157"/>
                  <a:pt x="254" y="167"/>
                  <a:pt x="285" y="153"/>
                </a:cubicBezTo>
                <a:cubicBezTo>
                  <a:pt x="310" y="142"/>
                  <a:pt x="327" y="116"/>
                  <a:pt x="334" y="90"/>
                </a:cubicBezTo>
                <a:cubicBezTo>
                  <a:pt x="341" y="63"/>
                  <a:pt x="339" y="36"/>
                  <a:pt x="338" y="8"/>
                </a:cubicBezTo>
                <a:cubicBezTo>
                  <a:pt x="309" y="15"/>
                  <a:pt x="277" y="17"/>
                  <a:pt x="251" y="17"/>
                </a:cubicBezTo>
                <a:close/>
              </a:path>
            </a:pathLst>
          </a:custGeom>
          <a:solidFill>
            <a:srgbClr val="FEC2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569DBE5F-895B-438D-BA49-9B0137437CB1}"/>
              </a:ext>
            </a:extLst>
          </p:cNvPr>
          <p:cNvSpPr>
            <a:spLocks/>
          </p:cNvSpPr>
          <p:nvPr/>
        </p:nvSpPr>
        <p:spPr bwMode="auto">
          <a:xfrm>
            <a:off x="6000750" y="6143624"/>
            <a:ext cx="1173163" cy="620713"/>
          </a:xfrm>
          <a:custGeom>
            <a:avLst/>
            <a:gdLst>
              <a:gd name="T0" fmla="*/ 234 w 277"/>
              <a:gd name="T1" fmla="*/ 0 h 146"/>
              <a:gd name="T2" fmla="*/ 16 w 277"/>
              <a:gd name="T3" fmla="*/ 16 h 146"/>
              <a:gd name="T4" fmla="*/ 65 w 277"/>
              <a:gd name="T5" fmla="*/ 131 h 146"/>
              <a:gd name="T6" fmla="*/ 175 w 277"/>
              <a:gd name="T7" fmla="*/ 124 h 146"/>
              <a:gd name="T8" fmla="*/ 277 w 277"/>
              <a:gd name="T9" fmla="*/ 75 h 146"/>
              <a:gd name="T10" fmla="*/ 234 w 277"/>
              <a:gd name="T11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7" h="146">
                <a:moveTo>
                  <a:pt x="234" y="0"/>
                </a:moveTo>
                <a:cubicBezTo>
                  <a:pt x="161" y="3"/>
                  <a:pt x="89" y="8"/>
                  <a:pt x="16" y="16"/>
                </a:cubicBezTo>
                <a:cubicBezTo>
                  <a:pt x="0" y="60"/>
                  <a:pt x="22" y="113"/>
                  <a:pt x="65" y="131"/>
                </a:cubicBezTo>
                <a:cubicBezTo>
                  <a:pt x="100" y="146"/>
                  <a:pt x="140" y="138"/>
                  <a:pt x="175" y="124"/>
                </a:cubicBezTo>
                <a:cubicBezTo>
                  <a:pt x="209" y="109"/>
                  <a:pt x="240" y="99"/>
                  <a:pt x="277" y="75"/>
                </a:cubicBezTo>
                <a:cubicBezTo>
                  <a:pt x="263" y="50"/>
                  <a:pt x="250" y="25"/>
                  <a:pt x="234" y="0"/>
                </a:cubicBezTo>
                <a:close/>
              </a:path>
            </a:pathLst>
          </a:custGeom>
          <a:solidFill>
            <a:srgbClr val="F7A9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914A6B1D-98B6-4CD9-A433-AC509EF27E0B}"/>
              </a:ext>
            </a:extLst>
          </p:cNvPr>
          <p:cNvSpPr>
            <a:spLocks/>
          </p:cNvSpPr>
          <p:nvPr/>
        </p:nvSpPr>
        <p:spPr bwMode="auto">
          <a:xfrm>
            <a:off x="5754688" y="3113087"/>
            <a:ext cx="839788" cy="873125"/>
          </a:xfrm>
          <a:custGeom>
            <a:avLst/>
            <a:gdLst>
              <a:gd name="T0" fmla="*/ 49 w 198"/>
              <a:gd name="T1" fmla="*/ 25 h 206"/>
              <a:gd name="T2" fmla="*/ 170 w 198"/>
              <a:gd name="T3" fmla="*/ 57 h 206"/>
              <a:gd name="T4" fmla="*/ 149 w 198"/>
              <a:gd name="T5" fmla="*/ 181 h 206"/>
              <a:gd name="T6" fmla="*/ 28 w 198"/>
              <a:gd name="T7" fmla="*/ 149 h 206"/>
              <a:gd name="T8" fmla="*/ 49 w 198"/>
              <a:gd name="T9" fmla="*/ 2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" h="206">
                <a:moveTo>
                  <a:pt x="49" y="25"/>
                </a:moveTo>
                <a:cubicBezTo>
                  <a:pt x="88" y="0"/>
                  <a:pt x="142" y="14"/>
                  <a:pt x="170" y="57"/>
                </a:cubicBezTo>
                <a:cubicBezTo>
                  <a:pt x="198" y="100"/>
                  <a:pt x="188" y="155"/>
                  <a:pt x="149" y="181"/>
                </a:cubicBezTo>
                <a:cubicBezTo>
                  <a:pt x="110" y="206"/>
                  <a:pt x="56" y="192"/>
                  <a:pt x="28" y="149"/>
                </a:cubicBezTo>
                <a:cubicBezTo>
                  <a:pt x="0" y="106"/>
                  <a:pt x="9" y="51"/>
                  <a:pt x="49" y="25"/>
                </a:cubicBezTo>
              </a:path>
            </a:pathLst>
          </a:custGeom>
          <a:solidFill>
            <a:srgbClr val="F7A9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0D8F5699-B9C0-4F39-867B-06753F00B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9650" y="1455737"/>
            <a:ext cx="2830513" cy="2854325"/>
          </a:xfrm>
          <a:prstGeom prst="ellipse">
            <a:avLst/>
          </a:prstGeom>
          <a:solidFill>
            <a:srgbClr val="FEC2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323FC605-FBDE-4D40-ACA6-7FD987F32983}"/>
              </a:ext>
            </a:extLst>
          </p:cNvPr>
          <p:cNvSpPr>
            <a:spLocks/>
          </p:cNvSpPr>
          <p:nvPr/>
        </p:nvSpPr>
        <p:spPr bwMode="auto">
          <a:xfrm>
            <a:off x="6170613" y="2832099"/>
            <a:ext cx="2490788" cy="1579563"/>
          </a:xfrm>
          <a:custGeom>
            <a:avLst/>
            <a:gdLst>
              <a:gd name="T0" fmla="*/ 0 w 588"/>
              <a:gd name="T1" fmla="*/ 181 h 372"/>
              <a:gd name="T2" fmla="*/ 294 w 588"/>
              <a:gd name="T3" fmla="*/ 0 h 372"/>
              <a:gd name="T4" fmla="*/ 588 w 588"/>
              <a:gd name="T5" fmla="*/ 182 h 372"/>
              <a:gd name="T6" fmla="*/ 294 w 588"/>
              <a:gd name="T7" fmla="*/ 363 h 372"/>
              <a:gd name="T8" fmla="*/ 0 w 588"/>
              <a:gd name="T9" fmla="*/ 181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8" h="372">
                <a:moveTo>
                  <a:pt x="0" y="181"/>
                </a:moveTo>
                <a:cubicBezTo>
                  <a:pt x="0" y="81"/>
                  <a:pt x="132" y="0"/>
                  <a:pt x="294" y="0"/>
                </a:cubicBezTo>
                <a:cubicBezTo>
                  <a:pt x="456" y="0"/>
                  <a:pt x="588" y="82"/>
                  <a:pt x="588" y="182"/>
                </a:cubicBezTo>
                <a:cubicBezTo>
                  <a:pt x="588" y="282"/>
                  <a:pt x="471" y="353"/>
                  <a:pt x="294" y="363"/>
                </a:cubicBezTo>
                <a:cubicBezTo>
                  <a:pt x="132" y="372"/>
                  <a:pt x="0" y="284"/>
                  <a:pt x="0" y="181"/>
                </a:cubicBezTo>
              </a:path>
            </a:pathLst>
          </a:custGeom>
          <a:solidFill>
            <a:srgbClr val="FEC2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6D04E489-14D0-4D93-ABBF-D7EC84EE571C}"/>
              </a:ext>
            </a:extLst>
          </p:cNvPr>
          <p:cNvSpPr>
            <a:spLocks/>
          </p:cNvSpPr>
          <p:nvPr/>
        </p:nvSpPr>
        <p:spPr bwMode="auto">
          <a:xfrm>
            <a:off x="6170613" y="1901824"/>
            <a:ext cx="2401888" cy="1236663"/>
          </a:xfrm>
          <a:custGeom>
            <a:avLst/>
            <a:gdLst>
              <a:gd name="T0" fmla="*/ 567 w 567"/>
              <a:gd name="T1" fmla="*/ 285 h 291"/>
              <a:gd name="T2" fmla="*/ 459 w 567"/>
              <a:gd name="T3" fmla="*/ 147 h 291"/>
              <a:gd name="T4" fmla="*/ 332 w 567"/>
              <a:gd name="T5" fmla="*/ 207 h 291"/>
              <a:gd name="T6" fmla="*/ 354 w 567"/>
              <a:gd name="T7" fmla="*/ 162 h 291"/>
              <a:gd name="T8" fmla="*/ 109 w 567"/>
              <a:gd name="T9" fmla="*/ 208 h 291"/>
              <a:gd name="T10" fmla="*/ 114 w 567"/>
              <a:gd name="T11" fmla="*/ 180 h 291"/>
              <a:gd name="T12" fmla="*/ 67 w 567"/>
              <a:gd name="T13" fmla="*/ 234 h 291"/>
              <a:gd name="T14" fmla="*/ 56 w 567"/>
              <a:gd name="T15" fmla="*/ 193 h 291"/>
              <a:gd name="T16" fmla="*/ 1 w 567"/>
              <a:gd name="T17" fmla="*/ 291 h 291"/>
              <a:gd name="T18" fmla="*/ 39 w 567"/>
              <a:gd name="T19" fmla="*/ 89 h 291"/>
              <a:gd name="T20" fmla="*/ 525 w 567"/>
              <a:gd name="T21" fmla="*/ 0 h 291"/>
              <a:gd name="T22" fmla="*/ 567 w 567"/>
              <a:gd name="T23" fmla="*/ 285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67" h="291">
                <a:moveTo>
                  <a:pt x="567" y="285"/>
                </a:moveTo>
                <a:cubicBezTo>
                  <a:pt x="518" y="251"/>
                  <a:pt x="480" y="202"/>
                  <a:pt x="459" y="147"/>
                </a:cubicBezTo>
                <a:cubicBezTo>
                  <a:pt x="425" y="180"/>
                  <a:pt x="380" y="202"/>
                  <a:pt x="332" y="207"/>
                </a:cubicBezTo>
                <a:cubicBezTo>
                  <a:pt x="340" y="192"/>
                  <a:pt x="347" y="177"/>
                  <a:pt x="354" y="162"/>
                </a:cubicBezTo>
                <a:cubicBezTo>
                  <a:pt x="281" y="206"/>
                  <a:pt x="192" y="223"/>
                  <a:pt x="109" y="208"/>
                </a:cubicBezTo>
                <a:cubicBezTo>
                  <a:pt x="111" y="199"/>
                  <a:pt x="112" y="189"/>
                  <a:pt x="114" y="180"/>
                </a:cubicBezTo>
                <a:cubicBezTo>
                  <a:pt x="94" y="194"/>
                  <a:pt x="78" y="212"/>
                  <a:pt x="67" y="234"/>
                </a:cubicBezTo>
                <a:cubicBezTo>
                  <a:pt x="63" y="220"/>
                  <a:pt x="59" y="207"/>
                  <a:pt x="56" y="193"/>
                </a:cubicBezTo>
                <a:cubicBezTo>
                  <a:pt x="31" y="222"/>
                  <a:pt x="12" y="255"/>
                  <a:pt x="1" y="291"/>
                </a:cubicBezTo>
                <a:cubicBezTo>
                  <a:pt x="0" y="222"/>
                  <a:pt x="13" y="153"/>
                  <a:pt x="39" y="89"/>
                </a:cubicBezTo>
                <a:cubicBezTo>
                  <a:pt x="198" y="46"/>
                  <a:pt x="361" y="16"/>
                  <a:pt x="525" y="0"/>
                </a:cubicBezTo>
                <a:cubicBezTo>
                  <a:pt x="545" y="81"/>
                  <a:pt x="558" y="164"/>
                  <a:pt x="567" y="285"/>
                </a:cubicBezTo>
                <a:close/>
              </a:path>
            </a:pathLst>
          </a:custGeom>
          <a:solidFill>
            <a:srgbClr val="F7A9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59">
            <a:extLst>
              <a:ext uri="{FF2B5EF4-FFF2-40B4-BE49-F238E27FC236}">
                <a16:creationId xmlns:a16="http://schemas.microsoft.com/office/drawing/2014/main" id="{D2E6687E-C20F-4B6F-846A-6CF6EDAC10E5}"/>
              </a:ext>
            </a:extLst>
          </p:cNvPr>
          <p:cNvSpPr>
            <a:spLocks/>
          </p:cNvSpPr>
          <p:nvPr/>
        </p:nvSpPr>
        <p:spPr bwMode="auto">
          <a:xfrm>
            <a:off x="7912100" y="3384549"/>
            <a:ext cx="533400" cy="368300"/>
          </a:xfrm>
          <a:custGeom>
            <a:avLst/>
            <a:gdLst>
              <a:gd name="T0" fmla="*/ 69 w 126"/>
              <a:gd name="T1" fmla="*/ 0 h 87"/>
              <a:gd name="T2" fmla="*/ 57 w 126"/>
              <a:gd name="T3" fmla="*/ 1 h 87"/>
              <a:gd name="T4" fmla="*/ 4 w 126"/>
              <a:gd name="T5" fmla="*/ 52 h 87"/>
              <a:gd name="T6" fmla="*/ 58 w 126"/>
              <a:gd name="T7" fmla="*/ 87 h 87"/>
              <a:gd name="T8" fmla="*/ 69 w 126"/>
              <a:gd name="T9" fmla="*/ 87 h 87"/>
              <a:gd name="T10" fmla="*/ 123 w 126"/>
              <a:gd name="T11" fmla="*/ 36 h 87"/>
              <a:gd name="T12" fmla="*/ 69 w 126"/>
              <a:gd name="T13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6" h="87">
                <a:moveTo>
                  <a:pt x="69" y="0"/>
                </a:moveTo>
                <a:cubicBezTo>
                  <a:pt x="65" y="0"/>
                  <a:pt x="61" y="0"/>
                  <a:pt x="57" y="1"/>
                </a:cubicBezTo>
                <a:cubicBezTo>
                  <a:pt x="24" y="5"/>
                  <a:pt x="0" y="28"/>
                  <a:pt x="4" y="52"/>
                </a:cubicBezTo>
                <a:cubicBezTo>
                  <a:pt x="7" y="73"/>
                  <a:pt x="30" y="87"/>
                  <a:pt x="58" y="87"/>
                </a:cubicBezTo>
                <a:cubicBezTo>
                  <a:pt x="62" y="87"/>
                  <a:pt x="65" y="87"/>
                  <a:pt x="69" y="87"/>
                </a:cubicBezTo>
                <a:cubicBezTo>
                  <a:pt x="102" y="82"/>
                  <a:pt x="126" y="59"/>
                  <a:pt x="123" y="36"/>
                </a:cubicBezTo>
                <a:cubicBezTo>
                  <a:pt x="120" y="15"/>
                  <a:pt x="97" y="0"/>
                  <a:pt x="69" y="0"/>
                </a:cubicBezTo>
              </a:path>
            </a:pathLst>
          </a:custGeom>
          <a:solidFill>
            <a:srgbClr val="FCA0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00E2081-FABA-40E0-B4D2-DAB30114B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1113" y="3524249"/>
            <a:ext cx="508000" cy="369888"/>
          </a:xfrm>
          <a:prstGeom prst="ellipse">
            <a:avLst/>
          </a:prstGeom>
          <a:solidFill>
            <a:srgbClr val="FCA0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61">
            <a:extLst>
              <a:ext uri="{FF2B5EF4-FFF2-40B4-BE49-F238E27FC236}">
                <a16:creationId xmlns:a16="http://schemas.microsoft.com/office/drawing/2014/main" id="{0A08A77E-FC89-4BD5-8DC4-1656AD0BAA14}"/>
              </a:ext>
            </a:extLst>
          </p:cNvPr>
          <p:cNvSpPr>
            <a:spLocks/>
          </p:cNvSpPr>
          <p:nvPr/>
        </p:nvSpPr>
        <p:spPr bwMode="auto">
          <a:xfrm>
            <a:off x="6419850" y="2743199"/>
            <a:ext cx="542925" cy="173038"/>
          </a:xfrm>
          <a:custGeom>
            <a:avLst/>
            <a:gdLst>
              <a:gd name="T0" fmla="*/ 0 w 128"/>
              <a:gd name="T1" fmla="*/ 41 h 41"/>
              <a:gd name="T2" fmla="*/ 25 w 128"/>
              <a:gd name="T3" fmla="*/ 11 h 41"/>
              <a:gd name="T4" fmla="*/ 62 w 128"/>
              <a:gd name="T5" fmla="*/ 0 h 41"/>
              <a:gd name="T6" fmla="*/ 101 w 128"/>
              <a:gd name="T7" fmla="*/ 9 h 41"/>
              <a:gd name="T8" fmla="*/ 128 w 128"/>
              <a:gd name="T9" fmla="*/ 35 h 41"/>
              <a:gd name="T10" fmla="*/ 97 w 128"/>
              <a:gd name="T11" fmla="*/ 17 h 41"/>
              <a:gd name="T12" fmla="*/ 63 w 128"/>
              <a:gd name="T13" fmla="*/ 12 h 41"/>
              <a:gd name="T14" fmla="*/ 29 w 128"/>
              <a:gd name="T15" fmla="*/ 20 h 41"/>
              <a:gd name="T16" fmla="*/ 0 w 128"/>
              <a:gd name="T17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8" h="41">
                <a:moveTo>
                  <a:pt x="0" y="41"/>
                </a:moveTo>
                <a:cubicBezTo>
                  <a:pt x="4" y="29"/>
                  <a:pt x="13" y="18"/>
                  <a:pt x="25" y="11"/>
                </a:cubicBezTo>
                <a:cubicBezTo>
                  <a:pt x="36" y="4"/>
                  <a:pt x="49" y="1"/>
                  <a:pt x="62" y="0"/>
                </a:cubicBezTo>
                <a:cubicBezTo>
                  <a:pt x="75" y="0"/>
                  <a:pt x="89" y="3"/>
                  <a:pt x="101" y="9"/>
                </a:cubicBezTo>
                <a:cubicBezTo>
                  <a:pt x="112" y="15"/>
                  <a:pt x="122" y="24"/>
                  <a:pt x="128" y="35"/>
                </a:cubicBezTo>
                <a:cubicBezTo>
                  <a:pt x="118" y="27"/>
                  <a:pt x="108" y="21"/>
                  <a:pt x="97" y="17"/>
                </a:cubicBezTo>
                <a:cubicBezTo>
                  <a:pt x="86" y="13"/>
                  <a:pt x="74" y="12"/>
                  <a:pt x="63" y="12"/>
                </a:cubicBezTo>
                <a:cubicBezTo>
                  <a:pt x="51" y="13"/>
                  <a:pt x="40" y="15"/>
                  <a:pt x="29" y="20"/>
                </a:cubicBezTo>
                <a:cubicBezTo>
                  <a:pt x="18" y="24"/>
                  <a:pt x="8" y="31"/>
                  <a:pt x="0" y="41"/>
                </a:cubicBezTo>
                <a:close/>
              </a:path>
            </a:pathLst>
          </a:custGeom>
          <a:solidFill>
            <a:srgbClr val="202B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62">
            <a:extLst>
              <a:ext uri="{FF2B5EF4-FFF2-40B4-BE49-F238E27FC236}">
                <a16:creationId xmlns:a16="http://schemas.microsoft.com/office/drawing/2014/main" id="{1B49F0D4-3F40-48E8-80C5-6A09E9672AEA}"/>
              </a:ext>
            </a:extLst>
          </p:cNvPr>
          <p:cNvSpPr>
            <a:spLocks/>
          </p:cNvSpPr>
          <p:nvPr/>
        </p:nvSpPr>
        <p:spPr bwMode="auto">
          <a:xfrm>
            <a:off x="7623175" y="2654299"/>
            <a:ext cx="596900" cy="160338"/>
          </a:xfrm>
          <a:custGeom>
            <a:avLst/>
            <a:gdLst>
              <a:gd name="T0" fmla="*/ 141 w 141"/>
              <a:gd name="T1" fmla="*/ 27 h 38"/>
              <a:gd name="T2" fmla="*/ 106 w 141"/>
              <a:gd name="T3" fmla="*/ 14 h 38"/>
              <a:gd name="T4" fmla="*/ 70 w 141"/>
              <a:gd name="T5" fmla="*/ 13 h 38"/>
              <a:gd name="T6" fmla="*/ 34 w 141"/>
              <a:gd name="T7" fmla="*/ 21 h 38"/>
              <a:gd name="T8" fmla="*/ 0 w 141"/>
              <a:gd name="T9" fmla="*/ 38 h 38"/>
              <a:gd name="T10" fmla="*/ 30 w 141"/>
              <a:gd name="T11" fmla="*/ 12 h 38"/>
              <a:gd name="T12" fmla="*/ 69 w 141"/>
              <a:gd name="T13" fmla="*/ 1 h 38"/>
              <a:gd name="T14" fmla="*/ 109 w 141"/>
              <a:gd name="T15" fmla="*/ 5 h 38"/>
              <a:gd name="T16" fmla="*/ 127 w 141"/>
              <a:gd name="T17" fmla="*/ 13 h 38"/>
              <a:gd name="T18" fmla="*/ 141 w 141"/>
              <a:gd name="T19" fmla="*/ 27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1" h="38">
                <a:moveTo>
                  <a:pt x="141" y="27"/>
                </a:moveTo>
                <a:cubicBezTo>
                  <a:pt x="131" y="19"/>
                  <a:pt x="119" y="16"/>
                  <a:pt x="106" y="14"/>
                </a:cubicBezTo>
                <a:cubicBezTo>
                  <a:pt x="94" y="12"/>
                  <a:pt x="82" y="12"/>
                  <a:pt x="70" y="13"/>
                </a:cubicBezTo>
                <a:cubicBezTo>
                  <a:pt x="57" y="15"/>
                  <a:pt x="45" y="17"/>
                  <a:pt x="34" y="21"/>
                </a:cubicBezTo>
                <a:cubicBezTo>
                  <a:pt x="22" y="25"/>
                  <a:pt x="11" y="31"/>
                  <a:pt x="0" y="38"/>
                </a:cubicBezTo>
                <a:cubicBezTo>
                  <a:pt x="7" y="27"/>
                  <a:pt x="18" y="18"/>
                  <a:pt x="30" y="12"/>
                </a:cubicBezTo>
                <a:cubicBezTo>
                  <a:pt x="42" y="6"/>
                  <a:pt x="55" y="3"/>
                  <a:pt x="69" y="1"/>
                </a:cubicBezTo>
                <a:cubicBezTo>
                  <a:pt x="82" y="0"/>
                  <a:pt x="96" y="1"/>
                  <a:pt x="109" y="5"/>
                </a:cubicBezTo>
                <a:cubicBezTo>
                  <a:pt x="115" y="7"/>
                  <a:pt x="121" y="9"/>
                  <a:pt x="127" y="13"/>
                </a:cubicBezTo>
                <a:cubicBezTo>
                  <a:pt x="133" y="17"/>
                  <a:pt x="138" y="21"/>
                  <a:pt x="141" y="27"/>
                </a:cubicBezTo>
                <a:close/>
              </a:path>
            </a:pathLst>
          </a:custGeom>
          <a:solidFill>
            <a:srgbClr val="202B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3946E374-5812-4B1A-B776-4392EBA635F4}"/>
              </a:ext>
            </a:extLst>
          </p:cNvPr>
          <p:cNvSpPr>
            <a:spLocks/>
          </p:cNvSpPr>
          <p:nvPr/>
        </p:nvSpPr>
        <p:spPr bwMode="auto">
          <a:xfrm>
            <a:off x="7623175" y="3176587"/>
            <a:ext cx="533400" cy="198438"/>
          </a:xfrm>
          <a:custGeom>
            <a:avLst/>
            <a:gdLst>
              <a:gd name="T0" fmla="*/ 0 w 126"/>
              <a:gd name="T1" fmla="*/ 47 h 47"/>
              <a:gd name="T2" fmla="*/ 57 w 126"/>
              <a:gd name="T3" fmla="*/ 4 h 47"/>
              <a:gd name="T4" fmla="*/ 126 w 126"/>
              <a:gd name="T5" fmla="*/ 27 h 47"/>
              <a:gd name="T6" fmla="*/ 0 w 126"/>
              <a:gd name="T7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6" h="47">
                <a:moveTo>
                  <a:pt x="0" y="47"/>
                </a:moveTo>
                <a:cubicBezTo>
                  <a:pt x="9" y="25"/>
                  <a:pt x="32" y="8"/>
                  <a:pt x="57" y="4"/>
                </a:cubicBezTo>
                <a:cubicBezTo>
                  <a:pt x="83" y="0"/>
                  <a:pt x="110" y="9"/>
                  <a:pt x="126" y="27"/>
                </a:cubicBezTo>
                <a:cubicBezTo>
                  <a:pt x="92" y="7"/>
                  <a:pt x="43" y="12"/>
                  <a:pt x="0" y="47"/>
                </a:cubicBezTo>
                <a:close/>
              </a:path>
            </a:pathLst>
          </a:custGeom>
          <a:solidFill>
            <a:srgbClr val="3D2B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64">
            <a:extLst>
              <a:ext uri="{FF2B5EF4-FFF2-40B4-BE49-F238E27FC236}">
                <a16:creationId xmlns:a16="http://schemas.microsoft.com/office/drawing/2014/main" id="{0050633C-6BF8-4874-93E4-3DAED196ADAF}"/>
              </a:ext>
            </a:extLst>
          </p:cNvPr>
          <p:cNvSpPr>
            <a:spLocks/>
          </p:cNvSpPr>
          <p:nvPr/>
        </p:nvSpPr>
        <p:spPr bwMode="auto">
          <a:xfrm>
            <a:off x="6445250" y="3209924"/>
            <a:ext cx="550863" cy="174625"/>
          </a:xfrm>
          <a:custGeom>
            <a:avLst/>
            <a:gdLst>
              <a:gd name="T0" fmla="*/ 130 w 130"/>
              <a:gd name="T1" fmla="*/ 41 h 41"/>
              <a:gd name="T2" fmla="*/ 63 w 130"/>
              <a:gd name="T3" fmla="*/ 3 h 41"/>
              <a:gd name="T4" fmla="*/ 0 w 130"/>
              <a:gd name="T5" fmla="*/ 38 h 41"/>
              <a:gd name="T6" fmla="*/ 58 w 130"/>
              <a:gd name="T7" fmla="*/ 16 h 41"/>
              <a:gd name="T8" fmla="*/ 130 w 130"/>
              <a:gd name="T9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" h="41">
                <a:moveTo>
                  <a:pt x="130" y="41"/>
                </a:moveTo>
                <a:cubicBezTo>
                  <a:pt x="112" y="21"/>
                  <a:pt x="89" y="5"/>
                  <a:pt x="63" y="3"/>
                </a:cubicBezTo>
                <a:cubicBezTo>
                  <a:pt x="37" y="0"/>
                  <a:pt x="8" y="14"/>
                  <a:pt x="0" y="38"/>
                </a:cubicBezTo>
                <a:cubicBezTo>
                  <a:pt x="16" y="24"/>
                  <a:pt x="37" y="16"/>
                  <a:pt x="58" y="16"/>
                </a:cubicBezTo>
                <a:cubicBezTo>
                  <a:pt x="80" y="15"/>
                  <a:pt x="101" y="22"/>
                  <a:pt x="130" y="41"/>
                </a:cubicBezTo>
                <a:close/>
              </a:path>
            </a:pathLst>
          </a:custGeom>
          <a:solidFill>
            <a:srgbClr val="3D2B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9F03C047-3581-4CAA-9113-117D87F91A3A}"/>
              </a:ext>
            </a:extLst>
          </p:cNvPr>
          <p:cNvSpPr>
            <a:spLocks/>
          </p:cNvSpPr>
          <p:nvPr/>
        </p:nvSpPr>
        <p:spPr bwMode="auto">
          <a:xfrm>
            <a:off x="6970713" y="3582987"/>
            <a:ext cx="817563" cy="463550"/>
          </a:xfrm>
          <a:custGeom>
            <a:avLst/>
            <a:gdLst>
              <a:gd name="T0" fmla="*/ 174 w 193"/>
              <a:gd name="T1" fmla="*/ 0 h 109"/>
              <a:gd name="T2" fmla="*/ 11 w 193"/>
              <a:gd name="T3" fmla="*/ 23 h 109"/>
              <a:gd name="T4" fmla="*/ 33 w 193"/>
              <a:gd name="T5" fmla="*/ 93 h 109"/>
              <a:gd name="T6" fmla="*/ 104 w 193"/>
              <a:gd name="T7" fmla="*/ 107 h 109"/>
              <a:gd name="T8" fmla="*/ 170 w 193"/>
              <a:gd name="T9" fmla="*/ 77 h 109"/>
              <a:gd name="T10" fmla="*/ 174 w 193"/>
              <a:gd name="T11" fmla="*/ 0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3" h="109">
                <a:moveTo>
                  <a:pt x="174" y="0"/>
                </a:moveTo>
                <a:cubicBezTo>
                  <a:pt x="122" y="23"/>
                  <a:pt x="65" y="30"/>
                  <a:pt x="11" y="23"/>
                </a:cubicBezTo>
                <a:cubicBezTo>
                  <a:pt x="0" y="47"/>
                  <a:pt x="12" y="78"/>
                  <a:pt x="33" y="93"/>
                </a:cubicBezTo>
                <a:cubicBezTo>
                  <a:pt x="53" y="107"/>
                  <a:pt x="79" y="109"/>
                  <a:pt x="104" y="107"/>
                </a:cubicBezTo>
                <a:cubicBezTo>
                  <a:pt x="128" y="104"/>
                  <a:pt x="153" y="96"/>
                  <a:pt x="170" y="77"/>
                </a:cubicBezTo>
                <a:cubicBezTo>
                  <a:pt x="187" y="58"/>
                  <a:pt x="193" y="26"/>
                  <a:pt x="17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66">
            <a:extLst>
              <a:ext uri="{FF2B5EF4-FFF2-40B4-BE49-F238E27FC236}">
                <a16:creationId xmlns:a16="http://schemas.microsoft.com/office/drawing/2014/main" id="{FF6F14C5-F02D-409F-BA36-6559A75CD435}"/>
              </a:ext>
            </a:extLst>
          </p:cNvPr>
          <p:cNvSpPr>
            <a:spLocks/>
          </p:cNvSpPr>
          <p:nvPr/>
        </p:nvSpPr>
        <p:spPr bwMode="auto">
          <a:xfrm>
            <a:off x="6289675" y="552449"/>
            <a:ext cx="2689225" cy="2008188"/>
          </a:xfrm>
          <a:custGeom>
            <a:avLst/>
            <a:gdLst>
              <a:gd name="T0" fmla="*/ 627 w 635"/>
              <a:gd name="T1" fmla="*/ 380 h 473"/>
              <a:gd name="T2" fmla="*/ 615 w 635"/>
              <a:gd name="T3" fmla="*/ 473 h 473"/>
              <a:gd name="T4" fmla="*/ 597 w 635"/>
              <a:gd name="T5" fmla="*/ 452 h 473"/>
              <a:gd name="T6" fmla="*/ 338 w 635"/>
              <a:gd name="T7" fmla="*/ 315 h 473"/>
              <a:gd name="T8" fmla="*/ 68 w 635"/>
              <a:gd name="T9" fmla="*/ 304 h 473"/>
              <a:gd name="T10" fmla="*/ 0 w 635"/>
              <a:gd name="T11" fmla="*/ 307 h 473"/>
              <a:gd name="T12" fmla="*/ 75 w 635"/>
              <a:gd name="T13" fmla="*/ 111 h 473"/>
              <a:gd name="T14" fmla="*/ 392 w 635"/>
              <a:gd name="T15" fmla="*/ 25 h 473"/>
              <a:gd name="T16" fmla="*/ 562 w 635"/>
              <a:gd name="T17" fmla="*/ 114 h 473"/>
              <a:gd name="T18" fmla="*/ 631 w 635"/>
              <a:gd name="T19" fmla="*/ 213 h 473"/>
              <a:gd name="T20" fmla="*/ 627 w 635"/>
              <a:gd name="T21" fmla="*/ 380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35" h="473">
                <a:moveTo>
                  <a:pt x="627" y="380"/>
                </a:moveTo>
                <a:cubicBezTo>
                  <a:pt x="624" y="412"/>
                  <a:pt x="620" y="444"/>
                  <a:pt x="615" y="473"/>
                </a:cubicBezTo>
                <a:cubicBezTo>
                  <a:pt x="610" y="466"/>
                  <a:pt x="604" y="459"/>
                  <a:pt x="597" y="452"/>
                </a:cubicBezTo>
                <a:cubicBezTo>
                  <a:pt x="530" y="379"/>
                  <a:pt x="435" y="334"/>
                  <a:pt x="338" y="315"/>
                </a:cubicBezTo>
                <a:cubicBezTo>
                  <a:pt x="252" y="298"/>
                  <a:pt x="165" y="300"/>
                  <a:pt x="68" y="304"/>
                </a:cubicBezTo>
                <a:cubicBezTo>
                  <a:pt x="46" y="305"/>
                  <a:pt x="23" y="306"/>
                  <a:pt x="0" y="307"/>
                </a:cubicBezTo>
                <a:cubicBezTo>
                  <a:pt x="23" y="231"/>
                  <a:pt x="39" y="181"/>
                  <a:pt x="75" y="111"/>
                </a:cubicBezTo>
                <a:cubicBezTo>
                  <a:pt x="165" y="41"/>
                  <a:pt x="282" y="0"/>
                  <a:pt x="392" y="25"/>
                </a:cubicBezTo>
                <a:cubicBezTo>
                  <a:pt x="460" y="42"/>
                  <a:pt x="517" y="69"/>
                  <a:pt x="562" y="114"/>
                </a:cubicBezTo>
                <a:cubicBezTo>
                  <a:pt x="589" y="140"/>
                  <a:pt x="612" y="173"/>
                  <a:pt x="631" y="213"/>
                </a:cubicBezTo>
                <a:cubicBezTo>
                  <a:pt x="635" y="264"/>
                  <a:pt x="632" y="323"/>
                  <a:pt x="627" y="380"/>
                </a:cubicBezTo>
                <a:close/>
              </a:path>
            </a:pathLst>
          </a:custGeom>
          <a:solidFill>
            <a:srgbClr val="EDC46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67">
            <a:extLst>
              <a:ext uri="{FF2B5EF4-FFF2-40B4-BE49-F238E27FC236}">
                <a16:creationId xmlns:a16="http://schemas.microsoft.com/office/drawing/2014/main" id="{1120EE46-4E60-4510-882A-EAF5B4C39F05}"/>
              </a:ext>
            </a:extLst>
          </p:cNvPr>
          <p:cNvSpPr>
            <a:spLocks/>
          </p:cNvSpPr>
          <p:nvPr/>
        </p:nvSpPr>
        <p:spPr bwMode="auto">
          <a:xfrm>
            <a:off x="6577013" y="692149"/>
            <a:ext cx="2401888" cy="1779588"/>
          </a:xfrm>
          <a:custGeom>
            <a:avLst/>
            <a:gdLst>
              <a:gd name="T0" fmla="*/ 559 w 567"/>
              <a:gd name="T1" fmla="*/ 347 h 419"/>
              <a:gd name="T2" fmla="*/ 529 w 567"/>
              <a:gd name="T3" fmla="*/ 419 h 419"/>
              <a:gd name="T4" fmla="*/ 270 w 567"/>
              <a:gd name="T5" fmla="*/ 282 h 419"/>
              <a:gd name="T6" fmla="*/ 0 w 567"/>
              <a:gd name="T7" fmla="*/ 271 h 419"/>
              <a:gd name="T8" fmla="*/ 79 w 567"/>
              <a:gd name="T9" fmla="*/ 64 h 419"/>
              <a:gd name="T10" fmla="*/ 371 w 567"/>
              <a:gd name="T11" fmla="*/ 25 h 419"/>
              <a:gd name="T12" fmla="*/ 494 w 567"/>
              <a:gd name="T13" fmla="*/ 81 h 419"/>
              <a:gd name="T14" fmla="*/ 563 w 567"/>
              <a:gd name="T15" fmla="*/ 180 h 419"/>
              <a:gd name="T16" fmla="*/ 559 w 567"/>
              <a:gd name="T17" fmla="*/ 347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7" h="419">
                <a:moveTo>
                  <a:pt x="559" y="347"/>
                </a:moveTo>
                <a:cubicBezTo>
                  <a:pt x="549" y="372"/>
                  <a:pt x="540" y="396"/>
                  <a:pt x="529" y="419"/>
                </a:cubicBezTo>
                <a:cubicBezTo>
                  <a:pt x="462" y="346"/>
                  <a:pt x="367" y="301"/>
                  <a:pt x="270" y="282"/>
                </a:cubicBezTo>
                <a:cubicBezTo>
                  <a:pt x="184" y="265"/>
                  <a:pt x="97" y="267"/>
                  <a:pt x="0" y="271"/>
                </a:cubicBezTo>
                <a:cubicBezTo>
                  <a:pt x="25" y="201"/>
                  <a:pt x="51" y="132"/>
                  <a:pt x="79" y="64"/>
                </a:cubicBezTo>
                <a:cubicBezTo>
                  <a:pt x="167" y="15"/>
                  <a:pt x="274" y="0"/>
                  <a:pt x="371" y="25"/>
                </a:cubicBezTo>
                <a:cubicBezTo>
                  <a:pt x="415" y="36"/>
                  <a:pt x="457" y="55"/>
                  <a:pt x="494" y="81"/>
                </a:cubicBezTo>
                <a:cubicBezTo>
                  <a:pt x="521" y="107"/>
                  <a:pt x="544" y="140"/>
                  <a:pt x="563" y="180"/>
                </a:cubicBezTo>
                <a:cubicBezTo>
                  <a:pt x="567" y="231"/>
                  <a:pt x="564" y="290"/>
                  <a:pt x="559" y="347"/>
                </a:cubicBezTo>
                <a:close/>
              </a:path>
            </a:pathLst>
          </a:custGeom>
          <a:solidFill>
            <a:srgbClr val="CDC2A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68">
            <a:extLst>
              <a:ext uri="{FF2B5EF4-FFF2-40B4-BE49-F238E27FC236}">
                <a16:creationId xmlns:a16="http://schemas.microsoft.com/office/drawing/2014/main" id="{B8EC72C1-2B43-402A-8D3E-28214E6A549D}"/>
              </a:ext>
            </a:extLst>
          </p:cNvPr>
          <p:cNvSpPr>
            <a:spLocks/>
          </p:cNvSpPr>
          <p:nvPr/>
        </p:nvSpPr>
        <p:spPr bwMode="auto">
          <a:xfrm>
            <a:off x="6013450" y="1069974"/>
            <a:ext cx="3254375" cy="2466975"/>
          </a:xfrm>
          <a:custGeom>
            <a:avLst/>
            <a:gdLst>
              <a:gd name="T0" fmla="*/ 676 w 768"/>
              <a:gd name="T1" fmla="*/ 545 h 581"/>
              <a:gd name="T2" fmla="*/ 635 w 768"/>
              <a:gd name="T3" fmla="*/ 581 h 581"/>
              <a:gd name="T4" fmla="*/ 506 w 768"/>
              <a:gd name="T5" fmla="*/ 274 h 581"/>
              <a:gd name="T6" fmla="*/ 406 w 768"/>
              <a:gd name="T7" fmla="*/ 374 h 581"/>
              <a:gd name="T8" fmla="*/ 452 w 768"/>
              <a:gd name="T9" fmla="*/ 269 h 581"/>
              <a:gd name="T10" fmla="*/ 168 w 768"/>
              <a:gd name="T11" fmla="*/ 380 h 581"/>
              <a:gd name="T12" fmla="*/ 208 w 768"/>
              <a:gd name="T13" fmla="*/ 297 h 581"/>
              <a:gd name="T14" fmla="*/ 114 w 768"/>
              <a:gd name="T15" fmla="*/ 390 h 581"/>
              <a:gd name="T16" fmla="*/ 113 w 768"/>
              <a:gd name="T17" fmla="*/ 323 h 581"/>
              <a:gd name="T18" fmla="*/ 43 w 768"/>
              <a:gd name="T19" fmla="*/ 558 h 581"/>
              <a:gd name="T20" fmla="*/ 5 w 768"/>
              <a:gd name="T21" fmla="*/ 447 h 581"/>
              <a:gd name="T22" fmla="*/ 0 w 768"/>
              <a:gd name="T23" fmla="*/ 350 h 581"/>
              <a:gd name="T24" fmla="*/ 17 w 768"/>
              <a:gd name="T25" fmla="*/ 253 h 581"/>
              <a:gd name="T26" fmla="*/ 112 w 768"/>
              <a:gd name="T27" fmla="*/ 129 h 581"/>
              <a:gd name="T28" fmla="*/ 27 w 768"/>
              <a:gd name="T29" fmla="*/ 140 h 581"/>
              <a:gd name="T30" fmla="*/ 303 w 768"/>
              <a:gd name="T31" fmla="*/ 66 h 581"/>
              <a:gd name="T32" fmla="*/ 298 w 768"/>
              <a:gd name="T33" fmla="*/ 0 h 581"/>
              <a:gd name="T34" fmla="*/ 326 w 768"/>
              <a:gd name="T35" fmla="*/ 30 h 581"/>
              <a:gd name="T36" fmla="*/ 367 w 768"/>
              <a:gd name="T37" fmla="*/ 41 h 581"/>
              <a:gd name="T38" fmla="*/ 486 w 768"/>
              <a:gd name="T39" fmla="*/ 102 h 581"/>
              <a:gd name="T40" fmla="*/ 509 w 768"/>
              <a:gd name="T41" fmla="*/ 124 h 581"/>
              <a:gd name="T42" fmla="*/ 584 w 768"/>
              <a:gd name="T43" fmla="*/ 159 h 581"/>
              <a:gd name="T44" fmla="*/ 676 w 768"/>
              <a:gd name="T45" fmla="*/ 545 h 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68" h="581">
                <a:moveTo>
                  <a:pt x="676" y="545"/>
                </a:moveTo>
                <a:cubicBezTo>
                  <a:pt x="664" y="551"/>
                  <a:pt x="643" y="572"/>
                  <a:pt x="635" y="581"/>
                </a:cubicBezTo>
                <a:cubicBezTo>
                  <a:pt x="626" y="494"/>
                  <a:pt x="506" y="419"/>
                  <a:pt x="506" y="274"/>
                </a:cubicBezTo>
                <a:cubicBezTo>
                  <a:pt x="483" y="333"/>
                  <a:pt x="462" y="348"/>
                  <a:pt x="406" y="374"/>
                </a:cubicBezTo>
                <a:cubicBezTo>
                  <a:pt x="426" y="341"/>
                  <a:pt x="441" y="306"/>
                  <a:pt x="452" y="269"/>
                </a:cubicBezTo>
                <a:cubicBezTo>
                  <a:pt x="393" y="364"/>
                  <a:pt x="270" y="376"/>
                  <a:pt x="168" y="380"/>
                </a:cubicBezTo>
                <a:cubicBezTo>
                  <a:pt x="181" y="352"/>
                  <a:pt x="195" y="324"/>
                  <a:pt x="208" y="297"/>
                </a:cubicBezTo>
                <a:cubicBezTo>
                  <a:pt x="160" y="325"/>
                  <a:pt x="143" y="348"/>
                  <a:pt x="114" y="390"/>
                </a:cubicBezTo>
                <a:cubicBezTo>
                  <a:pt x="104" y="374"/>
                  <a:pt x="105" y="343"/>
                  <a:pt x="113" y="323"/>
                </a:cubicBezTo>
                <a:cubicBezTo>
                  <a:pt x="70" y="376"/>
                  <a:pt x="43" y="460"/>
                  <a:pt x="43" y="558"/>
                </a:cubicBezTo>
                <a:cubicBezTo>
                  <a:pt x="21" y="524"/>
                  <a:pt x="10" y="488"/>
                  <a:pt x="5" y="447"/>
                </a:cubicBezTo>
                <a:cubicBezTo>
                  <a:pt x="1" y="418"/>
                  <a:pt x="0" y="386"/>
                  <a:pt x="0" y="350"/>
                </a:cubicBezTo>
                <a:cubicBezTo>
                  <a:pt x="0" y="313"/>
                  <a:pt x="6" y="280"/>
                  <a:pt x="17" y="253"/>
                </a:cubicBezTo>
                <a:cubicBezTo>
                  <a:pt x="30" y="201"/>
                  <a:pt x="65" y="154"/>
                  <a:pt x="112" y="129"/>
                </a:cubicBezTo>
                <a:cubicBezTo>
                  <a:pt x="84" y="133"/>
                  <a:pt x="55" y="136"/>
                  <a:pt x="27" y="140"/>
                </a:cubicBezTo>
                <a:cubicBezTo>
                  <a:pt x="92" y="61"/>
                  <a:pt x="208" y="30"/>
                  <a:pt x="303" y="66"/>
                </a:cubicBezTo>
                <a:cubicBezTo>
                  <a:pt x="289" y="41"/>
                  <a:pt x="290" y="19"/>
                  <a:pt x="298" y="0"/>
                </a:cubicBezTo>
                <a:cubicBezTo>
                  <a:pt x="301" y="13"/>
                  <a:pt x="313" y="24"/>
                  <a:pt x="326" y="30"/>
                </a:cubicBezTo>
                <a:cubicBezTo>
                  <a:pt x="339" y="35"/>
                  <a:pt x="353" y="38"/>
                  <a:pt x="367" y="41"/>
                </a:cubicBezTo>
                <a:cubicBezTo>
                  <a:pt x="411" y="52"/>
                  <a:pt x="452" y="73"/>
                  <a:pt x="486" y="102"/>
                </a:cubicBezTo>
                <a:cubicBezTo>
                  <a:pt x="494" y="109"/>
                  <a:pt x="502" y="116"/>
                  <a:pt x="509" y="124"/>
                </a:cubicBezTo>
                <a:cubicBezTo>
                  <a:pt x="540" y="134"/>
                  <a:pt x="566" y="146"/>
                  <a:pt x="584" y="159"/>
                </a:cubicBezTo>
                <a:cubicBezTo>
                  <a:pt x="768" y="210"/>
                  <a:pt x="704" y="433"/>
                  <a:pt x="676" y="545"/>
                </a:cubicBezTo>
                <a:close/>
              </a:path>
            </a:pathLst>
          </a:custGeom>
          <a:solidFill>
            <a:srgbClr val="202B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501751C3-3FEB-41D4-9299-38DA5E585353}"/>
              </a:ext>
            </a:extLst>
          </p:cNvPr>
          <p:cNvSpPr>
            <a:spLocks/>
          </p:cNvSpPr>
          <p:nvPr/>
        </p:nvSpPr>
        <p:spPr bwMode="auto">
          <a:xfrm>
            <a:off x="6013450" y="1069974"/>
            <a:ext cx="2058988" cy="1898650"/>
          </a:xfrm>
          <a:custGeom>
            <a:avLst/>
            <a:gdLst>
              <a:gd name="T0" fmla="*/ 177 w 486"/>
              <a:gd name="T1" fmla="*/ 102 h 447"/>
              <a:gd name="T2" fmla="*/ 235 w 486"/>
              <a:gd name="T3" fmla="*/ 123 h 447"/>
              <a:gd name="T4" fmla="*/ 175 w 486"/>
              <a:gd name="T5" fmla="*/ 156 h 447"/>
              <a:gd name="T6" fmla="*/ 318 w 486"/>
              <a:gd name="T7" fmla="*/ 180 h 447"/>
              <a:gd name="T8" fmla="*/ 69 w 486"/>
              <a:gd name="T9" fmla="*/ 280 h 447"/>
              <a:gd name="T10" fmla="*/ 5 w 486"/>
              <a:gd name="T11" fmla="*/ 447 h 447"/>
              <a:gd name="T12" fmla="*/ 0 w 486"/>
              <a:gd name="T13" fmla="*/ 350 h 447"/>
              <a:gd name="T14" fmla="*/ 17 w 486"/>
              <a:gd name="T15" fmla="*/ 253 h 447"/>
              <a:gd name="T16" fmla="*/ 112 w 486"/>
              <a:gd name="T17" fmla="*/ 129 h 447"/>
              <a:gd name="T18" fmla="*/ 27 w 486"/>
              <a:gd name="T19" fmla="*/ 140 h 447"/>
              <a:gd name="T20" fmla="*/ 303 w 486"/>
              <a:gd name="T21" fmla="*/ 66 h 447"/>
              <a:gd name="T22" fmla="*/ 298 w 486"/>
              <a:gd name="T23" fmla="*/ 0 h 447"/>
              <a:gd name="T24" fmla="*/ 326 w 486"/>
              <a:gd name="T25" fmla="*/ 30 h 447"/>
              <a:gd name="T26" fmla="*/ 367 w 486"/>
              <a:gd name="T27" fmla="*/ 41 h 447"/>
              <a:gd name="T28" fmla="*/ 486 w 486"/>
              <a:gd name="T29" fmla="*/ 102 h 447"/>
              <a:gd name="T30" fmla="*/ 334 w 486"/>
              <a:gd name="T31" fmla="*/ 58 h 447"/>
              <a:gd name="T32" fmla="*/ 365 w 486"/>
              <a:gd name="T33" fmla="*/ 100 h 447"/>
              <a:gd name="T34" fmla="*/ 177 w 486"/>
              <a:gd name="T35" fmla="*/ 102 h 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86" h="447">
                <a:moveTo>
                  <a:pt x="177" y="102"/>
                </a:moveTo>
                <a:cubicBezTo>
                  <a:pt x="198" y="103"/>
                  <a:pt x="219" y="110"/>
                  <a:pt x="235" y="123"/>
                </a:cubicBezTo>
                <a:cubicBezTo>
                  <a:pt x="212" y="127"/>
                  <a:pt x="191" y="139"/>
                  <a:pt x="175" y="156"/>
                </a:cubicBezTo>
                <a:cubicBezTo>
                  <a:pt x="223" y="142"/>
                  <a:pt x="277" y="151"/>
                  <a:pt x="318" y="180"/>
                </a:cubicBezTo>
                <a:cubicBezTo>
                  <a:pt x="225" y="169"/>
                  <a:pt x="128" y="208"/>
                  <a:pt x="69" y="280"/>
                </a:cubicBezTo>
                <a:cubicBezTo>
                  <a:pt x="30" y="327"/>
                  <a:pt x="8" y="386"/>
                  <a:pt x="5" y="447"/>
                </a:cubicBezTo>
                <a:cubicBezTo>
                  <a:pt x="1" y="418"/>
                  <a:pt x="0" y="386"/>
                  <a:pt x="0" y="350"/>
                </a:cubicBezTo>
                <a:cubicBezTo>
                  <a:pt x="0" y="313"/>
                  <a:pt x="6" y="280"/>
                  <a:pt x="17" y="253"/>
                </a:cubicBezTo>
                <a:cubicBezTo>
                  <a:pt x="30" y="201"/>
                  <a:pt x="65" y="154"/>
                  <a:pt x="112" y="129"/>
                </a:cubicBezTo>
                <a:cubicBezTo>
                  <a:pt x="84" y="133"/>
                  <a:pt x="55" y="136"/>
                  <a:pt x="27" y="140"/>
                </a:cubicBezTo>
                <a:cubicBezTo>
                  <a:pt x="92" y="61"/>
                  <a:pt x="208" y="30"/>
                  <a:pt x="303" y="66"/>
                </a:cubicBezTo>
                <a:cubicBezTo>
                  <a:pt x="289" y="41"/>
                  <a:pt x="290" y="19"/>
                  <a:pt x="298" y="0"/>
                </a:cubicBezTo>
                <a:cubicBezTo>
                  <a:pt x="301" y="13"/>
                  <a:pt x="313" y="24"/>
                  <a:pt x="326" y="30"/>
                </a:cubicBezTo>
                <a:cubicBezTo>
                  <a:pt x="339" y="35"/>
                  <a:pt x="353" y="38"/>
                  <a:pt x="367" y="41"/>
                </a:cubicBezTo>
                <a:cubicBezTo>
                  <a:pt x="411" y="52"/>
                  <a:pt x="452" y="73"/>
                  <a:pt x="486" y="102"/>
                </a:cubicBezTo>
                <a:cubicBezTo>
                  <a:pt x="438" y="79"/>
                  <a:pt x="387" y="64"/>
                  <a:pt x="334" y="58"/>
                </a:cubicBezTo>
                <a:cubicBezTo>
                  <a:pt x="344" y="72"/>
                  <a:pt x="355" y="86"/>
                  <a:pt x="365" y="100"/>
                </a:cubicBezTo>
                <a:cubicBezTo>
                  <a:pt x="304" y="85"/>
                  <a:pt x="238" y="85"/>
                  <a:pt x="177" y="102"/>
                </a:cubicBezTo>
                <a:close/>
              </a:path>
            </a:pathLst>
          </a:custGeom>
          <a:solidFill>
            <a:srgbClr val="2F4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70">
            <a:extLst>
              <a:ext uri="{FF2B5EF4-FFF2-40B4-BE49-F238E27FC236}">
                <a16:creationId xmlns:a16="http://schemas.microsoft.com/office/drawing/2014/main" id="{86CE161F-BAD1-430C-8E3C-53E67B921A50}"/>
              </a:ext>
            </a:extLst>
          </p:cNvPr>
          <p:cNvSpPr>
            <a:spLocks/>
          </p:cNvSpPr>
          <p:nvPr/>
        </p:nvSpPr>
        <p:spPr bwMode="auto">
          <a:xfrm>
            <a:off x="8488363" y="3032124"/>
            <a:ext cx="838200" cy="874713"/>
          </a:xfrm>
          <a:custGeom>
            <a:avLst/>
            <a:gdLst>
              <a:gd name="T0" fmla="*/ 28 w 198"/>
              <a:gd name="T1" fmla="*/ 57 h 206"/>
              <a:gd name="T2" fmla="*/ 149 w 198"/>
              <a:gd name="T3" fmla="*/ 26 h 206"/>
              <a:gd name="T4" fmla="*/ 170 w 198"/>
              <a:gd name="T5" fmla="*/ 150 h 206"/>
              <a:gd name="T6" fmla="*/ 48 w 198"/>
              <a:gd name="T7" fmla="*/ 181 h 206"/>
              <a:gd name="T8" fmla="*/ 28 w 198"/>
              <a:gd name="T9" fmla="*/ 57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" h="206">
                <a:moveTo>
                  <a:pt x="28" y="57"/>
                </a:moveTo>
                <a:cubicBezTo>
                  <a:pt x="56" y="15"/>
                  <a:pt x="110" y="0"/>
                  <a:pt x="149" y="26"/>
                </a:cubicBezTo>
                <a:cubicBezTo>
                  <a:pt x="188" y="52"/>
                  <a:pt x="198" y="107"/>
                  <a:pt x="170" y="150"/>
                </a:cubicBezTo>
                <a:cubicBezTo>
                  <a:pt x="142" y="192"/>
                  <a:pt x="88" y="206"/>
                  <a:pt x="48" y="181"/>
                </a:cubicBezTo>
                <a:cubicBezTo>
                  <a:pt x="9" y="155"/>
                  <a:pt x="0" y="100"/>
                  <a:pt x="28" y="57"/>
                </a:cubicBezTo>
                <a:close/>
              </a:path>
            </a:pathLst>
          </a:custGeom>
          <a:solidFill>
            <a:srgbClr val="FEC2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Title 1">
            <a:extLst>
              <a:ext uri="{FF2B5EF4-FFF2-40B4-BE49-F238E27FC236}">
                <a16:creationId xmlns:a16="http://schemas.microsoft.com/office/drawing/2014/main" id="{6DAE2874-55C3-4EEB-B047-69BEBA0C78BE}"/>
              </a:ext>
            </a:extLst>
          </p:cNvPr>
          <p:cNvSpPr txBox="1">
            <a:spLocks/>
          </p:cNvSpPr>
          <p:nvPr/>
        </p:nvSpPr>
        <p:spPr>
          <a:xfrm>
            <a:off x="-11869" y="6195118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rgbClr val="285346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rgbClr val="285346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47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A3C3456-24F0-4504-B26C-C04AAE342F10}"/>
              </a:ext>
            </a:extLst>
          </p:cNvPr>
          <p:cNvSpPr>
            <a:spLocks/>
          </p:cNvSpPr>
          <p:nvPr/>
        </p:nvSpPr>
        <p:spPr bwMode="auto">
          <a:xfrm>
            <a:off x="4763" y="82550"/>
            <a:ext cx="8472488" cy="8491538"/>
          </a:xfrm>
          <a:custGeom>
            <a:avLst/>
            <a:gdLst>
              <a:gd name="T0" fmla="*/ 0 w 5337"/>
              <a:gd name="T1" fmla="*/ 5349 h 5349"/>
              <a:gd name="T2" fmla="*/ 0 w 5337"/>
              <a:gd name="T3" fmla="*/ 0 h 5349"/>
              <a:gd name="T4" fmla="*/ 5337 w 5337"/>
              <a:gd name="T5" fmla="*/ 0 h 5349"/>
              <a:gd name="T6" fmla="*/ 5337 w 5337"/>
              <a:gd name="T7" fmla="*/ 5349 h 5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37" h="5349">
                <a:moveTo>
                  <a:pt x="0" y="5349"/>
                </a:moveTo>
                <a:lnTo>
                  <a:pt x="0" y="0"/>
                </a:lnTo>
                <a:lnTo>
                  <a:pt x="5337" y="0"/>
                </a:lnTo>
                <a:lnTo>
                  <a:pt x="5337" y="534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46584E6A-632B-4320-9E41-715D3D750565}"/>
              </a:ext>
            </a:extLst>
          </p:cNvPr>
          <p:cNvGrpSpPr/>
          <p:nvPr/>
        </p:nvGrpSpPr>
        <p:grpSpPr>
          <a:xfrm>
            <a:off x="2905126" y="488156"/>
            <a:ext cx="5572125" cy="5881688"/>
            <a:chOff x="1749425" y="-19050"/>
            <a:chExt cx="6337300" cy="6967538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6CE13DE9-8CB8-4C0B-8D85-A35393B53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9425" y="-19050"/>
              <a:ext cx="6337300" cy="6724650"/>
            </a:xfrm>
            <a:custGeom>
              <a:avLst/>
              <a:gdLst>
                <a:gd name="T0" fmla="*/ 562 w 1496"/>
                <a:gd name="T1" fmla="*/ 1549 h 1584"/>
                <a:gd name="T2" fmla="*/ 977 w 1496"/>
                <a:gd name="T3" fmla="*/ 1505 h 1584"/>
                <a:gd name="T4" fmla="*/ 1184 w 1496"/>
                <a:gd name="T5" fmla="*/ 1250 h 1584"/>
                <a:gd name="T6" fmla="*/ 1440 w 1496"/>
                <a:gd name="T7" fmla="*/ 811 h 1584"/>
                <a:gd name="T8" fmla="*/ 1368 w 1496"/>
                <a:gd name="T9" fmla="*/ 333 h 1584"/>
                <a:gd name="T10" fmla="*/ 1155 w 1496"/>
                <a:gd name="T11" fmla="*/ 209 h 1584"/>
                <a:gd name="T12" fmla="*/ 861 w 1496"/>
                <a:gd name="T13" fmla="*/ 85 h 1584"/>
                <a:gd name="T14" fmla="*/ 551 w 1496"/>
                <a:gd name="T15" fmla="*/ 5 h 1584"/>
                <a:gd name="T16" fmla="*/ 214 w 1496"/>
                <a:gd name="T17" fmla="*/ 189 h 1584"/>
                <a:gd name="T18" fmla="*/ 42 w 1496"/>
                <a:gd name="T19" fmla="*/ 543 h 1584"/>
                <a:gd name="T20" fmla="*/ 93 w 1496"/>
                <a:gd name="T21" fmla="*/ 983 h 1584"/>
                <a:gd name="T22" fmla="*/ 373 w 1496"/>
                <a:gd name="T23" fmla="*/ 1485 h 1584"/>
                <a:gd name="T24" fmla="*/ 562 w 1496"/>
                <a:gd name="T25" fmla="*/ 1549 h 1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6" h="1584">
                  <a:moveTo>
                    <a:pt x="562" y="1549"/>
                  </a:moveTo>
                  <a:cubicBezTo>
                    <a:pt x="701" y="1580"/>
                    <a:pt x="858" y="1584"/>
                    <a:pt x="977" y="1505"/>
                  </a:cubicBezTo>
                  <a:cubicBezTo>
                    <a:pt x="1069" y="1444"/>
                    <a:pt x="1125" y="1343"/>
                    <a:pt x="1184" y="1250"/>
                  </a:cubicBezTo>
                  <a:cubicBezTo>
                    <a:pt x="1276" y="1107"/>
                    <a:pt x="1384" y="971"/>
                    <a:pt x="1440" y="811"/>
                  </a:cubicBezTo>
                  <a:cubicBezTo>
                    <a:pt x="1496" y="650"/>
                    <a:pt x="1489" y="453"/>
                    <a:pt x="1368" y="333"/>
                  </a:cubicBezTo>
                  <a:cubicBezTo>
                    <a:pt x="1310" y="275"/>
                    <a:pt x="1231" y="241"/>
                    <a:pt x="1155" y="209"/>
                  </a:cubicBezTo>
                  <a:cubicBezTo>
                    <a:pt x="1057" y="168"/>
                    <a:pt x="959" y="126"/>
                    <a:pt x="861" y="85"/>
                  </a:cubicBezTo>
                  <a:cubicBezTo>
                    <a:pt x="761" y="43"/>
                    <a:pt x="658" y="0"/>
                    <a:pt x="551" y="5"/>
                  </a:cubicBezTo>
                  <a:cubicBezTo>
                    <a:pt x="419" y="10"/>
                    <a:pt x="298" y="87"/>
                    <a:pt x="214" y="189"/>
                  </a:cubicBezTo>
                  <a:cubicBezTo>
                    <a:pt x="131" y="292"/>
                    <a:pt x="81" y="417"/>
                    <a:pt x="42" y="543"/>
                  </a:cubicBezTo>
                  <a:cubicBezTo>
                    <a:pt x="0" y="678"/>
                    <a:pt x="5" y="873"/>
                    <a:pt x="93" y="983"/>
                  </a:cubicBezTo>
                  <a:cubicBezTo>
                    <a:pt x="304" y="1249"/>
                    <a:pt x="269" y="1421"/>
                    <a:pt x="373" y="1485"/>
                  </a:cubicBezTo>
                  <a:cubicBezTo>
                    <a:pt x="429" y="1520"/>
                    <a:pt x="497" y="1534"/>
                    <a:pt x="562" y="1549"/>
                  </a:cubicBezTo>
                  <a:close/>
                </a:path>
              </a:pathLst>
            </a:custGeom>
            <a:solidFill>
              <a:srgbClr val="5982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D357D9CF-7739-4BD6-9756-084D72DD404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4900" y="4519613"/>
              <a:ext cx="322263" cy="327025"/>
            </a:xfrm>
            <a:custGeom>
              <a:avLst/>
              <a:gdLst>
                <a:gd name="T0" fmla="*/ 21 w 76"/>
                <a:gd name="T1" fmla="*/ 69 h 77"/>
                <a:gd name="T2" fmla="*/ 1 w 76"/>
                <a:gd name="T3" fmla="*/ 42 h 77"/>
                <a:gd name="T4" fmla="*/ 21 w 76"/>
                <a:gd name="T5" fmla="*/ 11 h 77"/>
                <a:gd name="T6" fmla="*/ 75 w 76"/>
                <a:gd name="T7" fmla="*/ 39 h 77"/>
                <a:gd name="T8" fmla="*/ 21 w 76"/>
                <a:gd name="T9" fmla="*/ 69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77">
                  <a:moveTo>
                    <a:pt x="21" y="69"/>
                  </a:moveTo>
                  <a:cubicBezTo>
                    <a:pt x="10" y="65"/>
                    <a:pt x="1" y="54"/>
                    <a:pt x="1" y="42"/>
                  </a:cubicBezTo>
                  <a:cubicBezTo>
                    <a:pt x="0" y="29"/>
                    <a:pt x="9" y="17"/>
                    <a:pt x="21" y="11"/>
                  </a:cubicBezTo>
                  <a:cubicBezTo>
                    <a:pt x="42" y="0"/>
                    <a:pt x="75" y="11"/>
                    <a:pt x="75" y="39"/>
                  </a:cubicBezTo>
                  <a:cubicBezTo>
                    <a:pt x="76" y="63"/>
                    <a:pt x="41" y="77"/>
                    <a:pt x="21" y="69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AD545DD-FEA1-4C4F-9344-462D49A0A76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0463" y="4570413"/>
              <a:ext cx="266700" cy="276225"/>
            </a:xfrm>
            <a:custGeom>
              <a:avLst/>
              <a:gdLst>
                <a:gd name="T0" fmla="*/ 46 w 63"/>
                <a:gd name="T1" fmla="*/ 0 h 65"/>
                <a:gd name="T2" fmla="*/ 62 w 63"/>
                <a:gd name="T3" fmla="*/ 27 h 65"/>
                <a:gd name="T4" fmla="*/ 8 w 63"/>
                <a:gd name="T5" fmla="*/ 57 h 65"/>
                <a:gd name="T6" fmla="*/ 0 w 63"/>
                <a:gd name="T7" fmla="*/ 53 h 65"/>
                <a:gd name="T8" fmla="*/ 14 w 63"/>
                <a:gd name="T9" fmla="*/ 53 h 65"/>
                <a:gd name="T10" fmla="*/ 48 w 63"/>
                <a:gd name="T11" fmla="*/ 25 h 65"/>
                <a:gd name="T12" fmla="*/ 46 w 63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65">
                  <a:moveTo>
                    <a:pt x="46" y="0"/>
                  </a:moveTo>
                  <a:cubicBezTo>
                    <a:pt x="55" y="5"/>
                    <a:pt x="62" y="14"/>
                    <a:pt x="62" y="27"/>
                  </a:cubicBezTo>
                  <a:cubicBezTo>
                    <a:pt x="63" y="51"/>
                    <a:pt x="29" y="65"/>
                    <a:pt x="8" y="57"/>
                  </a:cubicBezTo>
                  <a:cubicBezTo>
                    <a:pt x="5" y="56"/>
                    <a:pt x="2" y="55"/>
                    <a:pt x="0" y="53"/>
                  </a:cubicBezTo>
                  <a:cubicBezTo>
                    <a:pt x="5" y="54"/>
                    <a:pt x="9" y="54"/>
                    <a:pt x="14" y="53"/>
                  </a:cubicBezTo>
                  <a:cubicBezTo>
                    <a:pt x="30" y="51"/>
                    <a:pt x="44" y="40"/>
                    <a:pt x="48" y="25"/>
                  </a:cubicBezTo>
                  <a:cubicBezTo>
                    <a:pt x="50" y="16"/>
                    <a:pt x="49" y="8"/>
                    <a:pt x="46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03B1C56-CC4E-4CA7-9AF7-7EE29504139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7600" y="4578350"/>
              <a:ext cx="174625" cy="149225"/>
            </a:xfrm>
            <a:custGeom>
              <a:avLst/>
              <a:gdLst>
                <a:gd name="T0" fmla="*/ 28 w 41"/>
                <a:gd name="T1" fmla="*/ 6 h 35"/>
                <a:gd name="T2" fmla="*/ 14 w 41"/>
                <a:gd name="T3" fmla="*/ 29 h 35"/>
                <a:gd name="T4" fmla="*/ 28 w 41"/>
                <a:gd name="T5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6"/>
                  </a:moveTo>
                  <a:cubicBezTo>
                    <a:pt x="41" y="13"/>
                    <a:pt x="27" y="35"/>
                    <a:pt x="14" y="29"/>
                  </a:cubicBezTo>
                  <a:cubicBezTo>
                    <a:pt x="0" y="21"/>
                    <a:pt x="17" y="0"/>
                    <a:pt x="28" y="6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829A392-7F40-4991-96F0-D179B2B0F6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450" y="2643188"/>
              <a:ext cx="327025" cy="393700"/>
            </a:xfrm>
            <a:custGeom>
              <a:avLst/>
              <a:gdLst>
                <a:gd name="T0" fmla="*/ 21 w 77"/>
                <a:gd name="T1" fmla="*/ 12 h 93"/>
                <a:gd name="T2" fmla="*/ 58 w 77"/>
                <a:gd name="T3" fmla="*/ 6 h 93"/>
                <a:gd name="T4" fmla="*/ 77 w 77"/>
                <a:gd name="T5" fmla="*/ 40 h 93"/>
                <a:gd name="T6" fmla="*/ 24 w 77"/>
                <a:gd name="T7" fmla="*/ 79 h 93"/>
                <a:gd name="T8" fmla="*/ 21 w 77"/>
                <a:gd name="T9" fmla="*/ 1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93">
                  <a:moveTo>
                    <a:pt x="21" y="12"/>
                  </a:moveTo>
                  <a:cubicBezTo>
                    <a:pt x="31" y="3"/>
                    <a:pt x="46" y="0"/>
                    <a:pt x="58" y="6"/>
                  </a:cubicBezTo>
                  <a:cubicBezTo>
                    <a:pt x="70" y="12"/>
                    <a:pt x="77" y="26"/>
                    <a:pt x="77" y="40"/>
                  </a:cubicBezTo>
                  <a:cubicBezTo>
                    <a:pt x="77" y="66"/>
                    <a:pt x="51" y="93"/>
                    <a:pt x="24" y="79"/>
                  </a:cubicBezTo>
                  <a:cubicBezTo>
                    <a:pt x="0" y="67"/>
                    <a:pt x="4" y="28"/>
                    <a:pt x="21" y="12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22E0717-FA81-49E4-A0E9-D69C0B4679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450" y="2668588"/>
              <a:ext cx="246063" cy="334963"/>
            </a:xfrm>
            <a:custGeom>
              <a:avLst/>
              <a:gdLst>
                <a:gd name="T0" fmla="*/ 58 w 58"/>
                <a:gd name="T1" fmla="*/ 71 h 79"/>
                <a:gd name="T2" fmla="*/ 24 w 58"/>
                <a:gd name="T3" fmla="*/ 73 h 79"/>
                <a:gd name="T4" fmla="*/ 21 w 58"/>
                <a:gd name="T5" fmla="*/ 6 h 79"/>
                <a:gd name="T6" fmla="*/ 30 w 58"/>
                <a:gd name="T7" fmla="*/ 0 h 79"/>
                <a:gd name="T8" fmla="*/ 22 w 58"/>
                <a:gd name="T9" fmla="*/ 14 h 79"/>
                <a:gd name="T10" fmla="*/ 33 w 58"/>
                <a:gd name="T11" fmla="*/ 61 h 79"/>
                <a:gd name="T12" fmla="*/ 58 w 58"/>
                <a:gd name="T13" fmla="*/ 7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79">
                  <a:moveTo>
                    <a:pt x="58" y="71"/>
                  </a:moveTo>
                  <a:cubicBezTo>
                    <a:pt x="48" y="77"/>
                    <a:pt x="36" y="79"/>
                    <a:pt x="24" y="73"/>
                  </a:cubicBezTo>
                  <a:cubicBezTo>
                    <a:pt x="0" y="61"/>
                    <a:pt x="4" y="22"/>
                    <a:pt x="21" y="6"/>
                  </a:cubicBezTo>
                  <a:cubicBezTo>
                    <a:pt x="24" y="4"/>
                    <a:pt x="27" y="2"/>
                    <a:pt x="30" y="0"/>
                  </a:cubicBezTo>
                  <a:cubicBezTo>
                    <a:pt x="27" y="4"/>
                    <a:pt x="24" y="9"/>
                    <a:pt x="22" y="14"/>
                  </a:cubicBezTo>
                  <a:cubicBezTo>
                    <a:pt x="16" y="30"/>
                    <a:pt x="20" y="49"/>
                    <a:pt x="33" y="61"/>
                  </a:cubicBezTo>
                  <a:cubicBezTo>
                    <a:pt x="40" y="67"/>
                    <a:pt x="48" y="70"/>
                    <a:pt x="58" y="71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5275004C-6392-44BC-8B40-463E50B8BA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1850" y="2689225"/>
              <a:ext cx="165100" cy="182563"/>
            </a:xfrm>
            <a:custGeom>
              <a:avLst/>
              <a:gdLst>
                <a:gd name="T0" fmla="*/ 27 w 39"/>
                <a:gd name="T1" fmla="*/ 35 h 43"/>
                <a:gd name="T2" fmla="*/ 13 w 39"/>
                <a:gd name="T3" fmla="*/ 11 h 43"/>
                <a:gd name="T4" fmla="*/ 27 w 39"/>
                <a:gd name="T5" fmla="*/ 3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43">
                  <a:moveTo>
                    <a:pt x="27" y="35"/>
                  </a:moveTo>
                  <a:cubicBezTo>
                    <a:pt x="15" y="43"/>
                    <a:pt x="0" y="20"/>
                    <a:pt x="13" y="11"/>
                  </a:cubicBezTo>
                  <a:cubicBezTo>
                    <a:pt x="27" y="0"/>
                    <a:pt x="39" y="28"/>
                    <a:pt x="27" y="35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9D32CAA9-297C-4DD2-BD66-25B97A93DC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1488" y="2813050"/>
              <a:ext cx="344488" cy="373063"/>
            </a:xfrm>
            <a:custGeom>
              <a:avLst/>
              <a:gdLst>
                <a:gd name="T0" fmla="*/ 13 w 81"/>
                <a:gd name="T1" fmla="*/ 18 h 88"/>
                <a:gd name="T2" fmla="*/ 47 w 81"/>
                <a:gd name="T3" fmla="*/ 2 h 88"/>
                <a:gd name="T4" fmla="*/ 74 w 81"/>
                <a:gd name="T5" fmla="*/ 31 h 88"/>
                <a:gd name="T6" fmla="*/ 32 w 81"/>
                <a:gd name="T7" fmla="*/ 82 h 88"/>
                <a:gd name="T8" fmla="*/ 13 w 81"/>
                <a:gd name="T9" fmla="*/ 1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13" y="18"/>
                  </a:moveTo>
                  <a:cubicBezTo>
                    <a:pt x="20" y="7"/>
                    <a:pt x="34" y="0"/>
                    <a:pt x="47" y="2"/>
                  </a:cubicBezTo>
                  <a:cubicBezTo>
                    <a:pt x="60" y="5"/>
                    <a:pt x="71" y="18"/>
                    <a:pt x="74" y="31"/>
                  </a:cubicBezTo>
                  <a:cubicBezTo>
                    <a:pt x="81" y="56"/>
                    <a:pt x="61" y="88"/>
                    <a:pt x="32" y="82"/>
                  </a:cubicBezTo>
                  <a:cubicBezTo>
                    <a:pt x="6" y="76"/>
                    <a:pt x="0" y="37"/>
                    <a:pt x="13" y="18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BB5B2E22-DD65-4908-A658-1B0FA82F35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1488" y="2854325"/>
              <a:ext cx="271463" cy="319088"/>
            </a:xfrm>
            <a:custGeom>
              <a:avLst/>
              <a:gdLst>
                <a:gd name="T0" fmla="*/ 64 w 64"/>
                <a:gd name="T1" fmla="*/ 61 h 75"/>
                <a:gd name="T2" fmla="*/ 32 w 64"/>
                <a:gd name="T3" fmla="*/ 72 h 75"/>
                <a:gd name="T4" fmla="*/ 13 w 64"/>
                <a:gd name="T5" fmla="*/ 8 h 75"/>
                <a:gd name="T6" fmla="*/ 20 w 64"/>
                <a:gd name="T7" fmla="*/ 0 h 75"/>
                <a:gd name="T8" fmla="*/ 16 w 64"/>
                <a:gd name="T9" fmla="*/ 15 h 75"/>
                <a:gd name="T10" fmla="*/ 38 w 64"/>
                <a:gd name="T11" fmla="*/ 58 h 75"/>
                <a:gd name="T12" fmla="*/ 64 w 64"/>
                <a:gd name="T13" fmla="*/ 6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75">
                  <a:moveTo>
                    <a:pt x="64" y="61"/>
                  </a:moveTo>
                  <a:cubicBezTo>
                    <a:pt x="56" y="70"/>
                    <a:pt x="45" y="75"/>
                    <a:pt x="32" y="72"/>
                  </a:cubicBezTo>
                  <a:cubicBezTo>
                    <a:pt x="6" y="66"/>
                    <a:pt x="0" y="27"/>
                    <a:pt x="13" y="8"/>
                  </a:cubicBezTo>
                  <a:cubicBezTo>
                    <a:pt x="15" y="5"/>
                    <a:pt x="17" y="2"/>
                    <a:pt x="20" y="0"/>
                  </a:cubicBezTo>
                  <a:cubicBezTo>
                    <a:pt x="18" y="5"/>
                    <a:pt x="16" y="10"/>
                    <a:pt x="16" y="15"/>
                  </a:cubicBezTo>
                  <a:cubicBezTo>
                    <a:pt x="14" y="32"/>
                    <a:pt x="23" y="50"/>
                    <a:pt x="38" y="58"/>
                  </a:cubicBezTo>
                  <a:cubicBezTo>
                    <a:pt x="46" y="62"/>
                    <a:pt x="55" y="63"/>
                    <a:pt x="64" y="61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7AF0FA0-13DC-4A01-8322-59EEE5B26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013" y="2838450"/>
              <a:ext cx="168275" cy="190500"/>
            </a:xfrm>
            <a:custGeom>
              <a:avLst/>
              <a:gdLst>
                <a:gd name="T0" fmla="*/ 30 w 40"/>
                <a:gd name="T1" fmla="*/ 34 h 45"/>
                <a:gd name="T2" fmla="*/ 10 w 40"/>
                <a:gd name="T3" fmla="*/ 14 h 45"/>
                <a:gd name="T4" fmla="*/ 30 w 40"/>
                <a:gd name="T5" fmla="*/ 3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45">
                  <a:moveTo>
                    <a:pt x="30" y="34"/>
                  </a:moveTo>
                  <a:cubicBezTo>
                    <a:pt x="20" y="45"/>
                    <a:pt x="0" y="26"/>
                    <a:pt x="10" y="14"/>
                  </a:cubicBezTo>
                  <a:cubicBezTo>
                    <a:pt x="21" y="0"/>
                    <a:pt x="40" y="24"/>
                    <a:pt x="30" y="34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3DE71BBE-C67C-4701-9384-4CEA2A3372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588" y="3092450"/>
              <a:ext cx="330200" cy="385763"/>
            </a:xfrm>
            <a:custGeom>
              <a:avLst/>
              <a:gdLst>
                <a:gd name="T0" fmla="*/ 16 w 78"/>
                <a:gd name="T1" fmla="*/ 15 h 91"/>
                <a:gd name="T2" fmla="*/ 51 w 78"/>
                <a:gd name="T3" fmla="*/ 4 h 91"/>
                <a:gd name="T4" fmla="*/ 75 w 78"/>
                <a:gd name="T5" fmla="*/ 36 h 91"/>
                <a:gd name="T6" fmla="*/ 26 w 78"/>
                <a:gd name="T7" fmla="*/ 81 h 91"/>
                <a:gd name="T8" fmla="*/ 16 w 78"/>
                <a:gd name="T9" fmla="*/ 1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91">
                  <a:moveTo>
                    <a:pt x="16" y="15"/>
                  </a:moveTo>
                  <a:cubicBezTo>
                    <a:pt x="24" y="5"/>
                    <a:pt x="39" y="0"/>
                    <a:pt x="51" y="4"/>
                  </a:cubicBezTo>
                  <a:cubicBezTo>
                    <a:pt x="64" y="9"/>
                    <a:pt x="73" y="22"/>
                    <a:pt x="75" y="36"/>
                  </a:cubicBezTo>
                  <a:cubicBezTo>
                    <a:pt x="78" y="62"/>
                    <a:pt x="54" y="91"/>
                    <a:pt x="26" y="81"/>
                  </a:cubicBezTo>
                  <a:cubicBezTo>
                    <a:pt x="1" y="72"/>
                    <a:pt x="0" y="32"/>
                    <a:pt x="16" y="15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2778BFE3-B9D6-4313-A558-B9546EF921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588" y="3125788"/>
              <a:ext cx="250825" cy="331788"/>
            </a:xfrm>
            <a:custGeom>
              <a:avLst/>
              <a:gdLst>
                <a:gd name="T0" fmla="*/ 59 w 59"/>
                <a:gd name="T1" fmla="*/ 67 h 78"/>
                <a:gd name="T2" fmla="*/ 26 w 59"/>
                <a:gd name="T3" fmla="*/ 73 h 78"/>
                <a:gd name="T4" fmla="*/ 16 w 59"/>
                <a:gd name="T5" fmla="*/ 7 h 78"/>
                <a:gd name="T6" fmla="*/ 24 w 59"/>
                <a:gd name="T7" fmla="*/ 0 h 78"/>
                <a:gd name="T8" fmla="*/ 17 w 59"/>
                <a:gd name="T9" fmla="*/ 15 h 78"/>
                <a:gd name="T10" fmla="*/ 34 w 59"/>
                <a:gd name="T11" fmla="*/ 60 h 78"/>
                <a:gd name="T12" fmla="*/ 59 w 59"/>
                <a:gd name="T13" fmla="*/ 6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78">
                  <a:moveTo>
                    <a:pt x="59" y="67"/>
                  </a:moveTo>
                  <a:cubicBezTo>
                    <a:pt x="50" y="74"/>
                    <a:pt x="39" y="78"/>
                    <a:pt x="26" y="73"/>
                  </a:cubicBezTo>
                  <a:cubicBezTo>
                    <a:pt x="1" y="64"/>
                    <a:pt x="0" y="24"/>
                    <a:pt x="16" y="7"/>
                  </a:cubicBezTo>
                  <a:cubicBezTo>
                    <a:pt x="18" y="4"/>
                    <a:pt x="21" y="2"/>
                    <a:pt x="24" y="0"/>
                  </a:cubicBezTo>
                  <a:cubicBezTo>
                    <a:pt x="21" y="4"/>
                    <a:pt x="19" y="9"/>
                    <a:pt x="17" y="15"/>
                  </a:cubicBezTo>
                  <a:cubicBezTo>
                    <a:pt x="14" y="31"/>
                    <a:pt x="20" y="50"/>
                    <a:pt x="34" y="60"/>
                  </a:cubicBezTo>
                  <a:cubicBezTo>
                    <a:pt x="41" y="65"/>
                    <a:pt x="50" y="67"/>
                    <a:pt x="59" y="67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A86BEC4D-EE1A-4775-9BB8-94F27E2591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2288" y="3130550"/>
              <a:ext cx="165100" cy="187325"/>
            </a:xfrm>
            <a:custGeom>
              <a:avLst/>
              <a:gdLst>
                <a:gd name="T0" fmla="*/ 29 w 39"/>
                <a:gd name="T1" fmla="*/ 35 h 44"/>
                <a:gd name="T2" fmla="*/ 11 w 39"/>
                <a:gd name="T3" fmla="*/ 12 h 44"/>
                <a:gd name="T4" fmla="*/ 29 w 39"/>
                <a:gd name="T5" fmla="*/ 35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44">
                  <a:moveTo>
                    <a:pt x="29" y="35"/>
                  </a:moveTo>
                  <a:cubicBezTo>
                    <a:pt x="17" y="44"/>
                    <a:pt x="0" y="23"/>
                    <a:pt x="11" y="12"/>
                  </a:cubicBezTo>
                  <a:cubicBezTo>
                    <a:pt x="24" y="0"/>
                    <a:pt x="39" y="26"/>
                    <a:pt x="29" y="35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CEE3BD03-D375-4D5A-9795-575BD8490CF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0963" y="4365625"/>
              <a:ext cx="347663" cy="339725"/>
            </a:xfrm>
            <a:custGeom>
              <a:avLst/>
              <a:gdLst>
                <a:gd name="T0" fmla="*/ 39 w 82"/>
                <a:gd name="T1" fmla="*/ 78 h 80"/>
                <a:gd name="T2" fmla="*/ 7 w 82"/>
                <a:gd name="T3" fmla="*/ 65 h 80"/>
                <a:gd name="T4" fmla="*/ 8 w 82"/>
                <a:gd name="T5" fmla="*/ 29 h 80"/>
                <a:gd name="T6" fmla="*/ 69 w 82"/>
                <a:gd name="T7" fmla="*/ 24 h 80"/>
                <a:gd name="T8" fmla="*/ 39 w 82"/>
                <a:gd name="T9" fmla="*/ 78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0">
                  <a:moveTo>
                    <a:pt x="39" y="78"/>
                  </a:moveTo>
                  <a:cubicBezTo>
                    <a:pt x="27" y="80"/>
                    <a:pt x="14" y="76"/>
                    <a:pt x="7" y="65"/>
                  </a:cubicBezTo>
                  <a:cubicBezTo>
                    <a:pt x="0" y="55"/>
                    <a:pt x="1" y="40"/>
                    <a:pt x="8" y="29"/>
                  </a:cubicBezTo>
                  <a:cubicBezTo>
                    <a:pt x="20" y="8"/>
                    <a:pt x="54" y="0"/>
                    <a:pt x="69" y="24"/>
                  </a:cubicBezTo>
                  <a:cubicBezTo>
                    <a:pt x="82" y="44"/>
                    <a:pt x="60" y="74"/>
                    <a:pt x="39" y="78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AD47159-C51B-4446-B0C2-CEEDFCE08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3200" y="4405313"/>
              <a:ext cx="225425" cy="296863"/>
            </a:xfrm>
            <a:custGeom>
              <a:avLst/>
              <a:gdLst>
                <a:gd name="T0" fmla="*/ 12 w 53"/>
                <a:gd name="T1" fmla="*/ 0 h 70"/>
                <a:gd name="T2" fmla="*/ 40 w 53"/>
                <a:gd name="T3" fmla="*/ 15 h 70"/>
                <a:gd name="T4" fmla="*/ 10 w 53"/>
                <a:gd name="T5" fmla="*/ 69 h 70"/>
                <a:gd name="T6" fmla="*/ 0 w 53"/>
                <a:gd name="T7" fmla="*/ 69 h 70"/>
                <a:gd name="T8" fmla="*/ 13 w 53"/>
                <a:gd name="T9" fmla="*/ 62 h 70"/>
                <a:gd name="T10" fmla="*/ 27 w 53"/>
                <a:gd name="T11" fmla="*/ 20 h 70"/>
                <a:gd name="T12" fmla="*/ 12 w 53"/>
                <a:gd name="T13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70">
                  <a:moveTo>
                    <a:pt x="12" y="0"/>
                  </a:moveTo>
                  <a:cubicBezTo>
                    <a:pt x="23" y="0"/>
                    <a:pt x="33" y="4"/>
                    <a:pt x="40" y="15"/>
                  </a:cubicBezTo>
                  <a:cubicBezTo>
                    <a:pt x="53" y="35"/>
                    <a:pt x="31" y="65"/>
                    <a:pt x="10" y="69"/>
                  </a:cubicBezTo>
                  <a:cubicBezTo>
                    <a:pt x="7" y="69"/>
                    <a:pt x="3" y="70"/>
                    <a:pt x="0" y="69"/>
                  </a:cubicBezTo>
                  <a:cubicBezTo>
                    <a:pt x="5" y="68"/>
                    <a:pt x="9" y="65"/>
                    <a:pt x="13" y="62"/>
                  </a:cubicBezTo>
                  <a:cubicBezTo>
                    <a:pt x="25" y="52"/>
                    <a:pt x="31" y="35"/>
                    <a:pt x="27" y="20"/>
                  </a:cubicBezTo>
                  <a:cubicBezTo>
                    <a:pt x="25" y="12"/>
                    <a:pt x="19" y="5"/>
                    <a:pt x="12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D51F6C41-9295-4F4F-B3A4-5197847C5C0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1600" y="4494213"/>
              <a:ext cx="131763" cy="119063"/>
            </a:xfrm>
            <a:custGeom>
              <a:avLst/>
              <a:gdLst>
                <a:gd name="T0" fmla="*/ 17 w 31"/>
                <a:gd name="T1" fmla="*/ 0 h 28"/>
                <a:gd name="T2" fmla="*/ 16 w 31"/>
                <a:gd name="T3" fmla="*/ 27 h 28"/>
                <a:gd name="T4" fmla="*/ 17 w 3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8">
                  <a:moveTo>
                    <a:pt x="17" y="0"/>
                  </a:moveTo>
                  <a:cubicBezTo>
                    <a:pt x="31" y="0"/>
                    <a:pt x="31" y="26"/>
                    <a:pt x="16" y="27"/>
                  </a:cubicBezTo>
                  <a:cubicBezTo>
                    <a:pt x="0" y="28"/>
                    <a:pt x="4" y="1"/>
                    <a:pt x="17" y="0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253E8C87-D366-4F0D-A616-65A3CEED31A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9400" y="4132263"/>
              <a:ext cx="339725" cy="357188"/>
            </a:xfrm>
            <a:custGeom>
              <a:avLst/>
              <a:gdLst>
                <a:gd name="T0" fmla="*/ 44 w 80"/>
                <a:gd name="T1" fmla="*/ 79 h 84"/>
                <a:gd name="T2" fmla="*/ 11 w 80"/>
                <a:gd name="T3" fmla="*/ 73 h 84"/>
                <a:gd name="T4" fmla="*/ 5 w 80"/>
                <a:gd name="T5" fmla="*/ 36 h 84"/>
                <a:gd name="T6" fmla="*/ 63 w 80"/>
                <a:gd name="T7" fmla="*/ 20 h 84"/>
                <a:gd name="T8" fmla="*/ 44 w 80"/>
                <a:gd name="T9" fmla="*/ 7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84">
                  <a:moveTo>
                    <a:pt x="44" y="79"/>
                  </a:moveTo>
                  <a:cubicBezTo>
                    <a:pt x="33" y="84"/>
                    <a:pt x="19" y="82"/>
                    <a:pt x="11" y="73"/>
                  </a:cubicBezTo>
                  <a:cubicBezTo>
                    <a:pt x="2" y="64"/>
                    <a:pt x="0" y="49"/>
                    <a:pt x="5" y="36"/>
                  </a:cubicBezTo>
                  <a:cubicBezTo>
                    <a:pt x="13" y="14"/>
                    <a:pt x="45" y="0"/>
                    <a:pt x="63" y="20"/>
                  </a:cubicBezTo>
                  <a:cubicBezTo>
                    <a:pt x="80" y="38"/>
                    <a:pt x="64" y="71"/>
                    <a:pt x="44" y="79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DADCEED8-7248-4FC7-A4B5-BD4AADDE8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9100" y="4170363"/>
              <a:ext cx="200025" cy="306388"/>
            </a:xfrm>
            <a:custGeom>
              <a:avLst/>
              <a:gdLst>
                <a:gd name="T0" fmla="*/ 0 w 47"/>
                <a:gd name="T1" fmla="*/ 2 h 72"/>
                <a:gd name="T2" fmla="*/ 30 w 47"/>
                <a:gd name="T3" fmla="*/ 11 h 72"/>
                <a:gd name="T4" fmla="*/ 11 w 47"/>
                <a:gd name="T5" fmla="*/ 70 h 72"/>
                <a:gd name="T6" fmla="*/ 2 w 47"/>
                <a:gd name="T7" fmla="*/ 72 h 72"/>
                <a:gd name="T8" fmla="*/ 13 w 47"/>
                <a:gd name="T9" fmla="*/ 63 h 72"/>
                <a:gd name="T10" fmla="*/ 19 w 47"/>
                <a:gd name="T11" fmla="*/ 19 h 72"/>
                <a:gd name="T12" fmla="*/ 0 w 47"/>
                <a:gd name="T13" fmla="*/ 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72">
                  <a:moveTo>
                    <a:pt x="0" y="2"/>
                  </a:moveTo>
                  <a:cubicBezTo>
                    <a:pt x="11" y="0"/>
                    <a:pt x="22" y="2"/>
                    <a:pt x="30" y="11"/>
                  </a:cubicBezTo>
                  <a:cubicBezTo>
                    <a:pt x="47" y="29"/>
                    <a:pt x="31" y="62"/>
                    <a:pt x="11" y="70"/>
                  </a:cubicBezTo>
                  <a:cubicBezTo>
                    <a:pt x="8" y="71"/>
                    <a:pt x="5" y="72"/>
                    <a:pt x="2" y="72"/>
                  </a:cubicBezTo>
                  <a:cubicBezTo>
                    <a:pt x="6" y="70"/>
                    <a:pt x="10" y="67"/>
                    <a:pt x="13" y="63"/>
                  </a:cubicBezTo>
                  <a:cubicBezTo>
                    <a:pt x="23" y="51"/>
                    <a:pt x="26" y="33"/>
                    <a:pt x="19" y="19"/>
                  </a:cubicBezTo>
                  <a:cubicBezTo>
                    <a:pt x="15" y="11"/>
                    <a:pt x="8" y="5"/>
                    <a:pt x="0" y="2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EB076A4F-02A9-40BA-823C-B86BD69131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4800" y="4273550"/>
              <a:ext cx="131763" cy="139700"/>
            </a:xfrm>
            <a:custGeom>
              <a:avLst/>
              <a:gdLst>
                <a:gd name="T0" fmla="*/ 12 w 31"/>
                <a:gd name="T1" fmla="*/ 3 h 33"/>
                <a:gd name="T2" fmla="*/ 17 w 31"/>
                <a:gd name="T3" fmla="*/ 29 h 33"/>
                <a:gd name="T4" fmla="*/ 12 w 31"/>
                <a:gd name="T5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33">
                  <a:moveTo>
                    <a:pt x="12" y="3"/>
                  </a:moveTo>
                  <a:cubicBezTo>
                    <a:pt x="26" y="0"/>
                    <a:pt x="31" y="25"/>
                    <a:pt x="17" y="29"/>
                  </a:cubicBezTo>
                  <a:cubicBezTo>
                    <a:pt x="2" y="33"/>
                    <a:pt x="0" y="5"/>
                    <a:pt x="12" y="3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D1FECE5B-7599-40C6-B628-380600D9CF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550" y="179388"/>
              <a:ext cx="4359275" cy="4616450"/>
            </a:xfrm>
            <a:custGeom>
              <a:avLst/>
              <a:gdLst>
                <a:gd name="T0" fmla="*/ 1011 w 1029"/>
                <a:gd name="T1" fmla="*/ 623 h 1087"/>
                <a:gd name="T2" fmla="*/ 990 w 1029"/>
                <a:gd name="T3" fmla="*/ 501 h 1087"/>
                <a:gd name="T4" fmla="*/ 947 w 1029"/>
                <a:gd name="T5" fmla="*/ 340 h 1087"/>
                <a:gd name="T6" fmla="*/ 895 w 1029"/>
                <a:gd name="T7" fmla="*/ 257 h 1087"/>
                <a:gd name="T8" fmla="*/ 877 w 1029"/>
                <a:gd name="T9" fmla="*/ 203 h 1087"/>
                <a:gd name="T10" fmla="*/ 845 w 1029"/>
                <a:gd name="T11" fmla="*/ 176 h 1087"/>
                <a:gd name="T12" fmla="*/ 812 w 1029"/>
                <a:gd name="T13" fmla="*/ 190 h 1087"/>
                <a:gd name="T14" fmla="*/ 771 w 1029"/>
                <a:gd name="T15" fmla="*/ 173 h 1087"/>
                <a:gd name="T16" fmla="*/ 742 w 1029"/>
                <a:gd name="T17" fmla="*/ 253 h 1087"/>
                <a:gd name="T18" fmla="*/ 735 w 1029"/>
                <a:gd name="T19" fmla="*/ 245 h 1087"/>
                <a:gd name="T20" fmla="*/ 693 w 1029"/>
                <a:gd name="T21" fmla="*/ 230 h 1087"/>
                <a:gd name="T22" fmla="*/ 729 w 1029"/>
                <a:gd name="T23" fmla="*/ 84 h 1087"/>
                <a:gd name="T24" fmla="*/ 677 w 1029"/>
                <a:gd name="T25" fmla="*/ 86 h 1087"/>
                <a:gd name="T26" fmla="*/ 671 w 1029"/>
                <a:gd name="T27" fmla="*/ 78 h 1087"/>
                <a:gd name="T28" fmla="*/ 672 w 1029"/>
                <a:gd name="T29" fmla="*/ 16 h 1087"/>
                <a:gd name="T30" fmla="*/ 605 w 1029"/>
                <a:gd name="T31" fmla="*/ 38 h 1087"/>
                <a:gd name="T32" fmla="*/ 554 w 1029"/>
                <a:gd name="T33" fmla="*/ 104 h 1087"/>
                <a:gd name="T34" fmla="*/ 562 w 1029"/>
                <a:gd name="T35" fmla="*/ 38 h 1087"/>
                <a:gd name="T36" fmla="*/ 488 w 1029"/>
                <a:gd name="T37" fmla="*/ 54 h 1087"/>
                <a:gd name="T38" fmla="*/ 431 w 1029"/>
                <a:gd name="T39" fmla="*/ 139 h 1087"/>
                <a:gd name="T40" fmla="*/ 387 w 1029"/>
                <a:gd name="T41" fmla="*/ 189 h 1087"/>
                <a:gd name="T42" fmla="*/ 294 w 1029"/>
                <a:gd name="T43" fmla="*/ 328 h 1087"/>
                <a:gd name="T44" fmla="*/ 284 w 1029"/>
                <a:gd name="T45" fmla="*/ 324 h 1087"/>
                <a:gd name="T46" fmla="*/ 334 w 1029"/>
                <a:gd name="T47" fmla="*/ 267 h 1087"/>
                <a:gd name="T48" fmla="*/ 365 w 1029"/>
                <a:gd name="T49" fmla="*/ 131 h 1087"/>
                <a:gd name="T50" fmla="*/ 309 w 1029"/>
                <a:gd name="T51" fmla="*/ 158 h 1087"/>
                <a:gd name="T52" fmla="*/ 243 w 1029"/>
                <a:gd name="T53" fmla="*/ 200 h 1087"/>
                <a:gd name="T54" fmla="*/ 190 w 1029"/>
                <a:gd name="T55" fmla="*/ 254 h 1087"/>
                <a:gd name="T56" fmla="*/ 88 w 1029"/>
                <a:gd name="T57" fmla="*/ 429 h 1087"/>
                <a:gd name="T58" fmla="*/ 73 w 1029"/>
                <a:gd name="T59" fmla="*/ 581 h 1087"/>
                <a:gd name="T60" fmla="*/ 55 w 1029"/>
                <a:gd name="T61" fmla="*/ 753 h 1087"/>
                <a:gd name="T62" fmla="*/ 2 w 1029"/>
                <a:gd name="T63" fmla="*/ 820 h 1087"/>
                <a:gd name="T64" fmla="*/ 165 w 1029"/>
                <a:gd name="T65" fmla="*/ 1042 h 1087"/>
                <a:gd name="T66" fmla="*/ 227 w 1029"/>
                <a:gd name="T67" fmla="*/ 1087 h 1087"/>
                <a:gd name="T68" fmla="*/ 232 w 1029"/>
                <a:gd name="T69" fmla="*/ 1086 h 1087"/>
                <a:gd name="T70" fmla="*/ 272 w 1029"/>
                <a:gd name="T71" fmla="*/ 1058 h 1087"/>
                <a:gd name="T72" fmla="*/ 350 w 1029"/>
                <a:gd name="T73" fmla="*/ 988 h 1087"/>
                <a:gd name="T74" fmla="*/ 357 w 1029"/>
                <a:gd name="T75" fmla="*/ 1016 h 1087"/>
                <a:gd name="T76" fmla="*/ 404 w 1029"/>
                <a:gd name="T77" fmla="*/ 1037 h 1087"/>
                <a:gd name="T78" fmla="*/ 753 w 1029"/>
                <a:gd name="T79" fmla="*/ 935 h 1087"/>
                <a:gd name="T80" fmla="*/ 992 w 1029"/>
                <a:gd name="T81" fmla="*/ 787 h 1087"/>
                <a:gd name="T82" fmla="*/ 1021 w 1029"/>
                <a:gd name="T83" fmla="*/ 684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29" h="1087">
                  <a:moveTo>
                    <a:pt x="1021" y="684"/>
                  </a:moveTo>
                  <a:cubicBezTo>
                    <a:pt x="1016" y="664"/>
                    <a:pt x="1012" y="644"/>
                    <a:pt x="1011" y="623"/>
                  </a:cubicBezTo>
                  <a:cubicBezTo>
                    <a:pt x="1009" y="603"/>
                    <a:pt x="1007" y="582"/>
                    <a:pt x="1004" y="562"/>
                  </a:cubicBezTo>
                  <a:cubicBezTo>
                    <a:pt x="1001" y="541"/>
                    <a:pt x="996" y="521"/>
                    <a:pt x="990" y="501"/>
                  </a:cubicBezTo>
                  <a:cubicBezTo>
                    <a:pt x="981" y="470"/>
                    <a:pt x="972" y="438"/>
                    <a:pt x="962" y="406"/>
                  </a:cubicBezTo>
                  <a:cubicBezTo>
                    <a:pt x="958" y="384"/>
                    <a:pt x="953" y="362"/>
                    <a:pt x="947" y="340"/>
                  </a:cubicBezTo>
                  <a:cubicBezTo>
                    <a:pt x="942" y="322"/>
                    <a:pt x="936" y="305"/>
                    <a:pt x="928" y="288"/>
                  </a:cubicBezTo>
                  <a:cubicBezTo>
                    <a:pt x="923" y="277"/>
                    <a:pt x="913" y="249"/>
                    <a:pt x="895" y="257"/>
                  </a:cubicBezTo>
                  <a:cubicBezTo>
                    <a:pt x="890" y="259"/>
                    <a:pt x="886" y="265"/>
                    <a:pt x="883" y="270"/>
                  </a:cubicBezTo>
                  <a:cubicBezTo>
                    <a:pt x="881" y="248"/>
                    <a:pt x="879" y="225"/>
                    <a:pt x="877" y="203"/>
                  </a:cubicBezTo>
                  <a:cubicBezTo>
                    <a:pt x="876" y="194"/>
                    <a:pt x="877" y="182"/>
                    <a:pt x="869" y="176"/>
                  </a:cubicBezTo>
                  <a:cubicBezTo>
                    <a:pt x="862" y="170"/>
                    <a:pt x="852" y="172"/>
                    <a:pt x="845" y="176"/>
                  </a:cubicBezTo>
                  <a:cubicBezTo>
                    <a:pt x="831" y="183"/>
                    <a:pt x="821" y="197"/>
                    <a:pt x="814" y="211"/>
                  </a:cubicBezTo>
                  <a:cubicBezTo>
                    <a:pt x="814" y="204"/>
                    <a:pt x="813" y="197"/>
                    <a:pt x="812" y="190"/>
                  </a:cubicBezTo>
                  <a:cubicBezTo>
                    <a:pt x="811" y="183"/>
                    <a:pt x="811" y="176"/>
                    <a:pt x="807" y="171"/>
                  </a:cubicBezTo>
                  <a:cubicBezTo>
                    <a:pt x="798" y="157"/>
                    <a:pt x="781" y="165"/>
                    <a:pt x="771" y="173"/>
                  </a:cubicBezTo>
                  <a:cubicBezTo>
                    <a:pt x="760" y="182"/>
                    <a:pt x="753" y="195"/>
                    <a:pt x="748" y="209"/>
                  </a:cubicBezTo>
                  <a:cubicBezTo>
                    <a:pt x="743" y="223"/>
                    <a:pt x="742" y="238"/>
                    <a:pt x="742" y="253"/>
                  </a:cubicBezTo>
                  <a:cubicBezTo>
                    <a:pt x="740" y="252"/>
                    <a:pt x="738" y="252"/>
                    <a:pt x="736" y="253"/>
                  </a:cubicBezTo>
                  <a:cubicBezTo>
                    <a:pt x="736" y="250"/>
                    <a:pt x="736" y="248"/>
                    <a:pt x="735" y="245"/>
                  </a:cubicBezTo>
                  <a:cubicBezTo>
                    <a:pt x="732" y="226"/>
                    <a:pt x="711" y="223"/>
                    <a:pt x="695" y="229"/>
                  </a:cubicBezTo>
                  <a:cubicBezTo>
                    <a:pt x="695" y="229"/>
                    <a:pt x="694" y="230"/>
                    <a:pt x="693" y="230"/>
                  </a:cubicBezTo>
                  <a:cubicBezTo>
                    <a:pt x="704" y="202"/>
                    <a:pt x="716" y="174"/>
                    <a:pt x="726" y="145"/>
                  </a:cubicBezTo>
                  <a:cubicBezTo>
                    <a:pt x="733" y="126"/>
                    <a:pt x="743" y="102"/>
                    <a:pt x="729" y="84"/>
                  </a:cubicBezTo>
                  <a:cubicBezTo>
                    <a:pt x="723" y="76"/>
                    <a:pt x="714" y="72"/>
                    <a:pt x="705" y="73"/>
                  </a:cubicBezTo>
                  <a:cubicBezTo>
                    <a:pt x="695" y="75"/>
                    <a:pt x="685" y="80"/>
                    <a:pt x="677" y="86"/>
                  </a:cubicBezTo>
                  <a:cubicBezTo>
                    <a:pt x="673" y="89"/>
                    <a:pt x="669" y="92"/>
                    <a:pt x="665" y="95"/>
                  </a:cubicBezTo>
                  <a:cubicBezTo>
                    <a:pt x="667" y="89"/>
                    <a:pt x="669" y="84"/>
                    <a:pt x="671" y="78"/>
                  </a:cubicBezTo>
                  <a:cubicBezTo>
                    <a:pt x="674" y="67"/>
                    <a:pt x="677" y="57"/>
                    <a:pt x="678" y="46"/>
                  </a:cubicBezTo>
                  <a:cubicBezTo>
                    <a:pt x="679" y="35"/>
                    <a:pt x="679" y="24"/>
                    <a:pt x="672" y="16"/>
                  </a:cubicBezTo>
                  <a:cubicBezTo>
                    <a:pt x="661" y="0"/>
                    <a:pt x="639" y="4"/>
                    <a:pt x="626" y="14"/>
                  </a:cubicBezTo>
                  <a:cubicBezTo>
                    <a:pt x="618" y="20"/>
                    <a:pt x="611" y="29"/>
                    <a:pt x="605" y="38"/>
                  </a:cubicBezTo>
                  <a:cubicBezTo>
                    <a:pt x="597" y="47"/>
                    <a:pt x="590" y="57"/>
                    <a:pt x="582" y="67"/>
                  </a:cubicBezTo>
                  <a:cubicBezTo>
                    <a:pt x="573" y="79"/>
                    <a:pt x="564" y="91"/>
                    <a:pt x="554" y="104"/>
                  </a:cubicBezTo>
                  <a:cubicBezTo>
                    <a:pt x="558" y="92"/>
                    <a:pt x="561" y="80"/>
                    <a:pt x="563" y="68"/>
                  </a:cubicBezTo>
                  <a:cubicBezTo>
                    <a:pt x="565" y="58"/>
                    <a:pt x="567" y="47"/>
                    <a:pt x="562" y="38"/>
                  </a:cubicBezTo>
                  <a:cubicBezTo>
                    <a:pt x="558" y="29"/>
                    <a:pt x="549" y="25"/>
                    <a:pt x="540" y="24"/>
                  </a:cubicBezTo>
                  <a:cubicBezTo>
                    <a:pt x="519" y="24"/>
                    <a:pt x="501" y="41"/>
                    <a:pt x="488" y="54"/>
                  </a:cubicBezTo>
                  <a:cubicBezTo>
                    <a:pt x="472" y="71"/>
                    <a:pt x="458" y="89"/>
                    <a:pt x="448" y="109"/>
                  </a:cubicBezTo>
                  <a:cubicBezTo>
                    <a:pt x="443" y="119"/>
                    <a:pt x="438" y="129"/>
                    <a:pt x="431" y="139"/>
                  </a:cubicBezTo>
                  <a:cubicBezTo>
                    <a:pt x="425" y="148"/>
                    <a:pt x="417" y="156"/>
                    <a:pt x="409" y="164"/>
                  </a:cubicBezTo>
                  <a:cubicBezTo>
                    <a:pt x="400" y="171"/>
                    <a:pt x="393" y="179"/>
                    <a:pt x="387" y="189"/>
                  </a:cubicBezTo>
                  <a:cubicBezTo>
                    <a:pt x="381" y="199"/>
                    <a:pt x="377" y="209"/>
                    <a:pt x="373" y="220"/>
                  </a:cubicBezTo>
                  <a:cubicBezTo>
                    <a:pt x="354" y="261"/>
                    <a:pt x="323" y="294"/>
                    <a:pt x="294" y="328"/>
                  </a:cubicBezTo>
                  <a:cubicBezTo>
                    <a:pt x="281" y="343"/>
                    <a:pt x="268" y="359"/>
                    <a:pt x="257" y="377"/>
                  </a:cubicBezTo>
                  <a:cubicBezTo>
                    <a:pt x="264" y="358"/>
                    <a:pt x="272" y="340"/>
                    <a:pt x="284" y="324"/>
                  </a:cubicBezTo>
                  <a:cubicBezTo>
                    <a:pt x="291" y="314"/>
                    <a:pt x="298" y="304"/>
                    <a:pt x="307" y="296"/>
                  </a:cubicBezTo>
                  <a:cubicBezTo>
                    <a:pt x="316" y="286"/>
                    <a:pt x="326" y="277"/>
                    <a:pt x="334" y="267"/>
                  </a:cubicBezTo>
                  <a:cubicBezTo>
                    <a:pt x="350" y="246"/>
                    <a:pt x="360" y="222"/>
                    <a:pt x="368" y="197"/>
                  </a:cubicBezTo>
                  <a:cubicBezTo>
                    <a:pt x="375" y="176"/>
                    <a:pt x="381" y="149"/>
                    <a:pt x="365" y="131"/>
                  </a:cubicBezTo>
                  <a:cubicBezTo>
                    <a:pt x="356" y="121"/>
                    <a:pt x="344" y="124"/>
                    <a:pt x="336" y="132"/>
                  </a:cubicBezTo>
                  <a:cubicBezTo>
                    <a:pt x="327" y="141"/>
                    <a:pt x="318" y="150"/>
                    <a:pt x="309" y="158"/>
                  </a:cubicBezTo>
                  <a:cubicBezTo>
                    <a:pt x="299" y="167"/>
                    <a:pt x="288" y="175"/>
                    <a:pt x="277" y="181"/>
                  </a:cubicBezTo>
                  <a:cubicBezTo>
                    <a:pt x="266" y="188"/>
                    <a:pt x="254" y="193"/>
                    <a:pt x="243" y="200"/>
                  </a:cubicBezTo>
                  <a:cubicBezTo>
                    <a:pt x="232" y="206"/>
                    <a:pt x="222" y="213"/>
                    <a:pt x="213" y="223"/>
                  </a:cubicBezTo>
                  <a:cubicBezTo>
                    <a:pt x="204" y="232"/>
                    <a:pt x="197" y="243"/>
                    <a:pt x="190" y="254"/>
                  </a:cubicBezTo>
                  <a:cubicBezTo>
                    <a:pt x="155" y="310"/>
                    <a:pt x="122" y="367"/>
                    <a:pt x="88" y="424"/>
                  </a:cubicBezTo>
                  <a:cubicBezTo>
                    <a:pt x="87" y="426"/>
                    <a:pt x="87" y="428"/>
                    <a:pt x="88" y="429"/>
                  </a:cubicBezTo>
                  <a:cubicBezTo>
                    <a:pt x="79" y="450"/>
                    <a:pt x="76" y="473"/>
                    <a:pt x="75" y="496"/>
                  </a:cubicBezTo>
                  <a:cubicBezTo>
                    <a:pt x="74" y="524"/>
                    <a:pt x="74" y="553"/>
                    <a:pt x="73" y="581"/>
                  </a:cubicBezTo>
                  <a:cubicBezTo>
                    <a:pt x="72" y="610"/>
                    <a:pt x="71" y="640"/>
                    <a:pt x="69" y="669"/>
                  </a:cubicBezTo>
                  <a:cubicBezTo>
                    <a:pt x="66" y="697"/>
                    <a:pt x="62" y="726"/>
                    <a:pt x="55" y="753"/>
                  </a:cubicBezTo>
                  <a:cubicBezTo>
                    <a:pt x="48" y="780"/>
                    <a:pt x="33" y="807"/>
                    <a:pt x="6" y="816"/>
                  </a:cubicBezTo>
                  <a:cubicBezTo>
                    <a:pt x="3" y="816"/>
                    <a:pt x="2" y="818"/>
                    <a:pt x="2" y="820"/>
                  </a:cubicBezTo>
                  <a:cubicBezTo>
                    <a:pt x="1" y="821"/>
                    <a:pt x="0" y="823"/>
                    <a:pt x="1" y="825"/>
                  </a:cubicBezTo>
                  <a:cubicBezTo>
                    <a:pt x="39" y="909"/>
                    <a:pt x="98" y="980"/>
                    <a:pt x="165" y="1042"/>
                  </a:cubicBezTo>
                  <a:cubicBezTo>
                    <a:pt x="174" y="1051"/>
                    <a:pt x="184" y="1060"/>
                    <a:pt x="194" y="1068"/>
                  </a:cubicBezTo>
                  <a:cubicBezTo>
                    <a:pt x="204" y="1076"/>
                    <a:pt x="214" y="1084"/>
                    <a:pt x="227" y="1087"/>
                  </a:cubicBezTo>
                  <a:cubicBezTo>
                    <a:pt x="229" y="1087"/>
                    <a:pt x="230" y="1087"/>
                    <a:pt x="232" y="1086"/>
                  </a:cubicBezTo>
                  <a:cubicBezTo>
                    <a:pt x="232" y="1086"/>
                    <a:pt x="232" y="1086"/>
                    <a:pt x="232" y="1086"/>
                  </a:cubicBezTo>
                  <a:cubicBezTo>
                    <a:pt x="233" y="1085"/>
                    <a:pt x="235" y="1084"/>
                    <a:pt x="236" y="1083"/>
                  </a:cubicBezTo>
                  <a:cubicBezTo>
                    <a:pt x="248" y="1075"/>
                    <a:pt x="260" y="1066"/>
                    <a:pt x="272" y="1058"/>
                  </a:cubicBezTo>
                  <a:cubicBezTo>
                    <a:pt x="287" y="1047"/>
                    <a:pt x="301" y="1036"/>
                    <a:pt x="316" y="1024"/>
                  </a:cubicBezTo>
                  <a:cubicBezTo>
                    <a:pt x="328" y="1014"/>
                    <a:pt x="342" y="1002"/>
                    <a:pt x="350" y="988"/>
                  </a:cubicBezTo>
                  <a:cubicBezTo>
                    <a:pt x="350" y="988"/>
                    <a:pt x="351" y="989"/>
                    <a:pt x="351" y="990"/>
                  </a:cubicBezTo>
                  <a:cubicBezTo>
                    <a:pt x="352" y="999"/>
                    <a:pt x="354" y="1008"/>
                    <a:pt x="357" y="1016"/>
                  </a:cubicBezTo>
                  <a:cubicBezTo>
                    <a:pt x="361" y="1027"/>
                    <a:pt x="371" y="1032"/>
                    <a:pt x="382" y="1034"/>
                  </a:cubicBezTo>
                  <a:cubicBezTo>
                    <a:pt x="389" y="1036"/>
                    <a:pt x="398" y="1037"/>
                    <a:pt x="404" y="1037"/>
                  </a:cubicBezTo>
                  <a:cubicBezTo>
                    <a:pt x="445" y="1041"/>
                    <a:pt x="485" y="1030"/>
                    <a:pt x="524" y="1019"/>
                  </a:cubicBezTo>
                  <a:cubicBezTo>
                    <a:pt x="602" y="996"/>
                    <a:pt x="679" y="968"/>
                    <a:pt x="753" y="935"/>
                  </a:cubicBezTo>
                  <a:cubicBezTo>
                    <a:pt x="822" y="905"/>
                    <a:pt x="892" y="871"/>
                    <a:pt x="951" y="824"/>
                  </a:cubicBezTo>
                  <a:cubicBezTo>
                    <a:pt x="966" y="812"/>
                    <a:pt x="979" y="800"/>
                    <a:pt x="992" y="787"/>
                  </a:cubicBezTo>
                  <a:cubicBezTo>
                    <a:pt x="1005" y="774"/>
                    <a:pt x="1017" y="760"/>
                    <a:pt x="1023" y="743"/>
                  </a:cubicBezTo>
                  <a:cubicBezTo>
                    <a:pt x="1029" y="724"/>
                    <a:pt x="1025" y="704"/>
                    <a:pt x="1021" y="684"/>
                  </a:cubicBezTo>
                  <a:close/>
                </a:path>
              </a:pathLst>
            </a:custGeom>
            <a:solidFill>
              <a:srgbClr val="FCB0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0AF63962-B0CC-4F2E-A899-F099B086E3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7475" y="3992563"/>
              <a:ext cx="681038" cy="679450"/>
            </a:xfrm>
            <a:custGeom>
              <a:avLst/>
              <a:gdLst>
                <a:gd name="T0" fmla="*/ 151 w 161"/>
                <a:gd name="T1" fmla="*/ 4 h 160"/>
                <a:gd name="T2" fmla="*/ 44 w 161"/>
                <a:gd name="T3" fmla="*/ 116 h 160"/>
                <a:gd name="T4" fmla="*/ 3 w 161"/>
                <a:gd name="T5" fmla="*/ 136 h 160"/>
                <a:gd name="T6" fmla="*/ 4 w 161"/>
                <a:gd name="T7" fmla="*/ 143 h 160"/>
                <a:gd name="T8" fmla="*/ 48 w 161"/>
                <a:gd name="T9" fmla="*/ 157 h 160"/>
                <a:gd name="T10" fmla="*/ 54 w 161"/>
                <a:gd name="T11" fmla="*/ 160 h 160"/>
                <a:gd name="T12" fmla="*/ 98 w 161"/>
                <a:gd name="T13" fmla="*/ 126 h 160"/>
                <a:gd name="T14" fmla="*/ 132 w 161"/>
                <a:gd name="T15" fmla="*/ 90 h 160"/>
                <a:gd name="T16" fmla="*/ 133 w 161"/>
                <a:gd name="T17" fmla="*/ 92 h 160"/>
                <a:gd name="T18" fmla="*/ 134 w 161"/>
                <a:gd name="T19" fmla="*/ 88 h 160"/>
                <a:gd name="T20" fmla="*/ 144 w 161"/>
                <a:gd name="T21" fmla="*/ 31 h 160"/>
                <a:gd name="T22" fmla="*/ 158 w 161"/>
                <a:gd name="T23" fmla="*/ 8 h 160"/>
                <a:gd name="T24" fmla="*/ 151 w 161"/>
                <a:gd name="T25" fmla="*/ 4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0">
                  <a:moveTo>
                    <a:pt x="151" y="4"/>
                  </a:moveTo>
                  <a:cubicBezTo>
                    <a:pt x="124" y="50"/>
                    <a:pt x="83" y="92"/>
                    <a:pt x="44" y="116"/>
                  </a:cubicBezTo>
                  <a:cubicBezTo>
                    <a:pt x="31" y="123"/>
                    <a:pt x="17" y="130"/>
                    <a:pt x="3" y="136"/>
                  </a:cubicBezTo>
                  <a:cubicBezTo>
                    <a:pt x="0" y="137"/>
                    <a:pt x="1" y="142"/>
                    <a:pt x="4" y="143"/>
                  </a:cubicBezTo>
                  <a:cubicBezTo>
                    <a:pt x="19" y="146"/>
                    <a:pt x="34" y="150"/>
                    <a:pt x="48" y="157"/>
                  </a:cubicBezTo>
                  <a:cubicBezTo>
                    <a:pt x="50" y="158"/>
                    <a:pt x="52" y="159"/>
                    <a:pt x="54" y="160"/>
                  </a:cubicBezTo>
                  <a:cubicBezTo>
                    <a:pt x="69" y="149"/>
                    <a:pt x="83" y="138"/>
                    <a:pt x="98" y="126"/>
                  </a:cubicBezTo>
                  <a:cubicBezTo>
                    <a:pt x="110" y="116"/>
                    <a:pt x="124" y="104"/>
                    <a:pt x="132" y="90"/>
                  </a:cubicBezTo>
                  <a:cubicBezTo>
                    <a:pt x="132" y="90"/>
                    <a:pt x="133" y="91"/>
                    <a:pt x="133" y="92"/>
                  </a:cubicBezTo>
                  <a:cubicBezTo>
                    <a:pt x="133" y="91"/>
                    <a:pt x="133" y="89"/>
                    <a:pt x="134" y="88"/>
                  </a:cubicBezTo>
                  <a:cubicBezTo>
                    <a:pt x="137" y="69"/>
                    <a:pt x="141" y="50"/>
                    <a:pt x="144" y="31"/>
                  </a:cubicBezTo>
                  <a:cubicBezTo>
                    <a:pt x="149" y="23"/>
                    <a:pt x="154" y="16"/>
                    <a:pt x="158" y="8"/>
                  </a:cubicBezTo>
                  <a:cubicBezTo>
                    <a:pt x="161" y="3"/>
                    <a:pt x="154" y="0"/>
                    <a:pt x="151" y="4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4495B4B0-D989-4C15-803A-7761A10DF6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1075" y="1355725"/>
              <a:ext cx="706438" cy="960438"/>
            </a:xfrm>
            <a:custGeom>
              <a:avLst/>
              <a:gdLst>
                <a:gd name="T0" fmla="*/ 165 w 167"/>
                <a:gd name="T1" fmla="*/ 214 h 226"/>
                <a:gd name="T2" fmla="*/ 142 w 167"/>
                <a:gd name="T3" fmla="*/ 182 h 226"/>
                <a:gd name="T4" fmla="*/ 118 w 167"/>
                <a:gd name="T5" fmla="*/ 173 h 226"/>
                <a:gd name="T6" fmla="*/ 149 w 167"/>
                <a:gd name="T7" fmla="*/ 73 h 226"/>
                <a:gd name="T8" fmla="*/ 159 w 167"/>
                <a:gd name="T9" fmla="*/ 49 h 226"/>
                <a:gd name="T10" fmla="*/ 153 w 167"/>
                <a:gd name="T11" fmla="*/ 28 h 226"/>
                <a:gd name="T12" fmla="*/ 122 w 167"/>
                <a:gd name="T13" fmla="*/ 1 h 226"/>
                <a:gd name="T14" fmla="*/ 119 w 167"/>
                <a:gd name="T15" fmla="*/ 12 h 226"/>
                <a:gd name="T16" fmla="*/ 146 w 167"/>
                <a:gd name="T17" fmla="*/ 37 h 226"/>
                <a:gd name="T18" fmla="*/ 148 w 167"/>
                <a:gd name="T19" fmla="*/ 47 h 226"/>
                <a:gd name="T20" fmla="*/ 143 w 167"/>
                <a:gd name="T21" fmla="*/ 58 h 226"/>
                <a:gd name="T22" fmla="*/ 135 w 167"/>
                <a:gd name="T23" fmla="*/ 80 h 226"/>
                <a:gd name="T24" fmla="*/ 107 w 167"/>
                <a:gd name="T25" fmla="*/ 171 h 226"/>
                <a:gd name="T26" fmla="*/ 107 w 167"/>
                <a:gd name="T27" fmla="*/ 173 h 226"/>
                <a:gd name="T28" fmla="*/ 102 w 167"/>
                <a:gd name="T29" fmla="*/ 173 h 226"/>
                <a:gd name="T30" fmla="*/ 6 w 167"/>
                <a:gd name="T31" fmla="*/ 198 h 226"/>
                <a:gd name="T32" fmla="*/ 9 w 167"/>
                <a:gd name="T33" fmla="*/ 209 h 226"/>
                <a:gd name="T34" fmla="*/ 96 w 167"/>
                <a:gd name="T35" fmla="*/ 185 h 226"/>
                <a:gd name="T36" fmla="*/ 135 w 167"/>
                <a:gd name="T37" fmla="*/ 191 h 226"/>
                <a:gd name="T38" fmla="*/ 155 w 167"/>
                <a:gd name="T39" fmla="*/ 220 h 226"/>
                <a:gd name="T40" fmla="*/ 165 w 167"/>
                <a:gd name="T41" fmla="*/ 21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7" h="226">
                  <a:moveTo>
                    <a:pt x="165" y="214"/>
                  </a:moveTo>
                  <a:cubicBezTo>
                    <a:pt x="159" y="203"/>
                    <a:pt x="152" y="191"/>
                    <a:pt x="142" y="182"/>
                  </a:cubicBezTo>
                  <a:cubicBezTo>
                    <a:pt x="135" y="177"/>
                    <a:pt x="127" y="174"/>
                    <a:pt x="118" y="173"/>
                  </a:cubicBezTo>
                  <a:cubicBezTo>
                    <a:pt x="126" y="139"/>
                    <a:pt x="136" y="105"/>
                    <a:pt x="149" y="73"/>
                  </a:cubicBezTo>
                  <a:cubicBezTo>
                    <a:pt x="153" y="65"/>
                    <a:pt x="157" y="57"/>
                    <a:pt x="159" y="49"/>
                  </a:cubicBezTo>
                  <a:cubicBezTo>
                    <a:pt x="161" y="41"/>
                    <a:pt x="157" y="35"/>
                    <a:pt x="153" y="28"/>
                  </a:cubicBezTo>
                  <a:cubicBezTo>
                    <a:pt x="146" y="16"/>
                    <a:pt x="136" y="5"/>
                    <a:pt x="122" y="1"/>
                  </a:cubicBezTo>
                  <a:cubicBezTo>
                    <a:pt x="115" y="0"/>
                    <a:pt x="112" y="10"/>
                    <a:pt x="119" y="12"/>
                  </a:cubicBezTo>
                  <a:cubicBezTo>
                    <a:pt x="131" y="15"/>
                    <a:pt x="140" y="26"/>
                    <a:pt x="146" y="37"/>
                  </a:cubicBezTo>
                  <a:cubicBezTo>
                    <a:pt x="148" y="41"/>
                    <a:pt x="149" y="43"/>
                    <a:pt x="148" y="47"/>
                  </a:cubicBezTo>
                  <a:cubicBezTo>
                    <a:pt x="147" y="51"/>
                    <a:pt x="145" y="55"/>
                    <a:pt x="143" y="58"/>
                  </a:cubicBezTo>
                  <a:cubicBezTo>
                    <a:pt x="140" y="65"/>
                    <a:pt x="138" y="73"/>
                    <a:pt x="135" y="80"/>
                  </a:cubicBezTo>
                  <a:cubicBezTo>
                    <a:pt x="123" y="109"/>
                    <a:pt x="114" y="140"/>
                    <a:pt x="107" y="171"/>
                  </a:cubicBezTo>
                  <a:cubicBezTo>
                    <a:pt x="107" y="172"/>
                    <a:pt x="107" y="172"/>
                    <a:pt x="107" y="173"/>
                  </a:cubicBezTo>
                  <a:cubicBezTo>
                    <a:pt x="105" y="173"/>
                    <a:pt x="104" y="173"/>
                    <a:pt x="102" y="173"/>
                  </a:cubicBezTo>
                  <a:cubicBezTo>
                    <a:pt x="69" y="177"/>
                    <a:pt x="37" y="186"/>
                    <a:pt x="6" y="198"/>
                  </a:cubicBezTo>
                  <a:cubicBezTo>
                    <a:pt x="0" y="200"/>
                    <a:pt x="3" y="211"/>
                    <a:pt x="9" y="209"/>
                  </a:cubicBezTo>
                  <a:cubicBezTo>
                    <a:pt x="37" y="198"/>
                    <a:pt x="66" y="190"/>
                    <a:pt x="96" y="185"/>
                  </a:cubicBezTo>
                  <a:cubicBezTo>
                    <a:pt x="110" y="183"/>
                    <a:pt x="124" y="182"/>
                    <a:pt x="135" y="191"/>
                  </a:cubicBezTo>
                  <a:cubicBezTo>
                    <a:pt x="144" y="198"/>
                    <a:pt x="150" y="209"/>
                    <a:pt x="155" y="220"/>
                  </a:cubicBezTo>
                  <a:cubicBezTo>
                    <a:pt x="158" y="226"/>
                    <a:pt x="167" y="221"/>
                    <a:pt x="165" y="214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5A8158F1-4A29-44B7-BCF3-ADC90400E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1573213"/>
              <a:ext cx="766763" cy="525463"/>
            </a:xfrm>
            <a:custGeom>
              <a:avLst/>
              <a:gdLst>
                <a:gd name="T0" fmla="*/ 176 w 181"/>
                <a:gd name="T1" fmla="*/ 112 h 124"/>
                <a:gd name="T2" fmla="*/ 140 w 181"/>
                <a:gd name="T3" fmla="*/ 91 h 124"/>
                <a:gd name="T4" fmla="*/ 110 w 181"/>
                <a:gd name="T5" fmla="*/ 69 h 124"/>
                <a:gd name="T6" fmla="*/ 102 w 181"/>
                <a:gd name="T7" fmla="*/ 53 h 124"/>
                <a:gd name="T8" fmla="*/ 97 w 181"/>
                <a:gd name="T9" fmla="*/ 44 h 124"/>
                <a:gd name="T10" fmla="*/ 88 w 181"/>
                <a:gd name="T11" fmla="*/ 42 h 124"/>
                <a:gd name="T12" fmla="*/ 51 w 181"/>
                <a:gd name="T13" fmla="*/ 29 h 124"/>
                <a:gd name="T14" fmla="*/ 14 w 181"/>
                <a:gd name="T15" fmla="*/ 4 h 124"/>
                <a:gd name="T16" fmla="*/ 6 w 181"/>
                <a:gd name="T17" fmla="*/ 12 h 124"/>
                <a:gd name="T18" fmla="*/ 90 w 181"/>
                <a:gd name="T19" fmla="*/ 54 h 124"/>
                <a:gd name="T20" fmla="*/ 118 w 181"/>
                <a:gd name="T21" fmla="*/ 92 h 124"/>
                <a:gd name="T22" fmla="*/ 143 w 181"/>
                <a:gd name="T23" fmla="*/ 104 h 124"/>
                <a:gd name="T24" fmla="*/ 168 w 181"/>
                <a:gd name="T25" fmla="*/ 120 h 124"/>
                <a:gd name="T26" fmla="*/ 176 w 181"/>
                <a:gd name="T27" fmla="*/ 11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1" h="124">
                  <a:moveTo>
                    <a:pt x="176" y="112"/>
                  </a:moveTo>
                  <a:cubicBezTo>
                    <a:pt x="165" y="104"/>
                    <a:pt x="153" y="97"/>
                    <a:pt x="140" y="91"/>
                  </a:cubicBezTo>
                  <a:cubicBezTo>
                    <a:pt x="128" y="86"/>
                    <a:pt x="118" y="80"/>
                    <a:pt x="110" y="69"/>
                  </a:cubicBezTo>
                  <a:cubicBezTo>
                    <a:pt x="107" y="63"/>
                    <a:pt x="104" y="58"/>
                    <a:pt x="102" y="53"/>
                  </a:cubicBezTo>
                  <a:cubicBezTo>
                    <a:pt x="101" y="50"/>
                    <a:pt x="100" y="46"/>
                    <a:pt x="97" y="44"/>
                  </a:cubicBezTo>
                  <a:cubicBezTo>
                    <a:pt x="95" y="43"/>
                    <a:pt x="91" y="43"/>
                    <a:pt x="88" y="42"/>
                  </a:cubicBezTo>
                  <a:cubicBezTo>
                    <a:pt x="75" y="39"/>
                    <a:pt x="63" y="35"/>
                    <a:pt x="51" y="29"/>
                  </a:cubicBezTo>
                  <a:cubicBezTo>
                    <a:pt x="38" y="22"/>
                    <a:pt x="25" y="14"/>
                    <a:pt x="14" y="4"/>
                  </a:cubicBezTo>
                  <a:cubicBezTo>
                    <a:pt x="8" y="0"/>
                    <a:pt x="0" y="8"/>
                    <a:pt x="6" y="12"/>
                  </a:cubicBezTo>
                  <a:cubicBezTo>
                    <a:pt x="30" y="33"/>
                    <a:pt x="59" y="47"/>
                    <a:pt x="90" y="54"/>
                  </a:cubicBezTo>
                  <a:cubicBezTo>
                    <a:pt x="97" y="68"/>
                    <a:pt x="104" y="83"/>
                    <a:pt x="118" y="92"/>
                  </a:cubicBezTo>
                  <a:cubicBezTo>
                    <a:pt x="126" y="97"/>
                    <a:pt x="135" y="100"/>
                    <a:pt x="143" y="104"/>
                  </a:cubicBezTo>
                  <a:cubicBezTo>
                    <a:pt x="152" y="109"/>
                    <a:pt x="160" y="114"/>
                    <a:pt x="168" y="120"/>
                  </a:cubicBezTo>
                  <a:cubicBezTo>
                    <a:pt x="174" y="124"/>
                    <a:pt x="181" y="117"/>
                    <a:pt x="176" y="112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10A772A7-1628-4D5A-9A6B-00A45626A4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8000" y="660400"/>
              <a:ext cx="185738" cy="312738"/>
            </a:xfrm>
            <a:custGeom>
              <a:avLst/>
              <a:gdLst>
                <a:gd name="T0" fmla="*/ 41 w 44"/>
                <a:gd name="T1" fmla="*/ 2 h 74"/>
                <a:gd name="T2" fmla="*/ 33 w 44"/>
                <a:gd name="T3" fmla="*/ 4 h 74"/>
                <a:gd name="T4" fmla="*/ 3 w 44"/>
                <a:gd name="T5" fmla="*/ 65 h 74"/>
                <a:gd name="T6" fmla="*/ 13 w 44"/>
                <a:gd name="T7" fmla="*/ 68 h 74"/>
                <a:gd name="T8" fmla="*/ 43 w 44"/>
                <a:gd name="T9" fmla="*/ 10 h 74"/>
                <a:gd name="T10" fmla="*/ 41 w 44"/>
                <a:gd name="T11" fmla="*/ 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74">
                  <a:moveTo>
                    <a:pt x="41" y="2"/>
                  </a:moveTo>
                  <a:cubicBezTo>
                    <a:pt x="38" y="0"/>
                    <a:pt x="35" y="2"/>
                    <a:pt x="33" y="4"/>
                  </a:cubicBezTo>
                  <a:cubicBezTo>
                    <a:pt x="20" y="23"/>
                    <a:pt x="10" y="43"/>
                    <a:pt x="3" y="65"/>
                  </a:cubicBezTo>
                  <a:cubicBezTo>
                    <a:pt x="0" y="72"/>
                    <a:pt x="11" y="74"/>
                    <a:pt x="13" y="68"/>
                  </a:cubicBezTo>
                  <a:cubicBezTo>
                    <a:pt x="20" y="47"/>
                    <a:pt x="30" y="27"/>
                    <a:pt x="43" y="10"/>
                  </a:cubicBezTo>
                  <a:cubicBezTo>
                    <a:pt x="44" y="7"/>
                    <a:pt x="43" y="3"/>
                    <a:pt x="41" y="2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97D22365-BEC0-4762-A2EB-783ADFAF4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9838" y="985838"/>
              <a:ext cx="581025" cy="1117600"/>
            </a:xfrm>
            <a:custGeom>
              <a:avLst/>
              <a:gdLst>
                <a:gd name="T0" fmla="*/ 124 w 137"/>
                <a:gd name="T1" fmla="*/ 6 h 263"/>
                <a:gd name="T2" fmla="*/ 69 w 137"/>
                <a:gd name="T3" fmla="*/ 101 h 263"/>
                <a:gd name="T4" fmla="*/ 19 w 137"/>
                <a:gd name="T5" fmla="*/ 197 h 263"/>
                <a:gd name="T6" fmla="*/ 2 w 137"/>
                <a:gd name="T7" fmla="*/ 253 h 263"/>
                <a:gd name="T8" fmla="*/ 12 w 137"/>
                <a:gd name="T9" fmla="*/ 256 h 263"/>
                <a:gd name="T10" fmla="*/ 49 w 137"/>
                <a:gd name="T11" fmla="*/ 160 h 263"/>
                <a:gd name="T12" fmla="*/ 102 w 137"/>
                <a:gd name="T13" fmla="*/ 65 h 263"/>
                <a:gd name="T14" fmla="*/ 134 w 137"/>
                <a:gd name="T15" fmla="*/ 11 h 263"/>
                <a:gd name="T16" fmla="*/ 124 w 137"/>
                <a:gd name="T17" fmla="*/ 6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263">
                  <a:moveTo>
                    <a:pt x="124" y="6"/>
                  </a:moveTo>
                  <a:cubicBezTo>
                    <a:pt x="105" y="37"/>
                    <a:pt x="86" y="69"/>
                    <a:pt x="69" y="101"/>
                  </a:cubicBezTo>
                  <a:cubicBezTo>
                    <a:pt x="51" y="133"/>
                    <a:pt x="33" y="164"/>
                    <a:pt x="19" y="197"/>
                  </a:cubicBezTo>
                  <a:cubicBezTo>
                    <a:pt x="11" y="215"/>
                    <a:pt x="5" y="234"/>
                    <a:pt x="2" y="253"/>
                  </a:cubicBezTo>
                  <a:cubicBezTo>
                    <a:pt x="0" y="260"/>
                    <a:pt x="11" y="263"/>
                    <a:pt x="12" y="256"/>
                  </a:cubicBezTo>
                  <a:cubicBezTo>
                    <a:pt x="18" y="222"/>
                    <a:pt x="33" y="191"/>
                    <a:pt x="49" y="160"/>
                  </a:cubicBezTo>
                  <a:cubicBezTo>
                    <a:pt x="66" y="128"/>
                    <a:pt x="84" y="96"/>
                    <a:pt x="102" y="65"/>
                  </a:cubicBezTo>
                  <a:cubicBezTo>
                    <a:pt x="112" y="47"/>
                    <a:pt x="123" y="29"/>
                    <a:pt x="134" y="11"/>
                  </a:cubicBezTo>
                  <a:cubicBezTo>
                    <a:pt x="137" y="5"/>
                    <a:pt x="128" y="0"/>
                    <a:pt x="124" y="6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97033BAA-675F-4F95-922F-B08E97EBFB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6938" y="884238"/>
              <a:ext cx="546100" cy="930275"/>
            </a:xfrm>
            <a:custGeom>
              <a:avLst/>
              <a:gdLst>
                <a:gd name="T0" fmla="*/ 115 w 129"/>
                <a:gd name="T1" fmla="*/ 6 h 219"/>
                <a:gd name="T2" fmla="*/ 88 w 129"/>
                <a:gd name="T3" fmla="*/ 45 h 219"/>
                <a:gd name="T4" fmla="*/ 66 w 129"/>
                <a:gd name="T5" fmla="*/ 84 h 219"/>
                <a:gd name="T6" fmla="*/ 58 w 129"/>
                <a:gd name="T7" fmla="*/ 105 h 219"/>
                <a:gd name="T8" fmla="*/ 47 w 129"/>
                <a:gd name="T9" fmla="*/ 124 h 219"/>
                <a:gd name="T10" fmla="*/ 27 w 129"/>
                <a:gd name="T11" fmla="*/ 163 h 219"/>
                <a:gd name="T12" fmla="*/ 4 w 129"/>
                <a:gd name="T13" fmla="*/ 207 h 219"/>
                <a:gd name="T14" fmla="*/ 14 w 129"/>
                <a:gd name="T15" fmla="*/ 213 h 219"/>
                <a:gd name="T16" fmla="*/ 54 w 129"/>
                <a:gd name="T17" fmla="*/ 134 h 219"/>
                <a:gd name="T18" fmla="*/ 74 w 129"/>
                <a:gd name="T19" fmla="*/ 95 h 219"/>
                <a:gd name="T20" fmla="*/ 95 w 129"/>
                <a:gd name="T21" fmla="*/ 55 h 219"/>
                <a:gd name="T22" fmla="*/ 125 w 129"/>
                <a:gd name="T23" fmla="*/ 11 h 219"/>
                <a:gd name="T24" fmla="*/ 115 w 129"/>
                <a:gd name="T25" fmla="*/ 6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9" h="219">
                  <a:moveTo>
                    <a:pt x="115" y="6"/>
                  </a:moveTo>
                  <a:cubicBezTo>
                    <a:pt x="106" y="19"/>
                    <a:pt x="97" y="32"/>
                    <a:pt x="88" y="45"/>
                  </a:cubicBezTo>
                  <a:cubicBezTo>
                    <a:pt x="80" y="57"/>
                    <a:pt x="72" y="70"/>
                    <a:pt x="66" y="84"/>
                  </a:cubicBezTo>
                  <a:cubicBezTo>
                    <a:pt x="63" y="91"/>
                    <a:pt x="61" y="98"/>
                    <a:pt x="58" y="105"/>
                  </a:cubicBezTo>
                  <a:cubicBezTo>
                    <a:pt x="55" y="111"/>
                    <a:pt x="51" y="118"/>
                    <a:pt x="47" y="124"/>
                  </a:cubicBezTo>
                  <a:cubicBezTo>
                    <a:pt x="40" y="137"/>
                    <a:pt x="33" y="150"/>
                    <a:pt x="27" y="163"/>
                  </a:cubicBezTo>
                  <a:cubicBezTo>
                    <a:pt x="20" y="178"/>
                    <a:pt x="13" y="193"/>
                    <a:pt x="4" y="207"/>
                  </a:cubicBezTo>
                  <a:cubicBezTo>
                    <a:pt x="0" y="213"/>
                    <a:pt x="10" y="219"/>
                    <a:pt x="14" y="213"/>
                  </a:cubicBezTo>
                  <a:cubicBezTo>
                    <a:pt x="30" y="188"/>
                    <a:pt x="39" y="160"/>
                    <a:pt x="54" y="134"/>
                  </a:cubicBezTo>
                  <a:cubicBezTo>
                    <a:pt x="62" y="122"/>
                    <a:pt x="69" y="109"/>
                    <a:pt x="74" y="95"/>
                  </a:cubicBezTo>
                  <a:cubicBezTo>
                    <a:pt x="79" y="81"/>
                    <a:pt x="86" y="68"/>
                    <a:pt x="95" y="55"/>
                  </a:cubicBezTo>
                  <a:cubicBezTo>
                    <a:pt x="104" y="40"/>
                    <a:pt x="115" y="26"/>
                    <a:pt x="125" y="11"/>
                  </a:cubicBezTo>
                  <a:cubicBezTo>
                    <a:pt x="129" y="5"/>
                    <a:pt x="119" y="0"/>
                    <a:pt x="115" y="6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3258DE3-7FDE-47FD-846A-0CBE6E1979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5738" y="701675"/>
              <a:ext cx="101600" cy="141288"/>
            </a:xfrm>
            <a:custGeom>
              <a:avLst/>
              <a:gdLst>
                <a:gd name="T0" fmla="*/ 23 w 24"/>
                <a:gd name="T1" fmla="*/ 4 h 33"/>
                <a:gd name="T2" fmla="*/ 21 w 24"/>
                <a:gd name="T3" fmla="*/ 1 h 33"/>
                <a:gd name="T4" fmla="*/ 13 w 24"/>
                <a:gd name="T5" fmla="*/ 3 h 33"/>
                <a:gd name="T6" fmla="*/ 8 w 24"/>
                <a:gd name="T7" fmla="*/ 14 h 33"/>
                <a:gd name="T8" fmla="*/ 4 w 24"/>
                <a:gd name="T9" fmla="*/ 19 h 33"/>
                <a:gd name="T10" fmla="*/ 3 w 24"/>
                <a:gd name="T11" fmla="*/ 22 h 33"/>
                <a:gd name="T12" fmla="*/ 2 w 24"/>
                <a:gd name="T13" fmla="*/ 23 h 33"/>
                <a:gd name="T14" fmla="*/ 1 w 24"/>
                <a:gd name="T15" fmla="*/ 23 h 33"/>
                <a:gd name="T16" fmla="*/ 0 w 24"/>
                <a:gd name="T17" fmla="*/ 27 h 33"/>
                <a:gd name="T18" fmla="*/ 1 w 24"/>
                <a:gd name="T19" fmla="*/ 31 h 33"/>
                <a:gd name="T20" fmla="*/ 9 w 24"/>
                <a:gd name="T21" fmla="*/ 31 h 33"/>
                <a:gd name="T22" fmla="*/ 23 w 24"/>
                <a:gd name="T23" fmla="*/ 8 h 33"/>
                <a:gd name="T24" fmla="*/ 23 w 24"/>
                <a:gd name="T25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33">
                  <a:moveTo>
                    <a:pt x="23" y="4"/>
                  </a:moveTo>
                  <a:cubicBezTo>
                    <a:pt x="23" y="3"/>
                    <a:pt x="22" y="1"/>
                    <a:pt x="21" y="1"/>
                  </a:cubicBezTo>
                  <a:cubicBezTo>
                    <a:pt x="18" y="0"/>
                    <a:pt x="14" y="0"/>
                    <a:pt x="13" y="3"/>
                  </a:cubicBezTo>
                  <a:cubicBezTo>
                    <a:pt x="12" y="7"/>
                    <a:pt x="10" y="10"/>
                    <a:pt x="8" y="14"/>
                  </a:cubicBezTo>
                  <a:cubicBezTo>
                    <a:pt x="7" y="16"/>
                    <a:pt x="6" y="17"/>
                    <a:pt x="4" y="19"/>
                  </a:cubicBezTo>
                  <a:cubicBezTo>
                    <a:pt x="4" y="20"/>
                    <a:pt x="3" y="21"/>
                    <a:pt x="3" y="22"/>
                  </a:cubicBezTo>
                  <a:cubicBezTo>
                    <a:pt x="2" y="22"/>
                    <a:pt x="2" y="22"/>
                    <a:pt x="2" y="23"/>
                  </a:cubicBezTo>
                  <a:cubicBezTo>
                    <a:pt x="3" y="22"/>
                    <a:pt x="2" y="23"/>
                    <a:pt x="1" y="23"/>
                  </a:cubicBezTo>
                  <a:cubicBezTo>
                    <a:pt x="1" y="24"/>
                    <a:pt x="0" y="25"/>
                    <a:pt x="0" y="27"/>
                  </a:cubicBezTo>
                  <a:cubicBezTo>
                    <a:pt x="0" y="28"/>
                    <a:pt x="0" y="30"/>
                    <a:pt x="1" y="31"/>
                  </a:cubicBezTo>
                  <a:cubicBezTo>
                    <a:pt x="3" y="33"/>
                    <a:pt x="7" y="33"/>
                    <a:pt x="9" y="31"/>
                  </a:cubicBezTo>
                  <a:cubicBezTo>
                    <a:pt x="15" y="24"/>
                    <a:pt x="19" y="16"/>
                    <a:pt x="23" y="8"/>
                  </a:cubicBezTo>
                  <a:cubicBezTo>
                    <a:pt x="23" y="7"/>
                    <a:pt x="24" y="6"/>
                    <a:pt x="23" y="4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AC316237-D3E2-42BD-AC9D-FBD8D29267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6113" y="1606550"/>
              <a:ext cx="1517650" cy="2751138"/>
            </a:xfrm>
            <a:custGeom>
              <a:avLst/>
              <a:gdLst>
                <a:gd name="T0" fmla="*/ 345 w 358"/>
                <a:gd name="T1" fmla="*/ 7 h 648"/>
                <a:gd name="T2" fmla="*/ 275 w 358"/>
                <a:gd name="T3" fmla="*/ 216 h 648"/>
                <a:gd name="T4" fmla="*/ 257 w 358"/>
                <a:gd name="T5" fmla="*/ 272 h 648"/>
                <a:gd name="T6" fmla="*/ 256 w 358"/>
                <a:gd name="T7" fmla="*/ 274 h 648"/>
                <a:gd name="T8" fmla="*/ 148 w 358"/>
                <a:gd name="T9" fmla="*/ 417 h 648"/>
                <a:gd name="T10" fmla="*/ 35 w 358"/>
                <a:gd name="T11" fmla="*/ 551 h 648"/>
                <a:gd name="T12" fmla="*/ 1 w 358"/>
                <a:gd name="T13" fmla="*/ 638 h 648"/>
                <a:gd name="T14" fmla="*/ 12 w 358"/>
                <a:gd name="T15" fmla="*/ 641 h 648"/>
                <a:gd name="T16" fmla="*/ 90 w 358"/>
                <a:gd name="T17" fmla="*/ 495 h 648"/>
                <a:gd name="T18" fmla="*/ 152 w 358"/>
                <a:gd name="T19" fmla="*/ 428 h 648"/>
                <a:gd name="T20" fmla="*/ 219 w 358"/>
                <a:gd name="T21" fmla="*/ 361 h 648"/>
                <a:gd name="T22" fmla="*/ 266 w 358"/>
                <a:gd name="T23" fmla="*/ 280 h 648"/>
                <a:gd name="T24" fmla="*/ 267 w 358"/>
                <a:gd name="T25" fmla="*/ 278 h 648"/>
                <a:gd name="T26" fmla="*/ 336 w 358"/>
                <a:gd name="T27" fmla="*/ 68 h 648"/>
                <a:gd name="T28" fmla="*/ 356 w 358"/>
                <a:gd name="T29" fmla="*/ 10 h 648"/>
                <a:gd name="T30" fmla="*/ 345 w 358"/>
                <a:gd name="T31" fmla="*/ 7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58" h="648">
                  <a:moveTo>
                    <a:pt x="345" y="7"/>
                  </a:moveTo>
                  <a:cubicBezTo>
                    <a:pt x="322" y="76"/>
                    <a:pt x="298" y="146"/>
                    <a:pt x="275" y="216"/>
                  </a:cubicBezTo>
                  <a:cubicBezTo>
                    <a:pt x="269" y="235"/>
                    <a:pt x="263" y="253"/>
                    <a:pt x="257" y="272"/>
                  </a:cubicBezTo>
                  <a:cubicBezTo>
                    <a:pt x="257" y="272"/>
                    <a:pt x="256" y="273"/>
                    <a:pt x="256" y="274"/>
                  </a:cubicBezTo>
                  <a:cubicBezTo>
                    <a:pt x="241" y="334"/>
                    <a:pt x="190" y="375"/>
                    <a:pt x="148" y="417"/>
                  </a:cubicBezTo>
                  <a:cubicBezTo>
                    <a:pt x="107" y="458"/>
                    <a:pt x="65" y="501"/>
                    <a:pt x="35" y="551"/>
                  </a:cubicBezTo>
                  <a:cubicBezTo>
                    <a:pt x="19" y="578"/>
                    <a:pt x="7" y="607"/>
                    <a:pt x="1" y="638"/>
                  </a:cubicBezTo>
                  <a:cubicBezTo>
                    <a:pt x="0" y="645"/>
                    <a:pt x="11" y="648"/>
                    <a:pt x="12" y="641"/>
                  </a:cubicBezTo>
                  <a:cubicBezTo>
                    <a:pt x="22" y="585"/>
                    <a:pt x="54" y="537"/>
                    <a:pt x="90" y="495"/>
                  </a:cubicBezTo>
                  <a:cubicBezTo>
                    <a:pt x="110" y="472"/>
                    <a:pt x="131" y="450"/>
                    <a:pt x="152" y="428"/>
                  </a:cubicBezTo>
                  <a:cubicBezTo>
                    <a:pt x="175" y="406"/>
                    <a:pt x="198" y="385"/>
                    <a:pt x="219" y="361"/>
                  </a:cubicBezTo>
                  <a:cubicBezTo>
                    <a:pt x="240" y="338"/>
                    <a:pt x="258" y="310"/>
                    <a:pt x="266" y="280"/>
                  </a:cubicBezTo>
                  <a:cubicBezTo>
                    <a:pt x="266" y="279"/>
                    <a:pt x="267" y="279"/>
                    <a:pt x="267" y="278"/>
                  </a:cubicBezTo>
                  <a:cubicBezTo>
                    <a:pt x="290" y="208"/>
                    <a:pt x="313" y="138"/>
                    <a:pt x="336" y="68"/>
                  </a:cubicBezTo>
                  <a:cubicBezTo>
                    <a:pt x="343" y="49"/>
                    <a:pt x="349" y="29"/>
                    <a:pt x="356" y="10"/>
                  </a:cubicBezTo>
                  <a:cubicBezTo>
                    <a:pt x="358" y="3"/>
                    <a:pt x="348" y="0"/>
                    <a:pt x="345" y="7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BB8CFBCD-3314-4D76-B6F0-6F4500926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5000" y="1317625"/>
              <a:ext cx="1117600" cy="1835150"/>
            </a:xfrm>
            <a:custGeom>
              <a:avLst/>
              <a:gdLst>
                <a:gd name="T0" fmla="*/ 261 w 264"/>
                <a:gd name="T1" fmla="*/ 420 h 432"/>
                <a:gd name="T2" fmla="*/ 223 w 264"/>
                <a:gd name="T3" fmla="*/ 398 h 432"/>
                <a:gd name="T4" fmla="*/ 182 w 264"/>
                <a:gd name="T5" fmla="*/ 382 h 432"/>
                <a:gd name="T6" fmla="*/ 178 w 264"/>
                <a:gd name="T7" fmla="*/ 373 h 432"/>
                <a:gd name="T8" fmla="*/ 173 w 264"/>
                <a:gd name="T9" fmla="*/ 97 h 432"/>
                <a:gd name="T10" fmla="*/ 165 w 264"/>
                <a:gd name="T11" fmla="*/ 20 h 432"/>
                <a:gd name="T12" fmla="*/ 154 w 264"/>
                <a:gd name="T13" fmla="*/ 20 h 432"/>
                <a:gd name="T14" fmla="*/ 160 w 264"/>
                <a:gd name="T15" fmla="*/ 88 h 432"/>
                <a:gd name="T16" fmla="*/ 168 w 264"/>
                <a:gd name="T17" fmla="*/ 157 h 432"/>
                <a:gd name="T18" fmla="*/ 168 w 264"/>
                <a:gd name="T19" fmla="*/ 295 h 432"/>
                <a:gd name="T20" fmla="*/ 167 w 264"/>
                <a:gd name="T21" fmla="*/ 364 h 432"/>
                <a:gd name="T22" fmla="*/ 167 w 264"/>
                <a:gd name="T23" fmla="*/ 364 h 432"/>
                <a:gd name="T24" fmla="*/ 137 w 264"/>
                <a:gd name="T25" fmla="*/ 354 h 432"/>
                <a:gd name="T26" fmla="*/ 105 w 264"/>
                <a:gd name="T27" fmla="*/ 348 h 432"/>
                <a:gd name="T28" fmla="*/ 80 w 264"/>
                <a:gd name="T29" fmla="*/ 344 h 432"/>
                <a:gd name="T30" fmla="*/ 81 w 264"/>
                <a:gd name="T31" fmla="*/ 341 h 432"/>
                <a:gd name="T32" fmla="*/ 103 w 264"/>
                <a:gd name="T33" fmla="*/ 214 h 432"/>
                <a:gd name="T34" fmla="*/ 109 w 264"/>
                <a:gd name="T35" fmla="*/ 150 h 432"/>
                <a:gd name="T36" fmla="*/ 103 w 264"/>
                <a:gd name="T37" fmla="*/ 84 h 432"/>
                <a:gd name="T38" fmla="*/ 105 w 264"/>
                <a:gd name="T39" fmla="*/ 10 h 432"/>
                <a:gd name="T40" fmla="*/ 94 w 264"/>
                <a:gd name="T41" fmla="*/ 7 h 432"/>
                <a:gd name="T42" fmla="*/ 97 w 264"/>
                <a:gd name="T43" fmla="*/ 140 h 432"/>
                <a:gd name="T44" fmla="*/ 94 w 264"/>
                <a:gd name="T45" fmla="*/ 205 h 432"/>
                <a:gd name="T46" fmla="*/ 80 w 264"/>
                <a:gd name="T47" fmla="*/ 269 h 432"/>
                <a:gd name="T48" fmla="*/ 70 w 264"/>
                <a:gd name="T49" fmla="*/ 340 h 432"/>
                <a:gd name="T50" fmla="*/ 43 w 264"/>
                <a:gd name="T51" fmla="*/ 333 h 432"/>
                <a:gd name="T52" fmla="*/ 7 w 264"/>
                <a:gd name="T53" fmla="*/ 334 h 432"/>
                <a:gd name="T54" fmla="*/ 7 w 264"/>
                <a:gd name="T55" fmla="*/ 345 h 432"/>
                <a:gd name="T56" fmla="*/ 38 w 264"/>
                <a:gd name="T57" fmla="*/ 343 h 432"/>
                <a:gd name="T58" fmla="*/ 66 w 264"/>
                <a:gd name="T59" fmla="*/ 351 h 432"/>
                <a:gd name="T60" fmla="*/ 94 w 264"/>
                <a:gd name="T61" fmla="*/ 358 h 432"/>
                <a:gd name="T62" fmla="*/ 124 w 264"/>
                <a:gd name="T63" fmla="*/ 362 h 432"/>
                <a:gd name="T64" fmla="*/ 153 w 264"/>
                <a:gd name="T65" fmla="*/ 371 h 432"/>
                <a:gd name="T66" fmla="*/ 166 w 264"/>
                <a:gd name="T67" fmla="*/ 376 h 432"/>
                <a:gd name="T68" fmla="*/ 172 w 264"/>
                <a:gd name="T69" fmla="*/ 386 h 432"/>
                <a:gd name="T70" fmla="*/ 209 w 264"/>
                <a:gd name="T71" fmla="*/ 407 h 432"/>
                <a:gd name="T72" fmla="*/ 251 w 264"/>
                <a:gd name="T73" fmla="*/ 426 h 432"/>
                <a:gd name="T74" fmla="*/ 261 w 264"/>
                <a:gd name="T75" fmla="*/ 420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4" h="432">
                  <a:moveTo>
                    <a:pt x="261" y="420"/>
                  </a:moveTo>
                  <a:cubicBezTo>
                    <a:pt x="254" y="406"/>
                    <a:pt x="238" y="401"/>
                    <a:pt x="223" y="398"/>
                  </a:cubicBezTo>
                  <a:cubicBezTo>
                    <a:pt x="209" y="396"/>
                    <a:pt x="190" y="396"/>
                    <a:pt x="182" y="382"/>
                  </a:cubicBezTo>
                  <a:cubicBezTo>
                    <a:pt x="180" y="379"/>
                    <a:pt x="179" y="376"/>
                    <a:pt x="178" y="373"/>
                  </a:cubicBezTo>
                  <a:cubicBezTo>
                    <a:pt x="177" y="281"/>
                    <a:pt x="187" y="189"/>
                    <a:pt x="173" y="97"/>
                  </a:cubicBezTo>
                  <a:cubicBezTo>
                    <a:pt x="169" y="72"/>
                    <a:pt x="164" y="46"/>
                    <a:pt x="165" y="20"/>
                  </a:cubicBezTo>
                  <a:cubicBezTo>
                    <a:pt x="166" y="13"/>
                    <a:pt x="155" y="13"/>
                    <a:pt x="154" y="20"/>
                  </a:cubicBezTo>
                  <a:cubicBezTo>
                    <a:pt x="153" y="43"/>
                    <a:pt x="156" y="65"/>
                    <a:pt x="160" y="88"/>
                  </a:cubicBezTo>
                  <a:cubicBezTo>
                    <a:pt x="164" y="111"/>
                    <a:pt x="167" y="133"/>
                    <a:pt x="168" y="157"/>
                  </a:cubicBezTo>
                  <a:cubicBezTo>
                    <a:pt x="171" y="203"/>
                    <a:pt x="170" y="249"/>
                    <a:pt x="168" y="295"/>
                  </a:cubicBezTo>
                  <a:cubicBezTo>
                    <a:pt x="168" y="318"/>
                    <a:pt x="167" y="341"/>
                    <a:pt x="167" y="364"/>
                  </a:cubicBezTo>
                  <a:cubicBezTo>
                    <a:pt x="167" y="364"/>
                    <a:pt x="167" y="364"/>
                    <a:pt x="167" y="364"/>
                  </a:cubicBezTo>
                  <a:cubicBezTo>
                    <a:pt x="157" y="360"/>
                    <a:pt x="147" y="357"/>
                    <a:pt x="137" y="354"/>
                  </a:cubicBezTo>
                  <a:cubicBezTo>
                    <a:pt x="126" y="351"/>
                    <a:pt x="116" y="349"/>
                    <a:pt x="105" y="348"/>
                  </a:cubicBezTo>
                  <a:cubicBezTo>
                    <a:pt x="97" y="347"/>
                    <a:pt x="88" y="346"/>
                    <a:pt x="80" y="344"/>
                  </a:cubicBezTo>
                  <a:cubicBezTo>
                    <a:pt x="80" y="343"/>
                    <a:pt x="81" y="342"/>
                    <a:pt x="81" y="341"/>
                  </a:cubicBezTo>
                  <a:cubicBezTo>
                    <a:pt x="82" y="298"/>
                    <a:pt x="96" y="257"/>
                    <a:pt x="103" y="214"/>
                  </a:cubicBezTo>
                  <a:cubicBezTo>
                    <a:pt x="107" y="193"/>
                    <a:pt x="109" y="172"/>
                    <a:pt x="109" y="150"/>
                  </a:cubicBezTo>
                  <a:cubicBezTo>
                    <a:pt x="108" y="128"/>
                    <a:pt x="105" y="106"/>
                    <a:pt x="103" y="84"/>
                  </a:cubicBezTo>
                  <a:cubicBezTo>
                    <a:pt x="101" y="59"/>
                    <a:pt x="100" y="34"/>
                    <a:pt x="105" y="10"/>
                  </a:cubicBezTo>
                  <a:cubicBezTo>
                    <a:pt x="106" y="3"/>
                    <a:pt x="96" y="0"/>
                    <a:pt x="94" y="7"/>
                  </a:cubicBezTo>
                  <a:cubicBezTo>
                    <a:pt x="85" y="51"/>
                    <a:pt x="94" y="96"/>
                    <a:pt x="97" y="140"/>
                  </a:cubicBezTo>
                  <a:cubicBezTo>
                    <a:pt x="98" y="162"/>
                    <a:pt x="98" y="183"/>
                    <a:pt x="94" y="205"/>
                  </a:cubicBezTo>
                  <a:cubicBezTo>
                    <a:pt x="90" y="226"/>
                    <a:pt x="85" y="247"/>
                    <a:pt x="80" y="269"/>
                  </a:cubicBezTo>
                  <a:cubicBezTo>
                    <a:pt x="75" y="292"/>
                    <a:pt x="70" y="316"/>
                    <a:pt x="70" y="340"/>
                  </a:cubicBezTo>
                  <a:cubicBezTo>
                    <a:pt x="61" y="337"/>
                    <a:pt x="52" y="334"/>
                    <a:pt x="43" y="333"/>
                  </a:cubicBezTo>
                  <a:cubicBezTo>
                    <a:pt x="31" y="331"/>
                    <a:pt x="19" y="333"/>
                    <a:pt x="7" y="334"/>
                  </a:cubicBezTo>
                  <a:cubicBezTo>
                    <a:pt x="0" y="335"/>
                    <a:pt x="0" y="346"/>
                    <a:pt x="7" y="345"/>
                  </a:cubicBezTo>
                  <a:cubicBezTo>
                    <a:pt x="17" y="344"/>
                    <a:pt x="27" y="343"/>
                    <a:pt x="38" y="343"/>
                  </a:cubicBezTo>
                  <a:cubicBezTo>
                    <a:pt x="48" y="344"/>
                    <a:pt x="57" y="347"/>
                    <a:pt x="66" y="351"/>
                  </a:cubicBezTo>
                  <a:cubicBezTo>
                    <a:pt x="75" y="354"/>
                    <a:pt x="84" y="356"/>
                    <a:pt x="94" y="358"/>
                  </a:cubicBezTo>
                  <a:cubicBezTo>
                    <a:pt x="104" y="359"/>
                    <a:pt x="114" y="360"/>
                    <a:pt x="124" y="362"/>
                  </a:cubicBezTo>
                  <a:cubicBezTo>
                    <a:pt x="134" y="365"/>
                    <a:pt x="143" y="368"/>
                    <a:pt x="153" y="371"/>
                  </a:cubicBezTo>
                  <a:cubicBezTo>
                    <a:pt x="157" y="372"/>
                    <a:pt x="163" y="373"/>
                    <a:pt x="166" y="376"/>
                  </a:cubicBezTo>
                  <a:cubicBezTo>
                    <a:pt x="169" y="378"/>
                    <a:pt x="170" y="383"/>
                    <a:pt x="172" y="386"/>
                  </a:cubicBezTo>
                  <a:cubicBezTo>
                    <a:pt x="179" y="400"/>
                    <a:pt x="195" y="405"/>
                    <a:pt x="209" y="407"/>
                  </a:cubicBezTo>
                  <a:cubicBezTo>
                    <a:pt x="224" y="410"/>
                    <a:pt x="244" y="410"/>
                    <a:pt x="251" y="426"/>
                  </a:cubicBezTo>
                  <a:cubicBezTo>
                    <a:pt x="254" y="432"/>
                    <a:pt x="264" y="427"/>
                    <a:pt x="261" y="420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1F97A506-7E9E-41AB-A78A-51D94048C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0163" y="1152525"/>
              <a:ext cx="63500" cy="144463"/>
            </a:xfrm>
            <a:custGeom>
              <a:avLst/>
              <a:gdLst>
                <a:gd name="T0" fmla="*/ 11 w 15"/>
                <a:gd name="T1" fmla="*/ 1 h 34"/>
                <a:gd name="T2" fmla="*/ 4 w 15"/>
                <a:gd name="T3" fmla="*/ 5 h 34"/>
                <a:gd name="T4" fmla="*/ 1 w 15"/>
                <a:gd name="T5" fmla="*/ 29 h 34"/>
                <a:gd name="T6" fmla="*/ 6 w 15"/>
                <a:gd name="T7" fmla="*/ 34 h 34"/>
                <a:gd name="T8" fmla="*/ 12 w 15"/>
                <a:gd name="T9" fmla="*/ 29 h 34"/>
                <a:gd name="T10" fmla="*/ 12 w 15"/>
                <a:gd name="T11" fmla="*/ 23 h 34"/>
                <a:gd name="T12" fmla="*/ 13 w 15"/>
                <a:gd name="T13" fmla="*/ 20 h 34"/>
                <a:gd name="T14" fmla="*/ 13 w 15"/>
                <a:gd name="T15" fmla="*/ 20 h 34"/>
                <a:gd name="T16" fmla="*/ 13 w 15"/>
                <a:gd name="T17" fmla="*/ 18 h 34"/>
                <a:gd name="T18" fmla="*/ 15 w 15"/>
                <a:gd name="T19" fmla="*/ 7 h 34"/>
                <a:gd name="T20" fmla="*/ 11 w 15"/>
                <a:gd name="T21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34">
                  <a:moveTo>
                    <a:pt x="11" y="1"/>
                  </a:moveTo>
                  <a:cubicBezTo>
                    <a:pt x="8" y="0"/>
                    <a:pt x="5" y="1"/>
                    <a:pt x="4" y="5"/>
                  </a:cubicBezTo>
                  <a:cubicBezTo>
                    <a:pt x="2" y="13"/>
                    <a:pt x="1" y="21"/>
                    <a:pt x="1" y="29"/>
                  </a:cubicBezTo>
                  <a:cubicBezTo>
                    <a:pt x="0" y="32"/>
                    <a:pt x="3" y="34"/>
                    <a:pt x="6" y="34"/>
                  </a:cubicBezTo>
                  <a:cubicBezTo>
                    <a:pt x="9" y="34"/>
                    <a:pt x="11" y="32"/>
                    <a:pt x="12" y="29"/>
                  </a:cubicBezTo>
                  <a:cubicBezTo>
                    <a:pt x="12" y="27"/>
                    <a:pt x="12" y="25"/>
                    <a:pt x="12" y="23"/>
                  </a:cubicBezTo>
                  <a:cubicBezTo>
                    <a:pt x="12" y="22"/>
                    <a:pt x="12" y="21"/>
                    <a:pt x="13" y="20"/>
                  </a:cubicBezTo>
                  <a:cubicBezTo>
                    <a:pt x="12" y="22"/>
                    <a:pt x="13" y="20"/>
                    <a:pt x="13" y="20"/>
                  </a:cubicBezTo>
                  <a:cubicBezTo>
                    <a:pt x="13" y="19"/>
                    <a:pt x="13" y="19"/>
                    <a:pt x="13" y="18"/>
                  </a:cubicBezTo>
                  <a:cubicBezTo>
                    <a:pt x="13" y="15"/>
                    <a:pt x="14" y="11"/>
                    <a:pt x="15" y="7"/>
                  </a:cubicBezTo>
                  <a:cubicBezTo>
                    <a:pt x="15" y="4"/>
                    <a:pt x="14" y="1"/>
                    <a:pt x="11" y="1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212E8706-9F77-4336-AD83-BE5F58D95FE9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8925" y="1487488"/>
              <a:ext cx="261938" cy="568325"/>
            </a:xfrm>
            <a:custGeom>
              <a:avLst/>
              <a:gdLst>
                <a:gd name="T0" fmla="*/ 55 w 62"/>
                <a:gd name="T1" fmla="*/ 123 h 134"/>
                <a:gd name="T2" fmla="*/ 37 w 62"/>
                <a:gd name="T3" fmla="*/ 120 h 134"/>
                <a:gd name="T4" fmla="*/ 29 w 62"/>
                <a:gd name="T5" fmla="*/ 118 h 134"/>
                <a:gd name="T6" fmla="*/ 28 w 62"/>
                <a:gd name="T7" fmla="*/ 111 h 134"/>
                <a:gd name="T8" fmla="*/ 24 w 62"/>
                <a:gd name="T9" fmla="*/ 77 h 134"/>
                <a:gd name="T10" fmla="*/ 12 w 62"/>
                <a:gd name="T11" fmla="*/ 7 h 134"/>
                <a:gd name="T12" fmla="*/ 0 w 62"/>
                <a:gd name="T13" fmla="*/ 7 h 134"/>
                <a:gd name="T14" fmla="*/ 14 w 62"/>
                <a:gd name="T15" fmla="*/ 86 h 134"/>
                <a:gd name="T16" fmla="*/ 17 w 62"/>
                <a:gd name="T17" fmla="*/ 106 h 134"/>
                <a:gd name="T18" fmla="*/ 19 w 62"/>
                <a:gd name="T19" fmla="*/ 123 h 134"/>
                <a:gd name="T20" fmla="*/ 34 w 62"/>
                <a:gd name="T21" fmla="*/ 131 h 134"/>
                <a:gd name="T22" fmla="*/ 55 w 62"/>
                <a:gd name="T23" fmla="*/ 134 h 134"/>
                <a:gd name="T24" fmla="*/ 55 w 62"/>
                <a:gd name="T25" fmla="*/ 12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2" h="134">
                  <a:moveTo>
                    <a:pt x="55" y="123"/>
                  </a:moveTo>
                  <a:cubicBezTo>
                    <a:pt x="49" y="123"/>
                    <a:pt x="43" y="122"/>
                    <a:pt x="37" y="120"/>
                  </a:cubicBezTo>
                  <a:cubicBezTo>
                    <a:pt x="35" y="120"/>
                    <a:pt x="31" y="119"/>
                    <a:pt x="29" y="118"/>
                  </a:cubicBezTo>
                  <a:cubicBezTo>
                    <a:pt x="28" y="116"/>
                    <a:pt x="28" y="113"/>
                    <a:pt x="28" y="111"/>
                  </a:cubicBezTo>
                  <a:cubicBezTo>
                    <a:pt x="28" y="100"/>
                    <a:pt x="26" y="88"/>
                    <a:pt x="24" y="77"/>
                  </a:cubicBezTo>
                  <a:cubicBezTo>
                    <a:pt x="19" y="54"/>
                    <a:pt x="11" y="31"/>
                    <a:pt x="12" y="7"/>
                  </a:cubicBezTo>
                  <a:cubicBezTo>
                    <a:pt x="12" y="0"/>
                    <a:pt x="1" y="0"/>
                    <a:pt x="0" y="7"/>
                  </a:cubicBezTo>
                  <a:cubicBezTo>
                    <a:pt x="0" y="34"/>
                    <a:pt x="9" y="60"/>
                    <a:pt x="14" y="86"/>
                  </a:cubicBezTo>
                  <a:cubicBezTo>
                    <a:pt x="16" y="93"/>
                    <a:pt x="17" y="99"/>
                    <a:pt x="17" y="106"/>
                  </a:cubicBezTo>
                  <a:cubicBezTo>
                    <a:pt x="17" y="112"/>
                    <a:pt x="16" y="118"/>
                    <a:pt x="19" y="123"/>
                  </a:cubicBezTo>
                  <a:cubicBezTo>
                    <a:pt x="23" y="128"/>
                    <a:pt x="29" y="130"/>
                    <a:pt x="34" y="131"/>
                  </a:cubicBezTo>
                  <a:cubicBezTo>
                    <a:pt x="41" y="133"/>
                    <a:pt x="48" y="134"/>
                    <a:pt x="55" y="134"/>
                  </a:cubicBezTo>
                  <a:cubicBezTo>
                    <a:pt x="62" y="134"/>
                    <a:pt x="62" y="123"/>
                    <a:pt x="55" y="123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750BB6B6-ED8D-47D1-AAC9-1DF40B786E59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3563" y="2009775"/>
              <a:ext cx="60325" cy="46038"/>
            </a:xfrm>
            <a:custGeom>
              <a:avLst/>
              <a:gdLst>
                <a:gd name="T0" fmla="*/ 7 w 14"/>
                <a:gd name="T1" fmla="*/ 0 h 11"/>
                <a:gd name="T2" fmla="*/ 7 w 14"/>
                <a:gd name="T3" fmla="*/ 11 h 11"/>
                <a:gd name="T4" fmla="*/ 7 w 14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11">
                  <a:moveTo>
                    <a:pt x="7" y="0"/>
                  </a:moveTo>
                  <a:cubicBezTo>
                    <a:pt x="0" y="0"/>
                    <a:pt x="0" y="11"/>
                    <a:pt x="7" y="11"/>
                  </a:cubicBezTo>
                  <a:cubicBezTo>
                    <a:pt x="14" y="11"/>
                    <a:pt x="14" y="0"/>
                    <a:pt x="7" y="0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F0216C42-AD67-4A4F-8B03-3D2BB6A2FFE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5600" y="1979613"/>
              <a:ext cx="114300" cy="1044575"/>
            </a:xfrm>
            <a:custGeom>
              <a:avLst/>
              <a:gdLst>
                <a:gd name="T0" fmla="*/ 26 w 27"/>
                <a:gd name="T1" fmla="*/ 104 h 246"/>
                <a:gd name="T2" fmla="*/ 17 w 27"/>
                <a:gd name="T3" fmla="*/ 60 h 246"/>
                <a:gd name="T4" fmla="*/ 11 w 27"/>
                <a:gd name="T5" fmla="*/ 7 h 246"/>
                <a:gd name="T6" fmla="*/ 0 w 27"/>
                <a:gd name="T7" fmla="*/ 7 h 246"/>
                <a:gd name="T8" fmla="*/ 5 w 27"/>
                <a:gd name="T9" fmla="*/ 54 h 246"/>
                <a:gd name="T10" fmla="*/ 14 w 27"/>
                <a:gd name="T11" fmla="*/ 98 h 246"/>
                <a:gd name="T12" fmla="*/ 10 w 27"/>
                <a:gd name="T13" fmla="*/ 188 h 246"/>
                <a:gd name="T14" fmla="*/ 10 w 27"/>
                <a:gd name="T15" fmla="*/ 239 h 246"/>
                <a:gd name="T16" fmla="*/ 21 w 27"/>
                <a:gd name="T17" fmla="*/ 239 h 246"/>
                <a:gd name="T18" fmla="*/ 25 w 27"/>
                <a:gd name="T19" fmla="*/ 149 h 246"/>
                <a:gd name="T20" fmla="*/ 26 w 27"/>
                <a:gd name="T21" fmla="*/ 104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246">
                  <a:moveTo>
                    <a:pt x="26" y="104"/>
                  </a:moveTo>
                  <a:cubicBezTo>
                    <a:pt x="24" y="89"/>
                    <a:pt x="20" y="75"/>
                    <a:pt x="17" y="60"/>
                  </a:cubicBezTo>
                  <a:cubicBezTo>
                    <a:pt x="14" y="43"/>
                    <a:pt x="12" y="25"/>
                    <a:pt x="11" y="7"/>
                  </a:cubicBezTo>
                  <a:cubicBezTo>
                    <a:pt x="11" y="0"/>
                    <a:pt x="0" y="0"/>
                    <a:pt x="0" y="7"/>
                  </a:cubicBezTo>
                  <a:cubicBezTo>
                    <a:pt x="1" y="23"/>
                    <a:pt x="2" y="38"/>
                    <a:pt x="5" y="54"/>
                  </a:cubicBezTo>
                  <a:cubicBezTo>
                    <a:pt x="7" y="69"/>
                    <a:pt x="12" y="83"/>
                    <a:pt x="14" y="98"/>
                  </a:cubicBezTo>
                  <a:cubicBezTo>
                    <a:pt x="18" y="128"/>
                    <a:pt x="13" y="158"/>
                    <a:pt x="10" y="188"/>
                  </a:cubicBezTo>
                  <a:cubicBezTo>
                    <a:pt x="8" y="205"/>
                    <a:pt x="8" y="222"/>
                    <a:pt x="10" y="239"/>
                  </a:cubicBezTo>
                  <a:cubicBezTo>
                    <a:pt x="11" y="246"/>
                    <a:pt x="22" y="246"/>
                    <a:pt x="21" y="239"/>
                  </a:cubicBezTo>
                  <a:cubicBezTo>
                    <a:pt x="17" y="209"/>
                    <a:pt x="22" y="179"/>
                    <a:pt x="25" y="149"/>
                  </a:cubicBezTo>
                  <a:cubicBezTo>
                    <a:pt x="27" y="134"/>
                    <a:pt x="27" y="119"/>
                    <a:pt x="26" y="104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15008D4B-B936-4989-9663-AD5848193E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9575" y="2349500"/>
              <a:ext cx="80963" cy="127000"/>
            </a:xfrm>
            <a:custGeom>
              <a:avLst/>
              <a:gdLst>
                <a:gd name="T0" fmla="*/ 19 w 19"/>
                <a:gd name="T1" fmla="*/ 23 h 30"/>
                <a:gd name="T2" fmla="*/ 11 w 19"/>
                <a:gd name="T3" fmla="*/ 4 h 30"/>
                <a:gd name="T4" fmla="*/ 3 w 19"/>
                <a:gd name="T5" fmla="*/ 1 h 30"/>
                <a:gd name="T6" fmla="*/ 1 w 19"/>
                <a:gd name="T7" fmla="*/ 9 h 30"/>
                <a:gd name="T8" fmla="*/ 5 w 19"/>
                <a:gd name="T9" fmla="*/ 17 h 30"/>
                <a:gd name="T10" fmla="*/ 8 w 19"/>
                <a:gd name="T11" fmla="*/ 25 h 30"/>
                <a:gd name="T12" fmla="*/ 15 w 19"/>
                <a:gd name="T13" fmla="*/ 29 h 30"/>
                <a:gd name="T14" fmla="*/ 19 w 19"/>
                <a:gd name="T15" fmla="*/ 2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30">
                  <a:moveTo>
                    <a:pt x="19" y="23"/>
                  </a:moveTo>
                  <a:cubicBezTo>
                    <a:pt x="17" y="16"/>
                    <a:pt x="15" y="9"/>
                    <a:pt x="11" y="4"/>
                  </a:cubicBezTo>
                  <a:cubicBezTo>
                    <a:pt x="9" y="1"/>
                    <a:pt x="6" y="0"/>
                    <a:pt x="3" y="1"/>
                  </a:cubicBezTo>
                  <a:cubicBezTo>
                    <a:pt x="1" y="3"/>
                    <a:pt x="0" y="6"/>
                    <a:pt x="1" y="9"/>
                  </a:cubicBezTo>
                  <a:cubicBezTo>
                    <a:pt x="3" y="11"/>
                    <a:pt x="4" y="14"/>
                    <a:pt x="5" y="17"/>
                  </a:cubicBezTo>
                  <a:cubicBezTo>
                    <a:pt x="7" y="20"/>
                    <a:pt x="7" y="22"/>
                    <a:pt x="8" y="25"/>
                  </a:cubicBezTo>
                  <a:cubicBezTo>
                    <a:pt x="9" y="28"/>
                    <a:pt x="12" y="30"/>
                    <a:pt x="15" y="29"/>
                  </a:cubicBezTo>
                  <a:cubicBezTo>
                    <a:pt x="18" y="28"/>
                    <a:pt x="19" y="26"/>
                    <a:pt x="19" y="23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C671467C-2C55-4E97-AE52-6A019F551D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538" y="2544763"/>
              <a:ext cx="295275" cy="998538"/>
            </a:xfrm>
            <a:custGeom>
              <a:avLst/>
              <a:gdLst>
                <a:gd name="T0" fmla="*/ 65 w 70"/>
                <a:gd name="T1" fmla="*/ 7 h 235"/>
                <a:gd name="T2" fmla="*/ 55 w 70"/>
                <a:gd name="T3" fmla="*/ 10 h 235"/>
                <a:gd name="T4" fmla="*/ 28 w 70"/>
                <a:gd name="T5" fmla="*/ 183 h 235"/>
                <a:gd name="T6" fmla="*/ 2 w 70"/>
                <a:gd name="T7" fmla="*/ 226 h 235"/>
                <a:gd name="T8" fmla="*/ 4 w 70"/>
                <a:gd name="T9" fmla="*/ 233 h 235"/>
                <a:gd name="T10" fmla="*/ 11 w 70"/>
                <a:gd name="T11" fmla="*/ 231 h 235"/>
                <a:gd name="T12" fmla="*/ 70 w 70"/>
                <a:gd name="T13" fmla="*/ 60 h 235"/>
                <a:gd name="T14" fmla="*/ 65 w 70"/>
                <a:gd name="T15" fmla="*/ 7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235">
                  <a:moveTo>
                    <a:pt x="65" y="7"/>
                  </a:moveTo>
                  <a:cubicBezTo>
                    <a:pt x="64" y="0"/>
                    <a:pt x="53" y="3"/>
                    <a:pt x="55" y="10"/>
                  </a:cubicBezTo>
                  <a:cubicBezTo>
                    <a:pt x="65" y="68"/>
                    <a:pt x="55" y="130"/>
                    <a:pt x="28" y="183"/>
                  </a:cubicBezTo>
                  <a:cubicBezTo>
                    <a:pt x="21" y="198"/>
                    <a:pt x="12" y="212"/>
                    <a:pt x="2" y="226"/>
                  </a:cubicBezTo>
                  <a:cubicBezTo>
                    <a:pt x="0" y="228"/>
                    <a:pt x="1" y="232"/>
                    <a:pt x="4" y="233"/>
                  </a:cubicBezTo>
                  <a:cubicBezTo>
                    <a:pt x="6" y="235"/>
                    <a:pt x="9" y="234"/>
                    <a:pt x="11" y="231"/>
                  </a:cubicBezTo>
                  <a:cubicBezTo>
                    <a:pt x="48" y="182"/>
                    <a:pt x="69" y="121"/>
                    <a:pt x="70" y="60"/>
                  </a:cubicBezTo>
                  <a:cubicBezTo>
                    <a:pt x="70" y="42"/>
                    <a:pt x="68" y="24"/>
                    <a:pt x="65" y="7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32DC8024-EB9B-4609-A416-CDBFA9E70E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2275" y="3135313"/>
              <a:ext cx="190500" cy="284163"/>
            </a:xfrm>
            <a:custGeom>
              <a:avLst/>
              <a:gdLst>
                <a:gd name="T0" fmla="*/ 40 w 45"/>
                <a:gd name="T1" fmla="*/ 1 h 67"/>
                <a:gd name="T2" fmla="*/ 33 w 45"/>
                <a:gd name="T3" fmla="*/ 5 h 67"/>
                <a:gd name="T4" fmla="*/ 3 w 45"/>
                <a:gd name="T5" fmla="*/ 57 h 67"/>
                <a:gd name="T6" fmla="*/ 3 w 45"/>
                <a:gd name="T7" fmla="*/ 65 h 67"/>
                <a:gd name="T8" fmla="*/ 10 w 45"/>
                <a:gd name="T9" fmla="*/ 65 h 67"/>
                <a:gd name="T10" fmla="*/ 44 w 45"/>
                <a:gd name="T11" fmla="*/ 8 h 67"/>
                <a:gd name="T12" fmla="*/ 40 w 45"/>
                <a:gd name="T13" fmla="*/ 1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67">
                  <a:moveTo>
                    <a:pt x="40" y="1"/>
                  </a:moveTo>
                  <a:cubicBezTo>
                    <a:pt x="37" y="0"/>
                    <a:pt x="34" y="2"/>
                    <a:pt x="33" y="5"/>
                  </a:cubicBezTo>
                  <a:cubicBezTo>
                    <a:pt x="26" y="24"/>
                    <a:pt x="16" y="42"/>
                    <a:pt x="3" y="57"/>
                  </a:cubicBezTo>
                  <a:cubicBezTo>
                    <a:pt x="1" y="59"/>
                    <a:pt x="0" y="63"/>
                    <a:pt x="3" y="65"/>
                  </a:cubicBezTo>
                  <a:cubicBezTo>
                    <a:pt x="5" y="67"/>
                    <a:pt x="8" y="67"/>
                    <a:pt x="10" y="65"/>
                  </a:cubicBezTo>
                  <a:cubicBezTo>
                    <a:pt x="25" y="48"/>
                    <a:pt x="36" y="29"/>
                    <a:pt x="44" y="8"/>
                  </a:cubicBezTo>
                  <a:cubicBezTo>
                    <a:pt x="45" y="5"/>
                    <a:pt x="43" y="2"/>
                    <a:pt x="40" y="1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B34CF98D-1AD4-4580-821E-E74C51C6F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4675" y="3021013"/>
              <a:ext cx="50800" cy="58738"/>
            </a:xfrm>
            <a:custGeom>
              <a:avLst/>
              <a:gdLst>
                <a:gd name="T0" fmla="*/ 12 w 12"/>
                <a:gd name="T1" fmla="*/ 5 h 14"/>
                <a:gd name="T2" fmla="*/ 12 w 12"/>
                <a:gd name="T3" fmla="*/ 5 h 14"/>
                <a:gd name="T4" fmla="*/ 12 w 12"/>
                <a:gd name="T5" fmla="*/ 4 h 14"/>
                <a:gd name="T6" fmla="*/ 11 w 12"/>
                <a:gd name="T7" fmla="*/ 3 h 14"/>
                <a:gd name="T8" fmla="*/ 11 w 12"/>
                <a:gd name="T9" fmla="*/ 3 h 14"/>
                <a:gd name="T10" fmla="*/ 10 w 12"/>
                <a:gd name="T11" fmla="*/ 1 h 14"/>
                <a:gd name="T12" fmla="*/ 8 w 12"/>
                <a:gd name="T13" fmla="*/ 0 h 14"/>
                <a:gd name="T14" fmla="*/ 6 w 12"/>
                <a:gd name="T15" fmla="*/ 0 h 14"/>
                <a:gd name="T16" fmla="*/ 4 w 12"/>
                <a:gd name="T17" fmla="*/ 1 h 14"/>
                <a:gd name="T18" fmla="*/ 3 w 12"/>
                <a:gd name="T19" fmla="*/ 2 h 14"/>
                <a:gd name="T20" fmla="*/ 1 w 12"/>
                <a:gd name="T21" fmla="*/ 4 h 14"/>
                <a:gd name="T22" fmla="*/ 1 w 12"/>
                <a:gd name="T23" fmla="*/ 6 h 14"/>
                <a:gd name="T24" fmla="*/ 1 w 12"/>
                <a:gd name="T25" fmla="*/ 6 h 14"/>
                <a:gd name="T26" fmla="*/ 0 w 12"/>
                <a:gd name="T27" fmla="*/ 7 h 14"/>
                <a:gd name="T28" fmla="*/ 0 w 12"/>
                <a:gd name="T29" fmla="*/ 9 h 14"/>
                <a:gd name="T30" fmla="*/ 1 w 12"/>
                <a:gd name="T31" fmla="*/ 11 h 14"/>
                <a:gd name="T32" fmla="*/ 2 w 12"/>
                <a:gd name="T33" fmla="*/ 13 h 14"/>
                <a:gd name="T34" fmla="*/ 4 w 12"/>
                <a:gd name="T35" fmla="*/ 14 h 14"/>
                <a:gd name="T36" fmla="*/ 6 w 12"/>
                <a:gd name="T37" fmla="*/ 14 h 14"/>
                <a:gd name="T38" fmla="*/ 8 w 12"/>
                <a:gd name="T39" fmla="*/ 13 h 14"/>
                <a:gd name="T40" fmla="*/ 9 w 12"/>
                <a:gd name="T41" fmla="*/ 13 h 14"/>
                <a:gd name="T42" fmla="*/ 10 w 12"/>
                <a:gd name="T43" fmla="*/ 12 h 14"/>
                <a:gd name="T44" fmla="*/ 10 w 12"/>
                <a:gd name="T45" fmla="*/ 12 h 14"/>
                <a:gd name="T46" fmla="*/ 10 w 12"/>
                <a:gd name="T47" fmla="*/ 12 h 14"/>
                <a:gd name="T48" fmla="*/ 11 w 12"/>
                <a:gd name="T49" fmla="*/ 11 h 14"/>
                <a:gd name="T50" fmla="*/ 11 w 12"/>
                <a:gd name="T51" fmla="*/ 10 h 14"/>
                <a:gd name="T52" fmla="*/ 12 w 12"/>
                <a:gd name="T53" fmla="*/ 9 h 14"/>
                <a:gd name="T54" fmla="*/ 12 w 12"/>
                <a:gd name="T55" fmla="*/ 7 h 14"/>
                <a:gd name="T56" fmla="*/ 12 w 12"/>
                <a:gd name="T57" fmla="*/ 6 h 14"/>
                <a:gd name="T58" fmla="*/ 12 w 12"/>
                <a:gd name="T5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" h="14">
                  <a:moveTo>
                    <a:pt x="12" y="5"/>
                  </a:moveTo>
                  <a:cubicBezTo>
                    <a:pt x="12" y="5"/>
                    <a:pt x="12" y="5"/>
                    <a:pt x="12" y="5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2"/>
                    <a:pt x="11" y="2"/>
                    <a:pt x="10" y="1"/>
                  </a:cubicBezTo>
                  <a:cubicBezTo>
                    <a:pt x="9" y="1"/>
                    <a:pt x="9" y="0"/>
                    <a:pt x="8" y="0"/>
                  </a:cubicBezTo>
                  <a:cubicBezTo>
                    <a:pt x="7" y="0"/>
                    <a:pt x="7" y="0"/>
                    <a:pt x="6" y="0"/>
                  </a:cubicBezTo>
                  <a:cubicBezTo>
                    <a:pt x="5" y="0"/>
                    <a:pt x="4" y="0"/>
                    <a:pt x="4" y="1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2" y="2"/>
                    <a:pt x="1" y="3"/>
                    <a:pt x="1" y="4"/>
                  </a:cubicBezTo>
                  <a:cubicBezTo>
                    <a:pt x="1" y="5"/>
                    <a:pt x="1" y="5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0" y="7"/>
                    <a:pt x="0" y="7"/>
                  </a:cubicBezTo>
                  <a:cubicBezTo>
                    <a:pt x="0" y="8"/>
                    <a:pt x="0" y="9"/>
                    <a:pt x="0" y="9"/>
                  </a:cubicBezTo>
                  <a:cubicBezTo>
                    <a:pt x="0" y="10"/>
                    <a:pt x="0" y="11"/>
                    <a:pt x="1" y="11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3" y="14"/>
                    <a:pt x="4" y="14"/>
                  </a:cubicBezTo>
                  <a:cubicBezTo>
                    <a:pt x="5" y="14"/>
                    <a:pt x="5" y="14"/>
                    <a:pt x="6" y="14"/>
                  </a:cubicBezTo>
                  <a:cubicBezTo>
                    <a:pt x="7" y="14"/>
                    <a:pt x="8" y="14"/>
                    <a:pt x="8" y="13"/>
                  </a:cubicBezTo>
                  <a:cubicBezTo>
                    <a:pt x="8" y="13"/>
                    <a:pt x="9" y="13"/>
                    <a:pt x="9" y="13"/>
                  </a:cubicBezTo>
                  <a:cubicBezTo>
                    <a:pt x="9" y="13"/>
                    <a:pt x="10" y="13"/>
                    <a:pt x="1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2"/>
                    <a:pt x="11" y="11"/>
                    <a:pt x="11" y="11"/>
                  </a:cubicBezTo>
                  <a:cubicBezTo>
                    <a:pt x="11" y="11"/>
                    <a:pt x="11" y="11"/>
                    <a:pt x="11" y="10"/>
                  </a:cubicBezTo>
                  <a:cubicBezTo>
                    <a:pt x="12" y="10"/>
                    <a:pt x="12" y="9"/>
                    <a:pt x="12" y="9"/>
                  </a:cubicBezTo>
                  <a:cubicBezTo>
                    <a:pt x="12" y="8"/>
                    <a:pt x="12" y="7"/>
                    <a:pt x="12" y="7"/>
                  </a:cubicBezTo>
                  <a:cubicBezTo>
                    <a:pt x="12" y="7"/>
                    <a:pt x="12" y="7"/>
                    <a:pt x="12" y="6"/>
                  </a:cubicBezTo>
                  <a:cubicBezTo>
                    <a:pt x="12" y="6"/>
                    <a:pt x="12" y="5"/>
                    <a:pt x="12" y="5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03B7DB36-7BDE-4285-85F0-604C51987C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1213" y="1776413"/>
              <a:ext cx="403225" cy="1095375"/>
            </a:xfrm>
            <a:custGeom>
              <a:avLst/>
              <a:gdLst>
                <a:gd name="T0" fmla="*/ 90 w 95"/>
                <a:gd name="T1" fmla="*/ 245 h 258"/>
                <a:gd name="T2" fmla="*/ 21 w 95"/>
                <a:gd name="T3" fmla="*/ 65 h 258"/>
                <a:gd name="T4" fmla="*/ 31 w 95"/>
                <a:gd name="T5" fmla="*/ 10 h 258"/>
                <a:gd name="T6" fmla="*/ 20 w 95"/>
                <a:gd name="T7" fmla="*/ 7 h 258"/>
                <a:gd name="T8" fmla="*/ 46 w 95"/>
                <a:gd name="T9" fmla="*/ 207 h 258"/>
                <a:gd name="T10" fmla="*/ 82 w 95"/>
                <a:gd name="T11" fmla="*/ 253 h 258"/>
                <a:gd name="T12" fmla="*/ 90 w 95"/>
                <a:gd name="T13" fmla="*/ 245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258">
                  <a:moveTo>
                    <a:pt x="90" y="245"/>
                  </a:moveTo>
                  <a:cubicBezTo>
                    <a:pt x="43" y="198"/>
                    <a:pt x="18" y="131"/>
                    <a:pt x="21" y="65"/>
                  </a:cubicBezTo>
                  <a:cubicBezTo>
                    <a:pt x="22" y="46"/>
                    <a:pt x="26" y="28"/>
                    <a:pt x="31" y="10"/>
                  </a:cubicBezTo>
                  <a:cubicBezTo>
                    <a:pt x="33" y="3"/>
                    <a:pt x="23" y="0"/>
                    <a:pt x="20" y="7"/>
                  </a:cubicBezTo>
                  <a:cubicBezTo>
                    <a:pt x="0" y="73"/>
                    <a:pt x="10" y="147"/>
                    <a:pt x="46" y="207"/>
                  </a:cubicBezTo>
                  <a:cubicBezTo>
                    <a:pt x="56" y="223"/>
                    <a:pt x="68" y="239"/>
                    <a:pt x="82" y="253"/>
                  </a:cubicBezTo>
                  <a:cubicBezTo>
                    <a:pt x="87" y="258"/>
                    <a:pt x="95" y="250"/>
                    <a:pt x="90" y="245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50E0DFC1-065C-48A3-9F2D-709450A13E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5375" y="2043113"/>
              <a:ext cx="182563" cy="119063"/>
            </a:xfrm>
            <a:custGeom>
              <a:avLst/>
              <a:gdLst>
                <a:gd name="T0" fmla="*/ 38 w 43"/>
                <a:gd name="T1" fmla="*/ 0 h 28"/>
                <a:gd name="T2" fmla="*/ 3 w 43"/>
                <a:gd name="T3" fmla="*/ 17 h 28"/>
                <a:gd name="T4" fmla="*/ 3 w 43"/>
                <a:gd name="T5" fmla="*/ 25 h 28"/>
                <a:gd name="T6" fmla="*/ 10 w 43"/>
                <a:gd name="T7" fmla="*/ 25 h 28"/>
                <a:gd name="T8" fmla="*/ 17 w 43"/>
                <a:gd name="T9" fmla="*/ 19 h 28"/>
                <a:gd name="T10" fmla="*/ 17 w 43"/>
                <a:gd name="T11" fmla="*/ 19 h 28"/>
                <a:gd name="T12" fmla="*/ 18 w 43"/>
                <a:gd name="T13" fmla="*/ 18 h 28"/>
                <a:gd name="T14" fmla="*/ 19 w 43"/>
                <a:gd name="T15" fmla="*/ 17 h 28"/>
                <a:gd name="T16" fmla="*/ 23 w 43"/>
                <a:gd name="T17" fmla="*/ 15 h 28"/>
                <a:gd name="T18" fmla="*/ 25 w 43"/>
                <a:gd name="T19" fmla="*/ 14 h 28"/>
                <a:gd name="T20" fmla="*/ 26 w 43"/>
                <a:gd name="T21" fmla="*/ 14 h 28"/>
                <a:gd name="T22" fmla="*/ 26 w 43"/>
                <a:gd name="T23" fmla="*/ 14 h 28"/>
                <a:gd name="T24" fmla="*/ 26 w 43"/>
                <a:gd name="T25" fmla="*/ 14 h 28"/>
                <a:gd name="T26" fmla="*/ 30 w 43"/>
                <a:gd name="T27" fmla="*/ 13 h 28"/>
                <a:gd name="T28" fmla="*/ 34 w 43"/>
                <a:gd name="T29" fmla="*/ 12 h 28"/>
                <a:gd name="T30" fmla="*/ 35 w 43"/>
                <a:gd name="T31" fmla="*/ 11 h 28"/>
                <a:gd name="T32" fmla="*/ 35 w 43"/>
                <a:gd name="T33" fmla="*/ 11 h 28"/>
                <a:gd name="T34" fmla="*/ 38 w 43"/>
                <a:gd name="T35" fmla="*/ 11 h 28"/>
                <a:gd name="T36" fmla="*/ 43 w 43"/>
                <a:gd name="T37" fmla="*/ 6 h 28"/>
                <a:gd name="T38" fmla="*/ 38 w 43"/>
                <a:gd name="T3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3" h="28">
                  <a:moveTo>
                    <a:pt x="38" y="0"/>
                  </a:moveTo>
                  <a:cubicBezTo>
                    <a:pt x="24" y="1"/>
                    <a:pt x="11" y="7"/>
                    <a:pt x="3" y="17"/>
                  </a:cubicBezTo>
                  <a:cubicBezTo>
                    <a:pt x="1" y="20"/>
                    <a:pt x="0" y="23"/>
                    <a:pt x="3" y="25"/>
                  </a:cubicBezTo>
                  <a:cubicBezTo>
                    <a:pt x="5" y="27"/>
                    <a:pt x="8" y="28"/>
                    <a:pt x="10" y="25"/>
                  </a:cubicBezTo>
                  <a:cubicBezTo>
                    <a:pt x="12" y="23"/>
                    <a:pt x="14" y="21"/>
                    <a:pt x="17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19"/>
                    <a:pt x="18" y="18"/>
                    <a:pt x="18" y="18"/>
                  </a:cubicBezTo>
                  <a:cubicBezTo>
                    <a:pt x="18" y="18"/>
                    <a:pt x="19" y="18"/>
                    <a:pt x="19" y="17"/>
                  </a:cubicBezTo>
                  <a:cubicBezTo>
                    <a:pt x="20" y="17"/>
                    <a:pt x="22" y="16"/>
                    <a:pt x="23" y="15"/>
                  </a:cubicBezTo>
                  <a:cubicBezTo>
                    <a:pt x="24" y="15"/>
                    <a:pt x="24" y="15"/>
                    <a:pt x="25" y="14"/>
                  </a:cubicBezTo>
                  <a:cubicBezTo>
                    <a:pt x="25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7" y="13"/>
                    <a:pt x="29" y="13"/>
                    <a:pt x="30" y="13"/>
                  </a:cubicBezTo>
                  <a:cubicBezTo>
                    <a:pt x="31" y="12"/>
                    <a:pt x="33" y="12"/>
                    <a:pt x="34" y="12"/>
                  </a:cubicBezTo>
                  <a:cubicBezTo>
                    <a:pt x="34" y="11"/>
                    <a:pt x="35" y="11"/>
                    <a:pt x="35" y="11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6" y="11"/>
                    <a:pt x="37" y="11"/>
                    <a:pt x="38" y="11"/>
                  </a:cubicBezTo>
                  <a:cubicBezTo>
                    <a:pt x="41" y="11"/>
                    <a:pt x="43" y="9"/>
                    <a:pt x="43" y="6"/>
                  </a:cubicBezTo>
                  <a:cubicBezTo>
                    <a:pt x="43" y="3"/>
                    <a:pt x="41" y="0"/>
                    <a:pt x="38" y="0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99BD242A-E3E8-4F3C-A722-764681671F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6475" y="2217738"/>
              <a:ext cx="76200" cy="101600"/>
            </a:xfrm>
            <a:custGeom>
              <a:avLst/>
              <a:gdLst>
                <a:gd name="T0" fmla="*/ 17 w 18"/>
                <a:gd name="T1" fmla="*/ 10 h 24"/>
                <a:gd name="T2" fmla="*/ 18 w 18"/>
                <a:gd name="T3" fmla="*/ 6 h 24"/>
                <a:gd name="T4" fmla="*/ 17 w 18"/>
                <a:gd name="T5" fmla="*/ 2 h 24"/>
                <a:gd name="T6" fmla="*/ 13 w 18"/>
                <a:gd name="T7" fmla="*/ 1 h 24"/>
                <a:gd name="T8" fmla="*/ 11 w 18"/>
                <a:gd name="T9" fmla="*/ 1 h 24"/>
                <a:gd name="T10" fmla="*/ 9 w 18"/>
                <a:gd name="T11" fmla="*/ 2 h 24"/>
                <a:gd name="T12" fmla="*/ 3 w 18"/>
                <a:gd name="T13" fmla="*/ 9 h 24"/>
                <a:gd name="T14" fmla="*/ 0 w 18"/>
                <a:gd name="T15" fmla="*/ 17 h 24"/>
                <a:gd name="T16" fmla="*/ 1 w 18"/>
                <a:gd name="T17" fmla="*/ 21 h 24"/>
                <a:gd name="T18" fmla="*/ 4 w 18"/>
                <a:gd name="T19" fmla="*/ 24 h 24"/>
                <a:gd name="T20" fmla="*/ 8 w 18"/>
                <a:gd name="T21" fmla="*/ 23 h 24"/>
                <a:gd name="T22" fmla="*/ 11 w 18"/>
                <a:gd name="T23" fmla="*/ 20 h 24"/>
                <a:gd name="T24" fmla="*/ 12 w 18"/>
                <a:gd name="T25" fmla="*/ 16 h 24"/>
                <a:gd name="T26" fmla="*/ 14 w 18"/>
                <a:gd name="T27" fmla="*/ 13 h 24"/>
                <a:gd name="T28" fmla="*/ 17 w 18"/>
                <a:gd name="T29" fmla="*/ 1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" h="24">
                  <a:moveTo>
                    <a:pt x="17" y="10"/>
                  </a:moveTo>
                  <a:cubicBezTo>
                    <a:pt x="18" y="9"/>
                    <a:pt x="18" y="7"/>
                    <a:pt x="18" y="6"/>
                  </a:cubicBezTo>
                  <a:cubicBezTo>
                    <a:pt x="18" y="5"/>
                    <a:pt x="18" y="3"/>
                    <a:pt x="17" y="2"/>
                  </a:cubicBezTo>
                  <a:cubicBezTo>
                    <a:pt x="16" y="1"/>
                    <a:pt x="14" y="0"/>
                    <a:pt x="13" y="1"/>
                  </a:cubicBezTo>
                  <a:cubicBezTo>
                    <a:pt x="12" y="1"/>
                    <a:pt x="12" y="1"/>
                    <a:pt x="11" y="1"/>
                  </a:cubicBezTo>
                  <a:cubicBezTo>
                    <a:pt x="10" y="1"/>
                    <a:pt x="10" y="1"/>
                    <a:pt x="9" y="2"/>
                  </a:cubicBezTo>
                  <a:cubicBezTo>
                    <a:pt x="7" y="4"/>
                    <a:pt x="5" y="6"/>
                    <a:pt x="3" y="9"/>
                  </a:cubicBezTo>
                  <a:cubicBezTo>
                    <a:pt x="2" y="11"/>
                    <a:pt x="1" y="14"/>
                    <a:pt x="0" y="17"/>
                  </a:cubicBezTo>
                  <a:cubicBezTo>
                    <a:pt x="0" y="19"/>
                    <a:pt x="0" y="20"/>
                    <a:pt x="1" y="21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6" y="24"/>
                    <a:pt x="7" y="24"/>
                    <a:pt x="8" y="23"/>
                  </a:cubicBezTo>
                  <a:cubicBezTo>
                    <a:pt x="10" y="23"/>
                    <a:pt x="11" y="21"/>
                    <a:pt x="11" y="20"/>
                  </a:cubicBezTo>
                  <a:cubicBezTo>
                    <a:pt x="11" y="19"/>
                    <a:pt x="12" y="17"/>
                    <a:pt x="12" y="16"/>
                  </a:cubicBezTo>
                  <a:cubicBezTo>
                    <a:pt x="13" y="15"/>
                    <a:pt x="13" y="14"/>
                    <a:pt x="14" y="13"/>
                  </a:cubicBezTo>
                  <a:cubicBezTo>
                    <a:pt x="15" y="12"/>
                    <a:pt x="16" y="11"/>
                    <a:pt x="17" y="10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0044F88B-4A81-4173-8250-F9A064D0F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5713" y="4013200"/>
              <a:ext cx="258763" cy="319088"/>
            </a:xfrm>
            <a:custGeom>
              <a:avLst/>
              <a:gdLst>
                <a:gd name="T0" fmla="*/ 58 w 61"/>
                <a:gd name="T1" fmla="*/ 64 h 75"/>
                <a:gd name="T2" fmla="*/ 13 w 61"/>
                <a:gd name="T3" fmla="*/ 5 h 75"/>
                <a:gd name="T4" fmla="*/ 5 w 61"/>
                <a:gd name="T5" fmla="*/ 13 h 75"/>
                <a:gd name="T6" fmla="*/ 48 w 61"/>
                <a:gd name="T7" fmla="*/ 69 h 75"/>
                <a:gd name="T8" fmla="*/ 58 w 61"/>
                <a:gd name="T9" fmla="*/ 64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75">
                  <a:moveTo>
                    <a:pt x="58" y="64"/>
                  </a:moveTo>
                  <a:cubicBezTo>
                    <a:pt x="45" y="42"/>
                    <a:pt x="30" y="23"/>
                    <a:pt x="13" y="5"/>
                  </a:cubicBezTo>
                  <a:cubicBezTo>
                    <a:pt x="8" y="0"/>
                    <a:pt x="0" y="8"/>
                    <a:pt x="5" y="13"/>
                  </a:cubicBezTo>
                  <a:cubicBezTo>
                    <a:pt x="22" y="30"/>
                    <a:pt x="36" y="49"/>
                    <a:pt x="48" y="69"/>
                  </a:cubicBezTo>
                  <a:cubicBezTo>
                    <a:pt x="52" y="75"/>
                    <a:pt x="61" y="70"/>
                    <a:pt x="58" y="64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E8259C53-FAEB-45CD-84EC-3EFAE68F48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1775" y="4340225"/>
              <a:ext cx="58738" cy="73025"/>
            </a:xfrm>
            <a:custGeom>
              <a:avLst/>
              <a:gdLst>
                <a:gd name="T0" fmla="*/ 14 w 14"/>
                <a:gd name="T1" fmla="*/ 8 h 17"/>
                <a:gd name="T2" fmla="*/ 11 w 14"/>
                <a:gd name="T3" fmla="*/ 3 h 17"/>
                <a:gd name="T4" fmla="*/ 9 w 14"/>
                <a:gd name="T5" fmla="*/ 1 h 17"/>
                <a:gd name="T6" fmla="*/ 7 w 14"/>
                <a:gd name="T7" fmla="*/ 0 h 17"/>
                <a:gd name="T8" fmla="*/ 5 w 14"/>
                <a:gd name="T9" fmla="*/ 0 h 17"/>
                <a:gd name="T10" fmla="*/ 3 w 14"/>
                <a:gd name="T11" fmla="*/ 1 h 17"/>
                <a:gd name="T12" fmla="*/ 2 w 14"/>
                <a:gd name="T13" fmla="*/ 1 h 17"/>
                <a:gd name="T14" fmla="*/ 0 w 14"/>
                <a:gd name="T15" fmla="*/ 4 h 17"/>
                <a:gd name="T16" fmla="*/ 0 w 14"/>
                <a:gd name="T17" fmla="*/ 5 h 17"/>
                <a:gd name="T18" fmla="*/ 1 w 14"/>
                <a:gd name="T19" fmla="*/ 8 h 17"/>
                <a:gd name="T20" fmla="*/ 4 w 14"/>
                <a:gd name="T21" fmla="*/ 14 h 17"/>
                <a:gd name="T22" fmla="*/ 5 w 14"/>
                <a:gd name="T23" fmla="*/ 15 h 17"/>
                <a:gd name="T24" fmla="*/ 7 w 14"/>
                <a:gd name="T25" fmla="*/ 16 h 17"/>
                <a:gd name="T26" fmla="*/ 9 w 14"/>
                <a:gd name="T27" fmla="*/ 16 h 17"/>
                <a:gd name="T28" fmla="*/ 12 w 14"/>
                <a:gd name="T29" fmla="*/ 16 h 17"/>
                <a:gd name="T30" fmla="*/ 13 w 14"/>
                <a:gd name="T31" fmla="*/ 15 h 17"/>
                <a:gd name="T32" fmla="*/ 14 w 14"/>
                <a:gd name="T33" fmla="*/ 12 h 17"/>
                <a:gd name="T34" fmla="*/ 14 w 14"/>
                <a:gd name="T35" fmla="*/ 11 h 17"/>
                <a:gd name="T36" fmla="*/ 14 w 14"/>
                <a:gd name="T37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17">
                  <a:moveTo>
                    <a:pt x="14" y="8"/>
                  </a:moveTo>
                  <a:cubicBezTo>
                    <a:pt x="13" y="6"/>
                    <a:pt x="12" y="5"/>
                    <a:pt x="11" y="3"/>
                  </a:cubicBezTo>
                  <a:cubicBezTo>
                    <a:pt x="10" y="2"/>
                    <a:pt x="10" y="1"/>
                    <a:pt x="9" y="1"/>
                  </a:cubicBezTo>
                  <a:cubicBezTo>
                    <a:pt x="9" y="1"/>
                    <a:pt x="8" y="0"/>
                    <a:pt x="7" y="0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4" y="0"/>
                    <a:pt x="4" y="0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1" y="2"/>
                    <a:pt x="1" y="3"/>
                    <a:pt x="0" y="4"/>
                  </a:cubicBezTo>
                  <a:cubicBezTo>
                    <a:pt x="0" y="4"/>
                    <a:pt x="0" y="5"/>
                    <a:pt x="0" y="5"/>
                  </a:cubicBezTo>
                  <a:cubicBezTo>
                    <a:pt x="0" y="6"/>
                    <a:pt x="1" y="7"/>
                    <a:pt x="1" y="8"/>
                  </a:cubicBezTo>
                  <a:cubicBezTo>
                    <a:pt x="2" y="10"/>
                    <a:pt x="3" y="12"/>
                    <a:pt x="4" y="14"/>
                  </a:cubicBezTo>
                  <a:cubicBezTo>
                    <a:pt x="4" y="14"/>
                    <a:pt x="5" y="15"/>
                    <a:pt x="5" y="15"/>
                  </a:cubicBezTo>
                  <a:cubicBezTo>
                    <a:pt x="6" y="16"/>
                    <a:pt x="7" y="16"/>
                    <a:pt x="7" y="16"/>
                  </a:cubicBezTo>
                  <a:cubicBezTo>
                    <a:pt x="8" y="17"/>
                    <a:pt x="9" y="17"/>
                    <a:pt x="9" y="16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4"/>
                    <a:pt x="14" y="13"/>
                    <a:pt x="14" y="12"/>
                  </a:cubicBezTo>
                  <a:cubicBezTo>
                    <a:pt x="14" y="12"/>
                    <a:pt x="14" y="11"/>
                    <a:pt x="14" y="11"/>
                  </a:cubicBezTo>
                  <a:cubicBezTo>
                    <a:pt x="14" y="10"/>
                    <a:pt x="14" y="9"/>
                    <a:pt x="14" y="8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C4E004B2-8E2D-46D2-881B-8C45A6082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3200" y="1249363"/>
              <a:ext cx="627063" cy="1414463"/>
            </a:xfrm>
            <a:custGeom>
              <a:avLst/>
              <a:gdLst>
                <a:gd name="T0" fmla="*/ 136 w 148"/>
                <a:gd name="T1" fmla="*/ 7 h 333"/>
                <a:gd name="T2" fmla="*/ 69 w 148"/>
                <a:gd name="T3" fmla="*/ 142 h 333"/>
                <a:gd name="T4" fmla="*/ 36 w 148"/>
                <a:gd name="T5" fmla="*/ 208 h 333"/>
                <a:gd name="T6" fmla="*/ 23 w 148"/>
                <a:gd name="T7" fmla="*/ 242 h 333"/>
                <a:gd name="T8" fmla="*/ 8 w 148"/>
                <a:gd name="T9" fmla="*/ 274 h 333"/>
                <a:gd name="T10" fmla="*/ 20 w 148"/>
                <a:gd name="T11" fmla="*/ 330 h 333"/>
                <a:gd name="T12" fmla="*/ 26 w 148"/>
                <a:gd name="T13" fmla="*/ 320 h 333"/>
                <a:gd name="T14" fmla="*/ 21 w 148"/>
                <a:gd name="T15" fmla="*/ 273 h 333"/>
                <a:gd name="T16" fmla="*/ 35 w 148"/>
                <a:gd name="T17" fmla="*/ 242 h 333"/>
                <a:gd name="T18" fmla="*/ 46 w 148"/>
                <a:gd name="T19" fmla="*/ 210 h 333"/>
                <a:gd name="T20" fmla="*/ 78 w 148"/>
                <a:gd name="T21" fmla="*/ 148 h 333"/>
                <a:gd name="T22" fmla="*/ 111 w 148"/>
                <a:gd name="T23" fmla="*/ 86 h 333"/>
                <a:gd name="T24" fmla="*/ 145 w 148"/>
                <a:gd name="T25" fmla="*/ 12 h 333"/>
                <a:gd name="T26" fmla="*/ 136 w 148"/>
                <a:gd name="T27" fmla="*/ 7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8" h="333">
                  <a:moveTo>
                    <a:pt x="136" y="7"/>
                  </a:moveTo>
                  <a:cubicBezTo>
                    <a:pt x="116" y="53"/>
                    <a:pt x="94" y="98"/>
                    <a:pt x="69" y="142"/>
                  </a:cubicBezTo>
                  <a:cubicBezTo>
                    <a:pt x="57" y="163"/>
                    <a:pt x="44" y="184"/>
                    <a:pt x="36" y="208"/>
                  </a:cubicBezTo>
                  <a:cubicBezTo>
                    <a:pt x="31" y="219"/>
                    <a:pt x="28" y="231"/>
                    <a:pt x="23" y="242"/>
                  </a:cubicBezTo>
                  <a:cubicBezTo>
                    <a:pt x="19" y="253"/>
                    <a:pt x="13" y="263"/>
                    <a:pt x="8" y="274"/>
                  </a:cubicBezTo>
                  <a:cubicBezTo>
                    <a:pt x="1" y="293"/>
                    <a:pt x="0" y="319"/>
                    <a:pt x="20" y="330"/>
                  </a:cubicBezTo>
                  <a:cubicBezTo>
                    <a:pt x="27" y="333"/>
                    <a:pt x="32" y="323"/>
                    <a:pt x="26" y="320"/>
                  </a:cubicBezTo>
                  <a:cubicBezTo>
                    <a:pt x="8" y="311"/>
                    <a:pt x="14" y="287"/>
                    <a:pt x="21" y="273"/>
                  </a:cubicBezTo>
                  <a:cubicBezTo>
                    <a:pt x="26" y="263"/>
                    <a:pt x="31" y="253"/>
                    <a:pt x="35" y="242"/>
                  </a:cubicBezTo>
                  <a:cubicBezTo>
                    <a:pt x="39" y="232"/>
                    <a:pt x="42" y="221"/>
                    <a:pt x="46" y="210"/>
                  </a:cubicBezTo>
                  <a:cubicBezTo>
                    <a:pt x="55" y="188"/>
                    <a:pt x="67" y="169"/>
                    <a:pt x="78" y="148"/>
                  </a:cubicBezTo>
                  <a:cubicBezTo>
                    <a:pt x="90" y="128"/>
                    <a:pt x="101" y="107"/>
                    <a:pt x="111" y="86"/>
                  </a:cubicBezTo>
                  <a:cubicBezTo>
                    <a:pt x="123" y="62"/>
                    <a:pt x="135" y="37"/>
                    <a:pt x="145" y="12"/>
                  </a:cubicBezTo>
                  <a:cubicBezTo>
                    <a:pt x="148" y="6"/>
                    <a:pt x="139" y="0"/>
                    <a:pt x="136" y="7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0D4207AE-2359-4BA8-BBC7-0A0BF7D02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2900" y="2655888"/>
              <a:ext cx="50800" cy="58738"/>
            </a:xfrm>
            <a:custGeom>
              <a:avLst/>
              <a:gdLst>
                <a:gd name="T0" fmla="*/ 11 w 12"/>
                <a:gd name="T1" fmla="*/ 5 h 14"/>
                <a:gd name="T2" fmla="*/ 10 w 12"/>
                <a:gd name="T3" fmla="*/ 3 h 14"/>
                <a:gd name="T4" fmla="*/ 9 w 12"/>
                <a:gd name="T5" fmla="*/ 2 h 14"/>
                <a:gd name="T6" fmla="*/ 7 w 12"/>
                <a:gd name="T7" fmla="*/ 1 h 14"/>
                <a:gd name="T8" fmla="*/ 5 w 12"/>
                <a:gd name="T9" fmla="*/ 1 h 14"/>
                <a:gd name="T10" fmla="*/ 3 w 12"/>
                <a:gd name="T11" fmla="*/ 1 h 14"/>
                <a:gd name="T12" fmla="*/ 2 w 12"/>
                <a:gd name="T13" fmla="*/ 2 h 14"/>
                <a:gd name="T14" fmla="*/ 0 w 12"/>
                <a:gd name="T15" fmla="*/ 5 h 14"/>
                <a:gd name="T16" fmla="*/ 0 w 12"/>
                <a:gd name="T17" fmla="*/ 6 h 14"/>
                <a:gd name="T18" fmla="*/ 1 w 12"/>
                <a:gd name="T19" fmla="*/ 9 h 14"/>
                <a:gd name="T20" fmla="*/ 2 w 12"/>
                <a:gd name="T21" fmla="*/ 11 h 14"/>
                <a:gd name="T22" fmla="*/ 3 w 12"/>
                <a:gd name="T23" fmla="*/ 12 h 14"/>
                <a:gd name="T24" fmla="*/ 5 w 12"/>
                <a:gd name="T25" fmla="*/ 13 h 14"/>
                <a:gd name="T26" fmla="*/ 7 w 12"/>
                <a:gd name="T27" fmla="*/ 13 h 14"/>
                <a:gd name="T28" fmla="*/ 9 w 12"/>
                <a:gd name="T29" fmla="*/ 13 h 14"/>
                <a:gd name="T30" fmla="*/ 10 w 12"/>
                <a:gd name="T31" fmla="*/ 12 h 14"/>
                <a:gd name="T32" fmla="*/ 12 w 12"/>
                <a:gd name="T33" fmla="*/ 9 h 14"/>
                <a:gd name="T34" fmla="*/ 12 w 12"/>
                <a:gd name="T35" fmla="*/ 8 h 14"/>
                <a:gd name="T36" fmla="*/ 11 w 12"/>
                <a:gd name="T37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" h="14">
                  <a:moveTo>
                    <a:pt x="11" y="5"/>
                  </a:moveTo>
                  <a:cubicBezTo>
                    <a:pt x="11" y="5"/>
                    <a:pt x="11" y="4"/>
                    <a:pt x="10" y="3"/>
                  </a:cubicBezTo>
                  <a:cubicBezTo>
                    <a:pt x="10" y="3"/>
                    <a:pt x="9" y="2"/>
                    <a:pt x="9" y="2"/>
                  </a:cubicBezTo>
                  <a:cubicBezTo>
                    <a:pt x="8" y="1"/>
                    <a:pt x="8" y="1"/>
                    <a:pt x="7" y="1"/>
                  </a:cubicBezTo>
                  <a:cubicBezTo>
                    <a:pt x="6" y="1"/>
                    <a:pt x="5" y="0"/>
                    <a:pt x="5" y="1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3"/>
                    <a:pt x="0" y="4"/>
                    <a:pt x="0" y="5"/>
                  </a:cubicBezTo>
                  <a:cubicBezTo>
                    <a:pt x="0" y="5"/>
                    <a:pt x="0" y="6"/>
                    <a:pt x="0" y="6"/>
                  </a:cubicBezTo>
                  <a:cubicBezTo>
                    <a:pt x="0" y="7"/>
                    <a:pt x="0" y="8"/>
                    <a:pt x="1" y="9"/>
                  </a:cubicBezTo>
                  <a:cubicBezTo>
                    <a:pt x="1" y="9"/>
                    <a:pt x="1" y="10"/>
                    <a:pt x="2" y="11"/>
                  </a:cubicBezTo>
                  <a:cubicBezTo>
                    <a:pt x="2" y="11"/>
                    <a:pt x="2" y="12"/>
                    <a:pt x="3" y="12"/>
                  </a:cubicBezTo>
                  <a:cubicBezTo>
                    <a:pt x="4" y="13"/>
                    <a:pt x="4" y="13"/>
                    <a:pt x="5" y="13"/>
                  </a:cubicBezTo>
                  <a:cubicBezTo>
                    <a:pt x="6" y="14"/>
                    <a:pt x="6" y="14"/>
                    <a:pt x="7" y="13"/>
                  </a:cubicBezTo>
                  <a:cubicBezTo>
                    <a:pt x="8" y="13"/>
                    <a:pt x="9" y="13"/>
                    <a:pt x="9" y="13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2" y="9"/>
                    <a:pt x="12" y="8"/>
                    <a:pt x="12" y="8"/>
                  </a:cubicBezTo>
                  <a:cubicBezTo>
                    <a:pt x="12" y="7"/>
                    <a:pt x="12" y="6"/>
                    <a:pt x="11" y="5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66F475E7-E2FE-48F8-A73B-4E1B227BB1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3850" y="2146300"/>
              <a:ext cx="2478088" cy="492125"/>
            </a:xfrm>
            <a:custGeom>
              <a:avLst/>
              <a:gdLst>
                <a:gd name="T0" fmla="*/ 572 w 585"/>
                <a:gd name="T1" fmla="*/ 42 h 116"/>
                <a:gd name="T2" fmla="*/ 558 w 585"/>
                <a:gd name="T3" fmla="*/ 25 h 116"/>
                <a:gd name="T4" fmla="*/ 546 w 585"/>
                <a:gd name="T5" fmla="*/ 6 h 116"/>
                <a:gd name="T6" fmla="*/ 536 w 585"/>
                <a:gd name="T7" fmla="*/ 11 h 116"/>
                <a:gd name="T8" fmla="*/ 561 w 585"/>
                <a:gd name="T9" fmla="*/ 46 h 116"/>
                <a:gd name="T10" fmla="*/ 573 w 585"/>
                <a:gd name="T11" fmla="*/ 84 h 116"/>
                <a:gd name="T12" fmla="*/ 584 w 585"/>
                <a:gd name="T13" fmla="*/ 84 h 116"/>
                <a:gd name="T14" fmla="*/ 572 w 585"/>
                <a:gd name="T15" fmla="*/ 4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5" h="116">
                  <a:moveTo>
                    <a:pt x="572" y="42"/>
                  </a:moveTo>
                  <a:cubicBezTo>
                    <a:pt x="568" y="36"/>
                    <a:pt x="563" y="31"/>
                    <a:pt x="558" y="25"/>
                  </a:cubicBezTo>
                  <a:cubicBezTo>
                    <a:pt x="554" y="19"/>
                    <a:pt x="549" y="13"/>
                    <a:pt x="546" y="6"/>
                  </a:cubicBezTo>
                  <a:cubicBezTo>
                    <a:pt x="542" y="0"/>
                    <a:pt x="543" y="10"/>
                    <a:pt x="536" y="11"/>
                  </a:cubicBezTo>
                  <a:cubicBezTo>
                    <a:pt x="0" y="116"/>
                    <a:pt x="375" y="65"/>
                    <a:pt x="561" y="46"/>
                  </a:cubicBezTo>
                  <a:cubicBezTo>
                    <a:pt x="575" y="44"/>
                    <a:pt x="572" y="70"/>
                    <a:pt x="573" y="84"/>
                  </a:cubicBezTo>
                  <a:cubicBezTo>
                    <a:pt x="573" y="91"/>
                    <a:pt x="585" y="91"/>
                    <a:pt x="584" y="84"/>
                  </a:cubicBezTo>
                  <a:cubicBezTo>
                    <a:pt x="583" y="69"/>
                    <a:pt x="581" y="54"/>
                    <a:pt x="572" y="42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B5C07770-D961-4AD5-9DAF-669E8C588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5438" y="1563688"/>
              <a:ext cx="127000" cy="123825"/>
            </a:xfrm>
            <a:custGeom>
              <a:avLst/>
              <a:gdLst>
                <a:gd name="T0" fmla="*/ 28 w 30"/>
                <a:gd name="T1" fmla="*/ 19 h 29"/>
                <a:gd name="T2" fmla="*/ 9 w 30"/>
                <a:gd name="T3" fmla="*/ 2 h 29"/>
                <a:gd name="T4" fmla="*/ 2 w 30"/>
                <a:gd name="T5" fmla="*/ 4 h 29"/>
                <a:gd name="T6" fmla="*/ 4 w 30"/>
                <a:gd name="T7" fmla="*/ 11 h 29"/>
                <a:gd name="T8" fmla="*/ 9 w 30"/>
                <a:gd name="T9" fmla="*/ 15 h 29"/>
                <a:gd name="T10" fmla="*/ 17 w 30"/>
                <a:gd name="T11" fmla="*/ 23 h 29"/>
                <a:gd name="T12" fmla="*/ 19 w 30"/>
                <a:gd name="T13" fmla="*/ 25 h 29"/>
                <a:gd name="T14" fmla="*/ 26 w 30"/>
                <a:gd name="T15" fmla="*/ 27 h 29"/>
                <a:gd name="T16" fmla="*/ 28 w 30"/>
                <a:gd name="T17" fmla="*/ 1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29">
                  <a:moveTo>
                    <a:pt x="28" y="19"/>
                  </a:moveTo>
                  <a:cubicBezTo>
                    <a:pt x="24" y="12"/>
                    <a:pt x="17" y="6"/>
                    <a:pt x="9" y="2"/>
                  </a:cubicBezTo>
                  <a:cubicBezTo>
                    <a:pt x="7" y="0"/>
                    <a:pt x="3" y="1"/>
                    <a:pt x="2" y="4"/>
                  </a:cubicBezTo>
                  <a:cubicBezTo>
                    <a:pt x="0" y="6"/>
                    <a:pt x="1" y="10"/>
                    <a:pt x="4" y="11"/>
                  </a:cubicBezTo>
                  <a:cubicBezTo>
                    <a:pt x="6" y="12"/>
                    <a:pt x="7" y="13"/>
                    <a:pt x="9" y="15"/>
                  </a:cubicBezTo>
                  <a:cubicBezTo>
                    <a:pt x="12" y="17"/>
                    <a:pt x="15" y="20"/>
                    <a:pt x="17" y="23"/>
                  </a:cubicBezTo>
                  <a:cubicBezTo>
                    <a:pt x="18" y="23"/>
                    <a:pt x="18" y="24"/>
                    <a:pt x="19" y="25"/>
                  </a:cubicBezTo>
                  <a:cubicBezTo>
                    <a:pt x="20" y="27"/>
                    <a:pt x="24" y="29"/>
                    <a:pt x="26" y="27"/>
                  </a:cubicBezTo>
                  <a:cubicBezTo>
                    <a:pt x="29" y="25"/>
                    <a:pt x="30" y="22"/>
                    <a:pt x="28" y="19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115C0F94-87E4-4355-A280-B09CDEACAB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7200" y="1690688"/>
              <a:ext cx="63500" cy="47625"/>
            </a:xfrm>
            <a:custGeom>
              <a:avLst/>
              <a:gdLst>
                <a:gd name="T0" fmla="*/ 8 w 15"/>
                <a:gd name="T1" fmla="*/ 0 h 11"/>
                <a:gd name="T2" fmla="*/ 8 w 15"/>
                <a:gd name="T3" fmla="*/ 11 h 11"/>
                <a:gd name="T4" fmla="*/ 8 w 15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1">
                  <a:moveTo>
                    <a:pt x="8" y="0"/>
                  </a:moveTo>
                  <a:cubicBezTo>
                    <a:pt x="0" y="0"/>
                    <a:pt x="0" y="11"/>
                    <a:pt x="8" y="11"/>
                  </a:cubicBezTo>
                  <a:cubicBezTo>
                    <a:pt x="15" y="11"/>
                    <a:pt x="15" y="0"/>
                    <a:pt x="8" y="0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113EA00E-0E4E-4282-91CF-8431B3746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2738" y="1695450"/>
              <a:ext cx="123825" cy="101600"/>
            </a:xfrm>
            <a:custGeom>
              <a:avLst/>
              <a:gdLst>
                <a:gd name="T0" fmla="*/ 28 w 29"/>
                <a:gd name="T1" fmla="*/ 17 h 24"/>
                <a:gd name="T2" fmla="*/ 26 w 29"/>
                <a:gd name="T3" fmla="*/ 14 h 24"/>
                <a:gd name="T4" fmla="*/ 16 w 29"/>
                <a:gd name="T5" fmla="*/ 8 h 24"/>
                <a:gd name="T6" fmla="*/ 10 w 29"/>
                <a:gd name="T7" fmla="*/ 2 h 24"/>
                <a:gd name="T8" fmla="*/ 2 w 29"/>
                <a:gd name="T9" fmla="*/ 2 h 24"/>
                <a:gd name="T10" fmla="*/ 2 w 29"/>
                <a:gd name="T11" fmla="*/ 10 h 24"/>
                <a:gd name="T12" fmla="*/ 20 w 29"/>
                <a:gd name="T13" fmla="*/ 23 h 24"/>
                <a:gd name="T14" fmla="*/ 24 w 29"/>
                <a:gd name="T15" fmla="*/ 24 h 24"/>
                <a:gd name="T16" fmla="*/ 28 w 29"/>
                <a:gd name="T17" fmla="*/ 21 h 24"/>
                <a:gd name="T18" fmla="*/ 28 w 29"/>
                <a:gd name="T19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24">
                  <a:moveTo>
                    <a:pt x="28" y="17"/>
                  </a:moveTo>
                  <a:cubicBezTo>
                    <a:pt x="28" y="16"/>
                    <a:pt x="27" y="14"/>
                    <a:pt x="26" y="14"/>
                  </a:cubicBezTo>
                  <a:cubicBezTo>
                    <a:pt x="22" y="12"/>
                    <a:pt x="19" y="10"/>
                    <a:pt x="16" y="8"/>
                  </a:cubicBezTo>
                  <a:cubicBezTo>
                    <a:pt x="14" y="6"/>
                    <a:pt x="12" y="4"/>
                    <a:pt x="10" y="2"/>
                  </a:cubicBezTo>
                  <a:cubicBezTo>
                    <a:pt x="8" y="0"/>
                    <a:pt x="4" y="0"/>
                    <a:pt x="2" y="2"/>
                  </a:cubicBezTo>
                  <a:cubicBezTo>
                    <a:pt x="0" y="5"/>
                    <a:pt x="0" y="8"/>
                    <a:pt x="2" y="10"/>
                  </a:cubicBezTo>
                  <a:cubicBezTo>
                    <a:pt x="7" y="16"/>
                    <a:pt x="13" y="20"/>
                    <a:pt x="20" y="23"/>
                  </a:cubicBezTo>
                  <a:cubicBezTo>
                    <a:pt x="21" y="24"/>
                    <a:pt x="23" y="24"/>
                    <a:pt x="24" y="24"/>
                  </a:cubicBezTo>
                  <a:cubicBezTo>
                    <a:pt x="26" y="23"/>
                    <a:pt x="27" y="22"/>
                    <a:pt x="28" y="21"/>
                  </a:cubicBezTo>
                  <a:cubicBezTo>
                    <a:pt x="28" y="20"/>
                    <a:pt x="29" y="18"/>
                    <a:pt x="28" y="17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9602AC05-C543-44A1-9243-1F10FDFEBF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5238" y="1368425"/>
              <a:ext cx="144463" cy="136525"/>
            </a:xfrm>
            <a:custGeom>
              <a:avLst/>
              <a:gdLst>
                <a:gd name="T0" fmla="*/ 30 w 34"/>
                <a:gd name="T1" fmla="*/ 21 h 32"/>
                <a:gd name="T2" fmla="*/ 24 w 34"/>
                <a:gd name="T3" fmla="*/ 18 h 32"/>
                <a:gd name="T4" fmla="*/ 22 w 34"/>
                <a:gd name="T5" fmla="*/ 17 h 32"/>
                <a:gd name="T6" fmla="*/ 22 w 34"/>
                <a:gd name="T7" fmla="*/ 16 h 32"/>
                <a:gd name="T8" fmla="*/ 19 w 34"/>
                <a:gd name="T9" fmla="*/ 14 h 32"/>
                <a:gd name="T10" fmla="*/ 14 w 34"/>
                <a:gd name="T11" fmla="*/ 9 h 32"/>
                <a:gd name="T12" fmla="*/ 14 w 34"/>
                <a:gd name="T13" fmla="*/ 9 h 32"/>
                <a:gd name="T14" fmla="*/ 14 w 34"/>
                <a:gd name="T15" fmla="*/ 8 h 32"/>
                <a:gd name="T16" fmla="*/ 13 w 34"/>
                <a:gd name="T17" fmla="*/ 7 h 32"/>
                <a:gd name="T18" fmla="*/ 11 w 34"/>
                <a:gd name="T19" fmla="*/ 3 h 32"/>
                <a:gd name="T20" fmla="*/ 3 w 34"/>
                <a:gd name="T21" fmla="*/ 1 h 32"/>
                <a:gd name="T22" fmla="*/ 1 w 34"/>
                <a:gd name="T23" fmla="*/ 9 h 32"/>
                <a:gd name="T24" fmla="*/ 25 w 34"/>
                <a:gd name="T25" fmla="*/ 31 h 32"/>
                <a:gd name="T26" fmla="*/ 29 w 34"/>
                <a:gd name="T27" fmla="*/ 31 h 32"/>
                <a:gd name="T28" fmla="*/ 32 w 34"/>
                <a:gd name="T29" fmla="*/ 29 h 32"/>
                <a:gd name="T30" fmla="*/ 30 w 34"/>
                <a:gd name="T31" fmla="*/ 2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" h="32">
                  <a:moveTo>
                    <a:pt x="30" y="21"/>
                  </a:moveTo>
                  <a:cubicBezTo>
                    <a:pt x="28" y="20"/>
                    <a:pt x="26" y="19"/>
                    <a:pt x="24" y="18"/>
                  </a:cubicBezTo>
                  <a:cubicBezTo>
                    <a:pt x="23" y="17"/>
                    <a:pt x="23" y="17"/>
                    <a:pt x="22" y="17"/>
                  </a:cubicBezTo>
                  <a:cubicBezTo>
                    <a:pt x="22" y="17"/>
                    <a:pt x="22" y="16"/>
                    <a:pt x="22" y="16"/>
                  </a:cubicBezTo>
                  <a:cubicBezTo>
                    <a:pt x="21" y="15"/>
                    <a:pt x="20" y="15"/>
                    <a:pt x="19" y="14"/>
                  </a:cubicBezTo>
                  <a:cubicBezTo>
                    <a:pt x="17" y="12"/>
                    <a:pt x="16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9"/>
                    <a:pt x="14" y="8"/>
                    <a:pt x="14" y="8"/>
                  </a:cubicBezTo>
                  <a:cubicBezTo>
                    <a:pt x="13" y="8"/>
                    <a:pt x="13" y="7"/>
                    <a:pt x="13" y="7"/>
                  </a:cubicBezTo>
                  <a:cubicBezTo>
                    <a:pt x="12" y="6"/>
                    <a:pt x="11" y="5"/>
                    <a:pt x="11" y="3"/>
                  </a:cubicBezTo>
                  <a:cubicBezTo>
                    <a:pt x="9" y="1"/>
                    <a:pt x="6" y="0"/>
                    <a:pt x="3" y="1"/>
                  </a:cubicBezTo>
                  <a:cubicBezTo>
                    <a:pt x="1" y="3"/>
                    <a:pt x="0" y="6"/>
                    <a:pt x="1" y="9"/>
                  </a:cubicBezTo>
                  <a:cubicBezTo>
                    <a:pt x="6" y="18"/>
                    <a:pt x="15" y="26"/>
                    <a:pt x="25" y="31"/>
                  </a:cubicBezTo>
                  <a:cubicBezTo>
                    <a:pt x="26" y="31"/>
                    <a:pt x="27" y="32"/>
                    <a:pt x="29" y="31"/>
                  </a:cubicBezTo>
                  <a:cubicBezTo>
                    <a:pt x="30" y="31"/>
                    <a:pt x="32" y="30"/>
                    <a:pt x="32" y="29"/>
                  </a:cubicBezTo>
                  <a:cubicBezTo>
                    <a:pt x="34" y="26"/>
                    <a:pt x="33" y="22"/>
                    <a:pt x="30" y="21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F04013CD-EAC3-472C-8752-26701D2352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0800" y="1403350"/>
              <a:ext cx="3175" cy="3175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0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5903AC1C-4D69-4FE3-807A-8F14E5DCCA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4775" y="1335088"/>
              <a:ext cx="60325" cy="50800"/>
            </a:xfrm>
            <a:custGeom>
              <a:avLst/>
              <a:gdLst>
                <a:gd name="T0" fmla="*/ 13 w 14"/>
                <a:gd name="T1" fmla="*/ 4 h 12"/>
                <a:gd name="T2" fmla="*/ 12 w 14"/>
                <a:gd name="T3" fmla="*/ 3 h 12"/>
                <a:gd name="T4" fmla="*/ 9 w 14"/>
                <a:gd name="T5" fmla="*/ 1 h 12"/>
                <a:gd name="T6" fmla="*/ 7 w 14"/>
                <a:gd name="T7" fmla="*/ 1 h 12"/>
                <a:gd name="T8" fmla="*/ 4 w 14"/>
                <a:gd name="T9" fmla="*/ 0 h 12"/>
                <a:gd name="T10" fmla="*/ 2 w 14"/>
                <a:gd name="T11" fmla="*/ 1 h 12"/>
                <a:gd name="T12" fmla="*/ 1 w 14"/>
                <a:gd name="T13" fmla="*/ 3 h 12"/>
                <a:gd name="T14" fmla="*/ 0 w 14"/>
                <a:gd name="T15" fmla="*/ 4 h 12"/>
                <a:gd name="T16" fmla="*/ 0 w 14"/>
                <a:gd name="T17" fmla="*/ 6 h 12"/>
                <a:gd name="T18" fmla="*/ 0 w 14"/>
                <a:gd name="T19" fmla="*/ 9 h 12"/>
                <a:gd name="T20" fmla="*/ 1 w 14"/>
                <a:gd name="T21" fmla="*/ 10 h 12"/>
                <a:gd name="T22" fmla="*/ 4 w 14"/>
                <a:gd name="T23" fmla="*/ 11 h 12"/>
                <a:gd name="T24" fmla="*/ 7 w 14"/>
                <a:gd name="T25" fmla="*/ 12 h 12"/>
                <a:gd name="T26" fmla="*/ 9 w 14"/>
                <a:gd name="T27" fmla="*/ 12 h 12"/>
                <a:gd name="T28" fmla="*/ 11 w 14"/>
                <a:gd name="T29" fmla="*/ 12 h 12"/>
                <a:gd name="T30" fmla="*/ 12 w 14"/>
                <a:gd name="T31" fmla="*/ 10 h 12"/>
                <a:gd name="T32" fmla="*/ 13 w 14"/>
                <a:gd name="T33" fmla="*/ 8 h 12"/>
                <a:gd name="T34" fmla="*/ 14 w 14"/>
                <a:gd name="T35" fmla="*/ 7 h 12"/>
                <a:gd name="T36" fmla="*/ 13 w 14"/>
                <a:gd name="T37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12">
                  <a:moveTo>
                    <a:pt x="13" y="4"/>
                  </a:moveTo>
                  <a:cubicBezTo>
                    <a:pt x="12" y="3"/>
                    <a:pt x="12" y="3"/>
                    <a:pt x="12" y="3"/>
                  </a:cubicBezTo>
                  <a:cubicBezTo>
                    <a:pt x="11" y="2"/>
                    <a:pt x="10" y="2"/>
                    <a:pt x="9" y="1"/>
                  </a:cubicBezTo>
                  <a:cubicBezTo>
                    <a:pt x="8" y="1"/>
                    <a:pt x="8" y="1"/>
                    <a:pt x="7" y="1"/>
                  </a:cubicBezTo>
                  <a:cubicBezTo>
                    <a:pt x="6" y="0"/>
                    <a:pt x="5" y="0"/>
                    <a:pt x="4" y="0"/>
                  </a:cubicBezTo>
                  <a:cubicBezTo>
                    <a:pt x="4" y="0"/>
                    <a:pt x="3" y="1"/>
                    <a:pt x="2" y="1"/>
                  </a:cubicBezTo>
                  <a:cubicBezTo>
                    <a:pt x="2" y="1"/>
                    <a:pt x="1" y="2"/>
                    <a:pt x="1" y="3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0" y="5"/>
                    <a:pt x="0" y="5"/>
                    <a:pt x="0" y="6"/>
                  </a:cubicBezTo>
                  <a:cubicBezTo>
                    <a:pt x="0" y="7"/>
                    <a:pt x="0" y="8"/>
                    <a:pt x="0" y="9"/>
                  </a:cubicBezTo>
                  <a:cubicBezTo>
                    <a:pt x="1" y="9"/>
                    <a:pt x="1" y="9"/>
                    <a:pt x="1" y="10"/>
                  </a:cubicBezTo>
                  <a:cubicBezTo>
                    <a:pt x="2" y="10"/>
                    <a:pt x="3" y="11"/>
                    <a:pt x="4" y="11"/>
                  </a:cubicBezTo>
                  <a:cubicBezTo>
                    <a:pt x="5" y="12"/>
                    <a:pt x="6" y="12"/>
                    <a:pt x="7" y="12"/>
                  </a:cubicBezTo>
                  <a:cubicBezTo>
                    <a:pt x="7" y="12"/>
                    <a:pt x="8" y="12"/>
                    <a:pt x="9" y="12"/>
                  </a:cubicBezTo>
                  <a:cubicBezTo>
                    <a:pt x="9" y="12"/>
                    <a:pt x="10" y="12"/>
                    <a:pt x="11" y="12"/>
                  </a:cubicBezTo>
                  <a:cubicBezTo>
                    <a:pt x="11" y="11"/>
                    <a:pt x="12" y="11"/>
                    <a:pt x="12" y="10"/>
                  </a:cubicBezTo>
                  <a:cubicBezTo>
                    <a:pt x="13" y="10"/>
                    <a:pt x="13" y="9"/>
                    <a:pt x="13" y="8"/>
                  </a:cubicBezTo>
                  <a:cubicBezTo>
                    <a:pt x="13" y="8"/>
                    <a:pt x="13" y="7"/>
                    <a:pt x="14" y="7"/>
                  </a:cubicBezTo>
                  <a:cubicBezTo>
                    <a:pt x="14" y="6"/>
                    <a:pt x="13" y="5"/>
                    <a:pt x="13" y="4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E1E8C213-3CD3-47B4-882F-75F759603E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6238" y="896938"/>
              <a:ext cx="114300" cy="73025"/>
            </a:xfrm>
            <a:custGeom>
              <a:avLst/>
              <a:gdLst>
                <a:gd name="T0" fmla="*/ 26 w 27"/>
                <a:gd name="T1" fmla="*/ 8 h 17"/>
                <a:gd name="T2" fmla="*/ 22 w 27"/>
                <a:gd name="T3" fmla="*/ 6 h 17"/>
                <a:gd name="T4" fmla="*/ 22 w 27"/>
                <a:gd name="T5" fmla="*/ 6 h 17"/>
                <a:gd name="T6" fmla="*/ 12 w 27"/>
                <a:gd name="T7" fmla="*/ 3 h 17"/>
                <a:gd name="T8" fmla="*/ 9 w 27"/>
                <a:gd name="T9" fmla="*/ 2 h 17"/>
                <a:gd name="T10" fmla="*/ 1 w 27"/>
                <a:gd name="T11" fmla="*/ 4 h 17"/>
                <a:gd name="T12" fmla="*/ 3 w 27"/>
                <a:gd name="T13" fmla="*/ 11 h 17"/>
                <a:gd name="T14" fmla="*/ 22 w 27"/>
                <a:gd name="T15" fmla="*/ 17 h 17"/>
                <a:gd name="T16" fmla="*/ 26 w 27"/>
                <a:gd name="T17" fmla="*/ 15 h 17"/>
                <a:gd name="T18" fmla="*/ 27 w 27"/>
                <a:gd name="T19" fmla="*/ 11 h 17"/>
                <a:gd name="T20" fmla="*/ 26 w 27"/>
                <a:gd name="T21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17">
                  <a:moveTo>
                    <a:pt x="26" y="8"/>
                  </a:moveTo>
                  <a:cubicBezTo>
                    <a:pt x="25" y="7"/>
                    <a:pt x="23" y="6"/>
                    <a:pt x="22" y="6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19" y="6"/>
                    <a:pt x="15" y="5"/>
                    <a:pt x="12" y="3"/>
                  </a:cubicBezTo>
                  <a:cubicBezTo>
                    <a:pt x="11" y="3"/>
                    <a:pt x="10" y="2"/>
                    <a:pt x="9" y="2"/>
                  </a:cubicBezTo>
                  <a:cubicBezTo>
                    <a:pt x="6" y="0"/>
                    <a:pt x="3" y="1"/>
                    <a:pt x="1" y="4"/>
                  </a:cubicBezTo>
                  <a:cubicBezTo>
                    <a:pt x="0" y="6"/>
                    <a:pt x="0" y="10"/>
                    <a:pt x="3" y="11"/>
                  </a:cubicBezTo>
                  <a:cubicBezTo>
                    <a:pt x="9" y="14"/>
                    <a:pt x="15" y="16"/>
                    <a:pt x="22" y="17"/>
                  </a:cubicBezTo>
                  <a:cubicBezTo>
                    <a:pt x="23" y="17"/>
                    <a:pt x="25" y="16"/>
                    <a:pt x="26" y="15"/>
                  </a:cubicBezTo>
                  <a:cubicBezTo>
                    <a:pt x="27" y="14"/>
                    <a:pt x="27" y="13"/>
                    <a:pt x="27" y="11"/>
                  </a:cubicBezTo>
                  <a:cubicBezTo>
                    <a:pt x="27" y="10"/>
                    <a:pt x="27" y="9"/>
                    <a:pt x="26" y="8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08FF457-3433-419F-9949-5507D131C1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833438"/>
              <a:ext cx="228600" cy="139700"/>
            </a:xfrm>
            <a:custGeom>
              <a:avLst/>
              <a:gdLst>
                <a:gd name="T0" fmla="*/ 49 w 54"/>
                <a:gd name="T1" fmla="*/ 22 h 33"/>
                <a:gd name="T2" fmla="*/ 10 w 54"/>
                <a:gd name="T3" fmla="*/ 2 h 33"/>
                <a:gd name="T4" fmla="*/ 3 w 54"/>
                <a:gd name="T5" fmla="*/ 2 h 33"/>
                <a:gd name="T6" fmla="*/ 3 w 54"/>
                <a:gd name="T7" fmla="*/ 10 h 33"/>
                <a:gd name="T8" fmla="*/ 46 w 54"/>
                <a:gd name="T9" fmla="*/ 32 h 33"/>
                <a:gd name="T10" fmla="*/ 53 w 54"/>
                <a:gd name="T11" fmla="*/ 28 h 33"/>
                <a:gd name="T12" fmla="*/ 49 w 54"/>
                <a:gd name="T13" fmla="*/ 2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33">
                  <a:moveTo>
                    <a:pt x="49" y="22"/>
                  </a:moveTo>
                  <a:cubicBezTo>
                    <a:pt x="34" y="20"/>
                    <a:pt x="21" y="13"/>
                    <a:pt x="10" y="2"/>
                  </a:cubicBezTo>
                  <a:cubicBezTo>
                    <a:pt x="8" y="0"/>
                    <a:pt x="5" y="0"/>
                    <a:pt x="3" y="2"/>
                  </a:cubicBezTo>
                  <a:cubicBezTo>
                    <a:pt x="0" y="4"/>
                    <a:pt x="1" y="7"/>
                    <a:pt x="3" y="10"/>
                  </a:cubicBezTo>
                  <a:cubicBezTo>
                    <a:pt x="14" y="22"/>
                    <a:pt x="30" y="30"/>
                    <a:pt x="46" y="32"/>
                  </a:cubicBezTo>
                  <a:cubicBezTo>
                    <a:pt x="49" y="33"/>
                    <a:pt x="52" y="31"/>
                    <a:pt x="53" y="28"/>
                  </a:cubicBezTo>
                  <a:cubicBezTo>
                    <a:pt x="54" y="26"/>
                    <a:pt x="52" y="22"/>
                    <a:pt x="49" y="22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FA696674-E895-40DC-9392-8FAD40CFE2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3138" y="1114425"/>
              <a:ext cx="93663" cy="80963"/>
            </a:xfrm>
            <a:custGeom>
              <a:avLst/>
              <a:gdLst>
                <a:gd name="T0" fmla="*/ 22 w 22"/>
                <a:gd name="T1" fmla="*/ 12 h 19"/>
                <a:gd name="T2" fmla="*/ 21 w 22"/>
                <a:gd name="T3" fmla="*/ 10 h 19"/>
                <a:gd name="T4" fmla="*/ 7 w 22"/>
                <a:gd name="T5" fmla="*/ 1 h 19"/>
                <a:gd name="T6" fmla="*/ 3 w 22"/>
                <a:gd name="T7" fmla="*/ 1 h 19"/>
                <a:gd name="T8" fmla="*/ 0 w 22"/>
                <a:gd name="T9" fmla="*/ 5 h 19"/>
                <a:gd name="T10" fmla="*/ 1 w 22"/>
                <a:gd name="T11" fmla="*/ 9 h 19"/>
                <a:gd name="T12" fmla="*/ 4 w 22"/>
                <a:gd name="T13" fmla="*/ 12 h 19"/>
                <a:gd name="T14" fmla="*/ 5 w 22"/>
                <a:gd name="T15" fmla="*/ 12 h 19"/>
                <a:gd name="T16" fmla="*/ 10 w 22"/>
                <a:gd name="T17" fmla="*/ 14 h 19"/>
                <a:gd name="T18" fmla="*/ 13 w 22"/>
                <a:gd name="T19" fmla="*/ 18 h 19"/>
                <a:gd name="T20" fmla="*/ 17 w 22"/>
                <a:gd name="T21" fmla="*/ 19 h 19"/>
                <a:gd name="T22" fmla="*/ 21 w 22"/>
                <a:gd name="T23" fmla="*/ 18 h 19"/>
                <a:gd name="T24" fmla="*/ 22 w 22"/>
                <a:gd name="T25" fmla="*/ 14 h 19"/>
                <a:gd name="T26" fmla="*/ 22 w 22"/>
                <a:gd name="T27" fmla="*/ 1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" h="19">
                  <a:moveTo>
                    <a:pt x="22" y="12"/>
                  </a:moveTo>
                  <a:cubicBezTo>
                    <a:pt x="22" y="11"/>
                    <a:pt x="21" y="11"/>
                    <a:pt x="21" y="10"/>
                  </a:cubicBezTo>
                  <a:cubicBezTo>
                    <a:pt x="17" y="6"/>
                    <a:pt x="12" y="3"/>
                    <a:pt x="7" y="1"/>
                  </a:cubicBezTo>
                  <a:cubicBezTo>
                    <a:pt x="6" y="0"/>
                    <a:pt x="4" y="1"/>
                    <a:pt x="3" y="1"/>
                  </a:cubicBezTo>
                  <a:cubicBezTo>
                    <a:pt x="2" y="2"/>
                    <a:pt x="0" y="3"/>
                    <a:pt x="0" y="5"/>
                  </a:cubicBezTo>
                  <a:cubicBezTo>
                    <a:pt x="0" y="6"/>
                    <a:pt x="0" y="8"/>
                    <a:pt x="1" y="9"/>
                  </a:cubicBezTo>
                  <a:cubicBezTo>
                    <a:pt x="2" y="10"/>
                    <a:pt x="3" y="11"/>
                    <a:pt x="4" y="12"/>
                  </a:cubicBezTo>
                  <a:cubicBezTo>
                    <a:pt x="4" y="12"/>
                    <a:pt x="5" y="12"/>
                    <a:pt x="5" y="12"/>
                  </a:cubicBezTo>
                  <a:cubicBezTo>
                    <a:pt x="7" y="13"/>
                    <a:pt x="8" y="13"/>
                    <a:pt x="10" y="14"/>
                  </a:cubicBezTo>
                  <a:cubicBezTo>
                    <a:pt x="11" y="15"/>
                    <a:pt x="12" y="16"/>
                    <a:pt x="13" y="18"/>
                  </a:cubicBezTo>
                  <a:cubicBezTo>
                    <a:pt x="14" y="19"/>
                    <a:pt x="15" y="19"/>
                    <a:pt x="17" y="19"/>
                  </a:cubicBezTo>
                  <a:cubicBezTo>
                    <a:pt x="18" y="19"/>
                    <a:pt x="20" y="19"/>
                    <a:pt x="21" y="18"/>
                  </a:cubicBezTo>
                  <a:cubicBezTo>
                    <a:pt x="22" y="17"/>
                    <a:pt x="22" y="15"/>
                    <a:pt x="22" y="14"/>
                  </a:cubicBezTo>
                  <a:cubicBezTo>
                    <a:pt x="22" y="13"/>
                    <a:pt x="22" y="13"/>
                    <a:pt x="22" y="12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6B636B44-00EC-4D7E-86CD-BB859361E9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9475" y="1165225"/>
              <a:ext cx="174625" cy="139700"/>
            </a:xfrm>
            <a:custGeom>
              <a:avLst/>
              <a:gdLst>
                <a:gd name="T0" fmla="*/ 36 w 41"/>
                <a:gd name="T1" fmla="*/ 21 h 33"/>
                <a:gd name="T2" fmla="*/ 35 w 41"/>
                <a:gd name="T3" fmla="*/ 21 h 33"/>
                <a:gd name="T4" fmla="*/ 35 w 41"/>
                <a:gd name="T5" fmla="*/ 21 h 33"/>
                <a:gd name="T6" fmla="*/ 33 w 41"/>
                <a:gd name="T7" fmla="*/ 20 h 33"/>
                <a:gd name="T8" fmla="*/ 29 w 41"/>
                <a:gd name="T9" fmla="*/ 18 h 33"/>
                <a:gd name="T10" fmla="*/ 22 w 41"/>
                <a:gd name="T11" fmla="*/ 13 h 33"/>
                <a:gd name="T12" fmla="*/ 21 w 41"/>
                <a:gd name="T13" fmla="*/ 13 h 33"/>
                <a:gd name="T14" fmla="*/ 21 w 41"/>
                <a:gd name="T15" fmla="*/ 12 h 33"/>
                <a:gd name="T16" fmla="*/ 20 w 41"/>
                <a:gd name="T17" fmla="*/ 12 h 33"/>
                <a:gd name="T18" fmla="*/ 19 w 41"/>
                <a:gd name="T19" fmla="*/ 11 h 33"/>
                <a:gd name="T20" fmla="*/ 16 w 41"/>
                <a:gd name="T21" fmla="*/ 9 h 33"/>
                <a:gd name="T22" fmla="*/ 10 w 41"/>
                <a:gd name="T23" fmla="*/ 2 h 33"/>
                <a:gd name="T24" fmla="*/ 2 w 41"/>
                <a:gd name="T25" fmla="*/ 2 h 33"/>
                <a:gd name="T26" fmla="*/ 2 w 41"/>
                <a:gd name="T27" fmla="*/ 10 h 33"/>
                <a:gd name="T28" fmla="*/ 33 w 41"/>
                <a:gd name="T29" fmla="*/ 32 h 33"/>
                <a:gd name="T30" fmla="*/ 40 w 41"/>
                <a:gd name="T31" fmla="*/ 28 h 33"/>
                <a:gd name="T32" fmla="*/ 36 w 41"/>
                <a:gd name="T33" fmla="*/ 2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33">
                  <a:moveTo>
                    <a:pt x="36" y="21"/>
                  </a:moveTo>
                  <a:cubicBezTo>
                    <a:pt x="36" y="21"/>
                    <a:pt x="36" y="21"/>
                    <a:pt x="35" y="21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35" y="20"/>
                    <a:pt x="34" y="20"/>
                    <a:pt x="33" y="20"/>
                  </a:cubicBezTo>
                  <a:cubicBezTo>
                    <a:pt x="32" y="19"/>
                    <a:pt x="31" y="19"/>
                    <a:pt x="29" y="18"/>
                  </a:cubicBezTo>
                  <a:cubicBezTo>
                    <a:pt x="27" y="17"/>
                    <a:pt x="24" y="15"/>
                    <a:pt x="22" y="13"/>
                  </a:cubicBezTo>
                  <a:cubicBezTo>
                    <a:pt x="22" y="13"/>
                    <a:pt x="21" y="13"/>
                    <a:pt x="21" y="13"/>
                  </a:cubicBezTo>
                  <a:cubicBezTo>
                    <a:pt x="21" y="13"/>
                    <a:pt x="21" y="13"/>
                    <a:pt x="21" y="12"/>
                  </a:cubicBezTo>
                  <a:cubicBezTo>
                    <a:pt x="21" y="12"/>
                    <a:pt x="20" y="12"/>
                    <a:pt x="20" y="12"/>
                  </a:cubicBezTo>
                  <a:cubicBezTo>
                    <a:pt x="20" y="12"/>
                    <a:pt x="20" y="12"/>
                    <a:pt x="19" y="11"/>
                  </a:cubicBezTo>
                  <a:cubicBezTo>
                    <a:pt x="18" y="11"/>
                    <a:pt x="17" y="10"/>
                    <a:pt x="16" y="9"/>
                  </a:cubicBezTo>
                  <a:cubicBezTo>
                    <a:pt x="14" y="7"/>
                    <a:pt x="12" y="5"/>
                    <a:pt x="10" y="2"/>
                  </a:cubicBezTo>
                  <a:cubicBezTo>
                    <a:pt x="8" y="0"/>
                    <a:pt x="4" y="0"/>
                    <a:pt x="2" y="2"/>
                  </a:cubicBezTo>
                  <a:cubicBezTo>
                    <a:pt x="0" y="5"/>
                    <a:pt x="0" y="8"/>
                    <a:pt x="2" y="10"/>
                  </a:cubicBezTo>
                  <a:cubicBezTo>
                    <a:pt x="11" y="20"/>
                    <a:pt x="21" y="27"/>
                    <a:pt x="33" y="32"/>
                  </a:cubicBezTo>
                  <a:cubicBezTo>
                    <a:pt x="36" y="33"/>
                    <a:pt x="40" y="31"/>
                    <a:pt x="40" y="28"/>
                  </a:cubicBezTo>
                  <a:cubicBezTo>
                    <a:pt x="41" y="25"/>
                    <a:pt x="39" y="22"/>
                    <a:pt x="36" y="21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6EADFF2A-B6D5-4267-B64D-F3564E7663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5138" y="2120900"/>
              <a:ext cx="68263" cy="63500"/>
            </a:xfrm>
            <a:custGeom>
              <a:avLst/>
              <a:gdLst>
                <a:gd name="T0" fmla="*/ 15 w 16"/>
                <a:gd name="T1" fmla="*/ 8 h 15"/>
                <a:gd name="T2" fmla="*/ 14 w 16"/>
                <a:gd name="T3" fmla="*/ 5 h 15"/>
                <a:gd name="T4" fmla="*/ 9 w 16"/>
                <a:gd name="T5" fmla="*/ 2 h 15"/>
                <a:gd name="T6" fmla="*/ 8 w 16"/>
                <a:gd name="T7" fmla="*/ 0 h 15"/>
                <a:gd name="T8" fmla="*/ 5 w 16"/>
                <a:gd name="T9" fmla="*/ 0 h 15"/>
                <a:gd name="T10" fmla="*/ 3 w 16"/>
                <a:gd name="T11" fmla="*/ 0 h 15"/>
                <a:gd name="T12" fmla="*/ 2 w 16"/>
                <a:gd name="T13" fmla="*/ 2 h 15"/>
                <a:gd name="T14" fmla="*/ 1 w 16"/>
                <a:gd name="T15" fmla="*/ 3 h 15"/>
                <a:gd name="T16" fmla="*/ 0 w 16"/>
                <a:gd name="T17" fmla="*/ 6 h 15"/>
                <a:gd name="T18" fmla="*/ 0 w 16"/>
                <a:gd name="T19" fmla="*/ 7 h 15"/>
                <a:gd name="T20" fmla="*/ 2 w 16"/>
                <a:gd name="T21" fmla="*/ 9 h 15"/>
                <a:gd name="T22" fmla="*/ 6 w 16"/>
                <a:gd name="T23" fmla="*/ 13 h 15"/>
                <a:gd name="T24" fmla="*/ 8 w 16"/>
                <a:gd name="T25" fmla="*/ 14 h 15"/>
                <a:gd name="T26" fmla="*/ 10 w 16"/>
                <a:gd name="T27" fmla="*/ 15 h 15"/>
                <a:gd name="T28" fmla="*/ 12 w 16"/>
                <a:gd name="T29" fmla="*/ 14 h 15"/>
                <a:gd name="T30" fmla="*/ 14 w 16"/>
                <a:gd name="T31" fmla="*/ 13 h 15"/>
                <a:gd name="T32" fmla="*/ 15 w 16"/>
                <a:gd name="T33" fmla="*/ 12 h 15"/>
                <a:gd name="T34" fmla="*/ 16 w 16"/>
                <a:gd name="T35" fmla="*/ 9 h 15"/>
                <a:gd name="T36" fmla="*/ 15 w 16"/>
                <a:gd name="T37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" h="15">
                  <a:moveTo>
                    <a:pt x="15" y="8"/>
                  </a:moveTo>
                  <a:cubicBezTo>
                    <a:pt x="15" y="7"/>
                    <a:pt x="15" y="6"/>
                    <a:pt x="14" y="5"/>
                  </a:cubicBezTo>
                  <a:cubicBezTo>
                    <a:pt x="13" y="4"/>
                    <a:pt x="11" y="3"/>
                    <a:pt x="9" y="2"/>
                  </a:cubicBezTo>
                  <a:cubicBezTo>
                    <a:pt x="9" y="1"/>
                    <a:pt x="8" y="1"/>
                    <a:pt x="8" y="0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3" y="1"/>
                    <a:pt x="2" y="1"/>
                    <a:pt x="2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6"/>
                    <a:pt x="0" y="6"/>
                    <a:pt x="0" y="7"/>
                  </a:cubicBezTo>
                  <a:cubicBezTo>
                    <a:pt x="0" y="8"/>
                    <a:pt x="1" y="9"/>
                    <a:pt x="2" y="9"/>
                  </a:cubicBezTo>
                  <a:cubicBezTo>
                    <a:pt x="3" y="11"/>
                    <a:pt x="5" y="12"/>
                    <a:pt x="6" y="13"/>
                  </a:cubicBezTo>
                  <a:cubicBezTo>
                    <a:pt x="7" y="14"/>
                    <a:pt x="7" y="14"/>
                    <a:pt x="8" y="14"/>
                  </a:cubicBezTo>
                  <a:cubicBezTo>
                    <a:pt x="9" y="15"/>
                    <a:pt x="9" y="15"/>
                    <a:pt x="10" y="15"/>
                  </a:cubicBezTo>
                  <a:cubicBezTo>
                    <a:pt x="11" y="15"/>
                    <a:pt x="12" y="15"/>
                    <a:pt x="12" y="14"/>
                  </a:cubicBezTo>
                  <a:cubicBezTo>
                    <a:pt x="13" y="14"/>
                    <a:pt x="14" y="14"/>
                    <a:pt x="14" y="13"/>
                  </a:cubicBezTo>
                  <a:cubicBezTo>
                    <a:pt x="14" y="13"/>
                    <a:pt x="15" y="12"/>
                    <a:pt x="15" y="12"/>
                  </a:cubicBezTo>
                  <a:cubicBezTo>
                    <a:pt x="15" y="11"/>
                    <a:pt x="16" y="10"/>
                    <a:pt x="16" y="9"/>
                  </a:cubicBezTo>
                  <a:cubicBezTo>
                    <a:pt x="16" y="9"/>
                    <a:pt x="16" y="8"/>
                    <a:pt x="15" y="8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30A3ADF0-DC63-44D4-998C-CECD3DA38A9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9763" y="1743075"/>
              <a:ext cx="71438" cy="66675"/>
            </a:xfrm>
            <a:custGeom>
              <a:avLst/>
              <a:gdLst>
                <a:gd name="T0" fmla="*/ 17 w 17"/>
                <a:gd name="T1" fmla="*/ 9 h 16"/>
                <a:gd name="T2" fmla="*/ 16 w 17"/>
                <a:gd name="T3" fmla="*/ 6 h 16"/>
                <a:gd name="T4" fmla="*/ 12 w 17"/>
                <a:gd name="T5" fmla="*/ 3 h 16"/>
                <a:gd name="T6" fmla="*/ 7 w 17"/>
                <a:gd name="T7" fmla="*/ 0 h 16"/>
                <a:gd name="T8" fmla="*/ 5 w 17"/>
                <a:gd name="T9" fmla="*/ 0 h 16"/>
                <a:gd name="T10" fmla="*/ 3 w 17"/>
                <a:gd name="T11" fmla="*/ 1 h 16"/>
                <a:gd name="T12" fmla="*/ 1 w 17"/>
                <a:gd name="T13" fmla="*/ 2 h 16"/>
                <a:gd name="T14" fmla="*/ 0 w 17"/>
                <a:gd name="T15" fmla="*/ 4 h 16"/>
                <a:gd name="T16" fmla="*/ 1 w 17"/>
                <a:gd name="T17" fmla="*/ 8 h 16"/>
                <a:gd name="T18" fmla="*/ 2 w 17"/>
                <a:gd name="T19" fmla="*/ 9 h 16"/>
                <a:gd name="T20" fmla="*/ 4 w 17"/>
                <a:gd name="T21" fmla="*/ 11 h 16"/>
                <a:gd name="T22" fmla="*/ 3 w 17"/>
                <a:gd name="T23" fmla="*/ 10 h 16"/>
                <a:gd name="T24" fmla="*/ 5 w 17"/>
                <a:gd name="T25" fmla="*/ 12 h 16"/>
                <a:gd name="T26" fmla="*/ 8 w 17"/>
                <a:gd name="T27" fmla="*/ 14 h 16"/>
                <a:gd name="T28" fmla="*/ 10 w 17"/>
                <a:gd name="T29" fmla="*/ 15 h 16"/>
                <a:gd name="T30" fmla="*/ 12 w 17"/>
                <a:gd name="T31" fmla="*/ 15 h 16"/>
                <a:gd name="T32" fmla="*/ 14 w 17"/>
                <a:gd name="T33" fmla="*/ 15 h 16"/>
                <a:gd name="T34" fmla="*/ 16 w 17"/>
                <a:gd name="T35" fmla="*/ 14 h 16"/>
                <a:gd name="T36" fmla="*/ 16 w 17"/>
                <a:gd name="T37" fmla="*/ 13 h 16"/>
                <a:gd name="T38" fmla="*/ 17 w 17"/>
                <a:gd name="T39" fmla="*/ 10 h 16"/>
                <a:gd name="T40" fmla="*/ 17 w 17"/>
                <a:gd name="T41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" h="16">
                  <a:moveTo>
                    <a:pt x="17" y="9"/>
                  </a:moveTo>
                  <a:cubicBezTo>
                    <a:pt x="17" y="8"/>
                    <a:pt x="16" y="7"/>
                    <a:pt x="16" y="6"/>
                  </a:cubicBezTo>
                  <a:cubicBezTo>
                    <a:pt x="14" y="5"/>
                    <a:pt x="13" y="4"/>
                    <a:pt x="12" y="3"/>
                  </a:cubicBezTo>
                  <a:cubicBezTo>
                    <a:pt x="10" y="1"/>
                    <a:pt x="9" y="1"/>
                    <a:pt x="7" y="0"/>
                  </a:cubicBezTo>
                  <a:cubicBezTo>
                    <a:pt x="6" y="0"/>
                    <a:pt x="6" y="0"/>
                    <a:pt x="5" y="0"/>
                  </a:cubicBezTo>
                  <a:cubicBezTo>
                    <a:pt x="4" y="0"/>
                    <a:pt x="4" y="0"/>
                    <a:pt x="3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3"/>
                    <a:pt x="1" y="3"/>
                    <a:pt x="0" y="4"/>
                  </a:cubicBezTo>
                  <a:cubicBezTo>
                    <a:pt x="0" y="5"/>
                    <a:pt x="0" y="7"/>
                    <a:pt x="1" y="8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3" y="10"/>
                    <a:pt x="3" y="11"/>
                    <a:pt x="4" y="11"/>
                  </a:cubicBezTo>
                  <a:cubicBezTo>
                    <a:pt x="4" y="11"/>
                    <a:pt x="3" y="11"/>
                    <a:pt x="3" y="10"/>
                  </a:cubicBezTo>
                  <a:cubicBezTo>
                    <a:pt x="4" y="11"/>
                    <a:pt x="5" y="11"/>
                    <a:pt x="5" y="12"/>
                  </a:cubicBezTo>
                  <a:cubicBezTo>
                    <a:pt x="6" y="12"/>
                    <a:pt x="7" y="13"/>
                    <a:pt x="8" y="14"/>
                  </a:cubicBezTo>
                  <a:cubicBezTo>
                    <a:pt x="8" y="14"/>
                    <a:pt x="9" y="15"/>
                    <a:pt x="10" y="15"/>
                  </a:cubicBezTo>
                  <a:cubicBezTo>
                    <a:pt x="10" y="15"/>
                    <a:pt x="11" y="16"/>
                    <a:pt x="12" y="15"/>
                  </a:cubicBezTo>
                  <a:cubicBezTo>
                    <a:pt x="12" y="16"/>
                    <a:pt x="13" y="15"/>
                    <a:pt x="14" y="15"/>
                  </a:cubicBezTo>
                  <a:cubicBezTo>
                    <a:pt x="14" y="15"/>
                    <a:pt x="15" y="14"/>
                    <a:pt x="16" y="14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7" y="12"/>
                    <a:pt x="17" y="11"/>
                    <a:pt x="17" y="10"/>
                  </a:cubicBezTo>
                  <a:cubicBezTo>
                    <a:pt x="17" y="10"/>
                    <a:pt x="17" y="9"/>
                    <a:pt x="17" y="9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BBBB039D-4452-4008-B9B9-3CD5ABE50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4625" y="2243138"/>
              <a:ext cx="92075" cy="60325"/>
            </a:xfrm>
            <a:custGeom>
              <a:avLst/>
              <a:gdLst>
                <a:gd name="T0" fmla="*/ 21 w 22"/>
                <a:gd name="T1" fmla="*/ 6 h 14"/>
                <a:gd name="T2" fmla="*/ 18 w 22"/>
                <a:gd name="T3" fmla="*/ 3 h 14"/>
                <a:gd name="T4" fmla="*/ 7 w 22"/>
                <a:gd name="T5" fmla="*/ 0 h 14"/>
                <a:gd name="T6" fmla="*/ 3 w 22"/>
                <a:gd name="T7" fmla="*/ 1 h 14"/>
                <a:gd name="T8" fmla="*/ 0 w 22"/>
                <a:gd name="T9" fmla="*/ 4 h 14"/>
                <a:gd name="T10" fmla="*/ 0 w 22"/>
                <a:gd name="T11" fmla="*/ 8 h 14"/>
                <a:gd name="T12" fmla="*/ 4 w 22"/>
                <a:gd name="T13" fmla="*/ 11 h 14"/>
                <a:gd name="T14" fmla="*/ 15 w 22"/>
                <a:gd name="T15" fmla="*/ 14 h 14"/>
                <a:gd name="T16" fmla="*/ 19 w 22"/>
                <a:gd name="T17" fmla="*/ 13 h 14"/>
                <a:gd name="T18" fmla="*/ 22 w 22"/>
                <a:gd name="T19" fmla="*/ 10 h 14"/>
                <a:gd name="T20" fmla="*/ 21 w 22"/>
                <a:gd name="T2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14">
                  <a:moveTo>
                    <a:pt x="21" y="6"/>
                  </a:moveTo>
                  <a:cubicBezTo>
                    <a:pt x="20" y="4"/>
                    <a:pt x="19" y="3"/>
                    <a:pt x="18" y="3"/>
                  </a:cubicBezTo>
                  <a:cubicBezTo>
                    <a:pt x="14" y="2"/>
                    <a:pt x="10" y="1"/>
                    <a:pt x="7" y="0"/>
                  </a:cubicBezTo>
                  <a:cubicBezTo>
                    <a:pt x="5" y="0"/>
                    <a:pt x="4" y="0"/>
                    <a:pt x="3" y="1"/>
                  </a:cubicBezTo>
                  <a:cubicBezTo>
                    <a:pt x="1" y="1"/>
                    <a:pt x="0" y="3"/>
                    <a:pt x="0" y="4"/>
                  </a:cubicBezTo>
                  <a:cubicBezTo>
                    <a:pt x="0" y="5"/>
                    <a:pt x="0" y="7"/>
                    <a:pt x="0" y="8"/>
                  </a:cubicBezTo>
                  <a:cubicBezTo>
                    <a:pt x="1" y="9"/>
                    <a:pt x="2" y="10"/>
                    <a:pt x="4" y="11"/>
                  </a:cubicBezTo>
                  <a:cubicBezTo>
                    <a:pt x="8" y="12"/>
                    <a:pt x="11" y="13"/>
                    <a:pt x="15" y="14"/>
                  </a:cubicBezTo>
                  <a:cubicBezTo>
                    <a:pt x="16" y="14"/>
                    <a:pt x="18" y="14"/>
                    <a:pt x="19" y="13"/>
                  </a:cubicBezTo>
                  <a:cubicBezTo>
                    <a:pt x="20" y="12"/>
                    <a:pt x="22" y="11"/>
                    <a:pt x="22" y="10"/>
                  </a:cubicBezTo>
                  <a:cubicBezTo>
                    <a:pt x="22" y="8"/>
                    <a:pt x="22" y="7"/>
                    <a:pt x="21" y="6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B0397352-6F39-44AC-B897-7F66F3D3AB59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325" y="2349500"/>
              <a:ext cx="160338" cy="76200"/>
            </a:xfrm>
            <a:custGeom>
              <a:avLst/>
              <a:gdLst>
                <a:gd name="T0" fmla="*/ 36 w 38"/>
                <a:gd name="T1" fmla="*/ 4 h 18"/>
                <a:gd name="T2" fmla="*/ 28 w 38"/>
                <a:gd name="T3" fmla="*/ 2 h 18"/>
                <a:gd name="T4" fmla="*/ 26 w 38"/>
                <a:gd name="T5" fmla="*/ 3 h 18"/>
                <a:gd name="T6" fmla="*/ 24 w 38"/>
                <a:gd name="T7" fmla="*/ 4 h 18"/>
                <a:gd name="T8" fmla="*/ 24 w 38"/>
                <a:gd name="T9" fmla="*/ 4 h 18"/>
                <a:gd name="T10" fmla="*/ 18 w 38"/>
                <a:gd name="T11" fmla="*/ 6 h 18"/>
                <a:gd name="T12" fmla="*/ 17 w 38"/>
                <a:gd name="T13" fmla="*/ 6 h 18"/>
                <a:gd name="T14" fmla="*/ 16 w 38"/>
                <a:gd name="T15" fmla="*/ 6 h 18"/>
                <a:gd name="T16" fmla="*/ 13 w 38"/>
                <a:gd name="T17" fmla="*/ 6 h 18"/>
                <a:gd name="T18" fmla="*/ 10 w 38"/>
                <a:gd name="T19" fmla="*/ 6 h 18"/>
                <a:gd name="T20" fmla="*/ 9 w 38"/>
                <a:gd name="T21" fmla="*/ 6 h 18"/>
                <a:gd name="T22" fmla="*/ 7 w 38"/>
                <a:gd name="T23" fmla="*/ 5 h 18"/>
                <a:gd name="T24" fmla="*/ 1 w 38"/>
                <a:gd name="T25" fmla="*/ 9 h 18"/>
                <a:gd name="T26" fmla="*/ 4 w 38"/>
                <a:gd name="T27" fmla="*/ 16 h 18"/>
                <a:gd name="T28" fmla="*/ 34 w 38"/>
                <a:gd name="T29" fmla="*/ 12 h 18"/>
                <a:gd name="T30" fmla="*/ 36 w 38"/>
                <a:gd name="T31" fmla="*/ 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" h="18">
                  <a:moveTo>
                    <a:pt x="36" y="4"/>
                  </a:moveTo>
                  <a:cubicBezTo>
                    <a:pt x="34" y="2"/>
                    <a:pt x="31" y="0"/>
                    <a:pt x="28" y="2"/>
                  </a:cubicBezTo>
                  <a:cubicBezTo>
                    <a:pt x="28" y="2"/>
                    <a:pt x="27" y="3"/>
                    <a:pt x="26" y="3"/>
                  </a:cubicBezTo>
                  <a:cubicBezTo>
                    <a:pt x="25" y="4"/>
                    <a:pt x="25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2" y="5"/>
                    <a:pt x="20" y="5"/>
                    <a:pt x="18" y="6"/>
                  </a:cubicBezTo>
                  <a:cubicBezTo>
                    <a:pt x="18" y="6"/>
                    <a:pt x="17" y="6"/>
                    <a:pt x="17" y="6"/>
                  </a:cubicBezTo>
                  <a:cubicBezTo>
                    <a:pt x="17" y="6"/>
                    <a:pt x="16" y="6"/>
                    <a:pt x="16" y="6"/>
                  </a:cubicBezTo>
                  <a:cubicBezTo>
                    <a:pt x="15" y="6"/>
                    <a:pt x="14" y="6"/>
                    <a:pt x="13" y="6"/>
                  </a:cubicBezTo>
                  <a:cubicBezTo>
                    <a:pt x="12" y="6"/>
                    <a:pt x="11" y="6"/>
                    <a:pt x="10" y="6"/>
                  </a:cubicBezTo>
                  <a:cubicBezTo>
                    <a:pt x="11" y="6"/>
                    <a:pt x="9" y="6"/>
                    <a:pt x="9" y="6"/>
                  </a:cubicBezTo>
                  <a:cubicBezTo>
                    <a:pt x="8" y="6"/>
                    <a:pt x="8" y="5"/>
                    <a:pt x="7" y="5"/>
                  </a:cubicBezTo>
                  <a:cubicBezTo>
                    <a:pt x="4" y="5"/>
                    <a:pt x="1" y="6"/>
                    <a:pt x="1" y="9"/>
                  </a:cubicBezTo>
                  <a:cubicBezTo>
                    <a:pt x="0" y="12"/>
                    <a:pt x="1" y="15"/>
                    <a:pt x="4" y="16"/>
                  </a:cubicBezTo>
                  <a:cubicBezTo>
                    <a:pt x="14" y="18"/>
                    <a:pt x="25" y="17"/>
                    <a:pt x="34" y="12"/>
                  </a:cubicBezTo>
                  <a:cubicBezTo>
                    <a:pt x="36" y="10"/>
                    <a:pt x="38" y="7"/>
                    <a:pt x="36" y="4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44C096F0-CE8E-4850-9270-08A69F0FBB9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6525" y="1687513"/>
              <a:ext cx="96838" cy="71438"/>
            </a:xfrm>
            <a:custGeom>
              <a:avLst/>
              <a:gdLst>
                <a:gd name="T0" fmla="*/ 22 w 23"/>
                <a:gd name="T1" fmla="*/ 9 h 17"/>
                <a:gd name="T2" fmla="*/ 20 w 23"/>
                <a:gd name="T3" fmla="*/ 6 h 17"/>
                <a:gd name="T4" fmla="*/ 8 w 23"/>
                <a:gd name="T5" fmla="*/ 0 h 17"/>
                <a:gd name="T6" fmla="*/ 4 w 23"/>
                <a:gd name="T7" fmla="*/ 0 h 17"/>
                <a:gd name="T8" fmla="*/ 1 w 23"/>
                <a:gd name="T9" fmla="*/ 3 h 17"/>
                <a:gd name="T10" fmla="*/ 0 w 23"/>
                <a:gd name="T11" fmla="*/ 7 h 17"/>
                <a:gd name="T12" fmla="*/ 3 w 23"/>
                <a:gd name="T13" fmla="*/ 10 h 17"/>
                <a:gd name="T14" fmla="*/ 14 w 23"/>
                <a:gd name="T15" fmla="*/ 16 h 17"/>
                <a:gd name="T16" fmla="*/ 18 w 23"/>
                <a:gd name="T17" fmla="*/ 16 h 17"/>
                <a:gd name="T18" fmla="*/ 22 w 23"/>
                <a:gd name="T19" fmla="*/ 14 h 17"/>
                <a:gd name="T20" fmla="*/ 22 w 23"/>
                <a:gd name="T21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7">
                  <a:moveTo>
                    <a:pt x="22" y="9"/>
                  </a:moveTo>
                  <a:cubicBezTo>
                    <a:pt x="22" y="8"/>
                    <a:pt x="21" y="7"/>
                    <a:pt x="20" y="6"/>
                  </a:cubicBezTo>
                  <a:cubicBezTo>
                    <a:pt x="16" y="4"/>
                    <a:pt x="12" y="2"/>
                    <a:pt x="8" y="0"/>
                  </a:cubicBezTo>
                  <a:cubicBezTo>
                    <a:pt x="7" y="0"/>
                    <a:pt x="6" y="0"/>
                    <a:pt x="4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4"/>
                    <a:pt x="0" y="5"/>
                    <a:pt x="0" y="7"/>
                  </a:cubicBezTo>
                  <a:cubicBezTo>
                    <a:pt x="1" y="8"/>
                    <a:pt x="2" y="9"/>
                    <a:pt x="3" y="10"/>
                  </a:cubicBezTo>
                  <a:cubicBezTo>
                    <a:pt x="7" y="12"/>
                    <a:pt x="11" y="14"/>
                    <a:pt x="14" y="16"/>
                  </a:cubicBezTo>
                  <a:cubicBezTo>
                    <a:pt x="16" y="16"/>
                    <a:pt x="17" y="17"/>
                    <a:pt x="18" y="16"/>
                  </a:cubicBezTo>
                  <a:cubicBezTo>
                    <a:pt x="20" y="16"/>
                    <a:pt x="21" y="15"/>
                    <a:pt x="22" y="14"/>
                  </a:cubicBezTo>
                  <a:cubicBezTo>
                    <a:pt x="22" y="12"/>
                    <a:pt x="23" y="11"/>
                    <a:pt x="22" y="9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11E0E43C-0180-4D30-A2FD-FB68CF7F605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5700" y="1589088"/>
              <a:ext cx="63500" cy="55563"/>
            </a:xfrm>
            <a:custGeom>
              <a:avLst/>
              <a:gdLst>
                <a:gd name="T0" fmla="*/ 15 w 15"/>
                <a:gd name="T1" fmla="*/ 6 h 13"/>
                <a:gd name="T2" fmla="*/ 14 w 15"/>
                <a:gd name="T3" fmla="*/ 5 h 13"/>
                <a:gd name="T4" fmla="*/ 12 w 15"/>
                <a:gd name="T5" fmla="*/ 3 h 13"/>
                <a:gd name="T6" fmla="*/ 8 w 15"/>
                <a:gd name="T7" fmla="*/ 1 h 13"/>
                <a:gd name="T8" fmla="*/ 6 w 15"/>
                <a:gd name="T9" fmla="*/ 0 h 13"/>
                <a:gd name="T10" fmla="*/ 4 w 15"/>
                <a:gd name="T11" fmla="*/ 0 h 13"/>
                <a:gd name="T12" fmla="*/ 2 w 15"/>
                <a:gd name="T13" fmla="*/ 1 h 13"/>
                <a:gd name="T14" fmla="*/ 1 w 15"/>
                <a:gd name="T15" fmla="*/ 3 h 13"/>
                <a:gd name="T16" fmla="*/ 0 w 15"/>
                <a:gd name="T17" fmla="*/ 4 h 13"/>
                <a:gd name="T18" fmla="*/ 0 w 15"/>
                <a:gd name="T19" fmla="*/ 7 h 13"/>
                <a:gd name="T20" fmla="*/ 1 w 15"/>
                <a:gd name="T21" fmla="*/ 8 h 13"/>
                <a:gd name="T22" fmla="*/ 3 w 15"/>
                <a:gd name="T23" fmla="*/ 11 h 13"/>
                <a:gd name="T24" fmla="*/ 7 w 15"/>
                <a:gd name="T25" fmla="*/ 12 h 13"/>
                <a:gd name="T26" fmla="*/ 9 w 15"/>
                <a:gd name="T27" fmla="*/ 13 h 13"/>
                <a:gd name="T28" fmla="*/ 11 w 15"/>
                <a:gd name="T29" fmla="*/ 13 h 13"/>
                <a:gd name="T30" fmla="*/ 13 w 15"/>
                <a:gd name="T31" fmla="*/ 12 h 13"/>
                <a:gd name="T32" fmla="*/ 14 w 15"/>
                <a:gd name="T33" fmla="*/ 10 h 13"/>
                <a:gd name="T34" fmla="*/ 15 w 15"/>
                <a:gd name="T35" fmla="*/ 9 h 13"/>
                <a:gd name="T36" fmla="*/ 15 w 15"/>
                <a:gd name="T37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" h="13">
                  <a:moveTo>
                    <a:pt x="15" y="6"/>
                  </a:moveTo>
                  <a:cubicBezTo>
                    <a:pt x="15" y="6"/>
                    <a:pt x="14" y="5"/>
                    <a:pt x="14" y="5"/>
                  </a:cubicBezTo>
                  <a:cubicBezTo>
                    <a:pt x="14" y="4"/>
                    <a:pt x="13" y="3"/>
                    <a:pt x="12" y="3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7" y="0"/>
                    <a:pt x="6" y="0"/>
                  </a:cubicBezTo>
                  <a:cubicBezTo>
                    <a:pt x="6" y="0"/>
                    <a:pt x="5" y="0"/>
                    <a:pt x="4" y="0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2" y="2"/>
                    <a:pt x="1" y="2"/>
                    <a:pt x="1" y="3"/>
                  </a:cubicBezTo>
                  <a:cubicBezTo>
                    <a:pt x="1" y="3"/>
                    <a:pt x="1" y="4"/>
                    <a:pt x="0" y="4"/>
                  </a:cubicBezTo>
                  <a:cubicBezTo>
                    <a:pt x="0" y="5"/>
                    <a:pt x="0" y="6"/>
                    <a:pt x="0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9"/>
                    <a:pt x="2" y="10"/>
                    <a:pt x="3" y="11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3"/>
                    <a:pt x="8" y="13"/>
                    <a:pt x="9" y="13"/>
                  </a:cubicBezTo>
                  <a:cubicBezTo>
                    <a:pt x="9" y="13"/>
                    <a:pt x="10" y="13"/>
                    <a:pt x="11" y="13"/>
                  </a:cubicBezTo>
                  <a:cubicBezTo>
                    <a:pt x="12" y="13"/>
                    <a:pt x="12" y="12"/>
                    <a:pt x="13" y="12"/>
                  </a:cubicBezTo>
                  <a:cubicBezTo>
                    <a:pt x="13" y="12"/>
                    <a:pt x="14" y="11"/>
                    <a:pt x="14" y="10"/>
                  </a:cubicBezTo>
                  <a:cubicBezTo>
                    <a:pt x="14" y="10"/>
                    <a:pt x="15" y="9"/>
                    <a:pt x="15" y="9"/>
                  </a:cubicBezTo>
                  <a:cubicBezTo>
                    <a:pt x="15" y="8"/>
                    <a:pt x="15" y="7"/>
                    <a:pt x="15" y="6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54A6C730-B452-4F76-94FA-AFAD2482C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2275" y="749300"/>
              <a:ext cx="284163" cy="198438"/>
            </a:xfrm>
            <a:custGeom>
              <a:avLst/>
              <a:gdLst>
                <a:gd name="T0" fmla="*/ 55 w 67"/>
                <a:gd name="T1" fmla="*/ 5 h 47"/>
                <a:gd name="T2" fmla="*/ 32 w 67"/>
                <a:gd name="T3" fmla="*/ 24 h 47"/>
                <a:gd name="T4" fmla="*/ 7 w 67"/>
                <a:gd name="T5" fmla="*/ 36 h 47"/>
                <a:gd name="T6" fmla="*/ 7 w 67"/>
                <a:gd name="T7" fmla="*/ 47 h 47"/>
                <a:gd name="T8" fmla="*/ 36 w 67"/>
                <a:gd name="T9" fmla="*/ 35 h 47"/>
                <a:gd name="T10" fmla="*/ 63 w 67"/>
                <a:gd name="T11" fmla="*/ 13 h 47"/>
                <a:gd name="T12" fmla="*/ 55 w 67"/>
                <a:gd name="T13" fmla="*/ 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47">
                  <a:moveTo>
                    <a:pt x="55" y="5"/>
                  </a:moveTo>
                  <a:cubicBezTo>
                    <a:pt x="48" y="12"/>
                    <a:pt x="40" y="18"/>
                    <a:pt x="32" y="24"/>
                  </a:cubicBezTo>
                  <a:cubicBezTo>
                    <a:pt x="25" y="30"/>
                    <a:pt x="17" y="36"/>
                    <a:pt x="7" y="36"/>
                  </a:cubicBezTo>
                  <a:cubicBezTo>
                    <a:pt x="0" y="36"/>
                    <a:pt x="0" y="47"/>
                    <a:pt x="7" y="47"/>
                  </a:cubicBezTo>
                  <a:cubicBezTo>
                    <a:pt x="18" y="47"/>
                    <a:pt x="28" y="41"/>
                    <a:pt x="36" y="35"/>
                  </a:cubicBezTo>
                  <a:cubicBezTo>
                    <a:pt x="46" y="28"/>
                    <a:pt x="55" y="21"/>
                    <a:pt x="63" y="13"/>
                  </a:cubicBezTo>
                  <a:cubicBezTo>
                    <a:pt x="67" y="8"/>
                    <a:pt x="60" y="0"/>
                    <a:pt x="55" y="5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35771CC3-E7BD-4822-836F-C458147D94D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1700" y="1912938"/>
              <a:ext cx="88900" cy="58738"/>
            </a:xfrm>
            <a:custGeom>
              <a:avLst/>
              <a:gdLst>
                <a:gd name="T0" fmla="*/ 21 w 21"/>
                <a:gd name="T1" fmla="*/ 7 h 14"/>
                <a:gd name="T2" fmla="*/ 18 w 21"/>
                <a:gd name="T3" fmla="*/ 3 h 14"/>
                <a:gd name="T4" fmla="*/ 6 w 21"/>
                <a:gd name="T5" fmla="*/ 0 h 14"/>
                <a:gd name="T6" fmla="*/ 2 w 21"/>
                <a:gd name="T7" fmla="*/ 2 h 14"/>
                <a:gd name="T8" fmla="*/ 0 w 21"/>
                <a:gd name="T9" fmla="*/ 5 h 14"/>
                <a:gd name="T10" fmla="*/ 2 w 21"/>
                <a:gd name="T11" fmla="*/ 9 h 14"/>
                <a:gd name="T12" fmla="*/ 6 w 21"/>
                <a:gd name="T13" fmla="*/ 11 h 14"/>
                <a:gd name="T14" fmla="*/ 7 w 21"/>
                <a:gd name="T15" fmla="*/ 11 h 14"/>
                <a:gd name="T16" fmla="*/ 11 w 21"/>
                <a:gd name="T17" fmla="*/ 12 h 14"/>
                <a:gd name="T18" fmla="*/ 13 w 21"/>
                <a:gd name="T19" fmla="*/ 13 h 14"/>
                <a:gd name="T20" fmla="*/ 17 w 21"/>
                <a:gd name="T21" fmla="*/ 14 h 14"/>
                <a:gd name="T22" fmla="*/ 20 w 21"/>
                <a:gd name="T23" fmla="*/ 11 h 14"/>
                <a:gd name="T24" fmla="*/ 21 w 21"/>
                <a:gd name="T25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" h="14">
                  <a:moveTo>
                    <a:pt x="21" y="7"/>
                  </a:moveTo>
                  <a:cubicBezTo>
                    <a:pt x="20" y="5"/>
                    <a:pt x="20" y="4"/>
                    <a:pt x="18" y="3"/>
                  </a:cubicBezTo>
                  <a:cubicBezTo>
                    <a:pt x="15" y="1"/>
                    <a:pt x="10" y="0"/>
                    <a:pt x="6" y="0"/>
                  </a:cubicBezTo>
                  <a:cubicBezTo>
                    <a:pt x="4" y="0"/>
                    <a:pt x="3" y="1"/>
                    <a:pt x="2" y="2"/>
                  </a:cubicBezTo>
                  <a:cubicBezTo>
                    <a:pt x="1" y="2"/>
                    <a:pt x="0" y="4"/>
                    <a:pt x="0" y="5"/>
                  </a:cubicBezTo>
                  <a:cubicBezTo>
                    <a:pt x="0" y="7"/>
                    <a:pt x="1" y="8"/>
                    <a:pt x="2" y="9"/>
                  </a:cubicBezTo>
                  <a:cubicBezTo>
                    <a:pt x="3" y="10"/>
                    <a:pt x="4" y="11"/>
                    <a:pt x="6" y="11"/>
                  </a:cubicBezTo>
                  <a:cubicBezTo>
                    <a:pt x="6" y="11"/>
                    <a:pt x="7" y="11"/>
                    <a:pt x="7" y="11"/>
                  </a:cubicBezTo>
                  <a:cubicBezTo>
                    <a:pt x="9" y="11"/>
                    <a:pt x="10" y="12"/>
                    <a:pt x="11" y="12"/>
                  </a:cubicBezTo>
                  <a:cubicBezTo>
                    <a:pt x="11" y="12"/>
                    <a:pt x="12" y="13"/>
                    <a:pt x="13" y="13"/>
                  </a:cubicBezTo>
                  <a:cubicBezTo>
                    <a:pt x="14" y="14"/>
                    <a:pt x="16" y="14"/>
                    <a:pt x="17" y="14"/>
                  </a:cubicBezTo>
                  <a:cubicBezTo>
                    <a:pt x="18" y="13"/>
                    <a:pt x="20" y="12"/>
                    <a:pt x="20" y="11"/>
                  </a:cubicBezTo>
                  <a:cubicBezTo>
                    <a:pt x="21" y="10"/>
                    <a:pt x="21" y="8"/>
                    <a:pt x="21" y="7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A2B28A14-E969-4B22-B064-5A76CF20CF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7238" y="2217738"/>
              <a:ext cx="123825" cy="63500"/>
            </a:xfrm>
            <a:custGeom>
              <a:avLst/>
              <a:gdLst>
                <a:gd name="T0" fmla="*/ 24 w 29"/>
                <a:gd name="T1" fmla="*/ 3 h 15"/>
                <a:gd name="T2" fmla="*/ 6 w 29"/>
                <a:gd name="T3" fmla="*/ 1 h 15"/>
                <a:gd name="T4" fmla="*/ 0 w 29"/>
                <a:gd name="T5" fmla="*/ 6 h 15"/>
                <a:gd name="T6" fmla="*/ 6 w 29"/>
                <a:gd name="T7" fmla="*/ 12 h 15"/>
                <a:gd name="T8" fmla="*/ 13 w 29"/>
                <a:gd name="T9" fmla="*/ 12 h 15"/>
                <a:gd name="T10" fmla="*/ 21 w 29"/>
                <a:gd name="T11" fmla="*/ 14 h 15"/>
                <a:gd name="T12" fmla="*/ 28 w 29"/>
                <a:gd name="T13" fmla="*/ 10 h 15"/>
                <a:gd name="T14" fmla="*/ 24 w 29"/>
                <a:gd name="T15" fmla="*/ 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5">
                  <a:moveTo>
                    <a:pt x="24" y="3"/>
                  </a:moveTo>
                  <a:cubicBezTo>
                    <a:pt x="18" y="1"/>
                    <a:pt x="12" y="0"/>
                    <a:pt x="6" y="1"/>
                  </a:cubicBezTo>
                  <a:cubicBezTo>
                    <a:pt x="3" y="1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8" y="12"/>
                    <a:pt x="10" y="12"/>
                    <a:pt x="13" y="12"/>
                  </a:cubicBezTo>
                  <a:cubicBezTo>
                    <a:pt x="16" y="12"/>
                    <a:pt x="18" y="13"/>
                    <a:pt x="21" y="14"/>
                  </a:cubicBezTo>
                  <a:cubicBezTo>
                    <a:pt x="24" y="15"/>
                    <a:pt x="27" y="13"/>
                    <a:pt x="28" y="10"/>
                  </a:cubicBezTo>
                  <a:cubicBezTo>
                    <a:pt x="29" y="7"/>
                    <a:pt x="27" y="4"/>
                    <a:pt x="24" y="3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FFF4700B-DF58-4B6B-9548-1AEAD87C61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9638" y="2251075"/>
              <a:ext cx="55563" cy="52388"/>
            </a:xfrm>
            <a:custGeom>
              <a:avLst/>
              <a:gdLst>
                <a:gd name="T0" fmla="*/ 13 w 13"/>
                <a:gd name="T1" fmla="*/ 5 h 12"/>
                <a:gd name="T2" fmla="*/ 12 w 13"/>
                <a:gd name="T3" fmla="*/ 3 h 12"/>
                <a:gd name="T4" fmla="*/ 10 w 13"/>
                <a:gd name="T5" fmla="*/ 1 h 12"/>
                <a:gd name="T6" fmla="*/ 8 w 13"/>
                <a:gd name="T7" fmla="*/ 1 h 12"/>
                <a:gd name="T8" fmla="*/ 6 w 13"/>
                <a:gd name="T9" fmla="*/ 0 h 12"/>
                <a:gd name="T10" fmla="*/ 4 w 13"/>
                <a:gd name="T11" fmla="*/ 0 h 12"/>
                <a:gd name="T12" fmla="*/ 2 w 13"/>
                <a:gd name="T13" fmla="*/ 1 h 12"/>
                <a:gd name="T14" fmla="*/ 1 w 13"/>
                <a:gd name="T15" fmla="*/ 3 h 12"/>
                <a:gd name="T16" fmla="*/ 0 w 13"/>
                <a:gd name="T17" fmla="*/ 4 h 12"/>
                <a:gd name="T18" fmla="*/ 0 w 13"/>
                <a:gd name="T19" fmla="*/ 7 h 12"/>
                <a:gd name="T20" fmla="*/ 1 w 13"/>
                <a:gd name="T21" fmla="*/ 8 h 12"/>
                <a:gd name="T22" fmla="*/ 3 w 13"/>
                <a:gd name="T23" fmla="*/ 10 h 12"/>
                <a:gd name="T24" fmla="*/ 5 w 13"/>
                <a:gd name="T25" fmla="*/ 11 h 12"/>
                <a:gd name="T26" fmla="*/ 7 w 13"/>
                <a:gd name="T27" fmla="*/ 12 h 12"/>
                <a:gd name="T28" fmla="*/ 9 w 13"/>
                <a:gd name="T29" fmla="*/ 12 h 12"/>
                <a:gd name="T30" fmla="*/ 11 w 13"/>
                <a:gd name="T31" fmla="*/ 11 h 12"/>
                <a:gd name="T32" fmla="*/ 12 w 13"/>
                <a:gd name="T33" fmla="*/ 9 h 12"/>
                <a:gd name="T34" fmla="*/ 13 w 13"/>
                <a:gd name="T35" fmla="*/ 8 h 12"/>
                <a:gd name="T36" fmla="*/ 13 w 13"/>
                <a:gd name="T37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" h="12">
                  <a:moveTo>
                    <a:pt x="13" y="5"/>
                  </a:moveTo>
                  <a:cubicBezTo>
                    <a:pt x="12" y="4"/>
                    <a:pt x="12" y="4"/>
                    <a:pt x="12" y="3"/>
                  </a:cubicBezTo>
                  <a:cubicBezTo>
                    <a:pt x="12" y="3"/>
                    <a:pt x="11" y="2"/>
                    <a:pt x="10" y="1"/>
                  </a:cubicBezTo>
                  <a:cubicBezTo>
                    <a:pt x="9" y="1"/>
                    <a:pt x="9" y="1"/>
                    <a:pt x="8" y="1"/>
                  </a:cubicBezTo>
                  <a:cubicBezTo>
                    <a:pt x="8" y="0"/>
                    <a:pt x="7" y="0"/>
                    <a:pt x="6" y="0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3" y="0"/>
                    <a:pt x="3" y="0"/>
                    <a:pt x="2" y="1"/>
                  </a:cubicBezTo>
                  <a:cubicBezTo>
                    <a:pt x="2" y="1"/>
                    <a:pt x="1" y="2"/>
                    <a:pt x="1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5"/>
                    <a:pt x="0" y="6"/>
                    <a:pt x="0" y="7"/>
                  </a:cubicBezTo>
                  <a:cubicBezTo>
                    <a:pt x="0" y="7"/>
                    <a:pt x="0" y="8"/>
                    <a:pt x="1" y="8"/>
                  </a:cubicBezTo>
                  <a:cubicBezTo>
                    <a:pt x="1" y="9"/>
                    <a:pt x="2" y="10"/>
                    <a:pt x="3" y="10"/>
                  </a:cubicBezTo>
                  <a:cubicBezTo>
                    <a:pt x="3" y="10"/>
                    <a:pt x="4" y="11"/>
                    <a:pt x="5" y="11"/>
                  </a:cubicBezTo>
                  <a:cubicBezTo>
                    <a:pt x="5" y="11"/>
                    <a:pt x="6" y="12"/>
                    <a:pt x="7" y="12"/>
                  </a:cubicBezTo>
                  <a:cubicBezTo>
                    <a:pt x="7" y="12"/>
                    <a:pt x="8" y="12"/>
                    <a:pt x="9" y="12"/>
                  </a:cubicBezTo>
                  <a:cubicBezTo>
                    <a:pt x="9" y="11"/>
                    <a:pt x="10" y="11"/>
                    <a:pt x="11" y="11"/>
                  </a:cubicBezTo>
                  <a:cubicBezTo>
                    <a:pt x="11" y="10"/>
                    <a:pt x="12" y="10"/>
                    <a:pt x="12" y="9"/>
                  </a:cubicBezTo>
                  <a:cubicBezTo>
                    <a:pt x="12" y="9"/>
                    <a:pt x="12" y="8"/>
                    <a:pt x="13" y="8"/>
                  </a:cubicBezTo>
                  <a:cubicBezTo>
                    <a:pt x="13" y="7"/>
                    <a:pt x="13" y="6"/>
                    <a:pt x="13" y="5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B9F8496B-1C91-496A-9608-F8374916D8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3350" y="3602038"/>
              <a:ext cx="68263" cy="80963"/>
            </a:xfrm>
            <a:custGeom>
              <a:avLst/>
              <a:gdLst>
                <a:gd name="T0" fmla="*/ 16 w 16"/>
                <a:gd name="T1" fmla="*/ 5 h 19"/>
                <a:gd name="T2" fmla="*/ 15 w 16"/>
                <a:gd name="T3" fmla="*/ 3 h 19"/>
                <a:gd name="T4" fmla="*/ 13 w 16"/>
                <a:gd name="T5" fmla="*/ 1 h 19"/>
                <a:gd name="T6" fmla="*/ 9 w 16"/>
                <a:gd name="T7" fmla="*/ 1 h 19"/>
                <a:gd name="T8" fmla="*/ 6 w 16"/>
                <a:gd name="T9" fmla="*/ 3 h 19"/>
                <a:gd name="T10" fmla="*/ 1 w 16"/>
                <a:gd name="T11" fmla="*/ 11 h 19"/>
                <a:gd name="T12" fmla="*/ 1 w 16"/>
                <a:gd name="T13" fmla="*/ 15 h 19"/>
                <a:gd name="T14" fmla="*/ 2 w 16"/>
                <a:gd name="T15" fmla="*/ 17 h 19"/>
                <a:gd name="T16" fmla="*/ 3 w 16"/>
                <a:gd name="T17" fmla="*/ 18 h 19"/>
                <a:gd name="T18" fmla="*/ 8 w 16"/>
                <a:gd name="T19" fmla="*/ 19 h 19"/>
                <a:gd name="T20" fmla="*/ 11 w 16"/>
                <a:gd name="T21" fmla="*/ 16 h 19"/>
                <a:gd name="T22" fmla="*/ 15 w 16"/>
                <a:gd name="T23" fmla="*/ 9 h 19"/>
                <a:gd name="T24" fmla="*/ 16 w 16"/>
                <a:gd name="T25" fmla="*/ 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9">
                  <a:moveTo>
                    <a:pt x="16" y="5"/>
                  </a:moveTo>
                  <a:cubicBezTo>
                    <a:pt x="16" y="4"/>
                    <a:pt x="15" y="3"/>
                    <a:pt x="15" y="3"/>
                  </a:cubicBezTo>
                  <a:cubicBezTo>
                    <a:pt x="14" y="2"/>
                    <a:pt x="14" y="2"/>
                    <a:pt x="13" y="1"/>
                  </a:cubicBezTo>
                  <a:cubicBezTo>
                    <a:pt x="12" y="1"/>
                    <a:pt x="10" y="0"/>
                    <a:pt x="9" y="1"/>
                  </a:cubicBezTo>
                  <a:cubicBezTo>
                    <a:pt x="8" y="1"/>
                    <a:pt x="6" y="2"/>
                    <a:pt x="6" y="3"/>
                  </a:cubicBezTo>
                  <a:cubicBezTo>
                    <a:pt x="4" y="6"/>
                    <a:pt x="3" y="8"/>
                    <a:pt x="1" y="11"/>
                  </a:cubicBezTo>
                  <a:cubicBezTo>
                    <a:pt x="1" y="12"/>
                    <a:pt x="0" y="14"/>
                    <a:pt x="1" y="15"/>
                  </a:cubicBezTo>
                  <a:cubicBezTo>
                    <a:pt x="1" y="16"/>
                    <a:pt x="1" y="16"/>
                    <a:pt x="2" y="17"/>
                  </a:cubicBezTo>
                  <a:cubicBezTo>
                    <a:pt x="2" y="18"/>
                    <a:pt x="3" y="18"/>
                    <a:pt x="3" y="18"/>
                  </a:cubicBezTo>
                  <a:cubicBezTo>
                    <a:pt x="5" y="19"/>
                    <a:pt x="6" y="19"/>
                    <a:pt x="8" y="19"/>
                  </a:cubicBezTo>
                  <a:cubicBezTo>
                    <a:pt x="9" y="18"/>
                    <a:pt x="10" y="18"/>
                    <a:pt x="11" y="16"/>
                  </a:cubicBezTo>
                  <a:cubicBezTo>
                    <a:pt x="12" y="14"/>
                    <a:pt x="14" y="11"/>
                    <a:pt x="15" y="9"/>
                  </a:cubicBezTo>
                  <a:cubicBezTo>
                    <a:pt x="16" y="7"/>
                    <a:pt x="16" y="6"/>
                    <a:pt x="16" y="5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D9F321B3-BD03-477B-B854-1869E17E6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4600" y="3117850"/>
              <a:ext cx="1846263" cy="922338"/>
            </a:xfrm>
            <a:custGeom>
              <a:avLst/>
              <a:gdLst>
                <a:gd name="T0" fmla="*/ 425 w 436"/>
                <a:gd name="T1" fmla="*/ 6 h 217"/>
                <a:gd name="T2" fmla="*/ 396 w 436"/>
                <a:gd name="T3" fmla="*/ 19 h 217"/>
                <a:gd name="T4" fmla="*/ 371 w 436"/>
                <a:gd name="T5" fmla="*/ 39 h 217"/>
                <a:gd name="T6" fmla="*/ 346 w 436"/>
                <a:gd name="T7" fmla="*/ 57 h 217"/>
                <a:gd name="T8" fmla="*/ 336 w 436"/>
                <a:gd name="T9" fmla="*/ 59 h 217"/>
                <a:gd name="T10" fmla="*/ 323 w 436"/>
                <a:gd name="T11" fmla="*/ 54 h 217"/>
                <a:gd name="T12" fmla="*/ 226 w 436"/>
                <a:gd name="T13" fmla="*/ 45 h 217"/>
                <a:gd name="T14" fmla="*/ 173 w 436"/>
                <a:gd name="T15" fmla="*/ 55 h 217"/>
                <a:gd name="T16" fmla="*/ 147 w 436"/>
                <a:gd name="T17" fmla="*/ 63 h 217"/>
                <a:gd name="T18" fmla="*/ 130 w 436"/>
                <a:gd name="T19" fmla="*/ 73 h 217"/>
                <a:gd name="T20" fmla="*/ 128 w 436"/>
                <a:gd name="T21" fmla="*/ 81 h 217"/>
                <a:gd name="T22" fmla="*/ 132 w 436"/>
                <a:gd name="T23" fmla="*/ 91 h 217"/>
                <a:gd name="T24" fmla="*/ 130 w 436"/>
                <a:gd name="T25" fmla="*/ 111 h 217"/>
                <a:gd name="T26" fmla="*/ 93 w 436"/>
                <a:gd name="T27" fmla="*/ 137 h 217"/>
                <a:gd name="T28" fmla="*/ 7 w 436"/>
                <a:gd name="T29" fmla="*/ 203 h 217"/>
                <a:gd name="T30" fmla="*/ 7 w 436"/>
                <a:gd name="T31" fmla="*/ 203 h 217"/>
                <a:gd name="T32" fmla="*/ 6 w 436"/>
                <a:gd name="T33" fmla="*/ 204 h 217"/>
                <a:gd name="T34" fmla="*/ 11 w 436"/>
                <a:gd name="T35" fmla="*/ 213 h 217"/>
                <a:gd name="T36" fmla="*/ 29 w 436"/>
                <a:gd name="T37" fmla="*/ 211 h 217"/>
                <a:gd name="T38" fmla="*/ 50 w 436"/>
                <a:gd name="T39" fmla="*/ 212 h 217"/>
                <a:gd name="T40" fmla="*/ 91 w 436"/>
                <a:gd name="T41" fmla="*/ 208 h 217"/>
                <a:gd name="T42" fmla="*/ 168 w 436"/>
                <a:gd name="T43" fmla="*/ 194 h 217"/>
                <a:gd name="T44" fmla="*/ 319 w 436"/>
                <a:gd name="T45" fmla="*/ 148 h 217"/>
                <a:gd name="T46" fmla="*/ 380 w 436"/>
                <a:gd name="T47" fmla="*/ 122 h 217"/>
                <a:gd name="T48" fmla="*/ 397 w 436"/>
                <a:gd name="T49" fmla="*/ 133 h 217"/>
                <a:gd name="T50" fmla="*/ 404 w 436"/>
                <a:gd name="T51" fmla="*/ 131 h 217"/>
                <a:gd name="T52" fmla="*/ 425 w 436"/>
                <a:gd name="T53" fmla="*/ 77 h 217"/>
                <a:gd name="T54" fmla="*/ 435 w 436"/>
                <a:gd name="T55" fmla="*/ 10 h 217"/>
                <a:gd name="T56" fmla="*/ 425 w 436"/>
                <a:gd name="T57" fmla="*/ 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36" h="217">
                  <a:moveTo>
                    <a:pt x="425" y="6"/>
                  </a:moveTo>
                  <a:cubicBezTo>
                    <a:pt x="415" y="9"/>
                    <a:pt x="405" y="13"/>
                    <a:pt x="396" y="19"/>
                  </a:cubicBezTo>
                  <a:cubicBezTo>
                    <a:pt x="387" y="24"/>
                    <a:pt x="379" y="32"/>
                    <a:pt x="371" y="39"/>
                  </a:cubicBezTo>
                  <a:cubicBezTo>
                    <a:pt x="364" y="46"/>
                    <a:pt x="356" y="53"/>
                    <a:pt x="346" y="57"/>
                  </a:cubicBezTo>
                  <a:cubicBezTo>
                    <a:pt x="343" y="58"/>
                    <a:pt x="339" y="59"/>
                    <a:pt x="336" y="59"/>
                  </a:cubicBezTo>
                  <a:cubicBezTo>
                    <a:pt x="331" y="57"/>
                    <a:pt x="327" y="56"/>
                    <a:pt x="323" y="54"/>
                  </a:cubicBezTo>
                  <a:cubicBezTo>
                    <a:pt x="292" y="43"/>
                    <a:pt x="259" y="40"/>
                    <a:pt x="226" y="45"/>
                  </a:cubicBezTo>
                  <a:cubicBezTo>
                    <a:pt x="208" y="47"/>
                    <a:pt x="191" y="51"/>
                    <a:pt x="173" y="55"/>
                  </a:cubicBezTo>
                  <a:cubicBezTo>
                    <a:pt x="165" y="58"/>
                    <a:pt x="156" y="60"/>
                    <a:pt x="147" y="63"/>
                  </a:cubicBezTo>
                  <a:cubicBezTo>
                    <a:pt x="141" y="64"/>
                    <a:pt x="134" y="67"/>
                    <a:pt x="130" y="73"/>
                  </a:cubicBezTo>
                  <a:cubicBezTo>
                    <a:pt x="129" y="75"/>
                    <a:pt x="128" y="78"/>
                    <a:pt x="128" y="81"/>
                  </a:cubicBezTo>
                  <a:cubicBezTo>
                    <a:pt x="128" y="85"/>
                    <a:pt x="130" y="88"/>
                    <a:pt x="132" y="91"/>
                  </a:cubicBezTo>
                  <a:cubicBezTo>
                    <a:pt x="135" y="98"/>
                    <a:pt x="133" y="105"/>
                    <a:pt x="130" y="111"/>
                  </a:cubicBezTo>
                  <a:cubicBezTo>
                    <a:pt x="123" y="125"/>
                    <a:pt x="107" y="131"/>
                    <a:pt x="93" y="137"/>
                  </a:cubicBezTo>
                  <a:cubicBezTo>
                    <a:pt x="60" y="153"/>
                    <a:pt x="31" y="175"/>
                    <a:pt x="7" y="203"/>
                  </a:cubicBezTo>
                  <a:cubicBezTo>
                    <a:pt x="7" y="203"/>
                    <a:pt x="7" y="203"/>
                    <a:pt x="7" y="203"/>
                  </a:cubicBezTo>
                  <a:cubicBezTo>
                    <a:pt x="7" y="204"/>
                    <a:pt x="6" y="204"/>
                    <a:pt x="6" y="204"/>
                  </a:cubicBezTo>
                  <a:cubicBezTo>
                    <a:pt x="0" y="207"/>
                    <a:pt x="5" y="217"/>
                    <a:pt x="11" y="213"/>
                  </a:cubicBezTo>
                  <a:cubicBezTo>
                    <a:pt x="17" y="211"/>
                    <a:pt x="23" y="211"/>
                    <a:pt x="29" y="211"/>
                  </a:cubicBezTo>
                  <a:cubicBezTo>
                    <a:pt x="36" y="212"/>
                    <a:pt x="43" y="212"/>
                    <a:pt x="50" y="212"/>
                  </a:cubicBezTo>
                  <a:cubicBezTo>
                    <a:pt x="64" y="211"/>
                    <a:pt x="77" y="210"/>
                    <a:pt x="91" y="208"/>
                  </a:cubicBezTo>
                  <a:cubicBezTo>
                    <a:pt x="117" y="204"/>
                    <a:pt x="143" y="200"/>
                    <a:pt x="168" y="194"/>
                  </a:cubicBezTo>
                  <a:cubicBezTo>
                    <a:pt x="220" y="183"/>
                    <a:pt x="270" y="167"/>
                    <a:pt x="319" y="148"/>
                  </a:cubicBezTo>
                  <a:cubicBezTo>
                    <a:pt x="339" y="140"/>
                    <a:pt x="360" y="132"/>
                    <a:pt x="380" y="122"/>
                  </a:cubicBezTo>
                  <a:cubicBezTo>
                    <a:pt x="385" y="126"/>
                    <a:pt x="391" y="130"/>
                    <a:pt x="397" y="133"/>
                  </a:cubicBezTo>
                  <a:cubicBezTo>
                    <a:pt x="400" y="135"/>
                    <a:pt x="403" y="134"/>
                    <a:pt x="404" y="131"/>
                  </a:cubicBezTo>
                  <a:cubicBezTo>
                    <a:pt x="416" y="116"/>
                    <a:pt x="421" y="96"/>
                    <a:pt x="425" y="77"/>
                  </a:cubicBezTo>
                  <a:cubicBezTo>
                    <a:pt x="429" y="55"/>
                    <a:pt x="432" y="32"/>
                    <a:pt x="435" y="10"/>
                  </a:cubicBezTo>
                  <a:cubicBezTo>
                    <a:pt x="436" y="3"/>
                    <a:pt x="426" y="0"/>
                    <a:pt x="425" y="6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43B13371-FA69-4C7A-938A-1700E6701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6375" y="1941513"/>
              <a:ext cx="1990725" cy="1749425"/>
            </a:xfrm>
            <a:custGeom>
              <a:avLst/>
              <a:gdLst>
                <a:gd name="T0" fmla="*/ 469 w 470"/>
                <a:gd name="T1" fmla="*/ 370 h 412"/>
                <a:gd name="T2" fmla="*/ 468 w 470"/>
                <a:gd name="T3" fmla="*/ 363 h 412"/>
                <a:gd name="T4" fmla="*/ 465 w 470"/>
                <a:gd name="T5" fmla="*/ 357 h 412"/>
                <a:gd name="T6" fmla="*/ 461 w 470"/>
                <a:gd name="T7" fmla="*/ 352 h 412"/>
                <a:gd name="T8" fmla="*/ 456 w 470"/>
                <a:gd name="T9" fmla="*/ 347 h 412"/>
                <a:gd name="T10" fmla="*/ 454 w 470"/>
                <a:gd name="T11" fmla="*/ 346 h 412"/>
                <a:gd name="T12" fmla="*/ 372 w 470"/>
                <a:gd name="T13" fmla="*/ 331 h 412"/>
                <a:gd name="T14" fmla="*/ 332 w 470"/>
                <a:gd name="T15" fmla="*/ 339 h 412"/>
                <a:gd name="T16" fmla="*/ 330 w 470"/>
                <a:gd name="T17" fmla="*/ 335 h 412"/>
                <a:gd name="T18" fmla="*/ 262 w 470"/>
                <a:gd name="T19" fmla="*/ 321 h 412"/>
                <a:gd name="T20" fmla="*/ 262 w 470"/>
                <a:gd name="T21" fmla="*/ 316 h 412"/>
                <a:gd name="T22" fmla="*/ 260 w 470"/>
                <a:gd name="T23" fmla="*/ 310 h 412"/>
                <a:gd name="T24" fmla="*/ 258 w 470"/>
                <a:gd name="T25" fmla="*/ 306 h 412"/>
                <a:gd name="T26" fmla="*/ 208 w 470"/>
                <a:gd name="T27" fmla="*/ 290 h 412"/>
                <a:gd name="T28" fmla="*/ 209 w 470"/>
                <a:gd name="T29" fmla="*/ 286 h 412"/>
                <a:gd name="T30" fmla="*/ 208 w 470"/>
                <a:gd name="T31" fmla="*/ 280 h 412"/>
                <a:gd name="T32" fmla="*/ 208 w 470"/>
                <a:gd name="T33" fmla="*/ 277 h 412"/>
                <a:gd name="T34" fmla="*/ 163 w 470"/>
                <a:gd name="T35" fmla="*/ 247 h 412"/>
                <a:gd name="T36" fmla="*/ 167 w 470"/>
                <a:gd name="T37" fmla="*/ 241 h 412"/>
                <a:gd name="T38" fmla="*/ 169 w 470"/>
                <a:gd name="T39" fmla="*/ 235 h 412"/>
                <a:gd name="T40" fmla="*/ 170 w 470"/>
                <a:gd name="T41" fmla="*/ 233 h 412"/>
                <a:gd name="T42" fmla="*/ 131 w 470"/>
                <a:gd name="T43" fmla="*/ 179 h 412"/>
                <a:gd name="T44" fmla="*/ 135 w 470"/>
                <a:gd name="T45" fmla="*/ 174 h 412"/>
                <a:gd name="T46" fmla="*/ 137 w 470"/>
                <a:gd name="T47" fmla="*/ 167 h 412"/>
                <a:gd name="T48" fmla="*/ 128 w 470"/>
                <a:gd name="T49" fmla="*/ 128 h 412"/>
                <a:gd name="T50" fmla="*/ 98 w 470"/>
                <a:gd name="T51" fmla="*/ 111 h 412"/>
                <a:gd name="T52" fmla="*/ 101 w 470"/>
                <a:gd name="T53" fmla="*/ 105 h 412"/>
                <a:gd name="T54" fmla="*/ 103 w 470"/>
                <a:gd name="T55" fmla="*/ 100 h 412"/>
                <a:gd name="T56" fmla="*/ 75 w 470"/>
                <a:gd name="T57" fmla="*/ 49 h 412"/>
                <a:gd name="T58" fmla="*/ 76 w 470"/>
                <a:gd name="T59" fmla="*/ 43 h 412"/>
                <a:gd name="T60" fmla="*/ 76 w 470"/>
                <a:gd name="T61" fmla="*/ 39 h 412"/>
                <a:gd name="T62" fmla="*/ 14 w 470"/>
                <a:gd name="T63" fmla="*/ 8 h 412"/>
                <a:gd name="T64" fmla="*/ 0 w 470"/>
                <a:gd name="T65" fmla="*/ 33 h 412"/>
                <a:gd name="T66" fmla="*/ 1 w 470"/>
                <a:gd name="T67" fmla="*/ 43 h 412"/>
                <a:gd name="T68" fmla="*/ 33 w 470"/>
                <a:gd name="T69" fmla="*/ 77 h 412"/>
                <a:gd name="T70" fmla="*/ 76 w 470"/>
                <a:gd name="T71" fmla="*/ 125 h 412"/>
                <a:gd name="T72" fmla="*/ 70 w 470"/>
                <a:gd name="T73" fmla="*/ 134 h 412"/>
                <a:gd name="T74" fmla="*/ 67 w 470"/>
                <a:gd name="T75" fmla="*/ 144 h 412"/>
                <a:gd name="T76" fmla="*/ 108 w 470"/>
                <a:gd name="T77" fmla="*/ 192 h 412"/>
                <a:gd name="T78" fmla="*/ 103 w 470"/>
                <a:gd name="T79" fmla="*/ 200 h 412"/>
                <a:gd name="T80" fmla="*/ 100 w 470"/>
                <a:gd name="T81" fmla="*/ 209 h 412"/>
                <a:gd name="T82" fmla="*/ 147 w 470"/>
                <a:gd name="T83" fmla="*/ 256 h 412"/>
                <a:gd name="T84" fmla="*/ 140 w 470"/>
                <a:gd name="T85" fmla="*/ 277 h 412"/>
                <a:gd name="T86" fmla="*/ 141 w 470"/>
                <a:gd name="T87" fmla="*/ 282 h 412"/>
                <a:gd name="T88" fmla="*/ 187 w 470"/>
                <a:gd name="T89" fmla="*/ 312 h 412"/>
                <a:gd name="T90" fmla="*/ 194 w 470"/>
                <a:gd name="T91" fmla="*/ 327 h 412"/>
                <a:gd name="T92" fmla="*/ 196 w 470"/>
                <a:gd name="T93" fmla="*/ 331 h 412"/>
                <a:gd name="T94" fmla="*/ 249 w 470"/>
                <a:gd name="T95" fmla="*/ 345 h 412"/>
                <a:gd name="T96" fmla="*/ 257 w 470"/>
                <a:gd name="T97" fmla="*/ 348 h 412"/>
                <a:gd name="T98" fmla="*/ 258 w 470"/>
                <a:gd name="T99" fmla="*/ 353 h 412"/>
                <a:gd name="T100" fmla="*/ 314 w 470"/>
                <a:gd name="T101" fmla="*/ 376 h 412"/>
                <a:gd name="T102" fmla="*/ 328 w 470"/>
                <a:gd name="T103" fmla="*/ 371 h 412"/>
                <a:gd name="T104" fmla="*/ 329 w 470"/>
                <a:gd name="T105" fmla="*/ 375 h 412"/>
                <a:gd name="T106" fmla="*/ 334 w 470"/>
                <a:gd name="T107" fmla="*/ 384 h 412"/>
                <a:gd name="T108" fmla="*/ 402 w 470"/>
                <a:gd name="T109" fmla="*/ 399 h 412"/>
                <a:gd name="T110" fmla="*/ 405 w 470"/>
                <a:gd name="T111" fmla="*/ 402 h 412"/>
                <a:gd name="T112" fmla="*/ 414 w 470"/>
                <a:gd name="T113" fmla="*/ 406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70" h="412">
                  <a:moveTo>
                    <a:pt x="470" y="375"/>
                  </a:moveTo>
                  <a:cubicBezTo>
                    <a:pt x="470" y="375"/>
                    <a:pt x="470" y="374"/>
                    <a:pt x="470" y="374"/>
                  </a:cubicBezTo>
                  <a:cubicBezTo>
                    <a:pt x="470" y="372"/>
                    <a:pt x="470" y="371"/>
                    <a:pt x="469" y="370"/>
                  </a:cubicBezTo>
                  <a:cubicBezTo>
                    <a:pt x="469" y="369"/>
                    <a:pt x="469" y="369"/>
                    <a:pt x="469" y="368"/>
                  </a:cubicBezTo>
                  <a:cubicBezTo>
                    <a:pt x="469" y="367"/>
                    <a:pt x="469" y="366"/>
                    <a:pt x="469" y="365"/>
                  </a:cubicBezTo>
                  <a:cubicBezTo>
                    <a:pt x="469" y="365"/>
                    <a:pt x="468" y="364"/>
                    <a:pt x="468" y="363"/>
                  </a:cubicBezTo>
                  <a:cubicBezTo>
                    <a:pt x="468" y="363"/>
                    <a:pt x="468" y="362"/>
                    <a:pt x="467" y="361"/>
                  </a:cubicBezTo>
                  <a:cubicBezTo>
                    <a:pt x="467" y="360"/>
                    <a:pt x="467" y="360"/>
                    <a:pt x="466" y="359"/>
                  </a:cubicBezTo>
                  <a:cubicBezTo>
                    <a:pt x="466" y="358"/>
                    <a:pt x="466" y="358"/>
                    <a:pt x="465" y="357"/>
                  </a:cubicBezTo>
                  <a:cubicBezTo>
                    <a:pt x="465" y="356"/>
                    <a:pt x="464" y="356"/>
                    <a:pt x="464" y="355"/>
                  </a:cubicBezTo>
                  <a:cubicBezTo>
                    <a:pt x="464" y="354"/>
                    <a:pt x="463" y="354"/>
                    <a:pt x="463" y="353"/>
                  </a:cubicBezTo>
                  <a:cubicBezTo>
                    <a:pt x="462" y="353"/>
                    <a:pt x="462" y="352"/>
                    <a:pt x="461" y="352"/>
                  </a:cubicBezTo>
                  <a:cubicBezTo>
                    <a:pt x="461" y="351"/>
                    <a:pt x="460" y="351"/>
                    <a:pt x="460" y="350"/>
                  </a:cubicBezTo>
                  <a:cubicBezTo>
                    <a:pt x="459" y="350"/>
                    <a:pt x="459" y="349"/>
                    <a:pt x="458" y="349"/>
                  </a:cubicBezTo>
                  <a:cubicBezTo>
                    <a:pt x="458" y="348"/>
                    <a:pt x="457" y="348"/>
                    <a:pt x="456" y="347"/>
                  </a:cubicBezTo>
                  <a:cubicBezTo>
                    <a:pt x="456" y="347"/>
                    <a:pt x="455" y="346"/>
                    <a:pt x="455" y="346"/>
                  </a:cubicBezTo>
                  <a:cubicBezTo>
                    <a:pt x="455" y="346"/>
                    <a:pt x="454" y="346"/>
                    <a:pt x="454" y="346"/>
                  </a:cubicBezTo>
                  <a:cubicBezTo>
                    <a:pt x="454" y="346"/>
                    <a:pt x="454" y="346"/>
                    <a:pt x="454" y="346"/>
                  </a:cubicBezTo>
                  <a:cubicBezTo>
                    <a:pt x="443" y="338"/>
                    <a:pt x="427" y="336"/>
                    <a:pt x="414" y="342"/>
                  </a:cubicBezTo>
                  <a:cubicBezTo>
                    <a:pt x="409" y="345"/>
                    <a:pt x="405" y="348"/>
                    <a:pt x="401" y="352"/>
                  </a:cubicBezTo>
                  <a:cubicBezTo>
                    <a:pt x="395" y="341"/>
                    <a:pt x="384" y="333"/>
                    <a:pt x="372" y="331"/>
                  </a:cubicBezTo>
                  <a:cubicBezTo>
                    <a:pt x="358" y="328"/>
                    <a:pt x="342" y="332"/>
                    <a:pt x="334" y="344"/>
                  </a:cubicBezTo>
                  <a:cubicBezTo>
                    <a:pt x="333" y="344"/>
                    <a:pt x="333" y="345"/>
                    <a:pt x="333" y="345"/>
                  </a:cubicBezTo>
                  <a:cubicBezTo>
                    <a:pt x="333" y="343"/>
                    <a:pt x="332" y="341"/>
                    <a:pt x="332" y="339"/>
                  </a:cubicBezTo>
                  <a:cubicBezTo>
                    <a:pt x="332" y="339"/>
                    <a:pt x="332" y="339"/>
                    <a:pt x="332" y="339"/>
                  </a:cubicBezTo>
                  <a:cubicBezTo>
                    <a:pt x="331" y="338"/>
                    <a:pt x="331" y="336"/>
                    <a:pt x="330" y="335"/>
                  </a:cubicBezTo>
                  <a:cubicBezTo>
                    <a:pt x="330" y="335"/>
                    <a:pt x="330" y="335"/>
                    <a:pt x="330" y="335"/>
                  </a:cubicBezTo>
                  <a:cubicBezTo>
                    <a:pt x="330" y="335"/>
                    <a:pt x="330" y="335"/>
                    <a:pt x="330" y="335"/>
                  </a:cubicBezTo>
                  <a:cubicBezTo>
                    <a:pt x="325" y="322"/>
                    <a:pt x="313" y="311"/>
                    <a:pt x="299" y="309"/>
                  </a:cubicBezTo>
                  <a:cubicBezTo>
                    <a:pt x="286" y="306"/>
                    <a:pt x="271" y="310"/>
                    <a:pt x="262" y="321"/>
                  </a:cubicBezTo>
                  <a:cubicBezTo>
                    <a:pt x="262" y="320"/>
                    <a:pt x="262" y="320"/>
                    <a:pt x="262" y="320"/>
                  </a:cubicBezTo>
                  <a:cubicBezTo>
                    <a:pt x="262" y="319"/>
                    <a:pt x="262" y="318"/>
                    <a:pt x="262" y="317"/>
                  </a:cubicBezTo>
                  <a:cubicBezTo>
                    <a:pt x="262" y="317"/>
                    <a:pt x="262" y="316"/>
                    <a:pt x="262" y="316"/>
                  </a:cubicBezTo>
                  <a:cubicBezTo>
                    <a:pt x="262" y="315"/>
                    <a:pt x="262" y="314"/>
                    <a:pt x="261" y="314"/>
                  </a:cubicBezTo>
                  <a:cubicBezTo>
                    <a:pt x="261" y="313"/>
                    <a:pt x="261" y="312"/>
                    <a:pt x="261" y="312"/>
                  </a:cubicBezTo>
                  <a:cubicBezTo>
                    <a:pt x="261" y="311"/>
                    <a:pt x="260" y="310"/>
                    <a:pt x="260" y="310"/>
                  </a:cubicBezTo>
                  <a:cubicBezTo>
                    <a:pt x="260" y="309"/>
                    <a:pt x="260" y="309"/>
                    <a:pt x="259" y="308"/>
                  </a:cubicBezTo>
                  <a:cubicBezTo>
                    <a:pt x="259" y="307"/>
                    <a:pt x="259" y="307"/>
                    <a:pt x="258" y="306"/>
                  </a:cubicBezTo>
                  <a:cubicBezTo>
                    <a:pt x="258" y="306"/>
                    <a:pt x="258" y="306"/>
                    <a:pt x="258" y="306"/>
                  </a:cubicBezTo>
                  <a:cubicBezTo>
                    <a:pt x="258" y="306"/>
                    <a:pt x="258" y="306"/>
                    <a:pt x="258" y="306"/>
                  </a:cubicBezTo>
                  <a:cubicBezTo>
                    <a:pt x="252" y="295"/>
                    <a:pt x="240" y="287"/>
                    <a:pt x="227" y="286"/>
                  </a:cubicBezTo>
                  <a:cubicBezTo>
                    <a:pt x="221" y="286"/>
                    <a:pt x="214" y="287"/>
                    <a:pt x="208" y="290"/>
                  </a:cubicBezTo>
                  <a:cubicBezTo>
                    <a:pt x="208" y="290"/>
                    <a:pt x="208" y="290"/>
                    <a:pt x="208" y="290"/>
                  </a:cubicBezTo>
                  <a:cubicBezTo>
                    <a:pt x="208" y="289"/>
                    <a:pt x="208" y="288"/>
                    <a:pt x="208" y="288"/>
                  </a:cubicBezTo>
                  <a:cubicBezTo>
                    <a:pt x="208" y="287"/>
                    <a:pt x="209" y="286"/>
                    <a:pt x="209" y="286"/>
                  </a:cubicBezTo>
                  <a:cubicBezTo>
                    <a:pt x="209" y="285"/>
                    <a:pt x="209" y="284"/>
                    <a:pt x="209" y="284"/>
                  </a:cubicBezTo>
                  <a:cubicBezTo>
                    <a:pt x="209" y="283"/>
                    <a:pt x="209" y="282"/>
                    <a:pt x="209" y="282"/>
                  </a:cubicBezTo>
                  <a:cubicBezTo>
                    <a:pt x="209" y="281"/>
                    <a:pt x="208" y="280"/>
                    <a:pt x="208" y="280"/>
                  </a:cubicBezTo>
                  <a:cubicBezTo>
                    <a:pt x="208" y="279"/>
                    <a:pt x="208" y="278"/>
                    <a:pt x="208" y="278"/>
                  </a:cubicBezTo>
                  <a:cubicBezTo>
                    <a:pt x="208" y="278"/>
                    <a:pt x="208" y="277"/>
                    <a:pt x="208" y="277"/>
                  </a:cubicBezTo>
                  <a:cubicBezTo>
                    <a:pt x="208" y="277"/>
                    <a:pt x="208" y="277"/>
                    <a:pt x="208" y="277"/>
                  </a:cubicBezTo>
                  <a:cubicBezTo>
                    <a:pt x="206" y="265"/>
                    <a:pt x="197" y="254"/>
                    <a:pt x="185" y="249"/>
                  </a:cubicBezTo>
                  <a:cubicBezTo>
                    <a:pt x="178" y="246"/>
                    <a:pt x="169" y="246"/>
                    <a:pt x="162" y="248"/>
                  </a:cubicBezTo>
                  <a:cubicBezTo>
                    <a:pt x="162" y="247"/>
                    <a:pt x="162" y="247"/>
                    <a:pt x="163" y="247"/>
                  </a:cubicBezTo>
                  <a:cubicBezTo>
                    <a:pt x="163" y="246"/>
                    <a:pt x="164" y="245"/>
                    <a:pt x="164" y="245"/>
                  </a:cubicBezTo>
                  <a:cubicBezTo>
                    <a:pt x="165" y="244"/>
                    <a:pt x="165" y="244"/>
                    <a:pt x="165" y="243"/>
                  </a:cubicBezTo>
                  <a:cubicBezTo>
                    <a:pt x="166" y="242"/>
                    <a:pt x="166" y="242"/>
                    <a:pt x="167" y="241"/>
                  </a:cubicBezTo>
                  <a:cubicBezTo>
                    <a:pt x="167" y="240"/>
                    <a:pt x="167" y="240"/>
                    <a:pt x="168" y="239"/>
                  </a:cubicBezTo>
                  <a:cubicBezTo>
                    <a:pt x="168" y="238"/>
                    <a:pt x="168" y="238"/>
                    <a:pt x="169" y="237"/>
                  </a:cubicBezTo>
                  <a:cubicBezTo>
                    <a:pt x="169" y="236"/>
                    <a:pt x="169" y="236"/>
                    <a:pt x="169" y="235"/>
                  </a:cubicBezTo>
                  <a:cubicBezTo>
                    <a:pt x="170" y="234"/>
                    <a:pt x="170" y="234"/>
                    <a:pt x="170" y="233"/>
                  </a:cubicBezTo>
                  <a:cubicBezTo>
                    <a:pt x="170" y="233"/>
                    <a:pt x="170" y="233"/>
                    <a:pt x="170" y="233"/>
                  </a:cubicBezTo>
                  <a:cubicBezTo>
                    <a:pt x="170" y="233"/>
                    <a:pt x="170" y="233"/>
                    <a:pt x="170" y="233"/>
                  </a:cubicBezTo>
                  <a:cubicBezTo>
                    <a:pt x="174" y="219"/>
                    <a:pt x="170" y="203"/>
                    <a:pt x="161" y="193"/>
                  </a:cubicBezTo>
                  <a:cubicBezTo>
                    <a:pt x="153" y="185"/>
                    <a:pt x="142" y="179"/>
                    <a:pt x="131" y="180"/>
                  </a:cubicBezTo>
                  <a:cubicBezTo>
                    <a:pt x="131" y="179"/>
                    <a:pt x="131" y="179"/>
                    <a:pt x="131" y="179"/>
                  </a:cubicBezTo>
                  <a:cubicBezTo>
                    <a:pt x="132" y="179"/>
                    <a:pt x="132" y="178"/>
                    <a:pt x="132" y="177"/>
                  </a:cubicBezTo>
                  <a:cubicBezTo>
                    <a:pt x="133" y="177"/>
                    <a:pt x="133" y="176"/>
                    <a:pt x="134" y="175"/>
                  </a:cubicBezTo>
                  <a:cubicBezTo>
                    <a:pt x="134" y="175"/>
                    <a:pt x="134" y="174"/>
                    <a:pt x="135" y="174"/>
                  </a:cubicBezTo>
                  <a:cubicBezTo>
                    <a:pt x="135" y="173"/>
                    <a:pt x="135" y="172"/>
                    <a:pt x="136" y="172"/>
                  </a:cubicBezTo>
                  <a:cubicBezTo>
                    <a:pt x="136" y="171"/>
                    <a:pt x="136" y="170"/>
                    <a:pt x="136" y="169"/>
                  </a:cubicBezTo>
                  <a:cubicBezTo>
                    <a:pt x="137" y="169"/>
                    <a:pt x="137" y="168"/>
                    <a:pt x="137" y="167"/>
                  </a:cubicBezTo>
                  <a:cubicBezTo>
                    <a:pt x="137" y="167"/>
                    <a:pt x="137" y="167"/>
                    <a:pt x="137" y="167"/>
                  </a:cubicBezTo>
                  <a:cubicBezTo>
                    <a:pt x="137" y="167"/>
                    <a:pt x="137" y="167"/>
                    <a:pt x="137" y="167"/>
                  </a:cubicBezTo>
                  <a:cubicBezTo>
                    <a:pt x="141" y="154"/>
                    <a:pt x="137" y="138"/>
                    <a:pt x="128" y="128"/>
                  </a:cubicBezTo>
                  <a:cubicBezTo>
                    <a:pt x="120" y="119"/>
                    <a:pt x="107" y="113"/>
                    <a:pt x="95" y="114"/>
                  </a:cubicBezTo>
                  <a:cubicBezTo>
                    <a:pt x="96" y="114"/>
                    <a:pt x="96" y="113"/>
                    <a:pt x="97" y="113"/>
                  </a:cubicBezTo>
                  <a:cubicBezTo>
                    <a:pt x="97" y="112"/>
                    <a:pt x="98" y="111"/>
                    <a:pt x="98" y="111"/>
                  </a:cubicBezTo>
                  <a:cubicBezTo>
                    <a:pt x="99" y="110"/>
                    <a:pt x="99" y="110"/>
                    <a:pt x="99" y="109"/>
                  </a:cubicBezTo>
                  <a:cubicBezTo>
                    <a:pt x="100" y="108"/>
                    <a:pt x="100" y="108"/>
                    <a:pt x="100" y="107"/>
                  </a:cubicBezTo>
                  <a:cubicBezTo>
                    <a:pt x="101" y="106"/>
                    <a:pt x="101" y="106"/>
                    <a:pt x="101" y="105"/>
                  </a:cubicBezTo>
                  <a:cubicBezTo>
                    <a:pt x="102" y="104"/>
                    <a:pt x="102" y="103"/>
                    <a:pt x="102" y="103"/>
                  </a:cubicBezTo>
                  <a:cubicBezTo>
                    <a:pt x="102" y="102"/>
                    <a:pt x="103" y="101"/>
                    <a:pt x="103" y="101"/>
                  </a:cubicBezTo>
                  <a:cubicBezTo>
                    <a:pt x="103" y="101"/>
                    <a:pt x="103" y="101"/>
                    <a:pt x="103" y="100"/>
                  </a:cubicBezTo>
                  <a:cubicBezTo>
                    <a:pt x="103" y="100"/>
                    <a:pt x="103" y="100"/>
                    <a:pt x="103" y="100"/>
                  </a:cubicBezTo>
                  <a:cubicBezTo>
                    <a:pt x="106" y="87"/>
                    <a:pt x="103" y="71"/>
                    <a:pt x="94" y="61"/>
                  </a:cubicBezTo>
                  <a:cubicBezTo>
                    <a:pt x="89" y="56"/>
                    <a:pt x="82" y="51"/>
                    <a:pt x="75" y="49"/>
                  </a:cubicBezTo>
                  <a:cubicBezTo>
                    <a:pt x="75" y="49"/>
                    <a:pt x="75" y="48"/>
                    <a:pt x="75" y="48"/>
                  </a:cubicBezTo>
                  <a:cubicBezTo>
                    <a:pt x="75" y="47"/>
                    <a:pt x="75" y="46"/>
                    <a:pt x="75" y="46"/>
                  </a:cubicBezTo>
                  <a:cubicBezTo>
                    <a:pt x="76" y="45"/>
                    <a:pt x="76" y="44"/>
                    <a:pt x="76" y="43"/>
                  </a:cubicBezTo>
                  <a:cubicBezTo>
                    <a:pt x="76" y="43"/>
                    <a:pt x="76" y="42"/>
                    <a:pt x="76" y="41"/>
                  </a:cubicBezTo>
                  <a:cubicBezTo>
                    <a:pt x="76" y="40"/>
                    <a:pt x="76" y="40"/>
                    <a:pt x="76" y="39"/>
                  </a:cubicBezTo>
                  <a:cubicBezTo>
                    <a:pt x="76" y="39"/>
                    <a:pt x="76" y="39"/>
                    <a:pt x="76" y="39"/>
                  </a:cubicBezTo>
                  <a:cubicBezTo>
                    <a:pt x="76" y="39"/>
                    <a:pt x="76" y="39"/>
                    <a:pt x="76" y="39"/>
                  </a:cubicBezTo>
                  <a:cubicBezTo>
                    <a:pt x="75" y="25"/>
                    <a:pt x="67" y="12"/>
                    <a:pt x="54" y="6"/>
                  </a:cubicBezTo>
                  <a:cubicBezTo>
                    <a:pt x="42" y="0"/>
                    <a:pt x="26" y="0"/>
                    <a:pt x="14" y="8"/>
                  </a:cubicBezTo>
                  <a:cubicBezTo>
                    <a:pt x="6" y="14"/>
                    <a:pt x="1" y="2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4"/>
                    <a:pt x="0" y="35"/>
                    <a:pt x="0" y="37"/>
                  </a:cubicBezTo>
                  <a:cubicBezTo>
                    <a:pt x="0" y="37"/>
                    <a:pt x="0" y="38"/>
                    <a:pt x="0" y="38"/>
                  </a:cubicBezTo>
                  <a:cubicBezTo>
                    <a:pt x="0" y="40"/>
                    <a:pt x="1" y="41"/>
                    <a:pt x="1" y="43"/>
                  </a:cubicBezTo>
                  <a:cubicBezTo>
                    <a:pt x="1" y="44"/>
                    <a:pt x="1" y="45"/>
                    <a:pt x="2" y="45"/>
                  </a:cubicBezTo>
                  <a:cubicBezTo>
                    <a:pt x="6" y="58"/>
                    <a:pt x="19" y="70"/>
                    <a:pt x="34" y="73"/>
                  </a:cubicBezTo>
                  <a:cubicBezTo>
                    <a:pt x="33" y="75"/>
                    <a:pt x="33" y="76"/>
                    <a:pt x="33" y="77"/>
                  </a:cubicBezTo>
                  <a:cubicBezTo>
                    <a:pt x="33" y="78"/>
                    <a:pt x="33" y="79"/>
                    <a:pt x="33" y="80"/>
                  </a:cubicBezTo>
                  <a:cubicBezTo>
                    <a:pt x="32" y="98"/>
                    <a:pt x="47" y="120"/>
                    <a:pt x="65" y="124"/>
                  </a:cubicBezTo>
                  <a:cubicBezTo>
                    <a:pt x="69" y="125"/>
                    <a:pt x="72" y="125"/>
                    <a:pt x="76" y="125"/>
                  </a:cubicBezTo>
                  <a:cubicBezTo>
                    <a:pt x="74" y="127"/>
                    <a:pt x="72" y="131"/>
                    <a:pt x="70" y="134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69" y="135"/>
                    <a:pt x="69" y="136"/>
                    <a:pt x="69" y="138"/>
                  </a:cubicBezTo>
                  <a:cubicBezTo>
                    <a:pt x="69" y="138"/>
                    <a:pt x="68" y="138"/>
                    <a:pt x="68" y="139"/>
                  </a:cubicBezTo>
                  <a:cubicBezTo>
                    <a:pt x="68" y="141"/>
                    <a:pt x="67" y="142"/>
                    <a:pt x="67" y="144"/>
                  </a:cubicBezTo>
                  <a:cubicBezTo>
                    <a:pt x="67" y="145"/>
                    <a:pt x="67" y="146"/>
                    <a:pt x="67" y="146"/>
                  </a:cubicBezTo>
                  <a:cubicBezTo>
                    <a:pt x="67" y="165"/>
                    <a:pt x="82" y="187"/>
                    <a:pt x="100" y="191"/>
                  </a:cubicBezTo>
                  <a:cubicBezTo>
                    <a:pt x="103" y="191"/>
                    <a:pt x="105" y="192"/>
                    <a:pt x="108" y="192"/>
                  </a:cubicBezTo>
                  <a:cubicBezTo>
                    <a:pt x="106" y="194"/>
                    <a:pt x="104" y="197"/>
                    <a:pt x="103" y="199"/>
                  </a:cubicBezTo>
                  <a:cubicBezTo>
                    <a:pt x="103" y="199"/>
                    <a:pt x="103" y="199"/>
                    <a:pt x="103" y="199"/>
                  </a:cubicBezTo>
                  <a:cubicBezTo>
                    <a:pt x="103" y="199"/>
                    <a:pt x="103" y="199"/>
                    <a:pt x="103" y="200"/>
                  </a:cubicBezTo>
                  <a:cubicBezTo>
                    <a:pt x="102" y="201"/>
                    <a:pt x="102" y="202"/>
                    <a:pt x="102" y="203"/>
                  </a:cubicBezTo>
                  <a:cubicBezTo>
                    <a:pt x="102" y="204"/>
                    <a:pt x="101" y="204"/>
                    <a:pt x="101" y="204"/>
                  </a:cubicBezTo>
                  <a:cubicBezTo>
                    <a:pt x="101" y="206"/>
                    <a:pt x="100" y="208"/>
                    <a:pt x="100" y="209"/>
                  </a:cubicBezTo>
                  <a:cubicBezTo>
                    <a:pt x="100" y="210"/>
                    <a:pt x="100" y="211"/>
                    <a:pt x="100" y="212"/>
                  </a:cubicBezTo>
                  <a:cubicBezTo>
                    <a:pt x="100" y="230"/>
                    <a:pt x="114" y="252"/>
                    <a:pt x="133" y="256"/>
                  </a:cubicBezTo>
                  <a:cubicBezTo>
                    <a:pt x="137" y="257"/>
                    <a:pt x="142" y="257"/>
                    <a:pt x="147" y="256"/>
                  </a:cubicBezTo>
                  <a:cubicBezTo>
                    <a:pt x="147" y="256"/>
                    <a:pt x="147" y="256"/>
                    <a:pt x="148" y="256"/>
                  </a:cubicBezTo>
                  <a:cubicBezTo>
                    <a:pt x="143" y="262"/>
                    <a:pt x="140" y="269"/>
                    <a:pt x="140" y="277"/>
                  </a:cubicBezTo>
                  <a:cubicBezTo>
                    <a:pt x="140" y="277"/>
                    <a:pt x="140" y="277"/>
                    <a:pt x="140" y="277"/>
                  </a:cubicBezTo>
                  <a:cubicBezTo>
                    <a:pt x="140" y="277"/>
                    <a:pt x="140" y="277"/>
                    <a:pt x="140" y="277"/>
                  </a:cubicBezTo>
                  <a:cubicBezTo>
                    <a:pt x="140" y="278"/>
                    <a:pt x="141" y="280"/>
                    <a:pt x="141" y="281"/>
                  </a:cubicBezTo>
                  <a:cubicBezTo>
                    <a:pt x="141" y="281"/>
                    <a:pt x="141" y="282"/>
                    <a:pt x="141" y="282"/>
                  </a:cubicBezTo>
                  <a:cubicBezTo>
                    <a:pt x="141" y="283"/>
                    <a:pt x="142" y="285"/>
                    <a:pt x="142" y="286"/>
                  </a:cubicBezTo>
                  <a:cubicBezTo>
                    <a:pt x="143" y="287"/>
                    <a:pt x="143" y="288"/>
                    <a:pt x="143" y="289"/>
                  </a:cubicBezTo>
                  <a:cubicBezTo>
                    <a:pt x="151" y="304"/>
                    <a:pt x="171" y="315"/>
                    <a:pt x="187" y="312"/>
                  </a:cubicBezTo>
                  <a:cubicBezTo>
                    <a:pt x="189" y="311"/>
                    <a:pt x="191" y="310"/>
                    <a:pt x="193" y="310"/>
                  </a:cubicBezTo>
                  <a:cubicBezTo>
                    <a:pt x="191" y="315"/>
                    <a:pt x="192" y="321"/>
                    <a:pt x="194" y="327"/>
                  </a:cubicBezTo>
                  <a:cubicBezTo>
                    <a:pt x="194" y="327"/>
                    <a:pt x="194" y="327"/>
                    <a:pt x="194" y="327"/>
                  </a:cubicBezTo>
                  <a:cubicBezTo>
                    <a:pt x="194" y="327"/>
                    <a:pt x="194" y="327"/>
                    <a:pt x="194" y="327"/>
                  </a:cubicBezTo>
                  <a:cubicBezTo>
                    <a:pt x="194" y="328"/>
                    <a:pt x="195" y="329"/>
                    <a:pt x="195" y="330"/>
                  </a:cubicBezTo>
                  <a:cubicBezTo>
                    <a:pt x="196" y="330"/>
                    <a:pt x="196" y="331"/>
                    <a:pt x="196" y="331"/>
                  </a:cubicBezTo>
                  <a:cubicBezTo>
                    <a:pt x="197" y="333"/>
                    <a:pt x="198" y="334"/>
                    <a:pt x="198" y="335"/>
                  </a:cubicBezTo>
                  <a:cubicBezTo>
                    <a:pt x="199" y="336"/>
                    <a:pt x="200" y="336"/>
                    <a:pt x="200" y="337"/>
                  </a:cubicBezTo>
                  <a:cubicBezTo>
                    <a:pt x="211" y="349"/>
                    <a:pt x="234" y="354"/>
                    <a:pt x="249" y="345"/>
                  </a:cubicBezTo>
                  <a:cubicBezTo>
                    <a:pt x="252" y="343"/>
                    <a:pt x="254" y="341"/>
                    <a:pt x="256" y="339"/>
                  </a:cubicBezTo>
                  <a:cubicBezTo>
                    <a:pt x="256" y="342"/>
                    <a:pt x="256" y="345"/>
                    <a:pt x="257" y="348"/>
                  </a:cubicBezTo>
                  <a:cubicBezTo>
                    <a:pt x="257" y="348"/>
                    <a:pt x="257" y="348"/>
                    <a:pt x="257" y="348"/>
                  </a:cubicBezTo>
                  <a:cubicBezTo>
                    <a:pt x="257" y="348"/>
                    <a:pt x="257" y="348"/>
                    <a:pt x="257" y="348"/>
                  </a:cubicBezTo>
                  <a:cubicBezTo>
                    <a:pt x="257" y="350"/>
                    <a:pt x="257" y="351"/>
                    <a:pt x="258" y="352"/>
                  </a:cubicBezTo>
                  <a:cubicBezTo>
                    <a:pt x="258" y="352"/>
                    <a:pt x="258" y="353"/>
                    <a:pt x="258" y="353"/>
                  </a:cubicBezTo>
                  <a:cubicBezTo>
                    <a:pt x="259" y="355"/>
                    <a:pt x="260" y="356"/>
                    <a:pt x="260" y="358"/>
                  </a:cubicBezTo>
                  <a:cubicBezTo>
                    <a:pt x="261" y="359"/>
                    <a:pt x="262" y="360"/>
                    <a:pt x="262" y="361"/>
                  </a:cubicBezTo>
                  <a:cubicBezTo>
                    <a:pt x="273" y="375"/>
                    <a:pt x="297" y="384"/>
                    <a:pt x="314" y="376"/>
                  </a:cubicBezTo>
                  <a:cubicBezTo>
                    <a:pt x="319" y="375"/>
                    <a:pt x="322" y="372"/>
                    <a:pt x="326" y="368"/>
                  </a:cubicBezTo>
                  <a:cubicBezTo>
                    <a:pt x="326" y="367"/>
                    <a:pt x="327" y="366"/>
                    <a:pt x="327" y="365"/>
                  </a:cubicBezTo>
                  <a:cubicBezTo>
                    <a:pt x="328" y="367"/>
                    <a:pt x="328" y="369"/>
                    <a:pt x="328" y="371"/>
                  </a:cubicBezTo>
                  <a:cubicBezTo>
                    <a:pt x="328" y="371"/>
                    <a:pt x="328" y="371"/>
                    <a:pt x="328" y="371"/>
                  </a:cubicBezTo>
                  <a:cubicBezTo>
                    <a:pt x="328" y="371"/>
                    <a:pt x="328" y="372"/>
                    <a:pt x="328" y="372"/>
                  </a:cubicBezTo>
                  <a:cubicBezTo>
                    <a:pt x="329" y="373"/>
                    <a:pt x="329" y="374"/>
                    <a:pt x="329" y="375"/>
                  </a:cubicBezTo>
                  <a:cubicBezTo>
                    <a:pt x="330" y="376"/>
                    <a:pt x="330" y="376"/>
                    <a:pt x="330" y="377"/>
                  </a:cubicBezTo>
                  <a:cubicBezTo>
                    <a:pt x="330" y="378"/>
                    <a:pt x="331" y="380"/>
                    <a:pt x="332" y="381"/>
                  </a:cubicBezTo>
                  <a:cubicBezTo>
                    <a:pt x="333" y="382"/>
                    <a:pt x="333" y="383"/>
                    <a:pt x="334" y="384"/>
                  </a:cubicBezTo>
                  <a:cubicBezTo>
                    <a:pt x="345" y="399"/>
                    <a:pt x="370" y="408"/>
                    <a:pt x="388" y="400"/>
                  </a:cubicBezTo>
                  <a:cubicBezTo>
                    <a:pt x="391" y="399"/>
                    <a:pt x="394" y="397"/>
                    <a:pt x="397" y="394"/>
                  </a:cubicBezTo>
                  <a:cubicBezTo>
                    <a:pt x="398" y="396"/>
                    <a:pt x="400" y="398"/>
                    <a:pt x="402" y="399"/>
                  </a:cubicBezTo>
                  <a:cubicBezTo>
                    <a:pt x="402" y="399"/>
                    <a:pt x="402" y="399"/>
                    <a:pt x="402" y="399"/>
                  </a:cubicBezTo>
                  <a:cubicBezTo>
                    <a:pt x="402" y="399"/>
                    <a:pt x="402" y="399"/>
                    <a:pt x="402" y="399"/>
                  </a:cubicBezTo>
                  <a:cubicBezTo>
                    <a:pt x="403" y="400"/>
                    <a:pt x="404" y="401"/>
                    <a:pt x="405" y="402"/>
                  </a:cubicBezTo>
                  <a:cubicBezTo>
                    <a:pt x="405" y="402"/>
                    <a:pt x="406" y="402"/>
                    <a:pt x="406" y="403"/>
                  </a:cubicBezTo>
                  <a:cubicBezTo>
                    <a:pt x="408" y="403"/>
                    <a:pt x="409" y="404"/>
                    <a:pt x="411" y="405"/>
                  </a:cubicBezTo>
                  <a:cubicBezTo>
                    <a:pt x="412" y="405"/>
                    <a:pt x="413" y="406"/>
                    <a:pt x="414" y="406"/>
                  </a:cubicBezTo>
                  <a:cubicBezTo>
                    <a:pt x="430" y="412"/>
                    <a:pt x="455" y="405"/>
                    <a:pt x="465" y="389"/>
                  </a:cubicBezTo>
                  <a:cubicBezTo>
                    <a:pt x="468" y="385"/>
                    <a:pt x="469" y="380"/>
                    <a:pt x="470" y="375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8B40C048-B85B-4B17-9446-26B660F407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1613" y="1873250"/>
              <a:ext cx="381000" cy="344488"/>
            </a:xfrm>
            <a:custGeom>
              <a:avLst/>
              <a:gdLst>
                <a:gd name="T0" fmla="*/ 7 w 90"/>
                <a:gd name="T1" fmla="*/ 54 h 81"/>
                <a:gd name="T2" fmla="*/ 8 w 90"/>
                <a:gd name="T3" fmla="*/ 17 h 81"/>
                <a:gd name="T4" fmla="*/ 45 w 90"/>
                <a:gd name="T5" fmla="*/ 1 h 81"/>
                <a:gd name="T6" fmla="*/ 72 w 90"/>
                <a:gd name="T7" fmla="*/ 59 h 81"/>
                <a:gd name="T8" fmla="*/ 7 w 90"/>
                <a:gd name="T9" fmla="*/ 5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81">
                  <a:moveTo>
                    <a:pt x="7" y="54"/>
                  </a:moveTo>
                  <a:cubicBezTo>
                    <a:pt x="0" y="43"/>
                    <a:pt x="0" y="28"/>
                    <a:pt x="8" y="17"/>
                  </a:cubicBezTo>
                  <a:cubicBezTo>
                    <a:pt x="16" y="5"/>
                    <a:pt x="32" y="0"/>
                    <a:pt x="45" y="1"/>
                  </a:cubicBezTo>
                  <a:cubicBezTo>
                    <a:pt x="70" y="4"/>
                    <a:pt x="90" y="34"/>
                    <a:pt x="72" y="59"/>
                  </a:cubicBezTo>
                  <a:cubicBezTo>
                    <a:pt x="56" y="81"/>
                    <a:pt x="19" y="72"/>
                    <a:pt x="7" y="54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540A1D46-C13D-4B9A-B71D-20F73B110C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4313" y="1979613"/>
              <a:ext cx="330200" cy="238125"/>
            </a:xfrm>
            <a:custGeom>
              <a:avLst/>
              <a:gdLst>
                <a:gd name="T0" fmla="*/ 73 w 78"/>
                <a:gd name="T1" fmla="*/ 0 h 56"/>
                <a:gd name="T2" fmla="*/ 69 w 78"/>
                <a:gd name="T3" fmla="*/ 34 h 56"/>
                <a:gd name="T4" fmla="*/ 4 w 78"/>
                <a:gd name="T5" fmla="*/ 29 h 56"/>
                <a:gd name="T6" fmla="*/ 0 w 78"/>
                <a:gd name="T7" fmla="*/ 19 h 56"/>
                <a:gd name="T8" fmla="*/ 12 w 78"/>
                <a:gd name="T9" fmla="*/ 29 h 56"/>
                <a:gd name="T10" fmla="*/ 59 w 78"/>
                <a:gd name="T11" fmla="*/ 23 h 56"/>
                <a:gd name="T12" fmla="*/ 73 w 78"/>
                <a:gd name="T1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56">
                  <a:moveTo>
                    <a:pt x="73" y="0"/>
                  </a:moveTo>
                  <a:cubicBezTo>
                    <a:pt x="78" y="10"/>
                    <a:pt x="77" y="23"/>
                    <a:pt x="69" y="34"/>
                  </a:cubicBezTo>
                  <a:cubicBezTo>
                    <a:pt x="53" y="56"/>
                    <a:pt x="16" y="47"/>
                    <a:pt x="4" y="29"/>
                  </a:cubicBezTo>
                  <a:cubicBezTo>
                    <a:pt x="2" y="26"/>
                    <a:pt x="1" y="22"/>
                    <a:pt x="0" y="19"/>
                  </a:cubicBezTo>
                  <a:cubicBezTo>
                    <a:pt x="3" y="23"/>
                    <a:pt x="7" y="26"/>
                    <a:pt x="12" y="29"/>
                  </a:cubicBezTo>
                  <a:cubicBezTo>
                    <a:pt x="26" y="36"/>
                    <a:pt x="45" y="34"/>
                    <a:pt x="59" y="23"/>
                  </a:cubicBezTo>
                  <a:cubicBezTo>
                    <a:pt x="66" y="18"/>
                    <a:pt x="71" y="9"/>
                    <a:pt x="73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C75E5436-EF45-45CA-B60F-A116067E6E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1938" y="1885950"/>
              <a:ext cx="165100" cy="161925"/>
            </a:xfrm>
            <a:custGeom>
              <a:avLst/>
              <a:gdLst>
                <a:gd name="T0" fmla="*/ 34 w 39"/>
                <a:gd name="T1" fmla="*/ 13 h 38"/>
                <a:gd name="T2" fmla="*/ 8 w 39"/>
                <a:gd name="T3" fmla="*/ 24 h 38"/>
                <a:gd name="T4" fmla="*/ 34 w 39"/>
                <a:gd name="T5" fmla="*/ 1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34" y="13"/>
                  </a:moveTo>
                  <a:cubicBezTo>
                    <a:pt x="39" y="26"/>
                    <a:pt x="14" y="38"/>
                    <a:pt x="8" y="24"/>
                  </a:cubicBezTo>
                  <a:cubicBezTo>
                    <a:pt x="0" y="9"/>
                    <a:pt x="30" y="0"/>
                    <a:pt x="34" y="13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5BD93B75-BBB0-4F10-8524-4707324836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7038" y="2068513"/>
              <a:ext cx="342900" cy="366713"/>
            </a:xfrm>
            <a:custGeom>
              <a:avLst/>
              <a:gdLst>
                <a:gd name="T0" fmla="*/ 3 w 81"/>
                <a:gd name="T1" fmla="*/ 32 h 86"/>
                <a:gd name="T2" fmla="*/ 26 w 81"/>
                <a:gd name="T3" fmla="*/ 3 h 86"/>
                <a:gd name="T4" fmla="*/ 63 w 81"/>
                <a:gd name="T5" fmla="*/ 16 h 86"/>
                <a:gd name="T6" fmla="*/ 49 w 81"/>
                <a:gd name="T7" fmla="*/ 79 h 86"/>
                <a:gd name="T8" fmla="*/ 3 w 81"/>
                <a:gd name="T9" fmla="*/ 3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6">
                  <a:moveTo>
                    <a:pt x="3" y="32"/>
                  </a:moveTo>
                  <a:cubicBezTo>
                    <a:pt x="4" y="19"/>
                    <a:pt x="13" y="7"/>
                    <a:pt x="26" y="3"/>
                  </a:cubicBezTo>
                  <a:cubicBezTo>
                    <a:pt x="39" y="0"/>
                    <a:pt x="54" y="6"/>
                    <a:pt x="63" y="16"/>
                  </a:cubicBezTo>
                  <a:cubicBezTo>
                    <a:pt x="81" y="34"/>
                    <a:pt x="78" y="71"/>
                    <a:pt x="49" y="79"/>
                  </a:cubicBezTo>
                  <a:cubicBezTo>
                    <a:pt x="23" y="86"/>
                    <a:pt x="0" y="55"/>
                    <a:pt x="3" y="32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62264035-85A6-4D98-9674-0E52903B6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7038" y="2162175"/>
              <a:ext cx="307975" cy="273050"/>
            </a:xfrm>
            <a:custGeom>
              <a:avLst/>
              <a:gdLst>
                <a:gd name="T0" fmla="*/ 73 w 73"/>
                <a:gd name="T1" fmla="*/ 33 h 64"/>
                <a:gd name="T2" fmla="*/ 49 w 73"/>
                <a:gd name="T3" fmla="*/ 57 h 64"/>
                <a:gd name="T4" fmla="*/ 3 w 73"/>
                <a:gd name="T5" fmla="*/ 10 h 64"/>
                <a:gd name="T6" fmla="*/ 5 w 73"/>
                <a:gd name="T7" fmla="*/ 0 h 64"/>
                <a:gd name="T8" fmla="*/ 9 w 73"/>
                <a:gd name="T9" fmla="*/ 15 h 64"/>
                <a:gd name="T10" fmla="*/ 47 w 73"/>
                <a:gd name="T11" fmla="*/ 42 h 64"/>
                <a:gd name="T12" fmla="*/ 73 w 73"/>
                <a:gd name="T13" fmla="*/ 33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" h="64">
                  <a:moveTo>
                    <a:pt x="73" y="33"/>
                  </a:moveTo>
                  <a:cubicBezTo>
                    <a:pt x="70" y="44"/>
                    <a:pt x="62" y="53"/>
                    <a:pt x="49" y="57"/>
                  </a:cubicBezTo>
                  <a:cubicBezTo>
                    <a:pt x="24" y="64"/>
                    <a:pt x="0" y="33"/>
                    <a:pt x="3" y="10"/>
                  </a:cubicBezTo>
                  <a:cubicBezTo>
                    <a:pt x="3" y="7"/>
                    <a:pt x="4" y="3"/>
                    <a:pt x="5" y="0"/>
                  </a:cubicBezTo>
                  <a:cubicBezTo>
                    <a:pt x="6" y="5"/>
                    <a:pt x="7" y="10"/>
                    <a:pt x="9" y="15"/>
                  </a:cubicBezTo>
                  <a:cubicBezTo>
                    <a:pt x="15" y="30"/>
                    <a:pt x="31" y="42"/>
                    <a:pt x="47" y="42"/>
                  </a:cubicBezTo>
                  <a:cubicBezTo>
                    <a:pt x="57" y="42"/>
                    <a:pt x="66" y="39"/>
                    <a:pt x="73" y="33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F1273E55-6BA1-4E86-A62C-DD5B53B97D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6575" y="2085975"/>
              <a:ext cx="147638" cy="165100"/>
            </a:xfrm>
            <a:custGeom>
              <a:avLst/>
              <a:gdLst>
                <a:gd name="T0" fmla="*/ 31 w 35"/>
                <a:gd name="T1" fmla="*/ 25 h 39"/>
                <a:gd name="T2" fmla="*/ 4 w 35"/>
                <a:gd name="T3" fmla="*/ 17 h 39"/>
                <a:gd name="T4" fmla="*/ 31 w 35"/>
                <a:gd name="T5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39">
                  <a:moveTo>
                    <a:pt x="31" y="25"/>
                  </a:moveTo>
                  <a:cubicBezTo>
                    <a:pt x="27" y="39"/>
                    <a:pt x="0" y="32"/>
                    <a:pt x="4" y="17"/>
                  </a:cubicBezTo>
                  <a:cubicBezTo>
                    <a:pt x="7" y="0"/>
                    <a:pt x="35" y="12"/>
                    <a:pt x="31" y="25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0C6594BC-FEA4-4936-8BAE-A2311BC1A5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4675" y="2349500"/>
              <a:ext cx="338138" cy="365125"/>
            </a:xfrm>
            <a:custGeom>
              <a:avLst/>
              <a:gdLst>
                <a:gd name="T0" fmla="*/ 2 w 80"/>
                <a:gd name="T1" fmla="*/ 33 h 86"/>
                <a:gd name="T2" fmla="*/ 25 w 80"/>
                <a:gd name="T3" fmla="*/ 4 h 86"/>
                <a:gd name="T4" fmla="*/ 63 w 80"/>
                <a:gd name="T5" fmla="*/ 16 h 86"/>
                <a:gd name="T6" fmla="*/ 48 w 80"/>
                <a:gd name="T7" fmla="*/ 79 h 86"/>
                <a:gd name="T8" fmla="*/ 2 w 80"/>
                <a:gd name="T9" fmla="*/ 3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86">
                  <a:moveTo>
                    <a:pt x="2" y="33"/>
                  </a:moveTo>
                  <a:cubicBezTo>
                    <a:pt x="3" y="20"/>
                    <a:pt x="12" y="8"/>
                    <a:pt x="25" y="4"/>
                  </a:cubicBezTo>
                  <a:cubicBezTo>
                    <a:pt x="38" y="0"/>
                    <a:pt x="53" y="6"/>
                    <a:pt x="63" y="16"/>
                  </a:cubicBezTo>
                  <a:cubicBezTo>
                    <a:pt x="80" y="35"/>
                    <a:pt x="77" y="72"/>
                    <a:pt x="48" y="79"/>
                  </a:cubicBezTo>
                  <a:cubicBezTo>
                    <a:pt x="23" y="86"/>
                    <a:pt x="0" y="55"/>
                    <a:pt x="2" y="33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E343022A-5A5C-4892-984D-7E9C7EC48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4675" y="2447925"/>
              <a:ext cx="304800" cy="266700"/>
            </a:xfrm>
            <a:custGeom>
              <a:avLst/>
              <a:gdLst>
                <a:gd name="T0" fmla="*/ 72 w 72"/>
                <a:gd name="T1" fmla="*/ 33 h 63"/>
                <a:gd name="T2" fmla="*/ 48 w 72"/>
                <a:gd name="T3" fmla="*/ 56 h 63"/>
                <a:gd name="T4" fmla="*/ 2 w 72"/>
                <a:gd name="T5" fmla="*/ 10 h 63"/>
                <a:gd name="T6" fmla="*/ 5 w 72"/>
                <a:gd name="T7" fmla="*/ 0 h 63"/>
                <a:gd name="T8" fmla="*/ 8 w 72"/>
                <a:gd name="T9" fmla="*/ 15 h 63"/>
                <a:gd name="T10" fmla="*/ 47 w 72"/>
                <a:gd name="T11" fmla="*/ 42 h 63"/>
                <a:gd name="T12" fmla="*/ 72 w 72"/>
                <a:gd name="T13" fmla="*/ 3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63">
                  <a:moveTo>
                    <a:pt x="72" y="33"/>
                  </a:moveTo>
                  <a:cubicBezTo>
                    <a:pt x="69" y="44"/>
                    <a:pt x="61" y="53"/>
                    <a:pt x="48" y="56"/>
                  </a:cubicBezTo>
                  <a:cubicBezTo>
                    <a:pt x="23" y="63"/>
                    <a:pt x="0" y="32"/>
                    <a:pt x="2" y="10"/>
                  </a:cubicBezTo>
                  <a:cubicBezTo>
                    <a:pt x="2" y="6"/>
                    <a:pt x="3" y="3"/>
                    <a:pt x="5" y="0"/>
                  </a:cubicBezTo>
                  <a:cubicBezTo>
                    <a:pt x="5" y="5"/>
                    <a:pt x="6" y="10"/>
                    <a:pt x="8" y="15"/>
                  </a:cubicBezTo>
                  <a:cubicBezTo>
                    <a:pt x="14" y="30"/>
                    <a:pt x="30" y="41"/>
                    <a:pt x="47" y="42"/>
                  </a:cubicBezTo>
                  <a:cubicBezTo>
                    <a:pt x="56" y="42"/>
                    <a:pt x="65" y="38"/>
                    <a:pt x="72" y="33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B2349AB3-4567-42D1-9EC2-B1B991386C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4213" y="2366963"/>
              <a:ext cx="144463" cy="169863"/>
            </a:xfrm>
            <a:custGeom>
              <a:avLst/>
              <a:gdLst>
                <a:gd name="T0" fmla="*/ 30 w 34"/>
                <a:gd name="T1" fmla="*/ 26 h 40"/>
                <a:gd name="T2" fmla="*/ 3 w 34"/>
                <a:gd name="T3" fmla="*/ 17 h 40"/>
                <a:gd name="T4" fmla="*/ 30 w 34"/>
                <a:gd name="T5" fmla="*/ 2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" h="40">
                  <a:moveTo>
                    <a:pt x="30" y="26"/>
                  </a:moveTo>
                  <a:cubicBezTo>
                    <a:pt x="26" y="40"/>
                    <a:pt x="0" y="32"/>
                    <a:pt x="3" y="17"/>
                  </a:cubicBezTo>
                  <a:cubicBezTo>
                    <a:pt x="7" y="0"/>
                    <a:pt x="34" y="13"/>
                    <a:pt x="30" y="26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D7CC15B0-D264-4A03-A085-5A32CE0194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6438" y="2625725"/>
              <a:ext cx="342900" cy="365125"/>
            </a:xfrm>
            <a:custGeom>
              <a:avLst/>
              <a:gdLst>
                <a:gd name="T0" fmla="*/ 3 w 81"/>
                <a:gd name="T1" fmla="*/ 32 h 86"/>
                <a:gd name="T2" fmla="*/ 26 w 81"/>
                <a:gd name="T3" fmla="*/ 4 h 86"/>
                <a:gd name="T4" fmla="*/ 63 w 81"/>
                <a:gd name="T5" fmla="*/ 16 h 86"/>
                <a:gd name="T6" fmla="*/ 49 w 81"/>
                <a:gd name="T7" fmla="*/ 79 h 86"/>
                <a:gd name="T8" fmla="*/ 3 w 81"/>
                <a:gd name="T9" fmla="*/ 3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6">
                  <a:moveTo>
                    <a:pt x="3" y="32"/>
                  </a:moveTo>
                  <a:cubicBezTo>
                    <a:pt x="4" y="19"/>
                    <a:pt x="13" y="7"/>
                    <a:pt x="26" y="4"/>
                  </a:cubicBezTo>
                  <a:cubicBezTo>
                    <a:pt x="39" y="0"/>
                    <a:pt x="54" y="6"/>
                    <a:pt x="63" y="16"/>
                  </a:cubicBezTo>
                  <a:cubicBezTo>
                    <a:pt x="81" y="35"/>
                    <a:pt x="78" y="71"/>
                    <a:pt x="49" y="79"/>
                  </a:cubicBezTo>
                  <a:cubicBezTo>
                    <a:pt x="24" y="86"/>
                    <a:pt x="0" y="55"/>
                    <a:pt x="3" y="32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AA98C54D-AF69-41A4-8B43-D71B682E2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6438" y="2719388"/>
              <a:ext cx="309563" cy="271463"/>
            </a:xfrm>
            <a:custGeom>
              <a:avLst/>
              <a:gdLst>
                <a:gd name="T0" fmla="*/ 73 w 73"/>
                <a:gd name="T1" fmla="*/ 33 h 64"/>
                <a:gd name="T2" fmla="*/ 49 w 73"/>
                <a:gd name="T3" fmla="*/ 57 h 64"/>
                <a:gd name="T4" fmla="*/ 3 w 73"/>
                <a:gd name="T5" fmla="*/ 10 h 64"/>
                <a:gd name="T6" fmla="*/ 6 w 73"/>
                <a:gd name="T7" fmla="*/ 0 h 64"/>
                <a:gd name="T8" fmla="*/ 9 w 73"/>
                <a:gd name="T9" fmla="*/ 15 h 64"/>
                <a:gd name="T10" fmla="*/ 48 w 73"/>
                <a:gd name="T11" fmla="*/ 42 h 64"/>
                <a:gd name="T12" fmla="*/ 73 w 73"/>
                <a:gd name="T13" fmla="*/ 33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" h="64">
                  <a:moveTo>
                    <a:pt x="73" y="33"/>
                  </a:moveTo>
                  <a:cubicBezTo>
                    <a:pt x="70" y="44"/>
                    <a:pt x="62" y="53"/>
                    <a:pt x="49" y="57"/>
                  </a:cubicBezTo>
                  <a:cubicBezTo>
                    <a:pt x="24" y="64"/>
                    <a:pt x="0" y="33"/>
                    <a:pt x="3" y="10"/>
                  </a:cubicBezTo>
                  <a:cubicBezTo>
                    <a:pt x="3" y="7"/>
                    <a:pt x="4" y="3"/>
                    <a:pt x="6" y="0"/>
                  </a:cubicBezTo>
                  <a:cubicBezTo>
                    <a:pt x="6" y="5"/>
                    <a:pt x="7" y="10"/>
                    <a:pt x="9" y="15"/>
                  </a:cubicBezTo>
                  <a:cubicBezTo>
                    <a:pt x="15" y="30"/>
                    <a:pt x="31" y="42"/>
                    <a:pt x="48" y="42"/>
                  </a:cubicBezTo>
                  <a:cubicBezTo>
                    <a:pt x="57" y="42"/>
                    <a:pt x="66" y="39"/>
                    <a:pt x="73" y="33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1B6933BF-602B-43C9-80C6-6B31C062F1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0738" y="2643188"/>
              <a:ext cx="144463" cy="165100"/>
            </a:xfrm>
            <a:custGeom>
              <a:avLst/>
              <a:gdLst>
                <a:gd name="T0" fmla="*/ 30 w 34"/>
                <a:gd name="T1" fmla="*/ 25 h 39"/>
                <a:gd name="T2" fmla="*/ 3 w 34"/>
                <a:gd name="T3" fmla="*/ 17 h 39"/>
                <a:gd name="T4" fmla="*/ 30 w 34"/>
                <a:gd name="T5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" h="39">
                  <a:moveTo>
                    <a:pt x="30" y="25"/>
                  </a:moveTo>
                  <a:cubicBezTo>
                    <a:pt x="26" y="39"/>
                    <a:pt x="0" y="32"/>
                    <a:pt x="3" y="17"/>
                  </a:cubicBezTo>
                  <a:cubicBezTo>
                    <a:pt x="7" y="0"/>
                    <a:pt x="34" y="12"/>
                    <a:pt x="30" y="25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1068EF2E-F717-4DAA-9B4A-E0C0A87211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4075" y="2892425"/>
              <a:ext cx="339725" cy="327025"/>
            </a:xfrm>
            <a:custGeom>
              <a:avLst/>
              <a:gdLst>
                <a:gd name="T0" fmla="*/ 4 w 80"/>
                <a:gd name="T1" fmla="*/ 42 h 77"/>
                <a:gd name="T2" fmla="*/ 11 w 80"/>
                <a:gd name="T3" fmla="*/ 9 h 77"/>
                <a:gd name="T4" fmla="*/ 46 w 80"/>
                <a:gd name="T5" fmla="*/ 5 h 77"/>
                <a:gd name="T6" fmla="*/ 60 w 80"/>
                <a:gd name="T7" fmla="*/ 61 h 77"/>
                <a:gd name="T8" fmla="*/ 4 w 80"/>
                <a:gd name="T9" fmla="*/ 4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77">
                  <a:moveTo>
                    <a:pt x="4" y="42"/>
                  </a:moveTo>
                  <a:cubicBezTo>
                    <a:pt x="0" y="31"/>
                    <a:pt x="2" y="17"/>
                    <a:pt x="11" y="9"/>
                  </a:cubicBezTo>
                  <a:cubicBezTo>
                    <a:pt x="20" y="1"/>
                    <a:pt x="35" y="0"/>
                    <a:pt x="46" y="5"/>
                  </a:cubicBezTo>
                  <a:cubicBezTo>
                    <a:pt x="68" y="13"/>
                    <a:pt x="80" y="44"/>
                    <a:pt x="60" y="61"/>
                  </a:cubicBezTo>
                  <a:cubicBezTo>
                    <a:pt x="42" y="77"/>
                    <a:pt x="11" y="61"/>
                    <a:pt x="4" y="42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069DA746-E7CB-45A8-B459-9ECE12E147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2013" y="3028950"/>
              <a:ext cx="293688" cy="190500"/>
            </a:xfrm>
            <a:custGeom>
              <a:avLst/>
              <a:gdLst>
                <a:gd name="T0" fmla="*/ 67 w 69"/>
                <a:gd name="T1" fmla="*/ 1 h 45"/>
                <a:gd name="T2" fmla="*/ 58 w 69"/>
                <a:gd name="T3" fmla="*/ 29 h 45"/>
                <a:gd name="T4" fmla="*/ 2 w 69"/>
                <a:gd name="T5" fmla="*/ 10 h 45"/>
                <a:gd name="T6" fmla="*/ 0 w 69"/>
                <a:gd name="T7" fmla="*/ 0 h 45"/>
                <a:gd name="T8" fmla="*/ 8 w 69"/>
                <a:gd name="T9" fmla="*/ 11 h 45"/>
                <a:gd name="T10" fmla="*/ 51 w 69"/>
                <a:gd name="T11" fmla="*/ 18 h 45"/>
                <a:gd name="T12" fmla="*/ 67 w 69"/>
                <a:gd name="T13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45">
                  <a:moveTo>
                    <a:pt x="67" y="1"/>
                  </a:moveTo>
                  <a:cubicBezTo>
                    <a:pt x="69" y="11"/>
                    <a:pt x="67" y="21"/>
                    <a:pt x="58" y="29"/>
                  </a:cubicBezTo>
                  <a:cubicBezTo>
                    <a:pt x="40" y="45"/>
                    <a:pt x="9" y="29"/>
                    <a:pt x="2" y="10"/>
                  </a:cubicBezTo>
                  <a:cubicBezTo>
                    <a:pt x="1" y="7"/>
                    <a:pt x="0" y="4"/>
                    <a:pt x="0" y="0"/>
                  </a:cubicBezTo>
                  <a:cubicBezTo>
                    <a:pt x="2" y="4"/>
                    <a:pt x="5" y="8"/>
                    <a:pt x="8" y="11"/>
                  </a:cubicBezTo>
                  <a:cubicBezTo>
                    <a:pt x="19" y="21"/>
                    <a:pt x="37" y="24"/>
                    <a:pt x="51" y="18"/>
                  </a:cubicBezTo>
                  <a:cubicBezTo>
                    <a:pt x="58" y="14"/>
                    <a:pt x="64" y="8"/>
                    <a:pt x="67" y="1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20141160-7913-45E6-AB2B-7F8781621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5513" y="2917825"/>
              <a:ext cx="136525" cy="123825"/>
            </a:xfrm>
            <a:custGeom>
              <a:avLst/>
              <a:gdLst>
                <a:gd name="T0" fmla="*/ 29 w 32"/>
                <a:gd name="T1" fmla="*/ 12 h 29"/>
                <a:gd name="T2" fmla="*/ 4 w 32"/>
                <a:gd name="T3" fmla="*/ 16 h 29"/>
                <a:gd name="T4" fmla="*/ 29 w 32"/>
                <a:gd name="T5" fmla="*/ 1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9">
                  <a:moveTo>
                    <a:pt x="29" y="12"/>
                  </a:moveTo>
                  <a:cubicBezTo>
                    <a:pt x="32" y="25"/>
                    <a:pt x="7" y="29"/>
                    <a:pt x="4" y="16"/>
                  </a:cubicBezTo>
                  <a:cubicBezTo>
                    <a:pt x="0" y="1"/>
                    <a:pt x="27" y="0"/>
                    <a:pt x="29" y="12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8F17EA28-B425-4806-803C-0803115E2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7438" y="3033713"/>
              <a:ext cx="347663" cy="301625"/>
            </a:xfrm>
            <a:custGeom>
              <a:avLst/>
              <a:gdLst>
                <a:gd name="T0" fmla="*/ 9 w 82"/>
                <a:gd name="T1" fmla="*/ 49 h 71"/>
                <a:gd name="T2" fmla="*/ 6 w 82"/>
                <a:gd name="T3" fmla="*/ 16 h 71"/>
                <a:gd name="T4" fmla="*/ 38 w 82"/>
                <a:gd name="T5" fmla="*/ 1 h 71"/>
                <a:gd name="T6" fmla="*/ 68 w 82"/>
                <a:gd name="T7" fmla="*/ 50 h 71"/>
                <a:gd name="T8" fmla="*/ 9 w 82"/>
                <a:gd name="T9" fmla="*/ 4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71">
                  <a:moveTo>
                    <a:pt x="9" y="49"/>
                  </a:moveTo>
                  <a:cubicBezTo>
                    <a:pt x="2" y="40"/>
                    <a:pt x="0" y="27"/>
                    <a:pt x="6" y="16"/>
                  </a:cubicBezTo>
                  <a:cubicBezTo>
                    <a:pt x="12" y="5"/>
                    <a:pt x="25" y="0"/>
                    <a:pt x="38" y="1"/>
                  </a:cubicBezTo>
                  <a:cubicBezTo>
                    <a:pt x="61" y="2"/>
                    <a:pt x="82" y="27"/>
                    <a:pt x="68" y="50"/>
                  </a:cubicBezTo>
                  <a:cubicBezTo>
                    <a:pt x="56" y="71"/>
                    <a:pt x="21" y="65"/>
                    <a:pt x="9" y="49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B50C15C8-037C-41D9-BF64-AE20F8F65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4900" y="3117850"/>
              <a:ext cx="295275" cy="217488"/>
            </a:xfrm>
            <a:custGeom>
              <a:avLst/>
              <a:gdLst>
                <a:gd name="T0" fmla="*/ 65 w 70"/>
                <a:gd name="T1" fmla="*/ 0 h 51"/>
                <a:gd name="T2" fmla="*/ 64 w 70"/>
                <a:gd name="T3" fmla="*/ 30 h 51"/>
                <a:gd name="T4" fmla="*/ 5 w 70"/>
                <a:gd name="T5" fmla="*/ 29 h 51"/>
                <a:gd name="T6" fmla="*/ 0 w 70"/>
                <a:gd name="T7" fmla="*/ 21 h 51"/>
                <a:gd name="T8" fmla="*/ 12 w 70"/>
                <a:gd name="T9" fmla="*/ 29 h 51"/>
                <a:gd name="T10" fmla="*/ 54 w 70"/>
                <a:gd name="T11" fmla="*/ 22 h 51"/>
                <a:gd name="T12" fmla="*/ 65 w 70"/>
                <a:gd name="T1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51">
                  <a:moveTo>
                    <a:pt x="65" y="0"/>
                  </a:moveTo>
                  <a:cubicBezTo>
                    <a:pt x="70" y="9"/>
                    <a:pt x="70" y="20"/>
                    <a:pt x="64" y="30"/>
                  </a:cubicBezTo>
                  <a:cubicBezTo>
                    <a:pt x="52" y="51"/>
                    <a:pt x="17" y="45"/>
                    <a:pt x="5" y="29"/>
                  </a:cubicBezTo>
                  <a:cubicBezTo>
                    <a:pt x="3" y="27"/>
                    <a:pt x="1" y="24"/>
                    <a:pt x="0" y="21"/>
                  </a:cubicBezTo>
                  <a:cubicBezTo>
                    <a:pt x="4" y="24"/>
                    <a:pt x="7" y="27"/>
                    <a:pt x="12" y="29"/>
                  </a:cubicBezTo>
                  <a:cubicBezTo>
                    <a:pt x="25" y="35"/>
                    <a:pt x="43" y="32"/>
                    <a:pt x="54" y="22"/>
                  </a:cubicBezTo>
                  <a:cubicBezTo>
                    <a:pt x="60" y="16"/>
                    <a:pt x="64" y="8"/>
                    <a:pt x="65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8D56047E-6594-4D94-9809-58019E9435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3475" y="3041650"/>
              <a:ext cx="157163" cy="149225"/>
            </a:xfrm>
            <a:custGeom>
              <a:avLst/>
              <a:gdLst>
                <a:gd name="T0" fmla="*/ 31 w 37"/>
                <a:gd name="T1" fmla="*/ 11 h 35"/>
                <a:gd name="T2" fmla="*/ 8 w 37"/>
                <a:gd name="T3" fmla="*/ 23 h 35"/>
                <a:gd name="T4" fmla="*/ 31 w 37"/>
                <a:gd name="T5" fmla="*/ 1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5">
                  <a:moveTo>
                    <a:pt x="31" y="11"/>
                  </a:moveTo>
                  <a:cubicBezTo>
                    <a:pt x="37" y="23"/>
                    <a:pt x="16" y="35"/>
                    <a:pt x="8" y="23"/>
                  </a:cubicBezTo>
                  <a:cubicBezTo>
                    <a:pt x="0" y="10"/>
                    <a:pt x="25" y="0"/>
                    <a:pt x="31" y="11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9609051E-0EA5-4996-8459-482D300C18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6200" y="3125788"/>
              <a:ext cx="385763" cy="349250"/>
            </a:xfrm>
            <a:custGeom>
              <a:avLst/>
              <a:gdLst>
                <a:gd name="T0" fmla="*/ 7 w 91"/>
                <a:gd name="T1" fmla="*/ 52 h 82"/>
                <a:gd name="T2" fmla="*/ 8 w 91"/>
                <a:gd name="T3" fmla="*/ 15 h 82"/>
                <a:gd name="T4" fmla="*/ 46 w 91"/>
                <a:gd name="T5" fmla="*/ 3 h 82"/>
                <a:gd name="T6" fmla="*/ 72 w 91"/>
                <a:gd name="T7" fmla="*/ 62 h 82"/>
                <a:gd name="T8" fmla="*/ 7 w 91"/>
                <a:gd name="T9" fmla="*/ 5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82">
                  <a:moveTo>
                    <a:pt x="7" y="52"/>
                  </a:moveTo>
                  <a:cubicBezTo>
                    <a:pt x="0" y="41"/>
                    <a:pt x="1" y="26"/>
                    <a:pt x="8" y="15"/>
                  </a:cubicBezTo>
                  <a:cubicBezTo>
                    <a:pt x="17" y="4"/>
                    <a:pt x="33" y="0"/>
                    <a:pt x="46" y="3"/>
                  </a:cubicBezTo>
                  <a:cubicBezTo>
                    <a:pt x="71" y="7"/>
                    <a:pt x="91" y="38"/>
                    <a:pt x="72" y="62"/>
                  </a:cubicBezTo>
                  <a:cubicBezTo>
                    <a:pt x="56" y="82"/>
                    <a:pt x="18" y="71"/>
                    <a:pt x="7" y="52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8E38997D-ABC0-42C1-AB35-708415D30F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8900" y="3249613"/>
              <a:ext cx="330200" cy="225425"/>
            </a:xfrm>
            <a:custGeom>
              <a:avLst/>
              <a:gdLst>
                <a:gd name="T0" fmla="*/ 74 w 78"/>
                <a:gd name="T1" fmla="*/ 0 h 53"/>
                <a:gd name="T2" fmla="*/ 69 w 78"/>
                <a:gd name="T3" fmla="*/ 33 h 53"/>
                <a:gd name="T4" fmla="*/ 4 w 78"/>
                <a:gd name="T5" fmla="*/ 23 h 53"/>
                <a:gd name="T6" fmla="*/ 0 w 78"/>
                <a:gd name="T7" fmla="*/ 13 h 53"/>
                <a:gd name="T8" fmla="*/ 12 w 78"/>
                <a:gd name="T9" fmla="*/ 23 h 53"/>
                <a:gd name="T10" fmla="*/ 59 w 78"/>
                <a:gd name="T11" fmla="*/ 22 h 53"/>
                <a:gd name="T12" fmla="*/ 74 w 78"/>
                <a:gd name="T1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53">
                  <a:moveTo>
                    <a:pt x="74" y="0"/>
                  </a:moveTo>
                  <a:cubicBezTo>
                    <a:pt x="78" y="10"/>
                    <a:pt x="78" y="22"/>
                    <a:pt x="69" y="33"/>
                  </a:cubicBezTo>
                  <a:cubicBezTo>
                    <a:pt x="53" y="53"/>
                    <a:pt x="15" y="42"/>
                    <a:pt x="4" y="23"/>
                  </a:cubicBezTo>
                  <a:cubicBezTo>
                    <a:pt x="2" y="20"/>
                    <a:pt x="1" y="16"/>
                    <a:pt x="0" y="13"/>
                  </a:cubicBezTo>
                  <a:cubicBezTo>
                    <a:pt x="3" y="17"/>
                    <a:pt x="7" y="21"/>
                    <a:pt x="12" y="23"/>
                  </a:cubicBezTo>
                  <a:cubicBezTo>
                    <a:pt x="26" y="32"/>
                    <a:pt x="45" y="32"/>
                    <a:pt x="59" y="22"/>
                  </a:cubicBezTo>
                  <a:cubicBezTo>
                    <a:pt x="66" y="16"/>
                    <a:pt x="72" y="8"/>
                    <a:pt x="74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700CD727-BC94-4F14-9470-7AE41CAD0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9700" y="3143250"/>
              <a:ext cx="165100" cy="157163"/>
            </a:xfrm>
            <a:custGeom>
              <a:avLst/>
              <a:gdLst>
                <a:gd name="T0" fmla="*/ 34 w 39"/>
                <a:gd name="T1" fmla="*/ 13 h 37"/>
                <a:gd name="T2" fmla="*/ 7 w 39"/>
                <a:gd name="T3" fmla="*/ 22 h 37"/>
                <a:gd name="T4" fmla="*/ 34 w 39"/>
                <a:gd name="T5" fmla="*/ 1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7">
                  <a:moveTo>
                    <a:pt x="34" y="13"/>
                  </a:moveTo>
                  <a:cubicBezTo>
                    <a:pt x="39" y="27"/>
                    <a:pt x="13" y="37"/>
                    <a:pt x="7" y="22"/>
                  </a:cubicBezTo>
                  <a:cubicBezTo>
                    <a:pt x="0" y="7"/>
                    <a:pt x="29" y="0"/>
                    <a:pt x="34" y="13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EC1E3DDA-4D65-4690-B4F8-0FD2373D9F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1000" y="3216275"/>
              <a:ext cx="388938" cy="355600"/>
            </a:xfrm>
            <a:custGeom>
              <a:avLst/>
              <a:gdLst>
                <a:gd name="T0" fmla="*/ 6 w 92"/>
                <a:gd name="T1" fmla="*/ 53 h 84"/>
                <a:gd name="T2" fmla="*/ 8 w 92"/>
                <a:gd name="T3" fmla="*/ 15 h 84"/>
                <a:gd name="T4" fmla="*/ 46 w 92"/>
                <a:gd name="T5" fmla="*/ 3 h 84"/>
                <a:gd name="T6" fmla="*/ 73 w 92"/>
                <a:gd name="T7" fmla="*/ 63 h 84"/>
                <a:gd name="T8" fmla="*/ 6 w 92"/>
                <a:gd name="T9" fmla="*/ 5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84">
                  <a:moveTo>
                    <a:pt x="6" y="53"/>
                  </a:moveTo>
                  <a:cubicBezTo>
                    <a:pt x="0" y="42"/>
                    <a:pt x="0" y="26"/>
                    <a:pt x="8" y="15"/>
                  </a:cubicBezTo>
                  <a:cubicBezTo>
                    <a:pt x="16" y="4"/>
                    <a:pt x="32" y="0"/>
                    <a:pt x="46" y="3"/>
                  </a:cubicBezTo>
                  <a:cubicBezTo>
                    <a:pt x="72" y="7"/>
                    <a:pt x="92" y="39"/>
                    <a:pt x="73" y="63"/>
                  </a:cubicBezTo>
                  <a:cubicBezTo>
                    <a:pt x="56" y="84"/>
                    <a:pt x="18" y="73"/>
                    <a:pt x="6" y="53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566ED39F-4135-4D2E-B4E5-54DE17EB3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8938" y="3338513"/>
              <a:ext cx="339725" cy="233363"/>
            </a:xfrm>
            <a:custGeom>
              <a:avLst/>
              <a:gdLst>
                <a:gd name="T0" fmla="*/ 76 w 80"/>
                <a:gd name="T1" fmla="*/ 0 h 55"/>
                <a:gd name="T2" fmla="*/ 71 w 80"/>
                <a:gd name="T3" fmla="*/ 34 h 55"/>
                <a:gd name="T4" fmla="*/ 4 w 80"/>
                <a:gd name="T5" fmla="*/ 24 h 55"/>
                <a:gd name="T6" fmla="*/ 0 w 80"/>
                <a:gd name="T7" fmla="*/ 14 h 55"/>
                <a:gd name="T8" fmla="*/ 12 w 80"/>
                <a:gd name="T9" fmla="*/ 24 h 55"/>
                <a:gd name="T10" fmla="*/ 61 w 80"/>
                <a:gd name="T11" fmla="*/ 23 h 55"/>
                <a:gd name="T12" fmla="*/ 76 w 80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55">
                  <a:moveTo>
                    <a:pt x="76" y="0"/>
                  </a:moveTo>
                  <a:cubicBezTo>
                    <a:pt x="80" y="11"/>
                    <a:pt x="80" y="23"/>
                    <a:pt x="71" y="34"/>
                  </a:cubicBezTo>
                  <a:cubicBezTo>
                    <a:pt x="54" y="55"/>
                    <a:pt x="16" y="44"/>
                    <a:pt x="4" y="24"/>
                  </a:cubicBezTo>
                  <a:cubicBezTo>
                    <a:pt x="2" y="21"/>
                    <a:pt x="1" y="17"/>
                    <a:pt x="0" y="14"/>
                  </a:cubicBezTo>
                  <a:cubicBezTo>
                    <a:pt x="4" y="18"/>
                    <a:pt x="7" y="22"/>
                    <a:pt x="12" y="24"/>
                  </a:cubicBezTo>
                  <a:cubicBezTo>
                    <a:pt x="27" y="33"/>
                    <a:pt x="47" y="33"/>
                    <a:pt x="61" y="23"/>
                  </a:cubicBezTo>
                  <a:cubicBezTo>
                    <a:pt x="68" y="17"/>
                    <a:pt x="73" y="9"/>
                    <a:pt x="76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C9072922-9F71-4CF6-8BEC-77766B58ED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9738" y="3232150"/>
              <a:ext cx="169863" cy="161925"/>
            </a:xfrm>
            <a:custGeom>
              <a:avLst/>
              <a:gdLst>
                <a:gd name="T0" fmla="*/ 35 w 40"/>
                <a:gd name="T1" fmla="*/ 13 h 38"/>
                <a:gd name="T2" fmla="*/ 7 w 40"/>
                <a:gd name="T3" fmla="*/ 23 h 38"/>
                <a:gd name="T4" fmla="*/ 35 w 40"/>
                <a:gd name="T5" fmla="*/ 1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8">
                  <a:moveTo>
                    <a:pt x="35" y="13"/>
                  </a:moveTo>
                  <a:cubicBezTo>
                    <a:pt x="40" y="28"/>
                    <a:pt x="14" y="38"/>
                    <a:pt x="7" y="23"/>
                  </a:cubicBezTo>
                  <a:cubicBezTo>
                    <a:pt x="0" y="7"/>
                    <a:pt x="30" y="0"/>
                    <a:pt x="35" y="13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4C3F22E0-E335-46E3-988C-81B0AC18887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3738" y="3181350"/>
              <a:ext cx="342900" cy="349250"/>
            </a:xfrm>
            <a:custGeom>
              <a:avLst/>
              <a:gdLst>
                <a:gd name="T0" fmla="*/ 21 w 81"/>
                <a:gd name="T1" fmla="*/ 73 h 82"/>
                <a:gd name="T2" fmla="*/ 1 w 81"/>
                <a:gd name="T3" fmla="*/ 42 h 82"/>
                <a:gd name="T4" fmla="*/ 24 w 81"/>
                <a:gd name="T5" fmla="*/ 10 h 82"/>
                <a:gd name="T6" fmla="*/ 80 w 81"/>
                <a:gd name="T7" fmla="*/ 43 h 82"/>
                <a:gd name="T8" fmla="*/ 21 w 81"/>
                <a:gd name="T9" fmla="*/ 7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2">
                  <a:moveTo>
                    <a:pt x="21" y="73"/>
                  </a:moveTo>
                  <a:cubicBezTo>
                    <a:pt x="9" y="68"/>
                    <a:pt x="0" y="55"/>
                    <a:pt x="1" y="42"/>
                  </a:cubicBezTo>
                  <a:cubicBezTo>
                    <a:pt x="1" y="28"/>
                    <a:pt x="11" y="16"/>
                    <a:pt x="24" y="10"/>
                  </a:cubicBezTo>
                  <a:cubicBezTo>
                    <a:pt x="47" y="0"/>
                    <a:pt x="81" y="14"/>
                    <a:pt x="80" y="43"/>
                  </a:cubicBezTo>
                  <a:cubicBezTo>
                    <a:pt x="78" y="70"/>
                    <a:pt x="41" y="82"/>
                    <a:pt x="21" y="73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A08B217C-014D-4F07-BE7E-24968DD114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4538" y="3241675"/>
              <a:ext cx="288925" cy="288925"/>
            </a:xfrm>
            <a:custGeom>
              <a:avLst/>
              <a:gdLst>
                <a:gd name="T0" fmla="*/ 52 w 68"/>
                <a:gd name="T1" fmla="*/ 0 h 68"/>
                <a:gd name="T2" fmla="*/ 68 w 68"/>
                <a:gd name="T3" fmla="*/ 29 h 68"/>
                <a:gd name="T4" fmla="*/ 9 w 68"/>
                <a:gd name="T5" fmla="*/ 59 h 68"/>
                <a:gd name="T6" fmla="*/ 0 w 68"/>
                <a:gd name="T7" fmla="*/ 53 h 68"/>
                <a:gd name="T8" fmla="*/ 15 w 68"/>
                <a:gd name="T9" fmla="*/ 55 h 68"/>
                <a:gd name="T10" fmla="*/ 53 w 68"/>
                <a:gd name="T11" fmla="*/ 26 h 68"/>
                <a:gd name="T12" fmla="*/ 52 w 68"/>
                <a:gd name="T13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68">
                  <a:moveTo>
                    <a:pt x="52" y="0"/>
                  </a:moveTo>
                  <a:cubicBezTo>
                    <a:pt x="62" y="6"/>
                    <a:pt x="68" y="16"/>
                    <a:pt x="68" y="29"/>
                  </a:cubicBezTo>
                  <a:cubicBezTo>
                    <a:pt x="66" y="56"/>
                    <a:pt x="29" y="68"/>
                    <a:pt x="9" y="59"/>
                  </a:cubicBezTo>
                  <a:cubicBezTo>
                    <a:pt x="5" y="58"/>
                    <a:pt x="2" y="56"/>
                    <a:pt x="0" y="53"/>
                  </a:cubicBezTo>
                  <a:cubicBezTo>
                    <a:pt x="5" y="55"/>
                    <a:pt x="10" y="55"/>
                    <a:pt x="15" y="55"/>
                  </a:cubicBezTo>
                  <a:cubicBezTo>
                    <a:pt x="32" y="54"/>
                    <a:pt x="47" y="42"/>
                    <a:pt x="53" y="26"/>
                  </a:cubicBezTo>
                  <a:cubicBezTo>
                    <a:pt x="56" y="18"/>
                    <a:pt x="55" y="8"/>
                    <a:pt x="52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D03A7A3F-8014-43F9-A20C-20497B518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6438" y="3236913"/>
              <a:ext cx="187325" cy="165100"/>
            </a:xfrm>
            <a:custGeom>
              <a:avLst/>
              <a:gdLst>
                <a:gd name="T0" fmla="*/ 32 w 44"/>
                <a:gd name="T1" fmla="*/ 8 h 39"/>
                <a:gd name="T2" fmla="*/ 15 w 44"/>
                <a:gd name="T3" fmla="*/ 31 h 39"/>
                <a:gd name="T4" fmla="*/ 32 w 44"/>
                <a:gd name="T5" fmla="*/ 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9">
                  <a:moveTo>
                    <a:pt x="32" y="8"/>
                  </a:moveTo>
                  <a:cubicBezTo>
                    <a:pt x="44" y="16"/>
                    <a:pt x="29" y="39"/>
                    <a:pt x="15" y="31"/>
                  </a:cubicBezTo>
                  <a:cubicBezTo>
                    <a:pt x="0" y="22"/>
                    <a:pt x="20" y="0"/>
                    <a:pt x="32" y="8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D1517902-65D2-4B7B-9C28-69CDB62C6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0600" y="3228975"/>
              <a:ext cx="398463" cy="339725"/>
            </a:xfrm>
            <a:custGeom>
              <a:avLst/>
              <a:gdLst>
                <a:gd name="T0" fmla="*/ 11 w 94"/>
                <a:gd name="T1" fmla="*/ 57 h 80"/>
                <a:gd name="T2" fmla="*/ 7 w 94"/>
                <a:gd name="T3" fmla="*/ 19 h 80"/>
                <a:gd name="T4" fmla="*/ 43 w 94"/>
                <a:gd name="T5" fmla="*/ 1 h 80"/>
                <a:gd name="T6" fmla="*/ 79 w 94"/>
                <a:gd name="T7" fmla="*/ 56 h 80"/>
                <a:gd name="T8" fmla="*/ 11 w 94"/>
                <a:gd name="T9" fmla="*/ 5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80">
                  <a:moveTo>
                    <a:pt x="11" y="57"/>
                  </a:moveTo>
                  <a:cubicBezTo>
                    <a:pt x="3" y="46"/>
                    <a:pt x="0" y="31"/>
                    <a:pt x="7" y="19"/>
                  </a:cubicBezTo>
                  <a:cubicBezTo>
                    <a:pt x="14" y="7"/>
                    <a:pt x="29" y="0"/>
                    <a:pt x="43" y="1"/>
                  </a:cubicBezTo>
                  <a:cubicBezTo>
                    <a:pt x="69" y="1"/>
                    <a:pt x="94" y="30"/>
                    <a:pt x="79" y="56"/>
                  </a:cubicBezTo>
                  <a:cubicBezTo>
                    <a:pt x="65" y="80"/>
                    <a:pt x="26" y="74"/>
                    <a:pt x="11" y="57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44FA9C29-0B54-4564-9474-A28ADC3BD20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6000" y="3322638"/>
              <a:ext cx="339725" cy="246063"/>
            </a:xfrm>
            <a:custGeom>
              <a:avLst/>
              <a:gdLst>
                <a:gd name="T0" fmla="*/ 72 w 80"/>
                <a:gd name="T1" fmla="*/ 0 h 58"/>
                <a:gd name="T2" fmla="*/ 73 w 80"/>
                <a:gd name="T3" fmla="*/ 34 h 58"/>
                <a:gd name="T4" fmla="*/ 5 w 80"/>
                <a:gd name="T5" fmla="*/ 35 h 58"/>
                <a:gd name="T6" fmla="*/ 0 w 80"/>
                <a:gd name="T7" fmla="*/ 25 h 58"/>
                <a:gd name="T8" fmla="*/ 13 w 80"/>
                <a:gd name="T9" fmla="*/ 34 h 58"/>
                <a:gd name="T10" fmla="*/ 61 w 80"/>
                <a:gd name="T11" fmla="*/ 25 h 58"/>
                <a:gd name="T12" fmla="*/ 72 w 80"/>
                <a:gd name="T1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58">
                  <a:moveTo>
                    <a:pt x="72" y="0"/>
                  </a:moveTo>
                  <a:cubicBezTo>
                    <a:pt x="78" y="10"/>
                    <a:pt x="80" y="22"/>
                    <a:pt x="73" y="34"/>
                  </a:cubicBezTo>
                  <a:cubicBezTo>
                    <a:pt x="59" y="58"/>
                    <a:pt x="20" y="52"/>
                    <a:pt x="5" y="35"/>
                  </a:cubicBezTo>
                  <a:cubicBezTo>
                    <a:pt x="3" y="32"/>
                    <a:pt x="1" y="29"/>
                    <a:pt x="0" y="25"/>
                  </a:cubicBezTo>
                  <a:cubicBezTo>
                    <a:pt x="4" y="29"/>
                    <a:pt x="8" y="32"/>
                    <a:pt x="13" y="34"/>
                  </a:cubicBezTo>
                  <a:cubicBezTo>
                    <a:pt x="29" y="40"/>
                    <a:pt x="48" y="37"/>
                    <a:pt x="61" y="25"/>
                  </a:cubicBezTo>
                  <a:cubicBezTo>
                    <a:pt x="67" y="18"/>
                    <a:pt x="71" y="9"/>
                    <a:pt x="72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953C9882-8481-4095-AA9B-CC5E1EF7589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6163" y="3236913"/>
              <a:ext cx="177800" cy="169863"/>
            </a:xfrm>
            <a:custGeom>
              <a:avLst/>
              <a:gdLst>
                <a:gd name="T0" fmla="*/ 35 w 42"/>
                <a:gd name="T1" fmla="*/ 13 h 40"/>
                <a:gd name="T2" fmla="*/ 9 w 42"/>
                <a:gd name="T3" fmla="*/ 26 h 40"/>
                <a:gd name="T4" fmla="*/ 35 w 42"/>
                <a:gd name="T5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35" y="13"/>
                  </a:moveTo>
                  <a:cubicBezTo>
                    <a:pt x="42" y="26"/>
                    <a:pt x="18" y="40"/>
                    <a:pt x="9" y="26"/>
                  </a:cubicBezTo>
                  <a:cubicBezTo>
                    <a:pt x="0" y="12"/>
                    <a:pt x="28" y="0"/>
                    <a:pt x="35" y="13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695E5C09-C8F0-4988-85DE-52E9405AE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5400" y="3300413"/>
              <a:ext cx="342900" cy="327025"/>
            </a:xfrm>
            <a:custGeom>
              <a:avLst/>
              <a:gdLst>
                <a:gd name="T0" fmla="*/ 4 w 81"/>
                <a:gd name="T1" fmla="*/ 41 h 77"/>
                <a:gd name="T2" fmla="*/ 12 w 81"/>
                <a:gd name="T3" fmla="*/ 9 h 77"/>
                <a:gd name="T4" fmla="*/ 47 w 81"/>
                <a:gd name="T5" fmla="*/ 4 h 77"/>
                <a:gd name="T6" fmla="*/ 60 w 81"/>
                <a:gd name="T7" fmla="*/ 61 h 77"/>
                <a:gd name="T8" fmla="*/ 4 w 81"/>
                <a:gd name="T9" fmla="*/ 41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77">
                  <a:moveTo>
                    <a:pt x="4" y="41"/>
                  </a:moveTo>
                  <a:cubicBezTo>
                    <a:pt x="0" y="31"/>
                    <a:pt x="3" y="17"/>
                    <a:pt x="12" y="9"/>
                  </a:cubicBezTo>
                  <a:cubicBezTo>
                    <a:pt x="21" y="1"/>
                    <a:pt x="35" y="0"/>
                    <a:pt x="47" y="4"/>
                  </a:cubicBezTo>
                  <a:cubicBezTo>
                    <a:pt x="68" y="13"/>
                    <a:pt x="81" y="43"/>
                    <a:pt x="60" y="61"/>
                  </a:cubicBezTo>
                  <a:cubicBezTo>
                    <a:pt x="42" y="77"/>
                    <a:pt x="11" y="61"/>
                    <a:pt x="4" y="41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6F78A265-C925-4A0B-B2E9-4B934BBF352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4925" y="3436938"/>
              <a:ext cx="295275" cy="190500"/>
            </a:xfrm>
            <a:custGeom>
              <a:avLst/>
              <a:gdLst>
                <a:gd name="T0" fmla="*/ 68 w 70"/>
                <a:gd name="T1" fmla="*/ 0 h 45"/>
                <a:gd name="T2" fmla="*/ 58 w 70"/>
                <a:gd name="T3" fmla="*/ 29 h 45"/>
                <a:gd name="T4" fmla="*/ 2 w 70"/>
                <a:gd name="T5" fmla="*/ 9 h 45"/>
                <a:gd name="T6" fmla="*/ 0 w 70"/>
                <a:gd name="T7" fmla="*/ 0 h 45"/>
                <a:gd name="T8" fmla="*/ 9 w 70"/>
                <a:gd name="T9" fmla="*/ 11 h 45"/>
                <a:gd name="T10" fmla="*/ 51 w 70"/>
                <a:gd name="T11" fmla="*/ 18 h 45"/>
                <a:gd name="T12" fmla="*/ 68 w 70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45">
                  <a:moveTo>
                    <a:pt x="68" y="0"/>
                  </a:moveTo>
                  <a:cubicBezTo>
                    <a:pt x="70" y="10"/>
                    <a:pt x="68" y="21"/>
                    <a:pt x="58" y="29"/>
                  </a:cubicBezTo>
                  <a:cubicBezTo>
                    <a:pt x="40" y="45"/>
                    <a:pt x="9" y="29"/>
                    <a:pt x="2" y="9"/>
                  </a:cubicBezTo>
                  <a:cubicBezTo>
                    <a:pt x="1" y="6"/>
                    <a:pt x="1" y="3"/>
                    <a:pt x="0" y="0"/>
                  </a:cubicBezTo>
                  <a:cubicBezTo>
                    <a:pt x="3" y="4"/>
                    <a:pt x="5" y="8"/>
                    <a:pt x="9" y="11"/>
                  </a:cubicBezTo>
                  <a:cubicBezTo>
                    <a:pt x="20" y="21"/>
                    <a:pt x="37" y="24"/>
                    <a:pt x="51" y="18"/>
                  </a:cubicBezTo>
                  <a:cubicBezTo>
                    <a:pt x="59" y="14"/>
                    <a:pt x="65" y="8"/>
                    <a:pt x="68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CCF62909-CB68-49B3-8E46-4D02A637368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1600" y="3322638"/>
              <a:ext cx="131763" cy="127000"/>
            </a:xfrm>
            <a:custGeom>
              <a:avLst/>
              <a:gdLst>
                <a:gd name="T0" fmla="*/ 29 w 31"/>
                <a:gd name="T1" fmla="*/ 13 h 30"/>
                <a:gd name="T2" fmla="*/ 4 w 31"/>
                <a:gd name="T3" fmla="*/ 16 h 30"/>
                <a:gd name="T4" fmla="*/ 29 w 31"/>
                <a:gd name="T5" fmla="*/ 1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30">
                  <a:moveTo>
                    <a:pt x="29" y="13"/>
                  </a:moveTo>
                  <a:cubicBezTo>
                    <a:pt x="31" y="26"/>
                    <a:pt x="7" y="30"/>
                    <a:pt x="4" y="16"/>
                  </a:cubicBezTo>
                  <a:cubicBezTo>
                    <a:pt x="0" y="1"/>
                    <a:pt x="27" y="0"/>
                    <a:pt x="29" y="13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4AD78EA1-2AB5-40C4-95F2-E13F3BCA4B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238" y="4625975"/>
              <a:ext cx="1800225" cy="1485900"/>
            </a:xfrm>
            <a:custGeom>
              <a:avLst/>
              <a:gdLst>
                <a:gd name="T0" fmla="*/ 425 w 425"/>
                <a:gd name="T1" fmla="*/ 335 h 350"/>
                <a:gd name="T2" fmla="*/ 44 w 425"/>
                <a:gd name="T3" fmla="*/ 328 h 350"/>
                <a:gd name="T4" fmla="*/ 42 w 425"/>
                <a:gd name="T5" fmla="*/ 328 h 350"/>
                <a:gd name="T6" fmla="*/ 12 w 425"/>
                <a:gd name="T7" fmla="*/ 324 h 350"/>
                <a:gd name="T8" fmla="*/ 11 w 425"/>
                <a:gd name="T9" fmla="*/ 323 h 350"/>
                <a:gd name="T10" fmla="*/ 0 w 425"/>
                <a:gd name="T11" fmla="*/ 321 h 350"/>
                <a:gd name="T12" fmla="*/ 4 w 425"/>
                <a:gd name="T13" fmla="*/ 288 h 350"/>
                <a:gd name="T14" fmla="*/ 4 w 425"/>
                <a:gd name="T15" fmla="*/ 287 h 350"/>
                <a:gd name="T16" fmla="*/ 21 w 425"/>
                <a:gd name="T17" fmla="*/ 151 h 350"/>
                <a:gd name="T18" fmla="*/ 30 w 425"/>
                <a:gd name="T19" fmla="*/ 86 h 350"/>
                <a:gd name="T20" fmla="*/ 31 w 425"/>
                <a:gd name="T21" fmla="*/ 80 h 350"/>
                <a:gd name="T22" fmla="*/ 31 w 425"/>
                <a:gd name="T23" fmla="*/ 79 h 350"/>
                <a:gd name="T24" fmla="*/ 32 w 425"/>
                <a:gd name="T25" fmla="*/ 72 h 350"/>
                <a:gd name="T26" fmla="*/ 51 w 425"/>
                <a:gd name="T27" fmla="*/ 67 h 350"/>
                <a:gd name="T28" fmla="*/ 108 w 425"/>
                <a:gd name="T29" fmla="*/ 55 h 350"/>
                <a:gd name="T30" fmla="*/ 109 w 425"/>
                <a:gd name="T31" fmla="*/ 55 h 350"/>
                <a:gd name="T32" fmla="*/ 173 w 425"/>
                <a:gd name="T33" fmla="*/ 41 h 350"/>
                <a:gd name="T34" fmla="*/ 191 w 425"/>
                <a:gd name="T35" fmla="*/ 38 h 350"/>
                <a:gd name="T36" fmla="*/ 236 w 425"/>
                <a:gd name="T37" fmla="*/ 29 h 350"/>
                <a:gd name="T38" fmla="*/ 402 w 425"/>
                <a:gd name="T39" fmla="*/ 0 h 350"/>
                <a:gd name="T40" fmla="*/ 405 w 425"/>
                <a:gd name="T41" fmla="*/ 41 h 350"/>
                <a:gd name="T42" fmla="*/ 408 w 425"/>
                <a:gd name="T43" fmla="*/ 82 h 350"/>
                <a:gd name="T44" fmla="*/ 425 w 425"/>
                <a:gd name="T45" fmla="*/ 335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25" h="350">
                  <a:moveTo>
                    <a:pt x="425" y="335"/>
                  </a:moveTo>
                  <a:cubicBezTo>
                    <a:pt x="250" y="350"/>
                    <a:pt x="111" y="337"/>
                    <a:pt x="44" y="328"/>
                  </a:cubicBezTo>
                  <a:cubicBezTo>
                    <a:pt x="43" y="328"/>
                    <a:pt x="43" y="328"/>
                    <a:pt x="42" y="328"/>
                  </a:cubicBezTo>
                  <a:cubicBezTo>
                    <a:pt x="29" y="326"/>
                    <a:pt x="19" y="325"/>
                    <a:pt x="12" y="324"/>
                  </a:cubicBezTo>
                  <a:cubicBezTo>
                    <a:pt x="12" y="323"/>
                    <a:pt x="11" y="323"/>
                    <a:pt x="11" y="323"/>
                  </a:cubicBezTo>
                  <a:cubicBezTo>
                    <a:pt x="4" y="322"/>
                    <a:pt x="0" y="321"/>
                    <a:pt x="0" y="321"/>
                  </a:cubicBezTo>
                  <a:cubicBezTo>
                    <a:pt x="4" y="288"/>
                    <a:pt x="4" y="288"/>
                    <a:pt x="4" y="288"/>
                  </a:cubicBezTo>
                  <a:cubicBezTo>
                    <a:pt x="4" y="287"/>
                    <a:pt x="4" y="287"/>
                    <a:pt x="4" y="287"/>
                  </a:cubicBezTo>
                  <a:cubicBezTo>
                    <a:pt x="21" y="151"/>
                    <a:pt x="21" y="151"/>
                    <a:pt x="21" y="151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79"/>
                    <a:pt x="31" y="79"/>
                    <a:pt x="31" y="79"/>
                  </a:cubicBezTo>
                  <a:cubicBezTo>
                    <a:pt x="32" y="72"/>
                    <a:pt x="32" y="72"/>
                    <a:pt x="32" y="72"/>
                  </a:cubicBezTo>
                  <a:cubicBezTo>
                    <a:pt x="38" y="70"/>
                    <a:pt x="45" y="69"/>
                    <a:pt x="51" y="67"/>
                  </a:cubicBezTo>
                  <a:cubicBezTo>
                    <a:pt x="71" y="63"/>
                    <a:pt x="90" y="59"/>
                    <a:pt x="108" y="55"/>
                  </a:cubicBezTo>
                  <a:cubicBezTo>
                    <a:pt x="109" y="55"/>
                    <a:pt x="109" y="55"/>
                    <a:pt x="109" y="55"/>
                  </a:cubicBezTo>
                  <a:cubicBezTo>
                    <a:pt x="132" y="50"/>
                    <a:pt x="153" y="45"/>
                    <a:pt x="173" y="41"/>
                  </a:cubicBezTo>
                  <a:cubicBezTo>
                    <a:pt x="179" y="40"/>
                    <a:pt x="185" y="39"/>
                    <a:pt x="191" y="38"/>
                  </a:cubicBezTo>
                  <a:cubicBezTo>
                    <a:pt x="207" y="35"/>
                    <a:pt x="222" y="32"/>
                    <a:pt x="236" y="29"/>
                  </a:cubicBezTo>
                  <a:cubicBezTo>
                    <a:pt x="339" y="9"/>
                    <a:pt x="402" y="0"/>
                    <a:pt x="402" y="0"/>
                  </a:cubicBezTo>
                  <a:cubicBezTo>
                    <a:pt x="405" y="41"/>
                    <a:pt x="405" y="41"/>
                    <a:pt x="405" y="41"/>
                  </a:cubicBezTo>
                  <a:cubicBezTo>
                    <a:pt x="408" y="82"/>
                    <a:pt x="408" y="82"/>
                    <a:pt x="408" y="82"/>
                  </a:cubicBezTo>
                  <a:lnTo>
                    <a:pt x="425" y="335"/>
                  </a:lnTo>
                  <a:close/>
                </a:path>
              </a:pathLst>
            </a:custGeom>
            <a:solidFill>
              <a:srgbClr val="144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96A1CA0D-AA1F-4E9C-9825-3DA35AD45A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8338" y="2366963"/>
              <a:ext cx="2841625" cy="2563813"/>
            </a:xfrm>
            <a:custGeom>
              <a:avLst/>
              <a:gdLst>
                <a:gd name="T0" fmla="*/ 665 w 671"/>
                <a:gd name="T1" fmla="*/ 136 h 604"/>
                <a:gd name="T2" fmla="*/ 652 w 671"/>
                <a:gd name="T3" fmla="*/ 113 h 604"/>
                <a:gd name="T4" fmla="*/ 636 w 671"/>
                <a:gd name="T5" fmla="*/ 60 h 604"/>
                <a:gd name="T6" fmla="*/ 630 w 671"/>
                <a:gd name="T7" fmla="*/ 34 h 604"/>
                <a:gd name="T8" fmla="*/ 621 w 671"/>
                <a:gd name="T9" fmla="*/ 10 h 604"/>
                <a:gd name="T10" fmla="*/ 603 w 671"/>
                <a:gd name="T11" fmla="*/ 6 h 604"/>
                <a:gd name="T12" fmla="*/ 588 w 671"/>
                <a:gd name="T13" fmla="*/ 24 h 604"/>
                <a:gd name="T14" fmla="*/ 569 w 671"/>
                <a:gd name="T15" fmla="*/ 67 h 604"/>
                <a:gd name="T16" fmla="*/ 579 w 671"/>
                <a:gd name="T17" fmla="*/ 170 h 604"/>
                <a:gd name="T18" fmla="*/ 524 w 671"/>
                <a:gd name="T19" fmla="*/ 264 h 604"/>
                <a:gd name="T20" fmla="*/ 424 w 671"/>
                <a:gd name="T21" fmla="*/ 278 h 604"/>
                <a:gd name="T22" fmla="*/ 314 w 671"/>
                <a:gd name="T23" fmla="*/ 309 h 604"/>
                <a:gd name="T24" fmla="*/ 209 w 671"/>
                <a:gd name="T25" fmla="*/ 346 h 604"/>
                <a:gd name="T26" fmla="*/ 124 w 671"/>
                <a:gd name="T27" fmla="*/ 402 h 604"/>
                <a:gd name="T28" fmla="*/ 84 w 671"/>
                <a:gd name="T29" fmla="*/ 489 h 604"/>
                <a:gd name="T30" fmla="*/ 35 w 671"/>
                <a:gd name="T31" fmla="*/ 461 h 604"/>
                <a:gd name="T32" fmla="*/ 15 w 671"/>
                <a:gd name="T33" fmla="*/ 467 h 604"/>
                <a:gd name="T34" fmla="*/ 6 w 671"/>
                <a:gd name="T35" fmla="*/ 467 h 604"/>
                <a:gd name="T36" fmla="*/ 3 w 671"/>
                <a:gd name="T37" fmla="*/ 467 h 604"/>
                <a:gd name="T38" fmla="*/ 2 w 671"/>
                <a:gd name="T39" fmla="*/ 468 h 604"/>
                <a:gd name="T40" fmla="*/ 0 w 671"/>
                <a:gd name="T41" fmla="*/ 582 h 604"/>
                <a:gd name="T42" fmla="*/ 7 w 671"/>
                <a:gd name="T43" fmla="*/ 588 h 604"/>
                <a:gd name="T44" fmla="*/ 253 w 671"/>
                <a:gd name="T45" fmla="*/ 584 h 604"/>
                <a:gd name="T46" fmla="*/ 315 w 671"/>
                <a:gd name="T47" fmla="*/ 601 h 604"/>
                <a:gd name="T48" fmla="*/ 323 w 671"/>
                <a:gd name="T49" fmla="*/ 594 h 604"/>
                <a:gd name="T50" fmla="*/ 322 w 671"/>
                <a:gd name="T51" fmla="*/ 558 h 604"/>
                <a:gd name="T52" fmla="*/ 379 w 671"/>
                <a:gd name="T53" fmla="*/ 528 h 604"/>
                <a:gd name="T54" fmla="*/ 451 w 671"/>
                <a:gd name="T55" fmla="*/ 496 h 604"/>
                <a:gd name="T56" fmla="*/ 587 w 671"/>
                <a:gd name="T57" fmla="*/ 416 h 604"/>
                <a:gd name="T58" fmla="*/ 652 w 671"/>
                <a:gd name="T59" fmla="*/ 358 h 604"/>
                <a:gd name="T60" fmla="*/ 654 w 671"/>
                <a:gd name="T61" fmla="*/ 354 h 604"/>
                <a:gd name="T62" fmla="*/ 655 w 671"/>
                <a:gd name="T63" fmla="*/ 351 h 604"/>
                <a:gd name="T64" fmla="*/ 666 w 671"/>
                <a:gd name="T65" fmla="*/ 225 h 604"/>
                <a:gd name="T66" fmla="*/ 669 w 671"/>
                <a:gd name="T67" fmla="*/ 193 h 604"/>
                <a:gd name="T68" fmla="*/ 671 w 671"/>
                <a:gd name="T69" fmla="*/ 163 h 604"/>
                <a:gd name="T70" fmla="*/ 665 w 671"/>
                <a:gd name="T71" fmla="*/ 136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71" h="604">
                  <a:moveTo>
                    <a:pt x="665" y="136"/>
                  </a:moveTo>
                  <a:cubicBezTo>
                    <a:pt x="661" y="128"/>
                    <a:pt x="656" y="121"/>
                    <a:pt x="652" y="113"/>
                  </a:cubicBezTo>
                  <a:cubicBezTo>
                    <a:pt x="644" y="96"/>
                    <a:pt x="640" y="78"/>
                    <a:pt x="636" y="60"/>
                  </a:cubicBezTo>
                  <a:cubicBezTo>
                    <a:pt x="634" y="51"/>
                    <a:pt x="632" y="43"/>
                    <a:pt x="630" y="34"/>
                  </a:cubicBezTo>
                  <a:cubicBezTo>
                    <a:pt x="628" y="26"/>
                    <a:pt x="625" y="17"/>
                    <a:pt x="621" y="10"/>
                  </a:cubicBezTo>
                  <a:cubicBezTo>
                    <a:pt x="617" y="3"/>
                    <a:pt x="609" y="0"/>
                    <a:pt x="603" y="6"/>
                  </a:cubicBezTo>
                  <a:cubicBezTo>
                    <a:pt x="597" y="11"/>
                    <a:pt x="592" y="18"/>
                    <a:pt x="588" y="24"/>
                  </a:cubicBezTo>
                  <a:cubicBezTo>
                    <a:pt x="580" y="37"/>
                    <a:pt x="573" y="52"/>
                    <a:pt x="569" y="67"/>
                  </a:cubicBezTo>
                  <a:cubicBezTo>
                    <a:pt x="560" y="101"/>
                    <a:pt x="563" y="138"/>
                    <a:pt x="579" y="170"/>
                  </a:cubicBezTo>
                  <a:cubicBezTo>
                    <a:pt x="557" y="199"/>
                    <a:pt x="538" y="230"/>
                    <a:pt x="524" y="264"/>
                  </a:cubicBezTo>
                  <a:cubicBezTo>
                    <a:pt x="492" y="278"/>
                    <a:pt x="457" y="275"/>
                    <a:pt x="424" y="278"/>
                  </a:cubicBezTo>
                  <a:cubicBezTo>
                    <a:pt x="385" y="282"/>
                    <a:pt x="350" y="296"/>
                    <a:pt x="314" y="309"/>
                  </a:cubicBezTo>
                  <a:cubicBezTo>
                    <a:pt x="278" y="321"/>
                    <a:pt x="243" y="332"/>
                    <a:pt x="209" y="346"/>
                  </a:cubicBezTo>
                  <a:cubicBezTo>
                    <a:pt x="177" y="360"/>
                    <a:pt x="147" y="377"/>
                    <a:pt x="124" y="402"/>
                  </a:cubicBezTo>
                  <a:cubicBezTo>
                    <a:pt x="102" y="426"/>
                    <a:pt x="86" y="456"/>
                    <a:pt x="84" y="489"/>
                  </a:cubicBezTo>
                  <a:cubicBezTo>
                    <a:pt x="68" y="480"/>
                    <a:pt x="52" y="470"/>
                    <a:pt x="35" y="461"/>
                  </a:cubicBezTo>
                  <a:cubicBezTo>
                    <a:pt x="29" y="465"/>
                    <a:pt x="22" y="466"/>
                    <a:pt x="15" y="467"/>
                  </a:cubicBezTo>
                  <a:cubicBezTo>
                    <a:pt x="12" y="467"/>
                    <a:pt x="9" y="467"/>
                    <a:pt x="6" y="467"/>
                  </a:cubicBezTo>
                  <a:cubicBezTo>
                    <a:pt x="5" y="467"/>
                    <a:pt x="4" y="467"/>
                    <a:pt x="3" y="467"/>
                  </a:cubicBezTo>
                  <a:cubicBezTo>
                    <a:pt x="3" y="468"/>
                    <a:pt x="2" y="468"/>
                    <a:pt x="2" y="468"/>
                  </a:cubicBezTo>
                  <a:cubicBezTo>
                    <a:pt x="5" y="506"/>
                    <a:pt x="5" y="544"/>
                    <a:pt x="0" y="582"/>
                  </a:cubicBezTo>
                  <a:cubicBezTo>
                    <a:pt x="0" y="586"/>
                    <a:pt x="4" y="588"/>
                    <a:pt x="7" y="588"/>
                  </a:cubicBezTo>
                  <a:cubicBezTo>
                    <a:pt x="88" y="576"/>
                    <a:pt x="172" y="574"/>
                    <a:pt x="253" y="584"/>
                  </a:cubicBezTo>
                  <a:cubicBezTo>
                    <a:pt x="274" y="587"/>
                    <a:pt x="295" y="591"/>
                    <a:pt x="315" y="601"/>
                  </a:cubicBezTo>
                  <a:cubicBezTo>
                    <a:pt x="320" y="604"/>
                    <a:pt x="324" y="598"/>
                    <a:pt x="323" y="594"/>
                  </a:cubicBezTo>
                  <a:cubicBezTo>
                    <a:pt x="322" y="582"/>
                    <a:pt x="322" y="570"/>
                    <a:pt x="322" y="558"/>
                  </a:cubicBezTo>
                  <a:cubicBezTo>
                    <a:pt x="340" y="546"/>
                    <a:pt x="359" y="537"/>
                    <a:pt x="379" y="528"/>
                  </a:cubicBezTo>
                  <a:cubicBezTo>
                    <a:pt x="403" y="518"/>
                    <a:pt x="428" y="507"/>
                    <a:pt x="451" y="496"/>
                  </a:cubicBezTo>
                  <a:cubicBezTo>
                    <a:pt x="499" y="473"/>
                    <a:pt x="545" y="447"/>
                    <a:pt x="587" y="416"/>
                  </a:cubicBezTo>
                  <a:cubicBezTo>
                    <a:pt x="610" y="398"/>
                    <a:pt x="632" y="379"/>
                    <a:pt x="652" y="358"/>
                  </a:cubicBezTo>
                  <a:cubicBezTo>
                    <a:pt x="653" y="357"/>
                    <a:pt x="654" y="355"/>
                    <a:pt x="654" y="354"/>
                  </a:cubicBezTo>
                  <a:cubicBezTo>
                    <a:pt x="654" y="353"/>
                    <a:pt x="655" y="352"/>
                    <a:pt x="655" y="351"/>
                  </a:cubicBezTo>
                  <a:cubicBezTo>
                    <a:pt x="659" y="309"/>
                    <a:pt x="663" y="267"/>
                    <a:pt x="666" y="225"/>
                  </a:cubicBezTo>
                  <a:cubicBezTo>
                    <a:pt x="667" y="214"/>
                    <a:pt x="668" y="204"/>
                    <a:pt x="669" y="193"/>
                  </a:cubicBezTo>
                  <a:cubicBezTo>
                    <a:pt x="670" y="183"/>
                    <a:pt x="671" y="173"/>
                    <a:pt x="671" y="163"/>
                  </a:cubicBezTo>
                  <a:cubicBezTo>
                    <a:pt x="671" y="153"/>
                    <a:pt x="669" y="144"/>
                    <a:pt x="665" y="136"/>
                  </a:cubicBezTo>
                  <a:close/>
                </a:path>
              </a:pathLst>
            </a:custGeom>
            <a:solidFill>
              <a:srgbClr val="FCB0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65BE0A9F-866F-478B-B757-14B7476FBA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5450" y="3513138"/>
              <a:ext cx="1271588" cy="1358900"/>
            </a:xfrm>
            <a:custGeom>
              <a:avLst/>
              <a:gdLst>
                <a:gd name="T0" fmla="*/ 299 w 300"/>
                <a:gd name="T1" fmla="*/ 277 h 320"/>
                <a:gd name="T2" fmla="*/ 298 w 300"/>
                <a:gd name="T3" fmla="*/ 273 h 320"/>
                <a:gd name="T4" fmla="*/ 268 w 300"/>
                <a:gd name="T5" fmla="*/ 245 h 320"/>
                <a:gd name="T6" fmla="*/ 236 w 300"/>
                <a:gd name="T7" fmla="*/ 247 h 320"/>
                <a:gd name="T8" fmla="*/ 236 w 300"/>
                <a:gd name="T9" fmla="*/ 243 h 320"/>
                <a:gd name="T10" fmla="*/ 235 w 300"/>
                <a:gd name="T11" fmla="*/ 238 h 320"/>
                <a:gd name="T12" fmla="*/ 235 w 300"/>
                <a:gd name="T13" fmla="*/ 238 h 320"/>
                <a:gd name="T14" fmla="*/ 194 w 300"/>
                <a:gd name="T15" fmla="*/ 202 h 320"/>
                <a:gd name="T16" fmla="*/ 195 w 300"/>
                <a:gd name="T17" fmla="*/ 200 h 320"/>
                <a:gd name="T18" fmla="*/ 195 w 300"/>
                <a:gd name="T19" fmla="*/ 195 h 320"/>
                <a:gd name="T20" fmla="*/ 195 w 300"/>
                <a:gd name="T21" fmla="*/ 191 h 320"/>
                <a:gd name="T22" fmla="*/ 195 w 300"/>
                <a:gd name="T23" fmla="*/ 191 h 320"/>
                <a:gd name="T24" fmla="*/ 138 w 300"/>
                <a:gd name="T25" fmla="*/ 153 h 320"/>
                <a:gd name="T26" fmla="*/ 138 w 300"/>
                <a:gd name="T27" fmla="*/ 149 h 320"/>
                <a:gd name="T28" fmla="*/ 138 w 300"/>
                <a:gd name="T29" fmla="*/ 144 h 320"/>
                <a:gd name="T30" fmla="*/ 138 w 300"/>
                <a:gd name="T31" fmla="*/ 142 h 320"/>
                <a:gd name="T32" fmla="*/ 115 w 300"/>
                <a:gd name="T33" fmla="*/ 107 h 320"/>
                <a:gd name="T34" fmla="*/ 89 w 300"/>
                <a:gd name="T35" fmla="*/ 102 h 320"/>
                <a:gd name="T36" fmla="*/ 91 w 300"/>
                <a:gd name="T37" fmla="*/ 98 h 320"/>
                <a:gd name="T38" fmla="*/ 92 w 300"/>
                <a:gd name="T39" fmla="*/ 93 h 320"/>
                <a:gd name="T40" fmla="*/ 92 w 300"/>
                <a:gd name="T41" fmla="*/ 93 h 320"/>
                <a:gd name="T42" fmla="*/ 56 w 300"/>
                <a:gd name="T43" fmla="*/ 45 h 320"/>
                <a:gd name="T44" fmla="*/ 43 w 300"/>
                <a:gd name="T45" fmla="*/ 0 h 320"/>
                <a:gd name="T46" fmla="*/ 0 w 300"/>
                <a:gd name="T47" fmla="*/ 60 h 320"/>
                <a:gd name="T48" fmla="*/ 19 w 300"/>
                <a:gd name="T49" fmla="*/ 71 h 320"/>
                <a:gd name="T50" fmla="*/ 19 w 300"/>
                <a:gd name="T51" fmla="*/ 74 h 320"/>
                <a:gd name="T52" fmla="*/ 19 w 300"/>
                <a:gd name="T53" fmla="*/ 82 h 320"/>
                <a:gd name="T54" fmla="*/ 66 w 300"/>
                <a:gd name="T55" fmla="*/ 122 h 320"/>
                <a:gd name="T56" fmla="*/ 63 w 300"/>
                <a:gd name="T57" fmla="*/ 133 h 320"/>
                <a:gd name="T58" fmla="*/ 63 w 300"/>
                <a:gd name="T59" fmla="*/ 137 h 320"/>
                <a:gd name="T60" fmla="*/ 64 w 300"/>
                <a:gd name="T61" fmla="*/ 144 h 320"/>
                <a:gd name="T62" fmla="*/ 112 w 300"/>
                <a:gd name="T63" fmla="*/ 178 h 320"/>
                <a:gd name="T64" fmla="*/ 120 w 300"/>
                <a:gd name="T65" fmla="*/ 179 h 320"/>
                <a:gd name="T66" fmla="*/ 120 w 300"/>
                <a:gd name="T67" fmla="*/ 180 h 320"/>
                <a:gd name="T68" fmla="*/ 120 w 300"/>
                <a:gd name="T69" fmla="*/ 185 h 320"/>
                <a:gd name="T70" fmla="*/ 122 w 300"/>
                <a:gd name="T71" fmla="*/ 193 h 320"/>
                <a:gd name="T72" fmla="*/ 159 w 300"/>
                <a:gd name="T73" fmla="*/ 236 h 320"/>
                <a:gd name="T74" fmla="*/ 159 w 300"/>
                <a:gd name="T75" fmla="*/ 236 h 320"/>
                <a:gd name="T76" fmla="*/ 160 w 300"/>
                <a:gd name="T77" fmla="*/ 242 h 320"/>
                <a:gd name="T78" fmla="*/ 163 w 300"/>
                <a:gd name="T79" fmla="*/ 249 h 320"/>
                <a:gd name="T80" fmla="*/ 222 w 300"/>
                <a:gd name="T81" fmla="*/ 271 h 320"/>
                <a:gd name="T82" fmla="*/ 223 w 300"/>
                <a:gd name="T83" fmla="*/ 282 h 320"/>
                <a:gd name="T84" fmla="*/ 224 w 300"/>
                <a:gd name="T85" fmla="*/ 286 h 320"/>
                <a:gd name="T86" fmla="*/ 226 w 300"/>
                <a:gd name="T87" fmla="*/ 292 h 320"/>
                <a:gd name="T88" fmla="*/ 280 w 300"/>
                <a:gd name="T89" fmla="*/ 314 h 320"/>
                <a:gd name="T90" fmla="*/ 294 w 300"/>
                <a:gd name="T91" fmla="*/ 302 h 320"/>
                <a:gd name="T92" fmla="*/ 297 w 300"/>
                <a:gd name="T93" fmla="*/ 298 h 320"/>
                <a:gd name="T94" fmla="*/ 298 w 300"/>
                <a:gd name="T95" fmla="*/ 294 h 320"/>
                <a:gd name="T96" fmla="*/ 299 w 300"/>
                <a:gd name="T97" fmla="*/ 277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0" h="320">
                  <a:moveTo>
                    <a:pt x="299" y="277"/>
                  </a:moveTo>
                  <a:cubicBezTo>
                    <a:pt x="299" y="277"/>
                    <a:pt x="299" y="277"/>
                    <a:pt x="299" y="277"/>
                  </a:cubicBezTo>
                  <a:cubicBezTo>
                    <a:pt x="299" y="276"/>
                    <a:pt x="298" y="274"/>
                    <a:pt x="298" y="273"/>
                  </a:cubicBezTo>
                  <a:cubicBezTo>
                    <a:pt x="298" y="273"/>
                    <a:pt x="298" y="273"/>
                    <a:pt x="298" y="273"/>
                  </a:cubicBezTo>
                  <a:cubicBezTo>
                    <a:pt x="298" y="273"/>
                    <a:pt x="298" y="273"/>
                    <a:pt x="298" y="273"/>
                  </a:cubicBezTo>
                  <a:cubicBezTo>
                    <a:pt x="293" y="260"/>
                    <a:pt x="281" y="248"/>
                    <a:pt x="268" y="245"/>
                  </a:cubicBezTo>
                  <a:cubicBezTo>
                    <a:pt x="257" y="242"/>
                    <a:pt x="245" y="243"/>
                    <a:pt x="235" y="249"/>
                  </a:cubicBezTo>
                  <a:cubicBezTo>
                    <a:pt x="236" y="249"/>
                    <a:pt x="236" y="248"/>
                    <a:pt x="236" y="247"/>
                  </a:cubicBezTo>
                  <a:cubicBezTo>
                    <a:pt x="236" y="247"/>
                    <a:pt x="236" y="246"/>
                    <a:pt x="236" y="245"/>
                  </a:cubicBezTo>
                  <a:cubicBezTo>
                    <a:pt x="236" y="244"/>
                    <a:pt x="236" y="244"/>
                    <a:pt x="236" y="243"/>
                  </a:cubicBezTo>
                  <a:cubicBezTo>
                    <a:pt x="236" y="242"/>
                    <a:pt x="235" y="241"/>
                    <a:pt x="235" y="241"/>
                  </a:cubicBezTo>
                  <a:cubicBezTo>
                    <a:pt x="235" y="240"/>
                    <a:pt x="235" y="239"/>
                    <a:pt x="235" y="238"/>
                  </a:cubicBezTo>
                  <a:cubicBezTo>
                    <a:pt x="235" y="238"/>
                    <a:pt x="235" y="238"/>
                    <a:pt x="235" y="238"/>
                  </a:cubicBezTo>
                  <a:cubicBezTo>
                    <a:pt x="235" y="238"/>
                    <a:pt x="235" y="238"/>
                    <a:pt x="235" y="238"/>
                  </a:cubicBezTo>
                  <a:cubicBezTo>
                    <a:pt x="232" y="224"/>
                    <a:pt x="222" y="211"/>
                    <a:pt x="209" y="206"/>
                  </a:cubicBezTo>
                  <a:cubicBezTo>
                    <a:pt x="204" y="204"/>
                    <a:pt x="199" y="203"/>
                    <a:pt x="194" y="202"/>
                  </a:cubicBezTo>
                  <a:cubicBezTo>
                    <a:pt x="194" y="202"/>
                    <a:pt x="194" y="202"/>
                    <a:pt x="194" y="202"/>
                  </a:cubicBezTo>
                  <a:cubicBezTo>
                    <a:pt x="194" y="201"/>
                    <a:pt x="194" y="201"/>
                    <a:pt x="195" y="200"/>
                  </a:cubicBezTo>
                  <a:cubicBezTo>
                    <a:pt x="195" y="199"/>
                    <a:pt x="195" y="198"/>
                    <a:pt x="195" y="198"/>
                  </a:cubicBezTo>
                  <a:cubicBezTo>
                    <a:pt x="195" y="197"/>
                    <a:pt x="195" y="196"/>
                    <a:pt x="195" y="195"/>
                  </a:cubicBezTo>
                  <a:cubicBezTo>
                    <a:pt x="195" y="195"/>
                    <a:pt x="195" y="194"/>
                    <a:pt x="195" y="193"/>
                  </a:cubicBezTo>
                  <a:cubicBezTo>
                    <a:pt x="195" y="192"/>
                    <a:pt x="195" y="192"/>
                    <a:pt x="195" y="191"/>
                  </a:cubicBezTo>
                  <a:cubicBezTo>
                    <a:pt x="195" y="191"/>
                    <a:pt x="195" y="191"/>
                    <a:pt x="195" y="191"/>
                  </a:cubicBezTo>
                  <a:cubicBezTo>
                    <a:pt x="195" y="191"/>
                    <a:pt x="195" y="191"/>
                    <a:pt x="195" y="191"/>
                  </a:cubicBezTo>
                  <a:cubicBezTo>
                    <a:pt x="194" y="177"/>
                    <a:pt x="186" y="162"/>
                    <a:pt x="173" y="155"/>
                  </a:cubicBezTo>
                  <a:cubicBezTo>
                    <a:pt x="163" y="149"/>
                    <a:pt x="149" y="148"/>
                    <a:pt x="138" y="153"/>
                  </a:cubicBezTo>
                  <a:cubicBezTo>
                    <a:pt x="138" y="152"/>
                    <a:pt x="138" y="152"/>
                    <a:pt x="138" y="151"/>
                  </a:cubicBezTo>
                  <a:cubicBezTo>
                    <a:pt x="138" y="150"/>
                    <a:pt x="138" y="150"/>
                    <a:pt x="138" y="149"/>
                  </a:cubicBezTo>
                  <a:cubicBezTo>
                    <a:pt x="138" y="148"/>
                    <a:pt x="138" y="147"/>
                    <a:pt x="138" y="147"/>
                  </a:cubicBezTo>
                  <a:cubicBezTo>
                    <a:pt x="138" y="146"/>
                    <a:pt x="138" y="145"/>
                    <a:pt x="138" y="144"/>
                  </a:cubicBezTo>
                  <a:cubicBezTo>
                    <a:pt x="138" y="144"/>
                    <a:pt x="138" y="143"/>
                    <a:pt x="138" y="142"/>
                  </a:cubicBezTo>
                  <a:cubicBezTo>
                    <a:pt x="138" y="142"/>
                    <a:pt x="138" y="142"/>
                    <a:pt x="138" y="142"/>
                  </a:cubicBezTo>
                  <a:cubicBezTo>
                    <a:pt x="138" y="142"/>
                    <a:pt x="138" y="142"/>
                    <a:pt x="138" y="142"/>
                  </a:cubicBezTo>
                  <a:cubicBezTo>
                    <a:pt x="137" y="128"/>
                    <a:pt x="128" y="114"/>
                    <a:pt x="115" y="107"/>
                  </a:cubicBezTo>
                  <a:cubicBezTo>
                    <a:pt x="107" y="103"/>
                    <a:pt x="98" y="102"/>
                    <a:pt x="89" y="103"/>
                  </a:cubicBezTo>
                  <a:cubicBezTo>
                    <a:pt x="89" y="103"/>
                    <a:pt x="89" y="102"/>
                    <a:pt x="89" y="102"/>
                  </a:cubicBezTo>
                  <a:cubicBezTo>
                    <a:pt x="90" y="101"/>
                    <a:pt x="90" y="100"/>
                    <a:pt x="90" y="100"/>
                  </a:cubicBezTo>
                  <a:cubicBezTo>
                    <a:pt x="90" y="99"/>
                    <a:pt x="91" y="98"/>
                    <a:pt x="91" y="98"/>
                  </a:cubicBezTo>
                  <a:cubicBezTo>
                    <a:pt x="91" y="97"/>
                    <a:pt x="91" y="96"/>
                    <a:pt x="91" y="95"/>
                  </a:cubicBezTo>
                  <a:cubicBezTo>
                    <a:pt x="91" y="95"/>
                    <a:pt x="91" y="94"/>
                    <a:pt x="92" y="93"/>
                  </a:cubicBezTo>
                  <a:cubicBezTo>
                    <a:pt x="92" y="93"/>
                    <a:pt x="92" y="93"/>
                    <a:pt x="92" y="93"/>
                  </a:cubicBezTo>
                  <a:cubicBezTo>
                    <a:pt x="92" y="93"/>
                    <a:pt x="92" y="93"/>
                    <a:pt x="92" y="93"/>
                  </a:cubicBezTo>
                  <a:cubicBezTo>
                    <a:pt x="93" y="79"/>
                    <a:pt x="87" y="63"/>
                    <a:pt x="76" y="54"/>
                  </a:cubicBezTo>
                  <a:cubicBezTo>
                    <a:pt x="70" y="50"/>
                    <a:pt x="63" y="46"/>
                    <a:pt x="56" y="45"/>
                  </a:cubicBezTo>
                  <a:cubicBezTo>
                    <a:pt x="59" y="34"/>
                    <a:pt x="58" y="21"/>
                    <a:pt x="52" y="11"/>
                  </a:cubicBezTo>
                  <a:cubicBezTo>
                    <a:pt x="49" y="7"/>
                    <a:pt x="46" y="3"/>
                    <a:pt x="43" y="0"/>
                  </a:cubicBezTo>
                  <a:cubicBezTo>
                    <a:pt x="38" y="8"/>
                    <a:pt x="32" y="15"/>
                    <a:pt x="27" y="22"/>
                  </a:cubicBezTo>
                  <a:cubicBezTo>
                    <a:pt x="17" y="35"/>
                    <a:pt x="8" y="46"/>
                    <a:pt x="0" y="60"/>
                  </a:cubicBezTo>
                  <a:cubicBezTo>
                    <a:pt x="3" y="63"/>
                    <a:pt x="7" y="66"/>
                    <a:pt x="11" y="68"/>
                  </a:cubicBezTo>
                  <a:cubicBezTo>
                    <a:pt x="14" y="69"/>
                    <a:pt x="16" y="70"/>
                    <a:pt x="19" y="71"/>
                  </a:cubicBezTo>
                  <a:cubicBezTo>
                    <a:pt x="19" y="71"/>
                    <a:pt x="19" y="72"/>
                    <a:pt x="19" y="73"/>
                  </a:cubicBezTo>
                  <a:cubicBezTo>
                    <a:pt x="19" y="73"/>
                    <a:pt x="19" y="74"/>
                    <a:pt x="19" y="74"/>
                  </a:cubicBezTo>
                  <a:cubicBezTo>
                    <a:pt x="19" y="76"/>
                    <a:pt x="19" y="78"/>
                    <a:pt x="19" y="79"/>
                  </a:cubicBezTo>
                  <a:cubicBezTo>
                    <a:pt x="19" y="80"/>
                    <a:pt x="19" y="81"/>
                    <a:pt x="19" y="82"/>
                  </a:cubicBezTo>
                  <a:cubicBezTo>
                    <a:pt x="21" y="100"/>
                    <a:pt x="39" y="121"/>
                    <a:pt x="58" y="122"/>
                  </a:cubicBezTo>
                  <a:cubicBezTo>
                    <a:pt x="61" y="122"/>
                    <a:pt x="63" y="122"/>
                    <a:pt x="66" y="122"/>
                  </a:cubicBezTo>
                  <a:cubicBezTo>
                    <a:pt x="64" y="126"/>
                    <a:pt x="63" y="129"/>
                    <a:pt x="63" y="133"/>
                  </a:cubicBezTo>
                  <a:cubicBezTo>
                    <a:pt x="63" y="133"/>
                    <a:pt x="63" y="133"/>
                    <a:pt x="63" y="133"/>
                  </a:cubicBezTo>
                  <a:cubicBezTo>
                    <a:pt x="63" y="133"/>
                    <a:pt x="63" y="134"/>
                    <a:pt x="63" y="134"/>
                  </a:cubicBezTo>
                  <a:cubicBezTo>
                    <a:pt x="63" y="135"/>
                    <a:pt x="63" y="136"/>
                    <a:pt x="63" y="137"/>
                  </a:cubicBezTo>
                  <a:cubicBezTo>
                    <a:pt x="63" y="138"/>
                    <a:pt x="63" y="138"/>
                    <a:pt x="63" y="139"/>
                  </a:cubicBezTo>
                  <a:cubicBezTo>
                    <a:pt x="63" y="141"/>
                    <a:pt x="64" y="142"/>
                    <a:pt x="64" y="144"/>
                  </a:cubicBezTo>
                  <a:cubicBezTo>
                    <a:pt x="64" y="145"/>
                    <a:pt x="65" y="146"/>
                    <a:pt x="65" y="147"/>
                  </a:cubicBezTo>
                  <a:cubicBezTo>
                    <a:pt x="72" y="164"/>
                    <a:pt x="93" y="180"/>
                    <a:pt x="112" y="178"/>
                  </a:cubicBezTo>
                  <a:cubicBezTo>
                    <a:pt x="115" y="177"/>
                    <a:pt x="118" y="176"/>
                    <a:pt x="121" y="175"/>
                  </a:cubicBezTo>
                  <a:cubicBezTo>
                    <a:pt x="121" y="176"/>
                    <a:pt x="120" y="178"/>
                    <a:pt x="120" y="179"/>
                  </a:cubicBezTo>
                  <a:cubicBezTo>
                    <a:pt x="120" y="179"/>
                    <a:pt x="120" y="179"/>
                    <a:pt x="120" y="179"/>
                  </a:cubicBezTo>
                  <a:cubicBezTo>
                    <a:pt x="120" y="179"/>
                    <a:pt x="120" y="180"/>
                    <a:pt x="120" y="180"/>
                  </a:cubicBezTo>
                  <a:cubicBezTo>
                    <a:pt x="120" y="181"/>
                    <a:pt x="120" y="182"/>
                    <a:pt x="120" y="183"/>
                  </a:cubicBezTo>
                  <a:cubicBezTo>
                    <a:pt x="120" y="184"/>
                    <a:pt x="120" y="184"/>
                    <a:pt x="120" y="185"/>
                  </a:cubicBezTo>
                  <a:cubicBezTo>
                    <a:pt x="120" y="187"/>
                    <a:pt x="121" y="188"/>
                    <a:pt x="121" y="190"/>
                  </a:cubicBezTo>
                  <a:cubicBezTo>
                    <a:pt x="121" y="191"/>
                    <a:pt x="122" y="192"/>
                    <a:pt x="122" y="193"/>
                  </a:cubicBezTo>
                  <a:cubicBezTo>
                    <a:pt x="127" y="208"/>
                    <a:pt x="144" y="223"/>
                    <a:pt x="161" y="225"/>
                  </a:cubicBezTo>
                  <a:cubicBezTo>
                    <a:pt x="160" y="229"/>
                    <a:pt x="159" y="232"/>
                    <a:pt x="159" y="236"/>
                  </a:cubicBezTo>
                  <a:cubicBezTo>
                    <a:pt x="159" y="236"/>
                    <a:pt x="159" y="236"/>
                    <a:pt x="159" y="236"/>
                  </a:cubicBezTo>
                  <a:cubicBezTo>
                    <a:pt x="159" y="236"/>
                    <a:pt x="159" y="236"/>
                    <a:pt x="159" y="236"/>
                  </a:cubicBezTo>
                  <a:cubicBezTo>
                    <a:pt x="160" y="238"/>
                    <a:pt x="160" y="239"/>
                    <a:pt x="160" y="240"/>
                  </a:cubicBezTo>
                  <a:cubicBezTo>
                    <a:pt x="160" y="241"/>
                    <a:pt x="160" y="241"/>
                    <a:pt x="160" y="242"/>
                  </a:cubicBezTo>
                  <a:cubicBezTo>
                    <a:pt x="160" y="243"/>
                    <a:pt x="161" y="245"/>
                    <a:pt x="161" y="246"/>
                  </a:cubicBezTo>
                  <a:cubicBezTo>
                    <a:pt x="162" y="247"/>
                    <a:pt x="162" y="248"/>
                    <a:pt x="163" y="249"/>
                  </a:cubicBezTo>
                  <a:cubicBezTo>
                    <a:pt x="171" y="266"/>
                    <a:pt x="193" y="280"/>
                    <a:pt x="212" y="276"/>
                  </a:cubicBezTo>
                  <a:cubicBezTo>
                    <a:pt x="215" y="275"/>
                    <a:pt x="219" y="274"/>
                    <a:pt x="222" y="271"/>
                  </a:cubicBezTo>
                  <a:cubicBezTo>
                    <a:pt x="222" y="275"/>
                    <a:pt x="222" y="278"/>
                    <a:pt x="223" y="282"/>
                  </a:cubicBezTo>
                  <a:cubicBezTo>
                    <a:pt x="223" y="282"/>
                    <a:pt x="223" y="282"/>
                    <a:pt x="223" y="282"/>
                  </a:cubicBezTo>
                  <a:cubicBezTo>
                    <a:pt x="223" y="282"/>
                    <a:pt x="223" y="282"/>
                    <a:pt x="223" y="282"/>
                  </a:cubicBezTo>
                  <a:cubicBezTo>
                    <a:pt x="223" y="283"/>
                    <a:pt x="223" y="284"/>
                    <a:pt x="224" y="286"/>
                  </a:cubicBezTo>
                  <a:cubicBezTo>
                    <a:pt x="224" y="286"/>
                    <a:pt x="224" y="287"/>
                    <a:pt x="224" y="287"/>
                  </a:cubicBezTo>
                  <a:cubicBezTo>
                    <a:pt x="225" y="289"/>
                    <a:pt x="225" y="290"/>
                    <a:pt x="226" y="292"/>
                  </a:cubicBezTo>
                  <a:cubicBezTo>
                    <a:pt x="227" y="293"/>
                    <a:pt x="227" y="294"/>
                    <a:pt x="228" y="294"/>
                  </a:cubicBezTo>
                  <a:cubicBezTo>
                    <a:pt x="238" y="310"/>
                    <a:pt x="262" y="320"/>
                    <a:pt x="280" y="314"/>
                  </a:cubicBezTo>
                  <a:cubicBezTo>
                    <a:pt x="284" y="312"/>
                    <a:pt x="288" y="310"/>
                    <a:pt x="292" y="306"/>
                  </a:cubicBezTo>
                  <a:cubicBezTo>
                    <a:pt x="293" y="305"/>
                    <a:pt x="294" y="303"/>
                    <a:pt x="294" y="302"/>
                  </a:cubicBezTo>
                  <a:cubicBezTo>
                    <a:pt x="294" y="302"/>
                    <a:pt x="294" y="302"/>
                    <a:pt x="294" y="302"/>
                  </a:cubicBezTo>
                  <a:cubicBezTo>
                    <a:pt x="295" y="301"/>
                    <a:pt x="296" y="300"/>
                    <a:pt x="297" y="298"/>
                  </a:cubicBezTo>
                  <a:cubicBezTo>
                    <a:pt x="297" y="298"/>
                    <a:pt x="297" y="298"/>
                    <a:pt x="297" y="298"/>
                  </a:cubicBezTo>
                  <a:cubicBezTo>
                    <a:pt x="297" y="297"/>
                    <a:pt x="298" y="295"/>
                    <a:pt x="298" y="294"/>
                  </a:cubicBezTo>
                  <a:cubicBezTo>
                    <a:pt x="298" y="294"/>
                    <a:pt x="298" y="294"/>
                    <a:pt x="298" y="294"/>
                  </a:cubicBezTo>
                  <a:cubicBezTo>
                    <a:pt x="300" y="288"/>
                    <a:pt x="300" y="283"/>
                    <a:pt x="299" y="277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D53E7CCD-5252-435E-9CA2-20D7CD7911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2938" y="4603750"/>
              <a:ext cx="1541463" cy="390525"/>
            </a:xfrm>
            <a:custGeom>
              <a:avLst/>
              <a:gdLst>
                <a:gd name="T0" fmla="*/ 364 w 364"/>
                <a:gd name="T1" fmla="*/ 36 h 92"/>
                <a:gd name="T2" fmla="*/ 364 w 364"/>
                <a:gd name="T3" fmla="*/ 31 h 92"/>
                <a:gd name="T4" fmla="*/ 356 w 364"/>
                <a:gd name="T5" fmla="*/ 16 h 92"/>
                <a:gd name="T6" fmla="*/ 353 w 364"/>
                <a:gd name="T7" fmla="*/ 13 h 92"/>
                <a:gd name="T8" fmla="*/ 353 w 364"/>
                <a:gd name="T9" fmla="*/ 13 h 92"/>
                <a:gd name="T10" fmla="*/ 284 w 364"/>
                <a:gd name="T11" fmla="*/ 32 h 92"/>
                <a:gd name="T12" fmla="*/ 282 w 364"/>
                <a:gd name="T13" fmla="*/ 27 h 92"/>
                <a:gd name="T14" fmla="*/ 279 w 364"/>
                <a:gd name="T15" fmla="*/ 24 h 92"/>
                <a:gd name="T16" fmla="*/ 279 w 364"/>
                <a:gd name="T17" fmla="*/ 24 h 92"/>
                <a:gd name="T18" fmla="*/ 209 w 364"/>
                <a:gd name="T19" fmla="*/ 22 h 92"/>
                <a:gd name="T20" fmla="*/ 208 w 364"/>
                <a:gd name="T21" fmla="*/ 20 h 92"/>
                <a:gd name="T22" fmla="*/ 205 w 364"/>
                <a:gd name="T23" fmla="*/ 16 h 92"/>
                <a:gd name="T24" fmla="*/ 202 w 364"/>
                <a:gd name="T25" fmla="*/ 13 h 92"/>
                <a:gd name="T26" fmla="*/ 200 w 364"/>
                <a:gd name="T27" fmla="*/ 11 h 92"/>
                <a:gd name="T28" fmla="*/ 159 w 364"/>
                <a:gd name="T29" fmla="*/ 4 h 92"/>
                <a:gd name="T30" fmla="*/ 134 w 364"/>
                <a:gd name="T31" fmla="*/ 24 h 92"/>
                <a:gd name="T32" fmla="*/ 131 w 364"/>
                <a:gd name="T33" fmla="*/ 20 h 92"/>
                <a:gd name="T34" fmla="*/ 128 w 364"/>
                <a:gd name="T35" fmla="*/ 17 h 92"/>
                <a:gd name="T36" fmla="*/ 126 w 364"/>
                <a:gd name="T37" fmla="*/ 16 h 92"/>
                <a:gd name="T38" fmla="*/ 85 w 364"/>
                <a:gd name="T39" fmla="*/ 11 h 92"/>
                <a:gd name="T40" fmla="*/ 63 w 364"/>
                <a:gd name="T41" fmla="*/ 29 h 92"/>
                <a:gd name="T42" fmla="*/ 59 w 364"/>
                <a:gd name="T43" fmla="*/ 26 h 92"/>
                <a:gd name="T44" fmla="*/ 56 w 364"/>
                <a:gd name="T45" fmla="*/ 24 h 92"/>
                <a:gd name="T46" fmla="*/ 52 w 364"/>
                <a:gd name="T47" fmla="*/ 23 h 92"/>
                <a:gd name="T48" fmla="*/ 51 w 364"/>
                <a:gd name="T49" fmla="*/ 22 h 92"/>
                <a:gd name="T50" fmla="*/ 3 w 364"/>
                <a:gd name="T51" fmla="*/ 67 h 92"/>
                <a:gd name="T52" fmla="*/ 20 w 364"/>
                <a:gd name="T53" fmla="*/ 88 h 92"/>
                <a:gd name="T54" fmla="*/ 24 w 364"/>
                <a:gd name="T55" fmla="*/ 90 h 92"/>
                <a:gd name="T56" fmla="*/ 30 w 364"/>
                <a:gd name="T57" fmla="*/ 91 h 92"/>
                <a:gd name="T58" fmla="*/ 71 w 364"/>
                <a:gd name="T59" fmla="*/ 67 h 92"/>
                <a:gd name="T60" fmla="*/ 75 w 364"/>
                <a:gd name="T61" fmla="*/ 71 h 92"/>
                <a:gd name="T62" fmla="*/ 82 w 364"/>
                <a:gd name="T63" fmla="*/ 74 h 92"/>
                <a:gd name="T64" fmla="*/ 138 w 364"/>
                <a:gd name="T65" fmla="*/ 55 h 92"/>
                <a:gd name="T66" fmla="*/ 142 w 364"/>
                <a:gd name="T67" fmla="*/ 60 h 92"/>
                <a:gd name="T68" fmla="*/ 145 w 364"/>
                <a:gd name="T69" fmla="*/ 63 h 92"/>
                <a:gd name="T70" fmla="*/ 151 w 364"/>
                <a:gd name="T71" fmla="*/ 67 h 92"/>
                <a:gd name="T72" fmla="*/ 208 w 364"/>
                <a:gd name="T73" fmla="*/ 55 h 92"/>
                <a:gd name="T74" fmla="*/ 211 w 364"/>
                <a:gd name="T75" fmla="*/ 56 h 92"/>
                <a:gd name="T76" fmla="*/ 215 w 364"/>
                <a:gd name="T77" fmla="*/ 61 h 92"/>
                <a:gd name="T78" fmla="*/ 273 w 364"/>
                <a:gd name="T79" fmla="*/ 68 h 92"/>
                <a:gd name="T80" fmla="*/ 284 w 364"/>
                <a:gd name="T81" fmla="*/ 53 h 92"/>
                <a:gd name="T82" fmla="*/ 285 w 364"/>
                <a:gd name="T83" fmla="*/ 48 h 92"/>
                <a:gd name="T84" fmla="*/ 285 w 364"/>
                <a:gd name="T85" fmla="*/ 47 h 92"/>
                <a:gd name="T86" fmla="*/ 292 w 364"/>
                <a:gd name="T87" fmla="*/ 58 h 92"/>
                <a:gd name="T88" fmla="*/ 295 w 364"/>
                <a:gd name="T89" fmla="*/ 61 h 92"/>
                <a:gd name="T90" fmla="*/ 300 w 364"/>
                <a:gd name="T91" fmla="*/ 65 h 92"/>
                <a:gd name="T92" fmla="*/ 357 w 364"/>
                <a:gd name="T93" fmla="*/ 58 h 92"/>
                <a:gd name="T94" fmla="*/ 364 w 364"/>
                <a:gd name="T95" fmla="*/ 4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64" h="92">
                  <a:moveTo>
                    <a:pt x="364" y="40"/>
                  </a:moveTo>
                  <a:cubicBezTo>
                    <a:pt x="364" y="39"/>
                    <a:pt x="364" y="37"/>
                    <a:pt x="364" y="36"/>
                  </a:cubicBezTo>
                  <a:cubicBezTo>
                    <a:pt x="364" y="36"/>
                    <a:pt x="364" y="36"/>
                    <a:pt x="364" y="35"/>
                  </a:cubicBezTo>
                  <a:cubicBezTo>
                    <a:pt x="364" y="34"/>
                    <a:pt x="364" y="33"/>
                    <a:pt x="364" y="31"/>
                  </a:cubicBezTo>
                  <a:cubicBezTo>
                    <a:pt x="364" y="31"/>
                    <a:pt x="364" y="31"/>
                    <a:pt x="363" y="31"/>
                  </a:cubicBezTo>
                  <a:cubicBezTo>
                    <a:pt x="362" y="25"/>
                    <a:pt x="359" y="20"/>
                    <a:pt x="356" y="16"/>
                  </a:cubicBezTo>
                  <a:cubicBezTo>
                    <a:pt x="356" y="16"/>
                    <a:pt x="356" y="16"/>
                    <a:pt x="356" y="16"/>
                  </a:cubicBezTo>
                  <a:cubicBezTo>
                    <a:pt x="355" y="15"/>
                    <a:pt x="354" y="14"/>
                    <a:pt x="353" y="13"/>
                  </a:cubicBezTo>
                  <a:cubicBezTo>
                    <a:pt x="353" y="13"/>
                    <a:pt x="353" y="13"/>
                    <a:pt x="353" y="13"/>
                  </a:cubicBezTo>
                  <a:cubicBezTo>
                    <a:pt x="353" y="13"/>
                    <a:pt x="353" y="13"/>
                    <a:pt x="353" y="13"/>
                  </a:cubicBezTo>
                  <a:cubicBezTo>
                    <a:pt x="342" y="4"/>
                    <a:pt x="326" y="0"/>
                    <a:pt x="312" y="4"/>
                  </a:cubicBezTo>
                  <a:cubicBezTo>
                    <a:pt x="299" y="7"/>
                    <a:pt x="286" y="18"/>
                    <a:pt x="284" y="32"/>
                  </a:cubicBezTo>
                  <a:cubicBezTo>
                    <a:pt x="284" y="32"/>
                    <a:pt x="284" y="32"/>
                    <a:pt x="284" y="33"/>
                  </a:cubicBezTo>
                  <a:cubicBezTo>
                    <a:pt x="283" y="31"/>
                    <a:pt x="282" y="29"/>
                    <a:pt x="282" y="27"/>
                  </a:cubicBezTo>
                  <a:cubicBezTo>
                    <a:pt x="281" y="27"/>
                    <a:pt x="281" y="27"/>
                    <a:pt x="281" y="27"/>
                  </a:cubicBezTo>
                  <a:cubicBezTo>
                    <a:pt x="281" y="26"/>
                    <a:pt x="280" y="25"/>
                    <a:pt x="279" y="24"/>
                  </a:cubicBezTo>
                  <a:cubicBezTo>
                    <a:pt x="279" y="24"/>
                    <a:pt x="279" y="24"/>
                    <a:pt x="279" y="24"/>
                  </a:cubicBezTo>
                  <a:cubicBezTo>
                    <a:pt x="279" y="24"/>
                    <a:pt x="279" y="24"/>
                    <a:pt x="279" y="24"/>
                  </a:cubicBezTo>
                  <a:cubicBezTo>
                    <a:pt x="271" y="12"/>
                    <a:pt x="257" y="4"/>
                    <a:pt x="243" y="4"/>
                  </a:cubicBezTo>
                  <a:cubicBezTo>
                    <a:pt x="229" y="5"/>
                    <a:pt x="216" y="11"/>
                    <a:pt x="209" y="22"/>
                  </a:cubicBezTo>
                  <a:cubicBezTo>
                    <a:pt x="209" y="22"/>
                    <a:pt x="209" y="22"/>
                    <a:pt x="209" y="22"/>
                  </a:cubicBezTo>
                  <a:cubicBezTo>
                    <a:pt x="209" y="21"/>
                    <a:pt x="208" y="20"/>
                    <a:pt x="208" y="20"/>
                  </a:cubicBezTo>
                  <a:cubicBezTo>
                    <a:pt x="208" y="19"/>
                    <a:pt x="207" y="19"/>
                    <a:pt x="207" y="18"/>
                  </a:cubicBezTo>
                  <a:cubicBezTo>
                    <a:pt x="206" y="17"/>
                    <a:pt x="206" y="17"/>
                    <a:pt x="205" y="16"/>
                  </a:cubicBezTo>
                  <a:cubicBezTo>
                    <a:pt x="205" y="16"/>
                    <a:pt x="204" y="15"/>
                    <a:pt x="204" y="15"/>
                  </a:cubicBezTo>
                  <a:cubicBezTo>
                    <a:pt x="203" y="14"/>
                    <a:pt x="202" y="14"/>
                    <a:pt x="202" y="13"/>
                  </a:cubicBezTo>
                  <a:cubicBezTo>
                    <a:pt x="201" y="13"/>
                    <a:pt x="201" y="12"/>
                    <a:pt x="200" y="12"/>
                  </a:cubicBezTo>
                  <a:cubicBezTo>
                    <a:pt x="200" y="12"/>
                    <a:pt x="200" y="11"/>
                    <a:pt x="200" y="11"/>
                  </a:cubicBezTo>
                  <a:cubicBezTo>
                    <a:pt x="200" y="11"/>
                    <a:pt x="200" y="11"/>
                    <a:pt x="200" y="11"/>
                  </a:cubicBezTo>
                  <a:cubicBezTo>
                    <a:pt x="189" y="3"/>
                    <a:pt x="173" y="0"/>
                    <a:pt x="159" y="4"/>
                  </a:cubicBezTo>
                  <a:cubicBezTo>
                    <a:pt x="149" y="8"/>
                    <a:pt x="140" y="15"/>
                    <a:pt x="135" y="25"/>
                  </a:cubicBezTo>
                  <a:cubicBezTo>
                    <a:pt x="135" y="25"/>
                    <a:pt x="135" y="24"/>
                    <a:pt x="134" y="24"/>
                  </a:cubicBezTo>
                  <a:cubicBezTo>
                    <a:pt x="134" y="23"/>
                    <a:pt x="133" y="22"/>
                    <a:pt x="133" y="22"/>
                  </a:cubicBezTo>
                  <a:cubicBezTo>
                    <a:pt x="132" y="21"/>
                    <a:pt x="132" y="21"/>
                    <a:pt x="131" y="20"/>
                  </a:cubicBezTo>
                  <a:cubicBezTo>
                    <a:pt x="131" y="20"/>
                    <a:pt x="130" y="19"/>
                    <a:pt x="130" y="19"/>
                  </a:cubicBezTo>
                  <a:cubicBezTo>
                    <a:pt x="129" y="18"/>
                    <a:pt x="129" y="18"/>
                    <a:pt x="128" y="17"/>
                  </a:cubicBezTo>
                  <a:cubicBezTo>
                    <a:pt x="127" y="17"/>
                    <a:pt x="127" y="16"/>
                    <a:pt x="126" y="16"/>
                  </a:cubicBezTo>
                  <a:cubicBezTo>
                    <a:pt x="126" y="16"/>
                    <a:pt x="126" y="16"/>
                    <a:pt x="126" y="16"/>
                  </a:cubicBezTo>
                  <a:cubicBezTo>
                    <a:pt x="126" y="16"/>
                    <a:pt x="126" y="16"/>
                    <a:pt x="126" y="16"/>
                  </a:cubicBezTo>
                  <a:cubicBezTo>
                    <a:pt x="114" y="8"/>
                    <a:pt x="98" y="5"/>
                    <a:pt x="85" y="11"/>
                  </a:cubicBezTo>
                  <a:cubicBezTo>
                    <a:pt x="76" y="14"/>
                    <a:pt x="68" y="21"/>
                    <a:pt x="63" y="29"/>
                  </a:cubicBezTo>
                  <a:cubicBezTo>
                    <a:pt x="63" y="29"/>
                    <a:pt x="63" y="29"/>
                    <a:pt x="63" y="29"/>
                  </a:cubicBezTo>
                  <a:cubicBezTo>
                    <a:pt x="62" y="28"/>
                    <a:pt x="61" y="28"/>
                    <a:pt x="61" y="28"/>
                  </a:cubicBezTo>
                  <a:cubicBezTo>
                    <a:pt x="60" y="27"/>
                    <a:pt x="60" y="27"/>
                    <a:pt x="59" y="26"/>
                  </a:cubicBezTo>
                  <a:cubicBezTo>
                    <a:pt x="59" y="26"/>
                    <a:pt x="58" y="26"/>
                    <a:pt x="57" y="25"/>
                  </a:cubicBezTo>
                  <a:cubicBezTo>
                    <a:pt x="57" y="25"/>
                    <a:pt x="56" y="24"/>
                    <a:pt x="56" y="24"/>
                  </a:cubicBezTo>
                  <a:cubicBezTo>
                    <a:pt x="55" y="24"/>
                    <a:pt x="54" y="24"/>
                    <a:pt x="53" y="23"/>
                  </a:cubicBezTo>
                  <a:cubicBezTo>
                    <a:pt x="53" y="23"/>
                    <a:pt x="52" y="23"/>
                    <a:pt x="52" y="23"/>
                  </a:cubicBezTo>
                  <a:cubicBezTo>
                    <a:pt x="52" y="23"/>
                    <a:pt x="51" y="22"/>
                    <a:pt x="51" y="22"/>
                  </a:cubicBezTo>
                  <a:cubicBezTo>
                    <a:pt x="51" y="22"/>
                    <a:pt x="51" y="22"/>
                    <a:pt x="51" y="22"/>
                  </a:cubicBezTo>
                  <a:cubicBezTo>
                    <a:pt x="39" y="18"/>
                    <a:pt x="24" y="21"/>
                    <a:pt x="15" y="30"/>
                  </a:cubicBezTo>
                  <a:cubicBezTo>
                    <a:pt x="6" y="39"/>
                    <a:pt x="0" y="54"/>
                    <a:pt x="3" y="67"/>
                  </a:cubicBezTo>
                  <a:cubicBezTo>
                    <a:pt x="6" y="77"/>
                    <a:pt x="12" y="84"/>
                    <a:pt x="20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20" y="88"/>
                    <a:pt x="21" y="88"/>
                    <a:pt x="21" y="88"/>
                  </a:cubicBezTo>
                  <a:cubicBezTo>
                    <a:pt x="22" y="89"/>
                    <a:pt x="23" y="89"/>
                    <a:pt x="24" y="90"/>
                  </a:cubicBezTo>
                  <a:cubicBezTo>
                    <a:pt x="24" y="90"/>
                    <a:pt x="25" y="90"/>
                    <a:pt x="25" y="90"/>
                  </a:cubicBezTo>
                  <a:cubicBezTo>
                    <a:pt x="27" y="91"/>
                    <a:pt x="28" y="91"/>
                    <a:pt x="30" y="91"/>
                  </a:cubicBezTo>
                  <a:cubicBezTo>
                    <a:pt x="31" y="92"/>
                    <a:pt x="32" y="92"/>
                    <a:pt x="33" y="92"/>
                  </a:cubicBezTo>
                  <a:cubicBezTo>
                    <a:pt x="47" y="92"/>
                    <a:pt x="64" y="82"/>
                    <a:pt x="71" y="67"/>
                  </a:cubicBezTo>
                  <a:cubicBezTo>
                    <a:pt x="72" y="68"/>
                    <a:pt x="73" y="69"/>
                    <a:pt x="74" y="70"/>
                  </a:cubicBezTo>
                  <a:cubicBezTo>
                    <a:pt x="74" y="70"/>
                    <a:pt x="74" y="70"/>
                    <a:pt x="75" y="71"/>
                  </a:cubicBezTo>
                  <a:cubicBezTo>
                    <a:pt x="76" y="72"/>
                    <a:pt x="78" y="72"/>
                    <a:pt x="79" y="73"/>
                  </a:cubicBezTo>
                  <a:cubicBezTo>
                    <a:pt x="80" y="74"/>
                    <a:pt x="81" y="74"/>
                    <a:pt x="82" y="74"/>
                  </a:cubicBezTo>
                  <a:cubicBezTo>
                    <a:pt x="99" y="81"/>
                    <a:pt x="125" y="75"/>
                    <a:pt x="136" y="59"/>
                  </a:cubicBezTo>
                  <a:cubicBezTo>
                    <a:pt x="137" y="58"/>
                    <a:pt x="137" y="56"/>
                    <a:pt x="138" y="55"/>
                  </a:cubicBezTo>
                  <a:cubicBezTo>
                    <a:pt x="139" y="57"/>
                    <a:pt x="141" y="58"/>
                    <a:pt x="142" y="60"/>
                  </a:cubicBezTo>
                  <a:cubicBezTo>
                    <a:pt x="142" y="60"/>
                    <a:pt x="142" y="60"/>
                    <a:pt x="142" y="60"/>
                  </a:cubicBezTo>
                  <a:cubicBezTo>
                    <a:pt x="142" y="60"/>
                    <a:pt x="142" y="60"/>
                    <a:pt x="142" y="60"/>
                  </a:cubicBezTo>
                  <a:cubicBezTo>
                    <a:pt x="143" y="61"/>
                    <a:pt x="144" y="62"/>
                    <a:pt x="145" y="63"/>
                  </a:cubicBezTo>
                  <a:cubicBezTo>
                    <a:pt x="146" y="63"/>
                    <a:pt x="146" y="63"/>
                    <a:pt x="146" y="64"/>
                  </a:cubicBezTo>
                  <a:cubicBezTo>
                    <a:pt x="148" y="65"/>
                    <a:pt x="149" y="66"/>
                    <a:pt x="151" y="67"/>
                  </a:cubicBezTo>
                  <a:cubicBezTo>
                    <a:pt x="152" y="67"/>
                    <a:pt x="153" y="68"/>
                    <a:pt x="154" y="68"/>
                  </a:cubicBezTo>
                  <a:cubicBezTo>
                    <a:pt x="171" y="75"/>
                    <a:pt x="196" y="70"/>
                    <a:pt x="208" y="55"/>
                  </a:cubicBezTo>
                  <a:cubicBezTo>
                    <a:pt x="208" y="54"/>
                    <a:pt x="209" y="53"/>
                    <a:pt x="209" y="53"/>
                  </a:cubicBezTo>
                  <a:cubicBezTo>
                    <a:pt x="210" y="54"/>
                    <a:pt x="211" y="55"/>
                    <a:pt x="211" y="56"/>
                  </a:cubicBezTo>
                  <a:cubicBezTo>
                    <a:pt x="211" y="56"/>
                    <a:pt x="212" y="56"/>
                    <a:pt x="212" y="57"/>
                  </a:cubicBezTo>
                  <a:cubicBezTo>
                    <a:pt x="213" y="58"/>
                    <a:pt x="214" y="60"/>
                    <a:pt x="215" y="61"/>
                  </a:cubicBezTo>
                  <a:cubicBezTo>
                    <a:pt x="216" y="62"/>
                    <a:pt x="217" y="62"/>
                    <a:pt x="218" y="63"/>
                  </a:cubicBezTo>
                  <a:cubicBezTo>
                    <a:pt x="231" y="75"/>
                    <a:pt x="257" y="79"/>
                    <a:pt x="273" y="68"/>
                  </a:cubicBezTo>
                  <a:cubicBezTo>
                    <a:pt x="277" y="65"/>
                    <a:pt x="280" y="62"/>
                    <a:pt x="282" y="57"/>
                  </a:cubicBezTo>
                  <a:cubicBezTo>
                    <a:pt x="283" y="56"/>
                    <a:pt x="283" y="54"/>
                    <a:pt x="284" y="53"/>
                  </a:cubicBezTo>
                  <a:cubicBezTo>
                    <a:pt x="284" y="53"/>
                    <a:pt x="284" y="53"/>
                    <a:pt x="284" y="53"/>
                  </a:cubicBezTo>
                  <a:cubicBezTo>
                    <a:pt x="284" y="51"/>
                    <a:pt x="285" y="50"/>
                    <a:pt x="285" y="48"/>
                  </a:cubicBezTo>
                  <a:cubicBezTo>
                    <a:pt x="285" y="48"/>
                    <a:pt x="285" y="48"/>
                    <a:pt x="285" y="48"/>
                  </a:cubicBezTo>
                  <a:cubicBezTo>
                    <a:pt x="285" y="48"/>
                    <a:pt x="285" y="47"/>
                    <a:pt x="285" y="47"/>
                  </a:cubicBezTo>
                  <a:cubicBezTo>
                    <a:pt x="287" y="51"/>
                    <a:pt x="289" y="55"/>
                    <a:pt x="292" y="58"/>
                  </a:cubicBezTo>
                  <a:cubicBezTo>
                    <a:pt x="292" y="58"/>
                    <a:pt x="292" y="58"/>
                    <a:pt x="292" y="58"/>
                  </a:cubicBezTo>
                  <a:cubicBezTo>
                    <a:pt x="292" y="58"/>
                    <a:pt x="292" y="58"/>
                    <a:pt x="292" y="58"/>
                  </a:cubicBezTo>
                  <a:cubicBezTo>
                    <a:pt x="293" y="59"/>
                    <a:pt x="294" y="60"/>
                    <a:pt x="295" y="61"/>
                  </a:cubicBezTo>
                  <a:cubicBezTo>
                    <a:pt x="295" y="61"/>
                    <a:pt x="295" y="62"/>
                    <a:pt x="296" y="62"/>
                  </a:cubicBezTo>
                  <a:cubicBezTo>
                    <a:pt x="297" y="63"/>
                    <a:pt x="298" y="64"/>
                    <a:pt x="300" y="65"/>
                  </a:cubicBezTo>
                  <a:cubicBezTo>
                    <a:pt x="301" y="66"/>
                    <a:pt x="302" y="66"/>
                    <a:pt x="303" y="67"/>
                  </a:cubicBezTo>
                  <a:cubicBezTo>
                    <a:pt x="319" y="75"/>
                    <a:pt x="345" y="72"/>
                    <a:pt x="357" y="58"/>
                  </a:cubicBezTo>
                  <a:cubicBezTo>
                    <a:pt x="360" y="54"/>
                    <a:pt x="363" y="50"/>
                    <a:pt x="364" y="45"/>
                  </a:cubicBezTo>
                  <a:cubicBezTo>
                    <a:pt x="364" y="43"/>
                    <a:pt x="364" y="42"/>
                    <a:pt x="364" y="40"/>
                  </a:cubicBezTo>
                  <a:cubicBezTo>
                    <a:pt x="364" y="40"/>
                    <a:pt x="364" y="40"/>
                    <a:pt x="364" y="40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FCC46B57-B824-4693-BF16-29F554F4E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4525" y="2574925"/>
              <a:ext cx="220663" cy="246063"/>
            </a:xfrm>
            <a:custGeom>
              <a:avLst/>
              <a:gdLst>
                <a:gd name="T0" fmla="*/ 51 w 52"/>
                <a:gd name="T1" fmla="*/ 44 h 58"/>
                <a:gd name="T2" fmla="*/ 43 w 52"/>
                <a:gd name="T3" fmla="*/ 41 h 58"/>
                <a:gd name="T4" fmla="*/ 41 w 52"/>
                <a:gd name="T5" fmla="*/ 42 h 58"/>
                <a:gd name="T6" fmla="*/ 40 w 52"/>
                <a:gd name="T7" fmla="*/ 43 h 58"/>
                <a:gd name="T8" fmla="*/ 39 w 52"/>
                <a:gd name="T9" fmla="*/ 43 h 58"/>
                <a:gd name="T10" fmla="*/ 37 w 52"/>
                <a:gd name="T11" fmla="*/ 43 h 58"/>
                <a:gd name="T12" fmla="*/ 36 w 52"/>
                <a:gd name="T13" fmla="*/ 43 h 58"/>
                <a:gd name="T14" fmla="*/ 34 w 52"/>
                <a:gd name="T15" fmla="*/ 42 h 58"/>
                <a:gd name="T16" fmla="*/ 33 w 52"/>
                <a:gd name="T17" fmla="*/ 42 h 58"/>
                <a:gd name="T18" fmla="*/ 31 w 52"/>
                <a:gd name="T19" fmla="*/ 40 h 58"/>
                <a:gd name="T20" fmla="*/ 30 w 52"/>
                <a:gd name="T21" fmla="*/ 40 h 58"/>
                <a:gd name="T22" fmla="*/ 29 w 52"/>
                <a:gd name="T23" fmla="*/ 39 h 58"/>
                <a:gd name="T24" fmla="*/ 24 w 52"/>
                <a:gd name="T25" fmla="*/ 34 h 58"/>
                <a:gd name="T26" fmla="*/ 18 w 52"/>
                <a:gd name="T27" fmla="*/ 22 h 58"/>
                <a:gd name="T28" fmla="*/ 12 w 52"/>
                <a:gd name="T29" fmla="*/ 5 h 58"/>
                <a:gd name="T30" fmla="*/ 5 w 52"/>
                <a:gd name="T31" fmla="*/ 1 h 58"/>
                <a:gd name="T32" fmla="*/ 1 w 52"/>
                <a:gd name="T33" fmla="*/ 7 h 58"/>
                <a:gd name="T34" fmla="*/ 8 w 52"/>
                <a:gd name="T35" fmla="*/ 26 h 58"/>
                <a:gd name="T36" fmla="*/ 17 w 52"/>
                <a:gd name="T37" fmla="*/ 42 h 58"/>
                <a:gd name="T38" fmla="*/ 49 w 52"/>
                <a:gd name="T39" fmla="*/ 51 h 58"/>
                <a:gd name="T40" fmla="*/ 51 w 52"/>
                <a:gd name="T41" fmla="*/ 4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2" h="58">
                  <a:moveTo>
                    <a:pt x="51" y="44"/>
                  </a:moveTo>
                  <a:cubicBezTo>
                    <a:pt x="49" y="41"/>
                    <a:pt x="46" y="40"/>
                    <a:pt x="43" y="41"/>
                  </a:cubicBezTo>
                  <a:cubicBezTo>
                    <a:pt x="42" y="42"/>
                    <a:pt x="42" y="42"/>
                    <a:pt x="41" y="42"/>
                  </a:cubicBezTo>
                  <a:cubicBezTo>
                    <a:pt x="41" y="43"/>
                    <a:pt x="40" y="43"/>
                    <a:pt x="40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8" y="43"/>
                    <a:pt x="38" y="43"/>
                    <a:pt x="37" y="43"/>
                  </a:cubicBezTo>
                  <a:cubicBezTo>
                    <a:pt x="36" y="43"/>
                    <a:pt x="37" y="43"/>
                    <a:pt x="36" y="43"/>
                  </a:cubicBezTo>
                  <a:cubicBezTo>
                    <a:pt x="36" y="42"/>
                    <a:pt x="35" y="42"/>
                    <a:pt x="34" y="42"/>
                  </a:cubicBezTo>
                  <a:cubicBezTo>
                    <a:pt x="34" y="42"/>
                    <a:pt x="34" y="42"/>
                    <a:pt x="33" y="42"/>
                  </a:cubicBezTo>
                  <a:cubicBezTo>
                    <a:pt x="32" y="41"/>
                    <a:pt x="32" y="41"/>
                    <a:pt x="31" y="40"/>
                  </a:cubicBezTo>
                  <a:cubicBezTo>
                    <a:pt x="30" y="40"/>
                    <a:pt x="30" y="40"/>
                    <a:pt x="30" y="40"/>
                  </a:cubicBezTo>
                  <a:cubicBezTo>
                    <a:pt x="30" y="40"/>
                    <a:pt x="29" y="39"/>
                    <a:pt x="29" y="39"/>
                  </a:cubicBezTo>
                  <a:cubicBezTo>
                    <a:pt x="27" y="37"/>
                    <a:pt x="26" y="36"/>
                    <a:pt x="24" y="34"/>
                  </a:cubicBezTo>
                  <a:cubicBezTo>
                    <a:pt x="22" y="30"/>
                    <a:pt x="20" y="26"/>
                    <a:pt x="18" y="22"/>
                  </a:cubicBezTo>
                  <a:cubicBezTo>
                    <a:pt x="16" y="16"/>
                    <a:pt x="14" y="10"/>
                    <a:pt x="12" y="5"/>
                  </a:cubicBezTo>
                  <a:cubicBezTo>
                    <a:pt x="11" y="2"/>
                    <a:pt x="8" y="0"/>
                    <a:pt x="5" y="1"/>
                  </a:cubicBezTo>
                  <a:cubicBezTo>
                    <a:pt x="2" y="1"/>
                    <a:pt x="0" y="5"/>
                    <a:pt x="1" y="7"/>
                  </a:cubicBezTo>
                  <a:cubicBezTo>
                    <a:pt x="4" y="14"/>
                    <a:pt x="6" y="20"/>
                    <a:pt x="8" y="26"/>
                  </a:cubicBezTo>
                  <a:cubicBezTo>
                    <a:pt x="11" y="32"/>
                    <a:pt x="13" y="38"/>
                    <a:pt x="17" y="42"/>
                  </a:cubicBezTo>
                  <a:cubicBezTo>
                    <a:pt x="24" y="52"/>
                    <a:pt x="38" y="58"/>
                    <a:pt x="49" y="51"/>
                  </a:cubicBezTo>
                  <a:cubicBezTo>
                    <a:pt x="51" y="50"/>
                    <a:pt x="52" y="46"/>
                    <a:pt x="51" y="44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8A319254-4008-45A9-9D46-F2BDF44481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6800" y="4162425"/>
              <a:ext cx="71438" cy="88900"/>
            </a:xfrm>
            <a:custGeom>
              <a:avLst/>
              <a:gdLst>
                <a:gd name="T0" fmla="*/ 15 w 17"/>
                <a:gd name="T1" fmla="*/ 9 h 21"/>
                <a:gd name="T2" fmla="*/ 17 w 17"/>
                <a:gd name="T3" fmla="*/ 5 h 21"/>
                <a:gd name="T4" fmla="*/ 15 w 17"/>
                <a:gd name="T5" fmla="*/ 2 h 21"/>
                <a:gd name="T6" fmla="*/ 11 w 17"/>
                <a:gd name="T7" fmla="*/ 0 h 21"/>
                <a:gd name="T8" fmla="*/ 7 w 17"/>
                <a:gd name="T9" fmla="*/ 2 h 21"/>
                <a:gd name="T10" fmla="*/ 0 w 17"/>
                <a:gd name="T11" fmla="*/ 14 h 21"/>
                <a:gd name="T12" fmla="*/ 1 w 17"/>
                <a:gd name="T13" fmla="*/ 18 h 21"/>
                <a:gd name="T14" fmla="*/ 4 w 17"/>
                <a:gd name="T15" fmla="*/ 20 h 21"/>
                <a:gd name="T16" fmla="*/ 8 w 17"/>
                <a:gd name="T17" fmla="*/ 20 h 21"/>
                <a:gd name="T18" fmla="*/ 11 w 17"/>
                <a:gd name="T19" fmla="*/ 16 h 21"/>
                <a:gd name="T20" fmla="*/ 12 w 17"/>
                <a:gd name="T21" fmla="*/ 14 h 21"/>
                <a:gd name="T22" fmla="*/ 14 w 17"/>
                <a:gd name="T23" fmla="*/ 11 h 21"/>
                <a:gd name="T24" fmla="*/ 15 w 17"/>
                <a:gd name="T25" fmla="*/ 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21">
                  <a:moveTo>
                    <a:pt x="15" y="9"/>
                  </a:moveTo>
                  <a:cubicBezTo>
                    <a:pt x="16" y="8"/>
                    <a:pt x="17" y="7"/>
                    <a:pt x="17" y="5"/>
                  </a:cubicBezTo>
                  <a:cubicBezTo>
                    <a:pt x="17" y="4"/>
                    <a:pt x="16" y="2"/>
                    <a:pt x="15" y="2"/>
                  </a:cubicBezTo>
                  <a:cubicBezTo>
                    <a:pt x="14" y="1"/>
                    <a:pt x="13" y="0"/>
                    <a:pt x="11" y="0"/>
                  </a:cubicBezTo>
                  <a:cubicBezTo>
                    <a:pt x="10" y="0"/>
                    <a:pt x="8" y="0"/>
                    <a:pt x="7" y="2"/>
                  </a:cubicBezTo>
                  <a:cubicBezTo>
                    <a:pt x="4" y="5"/>
                    <a:pt x="1" y="9"/>
                    <a:pt x="0" y="14"/>
                  </a:cubicBezTo>
                  <a:cubicBezTo>
                    <a:pt x="0" y="15"/>
                    <a:pt x="0" y="17"/>
                    <a:pt x="1" y="18"/>
                  </a:cubicBezTo>
                  <a:cubicBezTo>
                    <a:pt x="2" y="19"/>
                    <a:pt x="3" y="20"/>
                    <a:pt x="4" y="20"/>
                  </a:cubicBezTo>
                  <a:cubicBezTo>
                    <a:pt x="6" y="21"/>
                    <a:pt x="7" y="21"/>
                    <a:pt x="8" y="20"/>
                  </a:cubicBezTo>
                  <a:cubicBezTo>
                    <a:pt x="10" y="19"/>
                    <a:pt x="11" y="18"/>
                    <a:pt x="11" y="16"/>
                  </a:cubicBezTo>
                  <a:cubicBezTo>
                    <a:pt x="11" y="16"/>
                    <a:pt x="11" y="15"/>
                    <a:pt x="12" y="14"/>
                  </a:cubicBezTo>
                  <a:cubicBezTo>
                    <a:pt x="12" y="13"/>
                    <a:pt x="13" y="12"/>
                    <a:pt x="14" y="11"/>
                  </a:cubicBezTo>
                  <a:cubicBezTo>
                    <a:pt x="14" y="11"/>
                    <a:pt x="15" y="10"/>
                    <a:pt x="15" y="9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7A00D956-0F3D-4339-8191-CE5F342B21B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2263" y="2366963"/>
              <a:ext cx="423863" cy="1141413"/>
            </a:xfrm>
            <a:custGeom>
              <a:avLst/>
              <a:gdLst>
                <a:gd name="T0" fmla="*/ 90 w 100"/>
                <a:gd name="T1" fmla="*/ 2 h 269"/>
                <a:gd name="T2" fmla="*/ 59 w 100"/>
                <a:gd name="T3" fmla="*/ 31 h 269"/>
                <a:gd name="T4" fmla="*/ 44 w 100"/>
                <a:gd name="T5" fmla="*/ 72 h 269"/>
                <a:gd name="T6" fmla="*/ 51 w 100"/>
                <a:gd name="T7" fmla="*/ 172 h 269"/>
                <a:gd name="T8" fmla="*/ 51 w 100"/>
                <a:gd name="T9" fmla="*/ 173 h 269"/>
                <a:gd name="T10" fmla="*/ 32 w 100"/>
                <a:gd name="T11" fmla="*/ 199 h 269"/>
                <a:gd name="T12" fmla="*/ 1 w 100"/>
                <a:gd name="T13" fmla="*/ 260 h 269"/>
                <a:gd name="T14" fmla="*/ 3 w 100"/>
                <a:gd name="T15" fmla="*/ 268 h 269"/>
                <a:gd name="T16" fmla="*/ 11 w 100"/>
                <a:gd name="T17" fmla="*/ 266 h 269"/>
                <a:gd name="T18" fmla="*/ 39 w 100"/>
                <a:gd name="T19" fmla="*/ 209 h 269"/>
                <a:gd name="T20" fmla="*/ 56 w 100"/>
                <a:gd name="T21" fmla="*/ 184 h 269"/>
                <a:gd name="T22" fmla="*/ 66 w 100"/>
                <a:gd name="T23" fmla="*/ 178 h 269"/>
                <a:gd name="T24" fmla="*/ 81 w 100"/>
                <a:gd name="T25" fmla="*/ 175 h 269"/>
                <a:gd name="T26" fmla="*/ 78 w 100"/>
                <a:gd name="T27" fmla="*/ 165 h 269"/>
                <a:gd name="T28" fmla="*/ 63 w 100"/>
                <a:gd name="T29" fmla="*/ 167 h 269"/>
                <a:gd name="T30" fmla="*/ 62 w 100"/>
                <a:gd name="T31" fmla="*/ 167 h 269"/>
                <a:gd name="T32" fmla="*/ 54 w 100"/>
                <a:gd name="T33" fmla="*/ 78 h 269"/>
                <a:gd name="T34" fmla="*/ 66 w 100"/>
                <a:gd name="T35" fmla="*/ 41 h 269"/>
                <a:gd name="T36" fmla="*/ 77 w 100"/>
                <a:gd name="T37" fmla="*/ 25 h 269"/>
                <a:gd name="T38" fmla="*/ 93 w 100"/>
                <a:gd name="T39" fmla="*/ 12 h 269"/>
                <a:gd name="T40" fmla="*/ 90 w 100"/>
                <a:gd name="T41" fmla="*/ 2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0" h="269">
                  <a:moveTo>
                    <a:pt x="90" y="2"/>
                  </a:moveTo>
                  <a:cubicBezTo>
                    <a:pt x="77" y="5"/>
                    <a:pt x="66" y="20"/>
                    <a:pt x="59" y="31"/>
                  </a:cubicBezTo>
                  <a:cubicBezTo>
                    <a:pt x="51" y="44"/>
                    <a:pt x="46" y="58"/>
                    <a:pt x="44" y="72"/>
                  </a:cubicBezTo>
                  <a:cubicBezTo>
                    <a:pt x="38" y="106"/>
                    <a:pt x="45" y="140"/>
                    <a:pt x="51" y="172"/>
                  </a:cubicBezTo>
                  <a:cubicBezTo>
                    <a:pt x="51" y="173"/>
                    <a:pt x="51" y="173"/>
                    <a:pt x="51" y="173"/>
                  </a:cubicBezTo>
                  <a:cubicBezTo>
                    <a:pt x="43" y="180"/>
                    <a:pt x="38" y="190"/>
                    <a:pt x="32" y="199"/>
                  </a:cubicBezTo>
                  <a:cubicBezTo>
                    <a:pt x="20" y="219"/>
                    <a:pt x="10" y="239"/>
                    <a:pt x="1" y="260"/>
                  </a:cubicBezTo>
                  <a:cubicBezTo>
                    <a:pt x="0" y="263"/>
                    <a:pt x="0" y="266"/>
                    <a:pt x="3" y="268"/>
                  </a:cubicBezTo>
                  <a:cubicBezTo>
                    <a:pt x="6" y="269"/>
                    <a:pt x="10" y="269"/>
                    <a:pt x="11" y="266"/>
                  </a:cubicBezTo>
                  <a:cubicBezTo>
                    <a:pt x="19" y="246"/>
                    <a:pt x="28" y="227"/>
                    <a:pt x="39" y="209"/>
                  </a:cubicBezTo>
                  <a:cubicBezTo>
                    <a:pt x="44" y="200"/>
                    <a:pt x="49" y="191"/>
                    <a:pt x="56" y="184"/>
                  </a:cubicBezTo>
                  <a:cubicBezTo>
                    <a:pt x="58" y="180"/>
                    <a:pt x="62" y="178"/>
                    <a:pt x="66" y="178"/>
                  </a:cubicBezTo>
                  <a:cubicBezTo>
                    <a:pt x="71" y="177"/>
                    <a:pt x="76" y="177"/>
                    <a:pt x="81" y="175"/>
                  </a:cubicBezTo>
                  <a:cubicBezTo>
                    <a:pt x="88" y="173"/>
                    <a:pt x="85" y="162"/>
                    <a:pt x="78" y="165"/>
                  </a:cubicBezTo>
                  <a:cubicBezTo>
                    <a:pt x="73" y="166"/>
                    <a:pt x="68" y="166"/>
                    <a:pt x="63" y="167"/>
                  </a:cubicBezTo>
                  <a:cubicBezTo>
                    <a:pt x="63" y="167"/>
                    <a:pt x="62" y="167"/>
                    <a:pt x="62" y="167"/>
                  </a:cubicBezTo>
                  <a:cubicBezTo>
                    <a:pt x="56" y="138"/>
                    <a:pt x="50" y="108"/>
                    <a:pt x="54" y="78"/>
                  </a:cubicBezTo>
                  <a:cubicBezTo>
                    <a:pt x="56" y="65"/>
                    <a:pt x="60" y="52"/>
                    <a:pt x="66" y="41"/>
                  </a:cubicBezTo>
                  <a:cubicBezTo>
                    <a:pt x="69" y="35"/>
                    <a:pt x="73" y="30"/>
                    <a:pt x="77" y="25"/>
                  </a:cubicBezTo>
                  <a:cubicBezTo>
                    <a:pt x="81" y="20"/>
                    <a:pt x="87" y="14"/>
                    <a:pt x="93" y="12"/>
                  </a:cubicBezTo>
                  <a:cubicBezTo>
                    <a:pt x="100" y="11"/>
                    <a:pt x="97" y="0"/>
                    <a:pt x="90" y="2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3AF07D31-3B08-4989-BF2F-E619464443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3000" y="3457575"/>
              <a:ext cx="1762125" cy="674688"/>
            </a:xfrm>
            <a:custGeom>
              <a:avLst/>
              <a:gdLst>
                <a:gd name="T0" fmla="*/ 409 w 416"/>
                <a:gd name="T1" fmla="*/ 1 h 159"/>
                <a:gd name="T2" fmla="*/ 78 w 416"/>
                <a:gd name="T3" fmla="*/ 95 h 159"/>
                <a:gd name="T4" fmla="*/ 37 w 416"/>
                <a:gd name="T5" fmla="*/ 116 h 159"/>
                <a:gd name="T6" fmla="*/ 5 w 416"/>
                <a:gd name="T7" fmla="*/ 146 h 159"/>
                <a:gd name="T8" fmla="*/ 13 w 416"/>
                <a:gd name="T9" fmla="*/ 153 h 159"/>
                <a:gd name="T10" fmla="*/ 76 w 416"/>
                <a:gd name="T11" fmla="*/ 108 h 159"/>
                <a:gd name="T12" fmla="*/ 154 w 416"/>
                <a:gd name="T13" fmla="*/ 78 h 159"/>
                <a:gd name="T14" fmla="*/ 314 w 416"/>
                <a:gd name="T15" fmla="*/ 29 h 159"/>
                <a:gd name="T16" fmla="*/ 409 w 416"/>
                <a:gd name="T17" fmla="*/ 12 h 159"/>
                <a:gd name="T18" fmla="*/ 409 w 416"/>
                <a:gd name="T19" fmla="*/ 1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6" h="159">
                  <a:moveTo>
                    <a:pt x="409" y="1"/>
                  </a:moveTo>
                  <a:cubicBezTo>
                    <a:pt x="295" y="15"/>
                    <a:pt x="185" y="53"/>
                    <a:pt x="78" y="95"/>
                  </a:cubicBezTo>
                  <a:cubicBezTo>
                    <a:pt x="64" y="101"/>
                    <a:pt x="50" y="107"/>
                    <a:pt x="37" y="116"/>
                  </a:cubicBezTo>
                  <a:cubicBezTo>
                    <a:pt x="25" y="124"/>
                    <a:pt x="14" y="134"/>
                    <a:pt x="5" y="146"/>
                  </a:cubicBezTo>
                  <a:cubicBezTo>
                    <a:pt x="0" y="151"/>
                    <a:pt x="8" y="159"/>
                    <a:pt x="13" y="153"/>
                  </a:cubicBezTo>
                  <a:cubicBezTo>
                    <a:pt x="30" y="133"/>
                    <a:pt x="51" y="118"/>
                    <a:pt x="76" y="108"/>
                  </a:cubicBezTo>
                  <a:cubicBezTo>
                    <a:pt x="102" y="97"/>
                    <a:pt x="128" y="87"/>
                    <a:pt x="154" y="78"/>
                  </a:cubicBezTo>
                  <a:cubicBezTo>
                    <a:pt x="207" y="59"/>
                    <a:pt x="260" y="42"/>
                    <a:pt x="314" y="29"/>
                  </a:cubicBezTo>
                  <a:cubicBezTo>
                    <a:pt x="346" y="22"/>
                    <a:pt x="377" y="16"/>
                    <a:pt x="409" y="12"/>
                  </a:cubicBezTo>
                  <a:cubicBezTo>
                    <a:pt x="416" y="12"/>
                    <a:pt x="416" y="0"/>
                    <a:pt x="409" y="1"/>
                  </a:cubicBezTo>
                  <a:close/>
                </a:path>
              </a:pathLst>
            </a:custGeom>
            <a:solidFill>
              <a:srgbClr val="E087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1D98D52A-6A3D-4FD1-AB11-1D6640E438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7288" y="3665538"/>
              <a:ext cx="1927225" cy="2084388"/>
            </a:xfrm>
            <a:custGeom>
              <a:avLst/>
              <a:gdLst>
                <a:gd name="T0" fmla="*/ 455 w 455"/>
                <a:gd name="T1" fmla="*/ 304 h 491"/>
                <a:gd name="T2" fmla="*/ 310 w 455"/>
                <a:gd name="T3" fmla="*/ 491 h 491"/>
                <a:gd name="T4" fmla="*/ 0 w 455"/>
                <a:gd name="T5" fmla="*/ 120 h 491"/>
                <a:gd name="T6" fmla="*/ 120 w 455"/>
                <a:gd name="T7" fmla="*/ 20 h 491"/>
                <a:gd name="T8" fmla="*/ 145 w 455"/>
                <a:gd name="T9" fmla="*/ 0 h 491"/>
                <a:gd name="T10" fmla="*/ 175 w 455"/>
                <a:gd name="T11" fmla="*/ 50 h 491"/>
                <a:gd name="T12" fmla="*/ 177 w 455"/>
                <a:gd name="T13" fmla="*/ 53 h 491"/>
                <a:gd name="T14" fmla="*/ 212 w 455"/>
                <a:gd name="T15" fmla="*/ 102 h 491"/>
                <a:gd name="T16" fmla="*/ 276 w 455"/>
                <a:gd name="T17" fmla="*/ 178 h 491"/>
                <a:gd name="T18" fmla="*/ 294 w 455"/>
                <a:gd name="T19" fmla="*/ 196 h 491"/>
                <a:gd name="T20" fmla="*/ 351 w 455"/>
                <a:gd name="T21" fmla="*/ 250 h 491"/>
                <a:gd name="T22" fmla="*/ 391 w 455"/>
                <a:gd name="T23" fmla="*/ 249 h 491"/>
                <a:gd name="T24" fmla="*/ 423 w 455"/>
                <a:gd name="T25" fmla="*/ 225 h 491"/>
                <a:gd name="T26" fmla="*/ 455 w 455"/>
                <a:gd name="T27" fmla="*/ 304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5" h="491">
                  <a:moveTo>
                    <a:pt x="455" y="304"/>
                  </a:moveTo>
                  <a:cubicBezTo>
                    <a:pt x="310" y="491"/>
                    <a:pt x="310" y="491"/>
                    <a:pt x="310" y="491"/>
                  </a:cubicBezTo>
                  <a:cubicBezTo>
                    <a:pt x="310" y="491"/>
                    <a:pt x="97" y="359"/>
                    <a:pt x="0" y="120"/>
                  </a:cubicBezTo>
                  <a:cubicBezTo>
                    <a:pt x="120" y="20"/>
                    <a:pt x="120" y="20"/>
                    <a:pt x="120" y="20"/>
                  </a:cubicBezTo>
                  <a:cubicBezTo>
                    <a:pt x="145" y="0"/>
                    <a:pt x="145" y="0"/>
                    <a:pt x="145" y="0"/>
                  </a:cubicBezTo>
                  <a:cubicBezTo>
                    <a:pt x="145" y="0"/>
                    <a:pt x="155" y="19"/>
                    <a:pt x="175" y="50"/>
                  </a:cubicBezTo>
                  <a:cubicBezTo>
                    <a:pt x="176" y="51"/>
                    <a:pt x="177" y="52"/>
                    <a:pt x="177" y="53"/>
                  </a:cubicBezTo>
                  <a:cubicBezTo>
                    <a:pt x="187" y="68"/>
                    <a:pt x="198" y="84"/>
                    <a:pt x="212" y="102"/>
                  </a:cubicBezTo>
                  <a:cubicBezTo>
                    <a:pt x="230" y="125"/>
                    <a:pt x="251" y="151"/>
                    <a:pt x="276" y="178"/>
                  </a:cubicBezTo>
                  <a:cubicBezTo>
                    <a:pt x="282" y="184"/>
                    <a:pt x="288" y="190"/>
                    <a:pt x="294" y="196"/>
                  </a:cubicBezTo>
                  <a:cubicBezTo>
                    <a:pt x="311" y="214"/>
                    <a:pt x="331" y="232"/>
                    <a:pt x="351" y="250"/>
                  </a:cubicBezTo>
                  <a:cubicBezTo>
                    <a:pt x="391" y="249"/>
                    <a:pt x="391" y="249"/>
                    <a:pt x="391" y="249"/>
                  </a:cubicBezTo>
                  <a:cubicBezTo>
                    <a:pt x="423" y="225"/>
                    <a:pt x="423" y="225"/>
                    <a:pt x="423" y="225"/>
                  </a:cubicBezTo>
                  <a:lnTo>
                    <a:pt x="455" y="304"/>
                  </a:lnTo>
                  <a:close/>
                </a:path>
              </a:pathLst>
            </a:custGeom>
            <a:solidFill>
              <a:srgbClr val="144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01F39B64-D2CC-4780-8D94-1FDC778C8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9113" y="4730750"/>
              <a:ext cx="1711325" cy="1287463"/>
            </a:xfrm>
            <a:custGeom>
              <a:avLst/>
              <a:gdLst>
                <a:gd name="T0" fmla="*/ 398 w 404"/>
                <a:gd name="T1" fmla="*/ 13 h 303"/>
                <a:gd name="T2" fmla="*/ 330 w 404"/>
                <a:gd name="T3" fmla="*/ 31 h 303"/>
                <a:gd name="T4" fmla="*/ 327 w 404"/>
                <a:gd name="T5" fmla="*/ 27 h 303"/>
                <a:gd name="T6" fmla="*/ 256 w 404"/>
                <a:gd name="T7" fmla="*/ 28 h 303"/>
                <a:gd name="T8" fmla="*/ 255 w 404"/>
                <a:gd name="T9" fmla="*/ 25 h 303"/>
                <a:gd name="T10" fmla="*/ 252 w 404"/>
                <a:gd name="T11" fmla="*/ 19 h 303"/>
                <a:gd name="T12" fmla="*/ 247 w 404"/>
                <a:gd name="T13" fmla="*/ 14 h 303"/>
                <a:gd name="T14" fmla="*/ 244 w 404"/>
                <a:gd name="T15" fmla="*/ 10 h 303"/>
                <a:gd name="T16" fmla="*/ 203 w 404"/>
                <a:gd name="T17" fmla="*/ 3 h 303"/>
                <a:gd name="T18" fmla="*/ 178 w 404"/>
                <a:gd name="T19" fmla="*/ 25 h 303"/>
                <a:gd name="T20" fmla="*/ 174 w 404"/>
                <a:gd name="T21" fmla="*/ 20 h 303"/>
                <a:gd name="T22" fmla="*/ 169 w 404"/>
                <a:gd name="T23" fmla="*/ 16 h 303"/>
                <a:gd name="T24" fmla="*/ 168 w 404"/>
                <a:gd name="T25" fmla="*/ 16 h 303"/>
                <a:gd name="T26" fmla="*/ 105 w 404"/>
                <a:gd name="T27" fmla="*/ 31 h 303"/>
                <a:gd name="T28" fmla="*/ 102 w 404"/>
                <a:gd name="T29" fmla="*/ 28 h 303"/>
                <a:gd name="T30" fmla="*/ 96 w 404"/>
                <a:gd name="T31" fmla="*/ 24 h 303"/>
                <a:gd name="T32" fmla="*/ 92 w 404"/>
                <a:gd name="T33" fmla="*/ 23 h 303"/>
                <a:gd name="T34" fmla="*/ 43 w 404"/>
                <a:gd name="T35" fmla="*/ 59 h 303"/>
                <a:gd name="T36" fmla="*/ 39 w 404"/>
                <a:gd name="T37" fmla="*/ 56 h 303"/>
                <a:gd name="T38" fmla="*/ 32 w 404"/>
                <a:gd name="T39" fmla="*/ 55 h 303"/>
                <a:gd name="T40" fmla="*/ 28 w 404"/>
                <a:gd name="T41" fmla="*/ 54 h 303"/>
                <a:gd name="T42" fmla="*/ 17 w 404"/>
                <a:gd name="T43" fmla="*/ 126 h 303"/>
                <a:gd name="T44" fmla="*/ 8 w 404"/>
                <a:gd name="T45" fmla="*/ 263 h 303"/>
                <a:gd name="T46" fmla="*/ 12 w 404"/>
                <a:gd name="T47" fmla="*/ 273 h 303"/>
                <a:gd name="T48" fmla="*/ 7 w 404"/>
                <a:gd name="T49" fmla="*/ 290 h 303"/>
                <a:gd name="T50" fmla="*/ 38 w 404"/>
                <a:gd name="T51" fmla="*/ 303 h 303"/>
                <a:gd name="T52" fmla="*/ 28 w 404"/>
                <a:gd name="T53" fmla="*/ 282 h 303"/>
                <a:gd name="T54" fmla="*/ 27 w 404"/>
                <a:gd name="T55" fmla="*/ 276 h 303"/>
                <a:gd name="T56" fmla="*/ 22 w 404"/>
                <a:gd name="T57" fmla="*/ 270 h 303"/>
                <a:gd name="T58" fmla="*/ 21 w 404"/>
                <a:gd name="T59" fmla="*/ 264 h 303"/>
                <a:gd name="T60" fmla="*/ 41 w 404"/>
                <a:gd name="T61" fmla="*/ 254 h 303"/>
                <a:gd name="T62" fmla="*/ 33 w 404"/>
                <a:gd name="T63" fmla="*/ 210 h 303"/>
                <a:gd name="T64" fmla="*/ 37 w 404"/>
                <a:gd name="T65" fmla="*/ 146 h 303"/>
                <a:gd name="T66" fmla="*/ 41 w 404"/>
                <a:gd name="T67" fmla="*/ 132 h 303"/>
                <a:gd name="T68" fmla="*/ 48 w 404"/>
                <a:gd name="T69" fmla="*/ 130 h 303"/>
                <a:gd name="T70" fmla="*/ 85 w 404"/>
                <a:gd name="T71" fmla="*/ 90 h 303"/>
                <a:gd name="T72" fmla="*/ 113 w 404"/>
                <a:gd name="T73" fmla="*/ 67 h 303"/>
                <a:gd name="T74" fmla="*/ 121 w 404"/>
                <a:gd name="T75" fmla="*/ 73 h 303"/>
                <a:gd name="T76" fmla="*/ 181 w 404"/>
                <a:gd name="T77" fmla="*/ 53 h 303"/>
                <a:gd name="T78" fmla="*/ 189 w 404"/>
                <a:gd name="T79" fmla="*/ 62 h 303"/>
                <a:gd name="T80" fmla="*/ 197 w 404"/>
                <a:gd name="T81" fmla="*/ 67 h 303"/>
                <a:gd name="T82" fmla="*/ 257 w 404"/>
                <a:gd name="T83" fmla="*/ 55 h 303"/>
                <a:gd name="T84" fmla="*/ 260 w 404"/>
                <a:gd name="T85" fmla="*/ 60 h 303"/>
                <a:gd name="T86" fmla="*/ 321 w 404"/>
                <a:gd name="T87" fmla="*/ 71 h 303"/>
                <a:gd name="T88" fmla="*/ 332 w 404"/>
                <a:gd name="T89" fmla="*/ 56 h 303"/>
                <a:gd name="T90" fmla="*/ 337 w 404"/>
                <a:gd name="T91" fmla="*/ 58 h 303"/>
                <a:gd name="T92" fmla="*/ 341 w 404"/>
                <a:gd name="T93" fmla="*/ 62 h 303"/>
                <a:gd name="T94" fmla="*/ 403 w 404"/>
                <a:gd name="T95" fmla="*/ 58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04" h="303">
                  <a:moveTo>
                    <a:pt x="401" y="16"/>
                  </a:moveTo>
                  <a:cubicBezTo>
                    <a:pt x="400" y="15"/>
                    <a:pt x="399" y="14"/>
                    <a:pt x="398" y="13"/>
                  </a:cubicBezTo>
                  <a:cubicBezTo>
                    <a:pt x="398" y="13"/>
                    <a:pt x="398" y="13"/>
                    <a:pt x="398" y="13"/>
                  </a:cubicBezTo>
                  <a:cubicBezTo>
                    <a:pt x="390" y="6"/>
                    <a:pt x="379" y="2"/>
                    <a:pt x="368" y="2"/>
                  </a:cubicBezTo>
                  <a:cubicBezTo>
                    <a:pt x="365" y="2"/>
                    <a:pt x="361" y="3"/>
                    <a:pt x="358" y="4"/>
                  </a:cubicBezTo>
                  <a:cubicBezTo>
                    <a:pt x="345" y="8"/>
                    <a:pt x="333" y="17"/>
                    <a:pt x="330" y="31"/>
                  </a:cubicBezTo>
                  <a:cubicBezTo>
                    <a:pt x="330" y="31"/>
                    <a:pt x="330" y="31"/>
                    <a:pt x="330" y="31"/>
                  </a:cubicBezTo>
                  <a:cubicBezTo>
                    <a:pt x="330" y="31"/>
                    <a:pt x="330" y="30"/>
                    <a:pt x="329" y="30"/>
                  </a:cubicBezTo>
                  <a:cubicBezTo>
                    <a:pt x="329" y="29"/>
                    <a:pt x="328" y="28"/>
                    <a:pt x="327" y="27"/>
                  </a:cubicBezTo>
                  <a:cubicBezTo>
                    <a:pt x="327" y="27"/>
                    <a:pt x="327" y="27"/>
                    <a:pt x="327" y="27"/>
                  </a:cubicBezTo>
                  <a:cubicBezTo>
                    <a:pt x="319" y="15"/>
                    <a:pt x="305" y="7"/>
                    <a:pt x="291" y="8"/>
                  </a:cubicBezTo>
                  <a:cubicBezTo>
                    <a:pt x="277" y="8"/>
                    <a:pt x="262" y="15"/>
                    <a:pt x="256" y="28"/>
                  </a:cubicBezTo>
                  <a:cubicBezTo>
                    <a:pt x="256" y="28"/>
                    <a:pt x="256" y="28"/>
                    <a:pt x="256" y="28"/>
                  </a:cubicBezTo>
                  <a:cubicBezTo>
                    <a:pt x="256" y="28"/>
                    <a:pt x="256" y="27"/>
                    <a:pt x="256" y="27"/>
                  </a:cubicBezTo>
                  <a:cubicBezTo>
                    <a:pt x="255" y="26"/>
                    <a:pt x="255" y="25"/>
                    <a:pt x="255" y="25"/>
                  </a:cubicBezTo>
                  <a:cubicBezTo>
                    <a:pt x="254" y="24"/>
                    <a:pt x="254" y="23"/>
                    <a:pt x="254" y="23"/>
                  </a:cubicBezTo>
                  <a:cubicBezTo>
                    <a:pt x="253" y="22"/>
                    <a:pt x="253" y="21"/>
                    <a:pt x="253" y="21"/>
                  </a:cubicBezTo>
                  <a:cubicBezTo>
                    <a:pt x="252" y="20"/>
                    <a:pt x="252" y="19"/>
                    <a:pt x="252" y="19"/>
                  </a:cubicBezTo>
                  <a:cubicBezTo>
                    <a:pt x="251" y="18"/>
                    <a:pt x="251" y="18"/>
                    <a:pt x="250" y="17"/>
                  </a:cubicBezTo>
                  <a:cubicBezTo>
                    <a:pt x="250" y="16"/>
                    <a:pt x="249" y="16"/>
                    <a:pt x="249" y="15"/>
                  </a:cubicBezTo>
                  <a:cubicBezTo>
                    <a:pt x="248" y="15"/>
                    <a:pt x="248" y="14"/>
                    <a:pt x="247" y="14"/>
                  </a:cubicBezTo>
                  <a:cubicBezTo>
                    <a:pt x="247" y="13"/>
                    <a:pt x="246" y="13"/>
                    <a:pt x="246" y="12"/>
                  </a:cubicBezTo>
                  <a:cubicBezTo>
                    <a:pt x="245" y="12"/>
                    <a:pt x="244" y="11"/>
                    <a:pt x="244" y="11"/>
                  </a:cubicBezTo>
                  <a:cubicBezTo>
                    <a:pt x="244" y="11"/>
                    <a:pt x="244" y="10"/>
                    <a:pt x="244" y="10"/>
                  </a:cubicBezTo>
                  <a:cubicBezTo>
                    <a:pt x="244" y="10"/>
                    <a:pt x="244" y="10"/>
                    <a:pt x="244" y="10"/>
                  </a:cubicBezTo>
                  <a:cubicBezTo>
                    <a:pt x="240" y="8"/>
                    <a:pt x="236" y="6"/>
                    <a:pt x="232" y="4"/>
                  </a:cubicBezTo>
                  <a:cubicBezTo>
                    <a:pt x="222" y="1"/>
                    <a:pt x="212" y="0"/>
                    <a:pt x="203" y="3"/>
                  </a:cubicBezTo>
                  <a:cubicBezTo>
                    <a:pt x="197" y="5"/>
                    <a:pt x="192" y="9"/>
                    <a:pt x="187" y="13"/>
                  </a:cubicBezTo>
                  <a:cubicBezTo>
                    <a:pt x="183" y="16"/>
                    <a:pt x="180" y="21"/>
                    <a:pt x="178" y="26"/>
                  </a:cubicBezTo>
                  <a:cubicBezTo>
                    <a:pt x="178" y="26"/>
                    <a:pt x="178" y="26"/>
                    <a:pt x="178" y="25"/>
                  </a:cubicBezTo>
                  <a:cubicBezTo>
                    <a:pt x="177" y="25"/>
                    <a:pt x="177" y="24"/>
                    <a:pt x="176" y="24"/>
                  </a:cubicBezTo>
                  <a:cubicBezTo>
                    <a:pt x="176" y="23"/>
                    <a:pt x="176" y="22"/>
                    <a:pt x="175" y="22"/>
                  </a:cubicBezTo>
                  <a:cubicBezTo>
                    <a:pt x="175" y="21"/>
                    <a:pt x="174" y="21"/>
                    <a:pt x="174" y="20"/>
                  </a:cubicBezTo>
                  <a:cubicBezTo>
                    <a:pt x="173" y="20"/>
                    <a:pt x="172" y="19"/>
                    <a:pt x="172" y="19"/>
                  </a:cubicBezTo>
                  <a:cubicBezTo>
                    <a:pt x="171" y="18"/>
                    <a:pt x="171" y="18"/>
                    <a:pt x="170" y="17"/>
                  </a:cubicBezTo>
                  <a:cubicBezTo>
                    <a:pt x="170" y="17"/>
                    <a:pt x="169" y="17"/>
                    <a:pt x="169" y="16"/>
                  </a:cubicBezTo>
                  <a:cubicBezTo>
                    <a:pt x="169" y="16"/>
                    <a:pt x="169" y="16"/>
                    <a:pt x="168" y="16"/>
                  </a:cubicBezTo>
                  <a:cubicBezTo>
                    <a:pt x="168" y="16"/>
                    <a:pt x="168" y="16"/>
                    <a:pt x="168" y="16"/>
                  </a:cubicBezTo>
                  <a:cubicBezTo>
                    <a:pt x="168" y="16"/>
                    <a:pt x="168" y="16"/>
                    <a:pt x="168" y="16"/>
                  </a:cubicBezTo>
                  <a:cubicBezTo>
                    <a:pt x="157" y="8"/>
                    <a:pt x="140" y="5"/>
                    <a:pt x="127" y="11"/>
                  </a:cubicBezTo>
                  <a:cubicBezTo>
                    <a:pt x="118" y="14"/>
                    <a:pt x="110" y="21"/>
                    <a:pt x="105" y="30"/>
                  </a:cubicBezTo>
                  <a:cubicBezTo>
                    <a:pt x="105" y="30"/>
                    <a:pt x="105" y="30"/>
                    <a:pt x="105" y="31"/>
                  </a:cubicBezTo>
                  <a:cubicBezTo>
                    <a:pt x="105" y="30"/>
                    <a:pt x="105" y="30"/>
                    <a:pt x="104" y="30"/>
                  </a:cubicBezTo>
                  <a:cubicBezTo>
                    <a:pt x="104" y="30"/>
                    <a:pt x="104" y="29"/>
                    <a:pt x="103" y="29"/>
                  </a:cubicBezTo>
                  <a:cubicBezTo>
                    <a:pt x="103" y="29"/>
                    <a:pt x="102" y="28"/>
                    <a:pt x="102" y="28"/>
                  </a:cubicBezTo>
                  <a:cubicBezTo>
                    <a:pt x="101" y="27"/>
                    <a:pt x="101" y="27"/>
                    <a:pt x="100" y="26"/>
                  </a:cubicBezTo>
                  <a:cubicBezTo>
                    <a:pt x="99" y="26"/>
                    <a:pt x="99" y="26"/>
                    <a:pt x="98" y="25"/>
                  </a:cubicBezTo>
                  <a:cubicBezTo>
                    <a:pt x="98" y="25"/>
                    <a:pt x="97" y="25"/>
                    <a:pt x="96" y="24"/>
                  </a:cubicBezTo>
                  <a:cubicBezTo>
                    <a:pt x="96" y="24"/>
                    <a:pt x="95" y="24"/>
                    <a:pt x="94" y="23"/>
                  </a:cubicBezTo>
                  <a:cubicBezTo>
                    <a:pt x="94" y="23"/>
                    <a:pt x="93" y="23"/>
                    <a:pt x="93" y="23"/>
                  </a:cubicBezTo>
                  <a:cubicBezTo>
                    <a:pt x="92" y="23"/>
                    <a:pt x="92" y="23"/>
                    <a:pt x="92" y="23"/>
                  </a:cubicBezTo>
                  <a:cubicBezTo>
                    <a:pt x="80" y="19"/>
                    <a:pt x="65" y="21"/>
                    <a:pt x="56" y="31"/>
                  </a:cubicBezTo>
                  <a:cubicBezTo>
                    <a:pt x="52" y="34"/>
                    <a:pt x="49" y="38"/>
                    <a:pt x="47" y="42"/>
                  </a:cubicBezTo>
                  <a:cubicBezTo>
                    <a:pt x="45" y="47"/>
                    <a:pt x="43" y="53"/>
                    <a:pt x="43" y="59"/>
                  </a:cubicBezTo>
                  <a:cubicBezTo>
                    <a:pt x="43" y="58"/>
                    <a:pt x="43" y="58"/>
                    <a:pt x="42" y="58"/>
                  </a:cubicBezTo>
                  <a:cubicBezTo>
                    <a:pt x="42" y="58"/>
                    <a:pt x="41" y="58"/>
                    <a:pt x="40" y="57"/>
                  </a:cubicBezTo>
                  <a:cubicBezTo>
                    <a:pt x="40" y="57"/>
                    <a:pt x="39" y="57"/>
                    <a:pt x="39" y="56"/>
                  </a:cubicBezTo>
                  <a:cubicBezTo>
                    <a:pt x="38" y="56"/>
                    <a:pt x="37" y="56"/>
                    <a:pt x="36" y="56"/>
                  </a:cubicBezTo>
                  <a:cubicBezTo>
                    <a:pt x="36" y="55"/>
                    <a:pt x="35" y="55"/>
                    <a:pt x="34" y="55"/>
                  </a:cubicBezTo>
                  <a:cubicBezTo>
                    <a:pt x="34" y="55"/>
                    <a:pt x="33" y="55"/>
                    <a:pt x="32" y="55"/>
                  </a:cubicBezTo>
                  <a:cubicBezTo>
                    <a:pt x="32" y="55"/>
                    <a:pt x="31" y="54"/>
                    <a:pt x="30" y="54"/>
                  </a:cubicBezTo>
                  <a:cubicBezTo>
                    <a:pt x="30" y="54"/>
                    <a:pt x="29" y="54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0" y="262"/>
                    <a:pt x="0" y="262"/>
                    <a:pt x="0" y="262"/>
                  </a:cubicBezTo>
                  <a:cubicBezTo>
                    <a:pt x="2" y="262"/>
                    <a:pt x="3" y="262"/>
                    <a:pt x="4" y="263"/>
                  </a:cubicBezTo>
                  <a:cubicBezTo>
                    <a:pt x="6" y="263"/>
                    <a:pt x="7" y="263"/>
                    <a:pt x="8" y="263"/>
                  </a:cubicBezTo>
                  <a:cubicBezTo>
                    <a:pt x="9" y="263"/>
                    <a:pt x="10" y="263"/>
                    <a:pt x="10" y="263"/>
                  </a:cubicBezTo>
                  <a:cubicBezTo>
                    <a:pt x="11" y="263"/>
                    <a:pt x="11" y="263"/>
                    <a:pt x="11" y="263"/>
                  </a:cubicBezTo>
                  <a:cubicBezTo>
                    <a:pt x="11" y="267"/>
                    <a:pt x="12" y="270"/>
                    <a:pt x="12" y="273"/>
                  </a:cubicBezTo>
                  <a:cubicBezTo>
                    <a:pt x="11" y="275"/>
                    <a:pt x="11" y="278"/>
                    <a:pt x="11" y="281"/>
                  </a:cubicBezTo>
                  <a:cubicBezTo>
                    <a:pt x="12" y="282"/>
                    <a:pt x="12" y="282"/>
                    <a:pt x="12" y="283"/>
                  </a:cubicBezTo>
                  <a:cubicBezTo>
                    <a:pt x="10" y="285"/>
                    <a:pt x="8" y="287"/>
                    <a:pt x="7" y="290"/>
                  </a:cubicBezTo>
                  <a:cubicBezTo>
                    <a:pt x="6" y="293"/>
                    <a:pt x="7" y="295"/>
                    <a:pt x="8" y="298"/>
                  </a:cubicBezTo>
                  <a:cubicBezTo>
                    <a:pt x="8" y="298"/>
                    <a:pt x="8" y="298"/>
                    <a:pt x="8" y="299"/>
                  </a:cubicBezTo>
                  <a:cubicBezTo>
                    <a:pt x="15" y="300"/>
                    <a:pt x="25" y="301"/>
                    <a:pt x="38" y="303"/>
                  </a:cubicBezTo>
                  <a:cubicBezTo>
                    <a:pt x="39" y="302"/>
                    <a:pt x="39" y="300"/>
                    <a:pt x="38" y="299"/>
                  </a:cubicBezTo>
                  <a:cubicBezTo>
                    <a:pt x="39" y="297"/>
                    <a:pt x="38" y="294"/>
                    <a:pt x="38" y="292"/>
                  </a:cubicBezTo>
                  <a:cubicBezTo>
                    <a:pt x="36" y="288"/>
                    <a:pt x="32" y="284"/>
                    <a:pt x="28" y="282"/>
                  </a:cubicBezTo>
                  <a:cubicBezTo>
                    <a:pt x="28" y="282"/>
                    <a:pt x="27" y="282"/>
                    <a:pt x="27" y="282"/>
                  </a:cubicBezTo>
                  <a:cubicBezTo>
                    <a:pt x="27" y="280"/>
                    <a:pt x="27" y="279"/>
                    <a:pt x="27" y="278"/>
                  </a:cubicBezTo>
                  <a:cubicBezTo>
                    <a:pt x="27" y="277"/>
                    <a:pt x="27" y="277"/>
                    <a:pt x="27" y="276"/>
                  </a:cubicBezTo>
                  <a:cubicBezTo>
                    <a:pt x="27" y="276"/>
                    <a:pt x="27" y="275"/>
                    <a:pt x="27" y="275"/>
                  </a:cubicBezTo>
                  <a:cubicBezTo>
                    <a:pt x="27" y="272"/>
                    <a:pt x="26" y="270"/>
                    <a:pt x="23" y="270"/>
                  </a:cubicBezTo>
                  <a:cubicBezTo>
                    <a:pt x="22" y="269"/>
                    <a:pt x="22" y="270"/>
                    <a:pt x="22" y="270"/>
                  </a:cubicBezTo>
                  <a:cubicBezTo>
                    <a:pt x="21" y="268"/>
                    <a:pt x="21" y="267"/>
                    <a:pt x="21" y="266"/>
                  </a:cubicBezTo>
                  <a:cubicBezTo>
                    <a:pt x="21" y="266"/>
                    <a:pt x="21" y="265"/>
                    <a:pt x="21" y="265"/>
                  </a:cubicBezTo>
                  <a:cubicBezTo>
                    <a:pt x="21" y="265"/>
                    <a:pt x="21" y="265"/>
                    <a:pt x="21" y="264"/>
                  </a:cubicBezTo>
                  <a:cubicBezTo>
                    <a:pt x="21" y="264"/>
                    <a:pt x="21" y="264"/>
                    <a:pt x="21" y="264"/>
                  </a:cubicBezTo>
                  <a:cubicBezTo>
                    <a:pt x="21" y="264"/>
                    <a:pt x="21" y="263"/>
                    <a:pt x="21" y="263"/>
                  </a:cubicBezTo>
                  <a:cubicBezTo>
                    <a:pt x="28" y="261"/>
                    <a:pt x="35" y="259"/>
                    <a:pt x="41" y="254"/>
                  </a:cubicBezTo>
                  <a:cubicBezTo>
                    <a:pt x="45" y="250"/>
                    <a:pt x="47" y="244"/>
                    <a:pt x="44" y="238"/>
                  </a:cubicBezTo>
                  <a:cubicBezTo>
                    <a:pt x="41" y="233"/>
                    <a:pt x="36" y="230"/>
                    <a:pt x="33" y="225"/>
                  </a:cubicBezTo>
                  <a:cubicBezTo>
                    <a:pt x="30" y="220"/>
                    <a:pt x="31" y="216"/>
                    <a:pt x="33" y="210"/>
                  </a:cubicBezTo>
                  <a:cubicBezTo>
                    <a:pt x="35" y="204"/>
                    <a:pt x="37" y="199"/>
                    <a:pt x="39" y="193"/>
                  </a:cubicBezTo>
                  <a:cubicBezTo>
                    <a:pt x="43" y="180"/>
                    <a:pt x="48" y="166"/>
                    <a:pt x="42" y="153"/>
                  </a:cubicBezTo>
                  <a:cubicBezTo>
                    <a:pt x="41" y="151"/>
                    <a:pt x="39" y="148"/>
                    <a:pt x="37" y="146"/>
                  </a:cubicBezTo>
                  <a:cubicBezTo>
                    <a:pt x="37" y="146"/>
                    <a:pt x="37" y="145"/>
                    <a:pt x="37" y="144"/>
                  </a:cubicBezTo>
                  <a:cubicBezTo>
                    <a:pt x="37" y="143"/>
                    <a:pt x="36" y="141"/>
                    <a:pt x="34" y="140"/>
                  </a:cubicBezTo>
                  <a:cubicBezTo>
                    <a:pt x="37" y="139"/>
                    <a:pt x="40" y="136"/>
                    <a:pt x="41" y="132"/>
                  </a:cubicBezTo>
                  <a:cubicBezTo>
                    <a:pt x="42" y="131"/>
                    <a:pt x="42" y="130"/>
                    <a:pt x="42" y="129"/>
                  </a:cubicBezTo>
                  <a:cubicBezTo>
                    <a:pt x="42" y="129"/>
                    <a:pt x="43" y="129"/>
                    <a:pt x="43" y="130"/>
                  </a:cubicBezTo>
                  <a:cubicBezTo>
                    <a:pt x="45" y="130"/>
                    <a:pt x="46" y="130"/>
                    <a:pt x="48" y="130"/>
                  </a:cubicBezTo>
                  <a:cubicBezTo>
                    <a:pt x="49" y="130"/>
                    <a:pt x="50" y="130"/>
                    <a:pt x="51" y="130"/>
                  </a:cubicBezTo>
                  <a:cubicBezTo>
                    <a:pt x="67" y="127"/>
                    <a:pt x="84" y="111"/>
                    <a:pt x="85" y="92"/>
                  </a:cubicBezTo>
                  <a:cubicBezTo>
                    <a:pt x="85" y="91"/>
                    <a:pt x="85" y="91"/>
                    <a:pt x="85" y="90"/>
                  </a:cubicBezTo>
                  <a:cubicBezTo>
                    <a:pt x="96" y="86"/>
                    <a:pt x="107" y="78"/>
                    <a:pt x="112" y="67"/>
                  </a:cubicBezTo>
                  <a:cubicBezTo>
                    <a:pt x="112" y="67"/>
                    <a:pt x="112" y="67"/>
                    <a:pt x="113" y="67"/>
                  </a:cubicBezTo>
                  <a:cubicBezTo>
                    <a:pt x="113" y="67"/>
                    <a:pt x="113" y="67"/>
                    <a:pt x="113" y="67"/>
                  </a:cubicBezTo>
                  <a:cubicBezTo>
                    <a:pt x="114" y="68"/>
                    <a:pt x="115" y="69"/>
                    <a:pt x="116" y="70"/>
                  </a:cubicBezTo>
                  <a:cubicBezTo>
                    <a:pt x="116" y="70"/>
                    <a:pt x="117" y="70"/>
                    <a:pt x="117" y="71"/>
                  </a:cubicBezTo>
                  <a:cubicBezTo>
                    <a:pt x="118" y="72"/>
                    <a:pt x="120" y="72"/>
                    <a:pt x="121" y="73"/>
                  </a:cubicBezTo>
                  <a:cubicBezTo>
                    <a:pt x="122" y="74"/>
                    <a:pt x="123" y="74"/>
                    <a:pt x="124" y="74"/>
                  </a:cubicBezTo>
                  <a:cubicBezTo>
                    <a:pt x="141" y="81"/>
                    <a:pt x="167" y="75"/>
                    <a:pt x="178" y="59"/>
                  </a:cubicBezTo>
                  <a:cubicBezTo>
                    <a:pt x="179" y="57"/>
                    <a:pt x="180" y="55"/>
                    <a:pt x="181" y="53"/>
                  </a:cubicBezTo>
                  <a:cubicBezTo>
                    <a:pt x="182" y="55"/>
                    <a:pt x="184" y="57"/>
                    <a:pt x="186" y="59"/>
                  </a:cubicBezTo>
                  <a:cubicBezTo>
                    <a:pt x="186" y="59"/>
                    <a:pt x="186" y="59"/>
                    <a:pt x="186" y="59"/>
                  </a:cubicBezTo>
                  <a:cubicBezTo>
                    <a:pt x="187" y="60"/>
                    <a:pt x="188" y="61"/>
                    <a:pt x="189" y="62"/>
                  </a:cubicBezTo>
                  <a:cubicBezTo>
                    <a:pt x="189" y="62"/>
                    <a:pt x="190" y="63"/>
                    <a:pt x="190" y="63"/>
                  </a:cubicBezTo>
                  <a:cubicBezTo>
                    <a:pt x="191" y="64"/>
                    <a:pt x="193" y="65"/>
                    <a:pt x="194" y="66"/>
                  </a:cubicBezTo>
                  <a:cubicBezTo>
                    <a:pt x="195" y="66"/>
                    <a:pt x="196" y="67"/>
                    <a:pt x="197" y="67"/>
                  </a:cubicBezTo>
                  <a:cubicBezTo>
                    <a:pt x="214" y="74"/>
                    <a:pt x="240" y="69"/>
                    <a:pt x="251" y="54"/>
                  </a:cubicBezTo>
                  <a:cubicBezTo>
                    <a:pt x="253" y="52"/>
                    <a:pt x="254" y="50"/>
                    <a:pt x="255" y="48"/>
                  </a:cubicBezTo>
                  <a:cubicBezTo>
                    <a:pt x="255" y="51"/>
                    <a:pt x="256" y="53"/>
                    <a:pt x="257" y="55"/>
                  </a:cubicBezTo>
                  <a:cubicBezTo>
                    <a:pt x="257" y="55"/>
                    <a:pt x="257" y="55"/>
                    <a:pt x="257" y="55"/>
                  </a:cubicBezTo>
                  <a:cubicBezTo>
                    <a:pt x="258" y="57"/>
                    <a:pt x="259" y="58"/>
                    <a:pt x="259" y="59"/>
                  </a:cubicBezTo>
                  <a:cubicBezTo>
                    <a:pt x="259" y="59"/>
                    <a:pt x="260" y="60"/>
                    <a:pt x="260" y="60"/>
                  </a:cubicBezTo>
                  <a:cubicBezTo>
                    <a:pt x="261" y="61"/>
                    <a:pt x="262" y="63"/>
                    <a:pt x="263" y="64"/>
                  </a:cubicBezTo>
                  <a:cubicBezTo>
                    <a:pt x="264" y="65"/>
                    <a:pt x="265" y="66"/>
                    <a:pt x="266" y="66"/>
                  </a:cubicBezTo>
                  <a:cubicBezTo>
                    <a:pt x="279" y="78"/>
                    <a:pt x="305" y="82"/>
                    <a:pt x="321" y="71"/>
                  </a:cubicBezTo>
                  <a:cubicBezTo>
                    <a:pt x="325" y="68"/>
                    <a:pt x="328" y="65"/>
                    <a:pt x="330" y="60"/>
                  </a:cubicBezTo>
                  <a:cubicBezTo>
                    <a:pt x="331" y="59"/>
                    <a:pt x="331" y="57"/>
                    <a:pt x="332" y="56"/>
                  </a:cubicBezTo>
                  <a:cubicBezTo>
                    <a:pt x="332" y="56"/>
                    <a:pt x="332" y="56"/>
                    <a:pt x="332" y="56"/>
                  </a:cubicBezTo>
                  <a:cubicBezTo>
                    <a:pt x="332" y="54"/>
                    <a:pt x="333" y="53"/>
                    <a:pt x="333" y="52"/>
                  </a:cubicBezTo>
                  <a:cubicBezTo>
                    <a:pt x="334" y="54"/>
                    <a:pt x="336" y="56"/>
                    <a:pt x="337" y="58"/>
                  </a:cubicBezTo>
                  <a:cubicBezTo>
                    <a:pt x="337" y="58"/>
                    <a:pt x="337" y="58"/>
                    <a:pt x="337" y="58"/>
                  </a:cubicBezTo>
                  <a:cubicBezTo>
                    <a:pt x="337" y="58"/>
                    <a:pt x="337" y="58"/>
                    <a:pt x="337" y="58"/>
                  </a:cubicBezTo>
                  <a:cubicBezTo>
                    <a:pt x="338" y="59"/>
                    <a:pt x="339" y="60"/>
                    <a:pt x="340" y="61"/>
                  </a:cubicBezTo>
                  <a:cubicBezTo>
                    <a:pt x="340" y="62"/>
                    <a:pt x="341" y="62"/>
                    <a:pt x="341" y="62"/>
                  </a:cubicBezTo>
                  <a:cubicBezTo>
                    <a:pt x="342" y="63"/>
                    <a:pt x="344" y="64"/>
                    <a:pt x="345" y="65"/>
                  </a:cubicBezTo>
                  <a:cubicBezTo>
                    <a:pt x="346" y="66"/>
                    <a:pt x="347" y="66"/>
                    <a:pt x="348" y="67"/>
                  </a:cubicBezTo>
                  <a:cubicBezTo>
                    <a:pt x="365" y="75"/>
                    <a:pt x="391" y="72"/>
                    <a:pt x="403" y="58"/>
                  </a:cubicBezTo>
                  <a:cubicBezTo>
                    <a:pt x="403" y="57"/>
                    <a:pt x="403" y="57"/>
                    <a:pt x="404" y="57"/>
                  </a:cubicBezTo>
                  <a:lnTo>
                    <a:pt x="401" y="16"/>
                  </a:lnTo>
                  <a:close/>
                </a:path>
              </a:pathLst>
            </a:custGeom>
            <a:solidFill>
              <a:srgbClr val="EDC4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6C4C891C-A81B-4257-8CFB-F325619EC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288" y="3665538"/>
              <a:ext cx="1190625" cy="1533525"/>
            </a:xfrm>
            <a:custGeom>
              <a:avLst/>
              <a:gdLst>
                <a:gd name="T0" fmla="*/ 280 w 281"/>
                <a:gd name="T1" fmla="*/ 319 h 361"/>
                <a:gd name="T2" fmla="*/ 279 w 281"/>
                <a:gd name="T3" fmla="*/ 317 h 361"/>
                <a:gd name="T4" fmla="*/ 251 w 281"/>
                <a:gd name="T5" fmla="*/ 286 h 361"/>
                <a:gd name="T6" fmla="*/ 224 w 281"/>
                <a:gd name="T7" fmla="*/ 286 h 361"/>
                <a:gd name="T8" fmla="*/ 225 w 281"/>
                <a:gd name="T9" fmla="*/ 282 h 361"/>
                <a:gd name="T10" fmla="*/ 226 w 281"/>
                <a:gd name="T11" fmla="*/ 278 h 361"/>
                <a:gd name="T12" fmla="*/ 226 w 281"/>
                <a:gd name="T13" fmla="*/ 273 h 361"/>
                <a:gd name="T14" fmla="*/ 226 w 281"/>
                <a:gd name="T15" fmla="*/ 269 h 361"/>
                <a:gd name="T16" fmla="*/ 226 w 281"/>
                <a:gd name="T17" fmla="*/ 268 h 361"/>
                <a:gd name="T18" fmla="*/ 176 w 281"/>
                <a:gd name="T19" fmla="*/ 230 h 361"/>
                <a:gd name="T20" fmla="*/ 177 w 281"/>
                <a:gd name="T21" fmla="*/ 228 h 361"/>
                <a:gd name="T22" fmla="*/ 178 w 281"/>
                <a:gd name="T23" fmla="*/ 224 h 361"/>
                <a:gd name="T24" fmla="*/ 179 w 281"/>
                <a:gd name="T25" fmla="*/ 219 h 361"/>
                <a:gd name="T26" fmla="*/ 179 w 281"/>
                <a:gd name="T27" fmla="*/ 216 h 361"/>
                <a:gd name="T28" fmla="*/ 174 w 281"/>
                <a:gd name="T29" fmla="*/ 196 h 361"/>
                <a:gd name="T30" fmla="*/ 156 w 281"/>
                <a:gd name="T31" fmla="*/ 178 h 361"/>
                <a:gd name="T32" fmla="*/ 125 w 281"/>
                <a:gd name="T33" fmla="*/ 173 h 361"/>
                <a:gd name="T34" fmla="*/ 126 w 281"/>
                <a:gd name="T35" fmla="*/ 168 h 361"/>
                <a:gd name="T36" fmla="*/ 126 w 281"/>
                <a:gd name="T37" fmla="*/ 164 h 361"/>
                <a:gd name="T38" fmla="*/ 126 w 281"/>
                <a:gd name="T39" fmla="*/ 161 h 361"/>
                <a:gd name="T40" fmla="*/ 85 w 281"/>
                <a:gd name="T41" fmla="*/ 119 h 361"/>
                <a:gd name="T42" fmla="*/ 87 w 281"/>
                <a:gd name="T43" fmla="*/ 117 h 361"/>
                <a:gd name="T44" fmla="*/ 89 w 281"/>
                <a:gd name="T45" fmla="*/ 113 h 361"/>
                <a:gd name="T46" fmla="*/ 90 w 281"/>
                <a:gd name="T47" fmla="*/ 109 h 361"/>
                <a:gd name="T48" fmla="*/ 91 w 281"/>
                <a:gd name="T49" fmla="*/ 104 h 361"/>
                <a:gd name="T50" fmla="*/ 91 w 281"/>
                <a:gd name="T51" fmla="*/ 104 h 361"/>
                <a:gd name="T52" fmla="*/ 79 w 281"/>
                <a:gd name="T53" fmla="*/ 65 h 361"/>
                <a:gd name="T54" fmla="*/ 52 w 281"/>
                <a:gd name="T55" fmla="*/ 53 h 361"/>
                <a:gd name="T56" fmla="*/ 55 w 281"/>
                <a:gd name="T57" fmla="*/ 50 h 361"/>
                <a:gd name="T58" fmla="*/ 0 w 281"/>
                <a:gd name="T59" fmla="*/ 20 h 361"/>
                <a:gd name="T60" fmla="*/ 34 w 281"/>
                <a:gd name="T61" fmla="*/ 58 h 361"/>
                <a:gd name="T62" fmla="*/ 22 w 281"/>
                <a:gd name="T63" fmla="*/ 75 h 361"/>
                <a:gd name="T64" fmla="*/ 21 w 281"/>
                <a:gd name="T65" fmla="*/ 79 h 361"/>
                <a:gd name="T66" fmla="*/ 20 w 281"/>
                <a:gd name="T67" fmla="*/ 86 h 361"/>
                <a:gd name="T68" fmla="*/ 57 w 281"/>
                <a:gd name="T69" fmla="*/ 131 h 361"/>
                <a:gd name="T70" fmla="*/ 52 w 281"/>
                <a:gd name="T71" fmla="*/ 147 h 361"/>
                <a:gd name="T72" fmla="*/ 52 w 281"/>
                <a:gd name="T73" fmla="*/ 148 h 361"/>
                <a:gd name="T74" fmla="*/ 52 w 281"/>
                <a:gd name="T75" fmla="*/ 153 h 361"/>
                <a:gd name="T76" fmla="*/ 53 w 281"/>
                <a:gd name="T77" fmla="*/ 162 h 361"/>
                <a:gd name="T78" fmla="*/ 107 w 281"/>
                <a:gd name="T79" fmla="*/ 193 h 361"/>
                <a:gd name="T80" fmla="*/ 105 w 281"/>
                <a:gd name="T81" fmla="*/ 200 h 361"/>
                <a:gd name="T82" fmla="*/ 105 w 281"/>
                <a:gd name="T83" fmla="*/ 205 h 361"/>
                <a:gd name="T84" fmla="*/ 105 w 281"/>
                <a:gd name="T85" fmla="*/ 213 h 361"/>
                <a:gd name="T86" fmla="*/ 153 w 281"/>
                <a:gd name="T87" fmla="*/ 249 h 361"/>
                <a:gd name="T88" fmla="*/ 151 w 281"/>
                <a:gd name="T89" fmla="*/ 261 h 361"/>
                <a:gd name="T90" fmla="*/ 151 w 281"/>
                <a:gd name="T91" fmla="*/ 265 h 361"/>
                <a:gd name="T92" fmla="*/ 152 w 281"/>
                <a:gd name="T93" fmla="*/ 271 h 361"/>
                <a:gd name="T94" fmla="*/ 200 w 281"/>
                <a:gd name="T95" fmla="*/ 304 h 361"/>
                <a:gd name="T96" fmla="*/ 204 w 281"/>
                <a:gd name="T97" fmla="*/ 320 h 361"/>
                <a:gd name="T98" fmla="*/ 205 w 281"/>
                <a:gd name="T99" fmla="*/ 324 h 361"/>
                <a:gd name="T100" fmla="*/ 207 w 281"/>
                <a:gd name="T101" fmla="*/ 330 h 361"/>
                <a:gd name="T102" fmla="*/ 259 w 281"/>
                <a:gd name="T103" fmla="*/ 356 h 361"/>
                <a:gd name="T104" fmla="*/ 272 w 281"/>
                <a:gd name="T105" fmla="*/ 348 h 361"/>
                <a:gd name="T106" fmla="*/ 275 w 281"/>
                <a:gd name="T107" fmla="*/ 343 h 361"/>
                <a:gd name="T108" fmla="*/ 278 w 281"/>
                <a:gd name="T109" fmla="*/ 339 h 361"/>
                <a:gd name="T110" fmla="*/ 279 w 281"/>
                <a:gd name="T111" fmla="*/ 335 h 361"/>
                <a:gd name="T112" fmla="*/ 280 w 281"/>
                <a:gd name="T113" fmla="*/ 330 h 361"/>
                <a:gd name="T114" fmla="*/ 281 w 281"/>
                <a:gd name="T115" fmla="*/ 326 h 361"/>
                <a:gd name="T116" fmla="*/ 280 w 281"/>
                <a:gd name="T117" fmla="*/ 32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81" h="361">
                  <a:moveTo>
                    <a:pt x="280" y="321"/>
                  </a:moveTo>
                  <a:cubicBezTo>
                    <a:pt x="280" y="321"/>
                    <a:pt x="280" y="320"/>
                    <a:pt x="280" y="319"/>
                  </a:cubicBezTo>
                  <a:cubicBezTo>
                    <a:pt x="280" y="318"/>
                    <a:pt x="280" y="318"/>
                    <a:pt x="280" y="317"/>
                  </a:cubicBezTo>
                  <a:cubicBezTo>
                    <a:pt x="280" y="317"/>
                    <a:pt x="280" y="317"/>
                    <a:pt x="279" y="317"/>
                  </a:cubicBezTo>
                  <a:cubicBezTo>
                    <a:pt x="279" y="317"/>
                    <a:pt x="279" y="317"/>
                    <a:pt x="279" y="317"/>
                  </a:cubicBezTo>
                  <a:cubicBezTo>
                    <a:pt x="276" y="303"/>
                    <a:pt x="265" y="291"/>
                    <a:pt x="251" y="286"/>
                  </a:cubicBezTo>
                  <a:cubicBezTo>
                    <a:pt x="242" y="283"/>
                    <a:pt x="232" y="283"/>
                    <a:pt x="223" y="287"/>
                  </a:cubicBezTo>
                  <a:cubicBezTo>
                    <a:pt x="223" y="286"/>
                    <a:pt x="223" y="286"/>
                    <a:pt x="224" y="286"/>
                  </a:cubicBezTo>
                  <a:cubicBezTo>
                    <a:pt x="224" y="285"/>
                    <a:pt x="224" y="285"/>
                    <a:pt x="224" y="284"/>
                  </a:cubicBezTo>
                  <a:cubicBezTo>
                    <a:pt x="225" y="283"/>
                    <a:pt x="225" y="283"/>
                    <a:pt x="225" y="282"/>
                  </a:cubicBezTo>
                  <a:cubicBezTo>
                    <a:pt x="225" y="281"/>
                    <a:pt x="225" y="281"/>
                    <a:pt x="226" y="280"/>
                  </a:cubicBezTo>
                  <a:cubicBezTo>
                    <a:pt x="226" y="279"/>
                    <a:pt x="226" y="278"/>
                    <a:pt x="226" y="278"/>
                  </a:cubicBezTo>
                  <a:cubicBezTo>
                    <a:pt x="226" y="277"/>
                    <a:pt x="226" y="276"/>
                    <a:pt x="226" y="275"/>
                  </a:cubicBezTo>
                  <a:cubicBezTo>
                    <a:pt x="226" y="275"/>
                    <a:pt x="226" y="274"/>
                    <a:pt x="226" y="273"/>
                  </a:cubicBezTo>
                  <a:cubicBezTo>
                    <a:pt x="226" y="272"/>
                    <a:pt x="226" y="272"/>
                    <a:pt x="226" y="271"/>
                  </a:cubicBezTo>
                  <a:cubicBezTo>
                    <a:pt x="226" y="270"/>
                    <a:pt x="226" y="269"/>
                    <a:pt x="226" y="269"/>
                  </a:cubicBezTo>
                  <a:cubicBezTo>
                    <a:pt x="226" y="268"/>
                    <a:pt x="226" y="268"/>
                    <a:pt x="226" y="268"/>
                  </a:cubicBezTo>
                  <a:cubicBezTo>
                    <a:pt x="226" y="268"/>
                    <a:pt x="226" y="268"/>
                    <a:pt x="226" y="268"/>
                  </a:cubicBezTo>
                  <a:cubicBezTo>
                    <a:pt x="224" y="254"/>
                    <a:pt x="215" y="241"/>
                    <a:pt x="202" y="234"/>
                  </a:cubicBezTo>
                  <a:cubicBezTo>
                    <a:pt x="194" y="230"/>
                    <a:pt x="185" y="229"/>
                    <a:pt x="176" y="230"/>
                  </a:cubicBezTo>
                  <a:cubicBezTo>
                    <a:pt x="176" y="230"/>
                    <a:pt x="176" y="230"/>
                    <a:pt x="176" y="230"/>
                  </a:cubicBezTo>
                  <a:cubicBezTo>
                    <a:pt x="176" y="229"/>
                    <a:pt x="177" y="229"/>
                    <a:pt x="177" y="228"/>
                  </a:cubicBezTo>
                  <a:cubicBezTo>
                    <a:pt x="177" y="227"/>
                    <a:pt x="177" y="226"/>
                    <a:pt x="178" y="226"/>
                  </a:cubicBezTo>
                  <a:cubicBezTo>
                    <a:pt x="178" y="225"/>
                    <a:pt x="178" y="224"/>
                    <a:pt x="178" y="224"/>
                  </a:cubicBezTo>
                  <a:cubicBezTo>
                    <a:pt x="178" y="223"/>
                    <a:pt x="178" y="222"/>
                    <a:pt x="178" y="221"/>
                  </a:cubicBezTo>
                  <a:cubicBezTo>
                    <a:pt x="179" y="220"/>
                    <a:pt x="179" y="220"/>
                    <a:pt x="179" y="219"/>
                  </a:cubicBezTo>
                  <a:cubicBezTo>
                    <a:pt x="179" y="218"/>
                    <a:pt x="179" y="217"/>
                    <a:pt x="179" y="217"/>
                  </a:cubicBezTo>
                  <a:cubicBezTo>
                    <a:pt x="179" y="217"/>
                    <a:pt x="179" y="217"/>
                    <a:pt x="179" y="216"/>
                  </a:cubicBezTo>
                  <a:cubicBezTo>
                    <a:pt x="179" y="216"/>
                    <a:pt x="179" y="216"/>
                    <a:pt x="179" y="216"/>
                  </a:cubicBezTo>
                  <a:cubicBezTo>
                    <a:pt x="179" y="210"/>
                    <a:pt x="177" y="203"/>
                    <a:pt x="174" y="196"/>
                  </a:cubicBezTo>
                  <a:cubicBezTo>
                    <a:pt x="171" y="190"/>
                    <a:pt x="166" y="184"/>
                    <a:pt x="160" y="180"/>
                  </a:cubicBezTo>
                  <a:cubicBezTo>
                    <a:pt x="158" y="179"/>
                    <a:pt x="157" y="178"/>
                    <a:pt x="156" y="178"/>
                  </a:cubicBezTo>
                  <a:cubicBezTo>
                    <a:pt x="146" y="172"/>
                    <a:pt x="134" y="171"/>
                    <a:pt x="124" y="174"/>
                  </a:cubicBezTo>
                  <a:cubicBezTo>
                    <a:pt x="125" y="174"/>
                    <a:pt x="125" y="173"/>
                    <a:pt x="125" y="173"/>
                  </a:cubicBezTo>
                  <a:cubicBezTo>
                    <a:pt x="125" y="172"/>
                    <a:pt x="125" y="171"/>
                    <a:pt x="126" y="170"/>
                  </a:cubicBezTo>
                  <a:cubicBezTo>
                    <a:pt x="126" y="170"/>
                    <a:pt x="126" y="169"/>
                    <a:pt x="126" y="168"/>
                  </a:cubicBezTo>
                  <a:cubicBezTo>
                    <a:pt x="126" y="168"/>
                    <a:pt x="126" y="167"/>
                    <a:pt x="126" y="166"/>
                  </a:cubicBezTo>
                  <a:cubicBezTo>
                    <a:pt x="126" y="165"/>
                    <a:pt x="126" y="164"/>
                    <a:pt x="126" y="164"/>
                  </a:cubicBezTo>
                  <a:cubicBezTo>
                    <a:pt x="126" y="163"/>
                    <a:pt x="126" y="162"/>
                    <a:pt x="126" y="162"/>
                  </a:cubicBezTo>
                  <a:cubicBezTo>
                    <a:pt x="126" y="161"/>
                    <a:pt x="126" y="161"/>
                    <a:pt x="126" y="161"/>
                  </a:cubicBezTo>
                  <a:cubicBezTo>
                    <a:pt x="126" y="147"/>
                    <a:pt x="118" y="133"/>
                    <a:pt x="106" y="125"/>
                  </a:cubicBezTo>
                  <a:cubicBezTo>
                    <a:pt x="100" y="121"/>
                    <a:pt x="92" y="119"/>
                    <a:pt x="85" y="119"/>
                  </a:cubicBezTo>
                  <a:cubicBezTo>
                    <a:pt x="85" y="119"/>
                    <a:pt x="85" y="119"/>
                    <a:pt x="85" y="119"/>
                  </a:cubicBezTo>
                  <a:cubicBezTo>
                    <a:pt x="86" y="118"/>
                    <a:pt x="86" y="117"/>
                    <a:pt x="87" y="117"/>
                  </a:cubicBezTo>
                  <a:cubicBezTo>
                    <a:pt x="87" y="116"/>
                    <a:pt x="87" y="116"/>
                    <a:pt x="88" y="115"/>
                  </a:cubicBezTo>
                  <a:cubicBezTo>
                    <a:pt x="88" y="114"/>
                    <a:pt x="88" y="114"/>
                    <a:pt x="89" y="113"/>
                  </a:cubicBezTo>
                  <a:cubicBezTo>
                    <a:pt x="89" y="112"/>
                    <a:pt x="89" y="112"/>
                    <a:pt x="89" y="111"/>
                  </a:cubicBezTo>
                  <a:cubicBezTo>
                    <a:pt x="90" y="110"/>
                    <a:pt x="90" y="109"/>
                    <a:pt x="90" y="109"/>
                  </a:cubicBezTo>
                  <a:cubicBezTo>
                    <a:pt x="91" y="108"/>
                    <a:pt x="91" y="107"/>
                    <a:pt x="91" y="106"/>
                  </a:cubicBezTo>
                  <a:cubicBezTo>
                    <a:pt x="91" y="106"/>
                    <a:pt x="91" y="105"/>
                    <a:pt x="91" y="104"/>
                  </a:cubicBezTo>
                  <a:cubicBezTo>
                    <a:pt x="91" y="104"/>
                    <a:pt x="91" y="104"/>
                    <a:pt x="91" y="104"/>
                  </a:cubicBezTo>
                  <a:cubicBezTo>
                    <a:pt x="91" y="104"/>
                    <a:pt x="91" y="104"/>
                    <a:pt x="91" y="104"/>
                  </a:cubicBezTo>
                  <a:cubicBezTo>
                    <a:pt x="92" y="103"/>
                    <a:pt x="92" y="102"/>
                    <a:pt x="92" y="102"/>
                  </a:cubicBezTo>
                  <a:cubicBezTo>
                    <a:pt x="93" y="88"/>
                    <a:pt x="89" y="74"/>
                    <a:pt x="79" y="65"/>
                  </a:cubicBezTo>
                  <a:cubicBezTo>
                    <a:pt x="73" y="59"/>
                    <a:pt x="65" y="55"/>
                    <a:pt x="57" y="53"/>
                  </a:cubicBezTo>
                  <a:cubicBezTo>
                    <a:pt x="56" y="53"/>
                    <a:pt x="54" y="53"/>
                    <a:pt x="52" y="53"/>
                  </a:cubicBezTo>
                  <a:cubicBezTo>
                    <a:pt x="53" y="52"/>
                    <a:pt x="53" y="52"/>
                    <a:pt x="54" y="52"/>
                  </a:cubicBezTo>
                  <a:cubicBezTo>
                    <a:pt x="54" y="51"/>
                    <a:pt x="55" y="51"/>
                    <a:pt x="55" y="50"/>
                  </a:cubicBezTo>
                  <a:cubicBezTo>
                    <a:pt x="35" y="19"/>
                    <a:pt x="25" y="0"/>
                    <a:pt x="25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2" y="34"/>
                    <a:pt x="9" y="48"/>
                    <a:pt x="20" y="54"/>
                  </a:cubicBezTo>
                  <a:cubicBezTo>
                    <a:pt x="24" y="56"/>
                    <a:pt x="29" y="58"/>
                    <a:pt x="34" y="58"/>
                  </a:cubicBezTo>
                  <a:cubicBezTo>
                    <a:pt x="34" y="58"/>
                    <a:pt x="34" y="58"/>
                    <a:pt x="34" y="58"/>
                  </a:cubicBezTo>
                  <a:cubicBezTo>
                    <a:pt x="28" y="62"/>
                    <a:pt x="24" y="68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ubicBezTo>
                    <a:pt x="21" y="77"/>
                    <a:pt x="21" y="78"/>
                    <a:pt x="21" y="79"/>
                  </a:cubicBezTo>
                  <a:cubicBezTo>
                    <a:pt x="20" y="79"/>
                    <a:pt x="20" y="80"/>
                    <a:pt x="20" y="80"/>
                  </a:cubicBezTo>
                  <a:cubicBezTo>
                    <a:pt x="20" y="82"/>
                    <a:pt x="20" y="84"/>
                    <a:pt x="20" y="86"/>
                  </a:cubicBezTo>
                  <a:cubicBezTo>
                    <a:pt x="20" y="86"/>
                    <a:pt x="20" y="87"/>
                    <a:pt x="20" y="88"/>
                  </a:cubicBezTo>
                  <a:cubicBezTo>
                    <a:pt x="21" y="106"/>
                    <a:pt x="37" y="128"/>
                    <a:pt x="57" y="131"/>
                  </a:cubicBezTo>
                  <a:cubicBezTo>
                    <a:pt x="57" y="131"/>
                    <a:pt x="58" y="131"/>
                    <a:pt x="58" y="131"/>
                  </a:cubicBezTo>
                  <a:cubicBezTo>
                    <a:pt x="55" y="136"/>
                    <a:pt x="53" y="142"/>
                    <a:pt x="52" y="147"/>
                  </a:cubicBezTo>
                  <a:cubicBezTo>
                    <a:pt x="52" y="147"/>
                    <a:pt x="52" y="147"/>
                    <a:pt x="52" y="147"/>
                  </a:cubicBezTo>
                  <a:cubicBezTo>
                    <a:pt x="52" y="148"/>
                    <a:pt x="52" y="148"/>
                    <a:pt x="52" y="148"/>
                  </a:cubicBezTo>
                  <a:cubicBezTo>
                    <a:pt x="52" y="149"/>
                    <a:pt x="52" y="150"/>
                    <a:pt x="52" y="152"/>
                  </a:cubicBezTo>
                  <a:cubicBezTo>
                    <a:pt x="52" y="152"/>
                    <a:pt x="52" y="152"/>
                    <a:pt x="52" y="153"/>
                  </a:cubicBezTo>
                  <a:cubicBezTo>
                    <a:pt x="52" y="155"/>
                    <a:pt x="52" y="156"/>
                    <a:pt x="52" y="158"/>
                  </a:cubicBezTo>
                  <a:cubicBezTo>
                    <a:pt x="53" y="159"/>
                    <a:pt x="53" y="160"/>
                    <a:pt x="53" y="162"/>
                  </a:cubicBezTo>
                  <a:cubicBezTo>
                    <a:pt x="59" y="179"/>
                    <a:pt x="79" y="196"/>
                    <a:pt x="97" y="195"/>
                  </a:cubicBezTo>
                  <a:cubicBezTo>
                    <a:pt x="101" y="195"/>
                    <a:pt x="104" y="194"/>
                    <a:pt x="107" y="193"/>
                  </a:cubicBezTo>
                  <a:cubicBezTo>
                    <a:pt x="106" y="195"/>
                    <a:pt x="105" y="197"/>
                    <a:pt x="105" y="200"/>
                  </a:cubicBezTo>
                  <a:cubicBezTo>
                    <a:pt x="105" y="200"/>
                    <a:pt x="105" y="200"/>
                    <a:pt x="105" y="200"/>
                  </a:cubicBezTo>
                  <a:cubicBezTo>
                    <a:pt x="105" y="201"/>
                    <a:pt x="105" y="203"/>
                    <a:pt x="105" y="204"/>
                  </a:cubicBezTo>
                  <a:cubicBezTo>
                    <a:pt x="105" y="204"/>
                    <a:pt x="105" y="205"/>
                    <a:pt x="105" y="205"/>
                  </a:cubicBezTo>
                  <a:cubicBezTo>
                    <a:pt x="105" y="207"/>
                    <a:pt x="105" y="209"/>
                    <a:pt x="105" y="211"/>
                  </a:cubicBezTo>
                  <a:cubicBezTo>
                    <a:pt x="105" y="211"/>
                    <a:pt x="105" y="212"/>
                    <a:pt x="105" y="213"/>
                  </a:cubicBezTo>
                  <a:cubicBezTo>
                    <a:pt x="109" y="231"/>
                    <a:pt x="130" y="249"/>
                    <a:pt x="149" y="249"/>
                  </a:cubicBezTo>
                  <a:cubicBezTo>
                    <a:pt x="150" y="249"/>
                    <a:pt x="152" y="249"/>
                    <a:pt x="153" y="249"/>
                  </a:cubicBezTo>
                  <a:cubicBezTo>
                    <a:pt x="152" y="252"/>
                    <a:pt x="151" y="257"/>
                    <a:pt x="151" y="261"/>
                  </a:cubicBezTo>
                  <a:cubicBezTo>
                    <a:pt x="151" y="261"/>
                    <a:pt x="151" y="261"/>
                    <a:pt x="151" y="261"/>
                  </a:cubicBezTo>
                  <a:cubicBezTo>
                    <a:pt x="151" y="261"/>
                    <a:pt x="151" y="261"/>
                    <a:pt x="151" y="261"/>
                  </a:cubicBezTo>
                  <a:cubicBezTo>
                    <a:pt x="151" y="262"/>
                    <a:pt x="151" y="264"/>
                    <a:pt x="151" y="265"/>
                  </a:cubicBezTo>
                  <a:cubicBezTo>
                    <a:pt x="151" y="265"/>
                    <a:pt x="151" y="266"/>
                    <a:pt x="151" y="266"/>
                  </a:cubicBezTo>
                  <a:cubicBezTo>
                    <a:pt x="151" y="268"/>
                    <a:pt x="152" y="270"/>
                    <a:pt x="152" y="271"/>
                  </a:cubicBezTo>
                  <a:cubicBezTo>
                    <a:pt x="152" y="273"/>
                    <a:pt x="153" y="274"/>
                    <a:pt x="153" y="275"/>
                  </a:cubicBezTo>
                  <a:cubicBezTo>
                    <a:pt x="160" y="291"/>
                    <a:pt x="181" y="307"/>
                    <a:pt x="200" y="304"/>
                  </a:cubicBezTo>
                  <a:cubicBezTo>
                    <a:pt x="202" y="304"/>
                    <a:pt x="204" y="303"/>
                    <a:pt x="206" y="303"/>
                  </a:cubicBezTo>
                  <a:cubicBezTo>
                    <a:pt x="204" y="308"/>
                    <a:pt x="203" y="314"/>
                    <a:pt x="204" y="320"/>
                  </a:cubicBezTo>
                  <a:cubicBezTo>
                    <a:pt x="204" y="320"/>
                    <a:pt x="204" y="320"/>
                    <a:pt x="204" y="320"/>
                  </a:cubicBezTo>
                  <a:cubicBezTo>
                    <a:pt x="204" y="322"/>
                    <a:pt x="204" y="323"/>
                    <a:pt x="205" y="324"/>
                  </a:cubicBezTo>
                  <a:cubicBezTo>
                    <a:pt x="205" y="325"/>
                    <a:pt x="205" y="325"/>
                    <a:pt x="205" y="325"/>
                  </a:cubicBezTo>
                  <a:cubicBezTo>
                    <a:pt x="205" y="327"/>
                    <a:pt x="206" y="329"/>
                    <a:pt x="207" y="330"/>
                  </a:cubicBezTo>
                  <a:cubicBezTo>
                    <a:pt x="207" y="331"/>
                    <a:pt x="207" y="332"/>
                    <a:pt x="208" y="333"/>
                  </a:cubicBezTo>
                  <a:cubicBezTo>
                    <a:pt x="217" y="349"/>
                    <a:pt x="240" y="361"/>
                    <a:pt x="259" y="356"/>
                  </a:cubicBezTo>
                  <a:cubicBezTo>
                    <a:pt x="263" y="355"/>
                    <a:pt x="267" y="353"/>
                    <a:pt x="271" y="349"/>
                  </a:cubicBezTo>
                  <a:cubicBezTo>
                    <a:pt x="271" y="349"/>
                    <a:pt x="272" y="348"/>
                    <a:pt x="272" y="348"/>
                  </a:cubicBezTo>
                  <a:cubicBezTo>
                    <a:pt x="273" y="347"/>
                    <a:pt x="274" y="346"/>
                    <a:pt x="274" y="345"/>
                  </a:cubicBezTo>
                  <a:cubicBezTo>
                    <a:pt x="275" y="345"/>
                    <a:pt x="275" y="344"/>
                    <a:pt x="275" y="343"/>
                  </a:cubicBezTo>
                  <a:cubicBezTo>
                    <a:pt x="276" y="343"/>
                    <a:pt x="276" y="342"/>
                    <a:pt x="277" y="341"/>
                  </a:cubicBezTo>
                  <a:cubicBezTo>
                    <a:pt x="277" y="341"/>
                    <a:pt x="278" y="340"/>
                    <a:pt x="278" y="339"/>
                  </a:cubicBezTo>
                  <a:cubicBezTo>
                    <a:pt x="278" y="338"/>
                    <a:pt x="278" y="338"/>
                    <a:pt x="279" y="337"/>
                  </a:cubicBezTo>
                  <a:cubicBezTo>
                    <a:pt x="279" y="336"/>
                    <a:pt x="279" y="336"/>
                    <a:pt x="279" y="335"/>
                  </a:cubicBezTo>
                  <a:cubicBezTo>
                    <a:pt x="280" y="334"/>
                    <a:pt x="280" y="333"/>
                    <a:pt x="280" y="333"/>
                  </a:cubicBezTo>
                  <a:cubicBezTo>
                    <a:pt x="280" y="332"/>
                    <a:pt x="280" y="331"/>
                    <a:pt x="280" y="330"/>
                  </a:cubicBezTo>
                  <a:cubicBezTo>
                    <a:pt x="280" y="330"/>
                    <a:pt x="281" y="329"/>
                    <a:pt x="281" y="328"/>
                  </a:cubicBezTo>
                  <a:cubicBezTo>
                    <a:pt x="281" y="327"/>
                    <a:pt x="281" y="327"/>
                    <a:pt x="281" y="326"/>
                  </a:cubicBezTo>
                  <a:cubicBezTo>
                    <a:pt x="281" y="325"/>
                    <a:pt x="281" y="324"/>
                    <a:pt x="281" y="324"/>
                  </a:cubicBezTo>
                  <a:cubicBezTo>
                    <a:pt x="281" y="323"/>
                    <a:pt x="280" y="322"/>
                    <a:pt x="280" y="321"/>
                  </a:cubicBezTo>
                  <a:close/>
                </a:path>
              </a:pathLst>
            </a:custGeom>
            <a:solidFill>
              <a:srgbClr val="EDC4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FA517605-4206-4F76-801C-EAD248DF8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5575" y="4621213"/>
              <a:ext cx="388938" cy="385763"/>
            </a:xfrm>
            <a:custGeom>
              <a:avLst/>
              <a:gdLst>
                <a:gd name="T0" fmla="*/ 92 w 92"/>
                <a:gd name="T1" fmla="*/ 79 h 91"/>
                <a:gd name="T2" fmla="*/ 60 w 92"/>
                <a:gd name="T3" fmla="*/ 0 h 91"/>
                <a:gd name="T4" fmla="*/ 0 w 92"/>
                <a:gd name="T5" fmla="*/ 41 h 91"/>
                <a:gd name="T6" fmla="*/ 92 w 92"/>
                <a:gd name="T7" fmla="*/ 7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91">
                  <a:moveTo>
                    <a:pt x="92" y="79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41" y="91"/>
                    <a:pt x="92" y="7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CD50BA2E-F271-4CAD-BD09-F092A90125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913" y="3381375"/>
              <a:ext cx="350838" cy="352425"/>
            </a:xfrm>
            <a:custGeom>
              <a:avLst/>
              <a:gdLst>
                <a:gd name="T0" fmla="*/ 7 w 83"/>
                <a:gd name="T1" fmla="*/ 25 h 83"/>
                <a:gd name="T2" fmla="*/ 36 w 83"/>
                <a:gd name="T3" fmla="*/ 1 h 83"/>
                <a:gd name="T4" fmla="*/ 70 w 83"/>
                <a:gd name="T5" fmla="*/ 22 h 83"/>
                <a:gd name="T6" fmla="*/ 43 w 83"/>
                <a:gd name="T7" fmla="*/ 82 h 83"/>
                <a:gd name="T8" fmla="*/ 7 w 83"/>
                <a:gd name="T9" fmla="*/ 25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7" y="25"/>
                  </a:moveTo>
                  <a:cubicBezTo>
                    <a:pt x="11" y="13"/>
                    <a:pt x="23" y="2"/>
                    <a:pt x="36" y="1"/>
                  </a:cubicBezTo>
                  <a:cubicBezTo>
                    <a:pt x="50" y="0"/>
                    <a:pt x="63" y="10"/>
                    <a:pt x="70" y="22"/>
                  </a:cubicBezTo>
                  <a:cubicBezTo>
                    <a:pt x="83" y="44"/>
                    <a:pt x="72" y="80"/>
                    <a:pt x="43" y="82"/>
                  </a:cubicBezTo>
                  <a:cubicBezTo>
                    <a:pt x="16" y="83"/>
                    <a:pt x="0" y="47"/>
                    <a:pt x="7" y="25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7D2C9D0F-1D11-4EA9-BCA2-31C08F4049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913" y="3449638"/>
              <a:ext cx="300038" cy="284163"/>
            </a:xfrm>
            <a:custGeom>
              <a:avLst/>
              <a:gdLst>
                <a:gd name="T0" fmla="*/ 71 w 71"/>
                <a:gd name="T1" fmla="*/ 47 h 67"/>
                <a:gd name="T2" fmla="*/ 43 w 71"/>
                <a:gd name="T3" fmla="*/ 66 h 67"/>
                <a:gd name="T4" fmla="*/ 7 w 71"/>
                <a:gd name="T5" fmla="*/ 9 h 67"/>
                <a:gd name="T6" fmla="*/ 12 w 71"/>
                <a:gd name="T7" fmla="*/ 0 h 67"/>
                <a:gd name="T8" fmla="*/ 12 w 71"/>
                <a:gd name="T9" fmla="*/ 15 h 67"/>
                <a:gd name="T10" fmla="*/ 44 w 71"/>
                <a:gd name="T11" fmla="*/ 51 h 67"/>
                <a:gd name="T12" fmla="*/ 71 w 71"/>
                <a:gd name="T13" fmla="*/ 4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67">
                  <a:moveTo>
                    <a:pt x="71" y="47"/>
                  </a:moveTo>
                  <a:cubicBezTo>
                    <a:pt x="65" y="58"/>
                    <a:pt x="56" y="65"/>
                    <a:pt x="43" y="66"/>
                  </a:cubicBezTo>
                  <a:cubicBezTo>
                    <a:pt x="16" y="67"/>
                    <a:pt x="0" y="31"/>
                    <a:pt x="7" y="9"/>
                  </a:cubicBezTo>
                  <a:cubicBezTo>
                    <a:pt x="8" y="6"/>
                    <a:pt x="10" y="2"/>
                    <a:pt x="12" y="0"/>
                  </a:cubicBezTo>
                  <a:cubicBezTo>
                    <a:pt x="11" y="5"/>
                    <a:pt x="11" y="10"/>
                    <a:pt x="12" y="15"/>
                  </a:cubicBezTo>
                  <a:cubicBezTo>
                    <a:pt x="15" y="32"/>
                    <a:pt x="28" y="47"/>
                    <a:pt x="44" y="51"/>
                  </a:cubicBezTo>
                  <a:cubicBezTo>
                    <a:pt x="53" y="53"/>
                    <a:pt x="62" y="51"/>
                    <a:pt x="71" y="47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2A386CE9-80E9-4BC9-B044-14731E56A6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2913" y="3394075"/>
              <a:ext cx="155575" cy="187325"/>
            </a:xfrm>
            <a:custGeom>
              <a:avLst/>
              <a:gdLst>
                <a:gd name="T0" fmla="*/ 31 w 37"/>
                <a:gd name="T1" fmla="*/ 31 h 44"/>
                <a:gd name="T2" fmla="*/ 6 w 37"/>
                <a:gd name="T3" fmla="*/ 16 h 44"/>
                <a:gd name="T4" fmla="*/ 31 w 37"/>
                <a:gd name="T5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4">
                  <a:moveTo>
                    <a:pt x="31" y="31"/>
                  </a:moveTo>
                  <a:cubicBezTo>
                    <a:pt x="23" y="44"/>
                    <a:pt x="0" y="31"/>
                    <a:pt x="6" y="16"/>
                  </a:cubicBezTo>
                  <a:cubicBezTo>
                    <a:pt x="13" y="0"/>
                    <a:pt x="37" y="19"/>
                    <a:pt x="31" y="31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AC8447CE-8563-48B4-A5A1-A758B7ACA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2913" y="3687763"/>
              <a:ext cx="342900" cy="381000"/>
            </a:xfrm>
            <a:custGeom>
              <a:avLst/>
              <a:gdLst>
                <a:gd name="T0" fmla="*/ 0 w 81"/>
                <a:gd name="T1" fmla="*/ 38 h 90"/>
                <a:gd name="T2" fmla="*/ 19 w 81"/>
                <a:gd name="T3" fmla="*/ 6 h 90"/>
                <a:gd name="T4" fmla="*/ 58 w 81"/>
                <a:gd name="T5" fmla="*/ 13 h 90"/>
                <a:gd name="T6" fmla="*/ 54 w 81"/>
                <a:gd name="T7" fmla="*/ 79 h 90"/>
                <a:gd name="T8" fmla="*/ 0 w 81"/>
                <a:gd name="T9" fmla="*/ 3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90">
                  <a:moveTo>
                    <a:pt x="0" y="38"/>
                  </a:moveTo>
                  <a:cubicBezTo>
                    <a:pt x="0" y="25"/>
                    <a:pt x="7" y="12"/>
                    <a:pt x="19" y="6"/>
                  </a:cubicBezTo>
                  <a:cubicBezTo>
                    <a:pt x="31" y="0"/>
                    <a:pt x="47" y="5"/>
                    <a:pt x="58" y="13"/>
                  </a:cubicBezTo>
                  <a:cubicBezTo>
                    <a:pt x="78" y="30"/>
                    <a:pt x="81" y="67"/>
                    <a:pt x="54" y="79"/>
                  </a:cubicBezTo>
                  <a:cubicBezTo>
                    <a:pt x="29" y="90"/>
                    <a:pt x="2" y="62"/>
                    <a:pt x="0" y="38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0535D28D-911F-47EA-A1E0-178D8E6B83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2913" y="3805238"/>
              <a:ext cx="307975" cy="263525"/>
            </a:xfrm>
            <a:custGeom>
              <a:avLst/>
              <a:gdLst>
                <a:gd name="T0" fmla="*/ 73 w 73"/>
                <a:gd name="T1" fmla="*/ 24 h 62"/>
                <a:gd name="T2" fmla="*/ 54 w 73"/>
                <a:gd name="T3" fmla="*/ 51 h 62"/>
                <a:gd name="T4" fmla="*/ 0 w 73"/>
                <a:gd name="T5" fmla="*/ 10 h 62"/>
                <a:gd name="T6" fmla="*/ 2 w 73"/>
                <a:gd name="T7" fmla="*/ 0 h 62"/>
                <a:gd name="T8" fmla="*/ 7 w 73"/>
                <a:gd name="T9" fmla="*/ 15 h 62"/>
                <a:gd name="T10" fmla="*/ 50 w 73"/>
                <a:gd name="T11" fmla="*/ 36 h 62"/>
                <a:gd name="T12" fmla="*/ 73 w 73"/>
                <a:gd name="T13" fmla="*/ 2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" h="62">
                  <a:moveTo>
                    <a:pt x="73" y="24"/>
                  </a:moveTo>
                  <a:cubicBezTo>
                    <a:pt x="72" y="35"/>
                    <a:pt x="66" y="46"/>
                    <a:pt x="54" y="51"/>
                  </a:cubicBezTo>
                  <a:cubicBezTo>
                    <a:pt x="29" y="62"/>
                    <a:pt x="2" y="34"/>
                    <a:pt x="0" y="10"/>
                  </a:cubicBezTo>
                  <a:cubicBezTo>
                    <a:pt x="0" y="7"/>
                    <a:pt x="1" y="3"/>
                    <a:pt x="2" y="0"/>
                  </a:cubicBezTo>
                  <a:cubicBezTo>
                    <a:pt x="3" y="5"/>
                    <a:pt x="4" y="10"/>
                    <a:pt x="7" y="15"/>
                  </a:cubicBezTo>
                  <a:cubicBezTo>
                    <a:pt x="16" y="29"/>
                    <a:pt x="33" y="39"/>
                    <a:pt x="50" y="36"/>
                  </a:cubicBezTo>
                  <a:cubicBezTo>
                    <a:pt x="59" y="35"/>
                    <a:pt x="67" y="30"/>
                    <a:pt x="73" y="24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F110B9B3-14F5-4C29-8D89-6816C93708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7688" y="3713163"/>
              <a:ext cx="131763" cy="157163"/>
            </a:xfrm>
            <a:custGeom>
              <a:avLst/>
              <a:gdLst>
                <a:gd name="T0" fmla="*/ 29 w 31"/>
                <a:gd name="T1" fmla="*/ 22 h 37"/>
                <a:gd name="T2" fmla="*/ 0 w 31"/>
                <a:gd name="T3" fmla="*/ 17 h 37"/>
                <a:gd name="T4" fmla="*/ 29 w 31"/>
                <a:gd name="T5" fmla="*/ 2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37">
                  <a:moveTo>
                    <a:pt x="29" y="22"/>
                  </a:moveTo>
                  <a:cubicBezTo>
                    <a:pt x="27" y="37"/>
                    <a:pt x="0" y="33"/>
                    <a:pt x="0" y="17"/>
                  </a:cubicBezTo>
                  <a:cubicBezTo>
                    <a:pt x="1" y="0"/>
                    <a:pt x="31" y="8"/>
                    <a:pt x="29" y="22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E2D9EEDB-0151-4F91-9158-6606B706CE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0550" y="3962400"/>
              <a:ext cx="373063" cy="374650"/>
            </a:xfrm>
            <a:custGeom>
              <a:avLst/>
              <a:gdLst>
                <a:gd name="T0" fmla="*/ 3 w 88"/>
                <a:gd name="T1" fmla="*/ 44 h 88"/>
                <a:gd name="T2" fmla="*/ 14 w 88"/>
                <a:gd name="T3" fmla="*/ 8 h 88"/>
                <a:gd name="T4" fmla="*/ 54 w 88"/>
                <a:gd name="T5" fmla="*/ 7 h 88"/>
                <a:gd name="T6" fmla="*/ 64 w 88"/>
                <a:gd name="T7" fmla="*/ 72 h 88"/>
                <a:gd name="T8" fmla="*/ 3 w 88"/>
                <a:gd name="T9" fmla="*/ 44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88">
                  <a:moveTo>
                    <a:pt x="3" y="44"/>
                  </a:moveTo>
                  <a:cubicBezTo>
                    <a:pt x="0" y="31"/>
                    <a:pt x="4" y="16"/>
                    <a:pt x="14" y="8"/>
                  </a:cubicBezTo>
                  <a:cubicBezTo>
                    <a:pt x="26" y="0"/>
                    <a:pt x="42" y="1"/>
                    <a:pt x="54" y="7"/>
                  </a:cubicBezTo>
                  <a:cubicBezTo>
                    <a:pt x="77" y="19"/>
                    <a:pt x="88" y="55"/>
                    <a:pt x="64" y="72"/>
                  </a:cubicBezTo>
                  <a:cubicBezTo>
                    <a:pt x="42" y="88"/>
                    <a:pt x="9" y="66"/>
                    <a:pt x="3" y="44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672B4C8E-C03B-49F9-83EF-A719A5217C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8488" y="4103688"/>
              <a:ext cx="322263" cy="233363"/>
            </a:xfrm>
            <a:custGeom>
              <a:avLst/>
              <a:gdLst>
                <a:gd name="T0" fmla="*/ 75 w 76"/>
                <a:gd name="T1" fmla="*/ 8 h 55"/>
                <a:gd name="T2" fmla="*/ 62 w 76"/>
                <a:gd name="T3" fmla="*/ 39 h 55"/>
                <a:gd name="T4" fmla="*/ 1 w 76"/>
                <a:gd name="T5" fmla="*/ 11 h 55"/>
                <a:gd name="T6" fmla="*/ 0 w 76"/>
                <a:gd name="T7" fmla="*/ 0 h 55"/>
                <a:gd name="T8" fmla="*/ 8 w 76"/>
                <a:gd name="T9" fmla="*/ 13 h 55"/>
                <a:gd name="T10" fmla="*/ 55 w 76"/>
                <a:gd name="T11" fmla="*/ 26 h 55"/>
                <a:gd name="T12" fmla="*/ 75 w 76"/>
                <a:gd name="T13" fmla="*/ 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55">
                  <a:moveTo>
                    <a:pt x="75" y="8"/>
                  </a:moveTo>
                  <a:cubicBezTo>
                    <a:pt x="76" y="20"/>
                    <a:pt x="73" y="31"/>
                    <a:pt x="62" y="39"/>
                  </a:cubicBezTo>
                  <a:cubicBezTo>
                    <a:pt x="40" y="55"/>
                    <a:pt x="7" y="33"/>
                    <a:pt x="1" y="11"/>
                  </a:cubicBezTo>
                  <a:cubicBezTo>
                    <a:pt x="0" y="7"/>
                    <a:pt x="0" y="4"/>
                    <a:pt x="0" y="0"/>
                  </a:cubicBezTo>
                  <a:cubicBezTo>
                    <a:pt x="2" y="5"/>
                    <a:pt x="5" y="9"/>
                    <a:pt x="8" y="13"/>
                  </a:cubicBezTo>
                  <a:cubicBezTo>
                    <a:pt x="20" y="26"/>
                    <a:pt x="39" y="31"/>
                    <a:pt x="55" y="26"/>
                  </a:cubicBezTo>
                  <a:cubicBezTo>
                    <a:pt x="63" y="22"/>
                    <a:pt x="71" y="16"/>
                    <a:pt x="75" y="8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70AFFCD1-D7C1-44EB-A05A-F14F211E21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4213" y="3987800"/>
              <a:ext cx="134938" cy="141288"/>
            </a:xfrm>
            <a:custGeom>
              <a:avLst/>
              <a:gdLst>
                <a:gd name="T0" fmla="*/ 31 w 32"/>
                <a:gd name="T1" fmla="*/ 16 h 33"/>
                <a:gd name="T2" fmla="*/ 2 w 32"/>
                <a:gd name="T3" fmla="*/ 17 h 33"/>
                <a:gd name="T4" fmla="*/ 31 w 32"/>
                <a:gd name="T5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33">
                  <a:moveTo>
                    <a:pt x="31" y="16"/>
                  </a:moveTo>
                  <a:cubicBezTo>
                    <a:pt x="32" y="31"/>
                    <a:pt x="5" y="33"/>
                    <a:pt x="2" y="17"/>
                  </a:cubicBezTo>
                  <a:cubicBezTo>
                    <a:pt x="0" y="0"/>
                    <a:pt x="30" y="2"/>
                    <a:pt x="31" y="16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43CF3EB9-BA5C-4131-B3C1-A6CDAD4AA2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675" y="4170363"/>
              <a:ext cx="371475" cy="377825"/>
            </a:xfrm>
            <a:custGeom>
              <a:avLst/>
              <a:gdLst>
                <a:gd name="T0" fmla="*/ 3 w 88"/>
                <a:gd name="T1" fmla="*/ 43 h 89"/>
                <a:gd name="T2" fmla="*/ 16 w 88"/>
                <a:gd name="T3" fmla="*/ 8 h 89"/>
                <a:gd name="T4" fmla="*/ 56 w 88"/>
                <a:gd name="T5" fmla="*/ 9 h 89"/>
                <a:gd name="T6" fmla="*/ 63 w 88"/>
                <a:gd name="T7" fmla="*/ 74 h 89"/>
                <a:gd name="T8" fmla="*/ 3 w 88"/>
                <a:gd name="T9" fmla="*/ 4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89">
                  <a:moveTo>
                    <a:pt x="3" y="43"/>
                  </a:moveTo>
                  <a:cubicBezTo>
                    <a:pt x="0" y="30"/>
                    <a:pt x="5" y="16"/>
                    <a:pt x="16" y="8"/>
                  </a:cubicBezTo>
                  <a:cubicBezTo>
                    <a:pt x="27" y="0"/>
                    <a:pt x="43" y="2"/>
                    <a:pt x="56" y="9"/>
                  </a:cubicBezTo>
                  <a:cubicBezTo>
                    <a:pt x="78" y="21"/>
                    <a:pt x="88" y="58"/>
                    <a:pt x="63" y="74"/>
                  </a:cubicBezTo>
                  <a:cubicBezTo>
                    <a:pt x="41" y="89"/>
                    <a:pt x="8" y="66"/>
                    <a:pt x="3" y="43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B2974281-F83E-4611-AFC0-B709710CA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6613" y="4311650"/>
              <a:ext cx="322263" cy="236538"/>
            </a:xfrm>
            <a:custGeom>
              <a:avLst/>
              <a:gdLst>
                <a:gd name="T0" fmla="*/ 75 w 76"/>
                <a:gd name="T1" fmla="*/ 11 h 56"/>
                <a:gd name="T2" fmla="*/ 61 w 76"/>
                <a:gd name="T3" fmla="*/ 41 h 56"/>
                <a:gd name="T4" fmla="*/ 1 w 76"/>
                <a:gd name="T5" fmla="*/ 10 h 56"/>
                <a:gd name="T6" fmla="*/ 1 w 76"/>
                <a:gd name="T7" fmla="*/ 0 h 56"/>
                <a:gd name="T8" fmla="*/ 8 w 76"/>
                <a:gd name="T9" fmla="*/ 13 h 56"/>
                <a:gd name="T10" fmla="*/ 54 w 76"/>
                <a:gd name="T11" fmla="*/ 27 h 56"/>
                <a:gd name="T12" fmla="*/ 75 w 76"/>
                <a:gd name="T13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56">
                  <a:moveTo>
                    <a:pt x="75" y="11"/>
                  </a:moveTo>
                  <a:cubicBezTo>
                    <a:pt x="76" y="22"/>
                    <a:pt x="72" y="34"/>
                    <a:pt x="61" y="41"/>
                  </a:cubicBezTo>
                  <a:cubicBezTo>
                    <a:pt x="39" y="56"/>
                    <a:pt x="6" y="33"/>
                    <a:pt x="1" y="10"/>
                  </a:cubicBezTo>
                  <a:cubicBezTo>
                    <a:pt x="0" y="7"/>
                    <a:pt x="0" y="3"/>
                    <a:pt x="1" y="0"/>
                  </a:cubicBezTo>
                  <a:cubicBezTo>
                    <a:pt x="2" y="4"/>
                    <a:pt x="5" y="9"/>
                    <a:pt x="8" y="13"/>
                  </a:cubicBezTo>
                  <a:cubicBezTo>
                    <a:pt x="19" y="26"/>
                    <a:pt x="38" y="32"/>
                    <a:pt x="54" y="27"/>
                  </a:cubicBezTo>
                  <a:cubicBezTo>
                    <a:pt x="63" y="24"/>
                    <a:pt x="70" y="18"/>
                    <a:pt x="75" y="11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B6DB7394-BC11-432D-AC7A-D38F7A4587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5513" y="4195763"/>
              <a:ext cx="131763" cy="141288"/>
            </a:xfrm>
            <a:custGeom>
              <a:avLst/>
              <a:gdLst>
                <a:gd name="T0" fmla="*/ 31 w 31"/>
                <a:gd name="T1" fmla="*/ 17 h 33"/>
                <a:gd name="T2" fmla="*/ 2 w 31"/>
                <a:gd name="T3" fmla="*/ 18 h 33"/>
                <a:gd name="T4" fmla="*/ 31 w 31"/>
                <a:gd name="T5" fmla="*/ 1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33">
                  <a:moveTo>
                    <a:pt x="31" y="17"/>
                  </a:moveTo>
                  <a:cubicBezTo>
                    <a:pt x="31" y="33"/>
                    <a:pt x="4" y="33"/>
                    <a:pt x="2" y="18"/>
                  </a:cubicBezTo>
                  <a:cubicBezTo>
                    <a:pt x="0" y="0"/>
                    <a:pt x="30" y="4"/>
                    <a:pt x="31" y="17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44D22F62-4BCD-4A19-A57B-2B757A2647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9813" y="4405313"/>
              <a:ext cx="381000" cy="365125"/>
            </a:xfrm>
            <a:custGeom>
              <a:avLst/>
              <a:gdLst>
                <a:gd name="T0" fmla="*/ 5 w 90"/>
                <a:gd name="T1" fmla="*/ 46 h 86"/>
                <a:gd name="T2" fmla="*/ 13 w 90"/>
                <a:gd name="T3" fmla="*/ 9 h 86"/>
                <a:gd name="T4" fmla="*/ 52 w 90"/>
                <a:gd name="T5" fmla="*/ 5 h 86"/>
                <a:gd name="T6" fmla="*/ 67 w 90"/>
                <a:gd name="T7" fmla="*/ 69 h 86"/>
                <a:gd name="T8" fmla="*/ 5 w 90"/>
                <a:gd name="T9" fmla="*/ 4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86">
                  <a:moveTo>
                    <a:pt x="5" y="46"/>
                  </a:moveTo>
                  <a:cubicBezTo>
                    <a:pt x="0" y="33"/>
                    <a:pt x="3" y="18"/>
                    <a:pt x="13" y="9"/>
                  </a:cubicBezTo>
                  <a:cubicBezTo>
                    <a:pt x="23" y="0"/>
                    <a:pt x="39" y="0"/>
                    <a:pt x="52" y="5"/>
                  </a:cubicBezTo>
                  <a:cubicBezTo>
                    <a:pt x="76" y="15"/>
                    <a:pt x="90" y="50"/>
                    <a:pt x="67" y="69"/>
                  </a:cubicBezTo>
                  <a:cubicBezTo>
                    <a:pt x="47" y="86"/>
                    <a:pt x="12" y="67"/>
                    <a:pt x="5" y="46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CE8CC6DD-ED9B-446C-9786-91DAAC7D22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513" y="4552950"/>
              <a:ext cx="325438" cy="217488"/>
            </a:xfrm>
            <a:custGeom>
              <a:avLst/>
              <a:gdLst>
                <a:gd name="T0" fmla="*/ 75 w 77"/>
                <a:gd name="T1" fmla="*/ 2 h 51"/>
                <a:gd name="T2" fmla="*/ 64 w 77"/>
                <a:gd name="T3" fmla="*/ 34 h 51"/>
                <a:gd name="T4" fmla="*/ 2 w 77"/>
                <a:gd name="T5" fmla="*/ 11 h 51"/>
                <a:gd name="T6" fmla="*/ 0 w 77"/>
                <a:gd name="T7" fmla="*/ 0 h 51"/>
                <a:gd name="T8" fmla="*/ 9 w 77"/>
                <a:gd name="T9" fmla="*/ 13 h 51"/>
                <a:gd name="T10" fmla="*/ 56 w 77"/>
                <a:gd name="T11" fmla="*/ 21 h 51"/>
                <a:gd name="T12" fmla="*/ 75 w 77"/>
                <a:gd name="T13" fmla="*/ 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51">
                  <a:moveTo>
                    <a:pt x="75" y="2"/>
                  </a:moveTo>
                  <a:cubicBezTo>
                    <a:pt x="77" y="13"/>
                    <a:pt x="75" y="25"/>
                    <a:pt x="64" y="34"/>
                  </a:cubicBezTo>
                  <a:cubicBezTo>
                    <a:pt x="44" y="51"/>
                    <a:pt x="9" y="32"/>
                    <a:pt x="2" y="11"/>
                  </a:cubicBezTo>
                  <a:cubicBezTo>
                    <a:pt x="0" y="7"/>
                    <a:pt x="0" y="4"/>
                    <a:pt x="0" y="0"/>
                  </a:cubicBezTo>
                  <a:cubicBezTo>
                    <a:pt x="2" y="5"/>
                    <a:pt x="5" y="9"/>
                    <a:pt x="9" y="13"/>
                  </a:cubicBezTo>
                  <a:cubicBezTo>
                    <a:pt x="22" y="24"/>
                    <a:pt x="41" y="28"/>
                    <a:pt x="56" y="21"/>
                  </a:cubicBezTo>
                  <a:cubicBezTo>
                    <a:pt x="65" y="17"/>
                    <a:pt x="71" y="10"/>
                    <a:pt x="75" y="2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0DFE3D2C-F59F-46EB-9354-7ABB645536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3950" y="4430713"/>
              <a:ext cx="149225" cy="139700"/>
            </a:xfrm>
            <a:custGeom>
              <a:avLst/>
              <a:gdLst>
                <a:gd name="T0" fmla="*/ 32 w 35"/>
                <a:gd name="T1" fmla="*/ 14 h 33"/>
                <a:gd name="T2" fmla="*/ 4 w 35"/>
                <a:gd name="T3" fmla="*/ 18 h 33"/>
                <a:gd name="T4" fmla="*/ 32 w 35"/>
                <a:gd name="T5" fmla="*/ 1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33">
                  <a:moveTo>
                    <a:pt x="32" y="14"/>
                  </a:moveTo>
                  <a:cubicBezTo>
                    <a:pt x="35" y="29"/>
                    <a:pt x="8" y="33"/>
                    <a:pt x="4" y="18"/>
                  </a:cubicBezTo>
                  <a:cubicBezTo>
                    <a:pt x="0" y="1"/>
                    <a:pt x="30" y="0"/>
                    <a:pt x="32" y="14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8E8EC05D-E712-44A5-BC90-BDF6E89BA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1113" y="4616450"/>
              <a:ext cx="385763" cy="361950"/>
            </a:xfrm>
            <a:custGeom>
              <a:avLst/>
              <a:gdLst>
                <a:gd name="T0" fmla="*/ 6 w 91"/>
                <a:gd name="T1" fmla="*/ 50 h 85"/>
                <a:gd name="T2" fmla="*/ 9 w 91"/>
                <a:gd name="T3" fmla="*/ 14 h 85"/>
                <a:gd name="T4" fmla="*/ 48 w 91"/>
                <a:gd name="T5" fmla="*/ 3 h 85"/>
                <a:gd name="T6" fmla="*/ 72 w 91"/>
                <a:gd name="T7" fmla="*/ 65 h 85"/>
                <a:gd name="T8" fmla="*/ 6 w 91"/>
                <a:gd name="T9" fmla="*/ 5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85">
                  <a:moveTo>
                    <a:pt x="6" y="50"/>
                  </a:moveTo>
                  <a:cubicBezTo>
                    <a:pt x="0" y="39"/>
                    <a:pt x="1" y="24"/>
                    <a:pt x="9" y="14"/>
                  </a:cubicBezTo>
                  <a:cubicBezTo>
                    <a:pt x="18" y="3"/>
                    <a:pt x="34" y="0"/>
                    <a:pt x="48" y="3"/>
                  </a:cubicBezTo>
                  <a:cubicBezTo>
                    <a:pt x="73" y="10"/>
                    <a:pt x="91" y="42"/>
                    <a:pt x="72" y="65"/>
                  </a:cubicBezTo>
                  <a:cubicBezTo>
                    <a:pt x="54" y="85"/>
                    <a:pt x="17" y="71"/>
                    <a:pt x="6" y="50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7EE5878D-60F0-4ACF-B3B7-A9C766FDD1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3813" y="4752975"/>
              <a:ext cx="334963" cy="225425"/>
            </a:xfrm>
            <a:custGeom>
              <a:avLst/>
              <a:gdLst>
                <a:gd name="T0" fmla="*/ 75 w 79"/>
                <a:gd name="T1" fmla="*/ 0 h 53"/>
                <a:gd name="T2" fmla="*/ 69 w 79"/>
                <a:gd name="T3" fmla="*/ 33 h 53"/>
                <a:gd name="T4" fmla="*/ 3 w 79"/>
                <a:gd name="T5" fmla="*/ 18 h 53"/>
                <a:gd name="T6" fmla="*/ 0 w 79"/>
                <a:gd name="T7" fmla="*/ 8 h 53"/>
                <a:gd name="T8" fmla="*/ 11 w 79"/>
                <a:gd name="T9" fmla="*/ 19 h 53"/>
                <a:gd name="T10" fmla="*/ 59 w 79"/>
                <a:gd name="T11" fmla="*/ 21 h 53"/>
                <a:gd name="T12" fmla="*/ 75 w 79"/>
                <a:gd name="T1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53">
                  <a:moveTo>
                    <a:pt x="75" y="0"/>
                  </a:moveTo>
                  <a:cubicBezTo>
                    <a:pt x="79" y="11"/>
                    <a:pt x="77" y="23"/>
                    <a:pt x="69" y="33"/>
                  </a:cubicBezTo>
                  <a:cubicBezTo>
                    <a:pt x="51" y="53"/>
                    <a:pt x="14" y="39"/>
                    <a:pt x="3" y="18"/>
                  </a:cubicBezTo>
                  <a:cubicBezTo>
                    <a:pt x="2" y="15"/>
                    <a:pt x="0" y="12"/>
                    <a:pt x="0" y="8"/>
                  </a:cubicBezTo>
                  <a:cubicBezTo>
                    <a:pt x="3" y="13"/>
                    <a:pt x="6" y="16"/>
                    <a:pt x="11" y="19"/>
                  </a:cubicBezTo>
                  <a:cubicBezTo>
                    <a:pt x="25" y="29"/>
                    <a:pt x="45" y="30"/>
                    <a:pt x="59" y="21"/>
                  </a:cubicBezTo>
                  <a:cubicBezTo>
                    <a:pt x="66" y="16"/>
                    <a:pt x="72" y="8"/>
                    <a:pt x="75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80ED9CBB-8F1F-47FC-9315-229932E910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9375" y="4638675"/>
              <a:ext cx="160338" cy="152400"/>
            </a:xfrm>
            <a:custGeom>
              <a:avLst/>
              <a:gdLst>
                <a:gd name="T0" fmla="*/ 34 w 38"/>
                <a:gd name="T1" fmla="*/ 13 h 36"/>
                <a:gd name="T2" fmla="*/ 6 w 38"/>
                <a:gd name="T3" fmla="*/ 21 h 36"/>
                <a:gd name="T4" fmla="*/ 34 w 38"/>
                <a:gd name="T5" fmla="*/ 1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6">
                  <a:moveTo>
                    <a:pt x="34" y="13"/>
                  </a:moveTo>
                  <a:cubicBezTo>
                    <a:pt x="38" y="28"/>
                    <a:pt x="12" y="36"/>
                    <a:pt x="6" y="21"/>
                  </a:cubicBezTo>
                  <a:cubicBezTo>
                    <a:pt x="0" y="5"/>
                    <a:pt x="30" y="0"/>
                    <a:pt x="34" y="13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49F2AD0E-F1DA-4D4D-9B85-D1B70C26BC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1175" y="6076950"/>
              <a:ext cx="469900" cy="871538"/>
            </a:xfrm>
            <a:custGeom>
              <a:avLst/>
              <a:gdLst>
                <a:gd name="T0" fmla="*/ 96 w 111"/>
                <a:gd name="T1" fmla="*/ 205 h 205"/>
                <a:gd name="T2" fmla="*/ 10 w 111"/>
                <a:gd name="T3" fmla="*/ 7 h 205"/>
                <a:gd name="T4" fmla="*/ 0 w 111"/>
                <a:gd name="T5" fmla="*/ 7 h 205"/>
                <a:gd name="T6" fmla="*/ 47 w 111"/>
                <a:gd name="T7" fmla="*/ 101 h 205"/>
                <a:gd name="T8" fmla="*/ 87 w 111"/>
                <a:gd name="T9" fmla="*/ 20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05">
                  <a:moveTo>
                    <a:pt x="96" y="205"/>
                  </a:moveTo>
                  <a:cubicBezTo>
                    <a:pt x="111" y="124"/>
                    <a:pt x="15" y="82"/>
                    <a:pt x="10" y="7"/>
                  </a:cubicBezTo>
                  <a:cubicBezTo>
                    <a:pt x="10" y="1"/>
                    <a:pt x="0" y="0"/>
                    <a:pt x="0" y="7"/>
                  </a:cubicBezTo>
                  <a:cubicBezTo>
                    <a:pt x="3" y="43"/>
                    <a:pt x="25" y="73"/>
                    <a:pt x="47" y="101"/>
                  </a:cubicBezTo>
                  <a:cubicBezTo>
                    <a:pt x="69" y="130"/>
                    <a:pt x="94" y="164"/>
                    <a:pt x="87" y="203"/>
                  </a:cubicBezTo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5D0B7A4C-FB38-4DE0-926C-771F4848B0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713" y="6035675"/>
              <a:ext cx="342900" cy="874713"/>
            </a:xfrm>
            <a:custGeom>
              <a:avLst/>
              <a:gdLst>
                <a:gd name="T0" fmla="*/ 70 w 81"/>
                <a:gd name="T1" fmla="*/ 95 h 206"/>
                <a:gd name="T2" fmla="*/ 42 w 81"/>
                <a:gd name="T3" fmla="*/ 52 h 206"/>
                <a:gd name="T4" fmla="*/ 12 w 81"/>
                <a:gd name="T5" fmla="*/ 6 h 206"/>
                <a:gd name="T6" fmla="*/ 3 w 81"/>
                <a:gd name="T7" fmla="*/ 8 h 206"/>
                <a:gd name="T8" fmla="*/ 29 w 81"/>
                <a:gd name="T9" fmla="*/ 52 h 206"/>
                <a:gd name="T10" fmla="*/ 60 w 81"/>
                <a:gd name="T11" fmla="*/ 96 h 206"/>
                <a:gd name="T12" fmla="*/ 53 w 81"/>
                <a:gd name="T13" fmla="*/ 200 h 206"/>
                <a:gd name="T14" fmla="*/ 62 w 81"/>
                <a:gd name="T15" fmla="*/ 200 h 206"/>
                <a:gd name="T16" fmla="*/ 70 w 81"/>
                <a:gd name="T17" fmla="*/ 95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206">
                  <a:moveTo>
                    <a:pt x="70" y="95"/>
                  </a:moveTo>
                  <a:cubicBezTo>
                    <a:pt x="65" y="79"/>
                    <a:pt x="53" y="65"/>
                    <a:pt x="42" y="52"/>
                  </a:cubicBezTo>
                  <a:cubicBezTo>
                    <a:pt x="30" y="38"/>
                    <a:pt x="19" y="23"/>
                    <a:pt x="12" y="6"/>
                  </a:cubicBezTo>
                  <a:cubicBezTo>
                    <a:pt x="10" y="0"/>
                    <a:pt x="0" y="3"/>
                    <a:pt x="3" y="8"/>
                  </a:cubicBezTo>
                  <a:cubicBezTo>
                    <a:pt x="9" y="25"/>
                    <a:pt x="19" y="39"/>
                    <a:pt x="29" y="52"/>
                  </a:cubicBezTo>
                  <a:cubicBezTo>
                    <a:pt x="41" y="66"/>
                    <a:pt x="54" y="79"/>
                    <a:pt x="60" y="96"/>
                  </a:cubicBezTo>
                  <a:cubicBezTo>
                    <a:pt x="72" y="130"/>
                    <a:pt x="50" y="165"/>
                    <a:pt x="53" y="200"/>
                  </a:cubicBezTo>
                  <a:cubicBezTo>
                    <a:pt x="53" y="206"/>
                    <a:pt x="63" y="206"/>
                    <a:pt x="62" y="200"/>
                  </a:cubicBezTo>
                  <a:cubicBezTo>
                    <a:pt x="60" y="165"/>
                    <a:pt x="81" y="130"/>
                    <a:pt x="70" y="9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8ACD3CE7-E3F3-4B3B-8023-DC9041DA36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5775" y="6035675"/>
              <a:ext cx="487363" cy="809625"/>
            </a:xfrm>
            <a:custGeom>
              <a:avLst/>
              <a:gdLst>
                <a:gd name="T0" fmla="*/ 86 w 115"/>
                <a:gd name="T1" fmla="*/ 78 h 191"/>
                <a:gd name="T2" fmla="*/ 51 w 115"/>
                <a:gd name="T3" fmla="*/ 40 h 191"/>
                <a:gd name="T4" fmla="*/ 11 w 115"/>
                <a:gd name="T5" fmla="*/ 5 h 191"/>
                <a:gd name="T6" fmla="*/ 4 w 115"/>
                <a:gd name="T7" fmla="*/ 12 h 191"/>
                <a:gd name="T8" fmla="*/ 42 w 115"/>
                <a:gd name="T9" fmla="*/ 45 h 191"/>
                <a:gd name="T10" fmla="*/ 77 w 115"/>
                <a:gd name="T11" fmla="*/ 81 h 191"/>
                <a:gd name="T12" fmla="*/ 105 w 115"/>
                <a:gd name="T13" fmla="*/ 184 h 191"/>
                <a:gd name="T14" fmla="*/ 115 w 115"/>
                <a:gd name="T15" fmla="*/ 184 h 191"/>
                <a:gd name="T16" fmla="*/ 86 w 115"/>
                <a:gd name="T17" fmla="*/ 78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91">
                  <a:moveTo>
                    <a:pt x="86" y="78"/>
                  </a:moveTo>
                  <a:cubicBezTo>
                    <a:pt x="77" y="63"/>
                    <a:pt x="65" y="51"/>
                    <a:pt x="51" y="40"/>
                  </a:cubicBezTo>
                  <a:cubicBezTo>
                    <a:pt x="37" y="29"/>
                    <a:pt x="22" y="19"/>
                    <a:pt x="11" y="5"/>
                  </a:cubicBezTo>
                  <a:cubicBezTo>
                    <a:pt x="7" y="0"/>
                    <a:pt x="0" y="7"/>
                    <a:pt x="4" y="12"/>
                  </a:cubicBezTo>
                  <a:cubicBezTo>
                    <a:pt x="15" y="25"/>
                    <a:pt x="29" y="35"/>
                    <a:pt x="42" y="45"/>
                  </a:cubicBezTo>
                  <a:cubicBezTo>
                    <a:pt x="55" y="55"/>
                    <a:pt x="67" y="67"/>
                    <a:pt x="77" y="81"/>
                  </a:cubicBezTo>
                  <a:cubicBezTo>
                    <a:pt x="97" y="111"/>
                    <a:pt x="102" y="148"/>
                    <a:pt x="105" y="184"/>
                  </a:cubicBezTo>
                  <a:cubicBezTo>
                    <a:pt x="106" y="191"/>
                    <a:pt x="115" y="191"/>
                    <a:pt x="115" y="184"/>
                  </a:cubicBezTo>
                  <a:cubicBezTo>
                    <a:pt x="112" y="147"/>
                    <a:pt x="107" y="109"/>
                    <a:pt x="86" y="78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3C538566-4D37-492B-9076-CD097828C3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238" y="6018213"/>
              <a:ext cx="350838" cy="912813"/>
            </a:xfrm>
            <a:custGeom>
              <a:avLst/>
              <a:gdLst>
                <a:gd name="T0" fmla="*/ 80 w 83"/>
                <a:gd name="T1" fmla="*/ 204 h 215"/>
                <a:gd name="T2" fmla="*/ 27 w 83"/>
                <a:gd name="T3" fmla="*/ 115 h 215"/>
                <a:gd name="T4" fmla="*/ 11 w 83"/>
                <a:gd name="T5" fmla="*/ 6 h 215"/>
                <a:gd name="T6" fmla="*/ 1 w 83"/>
                <a:gd name="T7" fmla="*/ 9 h 215"/>
                <a:gd name="T8" fmla="*/ 18 w 83"/>
                <a:gd name="T9" fmla="*/ 119 h 215"/>
                <a:gd name="T10" fmla="*/ 72 w 83"/>
                <a:gd name="T11" fmla="*/ 209 h 215"/>
                <a:gd name="T12" fmla="*/ 80 w 83"/>
                <a:gd name="T13" fmla="*/ 204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215">
                  <a:moveTo>
                    <a:pt x="80" y="204"/>
                  </a:moveTo>
                  <a:cubicBezTo>
                    <a:pt x="63" y="174"/>
                    <a:pt x="37" y="149"/>
                    <a:pt x="27" y="115"/>
                  </a:cubicBezTo>
                  <a:cubicBezTo>
                    <a:pt x="17" y="80"/>
                    <a:pt x="20" y="42"/>
                    <a:pt x="11" y="6"/>
                  </a:cubicBezTo>
                  <a:cubicBezTo>
                    <a:pt x="9" y="0"/>
                    <a:pt x="0" y="3"/>
                    <a:pt x="1" y="9"/>
                  </a:cubicBezTo>
                  <a:cubicBezTo>
                    <a:pt x="11" y="45"/>
                    <a:pt x="7" y="83"/>
                    <a:pt x="18" y="119"/>
                  </a:cubicBezTo>
                  <a:cubicBezTo>
                    <a:pt x="28" y="154"/>
                    <a:pt x="55" y="178"/>
                    <a:pt x="72" y="209"/>
                  </a:cubicBezTo>
                  <a:cubicBezTo>
                    <a:pt x="75" y="215"/>
                    <a:pt x="83" y="210"/>
                    <a:pt x="80" y="2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5FB54C47-ADCC-4DE8-A5CB-8F8268727F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5138" y="6026150"/>
              <a:ext cx="409575" cy="781050"/>
            </a:xfrm>
            <a:custGeom>
              <a:avLst/>
              <a:gdLst>
                <a:gd name="T0" fmla="*/ 69 w 97"/>
                <a:gd name="T1" fmla="*/ 143 h 184"/>
                <a:gd name="T2" fmla="*/ 34 w 97"/>
                <a:gd name="T3" fmla="*/ 112 h 184"/>
                <a:gd name="T4" fmla="*/ 19 w 97"/>
                <a:gd name="T5" fmla="*/ 9 h 184"/>
                <a:gd name="T6" fmla="*/ 10 w 97"/>
                <a:gd name="T7" fmla="*/ 6 h 184"/>
                <a:gd name="T8" fmla="*/ 21 w 97"/>
                <a:gd name="T9" fmla="*/ 110 h 184"/>
                <a:gd name="T10" fmla="*/ 55 w 97"/>
                <a:gd name="T11" fmla="*/ 144 h 184"/>
                <a:gd name="T12" fmla="*/ 86 w 97"/>
                <a:gd name="T13" fmla="*/ 178 h 184"/>
                <a:gd name="T14" fmla="*/ 96 w 97"/>
                <a:gd name="T15" fmla="*/ 176 h 184"/>
                <a:gd name="T16" fmla="*/ 69 w 97"/>
                <a:gd name="T17" fmla="*/ 143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184">
                  <a:moveTo>
                    <a:pt x="69" y="143"/>
                  </a:moveTo>
                  <a:cubicBezTo>
                    <a:pt x="57" y="134"/>
                    <a:pt x="44" y="124"/>
                    <a:pt x="34" y="112"/>
                  </a:cubicBezTo>
                  <a:cubicBezTo>
                    <a:pt x="10" y="82"/>
                    <a:pt x="14" y="44"/>
                    <a:pt x="19" y="9"/>
                  </a:cubicBezTo>
                  <a:cubicBezTo>
                    <a:pt x="20" y="3"/>
                    <a:pt x="11" y="0"/>
                    <a:pt x="10" y="6"/>
                  </a:cubicBezTo>
                  <a:cubicBezTo>
                    <a:pt x="4" y="41"/>
                    <a:pt x="0" y="79"/>
                    <a:pt x="21" y="110"/>
                  </a:cubicBezTo>
                  <a:cubicBezTo>
                    <a:pt x="30" y="123"/>
                    <a:pt x="42" y="134"/>
                    <a:pt x="55" y="144"/>
                  </a:cubicBezTo>
                  <a:cubicBezTo>
                    <a:pt x="66" y="153"/>
                    <a:pt x="83" y="163"/>
                    <a:pt x="86" y="178"/>
                  </a:cubicBezTo>
                  <a:cubicBezTo>
                    <a:pt x="87" y="184"/>
                    <a:pt x="97" y="182"/>
                    <a:pt x="96" y="176"/>
                  </a:cubicBezTo>
                  <a:cubicBezTo>
                    <a:pt x="93" y="161"/>
                    <a:pt x="81" y="152"/>
                    <a:pt x="69" y="143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B1171E1D-01D3-4A13-80D2-2FA678C2BA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1338" y="6043613"/>
              <a:ext cx="469900" cy="641350"/>
            </a:xfrm>
            <a:custGeom>
              <a:avLst/>
              <a:gdLst>
                <a:gd name="T0" fmla="*/ 68 w 111"/>
                <a:gd name="T1" fmla="*/ 73 h 151"/>
                <a:gd name="T2" fmla="*/ 36 w 111"/>
                <a:gd name="T3" fmla="*/ 44 h 151"/>
                <a:gd name="T4" fmla="*/ 11 w 111"/>
                <a:gd name="T5" fmla="*/ 6 h 151"/>
                <a:gd name="T6" fmla="*/ 3 w 111"/>
                <a:gd name="T7" fmla="*/ 10 h 151"/>
                <a:gd name="T8" fmla="*/ 25 w 111"/>
                <a:gd name="T9" fmla="*/ 46 h 151"/>
                <a:gd name="T10" fmla="*/ 56 w 111"/>
                <a:gd name="T11" fmla="*/ 75 h 151"/>
                <a:gd name="T12" fmla="*/ 86 w 111"/>
                <a:gd name="T13" fmla="*/ 105 h 151"/>
                <a:gd name="T14" fmla="*/ 101 w 111"/>
                <a:gd name="T15" fmla="*/ 145 h 151"/>
                <a:gd name="T16" fmla="*/ 110 w 111"/>
                <a:gd name="T17" fmla="*/ 142 h 151"/>
                <a:gd name="T18" fmla="*/ 68 w 111"/>
                <a:gd name="T19" fmla="*/ 7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1" h="151">
                  <a:moveTo>
                    <a:pt x="68" y="73"/>
                  </a:moveTo>
                  <a:cubicBezTo>
                    <a:pt x="57" y="63"/>
                    <a:pt x="46" y="55"/>
                    <a:pt x="36" y="44"/>
                  </a:cubicBezTo>
                  <a:cubicBezTo>
                    <a:pt x="26" y="32"/>
                    <a:pt x="18" y="19"/>
                    <a:pt x="11" y="6"/>
                  </a:cubicBezTo>
                  <a:cubicBezTo>
                    <a:pt x="8" y="0"/>
                    <a:pt x="0" y="5"/>
                    <a:pt x="3" y="10"/>
                  </a:cubicBezTo>
                  <a:cubicBezTo>
                    <a:pt x="9" y="23"/>
                    <a:pt x="16" y="35"/>
                    <a:pt x="25" y="46"/>
                  </a:cubicBezTo>
                  <a:cubicBezTo>
                    <a:pt x="34" y="57"/>
                    <a:pt x="45" y="66"/>
                    <a:pt x="56" y="75"/>
                  </a:cubicBezTo>
                  <a:cubicBezTo>
                    <a:pt x="67" y="84"/>
                    <a:pt x="78" y="93"/>
                    <a:pt x="86" y="105"/>
                  </a:cubicBezTo>
                  <a:cubicBezTo>
                    <a:pt x="94" y="117"/>
                    <a:pt x="99" y="130"/>
                    <a:pt x="101" y="145"/>
                  </a:cubicBezTo>
                  <a:cubicBezTo>
                    <a:pt x="102" y="151"/>
                    <a:pt x="111" y="148"/>
                    <a:pt x="110" y="142"/>
                  </a:cubicBezTo>
                  <a:cubicBezTo>
                    <a:pt x="106" y="113"/>
                    <a:pt x="90" y="91"/>
                    <a:pt x="68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0C1111FA-A516-4721-A73A-D4692AC325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713" y="6010275"/>
              <a:ext cx="177800" cy="839788"/>
            </a:xfrm>
            <a:custGeom>
              <a:avLst/>
              <a:gdLst>
                <a:gd name="T0" fmla="*/ 38 w 42"/>
                <a:gd name="T1" fmla="*/ 186 h 198"/>
                <a:gd name="T2" fmla="*/ 24 w 42"/>
                <a:gd name="T3" fmla="*/ 147 h 198"/>
                <a:gd name="T4" fmla="*/ 26 w 42"/>
                <a:gd name="T5" fmla="*/ 99 h 198"/>
                <a:gd name="T6" fmla="*/ 12 w 42"/>
                <a:gd name="T7" fmla="*/ 6 h 198"/>
                <a:gd name="T8" fmla="*/ 2 w 42"/>
                <a:gd name="T9" fmla="*/ 9 h 198"/>
                <a:gd name="T10" fmla="*/ 17 w 42"/>
                <a:gd name="T11" fmla="*/ 108 h 198"/>
                <a:gd name="T12" fmla="*/ 31 w 42"/>
                <a:gd name="T13" fmla="*/ 193 h 198"/>
                <a:gd name="T14" fmla="*/ 38 w 42"/>
                <a:gd name="T15" fmla="*/ 186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198">
                  <a:moveTo>
                    <a:pt x="38" y="186"/>
                  </a:moveTo>
                  <a:cubicBezTo>
                    <a:pt x="27" y="176"/>
                    <a:pt x="24" y="161"/>
                    <a:pt x="24" y="147"/>
                  </a:cubicBezTo>
                  <a:cubicBezTo>
                    <a:pt x="24" y="131"/>
                    <a:pt x="26" y="115"/>
                    <a:pt x="26" y="99"/>
                  </a:cubicBezTo>
                  <a:cubicBezTo>
                    <a:pt x="26" y="68"/>
                    <a:pt x="21" y="36"/>
                    <a:pt x="12" y="6"/>
                  </a:cubicBezTo>
                  <a:cubicBezTo>
                    <a:pt x="10" y="0"/>
                    <a:pt x="0" y="3"/>
                    <a:pt x="2" y="9"/>
                  </a:cubicBezTo>
                  <a:cubicBezTo>
                    <a:pt x="13" y="41"/>
                    <a:pt x="18" y="74"/>
                    <a:pt x="17" y="108"/>
                  </a:cubicBezTo>
                  <a:cubicBezTo>
                    <a:pt x="16" y="137"/>
                    <a:pt x="8" y="171"/>
                    <a:pt x="31" y="193"/>
                  </a:cubicBezTo>
                  <a:cubicBezTo>
                    <a:pt x="35" y="198"/>
                    <a:pt x="42" y="191"/>
                    <a:pt x="38" y="18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EF8088AD-4A83-478C-8DE5-F9F69B5F99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713" y="6010275"/>
              <a:ext cx="284163" cy="857250"/>
            </a:xfrm>
            <a:custGeom>
              <a:avLst/>
              <a:gdLst>
                <a:gd name="T0" fmla="*/ 63 w 67"/>
                <a:gd name="T1" fmla="*/ 190 h 202"/>
                <a:gd name="T2" fmla="*/ 48 w 67"/>
                <a:gd name="T3" fmla="*/ 143 h 202"/>
                <a:gd name="T4" fmla="*/ 45 w 67"/>
                <a:gd name="T5" fmla="*/ 92 h 202"/>
                <a:gd name="T6" fmla="*/ 12 w 67"/>
                <a:gd name="T7" fmla="*/ 5 h 202"/>
                <a:gd name="T8" fmla="*/ 4 w 67"/>
                <a:gd name="T9" fmla="*/ 9 h 202"/>
                <a:gd name="T10" fmla="*/ 36 w 67"/>
                <a:gd name="T11" fmla="*/ 103 h 202"/>
                <a:gd name="T12" fmla="*/ 56 w 67"/>
                <a:gd name="T13" fmla="*/ 197 h 202"/>
                <a:gd name="T14" fmla="*/ 63 w 67"/>
                <a:gd name="T15" fmla="*/ 19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02">
                  <a:moveTo>
                    <a:pt x="63" y="190"/>
                  </a:moveTo>
                  <a:cubicBezTo>
                    <a:pt x="52" y="177"/>
                    <a:pt x="49" y="160"/>
                    <a:pt x="48" y="143"/>
                  </a:cubicBezTo>
                  <a:cubicBezTo>
                    <a:pt x="47" y="126"/>
                    <a:pt x="47" y="109"/>
                    <a:pt x="45" y="92"/>
                  </a:cubicBezTo>
                  <a:cubicBezTo>
                    <a:pt x="41" y="61"/>
                    <a:pt x="31" y="30"/>
                    <a:pt x="12" y="5"/>
                  </a:cubicBezTo>
                  <a:cubicBezTo>
                    <a:pt x="9" y="0"/>
                    <a:pt x="0" y="4"/>
                    <a:pt x="4" y="9"/>
                  </a:cubicBezTo>
                  <a:cubicBezTo>
                    <a:pt x="24" y="37"/>
                    <a:pt x="33" y="70"/>
                    <a:pt x="36" y="103"/>
                  </a:cubicBezTo>
                  <a:cubicBezTo>
                    <a:pt x="39" y="134"/>
                    <a:pt x="33" y="172"/>
                    <a:pt x="56" y="197"/>
                  </a:cubicBezTo>
                  <a:cubicBezTo>
                    <a:pt x="60" y="202"/>
                    <a:pt x="67" y="195"/>
                    <a:pt x="63" y="19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B4245154-8BBA-44C8-AD96-18D6A6FE5F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238" y="59324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0312A446-B24D-46C9-9F99-A3FCD3BA8C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9113" y="59880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6492EAD4-FE6F-4762-893C-AECE1D98D7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7513" y="5903913"/>
              <a:ext cx="190500" cy="185738"/>
            </a:xfrm>
            <a:custGeom>
              <a:avLst/>
              <a:gdLst>
                <a:gd name="T0" fmla="*/ 24 w 45"/>
                <a:gd name="T1" fmla="*/ 3 h 44"/>
                <a:gd name="T2" fmla="*/ 23 w 45"/>
                <a:gd name="T3" fmla="*/ 5 h 44"/>
                <a:gd name="T4" fmla="*/ 22 w 45"/>
                <a:gd name="T5" fmla="*/ 6 h 44"/>
                <a:gd name="T6" fmla="*/ 21 w 45"/>
                <a:gd name="T7" fmla="*/ 6 h 44"/>
                <a:gd name="T8" fmla="*/ 20 w 45"/>
                <a:gd name="T9" fmla="*/ 7 h 44"/>
                <a:gd name="T10" fmla="*/ 20 w 45"/>
                <a:gd name="T11" fmla="*/ 7 h 44"/>
                <a:gd name="T12" fmla="*/ 17 w 45"/>
                <a:gd name="T13" fmla="*/ 8 h 44"/>
                <a:gd name="T14" fmla="*/ 12 w 45"/>
                <a:gd name="T15" fmla="*/ 8 h 44"/>
                <a:gd name="T16" fmla="*/ 6 w 45"/>
                <a:gd name="T17" fmla="*/ 6 h 44"/>
                <a:gd name="T18" fmla="*/ 6 w 45"/>
                <a:gd name="T19" fmla="*/ 18 h 44"/>
                <a:gd name="T20" fmla="*/ 19 w 45"/>
                <a:gd name="T21" fmla="*/ 18 h 44"/>
                <a:gd name="T22" fmla="*/ 25 w 45"/>
                <a:gd name="T23" fmla="*/ 16 h 44"/>
                <a:gd name="T24" fmla="*/ 25 w 45"/>
                <a:gd name="T25" fmla="*/ 18 h 44"/>
                <a:gd name="T26" fmla="*/ 24 w 45"/>
                <a:gd name="T27" fmla="*/ 20 h 44"/>
                <a:gd name="T28" fmla="*/ 24 w 45"/>
                <a:gd name="T29" fmla="*/ 20 h 44"/>
                <a:gd name="T30" fmla="*/ 24 w 45"/>
                <a:gd name="T31" fmla="*/ 20 h 44"/>
                <a:gd name="T32" fmla="*/ 22 w 45"/>
                <a:gd name="T33" fmla="*/ 21 h 44"/>
                <a:gd name="T34" fmla="*/ 22 w 45"/>
                <a:gd name="T35" fmla="*/ 22 h 44"/>
                <a:gd name="T36" fmla="*/ 20 w 45"/>
                <a:gd name="T37" fmla="*/ 23 h 44"/>
                <a:gd name="T38" fmla="*/ 18 w 45"/>
                <a:gd name="T39" fmla="*/ 24 h 44"/>
                <a:gd name="T40" fmla="*/ 16 w 45"/>
                <a:gd name="T41" fmla="*/ 24 h 44"/>
                <a:gd name="T42" fmla="*/ 9 w 45"/>
                <a:gd name="T43" fmla="*/ 26 h 44"/>
                <a:gd name="T44" fmla="*/ 12 w 45"/>
                <a:gd name="T45" fmla="*/ 34 h 44"/>
                <a:gd name="T46" fmla="*/ 32 w 45"/>
                <a:gd name="T47" fmla="*/ 43 h 44"/>
                <a:gd name="T48" fmla="*/ 45 w 45"/>
                <a:gd name="T49" fmla="*/ 34 h 44"/>
                <a:gd name="T50" fmla="*/ 35 w 45"/>
                <a:gd name="T51" fmla="*/ 29 h 44"/>
                <a:gd name="T52" fmla="*/ 34 w 45"/>
                <a:gd name="T53" fmla="*/ 30 h 44"/>
                <a:gd name="T54" fmla="*/ 31 w 45"/>
                <a:gd name="T55" fmla="*/ 32 h 44"/>
                <a:gd name="T56" fmla="*/ 27 w 45"/>
                <a:gd name="T57" fmla="*/ 33 h 44"/>
                <a:gd name="T58" fmla="*/ 31 w 45"/>
                <a:gd name="T59" fmla="*/ 27 h 44"/>
                <a:gd name="T60" fmla="*/ 33 w 45"/>
                <a:gd name="T61" fmla="*/ 9 h 44"/>
                <a:gd name="T62" fmla="*/ 34 w 45"/>
                <a:gd name="T63" fmla="*/ 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5" h="44">
                  <a:moveTo>
                    <a:pt x="32" y="1"/>
                  </a:moveTo>
                  <a:cubicBezTo>
                    <a:pt x="29" y="0"/>
                    <a:pt x="26" y="1"/>
                    <a:pt x="24" y="3"/>
                  </a:cubicBezTo>
                  <a:cubicBezTo>
                    <a:pt x="24" y="3"/>
                    <a:pt x="24" y="3"/>
                    <a:pt x="24" y="4"/>
                  </a:cubicBezTo>
                  <a:cubicBezTo>
                    <a:pt x="24" y="4"/>
                    <a:pt x="24" y="4"/>
                    <a:pt x="23" y="5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2" y="5"/>
                    <a:pt x="22" y="6"/>
                    <a:pt x="22" y="6"/>
                  </a:cubicBezTo>
                  <a:cubicBezTo>
                    <a:pt x="21" y="6"/>
                    <a:pt x="21" y="6"/>
                    <a:pt x="20" y="7"/>
                  </a:cubicBezTo>
                  <a:cubicBezTo>
                    <a:pt x="20" y="6"/>
                    <a:pt x="21" y="6"/>
                    <a:pt x="21" y="6"/>
                  </a:cubicBezTo>
                  <a:cubicBezTo>
                    <a:pt x="21" y="6"/>
                    <a:pt x="20" y="6"/>
                    <a:pt x="20" y="7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19" y="7"/>
                    <a:pt x="18" y="7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6" y="8"/>
                    <a:pt x="16" y="8"/>
                    <a:pt x="15" y="8"/>
                  </a:cubicBezTo>
                  <a:cubicBezTo>
                    <a:pt x="14" y="8"/>
                    <a:pt x="13" y="8"/>
                    <a:pt x="12" y="8"/>
                  </a:cubicBezTo>
                  <a:cubicBezTo>
                    <a:pt x="11" y="8"/>
                    <a:pt x="11" y="8"/>
                    <a:pt x="10" y="8"/>
                  </a:cubicBezTo>
                  <a:cubicBezTo>
                    <a:pt x="9" y="7"/>
                    <a:pt x="7" y="6"/>
                    <a:pt x="6" y="6"/>
                  </a:cubicBezTo>
                  <a:cubicBezTo>
                    <a:pt x="3" y="6"/>
                    <a:pt x="0" y="9"/>
                    <a:pt x="1" y="12"/>
                  </a:cubicBezTo>
                  <a:cubicBezTo>
                    <a:pt x="1" y="15"/>
                    <a:pt x="3" y="17"/>
                    <a:pt x="6" y="18"/>
                  </a:cubicBezTo>
                  <a:cubicBezTo>
                    <a:pt x="7" y="18"/>
                    <a:pt x="9" y="18"/>
                    <a:pt x="10" y="18"/>
                  </a:cubicBezTo>
                  <a:cubicBezTo>
                    <a:pt x="13" y="19"/>
                    <a:pt x="16" y="18"/>
                    <a:pt x="19" y="18"/>
                  </a:cubicBezTo>
                  <a:cubicBezTo>
                    <a:pt x="21" y="18"/>
                    <a:pt x="23" y="17"/>
                    <a:pt x="25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5" y="16"/>
                    <a:pt x="25" y="17"/>
                    <a:pt x="25" y="17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24" y="18"/>
                    <a:pt x="24" y="19"/>
                    <a:pt x="24" y="19"/>
                  </a:cubicBezTo>
                  <a:cubicBezTo>
                    <a:pt x="24" y="19"/>
                    <a:pt x="24" y="20"/>
                    <a:pt x="24" y="20"/>
                  </a:cubicBezTo>
                  <a:cubicBezTo>
                    <a:pt x="24" y="20"/>
                    <a:pt x="24" y="19"/>
                    <a:pt x="24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3" y="20"/>
                    <a:pt x="23" y="21"/>
                    <a:pt x="23" y="21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21" y="23"/>
                    <a:pt x="20" y="23"/>
                    <a:pt x="20" y="23"/>
                  </a:cubicBezTo>
                  <a:cubicBezTo>
                    <a:pt x="20" y="23"/>
                    <a:pt x="19" y="23"/>
                    <a:pt x="19" y="23"/>
                  </a:cubicBezTo>
                  <a:cubicBezTo>
                    <a:pt x="19" y="23"/>
                    <a:pt x="18" y="24"/>
                    <a:pt x="18" y="24"/>
                  </a:cubicBezTo>
                  <a:cubicBezTo>
                    <a:pt x="18" y="24"/>
                    <a:pt x="17" y="24"/>
                    <a:pt x="17" y="24"/>
                  </a:cubicBezTo>
                  <a:cubicBezTo>
                    <a:pt x="17" y="24"/>
                    <a:pt x="16" y="24"/>
                    <a:pt x="16" y="24"/>
                  </a:cubicBezTo>
                  <a:cubicBezTo>
                    <a:pt x="15" y="24"/>
                    <a:pt x="14" y="24"/>
                    <a:pt x="13" y="24"/>
                  </a:cubicBezTo>
                  <a:cubicBezTo>
                    <a:pt x="12" y="24"/>
                    <a:pt x="10" y="25"/>
                    <a:pt x="9" y="26"/>
                  </a:cubicBezTo>
                  <a:cubicBezTo>
                    <a:pt x="9" y="27"/>
                    <a:pt x="8" y="28"/>
                    <a:pt x="8" y="30"/>
                  </a:cubicBezTo>
                  <a:cubicBezTo>
                    <a:pt x="8" y="32"/>
                    <a:pt x="10" y="34"/>
                    <a:pt x="12" y="34"/>
                  </a:cubicBezTo>
                  <a:cubicBezTo>
                    <a:pt x="11" y="37"/>
                    <a:pt x="11" y="40"/>
                    <a:pt x="14" y="41"/>
                  </a:cubicBezTo>
                  <a:cubicBezTo>
                    <a:pt x="20" y="44"/>
                    <a:pt x="26" y="44"/>
                    <a:pt x="32" y="43"/>
                  </a:cubicBezTo>
                  <a:cubicBezTo>
                    <a:pt x="35" y="42"/>
                    <a:pt x="38" y="41"/>
                    <a:pt x="40" y="39"/>
                  </a:cubicBezTo>
                  <a:cubicBezTo>
                    <a:pt x="42" y="38"/>
                    <a:pt x="44" y="36"/>
                    <a:pt x="45" y="34"/>
                  </a:cubicBezTo>
                  <a:cubicBezTo>
                    <a:pt x="45" y="31"/>
                    <a:pt x="44" y="29"/>
                    <a:pt x="42" y="28"/>
                  </a:cubicBezTo>
                  <a:cubicBezTo>
                    <a:pt x="40" y="26"/>
                    <a:pt x="37" y="27"/>
                    <a:pt x="35" y="29"/>
                  </a:cubicBezTo>
                  <a:cubicBezTo>
                    <a:pt x="35" y="29"/>
                    <a:pt x="34" y="30"/>
                    <a:pt x="34" y="30"/>
                  </a:cubicBezTo>
                  <a:cubicBezTo>
                    <a:pt x="34" y="30"/>
                    <a:pt x="34" y="30"/>
                    <a:pt x="34" y="30"/>
                  </a:cubicBezTo>
                  <a:cubicBezTo>
                    <a:pt x="33" y="31"/>
                    <a:pt x="32" y="31"/>
                    <a:pt x="32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1" y="32"/>
                    <a:pt x="30" y="32"/>
                    <a:pt x="30" y="32"/>
                  </a:cubicBezTo>
                  <a:cubicBezTo>
                    <a:pt x="29" y="33"/>
                    <a:pt x="28" y="33"/>
                    <a:pt x="27" y="33"/>
                  </a:cubicBezTo>
                  <a:cubicBezTo>
                    <a:pt x="26" y="33"/>
                    <a:pt x="25" y="33"/>
                    <a:pt x="24" y="33"/>
                  </a:cubicBezTo>
                  <a:cubicBezTo>
                    <a:pt x="27" y="32"/>
                    <a:pt x="29" y="30"/>
                    <a:pt x="31" y="27"/>
                  </a:cubicBezTo>
                  <a:cubicBezTo>
                    <a:pt x="34" y="24"/>
                    <a:pt x="35" y="21"/>
                    <a:pt x="36" y="17"/>
                  </a:cubicBezTo>
                  <a:cubicBezTo>
                    <a:pt x="36" y="14"/>
                    <a:pt x="36" y="11"/>
                    <a:pt x="33" y="9"/>
                  </a:cubicBezTo>
                  <a:cubicBezTo>
                    <a:pt x="33" y="9"/>
                    <a:pt x="33" y="9"/>
                    <a:pt x="33" y="9"/>
                  </a:cubicBezTo>
                  <a:cubicBezTo>
                    <a:pt x="33" y="9"/>
                    <a:pt x="34" y="9"/>
                    <a:pt x="34" y="8"/>
                  </a:cubicBezTo>
                  <a:cubicBezTo>
                    <a:pt x="35" y="6"/>
                    <a:pt x="34" y="2"/>
                    <a:pt x="32" y="1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9CBEFDF7-2566-4F44-AF24-1F8BD6A356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0375" y="5975350"/>
              <a:ext cx="134938" cy="88900"/>
            </a:xfrm>
            <a:custGeom>
              <a:avLst/>
              <a:gdLst>
                <a:gd name="T0" fmla="*/ 23 w 32"/>
                <a:gd name="T1" fmla="*/ 2 h 21"/>
                <a:gd name="T2" fmla="*/ 20 w 32"/>
                <a:gd name="T3" fmla="*/ 4 h 21"/>
                <a:gd name="T4" fmla="*/ 18 w 32"/>
                <a:gd name="T5" fmla="*/ 6 h 21"/>
                <a:gd name="T6" fmla="*/ 18 w 32"/>
                <a:gd name="T7" fmla="*/ 7 h 21"/>
                <a:gd name="T8" fmla="*/ 16 w 32"/>
                <a:gd name="T9" fmla="*/ 7 h 21"/>
                <a:gd name="T10" fmla="*/ 15 w 32"/>
                <a:gd name="T11" fmla="*/ 8 h 21"/>
                <a:gd name="T12" fmla="*/ 14 w 32"/>
                <a:gd name="T13" fmla="*/ 9 h 21"/>
                <a:gd name="T14" fmla="*/ 14 w 32"/>
                <a:gd name="T15" fmla="*/ 9 h 21"/>
                <a:gd name="T16" fmla="*/ 12 w 32"/>
                <a:gd name="T17" fmla="*/ 9 h 21"/>
                <a:gd name="T18" fmla="*/ 11 w 32"/>
                <a:gd name="T19" fmla="*/ 10 h 21"/>
                <a:gd name="T20" fmla="*/ 11 w 32"/>
                <a:gd name="T21" fmla="*/ 10 h 21"/>
                <a:gd name="T22" fmla="*/ 10 w 32"/>
                <a:gd name="T23" fmla="*/ 10 h 21"/>
                <a:gd name="T24" fmla="*/ 8 w 32"/>
                <a:gd name="T25" fmla="*/ 10 h 21"/>
                <a:gd name="T26" fmla="*/ 8 w 32"/>
                <a:gd name="T27" fmla="*/ 10 h 21"/>
                <a:gd name="T28" fmla="*/ 7 w 32"/>
                <a:gd name="T29" fmla="*/ 10 h 21"/>
                <a:gd name="T30" fmla="*/ 0 w 32"/>
                <a:gd name="T31" fmla="*/ 14 h 21"/>
                <a:gd name="T32" fmla="*/ 4 w 32"/>
                <a:gd name="T33" fmla="*/ 20 h 21"/>
                <a:gd name="T34" fmla="*/ 18 w 32"/>
                <a:gd name="T35" fmla="*/ 19 h 21"/>
                <a:gd name="T36" fmla="*/ 30 w 32"/>
                <a:gd name="T37" fmla="*/ 9 h 21"/>
                <a:gd name="T38" fmla="*/ 30 w 32"/>
                <a:gd name="T39" fmla="*/ 2 h 21"/>
                <a:gd name="T40" fmla="*/ 23 w 32"/>
                <a:gd name="T41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2" h="21">
                  <a:moveTo>
                    <a:pt x="23" y="2"/>
                  </a:moveTo>
                  <a:cubicBezTo>
                    <a:pt x="22" y="3"/>
                    <a:pt x="21" y="3"/>
                    <a:pt x="20" y="4"/>
                  </a:cubicBezTo>
                  <a:cubicBezTo>
                    <a:pt x="20" y="5"/>
                    <a:pt x="19" y="6"/>
                    <a:pt x="18" y="6"/>
                  </a:cubicBezTo>
                  <a:cubicBezTo>
                    <a:pt x="19" y="5"/>
                    <a:pt x="18" y="6"/>
                    <a:pt x="18" y="7"/>
                  </a:cubicBezTo>
                  <a:cubicBezTo>
                    <a:pt x="17" y="7"/>
                    <a:pt x="17" y="7"/>
                    <a:pt x="16" y="7"/>
                  </a:cubicBezTo>
                  <a:cubicBezTo>
                    <a:pt x="16" y="8"/>
                    <a:pt x="15" y="8"/>
                    <a:pt x="15" y="8"/>
                  </a:cubicBezTo>
                  <a:cubicBezTo>
                    <a:pt x="15" y="8"/>
                    <a:pt x="14" y="9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3" y="9"/>
                    <a:pt x="13" y="9"/>
                    <a:pt x="12" y="9"/>
                  </a:cubicBezTo>
                  <a:cubicBezTo>
                    <a:pt x="12" y="9"/>
                    <a:pt x="11" y="10"/>
                    <a:pt x="1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9" y="10"/>
                    <a:pt x="9" y="10"/>
                    <a:pt x="8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0"/>
                    <a:pt x="7" y="10"/>
                    <a:pt x="7" y="10"/>
                  </a:cubicBezTo>
                  <a:cubicBezTo>
                    <a:pt x="4" y="9"/>
                    <a:pt x="1" y="11"/>
                    <a:pt x="0" y="14"/>
                  </a:cubicBezTo>
                  <a:cubicBezTo>
                    <a:pt x="0" y="16"/>
                    <a:pt x="1" y="19"/>
                    <a:pt x="4" y="20"/>
                  </a:cubicBezTo>
                  <a:cubicBezTo>
                    <a:pt x="9" y="21"/>
                    <a:pt x="14" y="21"/>
                    <a:pt x="18" y="19"/>
                  </a:cubicBezTo>
                  <a:cubicBezTo>
                    <a:pt x="23" y="16"/>
                    <a:pt x="27" y="13"/>
                    <a:pt x="30" y="9"/>
                  </a:cubicBezTo>
                  <a:cubicBezTo>
                    <a:pt x="32" y="7"/>
                    <a:pt x="32" y="4"/>
                    <a:pt x="30" y="2"/>
                  </a:cubicBezTo>
                  <a:cubicBezTo>
                    <a:pt x="28" y="0"/>
                    <a:pt x="25" y="0"/>
                    <a:pt x="23" y="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86E4570F-C051-4C9C-9740-A432071646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2913" y="5932488"/>
              <a:ext cx="136525" cy="90488"/>
            </a:xfrm>
            <a:custGeom>
              <a:avLst/>
              <a:gdLst>
                <a:gd name="T0" fmla="*/ 22 w 32"/>
                <a:gd name="T1" fmla="*/ 2 h 21"/>
                <a:gd name="T2" fmla="*/ 21 w 32"/>
                <a:gd name="T3" fmla="*/ 3 h 21"/>
                <a:gd name="T4" fmla="*/ 20 w 32"/>
                <a:gd name="T5" fmla="*/ 3 h 21"/>
                <a:gd name="T6" fmla="*/ 20 w 32"/>
                <a:gd name="T7" fmla="*/ 3 h 21"/>
                <a:gd name="T8" fmla="*/ 18 w 32"/>
                <a:gd name="T9" fmla="*/ 5 h 21"/>
                <a:gd name="T10" fmla="*/ 14 w 32"/>
                <a:gd name="T11" fmla="*/ 8 h 21"/>
                <a:gd name="T12" fmla="*/ 13 w 32"/>
                <a:gd name="T13" fmla="*/ 8 h 21"/>
                <a:gd name="T14" fmla="*/ 13 w 32"/>
                <a:gd name="T15" fmla="*/ 8 h 21"/>
                <a:gd name="T16" fmla="*/ 12 w 32"/>
                <a:gd name="T17" fmla="*/ 8 h 21"/>
                <a:gd name="T18" fmla="*/ 9 w 32"/>
                <a:gd name="T19" fmla="*/ 9 h 21"/>
                <a:gd name="T20" fmla="*/ 7 w 32"/>
                <a:gd name="T21" fmla="*/ 10 h 21"/>
                <a:gd name="T22" fmla="*/ 5 w 32"/>
                <a:gd name="T23" fmla="*/ 10 h 21"/>
                <a:gd name="T24" fmla="*/ 5 w 32"/>
                <a:gd name="T25" fmla="*/ 10 h 21"/>
                <a:gd name="T26" fmla="*/ 5 w 32"/>
                <a:gd name="T27" fmla="*/ 10 h 21"/>
                <a:gd name="T28" fmla="*/ 1 w 32"/>
                <a:gd name="T29" fmla="*/ 12 h 21"/>
                <a:gd name="T30" fmla="*/ 0 w 32"/>
                <a:gd name="T31" fmla="*/ 16 h 21"/>
                <a:gd name="T32" fmla="*/ 5 w 32"/>
                <a:gd name="T33" fmla="*/ 21 h 21"/>
                <a:gd name="T34" fmla="*/ 19 w 32"/>
                <a:gd name="T35" fmla="*/ 17 h 21"/>
                <a:gd name="T36" fmla="*/ 30 w 32"/>
                <a:gd name="T37" fmla="*/ 9 h 21"/>
                <a:gd name="T38" fmla="*/ 29 w 32"/>
                <a:gd name="T39" fmla="*/ 2 h 21"/>
                <a:gd name="T40" fmla="*/ 22 w 32"/>
                <a:gd name="T41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2" h="21">
                  <a:moveTo>
                    <a:pt x="22" y="2"/>
                  </a:moveTo>
                  <a:cubicBezTo>
                    <a:pt x="22" y="2"/>
                    <a:pt x="21" y="3"/>
                    <a:pt x="21" y="3"/>
                  </a:cubicBezTo>
                  <a:cubicBezTo>
                    <a:pt x="21" y="3"/>
                    <a:pt x="20" y="3"/>
                    <a:pt x="20" y="3"/>
                  </a:cubicBezTo>
                  <a:cubicBezTo>
                    <a:pt x="20" y="4"/>
                    <a:pt x="20" y="4"/>
                    <a:pt x="20" y="3"/>
                  </a:cubicBezTo>
                  <a:cubicBezTo>
                    <a:pt x="20" y="4"/>
                    <a:pt x="19" y="4"/>
                    <a:pt x="18" y="5"/>
                  </a:cubicBezTo>
                  <a:cubicBezTo>
                    <a:pt x="17" y="6"/>
                    <a:pt x="15" y="7"/>
                    <a:pt x="14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2" y="8"/>
                    <a:pt x="12" y="8"/>
                  </a:cubicBezTo>
                  <a:cubicBezTo>
                    <a:pt x="11" y="9"/>
                    <a:pt x="10" y="9"/>
                    <a:pt x="9" y="9"/>
                  </a:cubicBezTo>
                  <a:cubicBezTo>
                    <a:pt x="8" y="9"/>
                    <a:pt x="8" y="10"/>
                    <a:pt x="7" y="10"/>
                  </a:cubicBezTo>
                  <a:cubicBezTo>
                    <a:pt x="6" y="10"/>
                    <a:pt x="6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3" y="11"/>
                    <a:pt x="2" y="11"/>
                    <a:pt x="1" y="12"/>
                  </a:cubicBezTo>
                  <a:cubicBezTo>
                    <a:pt x="0" y="13"/>
                    <a:pt x="0" y="14"/>
                    <a:pt x="0" y="16"/>
                  </a:cubicBezTo>
                  <a:cubicBezTo>
                    <a:pt x="0" y="18"/>
                    <a:pt x="2" y="21"/>
                    <a:pt x="5" y="21"/>
                  </a:cubicBezTo>
                  <a:cubicBezTo>
                    <a:pt x="10" y="20"/>
                    <a:pt x="14" y="19"/>
                    <a:pt x="19" y="17"/>
                  </a:cubicBezTo>
                  <a:cubicBezTo>
                    <a:pt x="23" y="15"/>
                    <a:pt x="26" y="12"/>
                    <a:pt x="30" y="9"/>
                  </a:cubicBezTo>
                  <a:cubicBezTo>
                    <a:pt x="32" y="7"/>
                    <a:pt x="32" y="4"/>
                    <a:pt x="29" y="2"/>
                  </a:cubicBezTo>
                  <a:cubicBezTo>
                    <a:pt x="27" y="0"/>
                    <a:pt x="24" y="0"/>
                    <a:pt x="22" y="2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F2D2DA3E-77D0-4965-88BC-1C22794117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5138" y="5942013"/>
              <a:ext cx="3175" cy="3175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0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5E8D9F48-03CC-4816-B504-511AF32943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6413" y="5942013"/>
              <a:ext cx="0" cy="3175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1 h 1"/>
                <a:gd name="T4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14073FB1-4CB9-4DD8-A2B1-33FAC8F53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7513" y="5929313"/>
              <a:ext cx="161925" cy="63500"/>
            </a:xfrm>
            <a:custGeom>
              <a:avLst/>
              <a:gdLst>
                <a:gd name="T0" fmla="*/ 34 w 38"/>
                <a:gd name="T1" fmla="*/ 0 h 15"/>
                <a:gd name="T2" fmla="*/ 30 w 38"/>
                <a:gd name="T3" fmla="*/ 1 h 15"/>
                <a:gd name="T4" fmla="*/ 30 w 38"/>
                <a:gd name="T5" fmla="*/ 1 h 15"/>
                <a:gd name="T6" fmla="*/ 29 w 38"/>
                <a:gd name="T7" fmla="*/ 1 h 15"/>
                <a:gd name="T8" fmla="*/ 28 w 38"/>
                <a:gd name="T9" fmla="*/ 2 h 15"/>
                <a:gd name="T10" fmla="*/ 25 w 38"/>
                <a:gd name="T11" fmla="*/ 3 h 15"/>
                <a:gd name="T12" fmla="*/ 21 w 38"/>
                <a:gd name="T13" fmla="*/ 3 h 15"/>
                <a:gd name="T14" fmla="*/ 22 w 38"/>
                <a:gd name="T15" fmla="*/ 3 h 15"/>
                <a:gd name="T16" fmla="*/ 21 w 38"/>
                <a:gd name="T17" fmla="*/ 4 h 15"/>
                <a:gd name="T18" fmla="*/ 21 w 38"/>
                <a:gd name="T19" fmla="*/ 4 h 15"/>
                <a:gd name="T20" fmla="*/ 21 w 38"/>
                <a:gd name="T21" fmla="*/ 4 h 15"/>
                <a:gd name="T22" fmla="*/ 19 w 38"/>
                <a:gd name="T23" fmla="*/ 4 h 15"/>
                <a:gd name="T24" fmla="*/ 13 w 38"/>
                <a:gd name="T25" fmla="*/ 4 h 15"/>
                <a:gd name="T26" fmla="*/ 12 w 38"/>
                <a:gd name="T27" fmla="*/ 4 h 15"/>
                <a:gd name="T28" fmla="*/ 12 w 38"/>
                <a:gd name="T29" fmla="*/ 4 h 15"/>
                <a:gd name="T30" fmla="*/ 10 w 38"/>
                <a:gd name="T31" fmla="*/ 4 h 15"/>
                <a:gd name="T32" fmla="*/ 7 w 38"/>
                <a:gd name="T33" fmla="*/ 3 h 15"/>
                <a:gd name="T34" fmla="*/ 0 w 38"/>
                <a:gd name="T35" fmla="*/ 7 h 15"/>
                <a:gd name="T36" fmla="*/ 4 w 38"/>
                <a:gd name="T37" fmla="*/ 13 h 15"/>
                <a:gd name="T38" fmla="*/ 20 w 38"/>
                <a:gd name="T39" fmla="*/ 14 h 15"/>
                <a:gd name="T40" fmla="*/ 35 w 38"/>
                <a:gd name="T41" fmla="*/ 10 h 15"/>
                <a:gd name="T42" fmla="*/ 38 w 38"/>
                <a:gd name="T43" fmla="*/ 7 h 15"/>
                <a:gd name="T44" fmla="*/ 37 w 38"/>
                <a:gd name="T45" fmla="*/ 3 h 15"/>
                <a:gd name="T46" fmla="*/ 34 w 38"/>
                <a:gd name="T4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8" h="15">
                  <a:moveTo>
                    <a:pt x="34" y="0"/>
                  </a:moveTo>
                  <a:cubicBezTo>
                    <a:pt x="33" y="0"/>
                    <a:pt x="31" y="0"/>
                    <a:pt x="30" y="1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0" y="1"/>
                    <a:pt x="29" y="1"/>
                    <a:pt x="29" y="1"/>
                  </a:cubicBezTo>
                  <a:cubicBezTo>
                    <a:pt x="29" y="1"/>
                    <a:pt x="28" y="2"/>
                    <a:pt x="28" y="2"/>
                  </a:cubicBezTo>
                  <a:cubicBezTo>
                    <a:pt x="27" y="2"/>
                    <a:pt x="26" y="2"/>
                    <a:pt x="25" y="3"/>
                  </a:cubicBezTo>
                  <a:cubicBezTo>
                    <a:pt x="23" y="3"/>
                    <a:pt x="22" y="3"/>
                    <a:pt x="21" y="3"/>
                  </a:cubicBezTo>
                  <a:cubicBezTo>
                    <a:pt x="21" y="3"/>
                    <a:pt x="22" y="3"/>
                    <a:pt x="22" y="3"/>
                  </a:cubicBezTo>
                  <a:cubicBezTo>
                    <a:pt x="21" y="3"/>
                    <a:pt x="21" y="3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0" y="4"/>
                    <a:pt x="20" y="4"/>
                    <a:pt x="19" y="4"/>
                  </a:cubicBezTo>
                  <a:cubicBezTo>
                    <a:pt x="17" y="4"/>
                    <a:pt x="15" y="4"/>
                    <a:pt x="13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1" y="4"/>
                    <a:pt x="11" y="4"/>
                    <a:pt x="10" y="4"/>
                  </a:cubicBezTo>
                  <a:cubicBezTo>
                    <a:pt x="9" y="3"/>
                    <a:pt x="8" y="3"/>
                    <a:pt x="7" y="3"/>
                  </a:cubicBezTo>
                  <a:cubicBezTo>
                    <a:pt x="4" y="2"/>
                    <a:pt x="1" y="4"/>
                    <a:pt x="0" y="7"/>
                  </a:cubicBezTo>
                  <a:cubicBezTo>
                    <a:pt x="0" y="10"/>
                    <a:pt x="1" y="13"/>
                    <a:pt x="4" y="13"/>
                  </a:cubicBezTo>
                  <a:cubicBezTo>
                    <a:pt x="9" y="14"/>
                    <a:pt x="15" y="15"/>
                    <a:pt x="20" y="14"/>
                  </a:cubicBezTo>
                  <a:cubicBezTo>
                    <a:pt x="25" y="14"/>
                    <a:pt x="30" y="12"/>
                    <a:pt x="35" y="10"/>
                  </a:cubicBezTo>
                  <a:cubicBezTo>
                    <a:pt x="37" y="9"/>
                    <a:pt x="38" y="8"/>
                    <a:pt x="38" y="7"/>
                  </a:cubicBezTo>
                  <a:cubicBezTo>
                    <a:pt x="38" y="5"/>
                    <a:pt x="38" y="4"/>
                    <a:pt x="37" y="3"/>
                  </a:cubicBezTo>
                  <a:cubicBezTo>
                    <a:pt x="36" y="2"/>
                    <a:pt x="35" y="1"/>
                    <a:pt x="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A31882F5-98E8-4942-8114-E7AC0CB910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4813" y="5868988"/>
              <a:ext cx="144463" cy="85725"/>
            </a:xfrm>
            <a:custGeom>
              <a:avLst/>
              <a:gdLst>
                <a:gd name="T0" fmla="*/ 25 w 34"/>
                <a:gd name="T1" fmla="*/ 2 h 20"/>
                <a:gd name="T2" fmla="*/ 24 w 34"/>
                <a:gd name="T3" fmla="*/ 2 h 20"/>
                <a:gd name="T4" fmla="*/ 23 w 34"/>
                <a:gd name="T5" fmla="*/ 3 h 20"/>
                <a:gd name="T6" fmla="*/ 21 w 34"/>
                <a:gd name="T7" fmla="*/ 4 h 20"/>
                <a:gd name="T8" fmla="*/ 20 w 34"/>
                <a:gd name="T9" fmla="*/ 4 h 20"/>
                <a:gd name="T10" fmla="*/ 20 w 34"/>
                <a:gd name="T11" fmla="*/ 5 h 20"/>
                <a:gd name="T12" fmla="*/ 18 w 34"/>
                <a:gd name="T13" fmla="*/ 5 h 20"/>
                <a:gd name="T14" fmla="*/ 8 w 34"/>
                <a:gd name="T15" fmla="*/ 8 h 20"/>
                <a:gd name="T16" fmla="*/ 7 w 34"/>
                <a:gd name="T17" fmla="*/ 8 h 20"/>
                <a:gd name="T18" fmla="*/ 4 w 34"/>
                <a:gd name="T19" fmla="*/ 9 h 20"/>
                <a:gd name="T20" fmla="*/ 11 w 34"/>
                <a:gd name="T21" fmla="*/ 18 h 20"/>
                <a:gd name="T22" fmla="*/ 21 w 34"/>
                <a:gd name="T23" fmla="*/ 15 h 20"/>
                <a:gd name="T24" fmla="*/ 32 w 34"/>
                <a:gd name="T25" fmla="*/ 9 h 20"/>
                <a:gd name="T26" fmla="*/ 32 w 34"/>
                <a:gd name="T27" fmla="*/ 2 h 20"/>
                <a:gd name="T28" fmla="*/ 25 w 34"/>
                <a:gd name="T29" fmla="*/ 2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" h="20">
                  <a:moveTo>
                    <a:pt x="25" y="2"/>
                  </a:moveTo>
                  <a:cubicBezTo>
                    <a:pt x="25" y="2"/>
                    <a:pt x="24" y="2"/>
                    <a:pt x="24" y="2"/>
                  </a:cubicBezTo>
                  <a:cubicBezTo>
                    <a:pt x="24" y="2"/>
                    <a:pt x="24" y="3"/>
                    <a:pt x="23" y="3"/>
                  </a:cubicBezTo>
                  <a:cubicBezTo>
                    <a:pt x="23" y="3"/>
                    <a:pt x="22" y="3"/>
                    <a:pt x="21" y="4"/>
                  </a:cubicBezTo>
                  <a:cubicBezTo>
                    <a:pt x="21" y="4"/>
                    <a:pt x="21" y="4"/>
                    <a:pt x="20" y="4"/>
                  </a:cubicBezTo>
                  <a:cubicBezTo>
                    <a:pt x="20" y="4"/>
                    <a:pt x="20" y="4"/>
                    <a:pt x="20" y="5"/>
                  </a:cubicBezTo>
                  <a:cubicBezTo>
                    <a:pt x="19" y="5"/>
                    <a:pt x="18" y="5"/>
                    <a:pt x="18" y="5"/>
                  </a:cubicBezTo>
                  <a:cubicBezTo>
                    <a:pt x="14" y="6"/>
                    <a:pt x="11" y="7"/>
                    <a:pt x="8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8"/>
                    <a:pt x="5" y="9"/>
                    <a:pt x="4" y="9"/>
                  </a:cubicBezTo>
                  <a:cubicBezTo>
                    <a:pt x="0" y="14"/>
                    <a:pt x="6" y="20"/>
                    <a:pt x="11" y="18"/>
                  </a:cubicBezTo>
                  <a:cubicBezTo>
                    <a:pt x="14" y="17"/>
                    <a:pt x="18" y="17"/>
                    <a:pt x="21" y="15"/>
                  </a:cubicBezTo>
                  <a:cubicBezTo>
                    <a:pt x="25" y="14"/>
                    <a:pt x="29" y="12"/>
                    <a:pt x="32" y="9"/>
                  </a:cubicBezTo>
                  <a:cubicBezTo>
                    <a:pt x="34" y="7"/>
                    <a:pt x="34" y="3"/>
                    <a:pt x="32" y="2"/>
                  </a:cubicBezTo>
                  <a:cubicBezTo>
                    <a:pt x="30" y="0"/>
                    <a:pt x="27" y="0"/>
                    <a:pt x="25" y="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2929E25C-90CC-4902-9655-F434511301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9575" y="5711825"/>
              <a:ext cx="139700" cy="238125"/>
            </a:xfrm>
            <a:custGeom>
              <a:avLst/>
              <a:gdLst>
                <a:gd name="T0" fmla="*/ 31 w 33"/>
                <a:gd name="T1" fmla="*/ 33 h 56"/>
                <a:gd name="T2" fmla="*/ 20 w 33"/>
                <a:gd name="T3" fmla="*/ 24 h 56"/>
                <a:gd name="T4" fmla="*/ 19 w 33"/>
                <a:gd name="T5" fmla="*/ 24 h 56"/>
                <a:gd name="T6" fmla="*/ 19 w 33"/>
                <a:gd name="T7" fmla="*/ 20 h 56"/>
                <a:gd name="T8" fmla="*/ 19 w 33"/>
                <a:gd name="T9" fmla="*/ 18 h 56"/>
                <a:gd name="T10" fmla="*/ 19 w 33"/>
                <a:gd name="T11" fmla="*/ 17 h 56"/>
                <a:gd name="T12" fmla="*/ 14 w 33"/>
                <a:gd name="T13" fmla="*/ 12 h 56"/>
                <a:gd name="T14" fmla="*/ 13 w 33"/>
                <a:gd name="T15" fmla="*/ 12 h 56"/>
                <a:gd name="T16" fmla="*/ 12 w 33"/>
                <a:gd name="T17" fmla="*/ 9 h 56"/>
                <a:gd name="T18" fmla="*/ 12 w 33"/>
                <a:gd name="T19" fmla="*/ 8 h 56"/>
                <a:gd name="T20" fmla="*/ 12 w 33"/>
                <a:gd name="T21" fmla="*/ 7 h 56"/>
                <a:gd name="T22" fmla="*/ 12 w 33"/>
                <a:gd name="T23" fmla="*/ 7 h 56"/>
                <a:gd name="T24" fmla="*/ 11 w 33"/>
                <a:gd name="T25" fmla="*/ 5 h 56"/>
                <a:gd name="T26" fmla="*/ 7 w 33"/>
                <a:gd name="T27" fmla="*/ 0 h 56"/>
                <a:gd name="T28" fmla="*/ 2 w 33"/>
                <a:gd name="T29" fmla="*/ 5 h 56"/>
                <a:gd name="T30" fmla="*/ 4 w 33"/>
                <a:gd name="T31" fmla="*/ 17 h 56"/>
                <a:gd name="T32" fmla="*/ 4 w 33"/>
                <a:gd name="T33" fmla="*/ 25 h 56"/>
                <a:gd name="T34" fmla="*/ 5 w 33"/>
                <a:gd name="T35" fmla="*/ 27 h 56"/>
                <a:gd name="T36" fmla="*/ 1 w 33"/>
                <a:gd name="T37" fmla="*/ 34 h 56"/>
                <a:gd name="T38" fmla="*/ 2 w 33"/>
                <a:gd name="T39" fmla="*/ 42 h 56"/>
                <a:gd name="T40" fmla="*/ 3 w 33"/>
                <a:gd name="T41" fmla="*/ 44 h 56"/>
                <a:gd name="T42" fmla="*/ 3 w 33"/>
                <a:gd name="T43" fmla="*/ 44 h 56"/>
                <a:gd name="T44" fmla="*/ 3 w 33"/>
                <a:gd name="T45" fmla="*/ 44 h 56"/>
                <a:gd name="T46" fmla="*/ 4 w 33"/>
                <a:gd name="T47" fmla="*/ 47 h 56"/>
                <a:gd name="T48" fmla="*/ 7 w 33"/>
                <a:gd name="T49" fmla="*/ 53 h 56"/>
                <a:gd name="T50" fmla="*/ 16 w 33"/>
                <a:gd name="T51" fmla="*/ 55 h 56"/>
                <a:gd name="T52" fmla="*/ 22 w 33"/>
                <a:gd name="T53" fmla="*/ 53 h 56"/>
                <a:gd name="T54" fmla="*/ 28 w 33"/>
                <a:gd name="T55" fmla="*/ 49 h 56"/>
                <a:gd name="T56" fmla="*/ 32 w 33"/>
                <a:gd name="T57" fmla="*/ 42 h 56"/>
                <a:gd name="T58" fmla="*/ 31 w 33"/>
                <a:gd name="T59" fmla="*/ 3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3" h="56">
                  <a:moveTo>
                    <a:pt x="31" y="33"/>
                  </a:moveTo>
                  <a:cubicBezTo>
                    <a:pt x="29" y="29"/>
                    <a:pt x="25" y="26"/>
                    <a:pt x="20" y="24"/>
                  </a:cubicBezTo>
                  <a:cubicBezTo>
                    <a:pt x="20" y="24"/>
                    <a:pt x="20" y="24"/>
                    <a:pt x="19" y="24"/>
                  </a:cubicBezTo>
                  <a:cubicBezTo>
                    <a:pt x="19" y="23"/>
                    <a:pt x="19" y="21"/>
                    <a:pt x="19" y="20"/>
                  </a:cubicBezTo>
                  <a:cubicBezTo>
                    <a:pt x="19" y="20"/>
                    <a:pt x="19" y="19"/>
                    <a:pt x="19" y="18"/>
                  </a:cubicBezTo>
                  <a:cubicBezTo>
                    <a:pt x="19" y="18"/>
                    <a:pt x="19" y="18"/>
                    <a:pt x="19" y="17"/>
                  </a:cubicBezTo>
                  <a:cubicBezTo>
                    <a:pt x="19" y="14"/>
                    <a:pt x="17" y="12"/>
                    <a:pt x="14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2" y="11"/>
                    <a:pt x="12" y="10"/>
                    <a:pt x="12" y="9"/>
                  </a:cubicBezTo>
                  <a:cubicBezTo>
                    <a:pt x="12" y="9"/>
                    <a:pt x="12" y="8"/>
                    <a:pt x="12" y="8"/>
                  </a:cubicBezTo>
                  <a:cubicBezTo>
                    <a:pt x="12" y="8"/>
                    <a:pt x="12" y="8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7"/>
                    <a:pt x="11" y="6"/>
                    <a:pt x="11" y="5"/>
                  </a:cubicBezTo>
                  <a:cubicBezTo>
                    <a:pt x="11" y="2"/>
                    <a:pt x="9" y="0"/>
                    <a:pt x="7" y="0"/>
                  </a:cubicBezTo>
                  <a:cubicBezTo>
                    <a:pt x="4" y="0"/>
                    <a:pt x="1" y="2"/>
                    <a:pt x="2" y="5"/>
                  </a:cubicBezTo>
                  <a:cubicBezTo>
                    <a:pt x="2" y="9"/>
                    <a:pt x="3" y="13"/>
                    <a:pt x="4" y="17"/>
                  </a:cubicBezTo>
                  <a:cubicBezTo>
                    <a:pt x="3" y="20"/>
                    <a:pt x="3" y="22"/>
                    <a:pt x="4" y="25"/>
                  </a:cubicBezTo>
                  <a:cubicBezTo>
                    <a:pt x="4" y="26"/>
                    <a:pt x="4" y="26"/>
                    <a:pt x="5" y="27"/>
                  </a:cubicBezTo>
                  <a:cubicBezTo>
                    <a:pt x="3" y="29"/>
                    <a:pt x="1" y="31"/>
                    <a:pt x="1" y="34"/>
                  </a:cubicBezTo>
                  <a:cubicBezTo>
                    <a:pt x="0" y="37"/>
                    <a:pt x="1" y="40"/>
                    <a:pt x="2" y="42"/>
                  </a:cubicBezTo>
                  <a:cubicBezTo>
                    <a:pt x="2" y="43"/>
                    <a:pt x="2" y="43"/>
                    <a:pt x="3" y="44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3" y="45"/>
                    <a:pt x="3" y="46"/>
                    <a:pt x="4" y="47"/>
                  </a:cubicBezTo>
                  <a:cubicBezTo>
                    <a:pt x="4" y="49"/>
                    <a:pt x="5" y="51"/>
                    <a:pt x="7" y="53"/>
                  </a:cubicBezTo>
                  <a:cubicBezTo>
                    <a:pt x="10" y="55"/>
                    <a:pt x="13" y="56"/>
                    <a:pt x="16" y="55"/>
                  </a:cubicBezTo>
                  <a:cubicBezTo>
                    <a:pt x="18" y="55"/>
                    <a:pt x="20" y="54"/>
                    <a:pt x="22" y="53"/>
                  </a:cubicBezTo>
                  <a:cubicBezTo>
                    <a:pt x="24" y="52"/>
                    <a:pt x="26" y="50"/>
                    <a:pt x="28" y="49"/>
                  </a:cubicBezTo>
                  <a:cubicBezTo>
                    <a:pt x="30" y="47"/>
                    <a:pt x="31" y="44"/>
                    <a:pt x="32" y="42"/>
                  </a:cubicBezTo>
                  <a:cubicBezTo>
                    <a:pt x="33" y="39"/>
                    <a:pt x="32" y="36"/>
                    <a:pt x="31" y="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475A00EB-865C-4A8A-8C6C-5DCFA62FB4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1450" y="4859338"/>
              <a:ext cx="385763" cy="887413"/>
            </a:xfrm>
            <a:custGeom>
              <a:avLst/>
              <a:gdLst>
                <a:gd name="T0" fmla="*/ 86 w 91"/>
                <a:gd name="T1" fmla="*/ 196 h 209"/>
                <a:gd name="T2" fmla="*/ 59 w 91"/>
                <a:gd name="T3" fmla="*/ 208 h 209"/>
                <a:gd name="T4" fmla="*/ 57 w 91"/>
                <a:gd name="T5" fmla="*/ 208 h 209"/>
                <a:gd name="T6" fmla="*/ 32 w 91"/>
                <a:gd name="T7" fmla="*/ 192 h 209"/>
                <a:gd name="T8" fmla="*/ 39 w 91"/>
                <a:gd name="T9" fmla="*/ 179 h 209"/>
                <a:gd name="T10" fmla="*/ 41 w 91"/>
                <a:gd name="T11" fmla="*/ 168 h 209"/>
                <a:gd name="T12" fmla="*/ 25 w 91"/>
                <a:gd name="T13" fmla="*/ 142 h 209"/>
                <a:gd name="T14" fmla="*/ 10 w 91"/>
                <a:gd name="T15" fmla="*/ 112 h 209"/>
                <a:gd name="T16" fmla="*/ 19 w 91"/>
                <a:gd name="T17" fmla="*/ 93 h 209"/>
                <a:gd name="T18" fmla="*/ 14 w 91"/>
                <a:gd name="T19" fmla="*/ 91 h 209"/>
                <a:gd name="T20" fmla="*/ 6 w 91"/>
                <a:gd name="T21" fmla="*/ 74 h 209"/>
                <a:gd name="T22" fmla="*/ 15 w 91"/>
                <a:gd name="T23" fmla="*/ 65 h 209"/>
                <a:gd name="T24" fmla="*/ 4 w 91"/>
                <a:gd name="T25" fmla="*/ 45 h 209"/>
                <a:gd name="T26" fmla="*/ 1 w 91"/>
                <a:gd name="T27" fmla="*/ 26 h 209"/>
                <a:gd name="T28" fmla="*/ 10 w 91"/>
                <a:gd name="T29" fmla="*/ 11 h 209"/>
                <a:gd name="T30" fmla="*/ 11 w 91"/>
                <a:gd name="T31" fmla="*/ 10 h 209"/>
                <a:gd name="T32" fmla="*/ 47 w 91"/>
                <a:gd name="T33" fmla="*/ 3 h 209"/>
                <a:gd name="T34" fmla="*/ 70 w 91"/>
                <a:gd name="T35" fmla="*/ 32 h 209"/>
                <a:gd name="T36" fmla="*/ 67 w 91"/>
                <a:gd name="T37" fmla="*/ 50 h 209"/>
                <a:gd name="T38" fmla="*/ 64 w 91"/>
                <a:gd name="T39" fmla="*/ 58 h 209"/>
                <a:gd name="T40" fmla="*/ 67 w 91"/>
                <a:gd name="T41" fmla="*/ 59 h 209"/>
                <a:gd name="T42" fmla="*/ 74 w 91"/>
                <a:gd name="T43" fmla="*/ 75 h 209"/>
                <a:gd name="T44" fmla="*/ 66 w 91"/>
                <a:gd name="T45" fmla="*/ 85 h 209"/>
                <a:gd name="T46" fmla="*/ 77 w 91"/>
                <a:gd name="T47" fmla="*/ 96 h 209"/>
                <a:gd name="T48" fmla="*/ 78 w 91"/>
                <a:gd name="T49" fmla="*/ 135 h 209"/>
                <a:gd name="T50" fmla="*/ 73 w 91"/>
                <a:gd name="T51" fmla="*/ 154 h 209"/>
                <a:gd name="T52" fmla="*/ 75 w 91"/>
                <a:gd name="T53" fmla="*/ 168 h 209"/>
                <a:gd name="T54" fmla="*/ 87 w 91"/>
                <a:gd name="T55" fmla="*/ 180 h 209"/>
                <a:gd name="T56" fmla="*/ 86 w 91"/>
                <a:gd name="T57" fmla="*/ 196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1" h="209">
                  <a:moveTo>
                    <a:pt x="86" y="196"/>
                  </a:moveTo>
                  <a:cubicBezTo>
                    <a:pt x="79" y="203"/>
                    <a:pt x="69" y="207"/>
                    <a:pt x="59" y="208"/>
                  </a:cubicBezTo>
                  <a:cubicBezTo>
                    <a:pt x="58" y="208"/>
                    <a:pt x="58" y="208"/>
                    <a:pt x="57" y="208"/>
                  </a:cubicBezTo>
                  <a:cubicBezTo>
                    <a:pt x="47" y="209"/>
                    <a:pt x="28" y="206"/>
                    <a:pt x="32" y="192"/>
                  </a:cubicBezTo>
                  <a:cubicBezTo>
                    <a:pt x="34" y="188"/>
                    <a:pt x="38" y="184"/>
                    <a:pt x="39" y="179"/>
                  </a:cubicBezTo>
                  <a:cubicBezTo>
                    <a:pt x="41" y="176"/>
                    <a:pt x="41" y="172"/>
                    <a:pt x="41" y="168"/>
                  </a:cubicBezTo>
                  <a:cubicBezTo>
                    <a:pt x="40" y="157"/>
                    <a:pt x="33" y="150"/>
                    <a:pt x="25" y="142"/>
                  </a:cubicBezTo>
                  <a:cubicBezTo>
                    <a:pt x="18" y="134"/>
                    <a:pt x="10" y="124"/>
                    <a:pt x="10" y="112"/>
                  </a:cubicBezTo>
                  <a:cubicBezTo>
                    <a:pt x="11" y="105"/>
                    <a:pt x="14" y="98"/>
                    <a:pt x="19" y="93"/>
                  </a:cubicBezTo>
                  <a:cubicBezTo>
                    <a:pt x="17" y="92"/>
                    <a:pt x="15" y="92"/>
                    <a:pt x="14" y="91"/>
                  </a:cubicBezTo>
                  <a:cubicBezTo>
                    <a:pt x="8" y="87"/>
                    <a:pt x="4" y="81"/>
                    <a:pt x="6" y="74"/>
                  </a:cubicBezTo>
                  <a:cubicBezTo>
                    <a:pt x="7" y="70"/>
                    <a:pt x="11" y="67"/>
                    <a:pt x="15" y="65"/>
                  </a:cubicBezTo>
                  <a:cubicBezTo>
                    <a:pt x="10" y="59"/>
                    <a:pt x="6" y="53"/>
                    <a:pt x="4" y="45"/>
                  </a:cubicBezTo>
                  <a:cubicBezTo>
                    <a:pt x="1" y="39"/>
                    <a:pt x="0" y="33"/>
                    <a:pt x="1" y="26"/>
                  </a:cubicBezTo>
                  <a:cubicBezTo>
                    <a:pt x="2" y="20"/>
                    <a:pt x="5" y="15"/>
                    <a:pt x="10" y="11"/>
                  </a:cubicBezTo>
                  <a:cubicBezTo>
                    <a:pt x="10" y="10"/>
                    <a:pt x="11" y="10"/>
                    <a:pt x="11" y="10"/>
                  </a:cubicBezTo>
                  <a:cubicBezTo>
                    <a:pt x="21" y="2"/>
                    <a:pt x="35" y="0"/>
                    <a:pt x="47" y="3"/>
                  </a:cubicBezTo>
                  <a:cubicBezTo>
                    <a:pt x="59" y="7"/>
                    <a:pt x="70" y="18"/>
                    <a:pt x="70" y="32"/>
                  </a:cubicBezTo>
                  <a:cubicBezTo>
                    <a:pt x="71" y="38"/>
                    <a:pt x="69" y="44"/>
                    <a:pt x="67" y="50"/>
                  </a:cubicBezTo>
                  <a:cubicBezTo>
                    <a:pt x="66" y="53"/>
                    <a:pt x="65" y="55"/>
                    <a:pt x="64" y="58"/>
                  </a:cubicBezTo>
                  <a:cubicBezTo>
                    <a:pt x="65" y="58"/>
                    <a:pt x="66" y="59"/>
                    <a:pt x="67" y="59"/>
                  </a:cubicBezTo>
                  <a:cubicBezTo>
                    <a:pt x="73" y="62"/>
                    <a:pt x="75" y="69"/>
                    <a:pt x="74" y="75"/>
                  </a:cubicBezTo>
                  <a:cubicBezTo>
                    <a:pt x="73" y="79"/>
                    <a:pt x="70" y="83"/>
                    <a:pt x="66" y="85"/>
                  </a:cubicBezTo>
                  <a:cubicBezTo>
                    <a:pt x="70" y="88"/>
                    <a:pt x="74" y="91"/>
                    <a:pt x="77" y="96"/>
                  </a:cubicBezTo>
                  <a:cubicBezTo>
                    <a:pt x="84" y="108"/>
                    <a:pt x="81" y="122"/>
                    <a:pt x="78" y="135"/>
                  </a:cubicBezTo>
                  <a:cubicBezTo>
                    <a:pt x="76" y="141"/>
                    <a:pt x="75" y="147"/>
                    <a:pt x="73" y="154"/>
                  </a:cubicBezTo>
                  <a:cubicBezTo>
                    <a:pt x="72" y="159"/>
                    <a:pt x="72" y="163"/>
                    <a:pt x="75" y="168"/>
                  </a:cubicBezTo>
                  <a:cubicBezTo>
                    <a:pt x="79" y="173"/>
                    <a:pt x="84" y="175"/>
                    <a:pt x="87" y="180"/>
                  </a:cubicBezTo>
                  <a:cubicBezTo>
                    <a:pt x="91" y="185"/>
                    <a:pt x="90" y="192"/>
                    <a:pt x="86" y="196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E0A51105-C20B-4A12-8770-81EA1061B5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1450" y="4905375"/>
              <a:ext cx="327025" cy="841375"/>
            </a:xfrm>
            <a:custGeom>
              <a:avLst/>
              <a:gdLst>
                <a:gd name="T0" fmla="*/ 74 w 77"/>
                <a:gd name="T1" fmla="*/ 185 h 198"/>
                <a:gd name="T2" fmla="*/ 59 w 77"/>
                <a:gd name="T3" fmla="*/ 197 h 198"/>
                <a:gd name="T4" fmla="*/ 57 w 77"/>
                <a:gd name="T5" fmla="*/ 197 h 198"/>
                <a:gd name="T6" fmla="*/ 32 w 77"/>
                <a:gd name="T7" fmla="*/ 181 h 198"/>
                <a:gd name="T8" fmla="*/ 39 w 77"/>
                <a:gd name="T9" fmla="*/ 168 h 198"/>
                <a:gd name="T10" fmla="*/ 41 w 77"/>
                <a:gd name="T11" fmla="*/ 157 h 198"/>
                <a:gd name="T12" fmla="*/ 25 w 77"/>
                <a:gd name="T13" fmla="*/ 131 h 198"/>
                <a:gd name="T14" fmla="*/ 10 w 77"/>
                <a:gd name="T15" fmla="*/ 101 h 198"/>
                <a:gd name="T16" fmla="*/ 13 w 77"/>
                <a:gd name="T17" fmla="*/ 90 h 198"/>
                <a:gd name="T18" fmla="*/ 19 w 77"/>
                <a:gd name="T19" fmla="*/ 82 h 198"/>
                <a:gd name="T20" fmla="*/ 14 w 77"/>
                <a:gd name="T21" fmla="*/ 80 h 198"/>
                <a:gd name="T22" fmla="*/ 13 w 77"/>
                <a:gd name="T23" fmla="*/ 79 h 198"/>
                <a:gd name="T24" fmla="*/ 6 w 77"/>
                <a:gd name="T25" fmla="*/ 63 h 198"/>
                <a:gd name="T26" fmla="*/ 9 w 77"/>
                <a:gd name="T27" fmla="*/ 58 h 198"/>
                <a:gd name="T28" fmla="*/ 15 w 77"/>
                <a:gd name="T29" fmla="*/ 54 h 198"/>
                <a:gd name="T30" fmla="*/ 10 w 77"/>
                <a:gd name="T31" fmla="*/ 47 h 198"/>
                <a:gd name="T32" fmla="*/ 4 w 77"/>
                <a:gd name="T33" fmla="*/ 34 h 198"/>
                <a:gd name="T34" fmla="*/ 1 w 77"/>
                <a:gd name="T35" fmla="*/ 15 h 198"/>
                <a:gd name="T36" fmla="*/ 10 w 77"/>
                <a:gd name="T37" fmla="*/ 0 h 198"/>
                <a:gd name="T38" fmla="*/ 36 w 77"/>
                <a:gd name="T39" fmla="*/ 24 h 198"/>
                <a:gd name="T40" fmla="*/ 36 w 77"/>
                <a:gd name="T41" fmla="*/ 43 h 198"/>
                <a:gd name="T42" fmla="*/ 36 w 77"/>
                <a:gd name="T43" fmla="*/ 43 h 198"/>
                <a:gd name="T44" fmla="*/ 34 w 77"/>
                <a:gd name="T45" fmla="*/ 51 h 198"/>
                <a:gd name="T46" fmla="*/ 37 w 77"/>
                <a:gd name="T47" fmla="*/ 52 h 198"/>
                <a:gd name="T48" fmla="*/ 39 w 77"/>
                <a:gd name="T49" fmla="*/ 53 h 198"/>
                <a:gd name="T50" fmla="*/ 46 w 77"/>
                <a:gd name="T51" fmla="*/ 67 h 198"/>
                <a:gd name="T52" fmla="*/ 41 w 77"/>
                <a:gd name="T53" fmla="*/ 76 h 198"/>
                <a:gd name="T54" fmla="*/ 39 w 77"/>
                <a:gd name="T55" fmla="*/ 78 h 198"/>
                <a:gd name="T56" fmla="*/ 50 w 77"/>
                <a:gd name="T57" fmla="*/ 86 h 198"/>
                <a:gd name="T58" fmla="*/ 51 w 77"/>
                <a:gd name="T59" fmla="*/ 87 h 198"/>
                <a:gd name="T60" fmla="*/ 58 w 77"/>
                <a:gd name="T61" fmla="*/ 126 h 198"/>
                <a:gd name="T62" fmla="*/ 56 w 77"/>
                <a:gd name="T63" fmla="*/ 145 h 198"/>
                <a:gd name="T64" fmla="*/ 59 w 77"/>
                <a:gd name="T65" fmla="*/ 159 h 198"/>
                <a:gd name="T66" fmla="*/ 73 w 77"/>
                <a:gd name="T67" fmla="*/ 169 h 198"/>
                <a:gd name="T68" fmla="*/ 74 w 77"/>
                <a:gd name="T69" fmla="*/ 185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7" h="198">
                  <a:moveTo>
                    <a:pt x="74" y="185"/>
                  </a:moveTo>
                  <a:cubicBezTo>
                    <a:pt x="70" y="190"/>
                    <a:pt x="65" y="194"/>
                    <a:pt x="59" y="197"/>
                  </a:cubicBezTo>
                  <a:cubicBezTo>
                    <a:pt x="58" y="197"/>
                    <a:pt x="58" y="197"/>
                    <a:pt x="57" y="197"/>
                  </a:cubicBezTo>
                  <a:cubicBezTo>
                    <a:pt x="47" y="198"/>
                    <a:pt x="28" y="195"/>
                    <a:pt x="32" y="181"/>
                  </a:cubicBezTo>
                  <a:cubicBezTo>
                    <a:pt x="34" y="177"/>
                    <a:pt x="38" y="173"/>
                    <a:pt x="39" y="168"/>
                  </a:cubicBezTo>
                  <a:cubicBezTo>
                    <a:pt x="41" y="165"/>
                    <a:pt x="41" y="161"/>
                    <a:pt x="41" y="157"/>
                  </a:cubicBezTo>
                  <a:cubicBezTo>
                    <a:pt x="40" y="146"/>
                    <a:pt x="33" y="139"/>
                    <a:pt x="25" y="131"/>
                  </a:cubicBezTo>
                  <a:cubicBezTo>
                    <a:pt x="18" y="123"/>
                    <a:pt x="10" y="113"/>
                    <a:pt x="10" y="101"/>
                  </a:cubicBezTo>
                  <a:cubicBezTo>
                    <a:pt x="11" y="97"/>
                    <a:pt x="12" y="93"/>
                    <a:pt x="13" y="90"/>
                  </a:cubicBezTo>
                  <a:cubicBezTo>
                    <a:pt x="15" y="87"/>
                    <a:pt x="17" y="84"/>
                    <a:pt x="19" y="82"/>
                  </a:cubicBezTo>
                  <a:cubicBezTo>
                    <a:pt x="17" y="81"/>
                    <a:pt x="15" y="81"/>
                    <a:pt x="14" y="80"/>
                  </a:cubicBezTo>
                  <a:cubicBezTo>
                    <a:pt x="13" y="80"/>
                    <a:pt x="13" y="79"/>
                    <a:pt x="13" y="79"/>
                  </a:cubicBezTo>
                  <a:cubicBezTo>
                    <a:pt x="8" y="76"/>
                    <a:pt x="4" y="69"/>
                    <a:pt x="6" y="63"/>
                  </a:cubicBezTo>
                  <a:cubicBezTo>
                    <a:pt x="7" y="61"/>
                    <a:pt x="8" y="59"/>
                    <a:pt x="9" y="58"/>
                  </a:cubicBezTo>
                  <a:cubicBezTo>
                    <a:pt x="11" y="56"/>
                    <a:pt x="13" y="55"/>
                    <a:pt x="15" y="54"/>
                  </a:cubicBezTo>
                  <a:cubicBezTo>
                    <a:pt x="13" y="51"/>
                    <a:pt x="11" y="49"/>
                    <a:pt x="10" y="47"/>
                  </a:cubicBezTo>
                  <a:cubicBezTo>
                    <a:pt x="7" y="43"/>
                    <a:pt x="5" y="39"/>
                    <a:pt x="4" y="34"/>
                  </a:cubicBezTo>
                  <a:cubicBezTo>
                    <a:pt x="1" y="28"/>
                    <a:pt x="0" y="22"/>
                    <a:pt x="1" y="15"/>
                  </a:cubicBezTo>
                  <a:cubicBezTo>
                    <a:pt x="2" y="9"/>
                    <a:pt x="5" y="4"/>
                    <a:pt x="10" y="0"/>
                  </a:cubicBezTo>
                  <a:cubicBezTo>
                    <a:pt x="23" y="2"/>
                    <a:pt x="34" y="11"/>
                    <a:pt x="36" y="24"/>
                  </a:cubicBezTo>
                  <a:cubicBezTo>
                    <a:pt x="38" y="30"/>
                    <a:pt x="37" y="37"/>
                    <a:pt x="36" y="43"/>
                  </a:cubicBezTo>
                  <a:cubicBezTo>
                    <a:pt x="36" y="43"/>
                    <a:pt x="36" y="43"/>
                    <a:pt x="36" y="43"/>
                  </a:cubicBezTo>
                  <a:cubicBezTo>
                    <a:pt x="35" y="46"/>
                    <a:pt x="35" y="49"/>
                    <a:pt x="34" y="51"/>
                  </a:cubicBezTo>
                  <a:cubicBezTo>
                    <a:pt x="35" y="52"/>
                    <a:pt x="36" y="52"/>
                    <a:pt x="37" y="52"/>
                  </a:cubicBezTo>
                  <a:cubicBezTo>
                    <a:pt x="38" y="52"/>
                    <a:pt x="39" y="53"/>
                    <a:pt x="39" y="53"/>
                  </a:cubicBezTo>
                  <a:cubicBezTo>
                    <a:pt x="44" y="56"/>
                    <a:pt x="46" y="61"/>
                    <a:pt x="46" y="67"/>
                  </a:cubicBezTo>
                  <a:cubicBezTo>
                    <a:pt x="45" y="70"/>
                    <a:pt x="44" y="73"/>
                    <a:pt x="41" y="76"/>
                  </a:cubicBezTo>
                  <a:cubicBezTo>
                    <a:pt x="41" y="77"/>
                    <a:pt x="40" y="77"/>
                    <a:pt x="39" y="78"/>
                  </a:cubicBezTo>
                  <a:cubicBezTo>
                    <a:pt x="43" y="80"/>
                    <a:pt x="47" y="82"/>
                    <a:pt x="50" y="86"/>
                  </a:cubicBezTo>
                  <a:cubicBezTo>
                    <a:pt x="51" y="86"/>
                    <a:pt x="51" y="87"/>
                    <a:pt x="51" y="87"/>
                  </a:cubicBezTo>
                  <a:cubicBezTo>
                    <a:pt x="60" y="98"/>
                    <a:pt x="59" y="113"/>
                    <a:pt x="58" y="126"/>
                  </a:cubicBezTo>
                  <a:cubicBezTo>
                    <a:pt x="57" y="132"/>
                    <a:pt x="56" y="138"/>
                    <a:pt x="56" y="145"/>
                  </a:cubicBezTo>
                  <a:cubicBezTo>
                    <a:pt x="55" y="150"/>
                    <a:pt x="56" y="155"/>
                    <a:pt x="59" y="159"/>
                  </a:cubicBezTo>
                  <a:cubicBezTo>
                    <a:pt x="63" y="163"/>
                    <a:pt x="69" y="165"/>
                    <a:pt x="73" y="169"/>
                  </a:cubicBezTo>
                  <a:cubicBezTo>
                    <a:pt x="77" y="174"/>
                    <a:pt x="77" y="180"/>
                    <a:pt x="74" y="185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C8DE3DAC-D45D-4D10-A834-1D504C39D7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1613" y="4948238"/>
              <a:ext cx="60325" cy="88900"/>
            </a:xfrm>
            <a:custGeom>
              <a:avLst/>
              <a:gdLst>
                <a:gd name="T0" fmla="*/ 12 w 14"/>
                <a:gd name="T1" fmla="*/ 5 h 21"/>
                <a:gd name="T2" fmla="*/ 8 w 14"/>
                <a:gd name="T3" fmla="*/ 0 h 21"/>
                <a:gd name="T4" fmla="*/ 5 w 14"/>
                <a:gd name="T5" fmla="*/ 0 h 21"/>
                <a:gd name="T6" fmla="*/ 2 w 14"/>
                <a:gd name="T7" fmla="*/ 2 h 21"/>
                <a:gd name="T8" fmla="*/ 0 w 14"/>
                <a:gd name="T9" fmla="*/ 5 h 21"/>
                <a:gd name="T10" fmla="*/ 0 w 14"/>
                <a:gd name="T11" fmla="*/ 10 h 21"/>
                <a:gd name="T12" fmla="*/ 2 w 14"/>
                <a:gd name="T13" fmla="*/ 16 h 21"/>
                <a:gd name="T14" fmla="*/ 7 w 14"/>
                <a:gd name="T15" fmla="*/ 20 h 21"/>
                <a:gd name="T16" fmla="*/ 11 w 14"/>
                <a:gd name="T17" fmla="*/ 19 h 21"/>
                <a:gd name="T18" fmla="*/ 13 w 14"/>
                <a:gd name="T19" fmla="*/ 16 h 21"/>
                <a:gd name="T20" fmla="*/ 14 w 14"/>
                <a:gd name="T21" fmla="*/ 11 h 21"/>
                <a:gd name="T22" fmla="*/ 12 w 14"/>
                <a:gd name="T23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21">
                  <a:moveTo>
                    <a:pt x="12" y="5"/>
                  </a:moveTo>
                  <a:cubicBezTo>
                    <a:pt x="11" y="3"/>
                    <a:pt x="10" y="1"/>
                    <a:pt x="8" y="0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4" y="0"/>
                    <a:pt x="3" y="1"/>
                    <a:pt x="2" y="2"/>
                  </a:cubicBezTo>
                  <a:cubicBezTo>
                    <a:pt x="1" y="3"/>
                    <a:pt x="1" y="4"/>
                    <a:pt x="0" y="5"/>
                  </a:cubicBezTo>
                  <a:cubicBezTo>
                    <a:pt x="0" y="7"/>
                    <a:pt x="0" y="9"/>
                    <a:pt x="0" y="10"/>
                  </a:cubicBezTo>
                  <a:cubicBezTo>
                    <a:pt x="0" y="12"/>
                    <a:pt x="1" y="14"/>
                    <a:pt x="2" y="16"/>
                  </a:cubicBezTo>
                  <a:cubicBezTo>
                    <a:pt x="3" y="18"/>
                    <a:pt x="4" y="20"/>
                    <a:pt x="7" y="20"/>
                  </a:cubicBezTo>
                  <a:cubicBezTo>
                    <a:pt x="8" y="21"/>
                    <a:pt x="10" y="20"/>
                    <a:pt x="11" y="19"/>
                  </a:cubicBezTo>
                  <a:cubicBezTo>
                    <a:pt x="12" y="18"/>
                    <a:pt x="13" y="17"/>
                    <a:pt x="13" y="16"/>
                  </a:cubicBezTo>
                  <a:cubicBezTo>
                    <a:pt x="14" y="15"/>
                    <a:pt x="14" y="13"/>
                    <a:pt x="14" y="11"/>
                  </a:cubicBezTo>
                  <a:cubicBezTo>
                    <a:pt x="14" y="9"/>
                    <a:pt x="13" y="7"/>
                    <a:pt x="12" y="5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59729969-330B-4890-BF3D-7950C5A02E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9713" y="5003800"/>
              <a:ext cx="0" cy="3175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1 h 1"/>
                <a:gd name="T4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589A2246-AC4A-4A1A-9511-B3B2952EEE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9550" y="5160963"/>
              <a:ext cx="106363" cy="63500"/>
            </a:xfrm>
            <a:custGeom>
              <a:avLst/>
              <a:gdLst>
                <a:gd name="T0" fmla="*/ 24 w 25"/>
                <a:gd name="T1" fmla="*/ 4 h 15"/>
                <a:gd name="T2" fmla="*/ 14 w 25"/>
                <a:gd name="T3" fmla="*/ 0 h 15"/>
                <a:gd name="T4" fmla="*/ 3 w 25"/>
                <a:gd name="T5" fmla="*/ 3 h 15"/>
                <a:gd name="T6" fmla="*/ 1 w 25"/>
                <a:gd name="T7" fmla="*/ 7 h 15"/>
                <a:gd name="T8" fmla="*/ 3 w 25"/>
                <a:gd name="T9" fmla="*/ 12 h 15"/>
                <a:gd name="T10" fmla="*/ 20 w 25"/>
                <a:gd name="T11" fmla="*/ 13 h 15"/>
                <a:gd name="T12" fmla="*/ 24 w 25"/>
                <a:gd name="T13" fmla="*/ 10 h 15"/>
                <a:gd name="T14" fmla="*/ 24 w 25"/>
                <a:gd name="T15" fmla="*/ 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15">
                  <a:moveTo>
                    <a:pt x="24" y="4"/>
                  </a:moveTo>
                  <a:cubicBezTo>
                    <a:pt x="22" y="0"/>
                    <a:pt x="18" y="0"/>
                    <a:pt x="14" y="0"/>
                  </a:cubicBezTo>
                  <a:cubicBezTo>
                    <a:pt x="10" y="0"/>
                    <a:pt x="7" y="1"/>
                    <a:pt x="3" y="3"/>
                  </a:cubicBezTo>
                  <a:cubicBezTo>
                    <a:pt x="1" y="3"/>
                    <a:pt x="1" y="5"/>
                    <a:pt x="1" y="7"/>
                  </a:cubicBezTo>
                  <a:cubicBezTo>
                    <a:pt x="0" y="9"/>
                    <a:pt x="1" y="11"/>
                    <a:pt x="3" y="12"/>
                  </a:cubicBezTo>
                  <a:cubicBezTo>
                    <a:pt x="8" y="15"/>
                    <a:pt x="15" y="15"/>
                    <a:pt x="20" y="13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5" y="8"/>
                    <a:pt x="25" y="5"/>
                    <a:pt x="24" y="4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C2A7D60D-47A5-457F-BBDE-BB9A84C3D1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538" y="5308600"/>
              <a:ext cx="84138" cy="114300"/>
            </a:xfrm>
            <a:custGeom>
              <a:avLst/>
              <a:gdLst>
                <a:gd name="T0" fmla="*/ 14 w 20"/>
                <a:gd name="T1" fmla="*/ 6 h 27"/>
                <a:gd name="T2" fmla="*/ 10 w 20"/>
                <a:gd name="T3" fmla="*/ 2 h 27"/>
                <a:gd name="T4" fmla="*/ 4 w 20"/>
                <a:gd name="T5" fmla="*/ 2 h 27"/>
                <a:gd name="T6" fmla="*/ 2 w 20"/>
                <a:gd name="T7" fmla="*/ 4 h 27"/>
                <a:gd name="T8" fmla="*/ 1 w 20"/>
                <a:gd name="T9" fmla="*/ 6 h 27"/>
                <a:gd name="T10" fmla="*/ 15 w 20"/>
                <a:gd name="T11" fmla="*/ 26 h 27"/>
                <a:gd name="T12" fmla="*/ 20 w 20"/>
                <a:gd name="T13" fmla="*/ 23 h 27"/>
                <a:gd name="T14" fmla="*/ 14 w 20"/>
                <a:gd name="T15" fmla="*/ 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27">
                  <a:moveTo>
                    <a:pt x="14" y="6"/>
                  </a:moveTo>
                  <a:cubicBezTo>
                    <a:pt x="13" y="4"/>
                    <a:pt x="12" y="3"/>
                    <a:pt x="10" y="2"/>
                  </a:cubicBezTo>
                  <a:cubicBezTo>
                    <a:pt x="8" y="1"/>
                    <a:pt x="6" y="0"/>
                    <a:pt x="4" y="2"/>
                  </a:cubicBezTo>
                  <a:cubicBezTo>
                    <a:pt x="3" y="2"/>
                    <a:pt x="2" y="3"/>
                    <a:pt x="2" y="4"/>
                  </a:cubicBezTo>
                  <a:cubicBezTo>
                    <a:pt x="1" y="5"/>
                    <a:pt x="1" y="5"/>
                    <a:pt x="1" y="6"/>
                  </a:cubicBezTo>
                  <a:cubicBezTo>
                    <a:pt x="0" y="15"/>
                    <a:pt x="7" y="24"/>
                    <a:pt x="15" y="26"/>
                  </a:cubicBezTo>
                  <a:cubicBezTo>
                    <a:pt x="17" y="27"/>
                    <a:pt x="20" y="25"/>
                    <a:pt x="20" y="23"/>
                  </a:cubicBezTo>
                  <a:cubicBezTo>
                    <a:pt x="19" y="17"/>
                    <a:pt x="17" y="11"/>
                    <a:pt x="14" y="6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43343D8C-BA65-43B4-9037-300D2796E1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8613" y="5630863"/>
              <a:ext cx="63500" cy="73025"/>
            </a:xfrm>
            <a:custGeom>
              <a:avLst/>
              <a:gdLst>
                <a:gd name="T0" fmla="*/ 14 w 15"/>
                <a:gd name="T1" fmla="*/ 2 h 17"/>
                <a:gd name="T2" fmla="*/ 8 w 15"/>
                <a:gd name="T3" fmla="*/ 1 h 17"/>
                <a:gd name="T4" fmla="*/ 5 w 15"/>
                <a:gd name="T5" fmla="*/ 2 h 17"/>
                <a:gd name="T6" fmla="*/ 5 w 15"/>
                <a:gd name="T7" fmla="*/ 3 h 17"/>
                <a:gd name="T8" fmla="*/ 2 w 15"/>
                <a:gd name="T9" fmla="*/ 6 h 17"/>
                <a:gd name="T10" fmla="*/ 1 w 15"/>
                <a:gd name="T11" fmla="*/ 9 h 17"/>
                <a:gd name="T12" fmla="*/ 1 w 15"/>
                <a:gd name="T13" fmla="*/ 14 h 17"/>
                <a:gd name="T14" fmla="*/ 7 w 15"/>
                <a:gd name="T15" fmla="*/ 16 h 17"/>
                <a:gd name="T16" fmla="*/ 11 w 15"/>
                <a:gd name="T17" fmla="*/ 14 h 17"/>
                <a:gd name="T18" fmla="*/ 13 w 15"/>
                <a:gd name="T19" fmla="*/ 11 h 17"/>
                <a:gd name="T20" fmla="*/ 15 w 15"/>
                <a:gd name="T21" fmla="*/ 8 h 17"/>
                <a:gd name="T22" fmla="*/ 14 w 15"/>
                <a:gd name="T23" fmla="*/ 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17">
                  <a:moveTo>
                    <a:pt x="14" y="2"/>
                  </a:moveTo>
                  <a:cubicBezTo>
                    <a:pt x="12" y="1"/>
                    <a:pt x="10" y="0"/>
                    <a:pt x="8" y="1"/>
                  </a:cubicBezTo>
                  <a:cubicBezTo>
                    <a:pt x="7" y="1"/>
                    <a:pt x="6" y="2"/>
                    <a:pt x="5" y="2"/>
                  </a:cubicBezTo>
                  <a:cubicBezTo>
                    <a:pt x="5" y="2"/>
                    <a:pt x="5" y="2"/>
                    <a:pt x="5" y="3"/>
                  </a:cubicBezTo>
                  <a:cubicBezTo>
                    <a:pt x="4" y="4"/>
                    <a:pt x="3" y="5"/>
                    <a:pt x="2" y="6"/>
                  </a:cubicBezTo>
                  <a:cubicBezTo>
                    <a:pt x="2" y="7"/>
                    <a:pt x="1" y="8"/>
                    <a:pt x="1" y="9"/>
                  </a:cubicBezTo>
                  <a:cubicBezTo>
                    <a:pt x="0" y="11"/>
                    <a:pt x="0" y="12"/>
                    <a:pt x="1" y="14"/>
                  </a:cubicBezTo>
                  <a:cubicBezTo>
                    <a:pt x="2" y="16"/>
                    <a:pt x="5" y="17"/>
                    <a:pt x="7" y="16"/>
                  </a:cubicBezTo>
                  <a:cubicBezTo>
                    <a:pt x="8" y="16"/>
                    <a:pt x="10" y="15"/>
                    <a:pt x="11" y="14"/>
                  </a:cubicBezTo>
                  <a:cubicBezTo>
                    <a:pt x="12" y="13"/>
                    <a:pt x="12" y="12"/>
                    <a:pt x="13" y="11"/>
                  </a:cubicBezTo>
                  <a:cubicBezTo>
                    <a:pt x="14" y="10"/>
                    <a:pt x="14" y="9"/>
                    <a:pt x="15" y="8"/>
                  </a:cubicBezTo>
                  <a:cubicBezTo>
                    <a:pt x="15" y="6"/>
                    <a:pt x="15" y="4"/>
                    <a:pt x="14" y="2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A857CA9B-BBBA-487A-B204-B28C07F879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7013" y="5211763"/>
              <a:ext cx="250825" cy="76200"/>
            </a:xfrm>
            <a:custGeom>
              <a:avLst/>
              <a:gdLst>
                <a:gd name="T0" fmla="*/ 54 w 59"/>
                <a:gd name="T1" fmla="*/ 11 h 18"/>
                <a:gd name="T2" fmla="*/ 37 w 59"/>
                <a:gd name="T3" fmla="*/ 14 h 18"/>
                <a:gd name="T4" fmla="*/ 1 w 59"/>
                <a:gd name="T5" fmla="*/ 18 h 18"/>
                <a:gd name="T6" fmla="*/ 0 w 59"/>
                <a:gd name="T7" fmla="*/ 18 h 18"/>
                <a:gd name="T8" fmla="*/ 6 w 59"/>
                <a:gd name="T9" fmla="*/ 10 h 18"/>
                <a:gd name="T10" fmla="*/ 1 w 59"/>
                <a:gd name="T11" fmla="*/ 8 h 18"/>
                <a:gd name="T12" fmla="*/ 0 w 59"/>
                <a:gd name="T13" fmla="*/ 7 h 18"/>
                <a:gd name="T14" fmla="*/ 1 w 59"/>
                <a:gd name="T15" fmla="*/ 7 h 18"/>
                <a:gd name="T16" fmla="*/ 28 w 59"/>
                <a:gd name="T17" fmla="*/ 4 h 18"/>
                <a:gd name="T18" fmla="*/ 52 w 59"/>
                <a:gd name="T19" fmla="*/ 0 h 18"/>
                <a:gd name="T20" fmla="*/ 58 w 59"/>
                <a:gd name="T21" fmla="*/ 4 h 18"/>
                <a:gd name="T22" fmla="*/ 54 w 59"/>
                <a:gd name="T23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18">
                  <a:moveTo>
                    <a:pt x="54" y="11"/>
                  </a:moveTo>
                  <a:cubicBezTo>
                    <a:pt x="49" y="12"/>
                    <a:pt x="43" y="13"/>
                    <a:pt x="37" y="14"/>
                  </a:cubicBezTo>
                  <a:cubicBezTo>
                    <a:pt x="25" y="16"/>
                    <a:pt x="13" y="17"/>
                    <a:pt x="1" y="18"/>
                  </a:cubicBezTo>
                  <a:cubicBezTo>
                    <a:pt x="1" y="18"/>
                    <a:pt x="1" y="18"/>
                    <a:pt x="0" y="18"/>
                  </a:cubicBezTo>
                  <a:cubicBezTo>
                    <a:pt x="2" y="15"/>
                    <a:pt x="4" y="12"/>
                    <a:pt x="6" y="10"/>
                  </a:cubicBezTo>
                  <a:cubicBezTo>
                    <a:pt x="4" y="9"/>
                    <a:pt x="2" y="9"/>
                    <a:pt x="1" y="8"/>
                  </a:cubicBezTo>
                  <a:cubicBezTo>
                    <a:pt x="0" y="8"/>
                    <a:pt x="0" y="7"/>
                    <a:pt x="0" y="7"/>
                  </a:cubicBezTo>
                  <a:cubicBezTo>
                    <a:pt x="0" y="7"/>
                    <a:pt x="1" y="7"/>
                    <a:pt x="1" y="7"/>
                  </a:cubicBezTo>
                  <a:cubicBezTo>
                    <a:pt x="10" y="6"/>
                    <a:pt x="19" y="5"/>
                    <a:pt x="28" y="4"/>
                  </a:cubicBezTo>
                  <a:cubicBezTo>
                    <a:pt x="36" y="3"/>
                    <a:pt x="44" y="2"/>
                    <a:pt x="52" y="0"/>
                  </a:cubicBezTo>
                  <a:cubicBezTo>
                    <a:pt x="55" y="0"/>
                    <a:pt x="58" y="1"/>
                    <a:pt x="58" y="4"/>
                  </a:cubicBezTo>
                  <a:cubicBezTo>
                    <a:pt x="59" y="7"/>
                    <a:pt x="57" y="11"/>
                    <a:pt x="54" y="11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59822D8D-245A-4B70-A3BC-05CC89CAC7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9550" y="5075238"/>
              <a:ext cx="192088" cy="76200"/>
            </a:xfrm>
            <a:custGeom>
              <a:avLst/>
              <a:gdLst>
                <a:gd name="T0" fmla="*/ 40 w 45"/>
                <a:gd name="T1" fmla="*/ 11 h 18"/>
                <a:gd name="T2" fmla="*/ 30 w 45"/>
                <a:gd name="T3" fmla="*/ 13 h 18"/>
                <a:gd name="T4" fmla="*/ 0 w 45"/>
                <a:gd name="T5" fmla="*/ 18 h 18"/>
                <a:gd name="T6" fmla="*/ 6 w 45"/>
                <a:gd name="T7" fmla="*/ 14 h 18"/>
                <a:gd name="T8" fmla="*/ 1 w 45"/>
                <a:gd name="T9" fmla="*/ 7 h 18"/>
                <a:gd name="T10" fmla="*/ 27 w 45"/>
                <a:gd name="T11" fmla="*/ 3 h 18"/>
                <a:gd name="T12" fmla="*/ 38 w 45"/>
                <a:gd name="T13" fmla="*/ 1 h 18"/>
                <a:gd name="T14" fmla="*/ 44 w 45"/>
                <a:gd name="T15" fmla="*/ 5 h 18"/>
                <a:gd name="T16" fmla="*/ 40 w 45"/>
                <a:gd name="T17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18">
                  <a:moveTo>
                    <a:pt x="40" y="11"/>
                  </a:moveTo>
                  <a:cubicBezTo>
                    <a:pt x="37" y="12"/>
                    <a:pt x="34" y="13"/>
                    <a:pt x="30" y="13"/>
                  </a:cubicBezTo>
                  <a:cubicBezTo>
                    <a:pt x="20" y="15"/>
                    <a:pt x="10" y="16"/>
                    <a:pt x="0" y="18"/>
                  </a:cubicBezTo>
                  <a:cubicBezTo>
                    <a:pt x="2" y="16"/>
                    <a:pt x="4" y="15"/>
                    <a:pt x="6" y="14"/>
                  </a:cubicBezTo>
                  <a:cubicBezTo>
                    <a:pt x="4" y="11"/>
                    <a:pt x="2" y="9"/>
                    <a:pt x="1" y="7"/>
                  </a:cubicBezTo>
                  <a:cubicBezTo>
                    <a:pt x="9" y="5"/>
                    <a:pt x="18" y="4"/>
                    <a:pt x="27" y="3"/>
                  </a:cubicBezTo>
                  <a:cubicBezTo>
                    <a:pt x="30" y="2"/>
                    <a:pt x="34" y="1"/>
                    <a:pt x="38" y="1"/>
                  </a:cubicBezTo>
                  <a:cubicBezTo>
                    <a:pt x="41" y="0"/>
                    <a:pt x="44" y="2"/>
                    <a:pt x="44" y="5"/>
                  </a:cubicBezTo>
                  <a:cubicBezTo>
                    <a:pt x="45" y="7"/>
                    <a:pt x="43" y="11"/>
                    <a:pt x="40" y="11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4EF8E163-CDFB-49EE-98B2-4495221710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6075" y="4821238"/>
              <a:ext cx="347663" cy="347663"/>
            </a:xfrm>
            <a:custGeom>
              <a:avLst/>
              <a:gdLst>
                <a:gd name="T0" fmla="*/ 39 w 82"/>
                <a:gd name="T1" fmla="*/ 81 h 82"/>
                <a:gd name="T2" fmla="*/ 7 w 82"/>
                <a:gd name="T3" fmla="*/ 65 h 82"/>
                <a:gd name="T4" fmla="*/ 8 w 82"/>
                <a:gd name="T5" fmla="*/ 26 h 82"/>
                <a:gd name="T6" fmla="*/ 69 w 82"/>
                <a:gd name="T7" fmla="*/ 26 h 82"/>
                <a:gd name="T8" fmla="*/ 39 w 82"/>
                <a:gd name="T9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2">
                  <a:moveTo>
                    <a:pt x="39" y="81"/>
                  </a:moveTo>
                  <a:cubicBezTo>
                    <a:pt x="27" y="82"/>
                    <a:pt x="14" y="76"/>
                    <a:pt x="7" y="65"/>
                  </a:cubicBezTo>
                  <a:cubicBezTo>
                    <a:pt x="0" y="53"/>
                    <a:pt x="2" y="37"/>
                    <a:pt x="8" y="26"/>
                  </a:cubicBezTo>
                  <a:cubicBezTo>
                    <a:pt x="20" y="6"/>
                    <a:pt x="54" y="0"/>
                    <a:pt x="69" y="26"/>
                  </a:cubicBezTo>
                  <a:cubicBezTo>
                    <a:pt x="82" y="49"/>
                    <a:pt x="60" y="78"/>
                    <a:pt x="39" y="81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82CBFD45-CC7D-4982-AA59-20476E3C1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8313" y="4859338"/>
              <a:ext cx="225425" cy="304800"/>
            </a:xfrm>
            <a:custGeom>
              <a:avLst/>
              <a:gdLst>
                <a:gd name="T0" fmla="*/ 12 w 53"/>
                <a:gd name="T1" fmla="*/ 0 h 72"/>
                <a:gd name="T2" fmla="*/ 40 w 53"/>
                <a:gd name="T3" fmla="*/ 17 h 72"/>
                <a:gd name="T4" fmla="*/ 10 w 53"/>
                <a:gd name="T5" fmla="*/ 72 h 72"/>
                <a:gd name="T6" fmla="*/ 0 w 53"/>
                <a:gd name="T7" fmla="*/ 71 h 72"/>
                <a:gd name="T8" fmla="*/ 13 w 53"/>
                <a:gd name="T9" fmla="*/ 65 h 72"/>
                <a:gd name="T10" fmla="*/ 27 w 53"/>
                <a:gd name="T11" fmla="*/ 22 h 72"/>
                <a:gd name="T12" fmla="*/ 12 w 53"/>
                <a:gd name="T1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72">
                  <a:moveTo>
                    <a:pt x="12" y="0"/>
                  </a:moveTo>
                  <a:cubicBezTo>
                    <a:pt x="23" y="0"/>
                    <a:pt x="33" y="5"/>
                    <a:pt x="40" y="17"/>
                  </a:cubicBezTo>
                  <a:cubicBezTo>
                    <a:pt x="53" y="40"/>
                    <a:pt x="31" y="69"/>
                    <a:pt x="10" y="72"/>
                  </a:cubicBezTo>
                  <a:cubicBezTo>
                    <a:pt x="7" y="72"/>
                    <a:pt x="4" y="72"/>
                    <a:pt x="0" y="71"/>
                  </a:cubicBezTo>
                  <a:cubicBezTo>
                    <a:pt x="5" y="70"/>
                    <a:pt x="9" y="68"/>
                    <a:pt x="13" y="65"/>
                  </a:cubicBezTo>
                  <a:cubicBezTo>
                    <a:pt x="25" y="56"/>
                    <a:pt x="31" y="38"/>
                    <a:pt x="27" y="22"/>
                  </a:cubicBezTo>
                  <a:cubicBezTo>
                    <a:pt x="24" y="13"/>
                    <a:pt x="19" y="5"/>
                    <a:pt x="12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6129F9CB-8C1F-4A20-95E0-EBB90ACD92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6713" y="4943475"/>
              <a:ext cx="131763" cy="123825"/>
            </a:xfrm>
            <a:custGeom>
              <a:avLst/>
              <a:gdLst>
                <a:gd name="T0" fmla="*/ 17 w 31"/>
                <a:gd name="T1" fmla="*/ 0 h 29"/>
                <a:gd name="T2" fmla="*/ 17 w 31"/>
                <a:gd name="T3" fmla="*/ 28 h 29"/>
                <a:gd name="T4" fmla="*/ 17 w 31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9">
                  <a:moveTo>
                    <a:pt x="17" y="0"/>
                  </a:moveTo>
                  <a:cubicBezTo>
                    <a:pt x="31" y="1"/>
                    <a:pt x="31" y="28"/>
                    <a:pt x="17" y="28"/>
                  </a:cubicBezTo>
                  <a:cubicBezTo>
                    <a:pt x="0" y="29"/>
                    <a:pt x="4" y="0"/>
                    <a:pt x="17" y="0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62557217-49F8-4E28-AEBE-D921708CDB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4675" y="4684713"/>
              <a:ext cx="334963" cy="344488"/>
            </a:xfrm>
            <a:custGeom>
              <a:avLst/>
              <a:gdLst>
                <a:gd name="T0" fmla="*/ 30 w 79"/>
                <a:gd name="T1" fmla="*/ 78 h 81"/>
                <a:gd name="T2" fmla="*/ 3 w 79"/>
                <a:gd name="T3" fmla="*/ 54 h 81"/>
                <a:gd name="T4" fmla="*/ 15 w 79"/>
                <a:gd name="T5" fmla="*/ 17 h 81"/>
                <a:gd name="T6" fmla="*/ 73 w 79"/>
                <a:gd name="T7" fmla="*/ 33 h 81"/>
                <a:gd name="T8" fmla="*/ 30 w 79"/>
                <a:gd name="T9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81">
                  <a:moveTo>
                    <a:pt x="30" y="78"/>
                  </a:moveTo>
                  <a:cubicBezTo>
                    <a:pt x="18" y="76"/>
                    <a:pt x="7" y="67"/>
                    <a:pt x="3" y="54"/>
                  </a:cubicBezTo>
                  <a:cubicBezTo>
                    <a:pt x="0" y="41"/>
                    <a:pt x="6" y="26"/>
                    <a:pt x="15" y="17"/>
                  </a:cubicBezTo>
                  <a:cubicBezTo>
                    <a:pt x="32" y="0"/>
                    <a:pt x="66" y="4"/>
                    <a:pt x="73" y="33"/>
                  </a:cubicBezTo>
                  <a:cubicBezTo>
                    <a:pt x="79" y="59"/>
                    <a:pt x="50" y="81"/>
                    <a:pt x="30" y="78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98F2EC7E-DA3A-4864-ABD3-0435343FB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8813" y="4722813"/>
              <a:ext cx="250825" cy="306388"/>
            </a:xfrm>
            <a:custGeom>
              <a:avLst/>
              <a:gdLst>
                <a:gd name="T0" fmla="*/ 31 w 59"/>
                <a:gd name="T1" fmla="*/ 0 h 72"/>
                <a:gd name="T2" fmla="*/ 53 w 59"/>
                <a:gd name="T3" fmla="*/ 24 h 72"/>
                <a:gd name="T4" fmla="*/ 10 w 59"/>
                <a:gd name="T5" fmla="*/ 69 h 72"/>
                <a:gd name="T6" fmla="*/ 0 w 59"/>
                <a:gd name="T7" fmla="*/ 66 h 72"/>
                <a:gd name="T8" fmla="*/ 14 w 59"/>
                <a:gd name="T9" fmla="*/ 63 h 72"/>
                <a:gd name="T10" fmla="*/ 39 w 59"/>
                <a:gd name="T11" fmla="*/ 25 h 72"/>
                <a:gd name="T12" fmla="*/ 31 w 59"/>
                <a:gd name="T1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72">
                  <a:moveTo>
                    <a:pt x="31" y="0"/>
                  </a:moveTo>
                  <a:cubicBezTo>
                    <a:pt x="41" y="3"/>
                    <a:pt x="50" y="11"/>
                    <a:pt x="53" y="24"/>
                  </a:cubicBezTo>
                  <a:cubicBezTo>
                    <a:pt x="59" y="50"/>
                    <a:pt x="30" y="72"/>
                    <a:pt x="10" y="69"/>
                  </a:cubicBezTo>
                  <a:cubicBezTo>
                    <a:pt x="6" y="68"/>
                    <a:pt x="3" y="67"/>
                    <a:pt x="0" y="66"/>
                  </a:cubicBezTo>
                  <a:cubicBezTo>
                    <a:pt x="5" y="66"/>
                    <a:pt x="10" y="65"/>
                    <a:pt x="14" y="63"/>
                  </a:cubicBezTo>
                  <a:cubicBezTo>
                    <a:pt x="29" y="58"/>
                    <a:pt x="39" y="42"/>
                    <a:pt x="39" y="25"/>
                  </a:cubicBezTo>
                  <a:cubicBezTo>
                    <a:pt x="39" y="16"/>
                    <a:pt x="36" y="7"/>
                    <a:pt x="31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5604FE17-BDB9-472F-A692-33A80D315D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138" y="4765675"/>
              <a:ext cx="152400" cy="147638"/>
            </a:xfrm>
            <a:custGeom>
              <a:avLst/>
              <a:gdLst>
                <a:gd name="T0" fmla="*/ 23 w 36"/>
                <a:gd name="T1" fmla="*/ 5 h 35"/>
                <a:gd name="T2" fmla="*/ 15 w 36"/>
                <a:gd name="T3" fmla="*/ 32 h 35"/>
                <a:gd name="T4" fmla="*/ 23 w 36"/>
                <a:gd name="T5" fmla="*/ 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35">
                  <a:moveTo>
                    <a:pt x="23" y="5"/>
                  </a:moveTo>
                  <a:cubicBezTo>
                    <a:pt x="36" y="10"/>
                    <a:pt x="29" y="35"/>
                    <a:pt x="15" y="32"/>
                  </a:cubicBezTo>
                  <a:cubicBezTo>
                    <a:pt x="0" y="27"/>
                    <a:pt x="11" y="0"/>
                    <a:pt x="23" y="5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4994C9BB-8679-4813-BCD3-7A816BC406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675" y="4629150"/>
              <a:ext cx="355600" cy="352425"/>
            </a:xfrm>
            <a:custGeom>
              <a:avLst/>
              <a:gdLst>
                <a:gd name="T0" fmla="*/ 21 w 84"/>
                <a:gd name="T1" fmla="*/ 73 h 83"/>
                <a:gd name="T2" fmla="*/ 1 w 84"/>
                <a:gd name="T3" fmla="*/ 41 h 83"/>
                <a:gd name="T4" fmla="*/ 26 w 84"/>
                <a:gd name="T5" fmla="*/ 10 h 83"/>
                <a:gd name="T6" fmla="*/ 82 w 84"/>
                <a:gd name="T7" fmla="*/ 45 h 83"/>
                <a:gd name="T8" fmla="*/ 21 w 84"/>
                <a:gd name="T9" fmla="*/ 7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3">
                  <a:moveTo>
                    <a:pt x="21" y="73"/>
                  </a:moveTo>
                  <a:cubicBezTo>
                    <a:pt x="9" y="67"/>
                    <a:pt x="0" y="54"/>
                    <a:pt x="1" y="41"/>
                  </a:cubicBezTo>
                  <a:cubicBezTo>
                    <a:pt x="2" y="27"/>
                    <a:pt x="13" y="15"/>
                    <a:pt x="26" y="10"/>
                  </a:cubicBezTo>
                  <a:cubicBezTo>
                    <a:pt x="50" y="0"/>
                    <a:pt x="84" y="16"/>
                    <a:pt x="82" y="45"/>
                  </a:cubicBezTo>
                  <a:cubicBezTo>
                    <a:pt x="79" y="72"/>
                    <a:pt x="41" y="83"/>
                    <a:pt x="21" y="73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9039B486-E3F5-4A3D-9234-EF1DFFCF3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9475" y="4692650"/>
              <a:ext cx="301625" cy="288925"/>
            </a:xfrm>
            <a:custGeom>
              <a:avLst/>
              <a:gdLst>
                <a:gd name="T0" fmla="*/ 55 w 71"/>
                <a:gd name="T1" fmla="*/ 0 h 68"/>
                <a:gd name="T2" fmla="*/ 70 w 71"/>
                <a:gd name="T3" fmla="*/ 30 h 68"/>
                <a:gd name="T4" fmla="*/ 9 w 71"/>
                <a:gd name="T5" fmla="*/ 58 h 68"/>
                <a:gd name="T6" fmla="*/ 0 w 71"/>
                <a:gd name="T7" fmla="*/ 52 h 68"/>
                <a:gd name="T8" fmla="*/ 15 w 71"/>
                <a:gd name="T9" fmla="*/ 54 h 68"/>
                <a:gd name="T10" fmla="*/ 55 w 71"/>
                <a:gd name="T11" fmla="*/ 27 h 68"/>
                <a:gd name="T12" fmla="*/ 55 w 71"/>
                <a:gd name="T13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68">
                  <a:moveTo>
                    <a:pt x="55" y="0"/>
                  </a:moveTo>
                  <a:cubicBezTo>
                    <a:pt x="65" y="7"/>
                    <a:pt x="71" y="17"/>
                    <a:pt x="70" y="30"/>
                  </a:cubicBezTo>
                  <a:cubicBezTo>
                    <a:pt x="67" y="57"/>
                    <a:pt x="29" y="68"/>
                    <a:pt x="9" y="58"/>
                  </a:cubicBezTo>
                  <a:cubicBezTo>
                    <a:pt x="5" y="56"/>
                    <a:pt x="2" y="54"/>
                    <a:pt x="0" y="52"/>
                  </a:cubicBezTo>
                  <a:cubicBezTo>
                    <a:pt x="5" y="53"/>
                    <a:pt x="10" y="54"/>
                    <a:pt x="15" y="54"/>
                  </a:cubicBezTo>
                  <a:cubicBezTo>
                    <a:pt x="32" y="53"/>
                    <a:pt x="49" y="43"/>
                    <a:pt x="55" y="27"/>
                  </a:cubicBezTo>
                  <a:cubicBezTo>
                    <a:pt x="58" y="18"/>
                    <a:pt x="58" y="9"/>
                    <a:pt x="55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8D8A50EF-63EA-4B4D-8CCB-CB9DF4490A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6138" y="4684713"/>
              <a:ext cx="190500" cy="165100"/>
            </a:xfrm>
            <a:custGeom>
              <a:avLst/>
              <a:gdLst>
                <a:gd name="T0" fmla="*/ 33 w 45"/>
                <a:gd name="T1" fmla="*/ 8 h 39"/>
                <a:gd name="T2" fmla="*/ 15 w 45"/>
                <a:gd name="T3" fmla="*/ 30 h 39"/>
                <a:gd name="T4" fmla="*/ 33 w 45"/>
                <a:gd name="T5" fmla="*/ 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9">
                  <a:moveTo>
                    <a:pt x="33" y="8"/>
                  </a:moveTo>
                  <a:cubicBezTo>
                    <a:pt x="45" y="17"/>
                    <a:pt x="28" y="39"/>
                    <a:pt x="15" y="30"/>
                  </a:cubicBezTo>
                  <a:cubicBezTo>
                    <a:pt x="0" y="21"/>
                    <a:pt x="21" y="0"/>
                    <a:pt x="33" y="8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0FD875C0-B5F4-456E-81A3-66CFD7242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3438" y="4578350"/>
              <a:ext cx="352425" cy="352425"/>
            </a:xfrm>
            <a:custGeom>
              <a:avLst/>
              <a:gdLst>
                <a:gd name="T0" fmla="*/ 22 w 83"/>
                <a:gd name="T1" fmla="*/ 74 h 83"/>
                <a:gd name="T2" fmla="*/ 1 w 83"/>
                <a:gd name="T3" fmla="*/ 43 h 83"/>
                <a:gd name="T4" fmla="*/ 24 w 83"/>
                <a:gd name="T5" fmla="*/ 11 h 83"/>
                <a:gd name="T6" fmla="*/ 81 w 83"/>
                <a:gd name="T7" fmla="*/ 43 h 83"/>
                <a:gd name="T8" fmla="*/ 22 w 83"/>
                <a:gd name="T9" fmla="*/ 74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22" y="74"/>
                  </a:moveTo>
                  <a:cubicBezTo>
                    <a:pt x="10" y="69"/>
                    <a:pt x="0" y="56"/>
                    <a:pt x="1" y="43"/>
                  </a:cubicBezTo>
                  <a:cubicBezTo>
                    <a:pt x="1" y="29"/>
                    <a:pt x="11" y="17"/>
                    <a:pt x="24" y="11"/>
                  </a:cubicBezTo>
                  <a:cubicBezTo>
                    <a:pt x="47" y="0"/>
                    <a:pt x="83" y="14"/>
                    <a:pt x="81" y="43"/>
                  </a:cubicBezTo>
                  <a:cubicBezTo>
                    <a:pt x="80" y="70"/>
                    <a:pt x="43" y="83"/>
                    <a:pt x="22" y="74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75">
              <a:extLst>
                <a:ext uri="{FF2B5EF4-FFF2-40B4-BE49-F238E27FC236}">
                  <a16:creationId xmlns:a16="http://schemas.microsoft.com/office/drawing/2014/main" id="{6C9A0530-685C-43E1-83F3-32BC7C3E63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9000" y="4638675"/>
              <a:ext cx="292100" cy="292100"/>
            </a:xfrm>
            <a:custGeom>
              <a:avLst/>
              <a:gdLst>
                <a:gd name="T0" fmla="*/ 52 w 69"/>
                <a:gd name="T1" fmla="*/ 0 h 69"/>
                <a:gd name="T2" fmla="*/ 68 w 69"/>
                <a:gd name="T3" fmla="*/ 29 h 69"/>
                <a:gd name="T4" fmla="*/ 9 w 69"/>
                <a:gd name="T5" fmla="*/ 60 h 69"/>
                <a:gd name="T6" fmla="*/ 0 w 69"/>
                <a:gd name="T7" fmla="*/ 54 h 69"/>
                <a:gd name="T8" fmla="*/ 15 w 69"/>
                <a:gd name="T9" fmla="*/ 56 h 69"/>
                <a:gd name="T10" fmla="*/ 53 w 69"/>
                <a:gd name="T11" fmla="*/ 27 h 69"/>
                <a:gd name="T12" fmla="*/ 52 w 69"/>
                <a:gd name="T1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69">
                  <a:moveTo>
                    <a:pt x="52" y="0"/>
                  </a:moveTo>
                  <a:cubicBezTo>
                    <a:pt x="62" y="6"/>
                    <a:pt x="69" y="16"/>
                    <a:pt x="68" y="29"/>
                  </a:cubicBezTo>
                  <a:cubicBezTo>
                    <a:pt x="67" y="56"/>
                    <a:pt x="30" y="69"/>
                    <a:pt x="9" y="60"/>
                  </a:cubicBezTo>
                  <a:cubicBezTo>
                    <a:pt x="5" y="58"/>
                    <a:pt x="2" y="57"/>
                    <a:pt x="0" y="54"/>
                  </a:cubicBezTo>
                  <a:cubicBezTo>
                    <a:pt x="5" y="56"/>
                    <a:pt x="10" y="56"/>
                    <a:pt x="15" y="56"/>
                  </a:cubicBezTo>
                  <a:cubicBezTo>
                    <a:pt x="32" y="54"/>
                    <a:pt x="48" y="43"/>
                    <a:pt x="53" y="27"/>
                  </a:cubicBezTo>
                  <a:cubicBezTo>
                    <a:pt x="56" y="18"/>
                    <a:pt x="56" y="8"/>
                    <a:pt x="52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76">
              <a:extLst>
                <a:ext uri="{FF2B5EF4-FFF2-40B4-BE49-F238E27FC236}">
                  <a16:creationId xmlns:a16="http://schemas.microsoft.com/office/drawing/2014/main" id="{AB30DDA4-8A42-4904-ABDF-DCD68ADC15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6138" y="4633913"/>
              <a:ext cx="190500" cy="165100"/>
            </a:xfrm>
            <a:custGeom>
              <a:avLst/>
              <a:gdLst>
                <a:gd name="T0" fmla="*/ 32 w 45"/>
                <a:gd name="T1" fmla="*/ 8 h 39"/>
                <a:gd name="T2" fmla="*/ 16 w 45"/>
                <a:gd name="T3" fmla="*/ 32 h 39"/>
                <a:gd name="T4" fmla="*/ 32 w 45"/>
                <a:gd name="T5" fmla="*/ 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9">
                  <a:moveTo>
                    <a:pt x="32" y="8"/>
                  </a:moveTo>
                  <a:cubicBezTo>
                    <a:pt x="45" y="16"/>
                    <a:pt x="29" y="39"/>
                    <a:pt x="16" y="32"/>
                  </a:cubicBezTo>
                  <a:cubicBezTo>
                    <a:pt x="0" y="23"/>
                    <a:pt x="20" y="0"/>
                    <a:pt x="32" y="8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77">
              <a:extLst>
                <a:ext uri="{FF2B5EF4-FFF2-40B4-BE49-F238E27FC236}">
                  <a16:creationId xmlns:a16="http://schemas.microsoft.com/office/drawing/2014/main" id="{C17DB669-95F7-48B2-9A47-1C1C233C8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5938" y="4613275"/>
              <a:ext cx="373063" cy="342900"/>
            </a:xfrm>
            <a:custGeom>
              <a:avLst/>
              <a:gdLst>
                <a:gd name="T0" fmla="*/ 18 w 88"/>
                <a:gd name="T1" fmla="*/ 69 h 81"/>
                <a:gd name="T2" fmla="*/ 2 w 88"/>
                <a:gd name="T3" fmla="*/ 35 h 81"/>
                <a:gd name="T4" fmla="*/ 31 w 88"/>
                <a:gd name="T5" fmla="*/ 7 h 81"/>
                <a:gd name="T6" fmla="*/ 82 w 88"/>
                <a:gd name="T7" fmla="*/ 49 h 81"/>
                <a:gd name="T8" fmla="*/ 18 w 88"/>
                <a:gd name="T9" fmla="*/ 6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81">
                  <a:moveTo>
                    <a:pt x="18" y="69"/>
                  </a:moveTo>
                  <a:cubicBezTo>
                    <a:pt x="7" y="62"/>
                    <a:pt x="0" y="48"/>
                    <a:pt x="2" y="35"/>
                  </a:cubicBezTo>
                  <a:cubicBezTo>
                    <a:pt x="5" y="21"/>
                    <a:pt x="17" y="11"/>
                    <a:pt x="31" y="7"/>
                  </a:cubicBezTo>
                  <a:cubicBezTo>
                    <a:pt x="56" y="0"/>
                    <a:pt x="88" y="19"/>
                    <a:pt x="82" y="49"/>
                  </a:cubicBezTo>
                  <a:cubicBezTo>
                    <a:pt x="77" y="75"/>
                    <a:pt x="38" y="81"/>
                    <a:pt x="18" y="69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9672393E-85B7-48FE-AB92-71EEC587C6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8800" y="4684713"/>
              <a:ext cx="317500" cy="271463"/>
            </a:xfrm>
            <a:custGeom>
              <a:avLst/>
              <a:gdLst>
                <a:gd name="T0" fmla="*/ 61 w 75"/>
                <a:gd name="T1" fmla="*/ 0 h 64"/>
                <a:gd name="T2" fmla="*/ 72 w 75"/>
                <a:gd name="T3" fmla="*/ 32 h 64"/>
                <a:gd name="T4" fmla="*/ 8 w 75"/>
                <a:gd name="T5" fmla="*/ 52 h 64"/>
                <a:gd name="T6" fmla="*/ 0 w 75"/>
                <a:gd name="T7" fmla="*/ 45 h 64"/>
                <a:gd name="T8" fmla="*/ 15 w 75"/>
                <a:gd name="T9" fmla="*/ 49 h 64"/>
                <a:gd name="T10" fmla="*/ 58 w 75"/>
                <a:gd name="T11" fmla="*/ 26 h 64"/>
                <a:gd name="T12" fmla="*/ 61 w 75"/>
                <a:gd name="T1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64">
                  <a:moveTo>
                    <a:pt x="61" y="0"/>
                  </a:moveTo>
                  <a:cubicBezTo>
                    <a:pt x="70" y="7"/>
                    <a:pt x="75" y="19"/>
                    <a:pt x="72" y="32"/>
                  </a:cubicBezTo>
                  <a:cubicBezTo>
                    <a:pt x="67" y="58"/>
                    <a:pt x="28" y="64"/>
                    <a:pt x="8" y="52"/>
                  </a:cubicBezTo>
                  <a:cubicBezTo>
                    <a:pt x="5" y="50"/>
                    <a:pt x="3" y="47"/>
                    <a:pt x="0" y="45"/>
                  </a:cubicBezTo>
                  <a:cubicBezTo>
                    <a:pt x="5" y="47"/>
                    <a:pt x="10" y="48"/>
                    <a:pt x="15" y="49"/>
                  </a:cubicBezTo>
                  <a:cubicBezTo>
                    <a:pt x="32" y="50"/>
                    <a:pt x="50" y="41"/>
                    <a:pt x="58" y="26"/>
                  </a:cubicBezTo>
                  <a:cubicBezTo>
                    <a:pt x="62" y="18"/>
                    <a:pt x="63" y="9"/>
                    <a:pt x="61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79">
              <a:extLst>
                <a:ext uri="{FF2B5EF4-FFF2-40B4-BE49-F238E27FC236}">
                  <a16:creationId xmlns:a16="http://schemas.microsoft.com/office/drawing/2014/main" id="{197A6DB0-9A4B-44D3-B670-1E9D6ACF01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1338" y="4654550"/>
              <a:ext cx="190500" cy="166688"/>
            </a:xfrm>
            <a:custGeom>
              <a:avLst/>
              <a:gdLst>
                <a:gd name="T0" fmla="*/ 34 w 45"/>
                <a:gd name="T1" fmla="*/ 9 h 39"/>
                <a:gd name="T2" fmla="*/ 14 w 45"/>
                <a:gd name="T3" fmla="*/ 29 h 39"/>
                <a:gd name="T4" fmla="*/ 34 w 45"/>
                <a:gd name="T5" fmla="*/ 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9">
                  <a:moveTo>
                    <a:pt x="34" y="9"/>
                  </a:moveTo>
                  <a:cubicBezTo>
                    <a:pt x="45" y="19"/>
                    <a:pt x="26" y="39"/>
                    <a:pt x="14" y="29"/>
                  </a:cubicBezTo>
                  <a:cubicBezTo>
                    <a:pt x="0" y="19"/>
                    <a:pt x="24" y="0"/>
                    <a:pt x="34" y="9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80">
              <a:extLst>
                <a:ext uri="{FF2B5EF4-FFF2-40B4-BE49-F238E27FC236}">
                  <a16:creationId xmlns:a16="http://schemas.microsoft.com/office/drawing/2014/main" id="{AEFA2331-E127-497B-9504-83D4AD9575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3675" y="4654550"/>
              <a:ext cx="390525" cy="331788"/>
            </a:xfrm>
            <a:custGeom>
              <a:avLst/>
              <a:gdLst>
                <a:gd name="T0" fmla="*/ 12 w 92"/>
                <a:gd name="T1" fmla="*/ 57 h 78"/>
                <a:gd name="T2" fmla="*/ 5 w 92"/>
                <a:gd name="T3" fmla="*/ 21 h 78"/>
                <a:gd name="T4" fmla="*/ 40 w 92"/>
                <a:gd name="T5" fmla="*/ 1 h 78"/>
                <a:gd name="T6" fmla="*/ 79 w 92"/>
                <a:gd name="T7" fmla="*/ 54 h 78"/>
                <a:gd name="T8" fmla="*/ 12 w 92"/>
                <a:gd name="T9" fmla="*/ 5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78">
                  <a:moveTo>
                    <a:pt x="12" y="57"/>
                  </a:moveTo>
                  <a:cubicBezTo>
                    <a:pt x="3" y="48"/>
                    <a:pt x="0" y="33"/>
                    <a:pt x="5" y="21"/>
                  </a:cubicBezTo>
                  <a:cubicBezTo>
                    <a:pt x="11" y="8"/>
                    <a:pt x="26" y="1"/>
                    <a:pt x="40" y="1"/>
                  </a:cubicBezTo>
                  <a:cubicBezTo>
                    <a:pt x="66" y="0"/>
                    <a:pt x="92" y="27"/>
                    <a:pt x="79" y="54"/>
                  </a:cubicBezTo>
                  <a:cubicBezTo>
                    <a:pt x="68" y="78"/>
                    <a:pt x="28" y="74"/>
                    <a:pt x="12" y="57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81">
              <a:extLst>
                <a:ext uri="{FF2B5EF4-FFF2-40B4-BE49-F238E27FC236}">
                  <a16:creationId xmlns:a16="http://schemas.microsoft.com/office/drawing/2014/main" id="{B9A8D63B-015C-42C9-BC1D-8971D4E11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9075" y="4740275"/>
              <a:ext cx="334963" cy="246063"/>
            </a:xfrm>
            <a:custGeom>
              <a:avLst/>
              <a:gdLst>
                <a:gd name="T0" fmla="*/ 70 w 79"/>
                <a:gd name="T1" fmla="*/ 0 h 58"/>
                <a:gd name="T2" fmla="*/ 73 w 79"/>
                <a:gd name="T3" fmla="*/ 34 h 58"/>
                <a:gd name="T4" fmla="*/ 6 w 79"/>
                <a:gd name="T5" fmla="*/ 37 h 58"/>
                <a:gd name="T6" fmla="*/ 0 w 79"/>
                <a:gd name="T7" fmla="*/ 29 h 58"/>
                <a:gd name="T8" fmla="*/ 14 w 79"/>
                <a:gd name="T9" fmla="*/ 36 h 58"/>
                <a:gd name="T10" fmla="*/ 61 w 79"/>
                <a:gd name="T11" fmla="*/ 25 h 58"/>
                <a:gd name="T12" fmla="*/ 70 w 79"/>
                <a:gd name="T1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58">
                  <a:moveTo>
                    <a:pt x="70" y="0"/>
                  </a:moveTo>
                  <a:cubicBezTo>
                    <a:pt x="77" y="10"/>
                    <a:pt x="79" y="22"/>
                    <a:pt x="73" y="34"/>
                  </a:cubicBezTo>
                  <a:cubicBezTo>
                    <a:pt x="62" y="58"/>
                    <a:pt x="22" y="54"/>
                    <a:pt x="6" y="37"/>
                  </a:cubicBezTo>
                  <a:cubicBezTo>
                    <a:pt x="4" y="35"/>
                    <a:pt x="2" y="32"/>
                    <a:pt x="0" y="29"/>
                  </a:cubicBezTo>
                  <a:cubicBezTo>
                    <a:pt x="4" y="32"/>
                    <a:pt x="9" y="35"/>
                    <a:pt x="14" y="36"/>
                  </a:cubicBezTo>
                  <a:cubicBezTo>
                    <a:pt x="30" y="42"/>
                    <a:pt x="49" y="38"/>
                    <a:pt x="61" y="25"/>
                  </a:cubicBezTo>
                  <a:cubicBezTo>
                    <a:pt x="67" y="18"/>
                    <a:pt x="70" y="9"/>
                    <a:pt x="70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82">
              <a:extLst>
                <a:ext uri="{FF2B5EF4-FFF2-40B4-BE49-F238E27FC236}">
                  <a16:creationId xmlns:a16="http://schemas.microsoft.com/office/drawing/2014/main" id="{C0648EC4-0390-49DA-958E-D9A96DAE96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300" y="4667250"/>
              <a:ext cx="182563" cy="166688"/>
            </a:xfrm>
            <a:custGeom>
              <a:avLst/>
              <a:gdLst>
                <a:gd name="T0" fmla="*/ 35 w 43"/>
                <a:gd name="T1" fmla="*/ 12 h 39"/>
                <a:gd name="T2" fmla="*/ 10 w 43"/>
                <a:gd name="T3" fmla="*/ 26 h 39"/>
                <a:gd name="T4" fmla="*/ 35 w 43"/>
                <a:gd name="T5" fmla="*/ 1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9">
                  <a:moveTo>
                    <a:pt x="35" y="12"/>
                  </a:moveTo>
                  <a:cubicBezTo>
                    <a:pt x="43" y="24"/>
                    <a:pt x="20" y="39"/>
                    <a:pt x="10" y="26"/>
                  </a:cubicBezTo>
                  <a:cubicBezTo>
                    <a:pt x="0" y="13"/>
                    <a:pt x="27" y="0"/>
                    <a:pt x="35" y="12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88DDCE27-8CE1-4D9A-A00D-066B8B1C8A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3000" y="4603750"/>
              <a:ext cx="363538" cy="349250"/>
            </a:xfrm>
            <a:custGeom>
              <a:avLst/>
              <a:gdLst>
                <a:gd name="T0" fmla="*/ 19 w 86"/>
                <a:gd name="T1" fmla="*/ 71 h 82"/>
                <a:gd name="T2" fmla="*/ 1 w 86"/>
                <a:gd name="T3" fmla="*/ 39 h 82"/>
                <a:gd name="T4" fmla="*/ 28 w 86"/>
                <a:gd name="T5" fmla="*/ 9 h 82"/>
                <a:gd name="T6" fmla="*/ 82 w 86"/>
                <a:gd name="T7" fmla="*/ 47 h 82"/>
                <a:gd name="T8" fmla="*/ 19 w 86"/>
                <a:gd name="T9" fmla="*/ 7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2">
                  <a:moveTo>
                    <a:pt x="19" y="71"/>
                  </a:moveTo>
                  <a:cubicBezTo>
                    <a:pt x="8" y="65"/>
                    <a:pt x="0" y="52"/>
                    <a:pt x="1" y="39"/>
                  </a:cubicBezTo>
                  <a:cubicBezTo>
                    <a:pt x="3" y="25"/>
                    <a:pt x="15" y="14"/>
                    <a:pt x="28" y="9"/>
                  </a:cubicBezTo>
                  <a:cubicBezTo>
                    <a:pt x="52" y="0"/>
                    <a:pt x="86" y="17"/>
                    <a:pt x="82" y="47"/>
                  </a:cubicBezTo>
                  <a:cubicBezTo>
                    <a:pt x="78" y="73"/>
                    <a:pt x="40" y="82"/>
                    <a:pt x="19" y="71"/>
                  </a:cubicBezTo>
                  <a:close/>
                </a:path>
              </a:pathLst>
            </a:custGeom>
            <a:solidFill>
              <a:srgbClr val="A64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84">
              <a:extLst>
                <a:ext uri="{FF2B5EF4-FFF2-40B4-BE49-F238E27FC236}">
                  <a16:creationId xmlns:a16="http://schemas.microsoft.com/office/drawing/2014/main" id="{136042B3-F3C8-47F0-A80A-05DD4711C2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9038" y="4672013"/>
              <a:ext cx="309563" cy="280988"/>
            </a:xfrm>
            <a:custGeom>
              <a:avLst/>
              <a:gdLst>
                <a:gd name="T0" fmla="*/ 58 w 73"/>
                <a:gd name="T1" fmla="*/ 0 h 66"/>
                <a:gd name="T2" fmla="*/ 71 w 73"/>
                <a:gd name="T3" fmla="*/ 31 h 66"/>
                <a:gd name="T4" fmla="*/ 8 w 73"/>
                <a:gd name="T5" fmla="*/ 55 h 66"/>
                <a:gd name="T6" fmla="*/ 0 w 73"/>
                <a:gd name="T7" fmla="*/ 49 h 66"/>
                <a:gd name="T8" fmla="*/ 15 w 73"/>
                <a:gd name="T9" fmla="*/ 52 h 66"/>
                <a:gd name="T10" fmla="*/ 56 w 73"/>
                <a:gd name="T11" fmla="*/ 26 h 66"/>
                <a:gd name="T12" fmla="*/ 58 w 73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" h="66">
                  <a:moveTo>
                    <a:pt x="58" y="0"/>
                  </a:moveTo>
                  <a:cubicBezTo>
                    <a:pt x="67" y="7"/>
                    <a:pt x="73" y="18"/>
                    <a:pt x="71" y="31"/>
                  </a:cubicBezTo>
                  <a:cubicBezTo>
                    <a:pt x="67" y="57"/>
                    <a:pt x="29" y="66"/>
                    <a:pt x="8" y="55"/>
                  </a:cubicBezTo>
                  <a:cubicBezTo>
                    <a:pt x="5" y="53"/>
                    <a:pt x="2" y="51"/>
                    <a:pt x="0" y="49"/>
                  </a:cubicBezTo>
                  <a:cubicBezTo>
                    <a:pt x="5" y="50"/>
                    <a:pt x="10" y="52"/>
                    <a:pt x="15" y="52"/>
                  </a:cubicBezTo>
                  <a:cubicBezTo>
                    <a:pt x="32" y="52"/>
                    <a:pt x="49" y="42"/>
                    <a:pt x="56" y="26"/>
                  </a:cubicBezTo>
                  <a:cubicBezTo>
                    <a:pt x="60" y="18"/>
                    <a:pt x="60" y="9"/>
                    <a:pt x="58" y="0"/>
                  </a:cubicBezTo>
                  <a:close/>
                </a:path>
              </a:pathLst>
            </a:custGeom>
            <a:solidFill>
              <a:srgbClr val="6124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85">
              <a:extLst>
                <a:ext uri="{FF2B5EF4-FFF2-40B4-BE49-F238E27FC236}">
                  <a16:creationId xmlns:a16="http://schemas.microsoft.com/office/drawing/2014/main" id="{83F5C09A-9E6B-43C2-95A1-FBBD098FD0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4651375"/>
              <a:ext cx="190500" cy="169863"/>
            </a:xfrm>
            <a:custGeom>
              <a:avLst/>
              <a:gdLst>
                <a:gd name="T0" fmla="*/ 33 w 45"/>
                <a:gd name="T1" fmla="*/ 9 h 40"/>
                <a:gd name="T2" fmla="*/ 14 w 45"/>
                <a:gd name="T3" fmla="*/ 31 h 40"/>
                <a:gd name="T4" fmla="*/ 33 w 45"/>
                <a:gd name="T5" fmla="*/ 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40">
                  <a:moveTo>
                    <a:pt x="33" y="9"/>
                  </a:moveTo>
                  <a:cubicBezTo>
                    <a:pt x="45" y="19"/>
                    <a:pt x="27" y="40"/>
                    <a:pt x="14" y="31"/>
                  </a:cubicBezTo>
                  <a:cubicBezTo>
                    <a:pt x="0" y="21"/>
                    <a:pt x="22" y="0"/>
                    <a:pt x="33" y="9"/>
                  </a:cubicBezTo>
                  <a:close/>
                </a:path>
              </a:pathLst>
            </a:custGeom>
            <a:solidFill>
              <a:srgbClr val="CC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86">
              <a:extLst>
                <a:ext uri="{FF2B5EF4-FFF2-40B4-BE49-F238E27FC236}">
                  <a16:creationId xmlns:a16="http://schemas.microsoft.com/office/drawing/2014/main" id="{A4BE98D2-01D1-437C-AF60-A2B150014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7586663" y="2476500"/>
              <a:ext cx="284163" cy="527050"/>
            </a:xfrm>
            <a:custGeom>
              <a:avLst/>
              <a:gdLst>
                <a:gd name="T0" fmla="*/ 67 w 67"/>
                <a:gd name="T1" fmla="*/ 62 h 124"/>
                <a:gd name="T2" fmla="*/ 49 w 67"/>
                <a:gd name="T3" fmla="*/ 44 h 124"/>
                <a:gd name="T4" fmla="*/ 41 w 67"/>
                <a:gd name="T5" fmla="*/ 20 h 124"/>
                <a:gd name="T6" fmla="*/ 39 w 67"/>
                <a:gd name="T7" fmla="*/ 0 h 124"/>
                <a:gd name="T8" fmla="*/ 29 w 67"/>
                <a:gd name="T9" fmla="*/ 37 h 124"/>
                <a:gd name="T10" fmla="*/ 0 w 67"/>
                <a:gd name="T11" fmla="*/ 61 h 124"/>
                <a:gd name="T12" fmla="*/ 25 w 67"/>
                <a:gd name="T13" fmla="*/ 88 h 124"/>
                <a:gd name="T14" fmla="*/ 34 w 67"/>
                <a:gd name="T15" fmla="*/ 124 h 124"/>
                <a:gd name="T16" fmla="*/ 44 w 67"/>
                <a:gd name="T17" fmla="*/ 89 h 124"/>
                <a:gd name="T18" fmla="*/ 67 w 67"/>
                <a:gd name="T19" fmla="*/ 6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124">
                  <a:moveTo>
                    <a:pt x="67" y="62"/>
                  </a:moveTo>
                  <a:cubicBezTo>
                    <a:pt x="59" y="58"/>
                    <a:pt x="53" y="52"/>
                    <a:pt x="49" y="44"/>
                  </a:cubicBezTo>
                  <a:cubicBezTo>
                    <a:pt x="45" y="37"/>
                    <a:pt x="43" y="28"/>
                    <a:pt x="41" y="20"/>
                  </a:cubicBezTo>
                  <a:cubicBezTo>
                    <a:pt x="40" y="14"/>
                    <a:pt x="39" y="7"/>
                    <a:pt x="39" y="0"/>
                  </a:cubicBezTo>
                  <a:cubicBezTo>
                    <a:pt x="38" y="13"/>
                    <a:pt x="35" y="26"/>
                    <a:pt x="29" y="37"/>
                  </a:cubicBezTo>
                  <a:cubicBezTo>
                    <a:pt x="22" y="48"/>
                    <a:pt x="13" y="57"/>
                    <a:pt x="0" y="61"/>
                  </a:cubicBezTo>
                  <a:cubicBezTo>
                    <a:pt x="11" y="66"/>
                    <a:pt x="20" y="77"/>
                    <a:pt x="25" y="88"/>
                  </a:cubicBezTo>
                  <a:cubicBezTo>
                    <a:pt x="30" y="99"/>
                    <a:pt x="33" y="111"/>
                    <a:pt x="34" y="124"/>
                  </a:cubicBezTo>
                  <a:cubicBezTo>
                    <a:pt x="36" y="112"/>
                    <a:pt x="39" y="100"/>
                    <a:pt x="44" y="89"/>
                  </a:cubicBezTo>
                  <a:cubicBezTo>
                    <a:pt x="48" y="78"/>
                    <a:pt x="56" y="68"/>
                    <a:pt x="67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87">
              <a:extLst>
                <a:ext uri="{FF2B5EF4-FFF2-40B4-BE49-F238E27FC236}">
                  <a16:creationId xmlns:a16="http://schemas.microsoft.com/office/drawing/2014/main" id="{3D1977F9-300F-421A-A2F9-1F7F4839A3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4600" y="4981575"/>
              <a:ext cx="279400" cy="522288"/>
            </a:xfrm>
            <a:custGeom>
              <a:avLst/>
              <a:gdLst>
                <a:gd name="T0" fmla="*/ 66 w 66"/>
                <a:gd name="T1" fmla="*/ 61 h 123"/>
                <a:gd name="T2" fmla="*/ 49 w 66"/>
                <a:gd name="T3" fmla="*/ 43 h 123"/>
                <a:gd name="T4" fmla="*/ 41 w 66"/>
                <a:gd name="T5" fmla="*/ 19 h 123"/>
                <a:gd name="T6" fmla="*/ 39 w 66"/>
                <a:gd name="T7" fmla="*/ 0 h 123"/>
                <a:gd name="T8" fmla="*/ 29 w 66"/>
                <a:gd name="T9" fmla="*/ 36 h 123"/>
                <a:gd name="T10" fmla="*/ 0 w 66"/>
                <a:gd name="T11" fmla="*/ 60 h 123"/>
                <a:gd name="T12" fmla="*/ 25 w 66"/>
                <a:gd name="T13" fmla="*/ 87 h 123"/>
                <a:gd name="T14" fmla="*/ 34 w 66"/>
                <a:gd name="T15" fmla="*/ 123 h 123"/>
                <a:gd name="T16" fmla="*/ 43 w 66"/>
                <a:gd name="T17" fmla="*/ 88 h 123"/>
                <a:gd name="T18" fmla="*/ 66 w 66"/>
                <a:gd name="T19" fmla="*/ 6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123">
                  <a:moveTo>
                    <a:pt x="66" y="61"/>
                  </a:moveTo>
                  <a:cubicBezTo>
                    <a:pt x="59" y="57"/>
                    <a:pt x="53" y="51"/>
                    <a:pt x="49" y="43"/>
                  </a:cubicBezTo>
                  <a:cubicBezTo>
                    <a:pt x="45" y="36"/>
                    <a:pt x="43" y="27"/>
                    <a:pt x="41" y="19"/>
                  </a:cubicBezTo>
                  <a:cubicBezTo>
                    <a:pt x="40" y="13"/>
                    <a:pt x="39" y="6"/>
                    <a:pt x="39" y="0"/>
                  </a:cubicBezTo>
                  <a:cubicBezTo>
                    <a:pt x="38" y="12"/>
                    <a:pt x="35" y="25"/>
                    <a:pt x="29" y="36"/>
                  </a:cubicBezTo>
                  <a:cubicBezTo>
                    <a:pt x="22" y="47"/>
                    <a:pt x="12" y="56"/>
                    <a:pt x="0" y="60"/>
                  </a:cubicBezTo>
                  <a:cubicBezTo>
                    <a:pt x="11" y="65"/>
                    <a:pt x="20" y="76"/>
                    <a:pt x="25" y="87"/>
                  </a:cubicBezTo>
                  <a:cubicBezTo>
                    <a:pt x="30" y="98"/>
                    <a:pt x="33" y="111"/>
                    <a:pt x="34" y="123"/>
                  </a:cubicBezTo>
                  <a:cubicBezTo>
                    <a:pt x="36" y="111"/>
                    <a:pt x="38" y="99"/>
                    <a:pt x="43" y="88"/>
                  </a:cubicBezTo>
                  <a:cubicBezTo>
                    <a:pt x="48" y="77"/>
                    <a:pt x="56" y="67"/>
                    <a:pt x="66" y="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88">
              <a:extLst>
                <a:ext uri="{FF2B5EF4-FFF2-40B4-BE49-F238E27FC236}">
                  <a16:creationId xmlns:a16="http://schemas.microsoft.com/office/drawing/2014/main" id="{E3CC12CD-9CE4-40F4-80F2-AB7A2C7A9F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0" y="2159000"/>
              <a:ext cx="376238" cy="700088"/>
            </a:xfrm>
            <a:custGeom>
              <a:avLst/>
              <a:gdLst>
                <a:gd name="T0" fmla="*/ 89 w 89"/>
                <a:gd name="T1" fmla="*/ 82 h 165"/>
                <a:gd name="T2" fmla="*/ 65 w 89"/>
                <a:gd name="T3" fmla="*/ 58 h 165"/>
                <a:gd name="T4" fmla="*/ 55 w 89"/>
                <a:gd name="T5" fmla="*/ 26 h 165"/>
                <a:gd name="T6" fmla="*/ 52 w 89"/>
                <a:gd name="T7" fmla="*/ 0 h 165"/>
                <a:gd name="T8" fmla="*/ 38 w 89"/>
                <a:gd name="T9" fmla="*/ 48 h 165"/>
                <a:gd name="T10" fmla="*/ 0 w 89"/>
                <a:gd name="T11" fmla="*/ 81 h 165"/>
                <a:gd name="T12" fmla="*/ 33 w 89"/>
                <a:gd name="T13" fmla="*/ 117 h 165"/>
                <a:gd name="T14" fmla="*/ 45 w 89"/>
                <a:gd name="T15" fmla="*/ 165 h 165"/>
                <a:gd name="T16" fmla="*/ 58 w 89"/>
                <a:gd name="T17" fmla="*/ 118 h 165"/>
                <a:gd name="T18" fmla="*/ 89 w 89"/>
                <a:gd name="T19" fmla="*/ 82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65">
                  <a:moveTo>
                    <a:pt x="89" y="82"/>
                  </a:moveTo>
                  <a:cubicBezTo>
                    <a:pt x="79" y="77"/>
                    <a:pt x="71" y="68"/>
                    <a:pt x="65" y="58"/>
                  </a:cubicBezTo>
                  <a:cubicBezTo>
                    <a:pt x="60" y="48"/>
                    <a:pt x="57" y="37"/>
                    <a:pt x="55" y="26"/>
                  </a:cubicBezTo>
                  <a:cubicBezTo>
                    <a:pt x="54" y="17"/>
                    <a:pt x="52" y="8"/>
                    <a:pt x="52" y="0"/>
                  </a:cubicBezTo>
                  <a:cubicBezTo>
                    <a:pt x="50" y="17"/>
                    <a:pt x="47" y="34"/>
                    <a:pt x="38" y="48"/>
                  </a:cubicBezTo>
                  <a:cubicBezTo>
                    <a:pt x="30" y="63"/>
                    <a:pt x="17" y="76"/>
                    <a:pt x="0" y="81"/>
                  </a:cubicBezTo>
                  <a:cubicBezTo>
                    <a:pt x="15" y="88"/>
                    <a:pt x="26" y="102"/>
                    <a:pt x="33" y="117"/>
                  </a:cubicBezTo>
                  <a:cubicBezTo>
                    <a:pt x="40" y="132"/>
                    <a:pt x="44" y="149"/>
                    <a:pt x="45" y="165"/>
                  </a:cubicBezTo>
                  <a:cubicBezTo>
                    <a:pt x="48" y="149"/>
                    <a:pt x="52" y="133"/>
                    <a:pt x="58" y="118"/>
                  </a:cubicBezTo>
                  <a:cubicBezTo>
                    <a:pt x="65" y="104"/>
                    <a:pt x="75" y="90"/>
                    <a:pt x="89" y="8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189">
              <a:extLst>
                <a:ext uri="{FF2B5EF4-FFF2-40B4-BE49-F238E27FC236}">
                  <a16:creationId xmlns:a16="http://schemas.microsoft.com/office/drawing/2014/main" id="{3BF82D1F-F266-43E3-99F7-7C37FA320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9825" y="1989138"/>
              <a:ext cx="152400" cy="119063"/>
            </a:xfrm>
            <a:custGeom>
              <a:avLst/>
              <a:gdLst>
                <a:gd name="T0" fmla="*/ 18 w 36"/>
                <a:gd name="T1" fmla="*/ 0 h 28"/>
                <a:gd name="T2" fmla="*/ 18 w 36"/>
                <a:gd name="T3" fmla="*/ 28 h 28"/>
                <a:gd name="T4" fmla="*/ 18 w 36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8">
                  <a:moveTo>
                    <a:pt x="18" y="0"/>
                  </a:moveTo>
                  <a:cubicBezTo>
                    <a:pt x="0" y="0"/>
                    <a:pt x="0" y="28"/>
                    <a:pt x="18" y="28"/>
                  </a:cubicBezTo>
                  <a:cubicBezTo>
                    <a:pt x="36" y="28"/>
                    <a:pt x="36" y="0"/>
                    <a:pt x="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190">
              <a:extLst>
                <a:ext uri="{FF2B5EF4-FFF2-40B4-BE49-F238E27FC236}">
                  <a16:creationId xmlns:a16="http://schemas.microsoft.com/office/drawing/2014/main" id="{7535AABD-AD09-4AD3-ACAC-A50373B9E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4863" y="4489450"/>
              <a:ext cx="111125" cy="85725"/>
            </a:xfrm>
            <a:custGeom>
              <a:avLst/>
              <a:gdLst>
                <a:gd name="T0" fmla="*/ 13 w 26"/>
                <a:gd name="T1" fmla="*/ 0 h 20"/>
                <a:gd name="T2" fmla="*/ 13 w 26"/>
                <a:gd name="T3" fmla="*/ 20 h 20"/>
                <a:gd name="T4" fmla="*/ 13 w 26"/>
                <a:gd name="T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0">
                  <a:moveTo>
                    <a:pt x="13" y="0"/>
                  </a:moveTo>
                  <a:cubicBezTo>
                    <a:pt x="0" y="0"/>
                    <a:pt x="0" y="20"/>
                    <a:pt x="13" y="20"/>
                  </a:cubicBezTo>
                  <a:cubicBezTo>
                    <a:pt x="26" y="20"/>
                    <a:pt x="26" y="0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191">
              <a:extLst>
                <a:ext uri="{FF2B5EF4-FFF2-40B4-BE49-F238E27FC236}">
                  <a16:creationId xmlns:a16="http://schemas.microsoft.com/office/drawing/2014/main" id="{5519600E-24E2-4F68-85EB-3652F60E54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5813" y="1109663"/>
              <a:ext cx="106363" cy="85725"/>
            </a:xfrm>
            <a:custGeom>
              <a:avLst/>
              <a:gdLst>
                <a:gd name="T0" fmla="*/ 12 w 25"/>
                <a:gd name="T1" fmla="*/ 0 h 20"/>
                <a:gd name="T2" fmla="*/ 12 w 25"/>
                <a:gd name="T3" fmla="*/ 20 h 20"/>
                <a:gd name="T4" fmla="*/ 12 w 25"/>
                <a:gd name="T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20">
                  <a:moveTo>
                    <a:pt x="12" y="0"/>
                  </a:moveTo>
                  <a:cubicBezTo>
                    <a:pt x="0" y="0"/>
                    <a:pt x="0" y="20"/>
                    <a:pt x="12" y="20"/>
                  </a:cubicBezTo>
                  <a:cubicBezTo>
                    <a:pt x="25" y="20"/>
                    <a:pt x="25" y="0"/>
                    <a:pt x="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192">
              <a:extLst>
                <a:ext uri="{FF2B5EF4-FFF2-40B4-BE49-F238E27FC236}">
                  <a16:creationId xmlns:a16="http://schemas.microsoft.com/office/drawing/2014/main" id="{7A12724C-4235-4EB4-8643-636B7F45E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3675" y="6297613"/>
              <a:ext cx="111125" cy="85725"/>
            </a:xfrm>
            <a:custGeom>
              <a:avLst/>
              <a:gdLst>
                <a:gd name="T0" fmla="*/ 13 w 26"/>
                <a:gd name="T1" fmla="*/ 0 h 20"/>
                <a:gd name="T2" fmla="*/ 13 w 26"/>
                <a:gd name="T3" fmla="*/ 20 h 20"/>
                <a:gd name="T4" fmla="*/ 13 w 26"/>
                <a:gd name="T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0">
                  <a:moveTo>
                    <a:pt x="13" y="0"/>
                  </a:moveTo>
                  <a:cubicBezTo>
                    <a:pt x="0" y="0"/>
                    <a:pt x="0" y="20"/>
                    <a:pt x="13" y="20"/>
                  </a:cubicBezTo>
                  <a:cubicBezTo>
                    <a:pt x="26" y="20"/>
                    <a:pt x="26" y="0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193">
              <a:extLst>
                <a:ext uri="{FF2B5EF4-FFF2-40B4-BE49-F238E27FC236}">
                  <a16:creationId xmlns:a16="http://schemas.microsoft.com/office/drawing/2014/main" id="{2BD97B34-C3D6-4903-8D8B-699EF53F79F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9963" y="1997075"/>
              <a:ext cx="114300" cy="114300"/>
            </a:xfrm>
            <a:custGeom>
              <a:avLst/>
              <a:gdLst>
                <a:gd name="T0" fmla="*/ 26 w 27"/>
                <a:gd name="T1" fmla="*/ 12 h 27"/>
                <a:gd name="T2" fmla="*/ 23 w 27"/>
                <a:gd name="T3" fmla="*/ 6 h 27"/>
                <a:gd name="T4" fmla="*/ 21 w 27"/>
                <a:gd name="T5" fmla="*/ 4 h 27"/>
                <a:gd name="T6" fmla="*/ 17 w 27"/>
                <a:gd name="T7" fmla="*/ 2 h 27"/>
                <a:gd name="T8" fmla="*/ 12 w 27"/>
                <a:gd name="T9" fmla="*/ 1 h 27"/>
                <a:gd name="T10" fmla="*/ 8 w 27"/>
                <a:gd name="T11" fmla="*/ 2 h 27"/>
                <a:gd name="T12" fmla="*/ 4 w 27"/>
                <a:gd name="T13" fmla="*/ 4 h 27"/>
                <a:gd name="T14" fmla="*/ 2 w 27"/>
                <a:gd name="T15" fmla="*/ 7 h 27"/>
                <a:gd name="T16" fmla="*/ 0 w 27"/>
                <a:gd name="T17" fmla="*/ 13 h 27"/>
                <a:gd name="T18" fmla="*/ 1 w 27"/>
                <a:gd name="T19" fmla="*/ 16 h 27"/>
                <a:gd name="T20" fmla="*/ 4 w 27"/>
                <a:gd name="T21" fmla="*/ 21 h 27"/>
                <a:gd name="T22" fmla="*/ 6 w 27"/>
                <a:gd name="T23" fmla="*/ 23 h 27"/>
                <a:gd name="T24" fmla="*/ 10 w 27"/>
                <a:gd name="T25" fmla="*/ 26 h 27"/>
                <a:gd name="T26" fmla="*/ 15 w 27"/>
                <a:gd name="T27" fmla="*/ 27 h 27"/>
                <a:gd name="T28" fmla="*/ 19 w 27"/>
                <a:gd name="T29" fmla="*/ 26 h 27"/>
                <a:gd name="T30" fmla="*/ 23 w 27"/>
                <a:gd name="T31" fmla="*/ 23 h 27"/>
                <a:gd name="T32" fmla="*/ 25 w 27"/>
                <a:gd name="T33" fmla="*/ 21 h 27"/>
                <a:gd name="T34" fmla="*/ 27 w 27"/>
                <a:gd name="T35" fmla="*/ 15 h 27"/>
                <a:gd name="T36" fmla="*/ 26 w 27"/>
                <a:gd name="T37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" h="27">
                  <a:moveTo>
                    <a:pt x="26" y="12"/>
                  </a:moveTo>
                  <a:cubicBezTo>
                    <a:pt x="26" y="10"/>
                    <a:pt x="25" y="8"/>
                    <a:pt x="23" y="6"/>
                  </a:cubicBezTo>
                  <a:cubicBezTo>
                    <a:pt x="22" y="6"/>
                    <a:pt x="21" y="5"/>
                    <a:pt x="21" y="4"/>
                  </a:cubicBezTo>
                  <a:cubicBezTo>
                    <a:pt x="20" y="3"/>
                    <a:pt x="18" y="2"/>
                    <a:pt x="17" y="2"/>
                  </a:cubicBezTo>
                  <a:cubicBezTo>
                    <a:pt x="15" y="1"/>
                    <a:pt x="14" y="0"/>
                    <a:pt x="12" y="1"/>
                  </a:cubicBezTo>
                  <a:cubicBezTo>
                    <a:pt x="11" y="0"/>
                    <a:pt x="9" y="1"/>
                    <a:pt x="8" y="2"/>
                  </a:cubicBezTo>
                  <a:cubicBezTo>
                    <a:pt x="6" y="2"/>
                    <a:pt x="5" y="3"/>
                    <a:pt x="4" y="4"/>
                  </a:cubicBezTo>
                  <a:cubicBezTo>
                    <a:pt x="3" y="5"/>
                    <a:pt x="2" y="6"/>
                    <a:pt x="2" y="7"/>
                  </a:cubicBezTo>
                  <a:cubicBezTo>
                    <a:pt x="1" y="8"/>
                    <a:pt x="0" y="10"/>
                    <a:pt x="0" y="13"/>
                  </a:cubicBezTo>
                  <a:cubicBezTo>
                    <a:pt x="0" y="14"/>
                    <a:pt x="0" y="15"/>
                    <a:pt x="1" y="16"/>
                  </a:cubicBezTo>
                  <a:cubicBezTo>
                    <a:pt x="1" y="18"/>
                    <a:pt x="2" y="20"/>
                    <a:pt x="4" y="21"/>
                  </a:cubicBezTo>
                  <a:cubicBezTo>
                    <a:pt x="5" y="22"/>
                    <a:pt x="5" y="23"/>
                    <a:pt x="6" y="23"/>
                  </a:cubicBezTo>
                  <a:cubicBezTo>
                    <a:pt x="7" y="25"/>
                    <a:pt x="9" y="25"/>
                    <a:pt x="10" y="26"/>
                  </a:cubicBezTo>
                  <a:cubicBezTo>
                    <a:pt x="11" y="27"/>
                    <a:pt x="13" y="27"/>
                    <a:pt x="15" y="27"/>
                  </a:cubicBezTo>
                  <a:cubicBezTo>
                    <a:pt x="16" y="27"/>
                    <a:pt x="18" y="27"/>
                    <a:pt x="19" y="26"/>
                  </a:cubicBezTo>
                  <a:cubicBezTo>
                    <a:pt x="21" y="25"/>
                    <a:pt x="22" y="25"/>
                    <a:pt x="23" y="23"/>
                  </a:cubicBezTo>
                  <a:cubicBezTo>
                    <a:pt x="24" y="23"/>
                    <a:pt x="24" y="22"/>
                    <a:pt x="25" y="21"/>
                  </a:cubicBezTo>
                  <a:cubicBezTo>
                    <a:pt x="26" y="19"/>
                    <a:pt x="27" y="17"/>
                    <a:pt x="27" y="15"/>
                  </a:cubicBezTo>
                  <a:lnTo>
                    <a:pt x="26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194">
              <a:extLst>
                <a:ext uri="{FF2B5EF4-FFF2-40B4-BE49-F238E27FC236}">
                  <a16:creationId xmlns:a16="http://schemas.microsoft.com/office/drawing/2014/main" id="{00D07D8E-D761-44E9-A9C0-24D8D744D2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1588" y="3581400"/>
              <a:ext cx="111125" cy="114300"/>
            </a:xfrm>
            <a:custGeom>
              <a:avLst/>
              <a:gdLst>
                <a:gd name="T0" fmla="*/ 26 w 26"/>
                <a:gd name="T1" fmla="*/ 12 h 27"/>
                <a:gd name="T2" fmla="*/ 23 w 26"/>
                <a:gd name="T3" fmla="*/ 6 h 27"/>
                <a:gd name="T4" fmla="*/ 20 w 26"/>
                <a:gd name="T5" fmla="*/ 4 h 27"/>
                <a:gd name="T6" fmla="*/ 16 w 26"/>
                <a:gd name="T7" fmla="*/ 2 h 27"/>
                <a:gd name="T8" fmla="*/ 12 w 26"/>
                <a:gd name="T9" fmla="*/ 1 h 27"/>
                <a:gd name="T10" fmla="*/ 8 w 26"/>
                <a:gd name="T11" fmla="*/ 2 h 27"/>
                <a:gd name="T12" fmla="*/ 4 w 26"/>
                <a:gd name="T13" fmla="*/ 4 h 27"/>
                <a:gd name="T14" fmla="*/ 2 w 26"/>
                <a:gd name="T15" fmla="*/ 7 h 27"/>
                <a:gd name="T16" fmla="*/ 0 w 26"/>
                <a:gd name="T17" fmla="*/ 13 h 27"/>
                <a:gd name="T18" fmla="*/ 0 w 26"/>
                <a:gd name="T19" fmla="*/ 16 h 27"/>
                <a:gd name="T20" fmla="*/ 4 w 26"/>
                <a:gd name="T21" fmla="*/ 21 h 27"/>
                <a:gd name="T22" fmla="*/ 6 w 26"/>
                <a:gd name="T23" fmla="*/ 23 h 27"/>
                <a:gd name="T24" fmla="*/ 10 w 26"/>
                <a:gd name="T25" fmla="*/ 26 h 27"/>
                <a:gd name="T26" fmla="*/ 14 w 26"/>
                <a:gd name="T27" fmla="*/ 27 h 27"/>
                <a:gd name="T28" fmla="*/ 19 w 26"/>
                <a:gd name="T29" fmla="*/ 26 h 27"/>
                <a:gd name="T30" fmla="*/ 23 w 26"/>
                <a:gd name="T31" fmla="*/ 23 h 27"/>
                <a:gd name="T32" fmla="*/ 25 w 26"/>
                <a:gd name="T33" fmla="*/ 21 h 27"/>
                <a:gd name="T34" fmla="*/ 26 w 26"/>
                <a:gd name="T35" fmla="*/ 15 h 27"/>
                <a:gd name="T36" fmla="*/ 26 w 26"/>
                <a:gd name="T37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" h="27">
                  <a:moveTo>
                    <a:pt x="26" y="12"/>
                  </a:moveTo>
                  <a:cubicBezTo>
                    <a:pt x="25" y="10"/>
                    <a:pt x="24" y="8"/>
                    <a:pt x="23" y="6"/>
                  </a:cubicBezTo>
                  <a:cubicBezTo>
                    <a:pt x="22" y="6"/>
                    <a:pt x="21" y="5"/>
                    <a:pt x="20" y="4"/>
                  </a:cubicBezTo>
                  <a:cubicBezTo>
                    <a:pt x="19" y="3"/>
                    <a:pt x="18" y="2"/>
                    <a:pt x="16" y="2"/>
                  </a:cubicBezTo>
                  <a:cubicBezTo>
                    <a:pt x="15" y="1"/>
                    <a:pt x="14" y="0"/>
                    <a:pt x="12" y="1"/>
                  </a:cubicBezTo>
                  <a:cubicBezTo>
                    <a:pt x="10" y="0"/>
                    <a:pt x="9" y="1"/>
                    <a:pt x="8" y="2"/>
                  </a:cubicBezTo>
                  <a:cubicBezTo>
                    <a:pt x="6" y="2"/>
                    <a:pt x="5" y="3"/>
                    <a:pt x="4" y="4"/>
                  </a:cubicBezTo>
                  <a:cubicBezTo>
                    <a:pt x="3" y="5"/>
                    <a:pt x="2" y="6"/>
                    <a:pt x="2" y="7"/>
                  </a:cubicBezTo>
                  <a:cubicBezTo>
                    <a:pt x="1" y="8"/>
                    <a:pt x="0" y="10"/>
                    <a:pt x="0" y="13"/>
                  </a:cubicBezTo>
                  <a:cubicBezTo>
                    <a:pt x="0" y="14"/>
                    <a:pt x="0" y="15"/>
                    <a:pt x="0" y="16"/>
                  </a:cubicBezTo>
                  <a:cubicBezTo>
                    <a:pt x="1" y="18"/>
                    <a:pt x="2" y="20"/>
                    <a:pt x="4" y="21"/>
                  </a:cubicBezTo>
                  <a:cubicBezTo>
                    <a:pt x="4" y="22"/>
                    <a:pt x="5" y="23"/>
                    <a:pt x="6" y="23"/>
                  </a:cubicBezTo>
                  <a:cubicBezTo>
                    <a:pt x="7" y="25"/>
                    <a:pt x="8" y="25"/>
                    <a:pt x="10" y="26"/>
                  </a:cubicBezTo>
                  <a:cubicBezTo>
                    <a:pt x="11" y="27"/>
                    <a:pt x="13" y="27"/>
                    <a:pt x="14" y="27"/>
                  </a:cubicBezTo>
                  <a:cubicBezTo>
                    <a:pt x="16" y="27"/>
                    <a:pt x="17" y="27"/>
                    <a:pt x="19" y="26"/>
                  </a:cubicBezTo>
                  <a:cubicBezTo>
                    <a:pt x="20" y="25"/>
                    <a:pt x="22" y="25"/>
                    <a:pt x="23" y="23"/>
                  </a:cubicBezTo>
                  <a:cubicBezTo>
                    <a:pt x="24" y="23"/>
                    <a:pt x="24" y="22"/>
                    <a:pt x="25" y="21"/>
                  </a:cubicBezTo>
                  <a:cubicBezTo>
                    <a:pt x="26" y="19"/>
                    <a:pt x="26" y="17"/>
                    <a:pt x="26" y="15"/>
                  </a:cubicBezTo>
                  <a:lnTo>
                    <a:pt x="26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7" name="Title 1">
            <a:extLst>
              <a:ext uri="{FF2B5EF4-FFF2-40B4-BE49-F238E27FC236}">
                <a16:creationId xmlns:a16="http://schemas.microsoft.com/office/drawing/2014/main" id="{07916A35-A304-4BC4-BBEF-0E1D0D7C6463}"/>
              </a:ext>
            </a:extLst>
          </p:cNvPr>
          <p:cNvSpPr txBox="1">
            <a:spLocks/>
          </p:cNvSpPr>
          <p:nvPr/>
        </p:nvSpPr>
        <p:spPr>
          <a:xfrm>
            <a:off x="-11869" y="6195118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rgbClr val="285346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rgbClr val="285346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167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12</Words>
  <Application>Microsoft Office PowerPoint</Application>
  <PresentationFormat>Custom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Product Sans Black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Nisfu Sya'ban 2025</dc:title>
  <dc:creator>Muhamad Rizki Sunarya</dc:creator>
  <cp:keywords>Funij.com</cp:keywords>
  <cp:lastModifiedBy>Core i7</cp:lastModifiedBy>
  <cp:revision>23</cp:revision>
  <dcterms:created xsi:type="dcterms:W3CDTF">2025-01-26T11:09:17Z</dcterms:created>
  <dcterms:modified xsi:type="dcterms:W3CDTF">2025-02-13T05:38:43Z</dcterms:modified>
</cp:coreProperties>
</file>