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54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7E52C73-9972-4248-B88F-BD9CC499E479}"/>
              </a:ext>
            </a:extLst>
          </p:cNvPr>
          <p:cNvSpPr txBox="1">
            <a:spLocks/>
          </p:cNvSpPr>
          <p:nvPr/>
        </p:nvSpPr>
        <p:spPr>
          <a:xfrm>
            <a:off x="4060042" y="2458046"/>
            <a:ext cx="1564705" cy="2084672"/>
          </a:xfrm>
          <a:custGeom>
            <a:avLst/>
            <a:gdLst/>
            <a:ahLst/>
            <a:cxnLst/>
            <a:rect l="l" t="t" r="r" b="b"/>
            <a:pathLst>
              <a:path w="1564705" h="2084672">
                <a:moveTo>
                  <a:pt x="1429638" y="0"/>
                </a:moveTo>
                <a:cubicBezTo>
                  <a:pt x="1454403" y="0"/>
                  <a:pt x="1475789" y="1066"/>
                  <a:pt x="1493796" y="3200"/>
                </a:cubicBezTo>
                <a:cubicBezTo>
                  <a:pt x="1511804" y="5333"/>
                  <a:pt x="1525873" y="8799"/>
                  <a:pt x="1536006" y="13599"/>
                </a:cubicBezTo>
                <a:cubicBezTo>
                  <a:pt x="1546139" y="18399"/>
                  <a:pt x="1553455" y="23998"/>
                  <a:pt x="1557955" y="30398"/>
                </a:cubicBezTo>
                <a:cubicBezTo>
                  <a:pt x="1562455" y="36798"/>
                  <a:pt x="1564705" y="43731"/>
                  <a:pt x="1564705" y="51197"/>
                </a:cubicBezTo>
                <a:lnTo>
                  <a:pt x="1564705" y="1961480"/>
                </a:lnTo>
                <a:cubicBezTo>
                  <a:pt x="1564705" y="1982812"/>
                  <a:pt x="1561121" y="2000944"/>
                  <a:pt x="1553955" y="2015877"/>
                </a:cubicBezTo>
                <a:cubicBezTo>
                  <a:pt x="1546789" y="2030809"/>
                  <a:pt x="1537414" y="2043075"/>
                  <a:pt x="1525832" y="2052674"/>
                </a:cubicBezTo>
                <a:cubicBezTo>
                  <a:pt x="1514249" y="2062274"/>
                  <a:pt x="1501288" y="2069207"/>
                  <a:pt x="1486947" y="2073473"/>
                </a:cubicBezTo>
                <a:cubicBezTo>
                  <a:pt x="1472606" y="2077740"/>
                  <a:pt x="1458261" y="2079873"/>
                  <a:pt x="1443912" y="2079873"/>
                </a:cubicBezTo>
                <a:lnTo>
                  <a:pt x="1352917" y="2079873"/>
                </a:lnTo>
                <a:cubicBezTo>
                  <a:pt x="1324236" y="2079873"/>
                  <a:pt x="1299137" y="2076940"/>
                  <a:pt x="1277622" y="2071073"/>
                </a:cubicBezTo>
                <a:cubicBezTo>
                  <a:pt x="1256107" y="2065207"/>
                  <a:pt x="1235700" y="2054541"/>
                  <a:pt x="1216401" y="2039075"/>
                </a:cubicBezTo>
                <a:cubicBezTo>
                  <a:pt x="1197102" y="2023610"/>
                  <a:pt x="1177799" y="2002544"/>
                  <a:pt x="1158492" y="1975879"/>
                </a:cubicBezTo>
                <a:cubicBezTo>
                  <a:pt x="1139185" y="1949214"/>
                  <a:pt x="1118699" y="1915083"/>
                  <a:pt x="1097033" y="1873485"/>
                </a:cubicBezTo>
                <a:lnTo>
                  <a:pt x="465472" y="695957"/>
                </a:lnTo>
                <a:cubicBezTo>
                  <a:pt x="432457" y="635161"/>
                  <a:pt x="399180" y="571432"/>
                  <a:pt x="365640" y="504769"/>
                </a:cubicBezTo>
                <a:cubicBezTo>
                  <a:pt x="332101" y="438106"/>
                  <a:pt x="300882" y="373310"/>
                  <a:pt x="271984" y="310381"/>
                </a:cubicBezTo>
                <a:lnTo>
                  <a:pt x="268784" y="310381"/>
                </a:lnTo>
                <a:cubicBezTo>
                  <a:pt x="270917" y="387176"/>
                  <a:pt x="272517" y="465571"/>
                  <a:pt x="273583" y="545567"/>
                </a:cubicBezTo>
                <a:cubicBezTo>
                  <a:pt x="274650" y="625562"/>
                  <a:pt x="275183" y="705024"/>
                  <a:pt x="275183" y="783952"/>
                </a:cubicBezTo>
                <a:lnTo>
                  <a:pt x="275183" y="2033476"/>
                </a:lnTo>
                <a:cubicBezTo>
                  <a:pt x="275183" y="2040942"/>
                  <a:pt x="272933" y="2048141"/>
                  <a:pt x="268434" y="2055074"/>
                </a:cubicBezTo>
                <a:cubicBezTo>
                  <a:pt x="263934" y="2062007"/>
                  <a:pt x="256339" y="2067340"/>
                  <a:pt x="245647" y="2071073"/>
                </a:cubicBezTo>
                <a:cubicBezTo>
                  <a:pt x="234957" y="2074807"/>
                  <a:pt x="220887" y="2078006"/>
                  <a:pt x="203438" y="2080673"/>
                </a:cubicBezTo>
                <a:cubicBezTo>
                  <a:pt x="185989" y="2083339"/>
                  <a:pt x="163757" y="2084672"/>
                  <a:pt x="136742" y="2084672"/>
                </a:cubicBezTo>
                <a:cubicBezTo>
                  <a:pt x="109727" y="2084672"/>
                  <a:pt x="87499" y="2083339"/>
                  <a:pt x="70058" y="2080673"/>
                </a:cubicBezTo>
                <a:cubicBezTo>
                  <a:pt x="52618" y="2078006"/>
                  <a:pt x="38831" y="2074807"/>
                  <a:pt x="28698" y="2071073"/>
                </a:cubicBezTo>
                <a:cubicBezTo>
                  <a:pt x="18566" y="2067340"/>
                  <a:pt x="11249" y="2062007"/>
                  <a:pt x="6750" y="2055074"/>
                </a:cubicBezTo>
                <a:cubicBezTo>
                  <a:pt x="2250" y="2048141"/>
                  <a:pt x="0" y="2040942"/>
                  <a:pt x="0" y="2033476"/>
                </a:cubicBezTo>
                <a:lnTo>
                  <a:pt x="0" y="123192"/>
                </a:lnTo>
                <a:cubicBezTo>
                  <a:pt x="0" y="80528"/>
                  <a:pt x="12112" y="50130"/>
                  <a:pt x="36335" y="31998"/>
                </a:cubicBezTo>
                <a:cubicBezTo>
                  <a:pt x="60559" y="13866"/>
                  <a:pt x="86978" y="4800"/>
                  <a:pt x="115593" y="4800"/>
                </a:cubicBezTo>
                <a:lnTo>
                  <a:pt x="251010" y="4800"/>
                </a:lnTo>
                <a:cubicBezTo>
                  <a:pt x="282924" y="4800"/>
                  <a:pt x="309619" y="7466"/>
                  <a:pt x="331092" y="12799"/>
                </a:cubicBezTo>
                <a:cubicBezTo>
                  <a:pt x="352566" y="18132"/>
                  <a:pt x="371832" y="26932"/>
                  <a:pt x="388889" y="39197"/>
                </a:cubicBezTo>
                <a:cubicBezTo>
                  <a:pt x="405946" y="51463"/>
                  <a:pt x="422458" y="68529"/>
                  <a:pt x="438423" y="90394"/>
                </a:cubicBezTo>
                <a:cubicBezTo>
                  <a:pt x="454389" y="112260"/>
                  <a:pt x="471138" y="139725"/>
                  <a:pt x="488670" y="172789"/>
                </a:cubicBezTo>
                <a:lnTo>
                  <a:pt x="974190" y="1081534"/>
                </a:lnTo>
                <a:cubicBezTo>
                  <a:pt x="1004089" y="1136997"/>
                  <a:pt x="1032954" y="1191127"/>
                  <a:pt x="1060785" y="1243924"/>
                </a:cubicBezTo>
                <a:cubicBezTo>
                  <a:pt x="1088617" y="1296721"/>
                  <a:pt x="1115419" y="1348717"/>
                  <a:pt x="1141193" y="1399914"/>
                </a:cubicBezTo>
                <a:cubicBezTo>
                  <a:pt x="1166966" y="1451111"/>
                  <a:pt x="1192477" y="1501508"/>
                  <a:pt x="1217726" y="1551105"/>
                </a:cubicBezTo>
                <a:cubicBezTo>
                  <a:pt x="1242974" y="1600702"/>
                  <a:pt x="1267973" y="1650566"/>
                  <a:pt x="1292721" y="1700696"/>
                </a:cubicBezTo>
                <a:lnTo>
                  <a:pt x="1294321" y="1700696"/>
                </a:lnTo>
                <a:cubicBezTo>
                  <a:pt x="1292188" y="1616435"/>
                  <a:pt x="1290855" y="1528706"/>
                  <a:pt x="1290321" y="1437512"/>
                </a:cubicBezTo>
                <a:cubicBezTo>
                  <a:pt x="1289788" y="1346318"/>
                  <a:pt x="1289521" y="1258590"/>
                  <a:pt x="1289521" y="1174328"/>
                </a:cubicBezTo>
                <a:lnTo>
                  <a:pt x="1289521" y="51197"/>
                </a:lnTo>
                <a:cubicBezTo>
                  <a:pt x="1289521" y="43731"/>
                  <a:pt x="1291771" y="36798"/>
                  <a:pt x="1296271" y="30398"/>
                </a:cubicBezTo>
                <a:cubicBezTo>
                  <a:pt x="1300771" y="23998"/>
                  <a:pt x="1308366" y="18399"/>
                  <a:pt x="1319057" y="13599"/>
                </a:cubicBezTo>
                <a:cubicBezTo>
                  <a:pt x="1329748" y="8799"/>
                  <a:pt x="1343818" y="5333"/>
                  <a:pt x="1361267" y="3200"/>
                </a:cubicBezTo>
                <a:cubicBezTo>
                  <a:pt x="1378716" y="1066"/>
                  <a:pt x="1401506" y="0"/>
                  <a:pt x="142963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E90AFBF-0A5D-45A7-B3F8-8FDF89E31D7D}"/>
              </a:ext>
            </a:extLst>
          </p:cNvPr>
          <p:cNvSpPr txBox="1">
            <a:spLocks/>
          </p:cNvSpPr>
          <p:nvPr/>
        </p:nvSpPr>
        <p:spPr>
          <a:xfrm>
            <a:off x="6048200" y="2981214"/>
            <a:ext cx="1324718" cy="1582303"/>
          </a:xfrm>
          <a:custGeom>
            <a:avLst/>
            <a:gdLst/>
            <a:ahLst/>
            <a:cxnLst/>
            <a:rect l="l" t="t" r="r" b="b"/>
            <a:pathLst>
              <a:path w="1324718" h="1582303">
                <a:moveTo>
                  <a:pt x="691158" y="0"/>
                </a:moveTo>
                <a:cubicBezTo>
                  <a:pt x="804217" y="0"/>
                  <a:pt x="900478" y="18132"/>
                  <a:pt x="979940" y="54397"/>
                </a:cubicBezTo>
                <a:cubicBezTo>
                  <a:pt x="1059402" y="90661"/>
                  <a:pt x="1124731" y="139458"/>
                  <a:pt x="1175928" y="200788"/>
                </a:cubicBezTo>
                <a:cubicBezTo>
                  <a:pt x="1227124" y="262117"/>
                  <a:pt x="1264722" y="334113"/>
                  <a:pt x="1288721" y="416774"/>
                </a:cubicBezTo>
                <a:cubicBezTo>
                  <a:pt x="1312719" y="499436"/>
                  <a:pt x="1324718" y="587697"/>
                  <a:pt x="1324718" y="681558"/>
                </a:cubicBezTo>
                <a:lnTo>
                  <a:pt x="1324718" y="729555"/>
                </a:lnTo>
                <a:cubicBezTo>
                  <a:pt x="1324718" y="771153"/>
                  <a:pt x="1314274" y="800751"/>
                  <a:pt x="1293383" y="818350"/>
                </a:cubicBezTo>
                <a:cubicBezTo>
                  <a:pt x="1272493" y="835949"/>
                  <a:pt x="1248648" y="844748"/>
                  <a:pt x="1221850" y="844748"/>
                </a:cubicBezTo>
                <a:lnTo>
                  <a:pt x="273583" y="844748"/>
                </a:lnTo>
                <a:cubicBezTo>
                  <a:pt x="273583" y="924743"/>
                  <a:pt x="281620" y="996739"/>
                  <a:pt x="297694" y="1060735"/>
                </a:cubicBezTo>
                <a:cubicBezTo>
                  <a:pt x="313768" y="1124731"/>
                  <a:pt x="340562" y="1179661"/>
                  <a:pt x="378077" y="1225525"/>
                </a:cubicBezTo>
                <a:cubicBezTo>
                  <a:pt x="415591" y="1271389"/>
                  <a:pt x="464359" y="1306587"/>
                  <a:pt x="524380" y="1331119"/>
                </a:cubicBezTo>
                <a:cubicBezTo>
                  <a:pt x="584402" y="1355650"/>
                  <a:pt x="657818" y="1367916"/>
                  <a:pt x="744629" y="1367916"/>
                </a:cubicBezTo>
                <a:cubicBezTo>
                  <a:pt x="813225" y="1367916"/>
                  <a:pt x="874317" y="1362317"/>
                  <a:pt x="927905" y="1351117"/>
                </a:cubicBezTo>
                <a:cubicBezTo>
                  <a:pt x="981494" y="1339918"/>
                  <a:pt x="1027849" y="1327386"/>
                  <a:pt x="1066972" y="1313520"/>
                </a:cubicBezTo>
                <a:cubicBezTo>
                  <a:pt x="1106094" y="1299654"/>
                  <a:pt x="1138251" y="1287121"/>
                  <a:pt x="1163441" y="1275922"/>
                </a:cubicBezTo>
                <a:cubicBezTo>
                  <a:pt x="1188631" y="1264723"/>
                  <a:pt x="1207660" y="1259123"/>
                  <a:pt x="1220525" y="1259123"/>
                </a:cubicBezTo>
                <a:cubicBezTo>
                  <a:pt x="1228024" y="1259123"/>
                  <a:pt x="1234720" y="1260990"/>
                  <a:pt x="1240611" y="1264723"/>
                </a:cubicBezTo>
                <a:cubicBezTo>
                  <a:pt x="1246503" y="1268456"/>
                  <a:pt x="1251057" y="1274055"/>
                  <a:pt x="1254273" y="1281522"/>
                </a:cubicBezTo>
                <a:cubicBezTo>
                  <a:pt x="1257489" y="1288988"/>
                  <a:pt x="1259902" y="1299387"/>
                  <a:pt x="1261510" y="1312720"/>
                </a:cubicBezTo>
                <a:cubicBezTo>
                  <a:pt x="1263118" y="1326052"/>
                  <a:pt x="1263922" y="1342318"/>
                  <a:pt x="1263922" y="1361517"/>
                </a:cubicBezTo>
                <a:cubicBezTo>
                  <a:pt x="1263922" y="1375383"/>
                  <a:pt x="1263389" y="1387382"/>
                  <a:pt x="1262322" y="1397514"/>
                </a:cubicBezTo>
                <a:cubicBezTo>
                  <a:pt x="1261256" y="1407647"/>
                  <a:pt x="1259922" y="1416713"/>
                  <a:pt x="1258323" y="1424713"/>
                </a:cubicBezTo>
                <a:cubicBezTo>
                  <a:pt x="1256723" y="1432712"/>
                  <a:pt x="1254056" y="1439912"/>
                  <a:pt x="1250323" y="1446312"/>
                </a:cubicBezTo>
                <a:cubicBezTo>
                  <a:pt x="1246590" y="1452711"/>
                  <a:pt x="1241790" y="1458844"/>
                  <a:pt x="1235924" y="1464710"/>
                </a:cubicBezTo>
                <a:cubicBezTo>
                  <a:pt x="1230058" y="1470577"/>
                  <a:pt x="1212725" y="1480176"/>
                  <a:pt x="1183927" y="1493509"/>
                </a:cubicBezTo>
                <a:cubicBezTo>
                  <a:pt x="1155129" y="1506841"/>
                  <a:pt x="1117798" y="1519907"/>
                  <a:pt x="1071934" y="1532706"/>
                </a:cubicBezTo>
                <a:cubicBezTo>
                  <a:pt x="1026070" y="1545505"/>
                  <a:pt x="973007" y="1556971"/>
                  <a:pt x="912744" y="1567104"/>
                </a:cubicBezTo>
                <a:cubicBezTo>
                  <a:pt x="852481" y="1577237"/>
                  <a:pt x="788218" y="1582303"/>
                  <a:pt x="719956" y="1582303"/>
                </a:cubicBezTo>
                <a:cubicBezTo>
                  <a:pt x="601563" y="1582303"/>
                  <a:pt x="497836" y="1565771"/>
                  <a:pt x="408775" y="1532706"/>
                </a:cubicBezTo>
                <a:cubicBezTo>
                  <a:pt x="319714" y="1499642"/>
                  <a:pt x="244785" y="1450578"/>
                  <a:pt x="183989" y="1385515"/>
                </a:cubicBezTo>
                <a:cubicBezTo>
                  <a:pt x="123192" y="1320453"/>
                  <a:pt x="77328" y="1238858"/>
                  <a:pt x="46397" y="1140730"/>
                </a:cubicBezTo>
                <a:cubicBezTo>
                  <a:pt x="15465" y="1042603"/>
                  <a:pt x="0" y="928477"/>
                  <a:pt x="0" y="798351"/>
                </a:cubicBezTo>
                <a:cubicBezTo>
                  <a:pt x="0" y="674625"/>
                  <a:pt x="15999" y="563432"/>
                  <a:pt x="47997" y="464772"/>
                </a:cubicBezTo>
                <a:cubicBezTo>
                  <a:pt x="79995" y="366111"/>
                  <a:pt x="126125" y="282383"/>
                  <a:pt x="186388" y="213587"/>
                </a:cubicBezTo>
                <a:cubicBezTo>
                  <a:pt x="246651" y="144791"/>
                  <a:pt x="319447" y="91994"/>
                  <a:pt x="404775" y="55197"/>
                </a:cubicBezTo>
                <a:cubicBezTo>
                  <a:pt x="490103" y="18399"/>
                  <a:pt x="585564" y="0"/>
                  <a:pt x="691158" y="0"/>
                </a:cubicBezTo>
                <a:close/>
                <a:moveTo>
                  <a:pt x="677633" y="206387"/>
                </a:moveTo>
                <a:cubicBezTo>
                  <a:pt x="612171" y="206387"/>
                  <a:pt x="554758" y="218653"/>
                  <a:pt x="505394" y="243185"/>
                </a:cubicBezTo>
                <a:cubicBezTo>
                  <a:pt x="456030" y="267717"/>
                  <a:pt x="414712" y="300248"/>
                  <a:pt x="381439" y="340779"/>
                </a:cubicBezTo>
                <a:cubicBezTo>
                  <a:pt x="348166" y="381310"/>
                  <a:pt x="322409" y="428507"/>
                  <a:pt x="304169" y="482370"/>
                </a:cubicBezTo>
                <a:cubicBezTo>
                  <a:pt x="285928" y="536234"/>
                  <a:pt x="275733" y="592497"/>
                  <a:pt x="273583" y="651160"/>
                </a:cubicBezTo>
                <a:lnTo>
                  <a:pt x="1059135" y="651160"/>
                </a:lnTo>
                <a:cubicBezTo>
                  <a:pt x="1062334" y="512502"/>
                  <a:pt x="1031478" y="403709"/>
                  <a:pt x="966566" y="324780"/>
                </a:cubicBezTo>
                <a:cubicBezTo>
                  <a:pt x="901653" y="245852"/>
                  <a:pt x="805342" y="206387"/>
                  <a:pt x="677633" y="20638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8CD0C8F-8099-408B-9395-9DB6CECD95D4}"/>
              </a:ext>
            </a:extLst>
          </p:cNvPr>
          <p:cNvSpPr txBox="1">
            <a:spLocks/>
          </p:cNvSpPr>
          <p:nvPr/>
        </p:nvSpPr>
        <p:spPr>
          <a:xfrm>
            <a:off x="10724826" y="2981214"/>
            <a:ext cx="1019137" cy="1582303"/>
          </a:xfrm>
          <a:custGeom>
            <a:avLst/>
            <a:gdLst/>
            <a:ahLst/>
            <a:cxnLst/>
            <a:rect l="l" t="t" r="r" b="b"/>
            <a:pathLst>
              <a:path w="1019137" h="1582303">
                <a:moveTo>
                  <a:pt x="559965" y="0"/>
                </a:moveTo>
                <a:cubicBezTo>
                  <a:pt x="598363" y="0"/>
                  <a:pt x="636760" y="3200"/>
                  <a:pt x="675158" y="9599"/>
                </a:cubicBezTo>
                <a:cubicBezTo>
                  <a:pt x="713556" y="15999"/>
                  <a:pt x="748220" y="23998"/>
                  <a:pt x="779152" y="33598"/>
                </a:cubicBezTo>
                <a:cubicBezTo>
                  <a:pt x="810084" y="43197"/>
                  <a:pt x="836482" y="53597"/>
                  <a:pt x="858347" y="64796"/>
                </a:cubicBezTo>
                <a:cubicBezTo>
                  <a:pt x="880212" y="75995"/>
                  <a:pt x="896744" y="85861"/>
                  <a:pt x="907944" y="94394"/>
                </a:cubicBezTo>
                <a:cubicBezTo>
                  <a:pt x="919144" y="102927"/>
                  <a:pt x="926609" y="110393"/>
                  <a:pt x="930342" y="116793"/>
                </a:cubicBezTo>
                <a:cubicBezTo>
                  <a:pt x="934076" y="123192"/>
                  <a:pt x="936742" y="130392"/>
                  <a:pt x="938342" y="138391"/>
                </a:cubicBezTo>
                <a:cubicBezTo>
                  <a:pt x="939942" y="146391"/>
                  <a:pt x="941542" y="156257"/>
                  <a:pt x="943142" y="167990"/>
                </a:cubicBezTo>
                <a:cubicBezTo>
                  <a:pt x="944742" y="179722"/>
                  <a:pt x="945542" y="194121"/>
                  <a:pt x="945542" y="211187"/>
                </a:cubicBezTo>
                <a:cubicBezTo>
                  <a:pt x="945542" y="229319"/>
                  <a:pt x="944742" y="245052"/>
                  <a:pt x="943142" y="258384"/>
                </a:cubicBezTo>
                <a:cubicBezTo>
                  <a:pt x="941542" y="271717"/>
                  <a:pt x="938876" y="282649"/>
                  <a:pt x="935142" y="291182"/>
                </a:cubicBezTo>
                <a:cubicBezTo>
                  <a:pt x="931409" y="299715"/>
                  <a:pt x="926876" y="305848"/>
                  <a:pt x="921543" y="309581"/>
                </a:cubicBezTo>
                <a:cubicBezTo>
                  <a:pt x="916210" y="313314"/>
                  <a:pt x="910344" y="315181"/>
                  <a:pt x="903944" y="315181"/>
                </a:cubicBezTo>
                <a:cubicBezTo>
                  <a:pt x="894345" y="315181"/>
                  <a:pt x="880480" y="309314"/>
                  <a:pt x="862346" y="297582"/>
                </a:cubicBezTo>
                <a:cubicBezTo>
                  <a:pt x="844214" y="285849"/>
                  <a:pt x="820750" y="273317"/>
                  <a:pt x="791951" y="259984"/>
                </a:cubicBezTo>
                <a:cubicBezTo>
                  <a:pt x="763153" y="246652"/>
                  <a:pt x="729288" y="234119"/>
                  <a:pt x="690357" y="222386"/>
                </a:cubicBezTo>
                <a:cubicBezTo>
                  <a:pt x="651426" y="210654"/>
                  <a:pt x="606896" y="204787"/>
                  <a:pt x="556766" y="204787"/>
                </a:cubicBezTo>
                <a:cubicBezTo>
                  <a:pt x="511968" y="204787"/>
                  <a:pt x="472504" y="209854"/>
                  <a:pt x="438372" y="219986"/>
                </a:cubicBezTo>
                <a:cubicBezTo>
                  <a:pt x="404241" y="230119"/>
                  <a:pt x="376242" y="244518"/>
                  <a:pt x="354378" y="263184"/>
                </a:cubicBezTo>
                <a:cubicBezTo>
                  <a:pt x="332513" y="281849"/>
                  <a:pt x="315980" y="303981"/>
                  <a:pt x="304781" y="329580"/>
                </a:cubicBezTo>
                <a:cubicBezTo>
                  <a:pt x="293582" y="355178"/>
                  <a:pt x="287982" y="382910"/>
                  <a:pt x="287982" y="412775"/>
                </a:cubicBezTo>
                <a:cubicBezTo>
                  <a:pt x="287982" y="454372"/>
                  <a:pt x="298648" y="489303"/>
                  <a:pt x="319980" y="517568"/>
                </a:cubicBezTo>
                <a:cubicBezTo>
                  <a:pt x="341312" y="545833"/>
                  <a:pt x="369043" y="570632"/>
                  <a:pt x="403175" y="591964"/>
                </a:cubicBezTo>
                <a:cubicBezTo>
                  <a:pt x="437306" y="613296"/>
                  <a:pt x="476236" y="632495"/>
                  <a:pt x="519968" y="649560"/>
                </a:cubicBezTo>
                <a:cubicBezTo>
                  <a:pt x="563698" y="666626"/>
                  <a:pt x="608228" y="684225"/>
                  <a:pt x="653560" y="702357"/>
                </a:cubicBezTo>
                <a:cubicBezTo>
                  <a:pt x="698890" y="720489"/>
                  <a:pt x="743688" y="740755"/>
                  <a:pt x="787952" y="763153"/>
                </a:cubicBezTo>
                <a:cubicBezTo>
                  <a:pt x="832215" y="785552"/>
                  <a:pt x="871412" y="812750"/>
                  <a:pt x="905544" y="844748"/>
                </a:cubicBezTo>
                <a:cubicBezTo>
                  <a:pt x="939676" y="876746"/>
                  <a:pt x="967140" y="915144"/>
                  <a:pt x="987939" y="959941"/>
                </a:cubicBezTo>
                <a:cubicBezTo>
                  <a:pt x="1008738" y="1004739"/>
                  <a:pt x="1019137" y="1058069"/>
                  <a:pt x="1019137" y="1119932"/>
                </a:cubicBezTo>
                <a:cubicBezTo>
                  <a:pt x="1019137" y="1193527"/>
                  <a:pt x="1005538" y="1259123"/>
                  <a:pt x="978340" y="1316719"/>
                </a:cubicBezTo>
                <a:cubicBezTo>
                  <a:pt x="951142" y="1374316"/>
                  <a:pt x="912478" y="1422846"/>
                  <a:pt x="862346" y="1462311"/>
                </a:cubicBezTo>
                <a:cubicBezTo>
                  <a:pt x="812216" y="1501775"/>
                  <a:pt x="752487" y="1531640"/>
                  <a:pt x="683158" y="1551905"/>
                </a:cubicBezTo>
                <a:cubicBezTo>
                  <a:pt x="613828" y="1572171"/>
                  <a:pt x="537566" y="1582303"/>
                  <a:pt x="454372" y="1582303"/>
                </a:cubicBezTo>
                <a:cubicBezTo>
                  <a:pt x="403175" y="1582303"/>
                  <a:pt x="354378" y="1578303"/>
                  <a:pt x="307980" y="1570304"/>
                </a:cubicBezTo>
                <a:cubicBezTo>
                  <a:pt x="261584" y="1562304"/>
                  <a:pt x="219986" y="1552172"/>
                  <a:pt x="183188" y="1539906"/>
                </a:cubicBezTo>
                <a:cubicBezTo>
                  <a:pt x="146390" y="1527640"/>
                  <a:pt x="115192" y="1514841"/>
                  <a:pt x="89594" y="1501508"/>
                </a:cubicBezTo>
                <a:cubicBezTo>
                  <a:pt x="63996" y="1488176"/>
                  <a:pt x="45330" y="1476176"/>
                  <a:pt x="33598" y="1465510"/>
                </a:cubicBezTo>
                <a:cubicBezTo>
                  <a:pt x="21864" y="1454844"/>
                  <a:pt x="13332" y="1439912"/>
                  <a:pt x="7999" y="1420713"/>
                </a:cubicBezTo>
                <a:cubicBezTo>
                  <a:pt x="2666" y="1401514"/>
                  <a:pt x="0" y="1375383"/>
                  <a:pt x="0" y="1342318"/>
                </a:cubicBezTo>
                <a:cubicBezTo>
                  <a:pt x="0" y="1322053"/>
                  <a:pt x="1066" y="1304987"/>
                  <a:pt x="3199" y="1291121"/>
                </a:cubicBezTo>
                <a:cubicBezTo>
                  <a:pt x="5333" y="1277255"/>
                  <a:pt x="7999" y="1266056"/>
                  <a:pt x="11198" y="1257523"/>
                </a:cubicBezTo>
                <a:cubicBezTo>
                  <a:pt x="14398" y="1248990"/>
                  <a:pt x="18932" y="1242857"/>
                  <a:pt x="24798" y="1239124"/>
                </a:cubicBezTo>
                <a:cubicBezTo>
                  <a:pt x="30664" y="1235391"/>
                  <a:pt x="37331" y="1233525"/>
                  <a:pt x="44796" y="1233525"/>
                </a:cubicBezTo>
                <a:cubicBezTo>
                  <a:pt x="56530" y="1233525"/>
                  <a:pt x="73861" y="1240724"/>
                  <a:pt x="96794" y="1255123"/>
                </a:cubicBezTo>
                <a:cubicBezTo>
                  <a:pt x="119726" y="1269522"/>
                  <a:pt x="147990" y="1285255"/>
                  <a:pt x="181588" y="1302320"/>
                </a:cubicBezTo>
                <a:cubicBezTo>
                  <a:pt x="215186" y="1319386"/>
                  <a:pt x="254918" y="1335118"/>
                  <a:pt x="300781" y="1349517"/>
                </a:cubicBezTo>
                <a:cubicBezTo>
                  <a:pt x="346644" y="1363917"/>
                  <a:pt x="399442" y="1371116"/>
                  <a:pt x="459172" y="1371116"/>
                </a:cubicBezTo>
                <a:cubicBezTo>
                  <a:pt x="503968" y="1371116"/>
                  <a:pt x="544500" y="1366316"/>
                  <a:pt x="580764" y="1356717"/>
                </a:cubicBezTo>
                <a:cubicBezTo>
                  <a:pt x="617028" y="1347118"/>
                  <a:pt x="648494" y="1332985"/>
                  <a:pt x="675158" y="1314320"/>
                </a:cubicBezTo>
                <a:cubicBezTo>
                  <a:pt x="701823" y="1295654"/>
                  <a:pt x="722356" y="1271922"/>
                  <a:pt x="736754" y="1243124"/>
                </a:cubicBezTo>
                <a:cubicBezTo>
                  <a:pt x="751154" y="1214326"/>
                  <a:pt x="758353" y="1180195"/>
                  <a:pt x="758353" y="1140730"/>
                </a:cubicBezTo>
                <a:cubicBezTo>
                  <a:pt x="758353" y="1100199"/>
                  <a:pt x="747954" y="1066068"/>
                  <a:pt x="727155" y="1038336"/>
                </a:cubicBezTo>
                <a:cubicBezTo>
                  <a:pt x="706356" y="1010605"/>
                  <a:pt x="678892" y="986073"/>
                  <a:pt x="644760" y="964741"/>
                </a:cubicBezTo>
                <a:cubicBezTo>
                  <a:pt x="610628" y="943409"/>
                  <a:pt x="572230" y="924477"/>
                  <a:pt x="529567" y="907944"/>
                </a:cubicBezTo>
                <a:cubicBezTo>
                  <a:pt x="486904" y="891412"/>
                  <a:pt x="442906" y="874080"/>
                  <a:pt x="397575" y="855948"/>
                </a:cubicBezTo>
                <a:cubicBezTo>
                  <a:pt x="352244" y="837815"/>
                  <a:pt x="307980" y="817283"/>
                  <a:pt x="264783" y="794351"/>
                </a:cubicBezTo>
                <a:cubicBezTo>
                  <a:pt x="221586" y="771419"/>
                  <a:pt x="182922" y="743421"/>
                  <a:pt x="148790" y="710357"/>
                </a:cubicBezTo>
                <a:cubicBezTo>
                  <a:pt x="114658" y="677292"/>
                  <a:pt x="87194" y="637828"/>
                  <a:pt x="66396" y="591964"/>
                </a:cubicBezTo>
                <a:cubicBezTo>
                  <a:pt x="45596" y="546100"/>
                  <a:pt x="35197" y="491170"/>
                  <a:pt x="35197" y="427174"/>
                </a:cubicBezTo>
                <a:cubicBezTo>
                  <a:pt x="35197" y="370644"/>
                  <a:pt x="46130" y="316514"/>
                  <a:pt x="67995" y="264784"/>
                </a:cubicBezTo>
                <a:cubicBezTo>
                  <a:pt x="89860" y="213054"/>
                  <a:pt x="122658" y="167723"/>
                  <a:pt x="166389" y="128792"/>
                </a:cubicBezTo>
                <a:cubicBezTo>
                  <a:pt x="210120" y="89861"/>
                  <a:pt x="264783" y="58663"/>
                  <a:pt x="330379" y="35198"/>
                </a:cubicBezTo>
                <a:cubicBezTo>
                  <a:pt x="395975" y="11732"/>
                  <a:pt x="472504" y="0"/>
                  <a:pt x="559965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4C30A6D-ABD4-4648-9D32-5038EB9BECA0}"/>
              </a:ext>
            </a:extLst>
          </p:cNvPr>
          <p:cNvSpPr txBox="1">
            <a:spLocks/>
          </p:cNvSpPr>
          <p:nvPr/>
        </p:nvSpPr>
        <p:spPr>
          <a:xfrm>
            <a:off x="7546910" y="3003613"/>
            <a:ext cx="1282366" cy="1539105"/>
          </a:xfrm>
          <a:custGeom>
            <a:avLst/>
            <a:gdLst/>
            <a:ahLst/>
            <a:cxnLst/>
            <a:rect l="l" t="t" r="r" b="b"/>
            <a:pathLst>
              <a:path w="1282366" h="1539105">
                <a:moveTo>
                  <a:pt x="168834" y="0"/>
                </a:moveTo>
                <a:cubicBezTo>
                  <a:pt x="199766" y="0"/>
                  <a:pt x="224564" y="799"/>
                  <a:pt x="243230" y="2399"/>
                </a:cubicBezTo>
                <a:cubicBezTo>
                  <a:pt x="261896" y="3999"/>
                  <a:pt x="276561" y="6399"/>
                  <a:pt x="287227" y="9599"/>
                </a:cubicBezTo>
                <a:cubicBezTo>
                  <a:pt x="297893" y="12799"/>
                  <a:pt x="305893" y="17065"/>
                  <a:pt x="311225" y="22398"/>
                </a:cubicBezTo>
                <a:cubicBezTo>
                  <a:pt x="316559" y="27731"/>
                  <a:pt x="321359" y="34131"/>
                  <a:pt x="325625" y="41597"/>
                </a:cubicBezTo>
                <a:lnTo>
                  <a:pt x="653605" y="577564"/>
                </a:lnTo>
                <a:lnTo>
                  <a:pt x="986384" y="41597"/>
                </a:lnTo>
                <a:cubicBezTo>
                  <a:pt x="990650" y="35197"/>
                  <a:pt x="995450" y="29331"/>
                  <a:pt x="1000783" y="23998"/>
                </a:cubicBezTo>
                <a:cubicBezTo>
                  <a:pt x="1006116" y="18665"/>
                  <a:pt x="1013316" y="14132"/>
                  <a:pt x="1022382" y="10399"/>
                </a:cubicBezTo>
                <a:cubicBezTo>
                  <a:pt x="1031448" y="6666"/>
                  <a:pt x="1044248" y="3999"/>
                  <a:pt x="1060780" y="2399"/>
                </a:cubicBezTo>
                <a:cubicBezTo>
                  <a:pt x="1077312" y="799"/>
                  <a:pt x="1099977" y="0"/>
                  <a:pt x="1128776" y="0"/>
                </a:cubicBezTo>
                <a:cubicBezTo>
                  <a:pt x="1159706" y="0"/>
                  <a:pt x="1185039" y="1066"/>
                  <a:pt x="1204770" y="3199"/>
                </a:cubicBezTo>
                <a:cubicBezTo>
                  <a:pt x="1224502" y="5332"/>
                  <a:pt x="1239168" y="9332"/>
                  <a:pt x="1248768" y="15199"/>
                </a:cubicBezTo>
                <a:cubicBezTo>
                  <a:pt x="1258368" y="21065"/>
                  <a:pt x="1262634" y="29331"/>
                  <a:pt x="1261567" y="39997"/>
                </a:cubicBezTo>
                <a:cubicBezTo>
                  <a:pt x="1260500" y="50663"/>
                  <a:pt x="1255168" y="63996"/>
                  <a:pt x="1245568" y="79995"/>
                </a:cubicBezTo>
                <a:lnTo>
                  <a:pt x="824794" y="748754"/>
                </a:lnTo>
                <a:lnTo>
                  <a:pt x="1269566" y="1459110"/>
                </a:lnTo>
                <a:cubicBezTo>
                  <a:pt x="1278100" y="1474043"/>
                  <a:pt x="1282366" y="1486575"/>
                  <a:pt x="1282366" y="1496708"/>
                </a:cubicBezTo>
                <a:cubicBezTo>
                  <a:pt x="1282366" y="1506841"/>
                  <a:pt x="1277300" y="1515107"/>
                  <a:pt x="1267167" y="1521507"/>
                </a:cubicBezTo>
                <a:cubicBezTo>
                  <a:pt x="1257034" y="1527906"/>
                  <a:pt x="1241568" y="1532439"/>
                  <a:pt x="1220770" y="1535106"/>
                </a:cubicBezTo>
                <a:cubicBezTo>
                  <a:pt x="1199971" y="1537772"/>
                  <a:pt x="1173040" y="1539105"/>
                  <a:pt x="1139974" y="1539105"/>
                </a:cubicBezTo>
                <a:cubicBezTo>
                  <a:pt x="1107976" y="1539105"/>
                  <a:pt x="1082645" y="1538306"/>
                  <a:pt x="1063980" y="1536706"/>
                </a:cubicBezTo>
                <a:cubicBezTo>
                  <a:pt x="1045314" y="1535106"/>
                  <a:pt x="1030382" y="1532439"/>
                  <a:pt x="1019182" y="1528706"/>
                </a:cubicBezTo>
                <a:cubicBezTo>
                  <a:pt x="1007982" y="1524973"/>
                  <a:pt x="999450" y="1520173"/>
                  <a:pt x="993584" y="1514307"/>
                </a:cubicBezTo>
                <a:cubicBezTo>
                  <a:pt x="987718" y="1508441"/>
                  <a:pt x="982651" y="1501774"/>
                  <a:pt x="978384" y="1494308"/>
                </a:cubicBezTo>
                <a:lnTo>
                  <a:pt x="632806" y="923143"/>
                </a:lnTo>
                <a:lnTo>
                  <a:pt x="288827" y="1494308"/>
                </a:lnTo>
                <a:cubicBezTo>
                  <a:pt x="284561" y="1501774"/>
                  <a:pt x="279494" y="1508441"/>
                  <a:pt x="273628" y="1514307"/>
                </a:cubicBezTo>
                <a:cubicBezTo>
                  <a:pt x="267762" y="1520173"/>
                  <a:pt x="259229" y="1524973"/>
                  <a:pt x="248029" y="1528706"/>
                </a:cubicBezTo>
                <a:cubicBezTo>
                  <a:pt x="236830" y="1532439"/>
                  <a:pt x="222165" y="1535106"/>
                  <a:pt x="204032" y="1536706"/>
                </a:cubicBezTo>
                <a:cubicBezTo>
                  <a:pt x="185900" y="1538306"/>
                  <a:pt x="161902" y="1539105"/>
                  <a:pt x="132036" y="1539105"/>
                </a:cubicBezTo>
                <a:cubicBezTo>
                  <a:pt x="101105" y="1539105"/>
                  <a:pt x="75773" y="1537772"/>
                  <a:pt x="56041" y="1535106"/>
                </a:cubicBezTo>
                <a:cubicBezTo>
                  <a:pt x="36309" y="1532439"/>
                  <a:pt x="21910" y="1527906"/>
                  <a:pt x="12844" y="1521507"/>
                </a:cubicBezTo>
                <a:cubicBezTo>
                  <a:pt x="3778" y="1515107"/>
                  <a:pt x="-488" y="1506841"/>
                  <a:pt x="45" y="1496708"/>
                </a:cubicBezTo>
                <a:cubicBezTo>
                  <a:pt x="578" y="1486575"/>
                  <a:pt x="5644" y="1474043"/>
                  <a:pt x="15243" y="1459110"/>
                </a:cubicBezTo>
                <a:lnTo>
                  <a:pt x="463216" y="756753"/>
                </a:lnTo>
                <a:lnTo>
                  <a:pt x="39242" y="79995"/>
                </a:lnTo>
                <a:cubicBezTo>
                  <a:pt x="30710" y="65062"/>
                  <a:pt x="26176" y="52530"/>
                  <a:pt x="25643" y="42397"/>
                </a:cubicBezTo>
                <a:cubicBezTo>
                  <a:pt x="25110" y="32264"/>
                  <a:pt x="29909" y="23731"/>
                  <a:pt x="40042" y="16799"/>
                </a:cubicBezTo>
                <a:cubicBezTo>
                  <a:pt x="50175" y="9866"/>
                  <a:pt x="65641" y="5332"/>
                  <a:pt x="86439" y="3199"/>
                </a:cubicBezTo>
                <a:cubicBezTo>
                  <a:pt x="107238" y="1066"/>
                  <a:pt x="134703" y="0"/>
                  <a:pt x="16883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84ACA83-C2F4-430D-874C-48B4D7802D3B}"/>
              </a:ext>
            </a:extLst>
          </p:cNvPr>
          <p:cNvSpPr txBox="1">
            <a:spLocks/>
          </p:cNvSpPr>
          <p:nvPr/>
        </p:nvSpPr>
        <p:spPr>
          <a:xfrm>
            <a:off x="9107994" y="3003613"/>
            <a:ext cx="1241524" cy="1559904"/>
          </a:xfrm>
          <a:custGeom>
            <a:avLst/>
            <a:gdLst/>
            <a:ahLst/>
            <a:cxnLst/>
            <a:rect l="l" t="t" r="r" b="b"/>
            <a:pathLst>
              <a:path w="1241524" h="1559904">
                <a:moveTo>
                  <a:pt x="132792" y="0"/>
                </a:moveTo>
                <a:cubicBezTo>
                  <a:pt x="158390" y="0"/>
                  <a:pt x="179722" y="799"/>
                  <a:pt x="196788" y="2399"/>
                </a:cubicBezTo>
                <a:cubicBezTo>
                  <a:pt x="213854" y="3999"/>
                  <a:pt x="227452" y="7199"/>
                  <a:pt x="237586" y="11999"/>
                </a:cubicBezTo>
                <a:cubicBezTo>
                  <a:pt x="247718" y="16799"/>
                  <a:pt x="254918" y="22131"/>
                  <a:pt x="259184" y="27998"/>
                </a:cubicBezTo>
                <a:cubicBezTo>
                  <a:pt x="263450" y="33864"/>
                  <a:pt x="265584" y="41064"/>
                  <a:pt x="265584" y="49597"/>
                </a:cubicBezTo>
                <a:lnTo>
                  <a:pt x="265584" y="887945"/>
                </a:lnTo>
                <a:cubicBezTo>
                  <a:pt x="265584" y="972207"/>
                  <a:pt x="271716" y="1039669"/>
                  <a:pt x="283982" y="1090333"/>
                </a:cubicBezTo>
                <a:cubicBezTo>
                  <a:pt x="296248" y="1140997"/>
                  <a:pt x="314914" y="1184194"/>
                  <a:pt x="339979" y="1219925"/>
                </a:cubicBezTo>
                <a:cubicBezTo>
                  <a:pt x="365044" y="1255656"/>
                  <a:pt x="396776" y="1283388"/>
                  <a:pt x="435174" y="1303120"/>
                </a:cubicBezTo>
                <a:cubicBezTo>
                  <a:pt x="473571" y="1322852"/>
                  <a:pt x="518368" y="1332718"/>
                  <a:pt x="569565" y="1332718"/>
                </a:cubicBezTo>
                <a:cubicBezTo>
                  <a:pt x="635694" y="1332718"/>
                  <a:pt x="701557" y="1309253"/>
                  <a:pt x="767153" y="1262322"/>
                </a:cubicBezTo>
                <a:cubicBezTo>
                  <a:pt x="832749" y="1215392"/>
                  <a:pt x="902344" y="1146596"/>
                  <a:pt x="975940" y="1055935"/>
                </a:cubicBezTo>
                <a:lnTo>
                  <a:pt x="975940" y="49597"/>
                </a:lnTo>
                <a:cubicBezTo>
                  <a:pt x="975940" y="41064"/>
                  <a:pt x="977806" y="33864"/>
                  <a:pt x="981540" y="27998"/>
                </a:cubicBezTo>
                <a:cubicBezTo>
                  <a:pt x="985273" y="22131"/>
                  <a:pt x="992472" y="16799"/>
                  <a:pt x="1003138" y="11999"/>
                </a:cubicBezTo>
                <a:cubicBezTo>
                  <a:pt x="1013805" y="7199"/>
                  <a:pt x="1027404" y="3999"/>
                  <a:pt x="1043936" y="2399"/>
                </a:cubicBezTo>
                <a:cubicBezTo>
                  <a:pt x="1060468" y="799"/>
                  <a:pt x="1082067" y="0"/>
                  <a:pt x="1108732" y="0"/>
                </a:cubicBezTo>
                <a:cubicBezTo>
                  <a:pt x="1134330" y="0"/>
                  <a:pt x="1155662" y="799"/>
                  <a:pt x="1172728" y="2399"/>
                </a:cubicBezTo>
                <a:cubicBezTo>
                  <a:pt x="1189794" y="3999"/>
                  <a:pt x="1203126" y="7199"/>
                  <a:pt x="1212726" y="11999"/>
                </a:cubicBezTo>
                <a:cubicBezTo>
                  <a:pt x="1222325" y="16799"/>
                  <a:pt x="1229525" y="22131"/>
                  <a:pt x="1234324" y="27998"/>
                </a:cubicBezTo>
                <a:cubicBezTo>
                  <a:pt x="1239124" y="33864"/>
                  <a:pt x="1241524" y="41064"/>
                  <a:pt x="1241524" y="49597"/>
                </a:cubicBezTo>
                <a:lnTo>
                  <a:pt x="1241524" y="1489509"/>
                </a:lnTo>
                <a:cubicBezTo>
                  <a:pt x="1241524" y="1498041"/>
                  <a:pt x="1239658" y="1505241"/>
                  <a:pt x="1235924" y="1511107"/>
                </a:cubicBezTo>
                <a:cubicBezTo>
                  <a:pt x="1232192" y="1516974"/>
                  <a:pt x="1225525" y="1522040"/>
                  <a:pt x="1215926" y="1526306"/>
                </a:cubicBezTo>
                <a:cubicBezTo>
                  <a:pt x="1206326" y="1530573"/>
                  <a:pt x="1193793" y="1533773"/>
                  <a:pt x="1178328" y="1535906"/>
                </a:cubicBezTo>
                <a:cubicBezTo>
                  <a:pt x="1162862" y="1538039"/>
                  <a:pt x="1143930" y="1539105"/>
                  <a:pt x="1121532" y="1539105"/>
                </a:cubicBezTo>
                <a:cubicBezTo>
                  <a:pt x="1097000" y="1539105"/>
                  <a:pt x="1077000" y="1538039"/>
                  <a:pt x="1061535" y="1535906"/>
                </a:cubicBezTo>
                <a:cubicBezTo>
                  <a:pt x="1046069" y="1533773"/>
                  <a:pt x="1033803" y="1530573"/>
                  <a:pt x="1024738" y="1526306"/>
                </a:cubicBezTo>
                <a:cubicBezTo>
                  <a:pt x="1015671" y="1522040"/>
                  <a:pt x="1009538" y="1516974"/>
                  <a:pt x="1006338" y="1511107"/>
                </a:cubicBezTo>
                <a:cubicBezTo>
                  <a:pt x="1003138" y="1505241"/>
                  <a:pt x="1001538" y="1498041"/>
                  <a:pt x="1001538" y="1489509"/>
                </a:cubicBezTo>
                <a:lnTo>
                  <a:pt x="1001538" y="1299120"/>
                </a:lnTo>
                <a:cubicBezTo>
                  <a:pt x="919410" y="1389781"/>
                  <a:pt x="838348" y="1455911"/>
                  <a:pt x="758354" y="1497508"/>
                </a:cubicBezTo>
                <a:cubicBezTo>
                  <a:pt x="678358" y="1539105"/>
                  <a:pt x="597296" y="1559904"/>
                  <a:pt x="515168" y="1559904"/>
                </a:cubicBezTo>
                <a:cubicBezTo>
                  <a:pt x="419174" y="1559904"/>
                  <a:pt x="338379" y="1543905"/>
                  <a:pt x="272783" y="1511907"/>
                </a:cubicBezTo>
                <a:cubicBezTo>
                  <a:pt x="207187" y="1479909"/>
                  <a:pt x="154124" y="1436445"/>
                  <a:pt x="113593" y="1381515"/>
                </a:cubicBezTo>
                <a:cubicBezTo>
                  <a:pt x="73062" y="1326585"/>
                  <a:pt x="43997" y="1262589"/>
                  <a:pt x="26398" y="1189527"/>
                </a:cubicBezTo>
                <a:cubicBezTo>
                  <a:pt x="8800" y="1116465"/>
                  <a:pt x="0" y="1027670"/>
                  <a:pt x="0" y="923143"/>
                </a:cubicBezTo>
                <a:lnTo>
                  <a:pt x="0" y="49597"/>
                </a:lnTo>
                <a:cubicBezTo>
                  <a:pt x="0" y="41064"/>
                  <a:pt x="1866" y="33864"/>
                  <a:pt x="5600" y="27998"/>
                </a:cubicBezTo>
                <a:cubicBezTo>
                  <a:pt x="9332" y="22131"/>
                  <a:pt x="16532" y="16799"/>
                  <a:pt x="27198" y="11999"/>
                </a:cubicBezTo>
                <a:cubicBezTo>
                  <a:pt x="37864" y="7199"/>
                  <a:pt x="51730" y="3999"/>
                  <a:pt x="68796" y="2399"/>
                </a:cubicBezTo>
                <a:cubicBezTo>
                  <a:pt x="85862" y="799"/>
                  <a:pt x="107194" y="0"/>
                  <a:pt x="1327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3E9D382-79F1-49AC-B052-0766AE5F8F93}"/>
              </a:ext>
            </a:extLst>
          </p:cNvPr>
          <p:cNvSpPr txBox="1">
            <a:spLocks/>
          </p:cNvSpPr>
          <p:nvPr/>
        </p:nvSpPr>
        <p:spPr>
          <a:xfrm>
            <a:off x="6412270" y="3296412"/>
            <a:ext cx="603504" cy="265176"/>
          </a:xfrm>
          <a:custGeom>
            <a:avLst/>
            <a:gdLst/>
            <a:ahLst/>
            <a:cxnLst/>
            <a:rect l="l" t="t" r="r" b="b"/>
            <a:pathLst>
              <a:path w="785777" h="444773">
                <a:moveTo>
                  <a:pt x="404050" y="0"/>
                </a:moveTo>
                <a:cubicBezTo>
                  <a:pt x="531759" y="0"/>
                  <a:pt x="628070" y="39465"/>
                  <a:pt x="692983" y="118393"/>
                </a:cubicBezTo>
                <a:cubicBezTo>
                  <a:pt x="757895" y="197322"/>
                  <a:pt x="788751" y="306115"/>
                  <a:pt x="785552" y="444773"/>
                </a:cubicBezTo>
                <a:lnTo>
                  <a:pt x="0" y="444773"/>
                </a:lnTo>
                <a:cubicBezTo>
                  <a:pt x="2150" y="386110"/>
                  <a:pt x="12345" y="329847"/>
                  <a:pt x="30586" y="275983"/>
                </a:cubicBezTo>
                <a:cubicBezTo>
                  <a:pt x="48826" y="222120"/>
                  <a:pt x="74583" y="174923"/>
                  <a:pt x="107856" y="134392"/>
                </a:cubicBezTo>
                <a:cubicBezTo>
                  <a:pt x="141129" y="93861"/>
                  <a:pt x="182447" y="61330"/>
                  <a:pt x="231811" y="36798"/>
                </a:cubicBezTo>
                <a:cubicBezTo>
                  <a:pt x="281175" y="12266"/>
                  <a:pt x="338588" y="0"/>
                  <a:pt x="404050" y="0"/>
                </a:cubicBezTo>
                <a:close/>
              </a:path>
            </a:pathLst>
          </a:custGeom>
          <a:solidFill>
            <a:srgbClr val="453DE3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AFE0617-1B7B-4B87-9E84-377761E8C164}"/>
              </a:ext>
            </a:extLst>
          </p:cNvPr>
          <p:cNvSpPr txBox="1">
            <a:spLocks/>
          </p:cNvSpPr>
          <p:nvPr/>
        </p:nvSpPr>
        <p:spPr>
          <a:xfrm rot="5400000">
            <a:off x="992555" y="2192710"/>
            <a:ext cx="2350008" cy="2350008"/>
          </a:xfrm>
          <a:custGeom>
            <a:avLst/>
            <a:gdLst>
              <a:gd name="connsiteX0" fmla="*/ 0 w 3200400"/>
              <a:gd name="connsiteY0" fmla="*/ 1600201 h 3200401"/>
              <a:gd name="connsiteX1" fmla="*/ 1600201 w 3200400"/>
              <a:gd name="connsiteY1" fmla="*/ 0 h 3200401"/>
              <a:gd name="connsiteX2" fmla="*/ 3200400 w 3200400"/>
              <a:gd name="connsiteY2" fmla="*/ 1600201 h 3200401"/>
              <a:gd name="connsiteX3" fmla="*/ 1600201 w 3200400"/>
              <a:gd name="connsiteY3" fmla="*/ 3200401 h 3200401"/>
              <a:gd name="connsiteX4" fmla="*/ 0 w 3200400"/>
              <a:gd name="connsiteY4" fmla="*/ 1600201 h 3200401"/>
              <a:gd name="connsiteX5" fmla="*/ 557865 w 3200400"/>
              <a:gd name="connsiteY5" fmla="*/ 952914 h 3200401"/>
              <a:gd name="connsiteX6" fmla="*/ 561065 w 3200400"/>
              <a:gd name="connsiteY6" fmla="*/ 1021285 h 3200401"/>
              <a:gd name="connsiteX7" fmla="*/ 571464 w 3200400"/>
              <a:gd name="connsiteY7" fmla="*/ 1063495 h 3200401"/>
              <a:gd name="connsiteX8" fmla="*/ 588263 w 3200400"/>
              <a:gd name="connsiteY8" fmla="*/ 1086281 h 3200401"/>
              <a:gd name="connsiteX9" fmla="*/ 609062 w 3200400"/>
              <a:gd name="connsiteY9" fmla="*/ 1093031 h 3200401"/>
              <a:gd name="connsiteX10" fmla="*/ 1732195 w 3200400"/>
              <a:gd name="connsiteY10" fmla="*/ 1093031 h 3200401"/>
              <a:gd name="connsiteX11" fmla="*/ 1995379 w 3200400"/>
              <a:gd name="connsiteY11" fmla="*/ 1092231 h 3200401"/>
              <a:gd name="connsiteX12" fmla="*/ 2258563 w 3200400"/>
              <a:gd name="connsiteY12" fmla="*/ 1088231 h 3200401"/>
              <a:gd name="connsiteX13" fmla="*/ 2258563 w 3200400"/>
              <a:gd name="connsiteY13" fmla="*/ 1089831 h 3200401"/>
              <a:gd name="connsiteX14" fmla="*/ 2108972 w 3200400"/>
              <a:gd name="connsiteY14" fmla="*/ 1164826 h 3200401"/>
              <a:gd name="connsiteX15" fmla="*/ 1957781 w 3200400"/>
              <a:gd name="connsiteY15" fmla="*/ 1241359 h 3200401"/>
              <a:gd name="connsiteX16" fmla="*/ 1801791 w 3200400"/>
              <a:gd name="connsiteY16" fmla="*/ 1321767 h 3200401"/>
              <a:gd name="connsiteX17" fmla="*/ 1639401 w 3200400"/>
              <a:gd name="connsiteY17" fmla="*/ 1408361 h 3200401"/>
              <a:gd name="connsiteX18" fmla="*/ 730654 w 3200400"/>
              <a:gd name="connsiteY18" fmla="*/ 1893881 h 3200401"/>
              <a:gd name="connsiteX19" fmla="*/ 648259 w 3200400"/>
              <a:gd name="connsiteY19" fmla="*/ 1944129 h 3200401"/>
              <a:gd name="connsiteX20" fmla="*/ 597062 w 3200400"/>
              <a:gd name="connsiteY20" fmla="*/ 1993664 h 3200401"/>
              <a:gd name="connsiteX21" fmla="*/ 570664 w 3200400"/>
              <a:gd name="connsiteY21" fmla="*/ 2051460 h 3200401"/>
              <a:gd name="connsiteX22" fmla="*/ 562664 w 3200400"/>
              <a:gd name="connsiteY22" fmla="*/ 2131544 h 3200401"/>
              <a:gd name="connsiteX23" fmla="*/ 562664 w 3200400"/>
              <a:gd name="connsiteY23" fmla="*/ 2266961 h 3200401"/>
              <a:gd name="connsiteX24" fmla="*/ 589863 w 3200400"/>
              <a:gd name="connsiteY24" fmla="*/ 2346218 h 3200401"/>
              <a:gd name="connsiteX25" fmla="*/ 681057 w 3200400"/>
              <a:gd name="connsiteY25" fmla="*/ 2382554 h 3200401"/>
              <a:gd name="connsiteX26" fmla="*/ 873856 w 3200400"/>
              <a:gd name="connsiteY26" fmla="*/ 2382554 h 3200401"/>
              <a:gd name="connsiteX27" fmla="*/ 873856 w 3200400"/>
              <a:gd name="connsiteY27" fmla="*/ 2113655 h 3200401"/>
              <a:gd name="connsiteX28" fmla="*/ 873857 w 3200400"/>
              <a:gd name="connsiteY28" fmla="*/ 2113655 h 3200401"/>
              <a:gd name="connsiteX29" fmla="*/ 873857 w 3200400"/>
              <a:gd name="connsiteY29" fmla="*/ 2107867 h 3200401"/>
              <a:gd name="connsiteX30" fmla="*/ 1062636 w 3200400"/>
              <a:gd name="connsiteY30" fmla="*/ 2016912 h 3200401"/>
              <a:gd name="connsiteX31" fmla="*/ 1145666 w 3200400"/>
              <a:gd name="connsiteY31" fmla="*/ 1973557 h 3200401"/>
              <a:gd name="connsiteX32" fmla="*/ 1253824 w 3200400"/>
              <a:gd name="connsiteY32" fmla="*/ 1917080 h 3200401"/>
              <a:gd name="connsiteX33" fmla="*/ 2431353 w 3200400"/>
              <a:gd name="connsiteY33" fmla="*/ 1285519 h 3200401"/>
              <a:gd name="connsiteX34" fmla="*/ 2533743 w 3200400"/>
              <a:gd name="connsiteY34" fmla="*/ 1224060 h 3200401"/>
              <a:gd name="connsiteX35" fmla="*/ 2596939 w 3200400"/>
              <a:gd name="connsiteY35" fmla="*/ 1166151 h 3200401"/>
              <a:gd name="connsiteX36" fmla="*/ 2628937 w 3200400"/>
              <a:gd name="connsiteY36" fmla="*/ 1104930 h 3200401"/>
              <a:gd name="connsiteX37" fmla="*/ 2637737 w 3200400"/>
              <a:gd name="connsiteY37" fmla="*/ 1029634 h 3200401"/>
              <a:gd name="connsiteX38" fmla="*/ 2637737 w 3200400"/>
              <a:gd name="connsiteY38" fmla="*/ 938640 h 3200401"/>
              <a:gd name="connsiteX39" fmla="*/ 2631337 w 3200400"/>
              <a:gd name="connsiteY39" fmla="*/ 895605 h 3200401"/>
              <a:gd name="connsiteX40" fmla="*/ 2610539 w 3200400"/>
              <a:gd name="connsiteY40" fmla="*/ 856720 h 3200401"/>
              <a:gd name="connsiteX41" fmla="*/ 2573741 w 3200400"/>
              <a:gd name="connsiteY41" fmla="*/ 828597 h 3200401"/>
              <a:gd name="connsiteX42" fmla="*/ 2519347 w 3200400"/>
              <a:gd name="connsiteY42" fmla="*/ 817846 h 3200401"/>
              <a:gd name="connsiteX43" fmla="*/ 609062 w 3200400"/>
              <a:gd name="connsiteY43" fmla="*/ 817846 h 3200401"/>
              <a:gd name="connsiteX44" fmla="*/ 588263 w 3200400"/>
              <a:gd name="connsiteY44" fmla="*/ 824597 h 3200401"/>
              <a:gd name="connsiteX45" fmla="*/ 571464 w 3200400"/>
              <a:gd name="connsiteY45" fmla="*/ 846546 h 3200401"/>
              <a:gd name="connsiteX46" fmla="*/ 561065 w 3200400"/>
              <a:gd name="connsiteY46" fmla="*/ 888755 h 3200401"/>
              <a:gd name="connsiteX47" fmla="*/ 557865 w 3200400"/>
              <a:gd name="connsiteY47" fmla="*/ 952914 h 3200401"/>
              <a:gd name="connsiteX48" fmla="*/ 1149041 w 3200400"/>
              <a:gd name="connsiteY48" fmla="*/ 2382554 h 3200401"/>
              <a:gd name="connsiteX49" fmla="*/ 2591341 w 3200400"/>
              <a:gd name="connsiteY49" fmla="*/ 2382554 h 3200401"/>
              <a:gd name="connsiteX50" fmla="*/ 2612939 w 3200400"/>
              <a:gd name="connsiteY50" fmla="*/ 2375804 h 3200401"/>
              <a:gd name="connsiteX51" fmla="*/ 2628938 w 3200400"/>
              <a:gd name="connsiteY51" fmla="*/ 2353855 h 3200401"/>
              <a:gd name="connsiteX52" fmla="*/ 2638538 w 3200400"/>
              <a:gd name="connsiteY52" fmla="*/ 2312495 h 3200401"/>
              <a:gd name="connsiteX53" fmla="*/ 2642538 w 3200400"/>
              <a:gd name="connsiteY53" fmla="*/ 2245812 h 3200401"/>
              <a:gd name="connsiteX54" fmla="*/ 2638538 w 3200400"/>
              <a:gd name="connsiteY54" fmla="*/ 2179116 h 3200401"/>
              <a:gd name="connsiteX55" fmla="*/ 2628938 w 3200400"/>
              <a:gd name="connsiteY55" fmla="*/ 2136906 h 3200401"/>
              <a:gd name="connsiteX56" fmla="*/ 2612939 w 3200400"/>
              <a:gd name="connsiteY56" fmla="*/ 2114120 h 3200401"/>
              <a:gd name="connsiteX57" fmla="*/ 2591341 w 3200400"/>
              <a:gd name="connsiteY57" fmla="*/ 2107370 h 3200401"/>
              <a:gd name="connsiteX58" fmla="*/ 1341819 w 3200400"/>
              <a:gd name="connsiteY58" fmla="*/ 2107370 h 3200401"/>
              <a:gd name="connsiteX59" fmla="*/ 1149041 w 3200400"/>
              <a:gd name="connsiteY59" fmla="*/ 2108664 h 3200401"/>
              <a:gd name="connsiteX60" fmla="*/ 1149041 w 3200400"/>
              <a:gd name="connsiteY60" fmla="*/ 2382554 h 3200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200400" h="3200401">
                <a:moveTo>
                  <a:pt x="0" y="1600201"/>
                </a:moveTo>
                <a:cubicBezTo>
                  <a:pt x="0" y="716434"/>
                  <a:pt x="716435" y="0"/>
                  <a:pt x="1600201" y="0"/>
                </a:cubicBezTo>
                <a:cubicBezTo>
                  <a:pt x="2483967" y="0"/>
                  <a:pt x="3200400" y="716434"/>
                  <a:pt x="3200400" y="1600201"/>
                </a:cubicBezTo>
                <a:cubicBezTo>
                  <a:pt x="3200400" y="2483967"/>
                  <a:pt x="2483967" y="3200401"/>
                  <a:pt x="1600201" y="3200401"/>
                </a:cubicBezTo>
                <a:cubicBezTo>
                  <a:pt x="716435" y="3200401"/>
                  <a:pt x="0" y="2483967"/>
                  <a:pt x="0" y="1600201"/>
                </a:cubicBezTo>
                <a:close/>
                <a:moveTo>
                  <a:pt x="557865" y="952914"/>
                </a:moveTo>
                <a:cubicBezTo>
                  <a:pt x="557865" y="981046"/>
                  <a:pt x="558931" y="1003836"/>
                  <a:pt x="561065" y="1021285"/>
                </a:cubicBezTo>
                <a:cubicBezTo>
                  <a:pt x="563198" y="1038734"/>
                  <a:pt x="566664" y="1052804"/>
                  <a:pt x="571464" y="1063495"/>
                </a:cubicBezTo>
                <a:cubicBezTo>
                  <a:pt x="576264" y="1074186"/>
                  <a:pt x="581863" y="1081781"/>
                  <a:pt x="588263" y="1086281"/>
                </a:cubicBezTo>
                <a:cubicBezTo>
                  <a:pt x="594663" y="1090781"/>
                  <a:pt x="601596" y="1093031"/>
                  <a:pt x="609062" y="1093031"/>
                </a:cubicBezTo>
                <a:lnTo>
                  <a:pt x="1732195" y="1093031"/>
                </a:lnTo>
                <a:cubicBezTo>
                  <a:pt x="1816457" y="1093031"/>
                  <a:pt x="1904185" y="1092764"/>
                  <a:pt x="1995379" y="1092231"/>
                </a:cubicBezTo>
                <a:cubicBezTo>
                  <a:pt x="2086574" y="1091697"/>
                  <a:pt x="2174301" y="1090364"/>
                  <a:pt x="2258563" y="1088231"/>
                </a:cubicBezTo>
                <a:lnTo>
                  <a:pt x="2258563" y="1089831"/>
                </a:lnTo>
                <a:cubicBezTo>
                  <a:pt x="2208433" y="1114579"/>
                  <a:pt x="2158569" y="1139578"/>
                  <a:pt x="2108972" y="1164826"/>
                </a:cubicBezTo>
                <a:cubicBezTo>
                  <a:pt x="2059375" y="1190075"/>
                  <a:pt x="2008978" y="1215586"/>
                  <a:pt x="1957781" y="1241359"/>
                </a:cubicBezTo>
                <a:cubicBezTo>
                  <a:pt x="1906585" y="1267132"/>
                  <a:pt x="1854588" y="1293935"/>
                  <a:pt x="1801791" y="1321767"/>
                </a:cubicBezTo>
                <a:cubicBezTo>
                  <a:pt x="1748994" y="1349598"/>
                  <a:pt x="1694864" y="1378463"/>
                  <a:pt x="1639401" y="1408361"/>
                </a:cubicBezTo>
                <a:lnTo>
                  <a:pt x="730654" y="1893881"/>
                </a:lnTo>
                <a:cubicBezTo>
                  <a:pt x="697590" y="1911414"/>
                  <a:pt x="670125" y="1928163"/>
                  <a:pt x="648259" y="1944129"/>
                </a:cubicBezTo>
                <a:cubicBezTo>
                  <a:pt x="626394" y="1960095"/>
                  <a:pt x="609328" y="1976607"/>
                  <a:pt x="597062" y="1993664"/>
                </a:cubicBezTo>
                <a:cubicBezTo>
                  <a:pt x="584797" y="2010721"/>
                  <a:pt x="575997" y="2029987"/>
                  <a:pt x="570664" y="2051460"/>
                </a:cubicBezTo>
                <a:cubicBezTo>
                  <a:pt x="565331" y="2072934"/>
                  <a:pt x="562664" y="2099628"/>
                  <a:pt x="562664" y="2131544"/>
                </a:cubicBezTo>
                <a:lnTo>
                  <a:pt x="562664" y="2266961"/>
                </a:lnTo>
                <a:cubicBezTo>
                  <a:pt x="562664" y="2295576"/>
                  <a:pt x="571731" y="2321995"/>
                  <a:pt x="589863" y="2346218"/>
                </a:cubicBezTo>
                <a:cubicBezTo>
                  <a:pt x="607995" y="2370442"/>
                  <a:pt x="638393" y="2382554"/>
                  <a:pt x="681057" y="2382554"/>
                </a:cubicBezTo>
                <a:lnTo>
                  <a:pt x="873856" y="2382554"/>
                </a:lnTo>
                <a:lnTo>
                  <a:pt x="873856" y="2113655"/>
                </a:lnTo>
                <a:lnTo>
                  <a:pt x="873857" y="2113655"/>
                </a:lnTo>
                <a:lnTo>
                  <a:pt x="873857" y="2107867"/>
                </a:lnTo>
                <a:lnTo>
                  <a:pt x="1062636" y="2016912"/>
                </a:lnTo>
                <a:lnTo>
                  <a:pt x="1145666" y="1973557"/>
                </a:lnTo>
                <a:lnTo>
                  <a:pt x="1253824" y="1917080"/>
                </a:lnTo>
                <a:lnTo>
                  <a:pt x="2431353" y="1285519"/>
                </a:lnTo>
                <a:cubicBezTo>
                  <a:pt x="2472950" y="1263854"/>
                  <a:pt x="2507081" y="1243367"/>
                  <a:pt x="2533743" y="1224060"/>
                </a:cubicBezTo>
                <a:cubicBezTo>
                  <a:pt x="2560408" y="1204753"/>
                  <a:pt x="2581474" y="1185450"/>
                  <a:pt x="2596939" y="1166151"/>
                </a:cubicBezTo>
                <a:cubicBezTo>
                  <a:pt x="2612405" y="1146852"/>
                  <a:pt x="2623071" y="1126445"/>
                  <a:pt x="2628937" y="1104930"/>
                </a:cubicBezTo>
                <a:cubicBezTo>
                  <a:pt x="2634804" y="1083415"/>
                  <a:pt x="2637737" y="1058316"/>
                  <a:pt x="2637737" y="1029634"/>
                </a:cubicBezTo>
                <a:lnTo>
                  <a:pt x="2637737" y="938640"/>
                </a:lnTo>
                <a:cubicBezTo>
                  <a:pt x="2637737" y="924291"/>
                  <a:pt x="2635604" y="909946"/>
                  <a:pt x="2631337" y="895605"/>
                </a:cubicBezTo>
                <a:cubicBezTo>
                  <a:pt x="2627071" y="881264"/>
                  <a:pt x="2620138" y="868303"/>
                  <a:pt x="2610539" y="856720"/>
                </a:cubicBezTo>
                <a:cubicBezTo>
                  <a:pt x="2600939" y="845137"/>
                  <a:pt x="2588673" y="835763"/>
                  <a:pt x="2573741" y="828597"/>
                </a:cubicBezTo>
                <a:cubicBezTo>
                  <a:pt x="2558808" y="821431"/>
                  <a:pt x="2540676" y="817846"/>
                  <a:pt x="2519347" y="817846"/>
                </a:cubicBezTo>
                <a:lnTo>
                  <a:pt x="609062" y="817846"/>
                </a:lnTo>
                <a:cubicBezTo>
                  <a:pt x="601596" y="817846"/>
                  <a:pt x="594663" y="820097"/>
                  <a:pt x="588263" y="824597"/>
                </a:cubicBezTo>
                <a:cubicBezTo>
                  <a:pt x="581863" y="829097"/>
                  <a:pt x="576264" y="836413"/>
                  <a:pt x="571464" y="846546"/>
                </a:cubicBezTo>
                <a:cubicBezTo>
                  <a:pt x="566664" y="856678"/>
                  <a:pt x="563198" y="870748"/>
                  <a:pt x="561065" y="888755"/>
                </a:cubicBezTo>
                <a:cubicBezTo>
                  <a:pt x="558931" y="906763"/>
                  <a:pt x="557865" y="928149"/>
                  <a:pt x="557865" y="952914"/>
                </a:cubicBezTo>
                <a:close/>
                <a:moveTo>
                  <a:pt x="1149041" y="2382554"/>
                </a:moveTo>
                <a:lnTo>
                  <a:pt x="2591341" y="2382554"/>
                </a:lnTo>
                <a:cubicBezTo>
                  <a:pt x="2598807" y="2382554"/>
                  <a:pt x="2606006" y="2380304"/>
                  <a:pt x="2612939" y="2375804"/>
                </a:cubicBezTo>
                <a:cubicBezTo>
                  <a:pt x="2619872" y="2371304"/>
                  <a:pt x="2625205" y="2363988"/>
                  <a:pt x="2628938" y="2353855"/>
                </a:cubicBezTo>
                <a:cubicBezTo>
                  <a:pt x="2632672" y="2343723"/>
                  <a:pt x="2635871" y="2329936"/>
                  <a:pt x="2638538" y="2312495"/>
                </a:cubicBezTo>
                <a:cubicBezTo>
                  <a:pt x="2641204" y="2295055"/>
                  <a:pt x="2642538" y="2272827"/>
                  <a:pt x="2642538" y="2245812"/>
                </a:cubicBezTo>
                <a:cubicBezTo>
                  <a:pt x="2642538" y="2218797"/>
                  <a:pt x="2641204" y="2196565"/>
                  <a:pt x="2638538" y="2179116"/>
                </a:cubicBezTo>
                <a:cubicBezTo>
                  <a:pt x="2635871" y="2161667"/>
                  <a:pt x="2632672" y="2147597"/>
                  <a:pt x="2628938" y="2136906"/>
                </a:cubicBezTo>
                <a:cubicBezTo>
                  <a:pt x="2625205" y="2126215"/>
                  <a:pt x="2619872" y="2118620"/>
                  <a:pt x="2612939" y="2114120"/>
                </a:cubicBezTo>
                <a:cubicBezTo>
                  <a:pt x="2606006" y="2109620"/>
                  <a:pt x="2598807" y="2107370"/>
                  <a:pt x="2591341" y="2107370"/>
                </a:cubicBezTo>
                <a:lnTo>
                  <a:pt x="1341819" y="2107370"/>
                </a:lnTo>
                <a:lnTo>
                  <a:pt x="1149041" y="2108664"/>
                </a:lnTo>
                <a:lnTo>
                  <a:pt x="1149041" y="2382554"/>
                </a:lnTo>
                <a:close/>
              </a:path>
            </a:pathLst>
          </a:custGeom>
          <a:solidFill>
            <a:srgbClr val="453DE3"/>
          </a:solidFill>
          <a:ln>
            <a:solidFill>
              <a:srgbClr val="FFFFFF"/>
            </a:solidFill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</p:spTree>
    <p:extLst>
      <p:ext uri="{BB962C8B-B14F-4D97-AF65-F5344CB8AC3E}">
        <p14:creationId xmlns:p14="http://schemas.microsoft.com/office/powerpoint/2010/main" val="965682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Nexus Logo</dc:title>
  <dc:creator>Muhamad Rizki Sunarya</dc:creator>
  <cp:keywords>Funij.com</cp:keywords>
  <cp:lastModifiedBy>Muhamad Rizki Sunarya</cp:lastModifiedBy>
  <cp:revision>30</cp:revision>
  <dcterms:created xsi:type="dcterms:W3CDTF">2025-03-11T04:35:59Z</dcterms:created>
  <dcterms:modified xsi:type="dcterms:W3CDTF">2025-03-17T03:40:52Z</dcterms:modified>
</cp:coreProperties>
</file>