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1290" y="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5" name="Freeform 5">
            <a:extLst>
              <a:ext uri="{FF2B5EF4-FFF2-40B4-BE49-F238E27FC236}">
                <a16:creationId xmlns:a16="http://schemas.microsoft.com/office/drawing/2014/main" id="{45BD8D90-7672-4A10-AE19-E21744894A5B}"/>
              </a:ext>
            </a:extLst>
          </p:cNvPr>
          <p:cNvSpPr>
            <a:spLocks noEditPoints="1"/>
          </p:cNvSpPr>
          <p:nvPr/>
        </p:nvSpPr>
        <p:spPr bwMode="auto">
          <a:xfrm>
            <a:off x="4910365" y="3133724"/>
            <a:ext cx="452438" cy="585788"/>
          </a:xfrm>
          <a:custGeom>
            <a:avLst/>
            <a:gdLst>
              <a:gd name="T0" fmla="*/ 0 w 107"/>
              <a:gd name="T1" fmla="*/ 0 h 138"/>
              <a:gd name="T2" fmla="*/ 55 w 107"/>
              <a:gd name="T3" fmla="*/ 0 h 138"/>
              <a:gd name="T4" fmla="*/ 91 w 107"/>
              <a:gd name="T5" fmla="*/ 11 h 138"/>
              <a:gd name="T6" fmla="*/ 107 w 107"/>
              <a:gd name="T7" fmla="*/ 40 h 138"/>
              <a:gd name="T8" fmla="*/ 102 w 107"/>
              <a:gd name="T9" fmla="*/ 70 h 138"/>
              <a:gd name="T10" fmla="*/ 82 w 107"/>
              <a:gd name="T11" fmla="*/ 86 h 138"/>
              <a:gd name="T12" fmla="*/ 56 w 107"/>
              <a:gd name="T13" fmla="*/ 92 h 138"/>
              <a:gd name="T14" fmla="*/ 33 w 107"/>
              <a:gd name="T15" fmla="*/ 92 h 138"/>
              <a:gd name="T16" fmla="*/ 33 w 107"/>
              <a:gd name="T17" fmla="*/ 138 h 138"/>
              <a:gd name="T18" fmla="*/ 0 w 107"/>
              <a:gd name="T19" fmla="*/ 138 h 138"/>
              <a:gd name="T20" fmla="*/ 0 w 107"/>
              <a:gd name="T21" fmla="*/ 0 h 138"/>
              <a:gd name="T22" fmla="*/ 32 w 107"/>
              <a:gd name="T23" fmla="*/ 29 h 138"/>
              <a:gd name="T24" fmla="*/ 32 w 107"/>
              <a:gd name="T25" fmla="*/ 65 h 138"/>
              <a:gd name="T26" fmla="*/ 52 w 107"/>
              <a:gd name="T27" fmla="*/ 65 h 138"/>
              <a:gd name="T28" fmla="*/ 67 w 107"/>
              <a:gd name="T29" fmla="*/ 60 h 138"/>
              <a:gd name="T30" fmla="*/ 74 w 107"/>
              <a:gd name="T31" fmla="*/ 47 h 138"/>
              <a:gd name="T32" fmla="*/ 66 w 107"/>
              <a:gd name="T33" fmla="*/ 34 h 138"/>
              <a:gd name="T34" fmla="*/ 48 w 107"/>
              <a:gd name="T35" fmla="*/ 29 h 138"/>
              <a:gd name="T36" fmla="*/ 32 w 107"/>
              <a:gd name="T37" fmla="*/ 29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" h="138">
                <a:moveTo>
                  <a:pt x="0" y="0"/>
                </a:moveTo>
                <a:cubicBezTo>
                  <a:pt x="55" y="0"/>
                  <a:pt x="55" y="0"/>
                  <a:pt x="55" y="0"/>
                </a:cubicBezTo>
                <a:cubicBezTo>
                  <a:pt x="70" y="0"/>
                  <a:pt x="82" y="4"/>
                  <a:pt x="91" y="11"/>
                </a:cubicBezTo>
                <a:cubicBezTo>
                  <a:pt x="100" y="19"/>
                  <a:pt x="107" y="28"/>
                  <a:pt x="107" y="40"/>
                </a:cubicBezTo>
                <a:cubicBezTo>
                  <a:pt x="107" y="48"/>
                  <a:pt x="107" y="63"/>
                  <a:pt x="102" y="70"/>
                </a:cubicBezTo>
                <a:cubicBezTo>
                  <a:pt x="98" y="77"/>
                  <a:pt x="91" y="83"/>
                  <a:pt x="82" y="86"/>
                </a:cubicBezTo>
                <a:cubicBezTo>
                  <a:pt x="73" y="90"/>
                  <a:pt x="63" y="91"/>
                  <a:pt x="56" y="92"/>
                </a:cubicBezTo>
                <a:cubicBezTo>
                  <a:pt x="33" y="92"/>
                  <a:pt x="33" y="92"/>
                  <a:pt x="33" y="92"/>
                </a:cubicBezTo>
                <a:cubicBezTo>
                  <a:pt x="33" y="138"/>
                  <a:pt x="33" y="138"/>
                  <a:pt x="33" y="138"/>
                </a:cubicBezTo>
                <a:cubicBezTo>
                  <a:pt x="0" y="138"/>
                  <a:pt x="0" y="138"/>
                  <a:pt x="0" y="138"/>
                </a:cubicBezTo>
                <a:lnTo>
                  <a:pt x="0" y="0"/>
                </a:lnTo>
                <a:close/>
                <a:moveTo>
                  <a:pt x="32" y="29"/>
                </a:moveTo>
                <a:cubicBezTo>
                  <a:pt x="32" y="65"/>
                  <a:pt x="32" y="65"/>
                  <a:pt x="3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8" y="65"/>
                  <a:pt x="63" y="63"/>
                  <a:pt x="67" y="60"/>
                </a:cubicBezTo>
                <a:cubicBezTo>
                  <a:pt x="71" y="56"/>
                  <a:pt x="74" y="52"/>
                  <a:pt x="74" y="47"/>
                </a:cubicBezTo>
                <a:cubicBezTo>
                  <a:pt x="74" y="41"/>
                  <a:pt x="71" y="37"/>
                  <a:pt x="66" y="34"/>
                </a:cubicBezTo>
                <a:cubicBezTo>
                  <a:pt x="62" y="31"/>
                  <a:pt x="57" y="29"/>
                  <a:pt x="48" y="29"/>
                </a:cubicBezTo>
                <a:lnTo>
                  <a:pt x="32" y="29"/>
                </a:lnTo>
                <a:close/>
              </a:path>
            </a:pathLst>
          </a:custGeom>
          <a:solidFill>
            <a:srgbClr val="082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1868229-AD4D-427D-8D4A-96BAE90816E4}"/>
              </a:ext>
            </a:extLst>
          </p:cNvPr>
          <p:cNvSpPr>
            <a:spLocks/>
          </p:cNvSpPr>
          <p:nvPr/>
        </p:nvSpPr>
        <p:spPr bwMode="auto">
          <a:xfrm>
            <a:off x="5443765" y="3133724"/>
            <a:ext cx="373063" cy="585788"/>
          </a:xfrm>
          <a:custGeom>
            <a:avLst/>
            <a:gdLst>
              <a:gd name="T0" fmla="*/ 0 w 235"/>
              <a:gd name="T1" fmla="*/ 0 h 369"/>
              <a:gd name="T2" fmla="*/ 235 w 235"/>
              <a:gd name="T3" fmla="*/ 0 h 369"/>
              <a:gd name="T4" fmla="*/ 235 w 235"/>
              <a:gd name="T5" fmla="*/ 72 h 369"/>
              <a:gd name="T6" fmla="*/ 85 w 235"/>
              <a:gd name="T7" fmla="*/ 72 h 369"/>
              <a:gd name="T8" fmla="*/ 85 w 235"/>
              <a:gd name="T9" fmla="*/ 139 h 369"/>
              <a:gd name="T10" fmla="*/ 229 w 235"/>
              <a:gd name="T11" fmla="*/ 139 h 369"/>
              <a:gd name="T12" fmla="*/ 229 w 235"/>
              <a:gd name="T13" fmla="*/ 219 h 369"/>
              <a:gd name="T14" fmla="*/ 85 w 235"/>
              <a:gd name="T15" fmla="*/ 219 h 369"/>
              <a:gd name="T16" fmla="*/ 85 w 235"/>
              <a:gd name="T17" fmla="*/ 286 h 369"/>
              <a:gd name="T18" fmla="*/ 235 w 235"/>
              <a:gd name="T19" fmla="*/ 286 h 369"/>
              <a:gd name="T20" fmla="*/ 235 w 235"/>
              <a:gd name="T21" fmla="*/ 369 h 369"/>
              <a:gd name="T22" fmla="*/ 0 w 235"/>
              <a:gd name="T23" fmla="*/ 369 h 369"/>
              <a:gd name="T24" fmla="*/ 0 w 235"/>
              <a:gd name="T25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5" h="369">
                <a:moveTo>
                  <a:pt x="0" y="0"/>
                </a:moveTo>
                <a:lnTo>
                  <a:pt x="235" y="0"/>
                </a:lnTo>
                <a:lnTo>
                  <a:pt x="235" y="72"/>
                </a:lnTo>
                <a:lnTo>
                  <a:pt x="85" y="72"/>
                </a:lnTo>
                <a:lnTo>
                  <a:pt x="85" y="139"/>
                </a:lnTo>
                <a:lnTo>
                  <a:pt x="229" y="139"/>
                </a:lnTo>
                <a:lnTo>
                  <a:pt x="229" y="219"/>
                </a:lnTo>
                <a:lnTo>
                  <a:pt x="85" y="219"/>
                </a:lnTo>
                <a:lnTo>
                  <a:pt x="85" y="286"/>
                </a:lnTo>
                <a:lnTo>
                  <a:pt x="235" y="286"/>
                </a:lnTo>
                <a:lnTo>
                  <a:pt x="235" y="369"/>
                </a:lnTo>
                <a:lnTo>
                  <a:pt x="0" y="369"/>
                </a:lnTo>
                <a:lnTo>
                  <a:pt x="0" y="0"/>
                </a:lnTo>
                <a:close/>
              </a:path>
            </a:pathLst>
          </a:custGeom>
          <a:solidFill>
            <a:srgbClr val="082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B0CFC9EB-E35D-4D77-B546-D3BD97C803D8}"/>
              </a:ext>
            </a:extLst>
          </p:cNvPr>
          <p:cNvSpPr>
            <a:spLocks noEditPoints="1"/>
          </p:cNvSpPr>
          <p:nvPr/>
        </p:nvSpPr>
        <p:spPr bwMode="auto">
          <a:xfrm>
            <a:off x="5943828" y="3133724"/>
            <a:ext cx="487363" cy="585788"/>
          </a:xfrm>
          <a:custGeom>
            <a:avLst/>
            <a:gdLst>
              <a:gd name="T0" fmla="*/ 0 w 115"/>
              <a:gd name="T1" fmla="*/ 0 h 138"/>
              <a:gd name="T2" fmla="*/ 56 w 115"/>
              <a:gd name="T3" fmla="*/ 0 h 138"/>
              <a:gd name="T4" fmla="*/ 89 w 115"/>
              <a:gd name="T5" fmla="*/ 11 h 138"/>
              <a:gd name="T6" fmla="*/ 102 w 115"/>
              <a:gd name="T7" fmla="*/ 40 h 138"/>
              <a:gd name="T8" fmla="*/ 98 w 115"/>
              <a:gd name="T9" fmla="*/ 63 h 138"/>
              <a:gd name="T10" fmla="*/ 72 w 115"/>
              <a:gd name="T11" fmla="*/ 81 h 138"/>
              <a:gd name="T12" fmla="*/ 115 w 115"/>
              <a:gd name="T13" fmla="*/ 138 h 138"/>
              <a:gd name="T14" fmla="*/ 76 w 115"/>
              <a:gd name="T15" fmla="*/ 138 h 138"/>
              <a:gd name="T16" fmla="*/ 35 w 115"/>
              <a:gd name="T17" fmla="*/ 83 h 138"/>
              <a:gd name="T18" fmla="*/ 32 w 115"/>
              <a:gd name="T19" fmla="*/ 83 h 138"/>
              <a:gd name="T20" fmla="*/ 32 w 115"/>
              <a:gd name="T21" fmla="*/ 138 h 138"/>
              <a:gd name="T22" fmla="*/ 0 w 115"/>
              <a:gd name="T23" fmla="*/ 138 h 138"/>
              <a:gd name="T24" fmla="*/ 0 w 115"/>
              <a:gd name="T25" fmla="*/ 0 h 138"/>
              <a:gd name="T26" fmla="*/ 32 w 115"/>
              <a:gd name="T27" fmla="*/ 27 h 138"/>
              <a:gd name="T28" fmla="*/ 32 w 115"/>
              <a:gd name="T29" fmla="*/ 62 h 138"/>
              <a:gd name="T30" fmla="*/ 43 w 115"/>
              <a:gd name="T31" fmla="*/ 62 h 138"/>
              <a:gd name="T32" fmla="*/ 68 w 115"/>
              <a:gd name="T33" fmla="*/ 41 h 138"/>
              <a:gd name="T34" fmla="*/ 44 w 115"/>
              <a:gd name="T35" fmla="*/ 27 h 138"/>
              <a:gd name="T36" fmla="*/ 32 w 115"/>
              <a:gd name="T37" fmla="*/ 27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5" h="138">
                <a:moveTo>
                  <a:pt x="0" y="0"/>
                </a:moveTo>
                <a:cubicBezTo>
                  <a:pt x="56" y="0"/>
                  <a:pt x="56" y="0"/>
                  <a:pt x="56" y="0"/>
                </a:cubicBezTo>
                <a:cubicBezTo>
                  <a:pt x="71" y="0"/>
                  <a:pt x="80" y="4"/>
                  <a:pt x="89" y="11"/>
                </a:cubicBezTo>
                <a:cubicBezTo>
                  <a:pt x="97" y="18"/>
                  <a:pt x="100" y="30"/>
                  <a:pt x="102" y="40"/>
                </a:cubicBezTo>
                <a:cubicBezTo>
                  <a:pt x="103" y="48"/>
                  <a:pt x="102" y="55"/>
                  <a:pt x="98" y="63"/>
                </a:cubicBezTo>
                <a:cubicBezTo>
                  <a:pt x="94" y="70"/>
                  <a:pt x="83" y="79"/>
                  <a:pt x="72" y="81"/>
                </a:cubicBezTo>
                <a:cubicBezTo>
                  <a:pt x="115" y="138"/>
                  <a:pt x="115" y="138"/>
                  <a:pt x="115" y="138"/>
                </a:cubicBezTo>
                <a:cubicBezTo>
                  <a:pt x="76" y="138"/>
                  <a:pt x="76" y="138"/>
                  <a:pt x="76" y="138"/>
                </a:cubicBezTo>
                <a:cubicBezTo>
                  <a:pt x="35" y="83"/>
                  <a:pt x="35" y="83"/>
                  <a:pt x="35" y="83"/>
                </a:cubicBezTo>
                <a:cubicBezTo>
                  <a:pt x="32" y="83"/>
                  <a:pt x="32" y="83"/>
                  <a:pt x="32" y="83"/>
                </a:cubicBezTo>
                <a:cubicBezTo>
                  <a:pt x="32" y="138"/>
                  <a:pt x="32" y="138"/>
                  <a:pt x="32" y="138"/>
                </a:cubicBezTo>
                <a:cubicBezTo>
                  <a:pt x="0" y="138"/>
                  <a:pt x="0" y="138"/>
                  <a:pt x="0" y="138"/>
                </a:cubicBezTo>
                <a:lnTo>
                  <a:pt x="0" y="0"/>
                </a:lnTo>
                <a:close/>
                <a:moveTo>
                  <a:pt x="32" y="27"/>
                </a:moveTo>
                <a:cubicBezTo>
                  <a:pt x="32" y="62"/>
                  <a:pt x="32" y="62"/>
                  <a:pt x="32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60" y="62"/>
                  <a:pt x="68" y="54"/>
                  <a:pt x="68" y="41"/>
                </a:cubicBezTo>
                <a:cubicBezTo>
                  <a:pt x="68" y="27"/>
                  <a:pt x="53" y="27"/>
                  <a:pt x="44" y="27"/>
                </a:cubicBezTo>
                <a:lnTo>
                  <a:pt x="32" y="27"/>
                </a:lnTo>
                <a:close/>
              </a:path>
            </a:pathLst>
          </a:custGeom>
          <a:solidFill>
            <a:srgbClr val="082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37328060-0AEF-4FCB-9E46-818AA2E0C4D9}"/>
              </a:ext>
            </a:extLst>
          </p:cNvPr>
          <p:cNvSpPr>
            <a:spLocks/>
          </p:cNvSpPr>
          <p:nvPr/>
        </p:nvSpPr>
        <p:spPr bwMode="auto">
          <a:xfrm>
            <a:off x="6434365" y="3133724"/>
            <a:ext cx="449263" cy="585788"/>
          </a:xfrm>
          <a:custGeom>
            <a:avLst/>
            <a:gdLst>
              <a:gd name="T0" fmla="*/ 0 w 283"/>
              <a:gd name="T1" fmla="*/ 0 h 369"/>
              <a:gd name="T2" fmla="*/ 283 w 283"/>
              <a:gd name="T3" fmla="*/ 0 h 369"/>
              <a:gd name="T4" fmla="*/ 283 w 283"/>
              <a:gd name="T5" fmla="*/ 80 h 369"/>
              <a:gd name="T6" fmla="*/ 187 w 283"/>
              <a:gd name="T7" fmla="*/ 80 h 369"/>
              <a:gd name="T8" fmla="*/ 187 w 283"/>
              <a:gd name="T9" fmla="*/ 369 h 369"/>
              <a:gd name="T10" fmla="*/ 96 w 283"/>
              <a:gd name="T11" fmla="*/ 369 h 369"/>
              <a:gd name="T12" fmla="*/ 96 w 283"/>
              <a:gd name="T13" fmla="*/ 80 h 369"/>
              <a:gd name="T14" fmla="*/ 0 w 283"/>
              <a:gd name="T15" fmla="*/ 80 h 369"/>
              <a:gd name="T16" fmla="*/ 0 w 283"/>
              <a:gd name="T1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3" h="369">
                <a:moveTo>
                  <a:pt x="0" y="0"/>
                </a:moveTo>
                <a:lnTo>
                  <a:pt x="283" y="0"/>
                </a:lnTo>
                <a:lnTo>
                  <a:pt x="283" y="80"/>
                </a:lnTo>
                <a:lnTo>
                  <a:pt x="187" y="80"/>
                </a:lnTo>
                <a:lnTo>
                  <a:pt x="187" y="369"/>
                </a:lnTo>
                <a:lnTo>
                  <a:pt x="96" y="369"/>
                </a:lnTo>
                <a:lnTo>
                  <a:pt x="96" y="80"/>
                </a:lnTo>
                <a:lnTo>
                  <a:pt x="0" y="80"/>
                </a:lnTo>
                <a:lnTo>
                  <a:pt x="0" y="0"/>
                </a:lnTo>
                <a:close/>
              </a:path>
            </a:pathLst>
          </a:custGeom>
          <a:solidFill>
            <a:srgbClr val="082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D0FCB65-46BE-4D63-8814-6CDCB01A6F43}"/>
              </a:ext>
            </a:extLst>
          </p:cNvPr>
          <p:cNvSpPr>
            <a:spLocks noEditPoints="1"/>
          </p:cNvSpPr>
          <p:nvPr/>
        </p:nvSpPr>
        <p:spPr bwMode="auto">
          <a:xfrm>
            <a:off x="6850290" y="3133724"/>
            <a:ext cx="538163" cy="585788"/>
          </a:xfrm>
          <a:custGeom>
            <a:avLst/>
            <a:gdLst>
              <a:gd name="T0" fmla="*/ 125 w 339"/>
              <a:gd name="T1" fmla="*/ 0 h 369"/>
              <a:gd name="T2" fmla="*/ 216 w 339"/>
              <a:gd name="T3" fmla="*/ 0 h 369"/>
              <a:gd name="T4" fmla="*/ 339 w 339"/>
              <a:gd name="T5" fmla="*/ 369 h 369"/>
              <a:gd name="T6" fmla="*/ 248 w 339"/>
              <a:gd name="T7" fmla="*/ 369 h 369"/>
              <a:gd name="T8" fmla="*/ 224 w 339"/>
              <a:gd name="T9" fmla="*/ 302 h 369"/>
              <a:gd name="T10" fmla="*/ 115 w 339"/>
              <a:gd name="T11" fmla="*/ 302 h 369"/>
              <a:gd name="T12" fmla="*/ 85 w 339"/>
              <a:gd name="T13" fmla="*/ 369 h 369"/>
              <a:gd name="T14" fmla="*/ 0 w 339"/>
              <a:gd name="T15" fmla="*/ 369 h 369"/>
              <a:gd name="T16" fmla="*/ 125 w 339"/>
              <a:gd name="T17" fmla="*/ 0 h 369"/>
              <a:gd name="T18" fmla="*/ 171 w 339"/>
              <a:gd name="T19" fmla="*/ 118 h 369"/>
              <a:gd name="T20" fmla="*/ 131 w 339"/>
              <a:gd name="T21" fmla="*/ 233 h 369"/>
              <a:gd name="T22" fmla="*/ 205 w 339"/>
              <a:gd name="T23" fmla="*/ 233 h 369"/>
              <a:gd name="T24" fmla="*/ 171 w 339"/>
              <a:gd name="T25" fmla="*/ 118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9" h="369">
                <a:moveTo>
                  <a:pt x="125" y="0"/>
                </a:moveTo>
                <a:lnTo>
                  <a:pt x="216" y="0"/>
                </a:lnTo>
                <a:lnTo>
                  <a:pt x="339" y="369"/>
                </a:lnTo>
                <a:lnTo>
                  <a:pt x="248" y="369"/>
                </a:lnTo>
                <a:lnTo>
                  <a:pt x="224" y="302"/>
                </a:lnTo>
                <a:lnTo>
                  <a:pt x="115" y="302"/>
                </a:lnTo>
                <a:lnTo>
                  <a:pt x="85" y="369"/>
                </a:lnTo>
                <a:lnTo>
                  <a:pt x="0" y="369"/>
                </a:lnTo>
                <a:lnTo>
                  <a:pt x="125" y="0"/>
                </a:lnTo>
                <a:close/>
                <a:moveTo>
                  <a:pt x="171" y="118"/>
                </a:moveTo>
                <a:lnTo>
                  <a:pt x="131" y="233"/>
                </a:lnTo>
                <a:lnTo>
                  <a:pt x="205" y="233"/>
                </a:lnTo>
                <a:lnTo>
                  <a:pt x="171" y="118"/>
                </a:lnTo>
                <a:close/>
              </a:path>
            </a:pathLst>
          </a:custGeom>
          <a:solidFill>
            <a:srgbClr val="082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61D7A95-95D0-4E79-AC69-29810A1C03C5}"/>
              </a:ext>
            </a:extLst>
          </p:cNvPr>
          <p:cNvSpPr>
            <a:spLocks/>
          </p:cNvSpPr>
          <p:nvPr/>
        </p:nvSpPr>
        <p:spPr bwMode="auto">
          <a:xfrm>
            <a:off x="7442428" y="3133724"/>
            <a:ext cx="661988" cy="585788"/>
          </a:xfrm>
          <a:custGeom>
            <a:avLst/>
            <a:gdLst>
              <a:gd name="T0" fmla="*/ 56 w 417"/>
              <a:gd name="T1" fmla="*/ 0 h 369"/>
              <a:gd name="T2" fmla="*/ 139 w 417"/>
              <a:gd name="T3" fmla="*/ 0 h 369"/>
              <a:gd name="T4" fmla="*/ 208 w 417"/>
              <a:gd name="T5" fmla="*/ 203 h 369"/>
              <a:gd name="T6" fmla="*/ 283 w 417"/>
              <a:gd name="T7" fmla="*/ 0 h 369"/>
              <a:gd name="T8" fmla="*/ 366 w 417"/>
              <a:gd name="T9" fmla="*/ 0 h 369"/>
              <a:gd name="T10" fmla="*/ 417 w 417"/>
              <a:gd name="T11" fmla="*/ 369 h 369"/>
              <a:gd name="T12" fmla="*/ 334 w 417"/>
              <a:gd name="T13" fmla="*/ 369 h 369"/>
              <a:gd name="T14" fmla="*/ 307 w 417"/>
              <a:gd name="T15" fmla="*/ 161 h 369"/>
              <a:gd name="T16" fmla="*/ 224 w 417"/>
              <a:gd name="T17" fmla="*/ 369 h 369"/>
              <a:gd name="T18" fmla="*/ 192 w 417"/>
              <a:gd name="T19" fmla="*/ 369 h 369"/>
              <a:gd name="T20" fmla="*/ 112 w 417"/>
              <a:gd name="T21" fmla="*/ 155 h 369"/>
              <a:gd name="T22" fmla="*/ 78 w 417"/>
              <a:gd name="T23" fmla="*/ 369 h 369"/>
              <a:gd name="T24" fmla="*/ 0 w 417"/>
              <a:gd name="T25" fmla="*/ 369 h 369"/>
              <a:gd name="T26" fmla="*/ 56 w 417"/>
              <a:gd name="T2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7" h="369">
                <a:moveTo>
                  <a:pt x="56" y="0"/>
                </a:moveTo>
                <a:lnTo>
                  <a:pt x="139" y="0"/>
                </a:lnTo>
                <a:lnTo>
                  <a:pt x="208" y="203"/>
                </a:lnTo>
                <a:lnTo>
                  <a:pt x="283" y="0"/>
                </a:lnTo>
                <a:lnTo>
                  <a:pt x="366" y="0"/>
                </a:lnTo>
                <a:lnTo>
                  <a:pt x="417" y="369"/>
                </a:lnTo>
                <a:lnTo>
                  <a:pt x="334" y="369"/>
                </a:lnTo>
                <a:lnTo>
                  <a:pt x="307" y="161"/>
                </a:lnTo>
                <a:lnTo>
                  <a:pt x="224" y="369"/>
                </a:lnTo>
                <a:lnTo>
                  <a:pt x="192" y="369"/>
                </a:lnTo>
                <a:lnTo>
                  <a:pt x="112" y="155"/>
                </a:lnTo>
                <a:lnTo>
                  <a:pt x="78" y="369"/>
                </a:lnTo>
                <a:lnTo>
                  <a:pt x="0" y="369"/>
                </a:lnTo>
                <a:lnTo>
                  <a:pt x="56" y="0"/>
                </a:lnTo>
                <a:close/>
              </a:path>
            </a:pathLst>
          </a:custGeom>
          <a:solidFill>
            <a:srgbClr val="082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CAEDB8E4-C09E-4DCB-A11D-7693444E3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3315" y="3133724"/>
            <a:ext cx="134938" cy="585788"/>
          </a:xfrm>
          <a:prstGeom prst="rect">
            <a:avLst/>
          </a:prstGeom>
          <a:solidFill>
            <a:srgbClr val="082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64D12957-33B8-4DEE-BD8F-D6EDFAA76105}"/>
              </a:ext>
            </a:extLst>
          </p:cNvPr>
          <p:cNvSpPr>
            <a:spLocks/>
          </p:cNvSpPr>
          <p:nvPr/>
        </p:nvSpPr>
        <p:spPr bwMode="auto">
          <a:xfrm>
            <a:off x="8455253" y="3138487"/>
            <a:ext cx="520700" cy="581025"/>
          </a:xfrm>
          <a:custGeom>
            <a:avLst/>
            <a:gdLst>
              <a:gd name="T0" fmla="*/ 248 w 328"/>
              <a:gd name="T1" fmla="*/ 0 h 366"/>
              <a:gd name="T2" fmla="*/ 328 w 328"/>
              <a:gd name="T3" fmla="*/ 0 h 366"/>
              <a:gd name="T4" fmla="*/ 328 w 328"/>
              <a:gd name="T5" fmla="*/ 366 h 366"/>
              <a:gd name="T6" fmla="*/ 240 w 328"/>
              <a:gd name="T7" fmla="*/ 366 h 366"/>
              <a:gd name="T8" fmla="*/ 85 w 328"/>
              <a:gd name="T9" fmla="*/ 147 h 366"/>
              <a:gd name="T10" fmla="*/ 85 w 328"/>
              <a:gd name="T11" fmla="*/ 366 h 366"/>
              <a:gd name="T12" fmla="*/ 0 w 328"/>
              <a:gd name="T13" fmla="*/ 366 h 366"/>
              <a:gd name="T14" fmla="*/ 0 w 328"/>
              <a:gd name="T15" fmla="*/ 0 h 366"/>
              <a:gd name="T16" fmla="*/ 83 w 328"/>
              <a:gd name="T17" fmla="*/ 0 h 366"/>
              <a:gd name="T18" fmla="*/ 248 w 328"/>
              <a:gd name="T19" fmla="*/ 225 h 366"/>
              <a:gd name="T20" fmla="*/ 248 w 328"/>
              <a:gd name="T21" fmla="*/ 0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28" h="366">
                <a:moveTo>
                  <a:pt x="248" y="0"/>
                </a:moveTo>
                <a:lnTo>
                  <a:pt x="328" y="0"/>
                </a:lnTo>
                <a:lnTo>
                  <a:pt x="328" y="366"/>
                </a:lnTo>
                <a:lnTo>
                  <a:pt x="240" y="366"/>
                </a:lnTo>
                <a:lnTo>
                  <a:pt x="85" y="147"/>
                </a:lnTo>
                <a:lnTo>
                  <a:pt x="85" y="366"/>
                </a:lnTo>
                <a:lnTo>
                  <a:pt x="0" y="366"/>
                </a:lnTo>
                <a:lnTo>
                  <a:pt x="0" y="0"/>
                </a:lnTo>
                <a:lnTo>
                  <a:pt x="83" y="0"/>
                </a:lnTo>
                <a:lnTo>
                  <a:pt x="248" y="225"/>
                </a:lnTo>
                <a:lnTo>
                  <a:pt x="248" y="0"/>
                </a:lnTo>
                <a:close/>
              </a:path>
            </a:pathLst>
          </a:custGeom>
          <a:solidFill>
            <a:srgbClr val="082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CB6E881F-9EBC-45B2-8B36-413A7B421072}"/>
              </a:ext>
            </a:extLst>
          </p:cNvPr>
          <p:cNvSpPr>
            <a:spLocks noEditPoints="1"/>
          </p:cNvSpPr>
          <p:nvPr/>
        </p:nvSpPr>
        <p:spPr bwMode="auto">
          <a:xfrm>
            <a:off x="9061678" y="3133724"/>
            <a:ext cx="538163" cy="585788"/>
          </a:xfrm>
          <a:custGeom>
            <a:avLst/>
            <a:gdLst>
              <a:gd name="T0" fmla="*/ 125 w 339"/>
              <a:gd name="T1" fmla="*/ 0 h 369"/>
              <a:gd name="T2" fmla="*/ 213 w 339"/>
              <a:gd name="T3" fmla="*/ 0 h 369"/>
              <a:gd name="T4" fmla="*/ 339 w 339"/>
              <a:gd name="T5" fmla="*/ 369 h 369"/>
              <a:gd name="T6" fmla="*/ 248 w 339"/>
              <a:gd name="T7" fmla="*/ 369 h 369"/>
              <a:gd name="T8" fmla="*/ 224 w 339"/>
              <a:gd name="T9" fmla="*/ 302 h 369"/>
              <a:gd name="T10" fmla="*/ 112 w 339"/>
              <a:gd name="T11" fmla="*/ 302 h 369"/>
              <a:gd name="T12" fmla="*/ 85 w 339"/>
              <a:gd name="T13" fmla="*/ 369 h 369"/>
              <a:gd name="T14" fmla="*/ 0 w 339"/>
              <a:gd name="T15" fmla="*/ 369 h 369"/>
              <a:gd name="T16" fmla="*/ 125 w 339"/>
              <a:gd name="T17" fmla="*/ 0 h 369"/>
              <a:gd name="T18" fmla="*/ 168 w 339"/>
              <a:gd name="T19" fmla="*/ 118 h 369"/>
              <a:gd name="T20" fmla="*/ 128 w 339"/>
              <a:gd name="T21" fmla="*/ 233 h 369"/>
              <a:gd name="T22" fmla="*/ 202 w 339"/>
              <a:gd name="T23" fmla="*/ 233 h 369"/>
              <a:gd name="T24" fmla="*/ 168 w 339"/>
              <a:gd name="T25" fmla="*/ 118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9" h="369">
                <a:moveTo>
                  <a:pt x="125" y="0"/>
                </a:moveTo>
                <a:lnTo>
                  <a:pt x="213" y="0"/>
                </a:lnTo>
                <a:lnTo>
                  <a:pt x="339" y="369"/>
                </a:lnTo>
                <a:lnTo>
                  <a:pt x="248" y="369"/>
                </a:lnTo>
                <a:lnTo>
                  <a:pt x="224" y="302"/>
                </a:lnTo>
                <a:lnTo>
                  <a:pt x="112" y="302"/>
                </a:lnTo>
                <a:lnTo>
                  <a:pt x="85" y="369"/>
                </a:lnTo>
                <a:lnTo>
                  <a:pt x="0" y="369"/>
                </a:lnTo>
                <a:lnTo>
                  <a:pt x="125" y="0"/>
                </a:lnTo>
                <a:close/>
                <a:moveTo>
                  <a:pt x="168" y="118"/>
                </a:moveTo>
                <a:lnTo>
                  <a:pt x="128" y="233"/>
                </a:lnTo>
                <a:lnTo>
                  <a:pt x="202" y="233"/>
                </a:lnTo>
                <a:lnTo>
                  <a:pt x="168" y="118"/>
                </a:lnTo>
                <a:close/>
              </a:path>
            </a:pathLst>
          </a:custGeom>
          <a:solidFill>
            <a:srgbClr val="082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99719CD8-0F4E-48FE-9395-36438A425673}"/>
              </a:ext>
            </a:extLst>
          </p:cNvPr>
          <p:cNvSpPr>
            <a:spLocks/>
          </p:cNvSpPr>
          <p:nvPr/>
        </p:nvSpPr>
        <p:spPr bwMode="auto">
          <a:xfrm>
            <a:off x="2211615" y="3087687"/>
            <a:ext cx="1338263" cy="989013"/>
          </a:xfrm>
          <a:custGeom>
            <a:avLst/>
            <a:gdLst>
              <a:gd name="T0" fmla="*/ 0 w 316"/>
              <a:gd name="T1" fmla="*/ 233 h 233"/>
              <a:gd name="T2" fmla="*/ 126 w 316"/>
              <a:gd name="T3" fmla="*/ 32 h 233"/>
              <a:gd name="T4" fmla="*/ 208 w 316"/>
              <a:gd name="T5" fmla="*/ 0 h 233"/>
              <a:gd name="T6" fmla="*/ 316 w 316"/>
              <a:gd name="T7" fmla="*/ 0 h 233"/>
              <a:gd name="T8" fmla="*/ 291 w 316"/>
              <a:gd name="T9" fmla="*/ 30 h 233"/>
              <a:gd name="T10" fmla="*/ 181 w 316"/>
              <a:gd name="T11" fmla="*/ 207 h 233"/>
              <a:gd name="T12" fmla="*/ 119 w 316"/>
              <a:gd name="T13" fmla="*/ 233 h 233"/>
              <a:gd name="T14" fmla="*/ 0 w 316"/>
              <a:gd name="T15" fmla="*/ 233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6" h="233">
                <a:moveTo>
                  <a:pt x="0" y="233"/>
                </a:moveTo>
                <a:cubicBezTo>
                  <a:pt x="0" y="233"/>
                  <a:pt x="108" y="60"/>
                  <a:pt x="126" y="32"/>
                </a:cubicBezTo>
                <a:cubicBezTo>
                  <a:pt x="144" y="3"/>
                  <a:pt x="159" y="0"/>
                  <a:pt x="208" y="0"/>
                </a:cubicBezTo>
                <a:cubicBezTo>
                  <a:pt x="316" y="0"/>
                  <a:pt x="316" y="0"/>
                  <a:pt x="316" y="0"/>
                </a:cubicBezTo>
                <a:cubicBezTo>
                  <a:pt x="310" y="6"/>
                  <a:pt x="299" y="17"/>
                  <a:pt x="291" y="30"/>
                </a:cubicBezTo>
                <a:cubicBezTo>
                  <a:pt x="181" y="207"/>
                  <a:pt x="181" y="207"/>
                  <a:pt x="181" y="207"/>
                </a:cubicBezTo>
                <a:cubicBezTo>
                  <a:pt x="170" y="226"/>
                  <a:pt x="147" y="233"/>
                  <a:pt x="119" y="233"/>
                </a:cubicBezTo>
                <a:lnTo>
                  <a:pt x="0" y="233"/>
                </a:lnTo>
                <a:close/>
              </a:path>
            </a:pathLst>
          </a:custGeom>
          <a:solidFill>
            <a:srgbClr val="006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D03004D1-D418-45BF-B790-E9853263471E}"/>
              </a:ext>
            </a:extLst>
          </p:cNvPr>
          <p:cNvSpPr>
            <a:spLocks/>
          </p:cNvSpPr>
          <p:nvPr/>
        </p:nvSpPr>
        <p:spPr bwMode="auto">
          <a:xfrm>
            <a:off x="3389540" y="3087687"/>
            <a:ext cx="1066800" cy="585788"/>
          </a:xfrm>
          <a:custGeom>
            <a:avLst/>
            <a:gdLst>
              <a:gd name="T0" fmla="*/ 151 w 252"/>
              <a:gd name="T1" fmla="*/ 0 h 138"/>
              <a:gd name="T2" fmla="*/ 68 w 252"/>
              <a:gd name="T3" fmla="*/ 32 h 138"/>
              <a:gd name="T4" fmla="*/ 0 w 252"/>
              <a:gd name="T5" fmla="*/ 138 h 138"/>
              <a:gd name="T6" fmla="*/ 125 w 252"/>
              <a:gd name="T7" fmla="*/ 138 h 138"/>
              <a:gd name="T8" fmla="*/ 178 w 252"/>
              <a:gd name="T9" fmla="*/ 112 h 138"/>
              <a:gd name="T10" fmla="*/ 252 w 252"/>
              <a:gd name="T11" fmla="*/ 0 h 138"/>
              <a:gd name="T12" fmla="*/ 151 w 252"/>
              <a:gd name="T13" fmla="*/ 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2" h="138">
                <a:moveTo>
                  <a:pt x="151" y="0"/>
                </a:moveTo>
                <a:cubicBezTo>
                  <a:pt x="102" y="0"/>
                  <a:pt x="87" y="3"/>
                  <a:pt x="68" y="32"/>
                </a:cubicBezTo>
                <a:cubicBezTo>
                  <a:pt x="50" y="60"/>
                  <a:pt x="0" y="138"/>
                  <a:pt x="0" y="138"/>
                </a:cubicBezTo>
                <a:cubicBezTo>
                  <a:pt x="125" y="138"/>
                  <a:pt x="125" y="138"/>
                  <a:pt x="125" y="138"/>
                </a:cubicBezTo>
                <a:cubicBezTo>
                  <a:pt x="147" y="138"/>
                  <a:pt x="168" y="128"/>
                  <a:pt x="178" y="112"/>
                </a:cubicBezTo>
                <a:cubicBezTo>
                  <a:pt x="252" y="0"/>
                  <a:pt x="252" y="0"/>
                  <a:pt x="252" y="0"/>
                </a:cubicBezTo>
                <a:lnTo>
                  <a:pt x="151" y="0"/>
                </a:lnTo>
                <a:close/>
              </a:path>
            </a:pathLst>
          </a:custGeom>
          <a:solidFill>
            <a:srgbClr val="ACC4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D92CC251-264F-4EDB-8AEA-BB3A5003C8BB}"/>
              </a:ext>
            </a:extLst>
          </p:cNvPr>
          <p:cNvSpPr>
            <a:spLocks/>
          </p:cNvSpPr>
          <p:nvPr/>
        </p:nvSpPr>
        <p:spPr bwMode="auto">
          <a:xfrm>
            <a:off x="3389540" y="2365374"/>
            <a:ext cx="1066800" cy="585788"/>
          </a:xfrm>
          <a:custGeom>
            <a:avLst/>
            <a:gdLst>
              <a:gd name="T0" fmla="*/ 100 w 252"/>
              <a:gd name="T1" fmla="*/ 0 h 138"/>
              <a:gd name="T2" fmla="*/ 183 w 252"/>
              <a:gd name="T3" fmla="*/ 32 h 138"/>
              <a:gd name="T4" fmla="*/ 252 w 252"/>
              <a:gd name="T5" fmla="*/ 138 h 138"/>
              <a:gd name="T6" fmla="*/ 126 w 252"/>
              <a:gd name="T7" fmla="*/ 138 h 138"/>
              <a:gd name="T8" fmla="*/ 74 w 252"/>
              <a:gd name="T9" fmla="*/ 112 h 138"/>
              <a:gd name="T10" fmla="*/ 0 w 252"/>
              <a:gd name="T11" fmla="*/ 0 h 138"/>
              <a:gd name="T12" fmla="*/ 100 w 252"/>
              <a:gd name="T13" fmla="*/ 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2" h="138">
                <a:moveTo>
                  <a:pt x="100" y="0"/>
                </a:moveTo>
                <a:cubicBezTo>
                  <a:pt x="149" y="0"/>
                  <a:pt x="164" y="3"/>
                  <a:pt x="183" y="32"/>
                </a:cubicBezTo>
                <a:cubicBezTo>
                  <a:pt x="202" y="60"/>
                  <a:pt x="252" y="138"/>
                  <a:pt x="252" y="138"/>
                </a:cubicBezTo>
                <a:cubicBezTo>
                  <a:pt x="126" y="138"/>
                  <a:pt x="126" y="138"/>
                  <a:pt x="126" y="138"/>
                </a:cubicBezTo>
                <a:cubicBezTo>
                  <a:pt x="104" y="138"/>
                  <a:pt x="83" y="128"/>
                  <a:pt x="74" y="112"/>
                </a:cubicBezTo>
                <a:cubicBezTo>
                  <a:pt x="0" y="0"/>
                  <a:pt x="0" y="0"/>
                  <a:pt x="0" y="0"/>
                </a:cubicBezTo>
                <a:lnTo>
                  <a:pt x="100" y="0"/>
                </a:lnTo>
                <a:close/>
              </a:path>
            </a:pathLst>
          </a:custGeom>
          <a:solidFill>
            <a:srgbClr val="ED1B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7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9" name="Freeform 32">
            <a:extLst>
              <a:ext uri="{FF2B5EF4-FFF2-40B4-BE49-F238E27FC236}">
                <a16:creationId xmlns:a16="http://schemas.microsoft.com/office/drawing/2014/main" id="{D151DF95-4FEC-476B-9FDD-7D0B09101164}"/>
              </a:ext>
            </a:extLst>
          </p:cNvPr>
          <p:cNvSpPr>
            <a:spLocks/>
          </p:cNvSpPr>
          <p:nvPr/>
        </p:nvSpPr>
        <p:spPr bwMode="auto">
          <a:xfrm>
            <a:off x="2936474" y="2645050"/>
            <a:ext cx="458788" cy="425450"/>
          </a:xfrm>
          <a:custGeom>
            <a:avLst/>
            <a:gdLst>
              <a:gd name="T0" fmla="*/ 98 w 122"/>
              <a:gd name="T1" fmla="*/ 42 h 113"/>
              <a:gd name="T2" fmla="*/ 122 w 122"/>
              <a:gd name="T3" fmla="*/ 67 h 113"/>
              <a:gd name="T4" fmla="*/ 122 w 122"/>
              <a:gd name="T5" fmla="*/ 69 h 113"/>
              <a:gd name="T6" fmla="*/ 120 w 122"/>
              <a:gd name="T7" fmla="*/ 69 h 113"/>
              <a:gd name="T8" fmla="*/ 9 w 122"/>
              <a:gd name="T9" fmla="*/ 109 h 113"/>
              <a:gd name="T10" fmla="*/ 0 w 122"/>
              <a:gd name="T11" fmla="*/ 106 h 113"/>
              <a:gd name="T12" fmla="*/ 0 w 122"/>
              <a:gd name="T13" fmla="*/ 7 h 113"/>
              <a:gd name="T14" fmla="*/ 9 w 122"/>
              <a:gd name="T15" fmla="*/ 3 h 113"/>
              <a:gd name="T16" fmla="*/ 98 w 122"/>
              <a:gd name="T17" fmla="*/ 42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" h="113">
                <a:moveTo>
                  <a:pt x="98" y="42"/>
                </a:moveTo>
                <a:cubicBezTo>
                  <a:pt x="111" y="42"/>
                  <a:pt x="122" y="53"/>
                  <a:pt x="122" y="67"/>
                </a:cubicBezTo>
                <a:cubicBezTo>
                  <a:pt x="122" y="69"/>
                  <a:pt x="122" y="69"/>
                  <a:pt x="122" y="69"/>
                </a:cubicBezTo>
                <a:cubicBezTo>
                  <a:pt x="122" y="69"/>
                  <a:pt x="121" y="69"/>
                  <a:pt x="120" y="69"/>
                </a:cubicBezTo>
                <a:cubicBezTo>
                  <a:pt x="82" y="69"/>
                  <a:pt x="38" y="80"/>
                  <a:pt x="9" y="109"/>
                </a:cubicBezTo>
                <a:cubicBezTo>
                  <a:pt x="5" y="113"/>
                  <a:pt x="0" y="111"/>
                  <a:pt x="0" y="106"/>
                </a:cubicBezTo>
                <a:cubicBezTo>
                  <a:pt x="0" y="7"/>
                  <a:pt x="0" y="7"/>
                  <a:pt x="0" y="7"/>
                </a:cubicBezTo>
                <a:cubicBezTo>
                  <a:pt x="0" y="2"/>
                  <a:pt x="6" y="0"/>
                  <a:pt x="9" y="3"/>
                </a:cubicBezTo>
                <a:cubicBezTo>
                  <a:pt x="31" y="27"/>
                  <a:pt x="63" y="42"/>
                  <a:pt x="98" y="42"/>
                </a:cubicBezTo>
                <a:close/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33">
            <a:extLst>
              <a:ext uri="{FF2B5EF4-FFF2-40B4-BE49-F238E27FC236}">
                <a16:creationId xmlns:a16="http://schemas.microsoft.com/office/drawing/2014/main" id="{2B68ADEF-06DD-4641-BE78-257A1A0C9123}"/>
              </a:ext>
            </a:extLst>
          </p:cNvPr>
          <p:cNvSpPr>
            <a:spLocks/>
          </p:cNvSpPr>
          <p:nvPr/>
        </p:nvSpPr>
        <p:spPr bwMode="auto">
          <a:xfrm>
            <a:off x="2912661" y="2260875"/>
            <a:ext cx="1412875" cy="1730375"/>
          </a:xfrm>
          <a:custGeom>
            <a:avLst/>
            <a:gdLst>
              <a:gd name="T0" fmla="*/ 375 w 375"/>
              <a:gd name="T1" fmla="*/ 157 h 459"/>
              <a:gd name="T2" fmla="*/ 355 w 375"/>
              <a:gd name="T3" fmla="*/ 236 h 459"/>
              <a:gd name="T4" fmla="*/ 296 w 375"/>
              <a:gd name="T5" fmla="*/ 292 h 459"/>
              <a:gd name="T6" fmla="*/ 201 w 375"/>
              <a:gd name="T7" fmla="*/ 313 h 459"/>
              <a:gd name="T8" fmla="*/ 144 w 375"/>
              <a:gd name="T9" fmla="*/ 313 h 459"/>
              <a:gd name="T10" fmla="*/ 144 w 375"/>
              <a:gd name="T11" fmla="*/ 459 h 459"/>
              <a:gd name="T12" fmla="*/ 0 w 375"/>
              <a:gd name="T13" fmla="*/ 459 h 459"/>
              <a:gd name="T14" fmla="*/ 0 w 375"/>
              <a:gd name="T15" fmla="*/ 303 h 459"/>
              <a:gd name="T16" fmla="*/ 144 w 375"/>
              <a:gd name="T17" fmla="*/ 200 h 459"/>
              <a:gd name="T18" fmla="*/ 185 w 375"/>
              <a:gd name="T19" fmla="*/ 200 h 459"/>
              <a:gd name="T20" fmla="*/ 229 w 375"/>
              <a:gd name="T21" fmla="*/ 157 h 459"/>
              <a:gd name="T22" fmla="*/ 185 w 375"/>
              <a:gd name="T23" fmla="*/ 115 h 459"/>
              <a:gd name="T24" fmla="*/ 115 w 375"/>
              <a:gd name="T25" fmla="*/ 115 h 459"/>
              <a:gd name="T26" fmla="*/ 0 w 375"/>
              <a:gd name="T27" fmla="*/ 0 h 459"/>
              <a:gd name="T28" fmla="*/ 0 w 375"/>
              <a:gd name="T29" fmla="*/ 0 h 459"/>
              <a:gd name="T30" fmla="*/ 201 w 375"/>
              <a:gd name="T31" fmla="*/ 0 h 459"/>
              <a:gd name="T32" fmla="*/ 330 w 375"/>
              <a:gd name="T33" fmla="*/ 43 h 459"/>
              <a:gd name="T34" fmla="*/ 375 w 375"/>
              <a:gd name="T35" fmla="*/ 157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5" h="459">
                <a:moveTo>
                  <a:pt x="375" y="157"/>
                </a:moveTo>
                <a:cubicBezTo>
                  <a:pt x="375" y="186"/>
                  <a:pt x="368" y="213"/>
                  <a:pt x="355" y="236"/>
                </a:cubicBezTo>
                <a:cubicBezTo>
                  <a:pt x="342" y="260"/>
                  <a:pt x="322" y="279"/>
                  <a:pt x="296" y="292"/>
                </a:cubicBezTo>
                <a:cubicBezTo>
                  <a:pt x="270" y="306"/>
                  <a:pt x="238" y="313"/>
                  <a:pt x="201" y="313"/>
                </a:cubicBezTo>
                <a:cubicBezTo>
                  <a:pt x="144" y="313"/>
                  <a:pt x="144" y="313"/>
                  <a:pt x="144" y="313"/>
                </a:cubicBezTo>
                <a:cubicBezTo>
                  <a:pt x="144" y="459"/>
                  <a:pt x="144" y="459"/>
                  <a:pt x="144" y="459"/>
                </a:cubicBezTo>
                <a:cubicBezTo>
                  <a:pt x="0" y="459"/>
                  <a:pt x="0" y="459"/>
                  <a:pt x="0" y="459"/>
                </a:cubicBezTo>
                <a:cubicBezTo>
                  <a:pt x="0" y="303"/>
                  <a:pt x="0" y="303"/>
                  <a:pt x="0" y="303"/>
                </a:cubicBezTo>
                <a:cubicBezTo>
                  <a:pt x="13" y="195"/>
                  <a:pt x="144" y="200"/>
                  <a:pt x="144" y="200"/>
                </a:cubicBezTo>
                <a:cubicBezTo>
                  <a:pt x="185" y="200"/>
                  <a:pt x="185" y="200"/>
                  <a:pt x="185" y="200"/>
                </a:cubicBezTo>
                <a:cubicBezTo>
                  <a:pt x="214" y="200"/>
                  <a:pt x="229" y="186"/>
                  <a:pt x="229" y="157"/>
                </a:cubicBezTo>
                <a:cubicBezTo>
                  <a:pt x="229" y="129"/>
                  <a:pt x="214" y="115"/>
                  <a:pt x="185" y="115"/>
                </a:cubicBezTo>
                <a:cubicBezTo>
                  <a:pt x="115" y="115"/>
                  <a:pt x="115" y="115"/>
                  <a:pt x="115" y="115"/>
                </a:cubicBezTo>
                <a:cubicBezTo>
                  <a:pt x="51" y="115"/>
                  <a:pt x="0" y="64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201" y="0"/>
                  <a:pt x="201" y="0"/>
                  <a:pt x="201" y="0"/>
                </a:cubicBezTo>
                <a:cubicBezTo>
                  <a:pt x="257" y="0"/>
                  <a:pt x="300" y="14"/>
                  <a:pt x="330" y="43"/>
                </a:cubicBezTo>
                <a:cubicBezTo>
                  <a:pt x="360" y="71"/>
                  <a:pt x="375" y="110"/>
                  <a:pt x="375" y="157"/>
                </a:cubicBezTo>
                <a:close/>
              </a:path>
            </a:pathLst>
          </a:custGeom>
          <a:solidFill>
            <a:srgbClr val="ED1B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E8873A1-F937-42FA-9EAD-6A66C023B18B}"/>
              </a:ext>
            </a:extLst>
          </p:cNvPr>
          <p:cNvSpPr txBox="1"/>
          <p:nvPr/>
        </p:nvSpPr>
        <p:spPr>
          <a:xfrm>
            <a:off x="4602709" y="3128924"/>
            <a:ext cx="427482" cy="600151"/>
          </a:xfrm>
          <a:custGeom>
            <a:avLst/>
            <a:gdLst/>
            <a:ahLst/>
            <a:cxnLst/>
            <a:rect l="l" t="t" r="r" b="b"/>
            <a:pathLst>
              <a:path w="427482" h="600151">
                <a:moveTo>
                  <a:pt x="0" y="0"/>
                </a:moveTo>
                <a:lnTo>
                  <a:pt x="214579" y="0"/>
                </a:lnTo>
                <a:cubicBezTo>
                  <a:pt x="245313" y="0"/>
                  <a:pt x="273672" y="4750"/>
                  <a:pt x="299656" y="14249"/>
                </a:cubicBezTo>
                <a:cubicBezTo>
                  <a:pt x="325640" y="23749"/>
                  <a:pt x="348132" y="37020"/>
                  <a:pt x="367131" y="54064"/>
                </a:cubicBezTo>
                <a:cubicBezTo>
                  <a:pt x="386130" y="71107"/>
                  <a:pt x="400939" y="91643"/>
                  <a:pt x="411556" y="115672"/>
                </a:cubicBezTo>
                <a:cubicBezTo>
                  <a:pt x="422173" y="139700"/>
                  <a:pt x="427482" y="166243"/>
                  <a:pt x="427482" y="195301"/>
                </a:cubicBezTo>
                <a:cubicBezTo>
                  <a:pt x="427482" y="224358"/>
                  <a:pt x="422173" y="250901"/>
                  <a:pt x="411556" y="274930"/>
                </a:cubicBezTo>
                <a:cubicBezTo>
                  <a:pt x="400939" y="298958"/>
                  <a:pt x="386130" y="319494"/>
                  <a:pt x="367131" y="336537"/>
                </a:cubicBezTo>
                <a:cubicBezTo>
                  <a:pt x="348132" y="353581"/>
                  <a:pt x="325640" y="366852"/>
                  <a:pt x="299656" y="376352"/>
                </a:cubicBezTo>
                <a:cubicBezTo>
                  <a:pt x="273672" y="385851"/>
                  <a:pt x="245313" y="390601"/>
                  <a:pt x="214579" y="390601"/>
                </a:cubicBezTo>
                <a:lnTo>
                  <a:pt x="130759" y="390601"/>
                </a:lnTo>
                <a:lnTo>
                  <a:pt x="130759" y="600151"/>
                </a:lnTo>
                <a:lnTo>
                  <a:pt x="0" y="600151"/>
                </a:lnTo>
                <a:lnTo>
                  <a:pt x="0" y="0"/>
                </a:lnTo>
                <a:close/>
                <a:moveTo>
                  <a:pt x="130759" y="124054"/>
                </a:moveTo>
                <a:lnTo>
                  <a:pt x="130759" y="266548"/>
                </a:lnTo>
                <a:lnTo>
                  <a:pt x="218770" y="266548"/>
                </a:lnTo>
                <a:cubicBezTo>
                  <a:pt x="246151" y="266548"/>
                  <a:pt x="266547" y="259842"/>
                  <a:pt x="279958" y="246431"/>
                </a:cubicBezTo>
                <a:cubicBezTo>
                  <a:pt x="293370" y="233020"/>
                  <a:pt x="300075" y="215976"/>
                  <a:pt x="300075" y="195301"/>
                </a:cubicBezTo>
                <a:cubicBezTo>
                  <a:pt x="300075" y="174625"/>
                  <a:pt x="293370" y="157582"/>
                  <a:pt x="279958" y="144170"/>
                </a:cubicBezTo>
                <a:cubicBezTo>
                  <a:pt x="266547" y="130759"/>
                  <a:pt x="246151" y="124054"/>
                  <a:pt x="218770" y="124054"/>
                </a:cubicBezTo>
                <a:lnTo>
                  <a:pt x="130759" y="124054"/>
                </a:lnTo>
                <a:close/>
              </a:path>
            </a:pathLst>
          </a:custGeom>
          <a:solidFill>
            <a:srgbClr val="006CB8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600" dirty="0">
              <a:solidFill>
                <a:srgbClr val="006CB8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FB97657-9BE9-473E-8C18-F1880A36A665}"/>
              </a:ext>
            </a:extLst>
          </p:cNvPr>
          <p:cNvSpPr txBox="1"/>
          <p:nvPr/>
        </p:nvSpPr>
        <p:spPr>
          <a:xfrm>
            <a:off x="5107534" y="3128924"/>
            <a:ext cx="395630" cy="600151"/>
          </a:xfrm>
          <a:custGeom>
            <a:avLst/>
            <a:gdLst/>
            <a:ahLst/>
            <a:cxnLst/>
            <a:rect l="l" t="t" r="r" b="b"/>
            <a:pathLst>
              <a:path w="395630" h="600151">
                <a:moveTo>
                  <a:pt x="0" y="0"/>
                </a:moveTo>
                <a:lnTo>
                  <a:pt x="395630" y="0"/>
                </a:lnTo>
                <a:lnTo>
                  <a:pt x="395630" y="124054"/>
                </a:lnTo>
                <a:lnTo>
                  <a:pt x="130759" y="124054"/>
                </a:lnTo>
                <a:lnTo>
                  <a:pt x="130759" y="238049"/>
                </a:lnTo>
                <a:lnTo>
                  <a:pt x="368808" y="238049"/>
                </a:lnTo>
                <a:lnTo>
                  <a:pt x="368808" y="362102"/>
                </a:lnTo>
                <a:lnTo>
                  <a:pt x="130759" y="362102"/>
                </a:lnTo>
                <a:lnTo>
                  <a:pt x="130759" y="476098"/>
                </a:lnTo>
                <a:lnTo>
                  <a:pt x="395630" y="476098"/>
                </a:lnTo>
                <a:lnTo>
                  <a:pt x="395630" y="600151"/>
                </a:lnTo>
                <a:lnTo>
                  <a:pt x="0" y="600151"/>
                </a:lnTo>
                <a:lnTo>
                  <a:pt x="0" y="0"/>
                </a:lnTo>
                <a:close/>
              </a:path>
            </a:pathLst>
          </a:custGeom>
          <a:solidFill>
            <a:srgbClr val="006CB8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600" dirty="0">
              <a:solidFill>
                <a:srgbClr val="006CB8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DC8D898-EF02-4B7D-91DC-93B81CEC7269}"/>
              </a:ext>
            </a:extLst>
          </p:cNvPr>
          <p:cNvSpPr txBox="1"/>
          <p:nvPr/>
        </p:nvSpPr>
        <p:spPr>
          <a:xfrm>
            <a:off x="5602834" y="3128924"/>
            <a:ext cx="468554" cy="600151"/>
          </a:xfrm>
          <a:custGeom>
            <a:avLst/>
            <a:gdLst/>
            <a:ahLst/>
            <a:cxnLst/>
            <a:rect l="l" t="t" r="r" b="b"/>
            <a:pathLst>
              <a:path w="468554" h="600151">
                <a:moveTo>
                  <a:pt x="0" y="0"/>
                </a:moveTo>
                <a:lnTo>
                  <a:pt x="226314" y="0"/>
                </a:lnTo>
                <a:cubicBezTo>
                  <a:pt x="258724" y="0"/>
                  <a:pt x="287782" y="4889"/>
                  <a:pt x="313487" y="14668"/>
                </a:cubicBezTo>
                <a:cubicBezTo>
                  <a:pt x="339191" y="24447"/>
                  <a:pt x="360845" y="37998"/>
                  <a:pt x="378447" y="55321"/>
                </a:cubicBezTo>
                <a:cubicBezTo>
                  <a:pt x="396049" y="72644"/>
                  <a:pt x="409460" y="93180"/>
                  <a:pt x="418681" y="116929"/>
                </a:cubicBezTo>
                <a:cubicBezTo>
                  <a:pt x="427901" y="140678"/>
                  <a:pt x="432511" y="166522"/>
                  <a:pt x="432511" y="194462"/>
                </a:cubicBezTo>
                <a:cubicBezTo>
                  <a:pt x="432511" y="214020"/>
                  <a:pt x="429298" y="232181"/>
                  <a:pt x="422872" y="248945"/>
                </a:cubicBezTo>
                <a:cubicBezTo>
                  <a:pt x="416445" y="265709"/>
                  <a:pt x="407784" y="281216"/>
                  <a:pt x="396887" y="295465"/>
                </a:cubicBezTo>
                <a:cubicBezTo>
                  <a:pt x="385991" y="309715"/>
                  <a:pt x="373278" y="322288"/>
                  <a:pt x="358749" y="333184"/>
                </a:cubicBezTo>
                <a:cubicBezTo>
                  <a:pt x="344220" y="344081"/>
                  <a:pt x="328574" y="353162"/>
                  <a:pt x="311810" y="360426"/>
                </a:cubicBezTo>
                <a:lnTo>
                  <a:pt x="311810" y="367970"/>
                </a:lnTo>
                <a:lnTo>
                  <a:pt x="468554" y="591769"/>
                </a:lnTo>
                <a:lnTo>
                  <a:pt x="468554" y="600151"/>
                </a:lnTo>
                <a:lnTo>
                  <a:pt x="319354" y="600151"/>
                </a:lnTo>
                <a:lnTo>
                  <a:pt x="167640" y="383896"/>
                </a:lnTo>
                <a:lnTo>
                  <a:pt x="130759" y="383896"/>
                </a:lnTo>
                <a:lnTo>
                  <a:pt x="130759" y="600151"/>
                </a:lnTo>
                <a:lnTo>
                  <a:pt x="0" y="600151"/>
                </a:lnTo>
                <a:lnTo>
                  <a:pt x="0" y="0"/>
                </a:lnTo>
                <a:close/>
                <a:moveTo>
                  <a:pt x="130759" y="120701"/>
                </a:moveTo>
                <a:lnTo>
                  <a:pt x="130759" y="263195"/>
                </a:lnTo>
                <a:lnTo>
                  <a:pt x="226314" y="263195"/>
                </a:lnTo>
                <a:cubicBezTo>
                  <a:pt x="249783" y="263195"/>
                  <a:pt x="268224" y="256349"/>
                  <a:pt x="281635" y="242659"/>
                </a:cubicBezTo>
                <a:cubicBezTo>
                  <a:pt x="295046" y="228968"/>
                  <a:pt x="301752" y="212065"/>
                  <a:pt x="301752" y="191948"/>
                </a:cubicBezTo>
                <a:cubicBezTo>
                  <a:pt x="301752" y="171831"/>
                  <a:pt x="295465" y="154927"/>
                  <a:pt x="282892" y="141237"/>
                </a:cubicBezTo>
                <a:cubicBezTo>
                  <a:pt x="270319" y="127546"/>
                  <a:pt x="251460" y="120701"/>
                  <a:pt x="226314" y="120701"/>
                </a:cubicBezTo>
                <a:lnTo>
                  <a:pt x="130759" y="120701"/>
                </a:lnTo>
                <a:close/>
              </a:path>
            </a:pathLst>
          </a:custGeom>
          <a:solidFill>
            <a:srgbClr val="006CB8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600" dirty="0">
              <a:solidFill>
                <a:srgbClr val="006CB8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0F4845-540D-422F-9263-D481408F7E82}"/>
              </a:ext>
            </a:extLst>
          </p:cNvPr>
          <p:cNvSpPr txBox="1"/>
          <p:nvPr/>
        </p:nvSpPr>
        <p:spPr>
          <a:xfrm>
            <a:off x="6096000" y="3128924"/>
            <a:ext cx="466039" cy="600151"/>
          </a:xfrm>
          <a:custGeom>
            <a:avLst/>
            <a:gdLst/>
            <a:ahLst/>
            <a:cxnLst/>
            <a:rect l="l" t="t" r="r" b="b"/>
            <a:pathLst>
              <a:path w="466039" h="600151">
                <a:moveTo>
                  <a:pt x="0" y="0"/>
                </a:moveTo>
                <a:lnTo>
                  <a:pt x="466039" y="0"/>
                </a:lnTo>
                <a:lnTo>
                  <a:pt x="466039" y="124054"/>
                </a:lnTo>
                <a:lnTo>
                  <a:pt x="298399" y="124054"/>
                </a:lnTo>
                <a:lnTo>
                  <a:pt x="298399" y="600151"/>
                </a:lnTo>
                <a:lnTo>
                  <a:pt x="167640" y="600151"/>
                </a:lnTo>
                <a:lnTo>
                  <a:pt x="167640" y="124054"/>
                </a:lnTo>
                <a:lnTo>
                  <a:pt x="0" y="124054"/>
                </a:lnTo>
                <a:lnTo>
                  <a:pt x="0" y="0"/>
                </a:lnTo>
                <a:close/>
              </a:path>
            </a:pathLst>
          </a:custGeom>
          <a:solidFill>
            <a:srgbClr val="006CB8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600" dirty="0">
              <a:solidFill>
                <a:srgbClr val="006CB8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A48AE5D-2160-4492-A460-C4A4F3B0B763}"/>
              </a:ext>
            </a:extLst>
          </p:cNvPr>
          <p:cNvSpPr txBox="1"/>
          <p:nvPr/>
        </p:nvSpPr>
        <p:spPr>
          <a:xfrm>
            <a:off x="6590767" y="3128924"/>
            <a:ext cx="600151" cy="600151"/>
          </a:xfrm>
          <a:custGeom>
            <a:avLst/>
            <a:gdLst/>
            <a:ahLst/>
            <a:cxnLst/>
            <a:rect l="l" t="t" r="r" b="b"/>
            <a:pathLst>
              <a:path w="600151" h="600151">
                <a:moveTo>
                  <a:pt x="224637" y="0"/>
                </a:moveTo>
                <a:lnTo>
                  <a:pt x="375513" y="0"/>
                </a:lnTo>
                <a:lnTo>
                  <a:pt x="600151" y="600151"/>
                </a:lnTo>
                <a:lnTo>
                  <a:pt x="455980" y="600151"/>
                </a:lnTo>
                <a:lnTo>
                  <a:pt x="409879" y="466039"/>
                </a:lnTo>
                <a:lnTo>
                  <a:pt x="190271" y="466039"/>
                </a:lnTo>
                <a:lnTo>
                  <a:pt x="144170" y="600151"/>
                </a:lnTo>
                <a:lnTo>
                  <a:pt x="0" y="600151"/>
                </a:lnTo>
                <a:lnTo>
                  <a:pt x="224637" y="0"/>
                </a:lnTo>
                <a:close/>
                <a:moveTo>
                  <a:pt x="295884" y="147523"/>
                </a:moveTo>
                <a:lnTo>
                  <a:pt x="275767" y="221285"/>
                </a:lnTo>
                <a:lnTo>
                  <a:pt x="232181" y="347015"/>
                </a:lnTo>
                <a:lnTo>
                  <a:pt x="367969" y="347015"/>
                </a:lnTo>
                <a:lnTo>
                  <a:pt x="324383" y="221285"/>
                </a:lnTo>
                <a:lnTo>
                  <a:pt x="304266" y="147523"/>
                </a:lnTo>
                <a:lnTo>
                  <a:pt x="295884" y="147523"/>
                </a:lnTo>
                <a:close/>
              </a:path>
            </a:pathLst>
          </a:custGeom>
          <a:solidFill>
            <a:srgbClr val="006CB8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600" dirty="0">
              <a:solidFill>
                <a:srgbClr val="006CB8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4802D74-DF35-4A9A-9480-E066F5535402}"/>
              </a:ext>
            </a:extLst>
          </p:cNvPr>
          <p:cNvSpPr txBox="1"/>
          <p:nvPr/>
        </p:nvSpPr>
        <p:spPr>
          <a:xfrm>
            <a:off x="7260184" y="3128924"/>
            <a:ext cx="608533" cy="600151"/>
          </a:xfrm>
          <a:custGeom>
            <a:avLst/>
            <a:gdLst/>
            <a:ahLst/>
            <a:cxnLst/>
            <a:rect l="l" t="t" r="r" b="b"/>
            <a:pathLst>
              <a:path w="608533" h="600151">
                <a:moveTo>
                  <a:pt x="0" y="0"/>
                </a:moveTo>
                <a:lnTo>
                  <a:pt x="129082" y="0"/>
                </a:lnTo>
                <a:lnTo>
                  <a:pt x="300075" y="293370"/>
                </a:lnTo>
                <a:lnTo>
                  <a:pt x="308457" y="293370"/>
                </a:lnTo>
                <a:lnTo>
                  <a:pt x="479450" y="0"/>
                </a:lnTo>
                <a:lnTo>
                  <a:pt x="608533" y="0"/>
                </a:lnTo>
                <a:lnTo>
                  <a:pt x="608533" y="600151"/>
                </a:lnTo>
                <a:lnTo>
                  <a:pt x="479450" y="600151"/>
                </a:lnTo>
                <a:lnTo>
                  <a:pt x="479450" y="334442"/>
                </a:lnTo>
                <a:lnTo>
                  <a:pt x="487832" y="233858"/>
                </a:lnTo>
                <a:lnTo>
                  <a:pt x="479450" y="233858"/>
                </a:lnTo>
                <a:lnTo>
                  <a:pt x="342823" y="472745"/>
                </a:lnTo>
                <a:lnTo>
                  <a:pt x="265709" y="472745"/>
                </a:lnTo>
                <a:lnTo>
                  <a:pt x="129082" y="233858"/>
                </a:lnTo>
                <a:lnTo>
                  <a:pt x="120700" y="233858"/>
                </a:lnTo>
                <a:lnTo>
                  <a:pt x="129082" y="334442"/>
                </a:lnTo>
                <a:lnTo>
                  <a:pt x="129082" y="600151"/>
                </a:lnTo>
                <a:lnTo>
                  <a:pt x="0" y="600151"/>
                </a:lnTo>
                <a:lnTo>
                  <a:pt x="0" y="0"/>
                </a:lnTo>
                <a:close/>
              </a:path>
            </a:pathLst>
          </a:custGeom>
          <a:solidFill>
            <a:srgbClr val="006CB8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600" dirty="0">
              <a:solidFill>
                <a:srgbClr val="006CB8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8BE9529-4AA7-4211-89FE-89902ECD9DAE}"/>
              </a:ext>
            </a:extLst>
          </p:cNvPr>
          <p:cNvSpPr txBox="1"/>
          <p:nvPr/>
        </p:nvSpPr>
        <p:spPr>
          <a:xfrm>
            <a:off x="7993608" y="3128924"/>
            <a:ext cx="130760" cy="600151"/>
          </a:xfrm>
          <a:custGeom>
            <a:avLst/>
            <a:gdLst/>
            <a:ahLst/>
            <a:cxnLst/>
            <a:rect l="l" t="t" r="r" b="b"/>
            <a:pathLst>
              <a:path w="130760" h="600151">
                <a:moveTo>
                  <a:pt x="0" y="0"/>
                </a:moveTo>
                <a:lnTo>
                  <a:pt x="130760" y="0"/>
                </a:lnTo>
                <a:lnTo>
                  <a:pt x="130760" y="600151"/>
                </a:lnTo>
                <a:lnTo>
                  <a:pt x="0" y="600151"/>
                </a:lnTo>
                <a:lnTo>
                  <a:pt x="0" y="0"/>
                </a:lnTo>
                <a:close/>
              </a:path>
            </a:pathLst>
          </a:custGeom>
          <a:solidFill>
            <a:srgbClr val="006CB8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600" dirty="0">
              <a:solidFill>
                <a:srgbClr val="006CB8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CDEE832-780D-4309-83D0-442196F9C5FE}"/>
              </a:ext>
            </a:extLst>
          </p:cNvPr>
          <p:cNvSpPr txBox="1"/>
          <p:nvPr/>
        </p:nvSpPr>
        <p:spPr>
          <a:xfrm>
            <a:off x="8241258" y="3128924"/>
            <a:ext cx="496215" cy="600151"/>
          </a:xfrm>
          <a:custGeom>
            <a:avLst/>
            <a:gdLst/>
            <a:ahLst/>
            <a:cxnLst/>
            <a:rect l="l" t="t" r="r" b="b"/>
            <a:pathLst>
              <a:path w="496215" h="600151">
                <a:moveTo>
                  <a:pt x="0" y="0"/>
                </a:moveTo>
                <a:lnTo>
                  <a:pt x="150876" y="0"/>
                </a:lnTo>
                <a:lnTo>
                  <a:pt x="367132" y="370484"/>
                </a:lnTo>
                <a:lnTo>
                  <a:pt x="375514" y="370484"/>
                </a:lnTo>
                <a:lnTo>
                  <a:pt x="367132" y="254813"/>
                </a:lnTo>
                <a:lnTo>
                  <a:pt x="367132" y="0"/>
                </a:lnTo>
                <a:lnTo>
                  <a:pt x="496215" y="0"/>
                </a:lnTo>
                <a:lnTo>
                  <a:pt x="496215" y="600151"/>
                </a:lnTo>
                <a:lnTo>
                  <a:pt x="358750" y="600151"/>
                </a:lnTo>
                <a:lnTo>
                  <a:pt x="129083" y="207874"/>
                </a:lnTo>
                <a:lnTo>
                  <a:pt x="120701" y="207874"/>
                </a:lnTo>
                <a:lnTo>
                  <a:pt x="129083" y="323545"/>
                </a:lnTo>
                <a:lnTo>
                  <a:pt x="129083" y="600151"/>
                </a:lnTo>
                <a:lnTo>
                  <a:pt x="0" y="600151"/>
                </a:lnTo>
                <a:lnTo>
                  <a:pt x="0" y="0"/>
                </a:lnTo>
                <a:close/>
              </a:path>
            </a:pathLst>
          </a:custGeom>
          <a:solidFill>
            <a:srgbClr val="006CB8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600" dirty="0">
              <a:solidFill>
                <a:srgbClr val="006CB8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834C326-292C-4E31-AC8F-CF69219BAD5C}"/>
              </a:ext>
            </a:extLst>
          </p:cNvPr>
          <p:cNvSpPr txBox="1"/>
          <p:nvPr/>
        </p:nvSpPr>
        <p:spPr>
          <a:xfrm>
            <a:off x="8810092" y="3128924"/>
            <a:ext cx="600150" cy="600151"/>
          </a:xfrm>
          <a:custGeom>
            <a:avLst/>
            <a:gdLst/>
            <a:ahLst/>
            <a:cxnLst/>
            <a:rect l="l" t="t" r="r" b="b"/>
            <a:pathLst>
              <a:path w="600150" h="600151">
                <a:moveTo>
                  <a:pt x="224637" y="0"/>
                </a:moveTo>
                <a:lnTo>
                  <a:pt x="375513" y="0"/>
                </a:lnTo>
                <a:lnTo>
                  <a:pt x="600150" y="600151"/>
                </a:lnTo>
                <a:lnTo>
                  <a:pt x="455980" y="600151"/>
                </a:lnTo>
                <a:lnTo>
                  <a:pt x="409879" y="466039"/>
                </a:lnTo>
                <a:lnTo>
                  <a:pt x="190270" y="466039"/>
                </a:lnTo>
                <a:lnTo>
                  <a:pt x="144170" y="600151"/>
                </a:lnTo>
                <a:lnTo>
                  <a:pt x="0" y="600151"/>
                </a:lnTo>
                <a:lnTo>
                  <a:pt x="224637" y="0"/>
                </a:lnTo>
                <a:close/>
                <a:moveTo>
                  <a:pt x="295884" y="147523"/>
                </a:moveTo>
                <a:lnTo>
                  <a:pt x="275767" y="221285"/>
                </a:lnTo>
                <a:lnTo>
                  <a:pt x="232181" y="347015"/>
                </a:lnTo>
                <a:lnTo>
                  <a:pt x="367969" y="347015"/>
                </a:lnTo>
                <a:lnTo>
                  <a:pt x="324383" y="221285"/>
                </a:lnTo>
                <a:lnTo>
                  <a:pt x="304266" y="147523"/>
                </a:lnTo>
                <a:lnTo>
                  <a:pt x="295884" y="147523"/>
                </a:lnTo>
                <a:close/>
              </a:path>
            </a:pathLst>
          </a:custGeom>
          <a:solidFill>
            <a:srgbClr val="006CB8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600" dirty="0">
              <a:solidFill>
                <a:srgbClr val="006CB8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692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Product Sans Black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Level Pertamina Logo</dc:title>
  <dc:creator>Muhamad Rizki Sunarya</dc:creator>
  <cp:keywords>Funij.com</cp:keywords>
  <cp:lastModifiedBy>Muhamad Rizki Sunarya</cp:lastModifiedBy>
  <cp:revision>15</cp:revision>
  <dcterms:created xsi:type="dcterms:W3CDTF">2025-03-11T04:35:59Z</dcterms:created>
  <dcterms:modified xsi:type="dcterms:W3CDTF">2025-03-13T02:14:29Z</dcterms:modified>
</cp:coreProperties>
</file>