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7C7CCB9-21F3-4721-8EEE-98EDDFF32B5F}"/>
              </a:ext>
            </a:extLst>
          </p:cNvPr>
          <p:cNvSpPr txBox="1">
            <a:spLocks/>
          </p:cNvSpPr>
          <p:nvPr/>
        </p:nvSpPr>
        <p:spPr>
          <a:xfrm>
            <a:off x="7679101" y="3821522"/>
            <a:ext cx="566928" cy="283464"/>
          </a:xfrm>
          <a:custGeom>
            <a:avLst/>
            <a:gdLst/>
            <a:ahLst/>
            <a:cxnLst/>
            <a:rect l="l" t="t" r="r" b="b"/>
            <a:pathLst>
              <a:path w="655576" h="371075">
                <a:moveTo>
                  <a:pt x="337100" y="0"/>
                </a:moveTo>
                <a:cubicBezTo>
                  <a:pt x="443648" y="0"/>
                  <a:pt x="524001" y="32926"/>
                  <a:pt x="578157" y="98776"/>
                </a:cubicBezTo>
                <a:cubicBezTo>
                  <a:pt x="632315" y="164626"/>
                  <a:pt x="658057" y="255393"/>
                  <a:pt x="655388" y="371075"/>
                </a:cubicBezTo>
                <a:lnTo>
                  <a:pt x="0" y="371075"/>
                </a:lnTo>
                <a:cubicBezTo>
                  <a:pt x="1794" y="322133"/>
                  <a:pt x="10300" y="275192"/>
                  <a:pt x="25518" y="230254"/>
                </a:cubicBezTo>
                <a:cubicBezTo>
                  <a:pt x="40736" y="185315"/>
                  <a:pt x="62225" y="145939"/>
                  <a:pt x="89984" y="112124"/>
                </a:cubicBezTo>
                <a:cubicBezTo>
                  <a:pt x="117744" y="78309"/>
                  <a:pt x="152217" y="51168"/>
                  <a:pt x="193401" y="30701"/>
                </a:cubicBezTo>
                <a:cubicBezTo>
                  <a:pt x="234585" y="10234"/>
                  <a:pt x="282485" y="0"/>
                  <a:pt x="33710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870B81-F4D8-44E5-98D6-7C603FC7E90C}"/>
              </a:ext>
            </a:extLst>
          </p:cNvPr>
          <p:cNvSpPr txBox="1">
            <a:spLocks/>
          </p:cNvSpPr>
          <p:nvPr/>
        </p:nvSpPr>
        <p:spPr>
          <a:xfrm>
            <a:off x="5468670" y="4197949"/>
            <a:ext cx="448056" cy="338328"/>
          </a:xfrm>
          <a:custGeom>
            <a:avLst/>
            <a:gdLst/>
            <a:ahLst/>
            <a:cxnLst/>
            <a:rect l="l" t="t" r="r" b="b"/>
            <a:pathLst>
              <a:path w="541930" h="433811">
                <a:moveTo>
                  <a:pt x="353723" y="0"/>
                </a:moveTo>
                <a:lnTo>
                  <a:pt x="541930" y="0"/>
                </a:lnTo>
                <a:lnTo>
                  <a:pt x="541930" y="254947"/>
                </a:lnTo>
                <a:cubicBezTo>
                  <a:pt x="487648" y="315458"/>
                  <a:pt x="435813" y="360397"/>
                  <a:pt x="386426" y="389763"/>
                </a:cubicBezTo>
                <a:cubicBezTo>
                  <a:pt x="337038" y="419128"/>
                  <a:pt x="283423" y="433811"/>
                  <a:pt x="225582" y="433811"/>
                </a:cubicBezTo>
                <a:cubicBezTo>
                  <a:pt x="154392" y="433811"/>
                  <a:pt x="98998" y="415346"/>
                  <a:pt x="59399" y="378417"/>
                </a:cubicBezTo>
                <a:cubicBezTo>
                  <a:pt x="19800" y="341487"/>
                  <a:pt x="0" y="291877"/>
                  <a:pt x="0" y="229586"/>
                </a:cubicBezTo>
                <a:cubicBezTo>
                  <a:pt x="0" y="193102"/>
                  <a:pt x="6897" y="160844"/>
                  <a:pt x="20690" y="132813"/>
                </a:cubicBezTo>
                <a:cubicBezTo>
                  <a:pt x="34483" y="104782"/>
                  <a:pt x="56062" y="80756"/>
                  <a:pt x="85428" y="60734"/>
                </a:cubicBezTo>
                <a:cubicBezTo>
                  <a:pt x="114793" y="40712"/>
                  <a:pt x="151723" y="25584"/>
                  <a:pt x="196216" y="15350"/>
                </a:cubicBezTo>
                <a:cubicBezTo>
                  <a:pt x="240710" y="5117"/>
                  <a:pt x="293212" y="0"/>
                  <a:pt x="353723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95F708-2FE3-4A46-BFD2-E74581C3B38C}"/>
              </a:ext>
            </a:extLst>
          </p:cNvPr>
          <p:cNvSpPr txBox="1">
            <a:spLocks/>
          </p:cNvSpPr>
          <p:nvPr/>
        </p:nvSpPr>
        <p:spPr>
          <a:xfrm>
            <a:off x="2974813" y="3519158"/>
            <a:ext cx="1781961" cy="1302767"/>
          </a:xfrm>
          <a:custGeom>
            <a:avLst/>
            <a:gdLst/>
            <a:ahLst/>
            <a:cxnLst/>
            <a:rect l="l" t="t" r="r" b="b"/>
            <a:pathLst>
              <a:path w="1781961" h="1302767">
                <a:moveTo>
                  <a:pt x="588648" y="0"/>
                </a:moveTo>
                <a:cubicBezTo>
                  <a:pt x="638480" y="0"/>
                  <a:pt x="683196" y="5784"/>
                  <a:pt x="722796" y="17352"/>
                </a:cubicBezTo>
                <a:cubicBezTo>
                  <a:pt x="762395" y="28921"/>
                  <a:pt x="797322" y="45161"/>
                  <a:pt x="827577" y="66073"/>
                </a:cubicBezTo>
                <a:cubicBezTo>
                  <a:pt x="857833" y="86985"/>
                  <a:pt x="883639" y="111901"/>
                  <a:pt x="904996" y="140822"/>
                </a:cubicBezTo>
                <a:cubicBezTo>
                  <a:pt x="926353" y="169742"/>
                  <a:pt x="944150" y="202000"/>
                  <a:pt x="958388" y="237595"/>
                </a:cubicBezTo>
                <a:cubicBezTo>
                  <a:pt x="998432" y="193991"/>
                  <a:pt x="1036474" y="157062"/>
                  <a:pt x="1072514" y="126806"/>
                </a:cubicBezTo>
                <a:cubicBezTo>
                  <a:pt x="1108553" y="96551"/>
                  <a:pt x="1143258" y="72079"/>
                  <a:pt x="1176628" y="53392"/>
                </a:cubicBezTo>
                <a:cubicBezTo>
                  <a:pt x="1209998" y="34705"/>
                  <a:pt x="1242479" y="21134"/>
                  <a:pt x="1274069" y="12681"/>
                </a:cubicBezTo>
                <a:cubicBezTo>
                  <a:pt x="1305659" y="4227"/>
                  <a:pt x="1337472" y="0"/>
                  <a:pt x="1369507" y="0"/>
                </a:cubicBezTo>
                <a:cubicBezTo>
                  <a:pt x="1446926" y="0"/>
                  <a:pt x="1511886" y="13570"/>
                  <a:pt x="1564388" y="40711"/>
                </a:cubicBezTo>
                <a:cubicBezTo>
                  <a:pt x="1616891" y="67852"/>
                  <a:pt x="1659382" y="104115"/>
                  <a:pt x="1691862" y="149498"/>
                </a:cubicBezTo>
                <a:cubicBezTo>
                  <a:pt x="1724342" y="194881"/>
                  <a:pt x="1747479" y="248051"/>
                  <a:pt x="1761272" y="309007"/>
                </a:cubicBezTo>
                <a:cubicBezTo>
                  <a:pt x="1775065" y="369963"/>
                  <a:pt x="1781961" y="434256"/>
                  <a:pt x="1781961" y="501886"/>
                </a:cubicBezTo>
                <a:lnTo>
                  <a:pt x="1781961" y="1261388"/>
                </a:lnTo>
                <a:cubicBezTo>
                  <a:pt x="1781961" y="1268507"/>
                  <a:pt x="1780181" y="1274514"/>
                  <a:pt x="1776622" y="1279408"/>
                </a:cubicBezTo>
                <a:cubicBezTo>
                  <a:pt x="1773062" y="1284302"/>
                  <a:pt x="1767278" y="1288529"/>
                  <a:pt x="1759269" y="1292089"/>
                </a:cubicBezTo>
                <a:cubicBezTo>
                  <a:pt x="1751261" y="1295648"/>
                  <a:pt x="1740137" y="1298318"/>
                  <a:pt x="1725899" y="1300097"/>
                </a:cubicBezTo>
                <a:cubicBezTo>
                  <a:pt x="1711661" y="1301877"/>
                  <a:pt x="1693864" y="1302767"/>
                  <a:pt x="1672507" y="1302767"/>
                </a:cubicBezTo>
                <a:cubicBezTo>
                  <a:pt x="1650261" y="1302767"/>
                  <a:pt x="1632018" y="1301877"/>
                  <a:pt x="1617780" y="1300097"/>
                </a:cubicBezTo>
                <a:cubicBezTo>
                  <a:pt x="1603543" y="1298318"/>
                  <a:pt x="1592197" y="1295648"/>
                  <a:pt x="1583743" y="1292089"/>
                </a:cubicBezTo>
                <a:cubicBezTo>
                  <a:pt x="1575289" y="1288529"/>
                  <a:pt x="1569283" y="1284302"/>
                  <a:pt x="1565723" y="1279408"/>
                </a:cubicBezTo>
                <a:cubicBezTo>
                  <a:pt x="1562164" y="1274514"/>
                  <a:pt x="1560384" y="1268507"/>
                  <a:pt x="1560384" y="1261388"/>
                </a:cubicBezTo>
                <a:lnTo>
                  <a:pt x="1560384" y="531251"/>
                </a:lnTo>
                <a:cubicBezTo>
                  <a:pt x="1560384" y="480529"/>
                  <a:pt x="1555934" y="434256"/>
                  <a:pt x="1547036" y="392432"/>
                </a:cubicBezTo>
                <a:cubicBezTo>
                  <a:pt x="1538137" y="350608"/>
                  <a:pt x="1523899" y="314568"/>
                  <a:pt x="1504322" y="284313"/>
                </a:cubicBezTo>
                <a:cubicBezTo>
                  <a:pt x="1484745" y="254057"/>
                  <a:pt x="1459829" y="230921"/>
                  <a:pt x="1429573" y="214903"/>
                </a:cubicBezTo>
                <a:cubicBezTo>
                  <a:pt x="1399318" y="198885"/>
                  <a:pt x="1363723" y="190877"/>
                  <a:pt x="1322789" y="190877"/>
                </a:cubicBezTo>
                <a:cubicBezTo>
                  <a:pt x="1272067" y="190877"/>
                  <a:pt x="1221122" y="210454"/>
                  <a:pt x="1169954" y="249608"/>
                </a:cubicBezTo>
                <a:cubicBezTo>
                  <a:pt x="1118787" y="288762"/>
                  <a:pt x="1062503" y="346159"/>
                  <a:pt x="1001102" y="421797"/>
                </a:cubicBezTo>
                <a:lnTo>
                  <a:pt x="1001102" y="1261388"/>
                </a:lnTo>
                <a:cubicBezTo>
                  <a:pt x="1001102" y="1268507"/>
                  <a:pt x="999322" y="1274514"/>
                  <a:pt x="995763" y="1279408"/>
                </a:cubicBezTo>
                <a:cubicBezTo>
                  <a:pt x="992203" y="1284302"/>
                  <a:pt x="986196" y="1288529"/>
                  <a:pt x="977743" y="1292089"/>
                </a:cubicBezTo>
                <a:cubicBezTo>
                  <a:pt x="969289" y="1295648"/>
                  <a:pt x="957943" y="1298318"/>
                  <a:pt x="943705" y="1300097"/>
                </a:cubicBezTo>
                <a:cubicBezTo>
                  <a:pt x="929467" y="1301877"/>
                  <a:pt x="911670" y="1302767"/>
                  <a:pt x="890313" y="1302767"/>
                </a:cubicBezTo>
                <a:cubicBezTo>
                  <a:pt x="869846" y="1302767"/>
                  <a:pt x="852271" y="1301877"/>
                  <a:pt x="837589" y="1300097"/>
                </a:cubicBezTo>
                <a:cubicBezTo>
                  <a:pt x="822906" y="1298318"/>
                  <a:pt x="811337" y="1295648"/>
                  <a:pt x="802884" y="1292089"/>
                </a:cubicBezTo>
                <a:cubicBezTo>
                  <a:pt x="794430" y="1288529"/>
                  <a:pt x="788646" y="1284302"/>
                  <a:pt x="785531" y="1279408"/>
                </a:cubicBezTo>
                <a:cubicBezTo>
                  <a:pt x="782417" y="1274514"/>
                  <a:pt x="780859" y="1268507"/>
                  <a:pt x="780859" y="1261388"/>
                </a:cubicBezTo>
                <a:lnTo>
                  <a:pt x="780859" y="531251"/>
                </a:lnTo>
                <a:cubicBezTo>
                  <a:pt x="780859" y="480529"/>
                  <a:pt x="775965" y="434256"/>
                  <a:pt x="766177" y="392432"/>
                </a:cubicBezTo>
                <a:cubicBezTo>
                  <a:pt x="756388" y="350608"/>
                  <a:pt x="741705" y="314568"/>
                  <a:pt x="722128" y="284313"/>
                </a:cubicBezTo>
                <a:cubicBezTo>
                  <a:pt x="702551" y="254057"/>
                  <a:pt x="677857" y="230921"/>
                  <a:pt x="648046" y="214903"/>
                </a:cubicBezTo>
                <a:cubicBezTo>
                  <a:pt x="618236" y="198885"/>
                  <a:pt x="582864" y="190877"/>
                  <a:pt x="541930" y="190877"/>
                </a:cubicBezTo>
                <a:cubicBezTo>
                  <a:pt x="491207" y="190877"/>
                  <a:pt x="440040" y="210454"/>
                  <a:pt x="388427" y="249608"/>
                </a:cubicBezTo>
                <a:cubicBezTo>
                  <a:pt x="336815" y="288762"/>
                  <a:pt x="280753" y="346159"/>
                  <a:pt x="220242" y="421797"/>
                </a:cubicBezTo>
                <a:lnTo>
                  <a:pt x="220242" y="1261388"/>
                </a:lnTo>
                <a:cubicBezTo>
                  <a:pt x="220242" y="1268507"/>
                  <a:pt x="218463" y="1274514"/>
                  <a:pt x="214903" y="1279408"/>
                </a:cubicBezTo>
                <a:cubicBezTo>
                  <a:pt x="211344" y="1284302"/>
                  <a:pt x="205560" y="1288529"/>
                  <a:pt x="197551" y="1292089"/>
                </a:cubicBezTo>
                <a:cubicBezTo>
                  <a:pt x="189542" y="1295648"/>
                  <a:pt x="178419" y="1298318"/>
                  <a:pt x="164181" y="1300097"/>
                </a:cubicBezTo>
                <a:cubicBezTo>
                  <a:pt x="149943" y="1301877"/>
                  <a:pt x="131700" y="1302767"/>
                  <a:pt x="109454" y="1302767"/>
                </a:cubicBezTo>
                <a:cubicBezTo>
                  <a:pt x="88097" y="1302767"/>
                  <a:pt x="70300" y="1301877"/>
                  <a:pt x="56062" y="1300097"/>
                </a:cubicBezTo>
                <a:cubicBezTo>
                  <a:pt x="41824" y="1298318"/>
                  <a:pt x="30478" y="1295648"/>
                  <a:pt x="22024" y="1292089"/>
                </a:cubicBezTo>
                <a:cubicBezTo>
                  <a:pt x="13570" y="1288529"/>
                  <a:pt x="7786" y="1284302"/>
                  <a:pt x="4672" y="1279408"/>
                </a:cubicBezTo>
                <a:cubicBezTo>
                  <a:pt x="1557" y="1274514"/>
                  <a:pt x="0" y="1268507"/>
                  <a:pt x="0" y="1261388"/>
                </a:cubicBezTo>
                <a:lnTo>
                  <a:pt x="0" y="60066"/>
                </a:lnTo>
                <a:cubicBezTo>
                  <a:pt x="0" y="52947"/>
                  <a:pt x="1335" y="46941"/>
                  <a:pt x="4004" y="42046"/>
                </a:cubicBezTo>
                <a:cubicBezTo>
                  <a:pt x="6674" y="37152"/>
                  <a:pt x="12013" y="32703"/>
                  <a:pt x="20022" y="28698"/>
                </a:cubicBezTo>
                <a:cubicBezTo>
                  <a:pt x="28031" y="24694"/>
                  <a:pt x="38264" y="22024"/>
                  <a:pt x="50722" y="20689"/>
                </a:cubicBezTo>
                <a:cubicBezTo>
                  <a:pt x="63181" y="19355"/>
                  <a:pt x="79643" y="18687"/>
                  <a:pt x="100110" y="18687"/>
                </a:cubicBezTo>
                <a:cubicBezTo>
                  <a:pt x="119687" y="18687"/>
                  <a:pt x="135927" y="19355"/>
                  <a:pt x="148830" y="20689"/>
                </a:cubicBezTo>
                <a:cubicBezTo>
                  <a:pt x="161733" y="22024"/>
                  <a:pt x="171745" y="24694"/>
                  <a:pt x="178864" y="28698"/>
                </a:cubicBezTo>
                <a:cubicBezTo>
                  <a:pt x="185982" y="32703"/>
                  <a:pt x="191099" y="37152"/>
                  <a:pt x="194214" y="42046"/>
                </a:cubicBezTo>
                <a:cubicBezTo>
                  <a:pt x="197328" y="46941"/>
                  <a:pt x="198885" y="52947"/>
                  <a:pt x="198885" y="60066"/>
                </a:cubicBezTo>
                <a:lnTo>
                  <a:pt x="198885" y="218908"/>
                </a:lnTo>
                <a:cubicBezTo>
                  <a:pt x="266515" y="143269"/>
                  <a:pt x="332143" y="87874"/>
                  <a:pt x="395769" y="52725"/>
                </a:cubicBezTo>
                <a:cubicBezTo>
                  <a:pt x="459394" y="17575"/>
                  <a:pt x="523687" y="0"/>
                  <a:pt x="58864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46903-7A60-450A-8D9A-828F9ACA6510}"/>
              </a:ext>
            </a:extLst>
          </p:cNvPr>
          <p:cNvSpPr txBox="1">
            <a:spLocks/>
          </p:cNvSpPr>
          <p:nvPr/>
        </p:nvSpPr>
        <p:spPr>
          <a:xfrm>
            <a:off x="5074615" y="3519158"/>
            <a:ext cx="986419" cy="1320119"/>
          </a:xfrm>
          <a:custGeom>
            <a:avLst/>
            <a:gdLst/>
            <a:ahLst/>
            <a:cxnLst/>
            <a:rect l="l" t="t" r="r" b="b"/>
            <a:pathLst>
              <a:path w="986419" h="1320119">
                <a:moveTo>
                  <a:pt x="512564" y="0"/>
                </a:moveTo>
                <a:cubicBezTo>
                  <a:pt x="598881" y="0"/>
                  <a:pt x="672295" y="9788"/>
                  <a:pt x="732806" y="29366"/>
                </a:cubicBezTo>
                <a:cubicBezTo>
                  <a:pt x="793317" y="48943"/>
                  <a:pt x="842260" y="77641"/>
                  <a:pt x="879634" y="115460"/>
                </a:cubicBezTo>
                <a:cubicBezTo>
                  <a:pt x="917009" y="153280"/>
                  <a:pt x="944150" y="200220"/>
                  <a:pt x="961057" y="256282"/>
                </a:cubicBezTo>
                <a:cubicBezTo>
                  <a:pt x="977965" y="312344"/>
                  <a:pt x="986419" y="377749"/>
                  <a:pt x="986419" y="452498"/>
                </a:cubicBezTo>
                <a:lnTo>
                  <a:pt x="986419" y="1262723"/>
                </a:lnTo>
                <a:cubicBezTo>
                  <a:pt x="986419" y="1273401"/>
                  <a:pt x="982859" y="1281410"/>
                  <a:pt x="975740" y="1286749"/>
                </a:cubicBezTo>
                <a:cubicBezTo>
                  <a:pt x="968621" y="1292089"/>
                  <a:pt x="958833" y="1296093"/>
                  <a:pt x="946375" y="1298763"/>
                </a:cubicBezTo>
                <a:cubicBezTo>
                  <a:pt x="933916" y="1301432"/>
                  <a:pt x="915674" y="1302767"/>
                  <a:pt x="891648" y="1302767"/>
                </a:cubicBezTo>
                <a:cubicBezTo>
                  <a:pt x="868511" y="1302767"/>
                  <a:pt x="850046" y="1301432"/>
                  <a:pt x="836254" y="1298763"/>
                </a:cubicBezTo>
                <a:cubicBezTo>
                  <a:pt x="822460" y="1296093"/>
                  <a:pt x="812449" y="1292089"/>
                  <a:pt x="806220" y="1286749"/>
                </a:cubicBezTo>
                <a:cubicBezTo>
                  <a:pt x="799991" y="1281410"/>
                  <a:pt x="796877" y="1273401"/>
                  <a:pt x="796877" y="1262723"/>
                </a:cubicBezTo>
                <a:lnTo>
                  <a:pt x="796877" y="1142591"/>
                </a:lnTo>
                <a:cubicBezTo>
                  <a:pt x="744374" y="1198652"/>
                  <a:pt x="685866" y="1242256"/>
                  <a:pt x="621351" y="1273401"/>
                </a:cubicBezTo>
                <a:cubicBezTo>
                  <a:pt x="556835" y="1304547"/>
                  <a:pt x="488537" y="1320119"/>
                  <a:pt x="416458" y="1320119"/>
                </a:cubicBezTo>
                <a:cubicBezTo>
                  <a:pt x="353277" y="1320119"/>
                  <a:pt x="296104" y="1311888"/>
                  <a:pt x="244936" y="1295426"/>
                </a:cubicBezTo>
                <a:cubicBezTo>
                  <a:pt x="193769" y="1278963"/>
                  <a:pt x="150165" y="1255159"/>
                  <a:pt x="114125" y="1224014"/>
                </a:cubicBezTo>
                <a:cubicBezTo>
                  <a:pt x="78086" y="1192868"/>
                  <a:pt x="50055" y="1154604"/>
                  <a:pt x="30033" y="1109221"/>
                </a:cubicBezTo>
                <a:cubicBezTo>
                  <a:pt x="10011" y="1063837"/>
                  <a:pt x="0" y="1012225"/>
                  <a:pt x="0" y="954384"/>
                </a:cubicBezTo>
                <a:cubicBezTo>
                  <a:pt x="0" y="886754"/>
                  <a:pt x="13793" y="828022"/>
                  <a:pt x="41379" y="778190"/>
                </a:cubicBezTo>
                <a:cubicBezTo>
                  <a:pt x="68965" y="728357"/>
                  <a:pt x="108564" y="686978"/>
                  <a:pt x="160176" y="654053"/>
                </a:cubicBezTo>
                <a:cubicBezTo>
                  <a:pt x="211788" y="621128"/>
                  <a:pt x="274969" y="596434"/>
                  <a:pt x="349718" y="579972"/>
                </a:cubicBezTo>
                <a:cubicBezTo>
                  <a:pt x="424467" y="563509"/>
                  <a:pt x="508559" y="555278"/>
                  <a:pt x="601996" y="555278"/>
                </a:cubicBezTo>
                <a:lnTo>
                  <a:pt x="767511" y="555278"/>
                </a:lnTo>
                <a:lnTo>
                  <a:pt x="767511" y="461842"/>
                </a:lnTo>
                <a:cubicBezTo>
                  <a:pt x="767511" y="415568"/>
                  <a:pt x="762617" y="374634"/>
                  <a:pt x="752829" y="339040"/>
                </a:cubicBezTo>
                <a:cubicBezTo>
                  <a:pt x="743040" y="303445"/>
                  <a:pt x="727245" y="273857"/>
                  <a:pt x="705443" y="250275"/>
                </a:cubicBezTo>
                <a:cubicBezTo>
                  <a:pt x="683641" y="226694"/>
                  <a:pt x="655388" y="208897"/>
                  <a:pt x="620683" y="196883"/>
                </a:cubicBezTo>
                <a:cubicBezTo>
                  <a:pt x="585978" y="184870"/>
                  <a:pt x="543264" y="178863"/>
                  <a:pt x="492542" y="178863"/>
                </a:cubicBezTo>
                <a:cubicBezTo>
                  <a:pt x="438260" y="178863"/>
                  <a:pt x="389540" y="185315"/>
                  <a:pt x="346381" y="198218"/>
                </a:cubicBezTo>
                <a:cubicBezTo>
                  <a:pt x="303222" y="211121"/>
                  <a:pt x="265403" y="225359"/>
                  <a:pt x="232923" y="240932"/>
                </a:cubicBezTo>
                <a:cubicBezTo>
                  <a:pt x="200443" y="256504"/>
                  <a:pt x="173302" y="270742"/>
                  <a:pt x="151500" y="283645"/>
                </a:cubicBezTo>
                <a:cubicBezTo>
                  <a:pt x="129698" y="296549"/>
                  <a:pt x="113458" y="303000"/>
                  <a:pt x="102780" y="303000"/>
                </a:cubicBezTo>
                <a:cubicBezTo>
                  <a:pt x="95661" y="303000"/>
                  <a:pt x="89432" y="301220"/>
                  <a:pt x="84092" y="297661"/>
                </a:cubicBezTo>
                <a:cubicBezTo>
                  <a:pt x="78753" y="294101"/>
                  <a:pt x="74081" y="288762"/>
                  <a:pt x="70077" y="281643"/>
                </a:cubicBezTo>
                <a:cubicBezTo>
                  <a:pt x="66073" y="274524"/>
                  <a:pt x="63181" y="265403"/>
                  <a:pt x="61401" y="254280"/>
                </a:cubicBezTo>
                <a:cubicBezTo>
                  <a:pt x="59621" y="243156"/>
                  <a:pt x="58731" y="230921"/>
                  <a:pt x="58731" y="217573"/>
                </a:cubicBezTo>
                <a:cubicBezTo>
                  <a:pt x="58731" y="195326"/>
                  <a:pt x="60289" y="177751"/>
                  <a:pt x="63403" y="164848"/>
                </a:cubicBezTo>
                <a:cubicBezTo>
                  <a:pt x="66518" y="151945"/>
                  <a:pt x="74081" y="139709"/>
                  <a:pt x="86095" y="128141"/>
                </a:cubicBezTo>
                <a:cubicBezTo>
                  <a:pt x="98108" y="116573"/>
                  <a:pt x="118797" y="103002"/>
                  <a:pt x="148163" y="87430"/>
                </a:cubicBezTo>
                <a:cubicBezTo>
                  <a:pt x="177529" y="71857"/>
                  <a:pt x="211344" y="57619"/>
                  <a:pt x="249608" y="44716"/>
                </a:cubicBezTo>
                <a:cubicBezTo>
                  <a:pt x="287872" y="31813"/>
                  <a:pt x="329696" y="21134"/>
                  <a:pt x="375079" y="12681"/>
                </a:cubicBezTo>
                <a:cubicBezTo>
                  <a:pt x="420463" y="4227"/>
                  <a:pt x="466291" y="0"/>
                  <a:pt x="512564" y="0"/>
                </a:cubicBezTo>
                <a:close/>
                <a:moveTo>
                  <a:pt x="579304" y="714119"/>
                </a:moveTo>
                <a:cubicBezTo>
                  <a:pt x="518793" y="714119"/>
                  <a:pt x="466291" y="719236"/>
                  <a:pt x="421797" y="729469"/>
                </a:cubicBezTo>
                <a:cubicBezTo>
                  <a:pt x="377304" y="739703"/>
                  <a:pt x="340374" y="754831"/>
                  <a:pt x="311009" y="774853"/>
                </a:cubicBezTo>
                <a:cubicBezTo>
                  <a:pt x="281643" y="794875"/>
                  <a:pt x="260064" y="818901"/>
                  <a:pt x="246271" y="846932"/>
                </a:cubicBezTo>
                <a:cubicBezTo>
                  <a:pt x="232478" y="874963"/>
                  <a:pt x="225581" y="907221"/>
                  <a:pt x="225581" y="943705"/>
                </a:cubicBezTo>
                <a:cubicBezTo>
                  <a:pt x="225581" y="1005996"/>
                  <a:pt x="245381" y="1055606"/>
                  <a:pt x="284980" y="1092536"/>
                </a:cubicBezTo>
                <a:cubicBezTo>
                  <a:pt x="324579" y="1129465"/>
                  <a:pt x="379973" y="1147930"/>
                  <a:pt x="451163" y="1147930"/>
                </a:cubicBezTo>
                <a:cubicBezTo>
                  <a:pt x="509004" y="1147930"/>
                  <a:pt x="562619" y="1133247"/>
                  <a:pt x="612007" y="1103882"/>
                </a:cubicBezTo>
                <a:cubicBezTo>
                  <a:pt x="661394" y="1074516"/>
                  <a:pt x="713229" y="1029577"/>
                  <a:pt x="767511" y="969066"/>
                </a:cubicBezTo>
                <a:lnTo>
                  <a:pt x="767511" y="714119"/>
                </a:lnTo>
                <a:lnTo>
                  <a:pt x="579304" y="7141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320672-84E6-44E5-ADD5-0F3202668313}"/>
              </a:ext>
            </a:extLst>
          </p:cNvPr>
          <p:cNvSpPr txBox="1">
            <a:spLocks/>
          </p:cNvSpPr>
          <p:nvPr/>
        </p:nvSpPr>
        <p:spPr>
          <a:xfrm>
            <a:off x="7542924" y="3519158"/>
            <a:ext cx="1105217" cy="1320119"/>
          </a:xfrm>
          <a:custGeom>
            <a:avLst/>
            <a:gdLst/>
            <a:ahLst/>
            <a:cxnLst/>
            <a:rect l="l" t="t" r="r" b="b"/>
            <a:pathLst>
              <a:path w="1105217" h="1320119">
                <a:moveTo>
                  <a:pt x="576636" y="0"/>
                </a:moveTo>
                <a:cubicBezTo>
                  <a:pt x="670961" y="0"/>
                  <a:pt x="751272" y="15128"/>
                  <a:pt x="817567" y="45383"/>
                </a:cubicBezTo>
                <a:cubicBezTo>
                  <a:pt x="883862" y="75639"/>
                  <a:pt x="938367" y="116350"/>
                  <a:pt x="981081" y="167518"/>
                </a:cubicBezTo>
                <a:cubicBezTo>
                  <a:pt x="1023794" y="218685"/>
                  <a:pt x="1055162" y="278751"/>
                  <a:pt x="1075184" y="347716"/>
                </a:cubicBezTo>
                <a:cubicBezTo>
                  <a:pt x="1095206" y="416681"/>
                  <a:pt x="1105217" y="490317"/>
                  <a:pt x="1105217" y="568626"/>
                </a:cubicBezTo>
                <a:lnTo>
                  <a:pt x="1105217" y="608670"/>
                </a:lnTo>
                <a:cubicBezTo>
                  <a:pt x="1105217" y="643375"/>
                  <a:pt x="1096503" y="668068"/>
                  <a:pt x="1079073" y="682751"/>
                </a:cubicBezTo>
                <a:cubicBezTo>
                  <a:pt x="1061645" y="697434"/>
                  <a:pt x="1041751" y="704776"/>
                  <a:pt x="1019393" y="704776"/>
                </a:cubicBezTo>
                <a:lnTo>
                  <a:pt x="228252" y="704776"/>
                </a:lnTo>
                <a:cubicBezTo>
                  <a:pt x="228252" y="771516"/>
                  <a:pt x="234958" y="831582"/>
                  <a:pt x="248368" y="884974"/>
                </a:cubicBezTo>
                <a:cubicBezTo>
                  <a:pt x="261779" y="938366"/>
                  <a:pt x="284133" y="984194"/>
                  <a:pt x="315431" y="1022459"/>
                </a:cubicBezTo>
                <a:cubicBezTo>
                  <a:pt x="346730" y="1060723"/>
                  <a:pt x="387417" y="1090089"/>
                  <a:pt x="437493" y="1110555"/>
                </a:cubicBezTo>
                <a:cubicBezTo>
                  <a:pt x="487569" y="1131022"/>
                  <a:pt x="548820" y="1141256"/>
                  <a:pt x="621247" y="1141256"/>
                </a:cubicBezTo>
                <a:cubicBezTo>
                  <a:pt x="678476" y="1141256"/>
                  <a:pt x="729446" y="1136584"/>
                  <a:pt x="774155" y="1127241"/>
                </a:cubicBezTo>
                <a:cubicBezTo>
                  <a:pt x="818863" y="1117897"/>
                  <a:pt x="857538" y="1107441"/>
                  <a:pt x="890179" y="1095873"/>
                </a:cubicBezTo>
                <a:cubicBezTo>
                  <a:pt x="922819" y="1084304"/>
                  <a:pt x="949647" y="1073848"/>
                  <a:pt x="970663" y="1064505"/>
                </a:cubicBezTo>
                <a:cubicBezTo>
                  <a:pt x="991679" y="1055161"/>
                  <a:pt x="1007554" y="1050489"/>
                  <a:pt x="1018288" y="1050489"/>
                </a:cubicBezTo>
                <a:cubicBezTo>
                  <a:pt x="1024545" y="1050489"/>
                  <a:pt x="1030131" y="1052047"/>
                  <a:pt x="1035045" y="1055161"/>
                </a:cubicBezTo>
                <a:cubicBezTo>
                  <a:pt x="1039961" y="1058276"/>
                  <a:pt x="1043761" y="1062948"/>
                  <a:pt x="1046444" y="1069177"/>
                </a:cubicBezTo>
                <a:cubicBezTo>
                  <a:pt x="1049127" y="1075406"/>
                  <a:pt x="1051141" y="1084082"/>
                  <a:pt x="1052482" y="1095205"/>
                </a:cubicBezTo>
                <a:cubicBezTo>
                  <a:pt x="1053823" y="1106329"/>
                  <a:pt x="1054495" y="1119899"/>
                  <a:pt x="1054495" y="1135917"/>
                </a:cubicBezTo>
                <a:cubicBezTo>
                  <a:pt x="1054495" y="1147485"/>
                  <a:pt x="1054050" y="1157496"/>
                  <a:pt x="1053159" y="1165950"/>
                </a:cubicBezTo>
                <a:cubicBezTo>
                  <a:pt x="1052269" y="1174404"/>
                  <a:pt x="1051157" y="1181967"/>
                  <a:pt x="1049823" y="1188641"/>
                </a:cubicBezTo>
                <a:cubicBezTo>
                  <a:pt x="1048488" y="1195315"/>
                  <a:pt x="1046263" y="1201322"/>
                  <a:pt x="1043149" y="1206661"/>
                </a:cubicBezTo>
                <a:cubicBezTo>
                  <a:pt x="1040034" y="1212001"/>
                  <a:pt x="1036030" y="1217117"/>
                  <a:pt x="1031135" y="1222012"/>
                </a:cubicBezTo>
                <a:cubicBezTo>
                  <a:pt x="1026241" y="1226906"/>
                  <a:pt x="1011781" y="1234915"/>
                  <a:pt x="987755" y="1246038"/>
                </a:cubicBezTo>
                <a:cubicBezTo>
                  <a:pt x="963728" y="1257161"/>
                  <a:pt x="932583" y="1268062"/>
                  <a:pt x="894319" y="1278741"/>
                </a:cubicBezTo>
                <a:cubicBezTo>
                  <a:pt x="856054" y="1289419"/>
                  <a:pt x="811783" y="1298985"/>
                  <a:pt x="761505" y="1307439"/>
                </a:cubicBezTo>
                <a:cubicBezTo>
                  <a:pt x="711227" y="1315893"/>
                  <a:pt x="657613" y="1320119"/>
                  <a:pt x="600662" y="1320119"/>
                </a:cubicBezTo>
                <a:cubicBezTo>
                  <a:pt x="501887" y="1320119"/>
                  <a:pt x="415347" y="1306327"/>
                  <a:pt x="341043" y="1278741"/>
                </a:cubicBezTo>
                <a:cubicBezTo>
                  <a:pt x="266739" y="1251155"/>
                  <a:pt x="204226" y="1210221"/>
                  <a:pt x="153503" y="1155939"/>
                </a:cubicBezTo>
                <a:cubicBezTo>
                  <a:pt x="102780" y="1101657"/>
                  <a:pt x="64516" y="1033582"/>
                  <a:pt x="38710" y="951714"/>
                </a:cubicBezTo>
                <a:cubicBezTo>
                  <a:pt x="12904" y="869846"/>
                  <a:pt x="0" y="774630"/>
                  <a:pt x="0" y="666066"/>
                </a:cubicBezTo>
                <a:cubicBezTo>
                  <a:pt x="0" y="562842"/>
                  <a:pt x="13348" y="470073"/>
                  <a:pt x="40045" y="387760"/>
                </a:cubicBezTo>
                <a:cubicBezTo>
                  <a:pt x="66741" y="305447"/>
                  <a:pt x="105228" y="235593"/>
                  <a:pt x="155505" y="178196"/>
                </a:cubicBezTo>
                <a:cubicBezTo>
                  <a:pt x="205783" y="120800"/>
                  <a:pt x="266517" y="76751"/>
                  <a:pt x="337706" y="46051"/>
                </a:cubicBezTo>
                <a:cubicBezTo>
                  <a:pt x="408895" y="15350"/>
                  <a:pt x="488539" y="0"/>
                  <a:pt x="576636" y="0"/>
                </a:cubicBezTo>
                <a:close/>
                <a:moveTo>
                  <a:pt x="565352" y="172189"/>
                </a:moveTo>
                <a:cubicBezTo>
                  <a:pt x="510737" y="172189"/>
                  <a:pt x="462837" y="182423"/>
                  <a:pt x="421653" y="202890"/>
                </a:cubicBezTo>
                <a:cubicBezTo>
                  <a:pt x="380469" y="223357"/>
                  <a:pt x="345996" y="250498"/>
                  <a:pt x="318236" y="284313"/>
                </a:cubicBezTo>
                <a:cubicBezTo>
                  <a:pt x="290477" y="318128"/>
                  <a:pt x="268988" y="357504"/>
                  <a:pt x="253770" y="402443"/>
                </a:cubicBezTo>
                <a:cubicBezTo>
                  <a:pt x="238552" y="447381"/>
                  <a:pt x="230046" y="494322"/>
                  <a:pt x="228252" y="543264"/>
                </a:cubicBezTo>
                <a:lnTo>
                  <a:pt x="883640" y="543264"/>
                </a:lnTo>
                <a:cubicBezTo>
                  <a:pt x="886309" y="427582"/>
                  <a:pt x="860567" y="336815"/>
                  <a:pt x="806409" y="270965"/>
                </a:cubicBezTo>
                <a:cubicBezTo>
                  <a:pt x="752253" y="205115"/>
                  <a:pt x="671900" y="172189"/>
                  <a:pt x="565352" y="17218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7EC303-8885-4E3A-85EF-B578CD96F2E3}"/>
              </a:ext>
            </a:extLst>
          </p:cNvPr>
          <p:cNvSpPr txBox="1">
            <a:spLocks/>
          </p:cNvSpPr>
          <p:nvPr/>
        </p:nvSpPr>
        <p:spPr>
          <a:xfrm>
            <a:off x="8985088" y="3519158"/>
            <a:ext cx="1034471" cy="1302767"/>
          </a:xfrm>
          <a:custGeom>
            <a:avLst/>
            <a:gdLst/>
            <a:ahLst/>
            <a:cxnLst/>
            <a:rect l="l" t="t" r="r" b="b"/>
            <a:pathLst>
              <a:path w="1034471" h="1302767">
                <a:moveTo>
                  <a:pt x="604665" y="0"/>
                </a:moveTo>
                <a:cubicBezTo>
                  <a:pt x="684753" y="0"/>
                  <a:pt x="752161" y="13570"/>
                  <a:pt x="806888" y="40711"/>
                </a:cubicBezTo>
                <a:cubicBezTo>
                  <a:pt x="861615" y="67852"/>
                  <a:pt x="905885" y="104115"/>
                  <a:pt x="939701" y="149498"/>
                </a:cubicBezTo>
                <a:cubicBezTo>
                  <a:pt x="973516" y="194881"/>
                  <a:pt x="997765" y="248051"/>
                  <a:pt x="1012447" y="309007"/>
                </a:cubicBezTo>
                <a:cubicBezTo>
                  <a:pt x="1027130" y="369963"/>
                  <a:pt x="1034471" y="443154"/>
                  <a:pt x="1034471" y="528582"/>
                </a:cubicBezTo>
                <a:lnTo>
                  <a:pt x="1034471" y="1261388"/>
                </a:lnTo>
                <a:cubicBezTo>
                  <a:pt x="1034471" y="1268507"/>
                  <a:pt x="1032691" y="1274514"/>
                  <a:pt x="1029133" y="1279408"/>
                </a:cubicBezTo>
                <a:cubicBezTo>
                  <a:pt x="1025573" y="1284302"/>
                  <a:pt x="1019789" y="1288529"/>
                  <a:pt x="1011780" y="1292089"/>
                </a:cubicBezTo>
                <a:cubicBezTo>
                  <a:pt x="1003771" y="1295648"/>
                  <a:pt x="992647" y="1298318"/>
                  <a:pt x="978410" y="1300097"/>
                </a:cubicBezTo>
                <a:cubicBezTo>
                  <a:pt x="964173" y="1301877"/>
                  <a:pt x="946375" y="1302767"/>
                  <a:pt x="925018" y="1302767"/>
                </a:cubicBezTo>
                <a:cubicBezTo>
                  <a:pt x="902771" y="1302767"/>
                  <a:pt x="884529" y="1301877"/>
                  <a:pt x="870291" y="1300097"/>
                </a:cubicBezTo>
                <a:cubicBezTo>
                  <a:pt x="856053" y="1298318"/>
                  <a:pt x="844929" y="1295648"/>
                  <a:pt x="836921" y="1292089"/>
                </a:cubicBezTo>
                <a:cubicBezTo>
                  <a:pt x="828912" y="1288529"/>
                  <a:pt x="823127" y="1284302"/>
                  <a:pt x="819569" y="1279408"/>
                </a:cubicBezTo>
                <a:cubicBezTo>
                  <a:pt x="816009" y="1274514"/>
                  <a:pt x="814229" y="1268507"/>
                  <a:pt x="814229" y="1261388"/>
                </a:cubicBezTo>
                <a:lnTo>
                  <a:pt x="814229" y="557947"/>
                </a:lnTo>
                <a:cubicBezTo>
                  <a:pt x="814229" y="489427"/>
                  <a:pt x="808890" y="434256"/>
                  <a:pt x="798211" y="392432"/>
                </a:cubicBezTo>
                <a:cubicBezTo>
                  <a:pt x="787533" y="350608"/>
                  <a:pt x="771961" y="314568"/>
                  <a:pt x="751493" y="284313"/>
                </a:cubicBezTo>
                <a:cubicBezTo>
                  <a:pt x="731026" y="254057"/>
                  <a:pt x="704553" y="230921"/>
                  <a:pt x="672073" y="214903"/>
                </a:cubicBezTo>
                <a:cubicBezTo>
                  <a:pt x="639593" y="198885"/>
                  <a:pt x="601995" y="190877"/>
                  <a:pt x="559282" y="190877"/>
                </a:cubicBezTo>
                <a:cubicBezTo>
                  <a:pt x="504110" y="190877"/>
                  <a:pt x="448939" y="210454"/>
                  <a:pt x="393767" y="249608"/>
                </a:cubicBezTo>
                <a:cubicBezTo>
                  <a:pt x="338595" y="288762"/>
                  <a:pt x="280753" y="346159"/>
                  <a:pt x="220243" y="421797"/>
                </a:cubicBezTo>
                <a:lnTo>
                  <a:pt x="220243" y="1261388"/>
                </a:lnTo>
                <a:cubicBezTo>
                  <a:pt x="220243" y="1268507"/>
                  <a:pt x="218462" y="1274514"/>
                  <a:pt x="214903" y="1279408"/>
                </a:cubicBezTo>
                <a:cubicBezTo>
                  <a:pt x="211344" y="1284302"/>
                  <a:pt x="205559" y="1288529"/>
                  <a:pt x="197551" y="1292089"/>
                </a:cubicBezTo>
                <a:cubicBezTo>
                  <a:pt x="189542" y="1295648"/>
                  <a:pt x="178418" y="1298318"/>
                  <a:pt x="164181" y="1300097"/>
                </a:cubicBezTo>
                <a:cubicBezTo>
                  <a:pt x="149943" y="1301877"/>
                  <a:pt x="131700" y="1302767"/>
                  <a:pt x="109453" y="1302767"/>
                </a:cubicBezTo>
                <a:cubicBezTo>
                  <a:pt x="88097" y="1302767"/>
                  <a:pt x="70299" y="1301877"/>
                  <a:pt x="56061" y="1300097"/>
                </a:cubicBezTo>
                <a:cubicBezTo>
                  <a:pt x="41824" y="1298318"/>
                  <a:pt x="30479" y="1295648"/>
                  <a:pt x="22024" y="1292089"/>
                </a:cubicBezTo>
                <a:cubicBezTo>
                  <a:pt x="13570" y="1288529"/>
                  <a:pt x="7787" y="1284302"/>
                  <a:pt x="4671" y="1279408"/>
                </a:cubicBezTo>
                <a:cubicBezTo>
                  <a:pt x="1557" y="1274514"/>
                  <a:pt x="0" y="1268507"/>
                  <a:pt x="0" y="1261388"/>
                </a:cubicBezTo>
                <a:lnTo>
                  <a:pt x="0" y="60066"/>
                </a:lnTo>
                <a:cubicBezTo>
                  <a:pt x="0" y="52947"/>
                  <a:pt x="1335" y="46941"/>
                  <a:pt x="4005" y="42046"/>
                </a:cubicBezTo>
                <a:cubicBezTo>
                  <a:pt x="6674" y="37152"/>
                  <a:pt x="12013" y="32703"/>
                  <a:pt x="20022" y="28698"/>
                </a:cubicBezTo>
                <a:cubicBezTo>
                  <a:pt x="28031" y="24694"/>
                  <a:pt x="38264" y="22024"/>
                  <a:pt x="50723" y="20689"/>
                </a:cubicBezTo>
                <a:cubicBezTo>
                  <a:pt x="63181" y="19355"/>
                  <a:pt x="79643" y="18687"/>
                  <a:pt x="100110" y="18687"/>
                </a:cubicBezTo>
                <a:cubicBezTo>
                  <a:pt x="119687" y="18687"/>
                  <a:pt x="135927" y="19355"/>
                  <a:pt x="148831" y="20689"/>
                </a:cubicBezTo>
                <a:cubicBezTo>
                  <a:pt x="161733" y="22024"/>
                  <a:pt x="171744" y="24694"/>
                  <a:pt x="178863" y="28698"/>
                </a:cubicBezTo>
                <a:cubicBezTo>
                  <a:pt x="185983" y="32703"/>
                  <a:pt x="191099" y="37152"/>
                  <a:pt x="194213" y="42046"/>
                </a:cubicBezTo>
                <a:cubicBezTo>
                  <a:pt x="197329" y="46941"/>
                  <a:pt x="198885" y="52947"/>
                  <a:pt x="198885" y="60066"/>
                </a:cubicBezTo>
                <a:lnTo>
                  <a:pt x="198885" y="218908"/>
                </a:lnTo>
                <a:cubicBezTo>
                  <a:pt x="266515" y="143269"/>
                  <a:pt x="333923" y="87874"/>
                  <a:pt x="401108" y="52725"/>
                </a:cubicBezTo>
                <a:cubicBezTo>
                  <a:pt x="468293" y="17575"/>
                  <a:pt x="536145" y="0"/>
                  <a:pt x="60466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FB5A9E-9F70-4B27-BF3E-19C139ADD670}"/>
              </a:ext>
            </a:extLst>
          </p:cNvPr>
          <p:cNvSpPr txBox="1">
            <a:spLocks/>
          </p:cNvSpPr>
          <p:nvPr/>
        </p:nvSpPr>
        <p:spPr>
          <a:xfrm>
            <a:off x="6254496" y="3537844"/>
            <a:ext cx="1143926" cy="1284080"/>
          </a:xfrm>
          <a:custGeom>
            <a:avLst/>
            <a:gdLst/>
            <a:ahLst/>
            <a:cxnLst/>
            <a:rect l="l" t="t" r="r" b="b"/>
            <a:pathLst>
              <a:path w="1143926" h="1284080">
                <a:moveTo>
                  <a:pt x="108119" y="0"/>
                </a:moveTo>
                <a:cubicBezTo>
                  <a:pt x="133926" y="0"/>
                  <a:pt x="154615" y="668"/>
                  <a:pt x="170188" y="2002"/>
                </a:cubicBezTo>
                <a:cubicBezTo>
                  <a:pt x="185760" y="3337"/>
                  <a:pt x="197773" y="5784"/>
                  <a:pt x="206227" y="9344"/>
                </a:cubicBezTo>
                <a:cubicBezTo>
                  <a:pt x="214681" y="12903"/>
                  <a:pt x="220910" y="17353"/>
                  <a:pt x="224914" y="22692"/>
                </a:cubicBezTo>
                <a:cubicBezTo>
                  <a:pt x="228919" y="28031"/>
                  <a:pt x="232701" y="34705"/>
                  <a:pt x="236260" y="42714"/>
                </a:cubicBezTo>
                <a:lnTo>
                  <a:pt x="575300" y="1033137"/>
                </a:lnTo>
                <a:lnTo>
                  <a:pt x="580639" y="1049155"/>
                </a:lnTo>
                <a:lnTo>
                  <a:pt x="584644" y="1033137"/>
                </a:lnTo>
                <a:lnTo>
                  <a:pt x="919679" y="42714"/>
                </a:lnTo>
                <a:cubicBezTo>
                  <a:pt x="921459" y="34705"/>
                  <a:pt x="924573" y="28031"/>
                  <a:pt x="929023" y="22692"/>
                </a:cubicBezTo>
                <a:cubicBezTo>
                  <a:pt x="933472" y="17353"/>
                  <a:pt x="939924" y="12903"/>
                  <a:pt x="948377" y="9344"/>
                </a:cubicBezTo>
                <a:cubicBezTo>
                  <a:pt x="956831" y="5784"/>
                  <a:pt x="968399" y="3337"/>
                  <a:pt x="983082" y="2002"/>
                </a:cubicBezTo>
                <a:cubicBezTo>
                  <a:pt x="997765" y="668"/>
                  <a:pt x="1017120" y="0"/>
                  <a:pt x="1041146" y="0"/>
                </a:cubicBezTo>
                <a:cubicBezTo>
                  <a:pt x="1061613" y="0"/>
                  <a:pt x="1078521" y="445"/>
                  <a:pt x="1091869" y="1335"/>
                </a:cubicBezTo>
                <a:cubicBezTo>
                  <a:pt x="1105217" y="2225"/>
                  <a:pt x="1115673" y="4449"/>
                  <a:pt x="1123236" y="8009"/>
                </a:cubicBezTo>
                <a:cubicBezTo>
                  <a:pt x="1130800" y="11569"/>
                  <a:pt x="1136139" y="15795"/>
                  <a:pt x="1139254" y="20690"/>
                </a:cubicBezTo>
                <a:cubicBezTo>
                  <a:pt x="1142369" y="25584"/>
                  <a:pt x="1143926" y="31591"/>
                  <a:pt x="1143926" y="38709"/>
                </a:cubicBezTo>
                <a:cubicBezTo>
                  <a:pt x="1143926" y="42269"/>
                  <a:pt x="1143704" y="46051"/>
                  <a:pt x="1143259" y="50055"/>
                </a:cubicBezTo>
                <a:cubicBezTo>
                  <a:pt x="1142813" y="54060"/>
                  <a:pt x="1142146" y="58287"/>
                  <a:pt x="1141256" y="62736"/>
                </a:cubicBezTo>
                <a:cubicBezTo>
                  <a:pt x="1140367" y="67185"/>
                  <a:pt x="1139254" y="72080"/>
                  <a:pt x="1137919" y="77419"/>
                </a:cubicBezTo>
                <a:cubicBezTo>
                  <a:pt x="1136585" y="82758"/>
                  <a:pt x="1135027" y="88542"/>
                  <a:pt x="1133248" y="94771"/>
                </a:cubicBezTo>
                <a:lnTo>
                  <a:pt x="723463" y="1236027"/>
                </a:lnTo>
                <a:cubicBezTo>
                  <a:pt x="719904" y="1245816"/>
                  <a:pt x="715232" y="1253825"/>
                  <a:pt x="709448" y="1260054"/>
                </a:cubicBezTo>
                <a:cubicBezTo>
                  <a:pt x="703664" y="1266283"/>
                  <a:pt x="694987" y="1271177"/>
                  <a:pt x="683419" y="1274736"/>
                </a:cubicBezTo>
                <a:cubicBezTo>
                  <a:pt x="671851" y="1278296"/>
                  <a:pt x="657168" y="1280743"/>
                  <a:pt x="639371" y="1282078"/>
                </a:cubicBezTo>
                <a:cubicBezTo>
                  <a:pt x="621573" y="1283413"/>
                  <a:pt x="599327" y="1284080"/>
                  <a:pt x="572630" y="1284080"/>
                </a:cubicBezTo>
                <a:cubicBezTo>
                  <a:pt x="545934" y="1284080"/>
                  <a:pt x="523688" y="1283190"/>
                  <a:pt x="505890" y="1281410"/>
                </a:cubicBezTo>
                <a:cubicBezTo>
                  <a:pt x="488093" y="1279631"/>
                  <a:pt x="473633" y="1276961"/>
                  <a:pt x="462509" y="1273402"/>
                </a:cubicBezTo>
                <a:cubicBezTo>
                  <a:pt x="451386" y="1269842"/>
                  <a:pt x="442710" y="1264948"/>
                  <a:pt x="436481" y="1258719"/>
                </a:cubicBezTo>
                <a:cubicBezTo>
                  <a:pt x="430252" y="1252490"/>
                  <a:pt x="425357" y="1244926"/>
                  <a:pt x="421798" y="1236027"/>
                </a:cubicBezTo>
                <a:lnTo>
                  <a:pt x="13349" y="94771"/>
                </a:lnTo>
                <a:cubicBezTo>
                  <a:pt x="9789" y="84093"/>
                  <a:pt x="6897" y="74749"/>
                  <a:pt x="4672" y="66740"/>
                </a:cubicBezTo>
                <a:cubicBezTo>
                  <a:pt x="2448" y="58731"/>
                  <a:pt x="1113" y="52725"/>
                  <a:pt x="668" y="48720"/>
                </a:cubicBezTo>
                <a:cubicBezTo>
                  <a:pt x="223" y="44716"/>
                  <a:pt x="0" y="41379"/>
                  <a:pt x="0" y="38709"/>
                </a:cubicBezTo>
                <a:cubicBezTo>
                  <a:pt x="0" y="31591"/>
                  <a:pt x="1780" y="25361"/>
                  <a:pt x="5339" y="20022"/>
                </a:cubicBezTo>
                <a:cubicBezTo>
                  <a:pt x="8899" y="14683"/>
                  <a:pt x="14905" y="10456"/>
                  <a:pt x="23359" y="7342"/>
                </a:cubicBezTo>
                <a:cubicBezTo>
                  <a:pt x="31813" y="4227"/>
                  <a:pt x="42936" y="2225"/>
                  <a:pt x="56729" y="1335"/>
                </a:cubicBezTo>
                <a:cubicBezTo>
                  <a:pt x="70522" y="445"/>
                  <a:pt x="87652" y="0"/>
                  <a:pt x="10811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85C22AE-4FAD-4D10-8658-200D6ED3FE60}"/>
              </a:ext>
            </a:extLst>
          </p:cNvPr>
          <p:cNvSpPr/>
          <p:nvPr/>
        </p:nvSpPr>
        <p:spPr>
          <a:xfrm>
            <a:off x="4822022" y="1362365"/>
            <a:ext cx="2478024" cy="1526952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DE0667F-B2DC-4206-95FA-DBFF656DEB3C}"/>
              </a:ext>
            </a:extLst>
          </p:cNvPr>
          <p:cNvSpPr/>
          <p:nvPr/>
        </p:nvSpPr>
        <p:spPr>
          <a:xfrm>
            <a:off x="5553574" y="1582465"/>
            <a:ext cx="1439820" cy="1044882"/>
          </a:xfrm>
          <a:custGeom>
            <a:avLst/>
            <a:gdLst/>
            <a:ahLst/>
            <a:cxnLst/>
            <a:rect l="l" t="t" r="r" b="b"/>
            <a:pathLst>
              <a:path w="1866926" h="1582304">
                <a:moveTo>
                  <a:pt x="422214" y="0"/>
                </a:moveTo>
                <a:cubicBezTo>
                  <a:pt x="480878" y="0"/>
                  <a:pt x="533674" y="6133"/>
                  <a:pt x="580604" y="18399"/>
                </a:cubicBezTo>
                <a:cubicBezTo>
                  <a:pt x="627535" y="30665"/>
                  <a:pt x="669399" y="48264"/>
                  <a:pt x="706197" y="71196"/>
                </a:cubicBezTo>
                <a:cubicBezTo>
                  <a:pt x="742995" y="94128"/>
                  <a:pt x="774726" y="121593"/>
                  <a:pt x="801391" y="153591"/>
                </a:cubicBezTo>
                <a:cubicBezTo>
                  <a:pt x="828056" y="185589"/>
                  <a:pt x="850455" y="221320"/>
                  <a:pt x="868587" y="260784"/>
                </a:cubicBezTo>
                <a:cubicBezTo>
                  <a:pt x="911251" y="214920"/>
                  <a:pt x="953115" y="175456"/>
                  <a:pt x="994180" y="142391"/>
                </a:cubicBezTo>
                <a:cubicBezTo>
                  <a:pt x="1035244" y="109327"/>
                  <a:pt x="1075774" y="82395"/>
                  <a:pt x="1115772" y="61596"/>
                </a:cubicBezTo>
                <a:cubicBezTo>
                  <a:pt x="1155770" y="40798"/>
                  <a:pt x="1195767" y="25332"/>
                  <a:pt x="1235765" y="15199"/>
                </a:cubicBezTo>
                <a:cubicBezTo>
                  <a:pt x="1275762" y="5067"/>
                  <a:pt x="1316560" y="0"/>
                  <a:pt x="1358157" y="0"/>
                </a:cubicBezTo>
                <a:cubicBezTo>
                  <a:pt x="1453085" y="0"/>
                  <a:pt x="1533080" y="15999"/>
                  <a:pt x="1598142" y="47997"/>
                </a:cubicBezTo>
                <a:cubicBezTo>
                  <a:pt x="1663205" y="79995"/>
                  <a:pt x="1715736" y="123459"/>
                  <a:pt x="1755733" y="178389"/>
                </a:cubicBezTo>
                <a:cubicBezTo>
                  <a:pt x="1795730" y="233319"/>
                  <a:pt x="1824262" y="297582"/>
                  <a:pt x="1841328" y="371178"/>
                </a:cubicBezTo>
                <a:cubicBezTo>
                  <a:pt x="1858393" y="444773"/>
                  <a:pt x="1866926" y="522635"/>
                  <a:pt x="1866926" y="604763"/>
                </a:cubicBezTo>
                <a:lnTo>
                  <a:pt x="1866926" y="1518307"/>
                </a:lnTo>
                <a:cubicBezTo>
                  <a:pt x="1866926" y="1528973"/>
                  <a:pt x="1863726" y="1538306"/>
                  <a:pt x="1857326" y="1546306"/>
                </a:cubicBezTo>
                <a:cubicBezTo>
                  <a:pt x="1850927" y="1554305"/>
                  <a:pt x="1840261" y="1560971"/>
                  <a:pt x="1825328" y="1566305"/>
                </a:cubicBezTo>
                <a:cubicBezTo>
                  <a:pt x="1810396" y="1571638"/>
                  <a:pt x="1790131" y="1575637"/>
                  <a:pt x="1764532" y="1578304"/>
                </a:cubicBezTo>
                <a:cubicBezTo>
                  <a:pt x="1738934" y="1580970"/>
                  <a:pt x="1706402" y="1582304"/>
                  <a:pt x="1666938" y="1582304"/>
                </a:cubicBezTo>
                <a:cubicBezTo>
                  <a:pt x="1626408" y="1582304"/>
                  <a:pt x="1593343" y="1580970"/>
                  <a:pt x="1567744" y="1578304"/>
                </a:cubicBezTo>
                <a:cubicBezTo>
                  <a:pt x="1542146" y="1575637"/>
                  <a:pt x="1521614" y="1571638"/>
                  <a:pt x="1506148" y="1566305"/>
                </a:cubicBezTo>
                <a:cubicBezTo>
                  <a:pt x="1490682" y="1560971"/>
                  <a:pt x="1480016" y="1554305"/>
                  <a:pt x="1474150" y="1546306"/>
                </a:cubicBezTo>
                <a:cubicBezTo>
                  <a:pt x="1468284" y="1538306"/>
                  <a:pt x="1465350" y="1528973"/>
                  <a:pt x="1465350" y="1518307"/>
                </a:cubicBezTo>
                <a:lnTo>
                  <a:pt x="1465350" y="671959"/>
                </a:lnTo>
                <a:cubicBezTo>
                  <a:pt x="1465350" y="623962"/>
                  <a:pt x="1460818" y="580231"/>
                  <a:pt x="1451752" y="540767"/>
                </a:cubicBezTo>
                <a:cubicBezTo>
                  <a:pt x="1442686" y="501303"/>
                  <a:pt x="1428820" y="467438"/>
                  <a:pt x="1410154" y="439173"/>
                </a:cubicBezTo>
                <a:cubicBezTo>
                  <a:pt x="1391488" y="410908"/>
                  <a:pt x="1368023" y="389043"/>
                  <a:pt x="1339758" y="373577"/>
                </a:cubicBezTo>
                <a:cubicBezTo>
                  <a:pt x="1311494" y="358112"/>
                  <a:pt x="1277629" y="350379"/>
                  <a:pt x="1238164" y="350379"/>
                </a:cubicBezTo>
                <a:cubicBezTo>
                  <a:pt x="1190168" y="350379"/>
                  <a:pt x="1141637" y="369044"/>
                  <a:pt x="1092573" y="406375"/>
                </a:cubicBezTo>
                <a:cubicBezTo>
                  <a:pt x="1043510" y="443706"/>
                  <a:pt x="990180" y="498103"/>
                  <a:pt x="932583" y="569565"/>
                </a:cubicBezTo>
                <a:lnTo>
                  <a:pt x="932583" y="1518307"/>
                </a:lnTo>
                <a:cubicBezTo>
                  <a:pt x="932583" y="1528973"/>
                  <a:pt x="929383" y="1538306"/>
                  <a:pt x="922984" y="1546306"/>
                </a:cubicBezTo>
                <a:cubicBezTo>
                  <a:pt x="916584" y="1554305"/>
                  <a:pt x="905652" y="1560971"/>
                  <a:pt x="890186" y="1566305"/>
                </a:cubicBezTo>
                <a:cubicBezTo>
                  <a:pt x="874720" y="1571638"/>
                  <a:pt x="854188" y="1575637"/>
                  <a:pt x="828590" y="1578304"/>
                </a:cubicBezTo>
                <a:cubicBezTo>
                  <a:pt x="802991" y="1580970"/>
                  <a:pt x="770993" y="1582304"/>
                  <a:pt x="732595" y="1582304"/>
                </a:cubicBezTo>
                <a:cubicBezTo>
                  <a:pt x="693131" y="1582304"/>
                  <a:pt x="660600" y="1580970"/>
                  <a:pt x="635001" y="1578304"/>
                </a:cubicBezTo>
                <a:cubicBezTo>
                  <a:pt x="609403" y="1575637"/>
                  <a:pt x="588871" y="1571638"/>
                  <a:pt x="573405" y="1566305"/>
                </a:cubicBezTo>
                <a:cubicBezTo>
                  <a:pt x="557940" y="1560971"/>
                  <a:pt x="547007" y="1554305"/>
                  <a:pt x="540607" y="1546306"/>
                </a:cubicBezTo>
                <a:cubicBezTo>
                  <a:pt x="534208" y="1538306"/>
                  <a:pt x="531008" y="1528973"/>
                  <a:pt x="531008" y="1518307"/>
                </a:cubicBezTo>
                <a:lnTo>
                  <a:pt x="531008" y="671959"/>
                </a:lnTo>
                <a:cubicBezTo>
                  <a:pt x="531008" y="623962"/>
                  <a:pt x="526475" y="580231"/>
                  <a:pt x="517408" y="540767"/>
                </a:cubicBezTo>
                <a:cubicBezTo>
                  <a:pt x="508342" y="501303"/>
                  <a:pt x="494743" y="467438"/>
                  <a:pt x="476611" y="439173"/>
                </a:cubicBezTo>
                <a:cubicBezTo>
                  <a:pt x="458479" y="410908"/>
                  <a:pt x="435014" y="389043"/>
                  <a:pt x="406215" y="373577"/>
                </a:cubicBezTo>
                <a:cubicBezTo>
                  <a:pt x="377417" y="358112"/>
                  <a:pt x="343819" y="350379"/>
                  <a:pt x="305422" y="350379"/>
                </a:cubicBezTo>
                <a:cubicBezTo>
                  <a:pt x="256358" y="350379"/>
                  <a:pt x="207294" y="369044"/>
                  <a:pt x="158230" y="406375"/>
                </a:cubicBezTo>
                <a:cubicBezTo>
                  <a:pt x="133698" y="425041"/>
                  <a:pt x="108234" y="447973"/>
                  <a:pt x="81835" y="475171"/>
                </a:cubicBezTo>
                <a:lnTo>
                  <a:pt x="0" y="569381"/>
                </a:lnTo>
                <a:lnTo>
                  <a:pt x="0" y="195803"/>
                </a:lnTo>
                <a:lnTo>
                  <a:pt x="58836" y="143991"/>
                </a:lnTo>
                <a:cubicBezTo>
                  <a:pt x="98167" y="111993"/>
                  <a:pt x="137432" y="85328"/>
                  <a:pt x="176629" y="63996"/>
                </a:cubicBezTo>
                <a:cubicBezTo>
                  <a:pt x="255024" y="21332"/>
                  <a:pt x="336886" y="0"/>
                  <a:pt x="42221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ECA0D56-8CF9-4207-956A-16511F5D7CD9}"/>
              </a:ext>
            </a:extLst>
          </p:cNvPr>
          <p:cNvGrpSpPr/>
          <p:nvPr/>
        </p:nvGrpSpPr>
        <p:grpSpPr>
          <a:xfrm>
            <a:off x="5178970" y="1616313"/>
            <a:ext cx="310939" cy="1026921"/>
            <a:chOff x="8116704" y="766562"/>
            <a:chExt cx="403175" cy="1555105"/>
          </a:xfrm>
          <a:solidFill>
            <a:srgbClr val="000000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070EF33-C5A3-4499-A61C-C2704B5B7DA2}"/>
                </a:ext>
              </a:extLst>
            </p:cNvPr>
            <p:cNvSpPr/>
            <p:nvPr/>
          </p:nvSpPr>
          <p:spPr>
            <a:xfrm>
              <a:off x="8116704" y="766562"/>
              <a:ext cx="343979" cy="314696"/>
            </a:xfrm>
            <a:custGeom>
              <a:avLst/>
              <a:gdLst>
                <a:gd name="connsiteX0" fmla="*/ 172789 w 343979"/>
                <a:gd name="connsiteY0" fmla="*/ 0 h 314696"/>
                <a:gd name="connsiteX1" fmla="*/ 257584 w 343979"/>
                <a:gd name="connsiteY1" fmla="*/ 3999 h 314696"/>
                <a:gd name="connsiteX2" fmla="*/ 309581 w 343979"/>
                <a:gd name="connsiteY2" fmla="*/ 15999 h 314696"/>
                <a:gd name="connsiteX3" fmla="*/ 335979 w 343979"/>
                <a:gd name="connsiteY3" fmla="*/ 35997 h 314696"/>
                <a:gd name="connsiteX4" fmla="*/ 343979 w 343979"/>
                <a:gd name="connsiteY4" fmla="*/ 63996 h 314696"/>
                <a:gd name="connsiteX5" fmla="*/ 343979 w 343979"/>
                <a:gd name="connsiteY5" fmla="*/ 158827 h 314696"/>
                <a:gd name="connsiteX6" fmla="*/ 316060 w 343979"/>
                <a:gd name="connsiteY6" fmla="*/ 160590 h 314696"/>
                <a:gd name="connsiteX7" fmla="*/ 133821 w 343979"/>
                <a:gd name="connsiteY7" fmla="*/ 220586 h 314696"/>
                <a:gd name="connsiteX8" fmla="*/ 16028 w 343979"/>
                <a:gd name="connsiteY8" fmla="*/ 300581 h 314696"/>
                <a:gd name="connsiteX9" fmla="*/ 0 w 343979"/>
                <a:gd name="connsiteY9" fmla="*/ 314696 h 314696"/>
                <a:gd name="connsiteX10" fmla="*/ 0 w 343979"/>
                <a:gd name="connsiteY10" fmla="*/ 63996 h 314696"/>
                <a:gd name="connsiteX11" fmla="*/ 7999 w 343979"/>
                <a:gd name="connsiteY11" fmla="*/ 35997 h 314696"/>
                <a:gd name="connsiteX12" fmla="*/ 36798 w 343979"/>
                <a:gd name="connsiteY12" fmla="*/ 15999 h 314696"/>
                <a:gd name="connsiteX13" fmla="*/ 90394 w 343979"/>
                <a:gd name="connsiteY13" fmla="*/ 3999 h 314696"/>
                <a:gd name="connsiteX14" fmla="*/ 172789 w 343979"/>
                <a:gd name="connsiteY14" fmla="*/ 0 h 314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43979" h="314696">
                  <a:moveTo>
                    <a:pt x="172789" y="0"/>
                  </a:moveTo>
                  <a:cubicBezTo>
                    <a:pt x="206921" y="0"/>
                    <a:pt x="235185" y="1333"/>
                    <a:pt x="257584" y="3999"/>
                  </a:cubicBezTo>
                  <a:cubicBezTo>
                    <a:pt x="279983" y="6666"/>
                    <a:pt x="297315" y="10666"/>
                    <a:pt x="309581" y="15999"/>
                  </a:cubicBezTo>
                  <a:cubicBezTo>
                    <a:pt x="321847" y="21331"/>
                    <a:pt x="330646" y="27998"/>
                    <a:pt x="335979" y="35997"/>
                  </a:cubicBezTo>
                  <a:cubicBezTo>
                    <a:pt x="341312" y="43997"/>
                    <a:pt x="343979" y="53330"/>
                    <a:pt x="343979" y="63996"/>
                  </a:cubicBezTo>
                  <a:lnTo>
                    <a:pt x="343979" y="158827"/>
                  </a:lnTo>
                  <a:lnTo>
                    <a:pt x="316060" y="160590"/>
                  </a:lnTo>
                  <a:cubicBezTo>
                    <a:pt x="253364" y="168589"/>
                    <a:pt x="192617" y="188588"/>
                    <a:pt x="133821" y="220586"/>
                  </a:cubicBezTo>
                  <a:cubicBezTo>
                    <a:pt x="94624" y="241918"/>
                    <a:pt x="55359" y="268583"/>
                    <a:pt x="16028" y="300581"/>
                  </a:cubicBezTo>
                  <a:lnTo>
                    <a:pt x="0" y="314696"/>
                  </a:lnTo>
                  <a:lnTo>
                    <a:pt x="0" y="63996"/>
                  </a:lnTo>
                  <a:cubicBezTo>
                    <a:pt x="0" y="53330"/>
                    <a:pt x="2666" y="43997"/>
                    <a:pt x="7999" y="35997"/>
                  </a:cubicBezTo>
                  <a:cubicBezTo>
                    <a:pt x="13332" y="27998"/>
                    <a:pt x="22932" y="21331"/>
                    <a:pt x="36798" y="15999"/>
                  </a:cubicBezTo>
                  <a:cubicBezTo>
                    <a:pt x="50663" y="10666"/>
                    <a:pt x="68529" y="6666"/>
                    <a:pt x="90394" y="3999"/>
                  </a:cubicBezTo>
                  <a:cubicBezTo>
                    <a:pt x="112260" y="1333"/>
                    <a:pt x="139725" y="0"/>
                    <a:pt x="172789" y="0"/>
                  </a:cubicBezTo>
                  <a:close/>
                </a:path>
              </a:pathLst>
            </a:custGeom>
            <a:solidFill>
              <a:srgbClr val="FF111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E8D0D4C-8E6F-4165-96E4-C911008E420B}"/>
                </a:ext>
              </a:extLst>
            </p:cNvPr>
            <p:cNvSpPr/>
            <p:nvPr/>
          </p:nvSpPr>
          <p:spPr>
            <a:xfrm>
              <a:off x="8116704" y="1273531"/>
              <a:ext cx="403175" cy="1048136"/>
            </a:xfrm>
            <a:custGeom>
              <a:avLst/>
              <a:gdLst>
                <a:gd name="connsiteX0" fmla="*/ 262614 w 403175"/>
                <a:gd name="connsiteY0" fmla="*/ 0 h 1048136"/>
                <a:gd name="connsiteX1" fmla="*/ 363407 w 403175"/>
                <a:gd name="connsiteY1" fmla="*/ 23198 h 1048136"/>
                <a:gd name="connsiteX2" fmla="*/ 402605 w 403175"/>
                <a:gd name="connsiteY2" fmla="*/ 51196 h 1048136"/>
                <a:gd name="connsiteX3" fmla="*/ 403175 w 403175"/>
                <a:gd name="connsiteY3" fmla="*/ 51883 h 1048136"/>
                <a:gd name="connsiteX4" fmla="*/ 403175 w 403175"/>
                <a:gd name="connsiteY4" fmla="*/ 984139 h 1048136"/>
                <a:gd name="connsiteX5" fmla="*/ 393576 w 403175"/>
                <a:gd name="connsiteY5" fmla="*/ 1012138 h 1048136"/>
                <a:gd name="connsiteX6" fmla="*/ 360778 w 403175"/>
                <a:gd name="connsiteY6" fmla="*/ 1032137 h 1048136"/>
                <a:gd name="connsiteX7" fmla="*/ 299181 w 403175"/>
                <a:gd name="connsiteY7" fmla="*/ 1044136 h 1048136"/>
                <a:gd name="connsiteX8" fmla="*/ 201587 w 403175"/>
                <a:gd name="connsiteY8" fmla="*/ 1048136 h 1048136"/>
                <a:gd name="connsiteX9" fmla="*/ 103993 w 403175"/>
                <a:gd name="connsiteY9" fmla="*/ 1044136 h 1048136"/>
                <a:gd name="connsiteX10" fmla="*/ 42397 w 403175"/>
                <a:gd name="connsiteY10" fmla="*/ 1032137 h 1048136"/>
                <a:gd name="connsiteX11" fmla="*/ 9599 w 403175"/>
                <a:gd name="connsiteY11" fmla="*/ 1012138 h 1048136"/>
                <a:gd name="connsiteX12" fmla="*/ 0 w 403175"/>
                <a:gd name="connsiteY12" fmla="*/ 984139 h 1048136"/>
                <a:gd name="connsiteX13" fmla="*/ 0 w 403175"/>
                <a:gd name="connsiteY13" fmla="*/ 169721 h 1048136"/>
                <a:gd name="connsiteX14" fmla="*/ 39027 w 403175"/>
                <a:gd name="connsiteY14" fmla="*/ 124792 h 1048136"/>
                <a:gd name="connsiteX15" fmla="*/ 115422 w 403175"/>
                <a:gd name="connsiteY15" fmla="*/ 55996 h 1048136"/>
                <a:gd name="connsiteX16" fmla="*/ 262614 w 403175"/>
                <a:gd name="connsiteY16" fmla="*/ 0 h 1048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03175" h="1048136">
                  <a:moveTo>
                    <a:pt x="262614" y="0"/>
                  </a:moveTo>
                  <a:cubicBezTo>
                    <a:pt x="301011" y="0"/>
                    <a:pt x="334609" y="7733"/>
                    <a:pt x="363407" y="23198"/>
                  </a:cubicBezTo>
                  <a:cubicBezTo>
                    <a:pt x="377806" y="30931"/>
                    <a:pt x="390872" y="40264"/>
                    <a:pt x="402605" y="51196"/>
                  </a:cubicBezTo>
                  <a:lnTo>
                    <a:pt x="403175" y="51883"/>
                  </a:lnTo>
                  <a:lnTo>
                    <a:pt x="403175" y="984139"/>
                  </a:lnTo>
                  <a:cubicBezTo>
                    <a:pt x="403175" y="994805"/>
                    <a:pt x="399975" y="1004138"/>
                    <a:pt x="393576" y="1012138"/>
                  </a:cubicBezTo>
                  <a:cubicBezTo>
                    <a:pt x="387176" y="1020137"/>
                    <a:pt x="376243" y="1026803"/>
                    <a:pt x="360778" y="1032137"/>
                  </a:cubicBezTo>
                  <a:cubicBezTo>
                    <a:pt x="345312" y="1037470"/>
                    <a:pt x="324780" y="1041469"/>
                    <a:pt x="299181" y="1044136"/>
                  </a:cubicBezTo>
                  <a:cubicBezTo>
                    <a:pt x="273583" y="1046802"/>
                    <a:pt x="241051" y="1048136"/>
                    <a:pt x="201587" y="1048136"/>
                  </a:cubicBezTo>
                  <a:cubicBezTo>
                    <a:pt x="162123" y="1048136"/>
                    <a:pt x="129592" y="1046802"/>
                    <a:pt x="103993" y="1044136"/>
                  </a:cubicBezTo>
                  <a:cubicBezTo>
                    <a:pt x="78395" y="1041469"/>
                    <a:pt x="57863" y="1037470"/>
                    <a:pt x="42397" y="1032137"/>
                  </a:cubicBezTo>
                  <a:cubicBezTo>
                    <a:pt x="26931" y="1026803"/>
                    <a:pt x="15999" y="1020137"/>
                    <a:pt x="9599" y="1012138"/>
                  </a:cubicBezTo>
                  <a:cubicBezTo>
                    <a:pt x="3200" y="1004138"/>
                    <a:pt x="0" y="994805"/>
                    <a:pt x="0" y="984139"/>
                  </a:cubicBezTo>
                  <a:lnTo>
                    <a:pt x="0" y="169721"/>
                  </a:lnTo>
                  <a:lnTo>
                    <a:pt x="39027" y="124792"/>
                  </a:lnTo>
                  <a:cubicBezTo>
                    <a:pt x="65426" y="97594"/>
                    <a:pt x="90890" y="74662"/>
                    <a:pt x="115422" y="55996"/>
                  </a:cubicBezTo>
                  <a:cubicBezTo>
                    <a:pt x="164486" y="18665"/>
                    <a:pt x="213550" y="0"/>
                    <a:pt x="2626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0269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Maven Logo</dc:title>
  <dc:creator>Muhamad Rizki Sunarya</dc:creator>
  <cp:keywords>Funij.com</cp:keywords>
  <cp:lastModifiedBy>Muhamad Rizki Sunarya</cp:lastModifiedBy>
  <cp:revision>28</cp:revision>
  <dcterms:created xsi:type="dcterms:W3CDTF">2025-03-11T04:35:59Z</dcterms:created>
  <dcterms:modified xsi:type="dcterms:W3CDTF">2025-03-17T03:40:09Z</dcterms:modified>
</cp:coreProperties>
</file>