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CB"/>
    <a:srgbClr val="3D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36" y="72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EFEA7-C63C-4204-962C-7E4B11D30E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E8162-4177-4BD7-8F99-4EAB401F4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Pentingnya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Waktu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?</a:t>
            </a:r>
          </a:p>
          <a:p>
            <a:r>
              <a:rPr lang="en-US" dirty="0"/>
              <a:t>2.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endParaRPr lang="en-US" dirty="0"/>
          </a:p>
          <a:p>
            <a:pPr lvl="1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stres</a:t>
            </a:r>
            <a:endParaRPr lang="en-US" dirty="0"/>
          </a:p>
          <a:p>
            <a:pPr lvl="1"/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dan </a:t>
            </a:r>
            <a:r>
              <a:rPr lang="en-US" dirty="0" err="1"/>
              <a:t>profesional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: </a:t>
            </a:r>
            <a:r>
              <a:rPr lang="en-US" i="1" dirty="0"/>
              <a:t>"80% </a:t>
            </a:r>
            <a:r>
              <a:rPr lang="en-US" i="1" dirty="0" err="1"/>
              <a:t>hasil</a:t>
            </a:r>
            <a:r>
              <a:rPr lang="en-US" i="1" dirty="0"/>
              <a:t> </a:t>
            </a:r>
            <a:r>
              <a:rPr lang="en-US" i="1" dirty="0" err="1"/>
              <a:t>biasanya</a:t>
            </a:r>
            <a:r>
              <a:rPr lang="en-US" i="1" dirty="0"/>
              <a:t> </a:t>
            </a:r>
            <a:r>
              <a:rPr lang="en-US" i="1" dirty="0" err="1"/>
              <a:t>berasal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20% </a:t>
            </a:r>
            <a:r>
              <a:rPr lang="en-US" i="1" dirty="0" err="1"/>
              <a:t>usaha</a:t>
            </a:r>
            <a:r>
              <a:rPr lang="en-US" i="1" dirty="0"/>
              <a:t> (</a:t>
            </a:r>
            <a:r>
              <a:rPr lang="en-US" i="1" dirty="0" err="1"/>
              <a:t>Prinsip</a:t>
            </a:r>
            <a:r>
              <a:rPr lang="en-US" i="1" dirty="0"/>
              <a:t> Pareto)."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8162-4177-4BD7-8F99-4EAB401F4A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yang </a:t>
            </a:r>
            <a:r>
              <a:rPr lang="en-US" dirty="0" err="1"/>
              <a:t>mendesak</a:t>
            </a:r>
            <a:r>
              <a:rPr lang="en-US" dirty="0"/>
              <a:t> (</a:t>
            </a:r>
            <a:r>
              <a:rPr lang="en-US" i="1" dirty="0"/>
              <a:t>Eisenhower Matrix</a:t>
            </a:r>
            <a:r>
              <a:rPr lang="en-US" dirty="0"/>
              <a:t>)</a:t>
            </a:r>
          </a:p>
          <a:p>
            <a:r>
              <a:rPr lang="en-US" dirty="0"/>
              <a:t>2. SMART Goals: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Measurable</a:t>
            </a:r>
          </a:p>
          <a:p>
            <a:pPr lvl="1"/>
            <a:r>
              <a:rPr lang="en-US" dirty="0"/>
              <a:t>Achievable</a:t>
            </a:r>
          </a:p>
          <a:p>
            <a:pPr lvl="1"/>
            <a:r>
              <a:rPr lang="en-US" dirty="0"/>
              <a:t>Relevant</a:t>
            </a:r>
          </a:p>
          <a:p>
            <a:pPr lvl="1"/>
            <a:r>
              <a:rPr lang="en-US" dirty="0"/>
              <a:t>Time-bound</a:t>
            </a:r>
          </a:p>
          <a:p>
            <a:r>
              <a:rPr lang="en-US" dirty="0"/>
              <a:t>3.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Pareto (80/20)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8162-4177-4BD7-8F99-4EAB401F4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Metode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endParaRPr lang="en-US" dirty="0"/>
          </a:p>
          <a:p>
            <a:r>
              <a:rPr lang="en-US" dirty="0"/>
              <a:t>1. To-Do List: Daftar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harian</a:t>
            </a:r>
            <a:endParaRPr lang="en-US" dirty="0"/>
          </a:p>
          <a:p>
            <a:r>
              <a:rPr lang="en-US" dirty="0"/>
              <a:t>2. Time Blocking: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r>
              <a:rPr lang="en-US" dirty="0"/>
              <a:t>3. Pomodoro Technique: </a:t>
            </a:r>
            <a:r>
              <a:rPr lang="en-US" dirty="0" err="1"/>
              <a:t>Fokus</a:t>
            </a:r>
            <a:r>
              <a:rPr lang="en-US" dirty="0"/>
              <a:t> 25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istirahat</a:t>
            </a:r>
            <a:r>
              <a:rPr lang="en-US" dirty="0"/>
              <a:t> 5 </a:t>
            </a:r>
            <a:r>
              <a:rPr lang="en-US" dirty="0" err="1"/>
              <a:t>menit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Aplikasi</a:t>
            </a:r>
            <a:r>
              <a:rPr lang="en-US" dirty="0"/>
              <a:t> dan </a:t>
            </a:r>
            <a:r>
              <a:rPr lang="en-US" dirty="0" err="1"/>
              <a:t>alat</a:t>
            </a:r>
            <a:r>
              <a:rPr lang="en-US" dirty="0"/>
              <a:t> digital:</a:t>
            </a:r>
          </a:p>
          <a:p>
            <a:pPr lvl="1"/>
            <a:r>
              <a:rPr lang="en-US" dirty="0"/>
              <a:t>Google Calendar</a:t>
            </a:r>
          </a:p>
          <a:p>
            <a:pPr lvl="1"/>
            <a:r>
              <a:rPr lang="en-US" dirty="0"/>
              <a:t>Trello/Asana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8162-4177-4BD7-8F99-4EAB401F4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BEF7-59CB-40D5-B87C-993A930E0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7A196-DA25-4284-8AC2-6F8D863B0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6ACD-E525-481C-AD39-642CB7D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4DCD-FDF4-4E7F-87B2-C669FC65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822B-FD8B-4043-8255-EDD85B4A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0A33-B14E-4F0E-AC43-0803D0A4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32A7F-3ECB-4BD1-AAC8-D008E85F0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FC6B5-519E-40F4-97B6-CFEB8115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FA9B9-67BF-491B-BB5C-E5469E00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310B-AEE9-465B-9B91-FF5CFDFE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591B5-09FD-4EA4-96FA-E42A5637A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09994-A669-485F-8B76-E75F177C4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50F8-EFBB-42B7-A82F-62F4C7F0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12F9-9057-4C4D-93A8-232FF2D7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0F38-8192-4A0B-898B-946B26D2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588A-DC4C-4732-AE51-9EF9216C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36B9-0226-47F5-8E7C-8CDB60A8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2091-AFA1-4C49-83D5-875FF165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F30C-BAFA-498C-8E7B-4464D1FE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FFCA-96F9-4626-95B8-1CBB495C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E774-279F-4BC3-B5B8-93C0D598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923BB-E25F-4D44-A71A-A191791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3F87-F69F-4288-BD30-7D2980D4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43E6-CFA3-4B1F-BBCD-15FADEF6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97006-378E-4F93-A7B3-C882166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FA99-F4EB-4133-AA0A-61415DA4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A866-25A7-4AF6-A874-ADAA80E6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F7345-F697-4519-BD76-D8B71B02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84BA-B951-40E3-B16A-CD3E806E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BB6B2-AA3A-4A77-8A9E-0681C9A4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C643-C65C-40A5-A2D3-A5EA7DE3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C05E-3A5C-4B3F-A1CE-A6C82DCD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E3178-27F6-41B1-8261-7D95DB48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06412-DB31-4713-B1A2-D394CED45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2BCE4-04DB-4202-ACC8-2989D0395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FC39E-EE69-4FA2-99B9-8E4D0E3CE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8DB11-43C6-4CA8-A5A9-8D593C5D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E0551-EAF2-4D4F-982E-588DA713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BA9A6-652B-4502-9E31-526808F0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6D6C-1B75-46EE-BE78-456216DB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350DF-1EED-4FCA-8D59-CC8D2DE9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05012-E137-4F26-9267-47B2F226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429F6-D2A8-4E74-B19C-6E849589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FA270-4340-443A-BE14-1D2CB5B4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AAF91-67B2-45E5-A7E4-A225A648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08906-2ABB-4DA6-843A-2E774DA8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FB52-05AD-4569-919C-A94E5D59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95C9-4C94-4F3D-871D-B9053B0F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A728-D4BD-4F7E-AA3D-EB8394A8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29133-C130-4DE0-9BDF-39F3263C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3082-6F8F-48ED-B98F-855D5CE3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071E6-388C-4337-8EE5-8C797240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E962-82BD-410C-A5FB-E0D89F5D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B85D7-AED2-4845-B41B-8BA530555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EFF5F-EBC3-40F5-B47B-584982AA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E7A8-AD3E-4064-BC40-5431D24B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629C0-3B24-4AFA-8DE5-0A49F876FD7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F537-729B-425F-A9A5-7F35E445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CBC98-23A6-4A1E-8EEE-34FA0D12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D12-48E9-494C-A1E5-9B5115B0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9F901-FE1F-4945-A746-1B2BBE9A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578B8-A036-4560-BCDE-F9303428F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9D68A-74DA-4EAC-966F-D3C684F43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4CF4-395F-4ADF-ACF6-3B5BBEFF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BD12-48E9-494C-A1E5-9B5115B04D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30052-65BC-4A26-970E-F4B0F0122C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9260" y="6400817"/>
            <a:ext cx="1527755" cy="5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3154-2233-41E8-A98A-DD81E2BF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431" y="3185920"/>
            <a:ext cx="9782528" cy="114273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3D2A85"/>
                </a:solidFill>
                <a:latin typeface="Product Sans" panose="020B0403030502040203" pitchFamily="34" charset="0"/>
              </a:rPr>
              <a:t>Manajemen</a:t>
            </a:r>
            <a:r>
              <a:rPr lang="en-US" b="1" dirty="0">
                <a:solidFill>
                  <a:srgbClr val="3D2A85"/>
                </a:solidFill>
                <a:latin typeface="Product Sans" panose="020B0403030502040203" pitchFamily="34" charset="0"/>
              </a:rPr>
              <a:t> Waktu </a:t>
            </a:r>
            <a:r>
              <a:rPr lang="en-US" b="1" dirty="0" err="1">
                <a:solidFill>
                  <a:srgbClr val="3D2A85"/>
                </a:solidFill>
                <a:latin typeface="Product Sans" panose="020B0403030502040203" pitchFamily="34" charset="0"/>
              </a:rPr>
              <a:t>Efektif</a:t>
            </a:r>
            <a:endParaRPr lang="en-US" b="1" dirty="0">
              <a:solidFill>
                <a:srgbClr val="3D2A85"/>
              </a:solidFill>
              <a:latin typeface="Product Sans" panose="020B040303050204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1FFBB-279C-4048-A2CC-03C99B822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815"/>
            <a:ext cx="9144000" cy="542089"/>
          </a:xfrm>
        </p:spPr>
        <p:txBody>
          <a:bodyPr>
            <a:normAutofit/>
          </a:bodyPr>
          <a:lstStyle/>
          <a:p>
            <a:r>
              <a:rPr lang="en-US" i="1" dirty="0" err="1">
                <a:latin typeface="+mj-lt"/>
              </a:rPr>
              <a:t>Kunci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Sukses</a:t>
            </a:r>
            <a:r>
              <a:rPr lang="en-US" i="1" dirty="0">
                <a:latin typeface="+mj-lt"/>
              </a:rPr>
              <a:t> dan </a:t>
            </a:r>
            <a:r>
              <a:rPr lang="en-US" i="1" dirty="0" err="1">
                <a:latin typeface="+mj-lt"/>
              </a:rPr>
              <a:t>Produktivitas</a:t>
            </a:r>
            <a:endParaRPr lang="en-US" dirty="0">
              <a:latin typeface="+mj-lt"/>
            </a:endParaRPr>
          </a:p>
        </p:txBody>
      </p:sp>
      <p:sp>
        <p:nvSpPr>
          <p:cNvPr id="85" name="Freeform 189">
            <a:extLst>
              <a:ext uri="{FF2B5EF4-FFF2-40B4-BE49-F238E27FC236}">
                <a16:creationId xmlns:a16="http://schemas.microsoft.com/office/drawing/2014/main" id="{910B5BBB-6EDA-4F84-BEDF-E89C7B9C7DD4}"/>
              </a:ext>
            </a:extLst>
          </p:cNvPr>
          <p:cNvSpPr>
            <a:spLocks/>
          </p:cNvSpPr>
          <p:nvPr/>
        </p:nvSpPr>
        <p:spPr bwMode="auto">
          <a:xfrm>
            <a:off x="7760283" y="-58994"/>
            <a:ext cx="2864425" cy="1465263"/>
          </a:xfrm>
          <a:custGeom>
            <a:avLst/>
            <a:gdLst>
              <a:gd name="T0" fmla="*/ 1069 w 1069"/>
              <a:gd name="T1" fmla="*/ 15 h 456"/>
              <a:gd name="T2" fmla="*/ 15 w 1069"/>
              <a:gd name="T3" fmla="*/ 0 h 456"/>
              <a:gd name="T4" fmla="*/ 2 w 1069"/>
              <a:gd name="T5" fmla="*/ 102 h 456"/>
              <a:gd name="T6" fmla="*/ 315 w 1069"/>
              <a:gd name="T7" fmla="*/ 399 h 456"/>
              <a:gd name="T8" fmla="*/ 773 w 1069"/>
              <a:gd name="T9" fmla="*/ 392 h 456"/>
              <a:gd name="T10" fmla="*/ 951 w 1069"/>
              <a:gd name="T11" fmla="*/ 451 h 456"/>
              <a:gd name="T12" fmla="*/ 1069 w 1069"/>
              <a:gd name="T13" fmla="*/ 411 h 456"/>
              <a:gd name="T14" fmla="*/ 1069 w 1069"/>
              <a:gd name="T15" fmla="*/ 1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9" h="456">
                <a:moveTo>
                  <a:pt x="1069" y="15"/>
                </a:moveTo>
                <a:cubicBezTo>
                  <a:pt x="15" y="0"/>
                  <a:pt x="15" y="0"/>
                  <a:pt x="15" y="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222"/>
                  <a:pt x="120" y="403"/>
                  <a:pt x="315" y="399"/>
                </a:cubicBezTo>
                <a:cubicBezTo>
                  <a:pt x="586" y="392"/>
                  <a:pt x="566" y="218"/>
                  <a:pt x="773" y="392"/>
                </a:cubicBezTo>
                <a:cubicBezTo>
                  <a:pt x="832" y="442"/>
                  <a:pt x="893" y="456"/>
                  <a:pt x="951" y="451"/>
                </a:cubicBezTo>
                <a:cubicBezTo>
                  <a:pt x="996" y="447"/>
                  <a:pt x="1036" y="433"/>
                  <a:pt x="1069" y="411"/>
                </a:cubicBezTo>
                <a:lnTo>
                  <a:pt x="1069" y="15"/>
                </a:lnTo>
                <a:close/>
              </a:path>
            </a:pathLst>
          </a:custGeom>
          <a:solidFill>
            <a:srgbClr val="160F3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Freeform 190">
            <a:extLst>
              <a:ext uri="{FF2B5EF4-FFF2-40B4-BE49-F238E27FC236}">
                <a16:creationId xmlns:a16="http://schemas.microsoft.com/office/drawing/2014/main" id="{00B46266-8B34-490B-9C44-4D4705E3B83B}"/>
              </a:ext>
            </a:extLst>
          </p:cNvPr>
          <p:cNvSpPr>
            <a:spLocks/>
          </p:cNvSpPr>
          <p:nvPr/>
        </p:nvSpPr>
        <p:spPr bwMode="auto">
          <a:xfrm>
            <a:off x="8338042" y="-41122"/>
            <a:ext cx="3853958" cy="3254375"/>
          </a:xfrm>
          <a:custGeom>
            <a:avLst/>
            <a:gdLst>
              <a:gd name="T0" fmla="*/ 10 w 1423"/>
              <a:gd name="T1" fmla="*/ 0 h 1013"/>
              <a:gd name="T2" fmla="*/ 0 w 1423"/>
              <a:gd name="T3" fmla="*/ 56 h 1013"/>
              <a:gd name="T4" fmla="*/ 26 w 1423"/>
              <a:gd name="T5" fmla="*/ 56 h 1013"/>
              <a:gd name="T6" fmla="*/ 0 w 1423"/>
              <a:gd name="T7" fmla="*/ 56 h 1013"/>
              <a:gd name="T8" fmla="*/ 472 w 1423"/>
              <a:gd name="T9" fmla="*/ 212 h 1013"/>
              <a:gd name="T10" fmla="*/ 1373 w 1423"/>
              <a:gd name="T11" fmla="*/ 592 h 1013"/>
              <a:gd name="T12" fmla="*/ 1373 w 1423"/>
              <a:gd name="T13" fmla="*/ 592 h 1013"/>
              <a:gd name="T14" fmla="*/ 1373 w 1423"/>
              <a:gd name="T15" fmla="*/ 592 h 1013"/>
              <a:gd name="T16" fmla="*/ 1423 w 1423"/>
              <a:gd name="T17" fmla="*/ 560 h 1013"/>
              <a:gd name="T18" fmla="*/ 1423 w 1423"/>
              <a:gd name="T19" fmla="*/ 0 h 1013"/>
              <a:gd name="T20" fmla="*/ 10 w 1423"/>
              <a:gd name="T21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3" h="1013">
                <a:moveTo>
                  <a:pt x="10" y="0"/>
                </a:moveTo>
                <a:cubicBezTo>
                  <a:pt x="0" y="56"/>
                  <a:pt x="0" y="56"/>
                  <a:pt x="0" y="56"/>
                </a:cubicBezTo>
                <a:cubicBezTo>
                  <a:pt x="9" y="56"/>
                  <a:pt x="17" y="56"/>
                  <a:pt x="26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23" y="176"/>
                  <a:pt x="302" y="175"/>
                  <a:pt x="472" y="212"/>
                </a:cubicBezTo>
                <a:cubicBezTo>
                  <a:pt x="850" y="296"/>
                  <a:pt x="743" y="1013"/>
                  <a:pt x="1373" y="592"/>
                </a:cubicBezTo>
                <a:cubicBezTo>
                  <a:pt x="1373" y="592"/>
                  <a:pt x="1373" y="592"/>
                  <a:pt x="1373" y="592"/>
                </a:cubicBezTo>
                <a:cubicBezTo>
                  <a:pt x="1373" y="592"/>
                  <a:pt x="1373" y="592"/>
                  <a:pt x="1373" y="592"/>
                </a:cubicBezTo>
                <a:cubicBezTo>
                  <a:pt x="1423" y="560"/>
                  <a:pt x="1423" y="560"/>
                  <a:pt x="1423" y="560"/>
                </a:cubicBezTo>
                <a:cubicBezTo>
                  <a:pt x="1423" y="0"/>
                  <a:pt x="1423" y="0"/>
                  <a:pt x="142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A72693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Freeform 196">
            <a:extLst>
              <a:ext uri="{FF2B5EF4-FFF2-40B4-BE49-F238E27FC236}">
                <a16:creationId xmlns:a16="http://schemas.microsoft.com/office/drawing/2014/main" id="{842A437A-EE41-4A37-9449-B88776054E2F}"/>
              </a:ext>
            </a:extLst>
          </p:cNvPr>
          <p:cNvSpPr>
            <a:spLocks noEditPoints="1"/>
          </p:cNvSpPr>
          <p:nvPr/>
        </p:nvSpPr>
        <p:spPr bwMode="auto">
          <a:xfrm>
            <a:off x="10431079" y="-62077"/>
            <a:ext cx="1737360" cy="1737360"/>
          </a:xfrm>
          <a:custGeom>
            <a:avLst/>
            <a:gdLst>
              <a:gd name="T0" fmla="*/ 319 w 638"/>
              <a:gd name="T1" fmla="*/ 638 h 638"/>
              <a:gd name="T2" fmla="*/ 0 w 638"/>
              <a:gd name="T3" fmla="*/ 319 h 638"/>
              <a:gd name="T4" fmla="*/ 319 w 638"/>
              <a:gd name="T5" fmla="*/ 0 h 638"/>
              <a:gd name="T6" fmla="*/ 638 w 638"/>
              <a:gd name="T7" fmla="*/ 319 h 638"/>
              <a:gd name="T8" fmla="*/ 319 w 638"/>
              <a:gd name="T9" fmla="*/ 638 h 638"/>
              <a:gd name="T10" fmla="*/ 319 w 638"/>
              <a:gd name="T11" fmla="*/ 4 h 638"/>
              <a:gd name="T12" fmla="*/ 4 w 638"/>
              <a:gd name="T13" fmla="*/ 319 h 638"/>
              <a:gd name="T14" fmla="*/ 319 w 638"/>
              <a:gd name="T15" fmla="*/ 634 h 638"/>
              <a:gd name="T16" fmla="*/ 634 w 638"/>
              <a:gd name="T17" fmla="*/ 319 h 638"/>
              <a:gd name="T18" fmla="*/ 319 w 638"/>
              <a:gd name="T19" fmla="*/ 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8" h="638">
                <a:moveTo>
                  <a:pt x="319" y="638"/>
                </a:moveTo>
                <a:cubicBezTo>
                  <a:pt x="143" y="638"/>
                  <a:pt x="0" y="495"/>
                  <a:pt x="0" y="319"/>
                </a:cubicBezTo>
                <a:cubicBezTo>
                  <a:pt x="0" y="143"/>
                  <a:pt x="143" y="0"/>
                  <a:pt x="319" y="0"/>
                </a:cubicBezTo>
                <a:cubicBezTo>
                  <a:pt x="495" y="0"/>
                  <a:pt x="638" y="143"/>
                  <a:pt x="638" y="319"/>
                </a:cubicBezTo>
                <a:cubicBezTo>
                  <a:pt x="638" y="495"/>
                  <a:pt x="495" y="638"/>
                  <a:pt x="319" y="638"/>
                </a:cubicBezTo>
                <a:close/>
                <a:moveTo>
                  <a:pt x="319" y="4"/>
                </a:moveTo>
                <a:cubicBezTo>
                  <a:pt x="145" y="4"/>
                  <a:pt x="4" y="145"/>
                  <a:pt x="4" y="319"/>
                </a:cubicBezTo>
                <a:cubicBezTo>
                  <a:pt x="4" y="493"/>
                  <a:pt x="145" y="634"/>
                  <a:pt x="319" y="634"/>
                </a:cubicBezTo>
                <a:cubicBezTo>
                  <a:pt x="493" y="634"/>
                  <a:pt x="634" y="493"/>
                  <a:pt x="634" y="319"/>
                </a:cubicBezTo>
                <a:cubicBezTo>
                  <a:pt x="634" y="145"/>
                  <a:pt x="493" y="4"/>
                  <a:pt x="319" y="4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Freeform 197">
            <a:extLst>
              <a:ext uri="{FF2B5EF4-FFF2-40B4-BE49-F238E27FC236}">
                <a16:creationId xmlns:a16="http://schemas.microsoft.com/office/drawing/2014/main" id="{D37CFE92-88B1-427C-8A17-11A1A5E6F6D4}"/>
              </a:ext>
            </a:extLst>
          </p:cNvPr>
          <p:cNvSpPr>
            <a:spLocks/>
          </p:cNvSpPr>
          <p:nvPr/>
        </p:nvSpPr>
        <p:spPr bwMode="auto">
          <a:xfrm>
            <a:off x="11066543" y="502915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0 w 13"/>
              <a:gd name="T5" fmla="*/ 6 h 12"/>
              <a:gd name="T6" fmla="*/ 2 w 13"/>
              <a:gd name="T7" fmla="*/ 2 h 12"/>
              <a:gd name="T8" fmla="*/ 6 w 13"/>
              <a:gd name="T9" fmla="*/ 0 h 12"/>
              <a:gd name="T10" fmla="*/ 11 w 13"/>
              <a:gd name="T11" fmla="*/ 2 h 12"/>
              <a:gd name="T12" fmla="*/ 11 w 13"/>
              <a:gd name="T13" fmla="*/ 10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0"/>
                  <a:pt x="5" y="0"/>
                  <a:pt x="6" y="0"/>
                </a:cubicBezTo>
                <a:cubicBezTo>
                  <a:pt x="8" y="0"/>
                  <a:pt x="9" y="0"/>
                  <a:pt x="11" y="2"/>
                </a:cubicBezTo>
                <a:cubicBezTo>
                  <a:pt x="13" y="4"/>
                  <a:pt x="13" y="8"/>
                  <a:pt x="11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Freeform 198">
            <a:extLst>
              <a:ext uri="{FF2B5EF4-FFF2-40B4-BE49-F238E27FC236}">
                <a16:creationId xmlns:a16="http://schemas.microsoft.com/office/drawing/2014/main" id="{6A505DEA-38C8-4F3B-9409-D0BFA4A0FFBF}"/>
              </a:ext>
            </a:extLst>
          </p:cNvPr>
          <p:cNvSpPr>
            <a:spLocks/>
          </p:cNvSpPr>
          <p:nvPr/>
        </p:nvSpPr>
        <p:spPr bwMode="auto">
          <a:xfrm>
            <a:off x="11240687" y="314002"/>
            <a:ext cx="35805" cy="38100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0 w 12"/>
              <a:gd name="T5" fmla="*/ 6 h 12"/>
              <a:gd name="T6" fmla="*/ 2 w 12"/>
              <a:gd name="T7" fmla="*/ 2 h 12"/>
              <a:gd name="T8" fmla="*/ 6 w 12"/>
              <a:gd name="T9" fmla="*/ 0 h 12"/>
              <a:gd name="T10" fmla="*/ 10 w 12"/>
              <a:gd name="T11" fmla="*/ 2 h 12"/>
              <a:gd name="T12" fmla="*/ 12 w 12"/>
              <a:gd name="T13" fmla="*/ 6 h 12"/>
              <a:gd name="T14" fmla="*/ 10 w 12"/>
              <a:gd name="T15" fmla="*/ 10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4" y="12"/>
                  <a:pt x="3" y="11"/>
                  <a:pt x="2" y="10"/>
                </a:cubicBezTo>
                <a:cubicBezTo>
                  <a:pt x="1" y="9"/>
                  <a:pt x="0" y="8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2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Freeform 199">
            <a:extLst>
              <a:ext uri="{FF2B5EF4-FFF2-40B4-BE49-F238E27FC236}">
                <a16:creationId xmlns:a16="http://schemas.microsoft.com/office/drawing/2014/main" id="{5B21278C-B4D1-4523-A64B-F27B0E778E23}"/>
              </a:ext>
            </a:extLst>
          </p:cNvPr>
          <p:cNvSpPr>
            <a:spLocks/>
          </p:cNvSpPr>
          <p:nvPr/>
        </p:nvSpPr>
        <p:spPr bwMode="auto">
          <a:xfrm>
            <a:off x="10718253" y="502915"/>
            <a:ext cx="39060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7"/>
                  <a:pt x="0" y="4"/>
                  <a:pt x="3" y="2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7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Freeform 200">
            <a:extLst>
              <a:ext uri="{FF2B5EF4-FFF2-40B4-BE49-F238E27FC236}">
                <a16:creationId xmlns:a16="http://schemas.microsoft.com/office/drawing/2014/main" id="{CCDAA5F3-1598-4896-826B-53DC1482F391}"/>
              </a:ext>
            </a:extLst>
          </p:cNvPr>
          <p:cNvSpPr>
            <a:spLocks/>
          </p:cNvSpPr>
          <p:nvPr/>
        </p:nvSpPr>
        <p:spPr bwMode="auto">
          <a:xfrm>
            <a:off x="10892398" y="314002"/>
            <a:ext cx="39060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1 w 13"/>
              <a:gd name="T11" fmla="*/ 10 h 12"/>
              <a:gd name="T12" fmla="*/ 7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3" y="4"/>
                  <a:pt x="13" y="8"/>
                  <a:pt x="11" y="10"/>
                </a:cubicBezTo>
                <a:cubicBezTo>
                  <a:pt x="10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Freeform 201">
            <a:extLst>
              <a:ext uri="{FF2B5EF4-FFF2-40B4-BE49-F238E27FC236}">
                <a16:creationId xmlns:a16="http://schemas.microsoft.com/office/drawing/2014/main" id="{3538AF3F-1528-42D1-946D-84FFB49E3D6B}"/>
              </a:ext>
            </a:extLst>
          </p:cNvPr>
          <p:cNvSpPr>
            <a:spLocks/>
          </p:cNvSpPr>
          <p:nvPr/>
        </p:nvSpPr>
        <p:spPr bwMode="auto">
          <a:xfrm>
            <a:off x="10721508" y="690240"/>
            <a:ext cx="39060" cy="41275"/>
          </a:xfrm>
          <a:custGeom>
            <a:avLst/>
            <a:gdLst>
              <a:gd name="T0" fmla="*/ 6 w 13"/>
              <a:gd name="T1" fmla="*/ 13 h 13"/>
              <a:gd name="T2" fmla="*/ 2 w 13"/>
              <a:gd name="T3" fmla="*/ 11 h 13"/>
              <a:gd name="T4" fmla="*/ 0 w 13"/>
              <a:gd name="T5" fmla="*/ 6 h 13"/>
              <a:gd name="T6" fmla="*/ 2 w 13"/>
              <a:gd name="T7" fmla="*/ 2 h 13"/>
              <a:gd name="T8" fmla="*/ 6 w 13"/>
              <a:gd name="T9" fmla="*/ 0 h 13"/>
              <a:gd name="T10" fmla="*/ 10 w 13"/>
              <a:gd name="T11" fmla="*/ 2 h 13"/>
              <a:gd name="T12" fmla="*/ 10 w 13"/>
              <a:gd name="T13" fmla="*/ 11 h 13"/>
              <a:gd name="T14" fmla="*/ 6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4" y="13"/>
                  <a:pt x="3" y="12"/>
                  <a:pt x="2" y="11"/>
                </a:cubicBezTo>
                <a:cubicBezTo>
                  <a:pt x="0" y="10"/>
                  <a:pt x="0" y="8"/>
                  <a:pt x="0" y="6"/>
                </a:cubicBezTo>
                <a:cubicBezTo>
                  <a:pt x="0" y="5"/>
                  <a:pt x="0" y="3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7" y="0"/>
                  <a:pt x="9" y="1"/>
                  <a:pt x="10" y="2"/>
                </a:cubicBezTo>
                <a:cubicBezTo>
                  <a:pt x="13" y="5"/>
                  <a:pt x="13" y="8"/>
                  <a:pt x="10" y="11"/>
                </a:cubicBezTo>
                <a:cubicBezTo>
                  <a:pt x="9" y="12"/>
                  <a:pt x="7" y="13"/>
                  <a:pt x="6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Freeform 202">
            <a:extLst>
              <a:ext uri="{FF2B5EF4-FFF2-40B4-BE49-F238E27FC236}">
                <a16:creationId xmlns:a16="http://schemas.microsoft.com/office/drawing/2014/main" id="{A1E88551-AE24-4A65-A946-28C7783AEE6D}"/>
              </a:ext>
            </a:extLst>
          </p:cNvPr>
          <p:cNvSpPr>
            <a:spLocks/>
          </p:cNvSpPr>
          <p:nvPr/>
        </p:nvSpPr>
        <p:spPr bwMode="auto">
          <a:xfrm>
            <a:off x="10892398" y="502915"/>
            <a:ext cx="39060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3 w 13"/>
              <a:gd name="T5" fmla="*/ 1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7"/>
                  <a:pt x="0" y="4"/>
                  <a:pt x="3" y="1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9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Freeform 203">
            <a:extLst>
              <a:ext uri="{FF2B5EF4-FFF2-40B4-BE49-F238E27FC236}">
                <a16:creationId xmlns:a16="http://schemas.microsoft.com/office/drawing/2014/main" id="{AC1E0B0F-8310-44FC-9D0D-F8796FA6430E}"/>
              </a:ext>
            </a:extLst>
          </p:cNvPr>
          <p:cNvSpPr>
            <a:spLocks/>
          </p:cNvSpPr>
          <p:nvPr/>
        </p:nvSpPr>
        <p:spPr bwMode="auto">
          <a:xfrm>
            <a:off x="11066543" y="314002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0 w 13"/>
              <a:gd name="T5" fmla="*/ 6 h 12"/>
              <a:gd name="T6" fmla="*/ 2 w 13"/>
              <a:gd name="T7" fmla="*/ 2 h 12"/>
              <a:gd name="T8" fmla="*/ 6 w 13"/>
              <a:gd name="T9" fmla="*/ 0 h 12"/>
              <a:gd name="T10" fmla="*/ 11 w 13"/>
              <a:gd name="T11" fmla="*/ 2 h 12"/>
              <a:gd name="T12" fmla="*/ 10 w 13"/>
              <a:gd name="T13" fmla="*/ 10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2"/>
                </a:cubicBezTo>
                <a:cubicBezTo>
                  <a:pt x="13" y="4"/>
                  <a:pt x="13" y="8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Freeform 204">
            <a:extLst>
              <a:ext uri="{FF2B5EF4-FFF2-40B4-BE49-F238E27FC236}">
                <a16:creationId xmlns:a16="http://schemas.microsoft.com/office/drawing/2014/main" id="{01AE15DB-FB7E-4B5F-8705-563B00DA6BBC}"/>
              </a:ext>
            </a:extLst>
          </p:cNvPr>
          <p:cNvSpPr>
            <a:spLocks/>
          </p:cNvSpPr>
          <p:nvPr/>
        </p:nvSpPr>
        <p:spPr bwMode="auto">
          <a:xfrm>
            <a:off x="10721508" y="879152"/>
            <a:ext cx="35805" cy="38100"/>
          </a:xfrm>
          <a:custGeom>
            <a:avLst/>
            <a:gdLst>
              <a:gd name="T0" fmla="*/ 6 w 12"/>
              <a:gd name="T1" fmla="*/ 12 h 12"/>
              <a:gd name="T2" fmla="*/ 1 w 12"/>
              <a:gd name="T3" fmla="*/ 10 h 12"/>
              <a:gd name="T4" fmla="*/ 0 w 12"/>
              <a:gd name="T5" fmla="*/ 6 h 12"/>
              <a:gd name="T6" fmla="*/ 2 w 12"/>
              <a:gd name="T7" fmla="*/ 2 h 12"/>
              <a:gd name="T8" fmla="*/ 6 w 12"/>
              <a:gd name="T9" fmla="*/ 0 h 12"/>
              <a:gd name="T10" fmla="*/ 10 w 12"/>
              <a:gd name="T11" fmla="*/ 2 h 12"/>
              <a:gd name="T12" fmla="*/ 12 w 12"/>
              <a:gd name="T13" fmla="*/ 6 h 12"/>
              <a:gd name="T14" fmla="*/ 10 w 12"/>
              <a:gd name="T15" fmla="*/ 11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4" y="12"/>
                  <a:pt x="3" y="12"/>
                  <a:pt x="1" y="10"/>
                </a:cubicBezTo>
                <a:cubicBezTo>
                  <a:pt x="0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7" y="0"/>
                  <a:pt x="9" y="1"/>
                  <a:pt x="10" y="2"/>
                </a:cubicBezTo>
                <a:cubicBezTo>
                  <a:pt x="11" y="3"/>
                  <a:pt x="12" y="5"/>
                  <a:pt x="12" y="6"/>
                </a:cubicBezTo>
                <a:cubicBezTo>
                  <a:pt x="12" y="8"/>
                  <a:pt x="11" y="9"/>
                  <a:pt x="10" y="11"/>
                </a:cubicBezTo>
                <a:cubicBezTo>
                  <a:pt x="9" y="12"/>
                  <a:pt x="7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Freeform 205">
            <a:extLst>
              <a:ext uri="{FF2B5EF4-FFF2-40B4-BE49-F238E27FC236}">
                <a16:creationId xmlns:a16="http://schemas.microsoft.com/office/drawing/2014/main" id="{97707046-E130-4966-8004-637B118D36FA}"/>
              </a:ext>
            </a:extLst>
          </p:cNvPr>
          <p:cNvSpPr>
            <a:spLocks/>
          </p:cNvSpPr>
          <p:nvPr/>
        </p:nvSpPr>
        <p:spPr bwMode="auto">
          <a:xfrm>
            <a:off x="10892398" y="690240"/>
            <a:ext cx="39060" cy="41275"/>
          </a:xfrm>
          <a:custGeom>
            <a:avLst/>
            <a:gdLst>
              <a:gd name="T0" fmla="*/ 7 w 13"/>
              <a:gd name="T1" fmla="*/ 13 h 13"/>
              <a:gd name="T2" fmla="*/ 2 w 13"/>
              <a:gd name="T3" fmla="*/ 11 h 13"/>
              <a:gd name="T4" fmla="*/ 0 w 13"/>
              <a:gd name="T5" fmla="*/ 6 h 13"/>
              <a:gd name="T6" fmla="*/ 2 w 13"/>
              <a:gd name="T7" fmla="*/ 2 h 13"/>
              <a:gd name="T8" fmla="*/ 7 w 13"/>
              <a:gd name="T9" fmla="*/ 0 h 13"/>
              <a:gd name="T10" fmla="*/ 11 w 13"/>
              <a:gd name="T11" fmla="*/ 2 h 13"/>
              <a:gd name="T12" fmla="*/ 11 w 13"/>
              <a:gd name="T13" fmla="*/ 11 h 13"/>
              <a:gd name="T14" fmla="*/ 7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7" y="13"/>
                </a:moveTo>
                <a:cubicBezTo>
                  <a:pt x="5" y="13"/>
                  <a:pt x="3" y="12"/>
                  <a:pt x="2" y="11"/>
                </a:cubicBezTo>
                <a:cubicBezTo>
                  <a:pt x="1" y="9"/>
                  <a:pt x="0" y="8"/>
                  <a:pt x="0" y="6"/>
                </a:cubicBezTo>
                <a:cubicBezTo>
                  <a:pt x="1" y="5"/>
                  <a:pt x="1" y="3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3" y="5"/>
                  <a:pt x="13" y="8"/>
                  <a:pt x="11" y="11"/>
                </a:cubicBezTo>
                <a:cubicBezTo>
                  <a:pt x="10" y="12"/>
                  <a:pt x="8" y="13"/>
                  <a:pt x="7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Freeform 206">
            <a:extLst>
              <a:ext uri="{FF2B5EF4-FFF2-40B4-BE49-F238E27FC236}">
                <a16:creationId xmlns:a16="http://schemas.microsoft.com/office/drawing/2014/main" id="{FA88C604-1F48-42BD-B6D0-7B58DC34EC7F}"/>
              </a:ext>
            </a:extLst>
          </p:cNvPr>
          <p:cNvSpPr>
            <a:spLocks/>
          </p:cNvSpPr>
          <p:nvPr/>
        </p:nvSpPr>
        <p:spPr bwMode="auto">
          <a:xfrm>
            <a:off x="11411577" y="1068065"/>
            <a:ext cx="37433" cy="39688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Freeform 207">
            <a:extLst>
              <a:ext uri="{FF2B5EF4-FFF2-40B4-BE49-F238E27FC236}">
                <a16:creationId xmlns:a16="http://schemas.microsoft.com/office/drawing/2014/main" id="{25BA2286-D87C-4A94-9F5E-E9338E2B1B96}"/>
              </a:ext>
            </a:extLst>
          </p:cNvPr>
          <p:cNvSpPr>
            <a:spLocks/>
          </p:cNvSpPr>
          <p:nvPr/>
        </p:nvSpPr>
        <p:spPr bwMode="auto">
          <a:xfrm>
            <a:off x="11414832" y="879152"/>
            <a:ext cx="34178" cy="38100"/>
          </a:xfrm>
          <a:custGeom>
            <a:avLst/>
            <a:gdLst>
              <a:gd name="T0" fmla="*/ 6 w 12"/>
              <a:gd name="T1" fmla="*/ 12 h 12"/>
              <a:gd name="T2" fmla="*/ 1 w 12"/>
              <a:gd name="T3" fmla="*/ 10 h 12"/>
              <a:gd name="T4" fmla="*/ 0 w 12"/>
              <a:gd name="T5" fmla="*/ 6 h 12"/>
              <a:gd name="T6" fmla="*/ 2 w 12"/>
              <a:gd name="T7" fmla="*/ 2 h 12"/>
              <a:gd name="T8" fmla="*/ 6 w 12"/>
              <a:gd name="T9" fmla="*/ 0 h 12"/>
              <a:gd name="T10" fmla="*/ 10 w 12"/>
              <a:gd name="T11" fmla="*/ 2 h 12"/>
              <a:gd name="T12" fmla="*/ 12 w 12"/>
              <a:gd name="T13" fmla="*/ 6 h 12"/>
              <a:gd name="T14" fmla="*/ 10 w 12"/>
              <a:gd name="T15" fmla="*/ 11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4" y="12"/>
                  <a:pt x="3" y="12"/>
                  <a:pt x="1" y="10"/>
                </a:cubicBezTo>
                <a:cubicBezTo>
                  <a:pt x="0" y="9"/>
                  <a:pt x="0" y="8"/>
                  <a:pt x="0" y="6"/>
                </a:cubicBezTo>
                <a:cubicBezTo>
                  <a:pt x="0" y="5"/>
                  <a:pt x="0" y="3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7" y="0"/>
                  <a:pt x="9" y="1"/>
                  <a:pt x="10" y="2"/>
                </a:cubicBezTo>
                <a:cubicBezTo>
                  <a:pt x="11" y="3"/>
                  <a:pt x="12" y="5"/>
                  <a:pt x="12" y="6"/>
                </a:cubicBezTo>
                <a:cubicBezTo>
                  <a:pt x="12" y="8"/>
                  <a:pt x="11" y="9"/>
                  <a:pt x="10" y="11"/>
                </a:cubicBezTo>
                <a:cubicBezTo>
                  <a:pt x="9" y="12"/>
                  <a:pt x="7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Freeform 208">
            <a:extLst>
              <a:ext uri="{FF2B5EF4-FFF2-40B4-BE49-F238E27FC236}">
                <a16:creationId xmlns:a16="http://schemas.microsoft.com/office/drawing/2014/main" id="{D7AB80F7-0680-4CAF-9A5A-8C922B09148E}"/>
              </a:ext>
            </a:extLst>
          </p:cNvPr>
          <p:cNvSpPr>
            <a:spLocks/>
          </p:cNvSpPr>
          <p:nvPr/>
        </p:nvSpPr>
        <p:spPr bwMode="auto">
          <a:xfrm>
            <a:off x="11237432" y="1068065"/>
            <a:ext cx="39060" cy="39688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9" y="0"/>
                  <a:pt x="10" y="1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10" y="11"/>
                  <a:pt x="9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209">
            <a:extLst>
              <a:ext uri="{FF2B5EF4-FFF2-40B4-BE49-F238E27FC236}">
                <a16:creationId xmlns:a16="http://schemas.microsoft.com/office/drawing/2014/main" id="{2C3A32B1-7FA4-4C7F-90F7-2D41ED82096E}"/>
              </a:ext>
            </a:extLst>
          </p:cNvPr>
          <p:cNvSpPr>
            <a:spLocks/>
          </p:cNvSpPr>
          <p:nvPr/>
        </p:nvSpPr>
        <p:spPr bwMode="auto">
          <a:xfrm>
            <a:off x="11411577" y="690240"/>
            <a:ext cx="37433" cy="41275"/>
          </a:xfrm>
          <a:custGeom>
            <a:avLst/>
            <a:gdLst>
              <a:gd name="T0" fmla="*/ 7 w 13"/>
              <a:gd name="T1" fmla="*/ 13 h 13"/>
              <a:gd name="T2" fmla="*/ 3 w 13"/>
              <a:gd name="T3" fmla="*/ 11 h 13"/>
              <a:gd name="T4" fmla="*/ 3 w 13"/>
              <a:gd name="T5" fmla="*/ 2 h 13"/>
              <a:gd name="T6" fmla="*/ 7 w 13"/>
              <a:gd name="T7" fmla="*/ 0 h 13"/>
              <a:gd name="T8" fmla="*/ 11 w 13"/>
              <a:gd name="T9" fmla="*/ 2 h 13"/>
              <a:gd name="T10" fmla="*/ 13 w 13"/>
              <a:gd name="T11" fmla="*/ 7 h 13"/>
              <a:gd name="T12" fmla="*/ 11 w 13"/>
              <a:gd name="T13" fmla="*/ 11 h 13"/>
              <a:gd name="T14" fmla="*/ 7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7" y="13"/>
                </a:moveTo>
                <a:cubicBezTo>
                  <a:pt x="5" y="13"/>
                  <a:pt x="4" y="12"/>
                  <a:pt x="3" y="11"/>
                </a:cubicBezTo>
                <a:cubicBezTo>
                  <a:pt x="0" y="8"/>
                  <a:pt x="0" y="5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4"/>
                  <a:pt x="13" y="5"/>
                  <a:pt x="13" y="7"/>
                </a:cubicBezTo>
                <a:cubicBezTo>
                  <a:pt x="13" y="8"/>
                  <a:pt x="12" y="10"/>
                  <a:pt x="11" y="11"/>
                </a:cubicBezTo>
                <a:cubicBezTo>
                  <a:pt x="10" y="12"/>
                  <a:pt x="8" y="13"/>
                  <a:pt x="7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Freeform 210">
            <a:extLst>
              <a:ext uri="{FF2B5EF4-FFF2-40B4-BE49-F238E27FC236}">
                <a16:creationId xmlns:a16="http://schemas.microsoft.com/office/drawing/2014/main" id="{3A0AA2E6-DC9A-483B-BDF9-51EC3A04EBAE}"/>
              </a:ext>
            </a:extLst>
          </p:cNvPr>
          <p:cNvSpPr>
            <a:spLocks/>
          </p:cNvSpPr>
          <p:nvPr/>
        </p:nvSpPr>
        <p:spPr bwMode="auto">
          <a:xfrm>
            <a:off x="11240687" y="879152"/>
            <a:ext cx="37433" cy="38100"/>
          </a:xfrm>
          <a:custGeom>
            <a:avLst/>
            <a:gdLst>
              <a:gd name="T0" fmla="*/ 6 w 13"/>
              <a:gd name="T1" fmla="*/ 12 h 12"/>
              <a:gd name="T2" fmla="*/ 1 w 13"/>
              <a:gd name="T3" fmla="*/ 10 h 12"/>
              <a:gd name="T4" fmla="*/ 0 w 13"/>
              <a:gd name="T5" fmla="*/ 6 h 12"/>
              <a:gd name="T6" fmla="*/ 2 w 13"/>
              <a:gd name="T7" fmla="*/ 2 h 12"/>
              <a:gd name="T8" fmla="*/ 6 w 13"/>
              <a:gd name="T9" fmla="*/ 0 h 12"/>
              <a:gd name="T10" fmla="*/ 11 w 13"/>
              <a:gd name="T11" fmla="*/ 2 h 12"/>
              <a:gd name="T12" fmla="*/ 10 w 13"/>
              <a:gd name="T13" fmla="*/ 11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4" y="12"/>
                  <a:pt x="3" y="12"/>
                  <a:pt x="1" y="10"/>
                </a:cubicBezTo>
                <a:cubicBezTo>
                  <a:pt x="0" y="9"/>
                  <a:pt x="0" y="8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2"/>
                </a:cubicBezTo>
                <a:cubicBezTo>
                  <a:pt x="13" y="5"/>
                  <a:pt x="13" y="8"/>
                  <a:pt x="10" y="11"/>
                </a:cubicBezTo>
                <a:cubicBezTo>
                  <a:pt x="9" y="12"/>
                  <a:pt x="7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Freeform 211">
            <a:extLst>
              <a:ext uri="{FF2B5EF4-FFF2-40B4-BE49-F238E27FC236}">
                <a16:creationId xmlns:a16="http://schemas.microsoft.com/office/drawing/2014/main" id="{01736AD4-C617-4EB0-97B4-D77CC0B13CD6}"/>
              </a:ext>
            </a:extLst>
          </p:cNvPr>
          <p:cNvSpPr>
            <a:spLocks/>
          </p:cNvSpPr>
          <p:nvPr/>
        </p:nvSpPr>
        <p:spPr bwMode="auto">
          <a:xfrm>
            <a:off x="11066543" y="1068065"/>
            <a:ext cx="35805" cy="39688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0 w 12"/>
              <a:gd name="T5" fmla="*/ 6 h 12"/>
              <a:gd name="T6" fmla="*/ 2 w 12"/>
              <a:gd name="T7" fmla="*/ 2 h 12"/>
              <a:gd name="T8" fmla="*/ 6 w 12"/>
              <a:gd name="T9" fmla="*/ 0 h 12"/>
              <a:gd name="T10" fmla="*/ 11 w 12"/>
              <a:gd name="T11" fmla="*/ 2 h 12"/>
              <a:gd name="T12" fmla="*/ 12 w 12"/>
              <a:gd name="T13" fmla="*/ 6 h 12"/>
              <a:gd name="T14" fmla="*/ 10 w 12"/>
              <a:gd name="T15" fmla="*/ 10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2" y="8"/>
                  <a:pt x="12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Freeform 212">
            <a:extLst>
              <a:ext uri="{FF2B5EF4-FFF2-40B4-BE49-F238E27FC236}">
                <a16:creationId xmlns:a16="http://schemas.microsoft.com/office/drawing/2014/main" id="{2093017D-AA20-4698-B58E-CE3F5814EB90}"/>
              </a:ext>
            </a:extLst>
          </p:cNvPr>
          <p:cNvSpPr>
            <a:spLocks/>
          </p:cNvSpPr>
          <p:nvPr/>
        </p:nvSpPr>
        <p:spPr bwMode="auto">
          <a:xfrm>
            <a:off x="11411577" y="502915"/>
            <a:ext cx="37433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2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1 w 13"/>
              <a:gd name="T11" fmla="*/ 10 h 12"/>
              <a:gd name="T12" fmla="*/ 7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3" y="4"/>
                  <a:pt x="13" y="7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Freeform 213">
            <a:extLst>
              <a:ext uri="{FF2B5EF4-FFF2-40B4-BE49-F238E27FC236}">
                <a16:creationId xmlns:a16="http://schemas.microsoft.com/office/drawing/2014/main" id="{A2E9D43F-B381-4B06-9778-8FD8C22277FF}"/>
              </a:ext>
            </a:extLst>
          </p:cNvPr>
          <p:cNvSpPr>
            <a:spLocks/>
          </p:cNvSpPr>
          <p:nvPr/>
        </p:nvSpPr>
        <p:spPr bwMode="auto">
          <a:xfrm>
            <a:off x="11240687" y="690240"/>
            <a:ext cx="37433" cy="41275"/>
          </a:xfrm>
          <a:custGeom>
            <a:avLst/>
            <a:gdLst>
              <a:gd name="T0" fmla="*/ 6 w 13"/>
              <a:gd name="T1" fmla="*/ 13 h 13"/>
              <a:gd name="T2" fmla="*/ 2 w 13"/>
              <a:gd name="T3" fmla="*/ 11 h 13"/>
              <a:gd name="T4" fmla="*/ 0 w 13"/>
              <a:gd name="T5" fmla="*/ 6 h 13"/>
              <a:gd name="T6" fmla="*/ 2 w 13"/>
              <a:gd name="T7" fmla="*/ 2 h 13"/>
              <a:gd name="T8" fmla="*/ 6 w 13"/>
              <a:gd name="T9" fmla="*/ 0 h 13"/>
              <a:gd name="T10" fmla="*/ 10 w 13"/>
              <a:gd name="T11" fmla="*/ 2 h 13"/>
              <a:gd name="T12" fmla="*/ 10 w 13"/>
              <a:gd name="T13" fmla="*/ 11 h 13"/>
              <a:gd name="T14" fmla="*/ 6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4" y="13"/>
                  <a:pt x="3" y="12"/>
                  <a:pt x="2" y="11"/>
                </a:cubicBezTo>
                <a:cubicBezTo>
                  <a:pt x="1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3" y="5"/>
                  <a:pt x="13" y="8"/>
                  <a:pt x="10" y="11"/>
                </a:cubicBezTo>
                <a:cubicBezTo>
                  <a:pt x="9" y="12"/>
                  <a:pt x="8" y="13"/>
                  <a:pt x="6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Freeform 214">
            <a:extLst>
              <a:ext uri="{FF2B5EF4-FFF2-40B4-BE49-F238E27FC236}">
                <a16:creationId xmlns:a16="http://schemas.microsoft.com/office/drawing/2014/main" id="{D2C933FC-270C-476D-AE72-E0516F4EA949}"/>
              </a:ext>
            </a:extLst>
          </p:cNvPr>
          <p:cNvSpPr>
            <a:spLocks/>
          </p:cNvSpPr>
          <p:nvPr/>
        </p:nvSpPr>
        <p:spPr bwMode="auto">
          <a:xfrm>
            <a:off x="11066543" y="879152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0 w 13"/>
              <a:gd name="T11" fmla="*/ 11 h 12"/>
              <a:gd name="T12" fmla="*/ 6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2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2"/>
                </a:cubicBezTo>
                <a:cubicBezTo>
                  <a:pt x="13" y="5"/>
                  <a:pt x="13" y="8"/>
                  <a:pt x="10" y="11"/>
                </a:cubicBezTo>
                <a:cubicBezTo>
                  <a:pt x="9" y="12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Freeform 215">
            <a:extLst>
              <a:ext uri="{FF2B5EF4-FFF2-40B4-BE49-F238E27FC236}">
                <a16:creationId xmlns:a16="http://schemas.microsoft.com/office/drawing/2014/main" id="{C86AC606-B010-4A30-9099-16E8FC8B654A}"/>
              </a:ext>
            </a:extLst>
          </p:cNvPr>
          <p:cNvSpPr>
            <a:spLocks/>
          </p:cNvSpPr>
          <p:nvPr/>
        </p:nvSpPr>
        <p:spPr bwMode="auto">
          <a:xfrm>
            <a:off x="10892398" y="1068065"/>
            <a:ext cx="39060" cy="39688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1 w 13"/>
              <a:gd name="T11" fmla="*/ 10 h 12"/>
              <a:gd name="T12" fmla="*/ 7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3" y="4"/>
                  <a:pt x="13" y="8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Freeform 216">
            <a:extLst>
              <a:ext uri="{FF2B5EF4-FFF2-40B4-BE49-F238E27FC236}">
                <a16:creationId xmlns:a16="http://schemas.microsoft.com/office/drawing/2014/main" id="{3BF1BCCB-FA9E-4A4F-AF94-6521F3B28A16}"/>
              </a:ext>
            </a:extLst>
          </p:cNvPr>
          <p:cNvSpPr>
            <a:spLocks/>
          </p:cNvSpPr>
          <p:nvPr/>
        </p:nvSpPr>
        <p:spPr bwMode="auto">
          <a:xfrm>
            <a:off x="11411577" y="314002"/>
            <a:ext cx="37433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2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10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217">
            <a:extLst>
              <a:ext uri="{FF2B5EF4-FFF2-40B4-BE49-F238E27FC236}">
                <a16:creationId xmlns:a16="http://schemas.microsoft.com/office/drawing/2014/main" id="{62B277C6-11F1-498B-852F-43D0358C3CFE}"/>
              </a:ext>
            </a:extLst>
          </p:cNvPr>
          <p:cNvSpPr>
            <a:spLocks/>
          </p:cNvSpPr>
          <p:nvPr/>
        </p:nvSpPr>
        <p:spPr bwMode="auto">
          <a:xfrm>
            <a:off x="11237432" y="502915"/>
            <a:ext cx="39060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7"/>
                  <a:pt x="0" y="4"/>
                  <a:pt x="3" y="2"/>
                </a:cubicBezTo>
                <a:cubicBezTo>
                  <a:pt x="4" y="0"/>
                  <a:pt x="5" y="0"/>
                  <a:pt x="7" y="0"/>
                </a:cubicBezTo>
                <a:cubicBezTo>
                  <a:pt x="9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7"/>
                  <a:pt x="12" y="9"/>
                  <a:pt x="11" y="10"/>
                </a:cubicBezTo>
                <a:cubicBezTo>
                  <a:pt x="10" y="11"/>
                  <a:pt x="9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218">
            <a:extLst>
              <a:ext uri="{FF2B5EF4-FFF2-40B4-BE49-F238E27FC236}">
                <a16:creationId xmlns:a16="http://schemas.microsoft.com/office/drawing/2014/main" id="{06D97250-B756-423D-81A5-0C0C60887848}"/>
              </a:ext>
            </a:extLst>
          </p:cNvPr>
          <p:cNvSpPr>
            <a:spLocks/>
          </p:cNvSpPr>
          <p:nvPr/>
        </p:nvSpPr>
        <p:spPr bwMode="auto">
          <a:xfrm>
            <a:off x="11066543" y="690240"/>
            <a:ext cx="35805" cy="41275"/>
          </a:xfrm>
          <a:custGeom>
            <a:avLst/>
            <a:gdLst>
              <a:gd name="T0" fmla="*/ 6 w 12"/>
              <a:gd name="T1" fmla="*/ 13 h 13"/>
              <a:gd name="T2" fmla="*/ 2 w 12"/>
              <a:gd name="T3" fmla="*/ 11 h 13"/>
              <a:gd name="T4" fmla="*/ 0 w 12"/>
              <a:gd name="T5" fmla="*/ 6 h 13"/>
              <a:gd name="T6" fmla="*/ 2 w 12"/>
              <a:gd name="T7" fmla="*/ 2 h 13"/>
              <a:gd name="T8" fmla="*/ 6 w 12"/>
              <a:gd name="T9" fmla="*/ 0 h 13"/>
              <a:gd name="T10" fmla="*/ 11 w 12"/>
              <a:gd name="T11" fmla="*/ 3 h 13"/>
              <a:gd name="T12" fmla="*/ 12 w 12"/>
              <a:gd name="T13" fmla="*/ 7 h 13"/>
              <a:gd name="T14" fmla="*/ 10 w 12"/>
              <a:gd name="T15" fmla="*/ 11 h 13"/>
              <a:gd name="T16" fmla="*/ 6 w 12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5" y="13"/>
                  <a:pt x="3" y="12"/>
                  <a:pt x="2" y="11"/>
                </a:cubicBezTo>
                <a:cubicBezTo>
                  <a:pt x="1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3"/>
                </a:cubicBezTo>
                <a:cubicBezTo>
                  <a:pt x="12" y="4"/>
                  <a:pt x="12" y="5"/>
                  <a:pt x="12" y="7"/>
                </a:cubicBezTo>
                <a:cubicBezTo>
                  <a:pt x="12" y="8"/>
                  <a:pt x="12" y="10"/>
                  <a:pt x="10" y="11"/>
                </a:cubicBezTo>
                <a:cubicBezTo>
                  <a:pt x="9" y="12"/>
                  <a:pt x="8" y="13"/>
                  <a:pt x="6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219">
            <a:extLst>
              <a:ext uri="{FF2B5EF4-FFF2-40B4-BE49-F238E27FC236}">
                <a16:creationId xmlns:a16="http://schemas.microsoft.com/office/drawing/2014/main" id="{196CA3D4-2765-45B8-A4C4-475ADB087022}"/>
              </a:ext>
            </a:extLst>
          </p:cNvPr>
          <p:cNvSpPr>
            <a:spLocks/>
          </p:cNvSpPr>
          <p:nvPr/>
        </p:nvSpPr>
        <p:spPr bwMode="auto">
          <a:xfrm>
            <a:off x="10892398" y="879152"/>
            <a:ext cx="39060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1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2"/>
                  <a:pt x="2" y="10"/>
                </a:cubicBezTo>
                <a:cubicBezTo>
                  <a:pt x="0" y="8"/>
                  <a:pt x="0" y="5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3" y="8"/>
                  <a:pt x="12" y="9"/>
                  <a:pt x="11" y="11"/>
                </a:cubicBezTo>
                <a:cubicBezTo>
                  <a:pt x="10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 220">
            <a:extLst>
              <a:ext uri="{FF2B5EF4-FFF2-40B4-BE49-F238E27FC236}">
                <a16:creationId xmlns:a16="http://schemas.microsoft.com/office/drawing/2014/main" id="{9DB648C7-22A9-4177-823A-942665EC4C29}"/>
              </a:ext>
            </a:extLst>
          </p:cNvPr>
          <p:cNvSpPr>
            <a:spLocks/>
          </p:cNvSpPr>
          <p:nvPr/>
        </p:nvSpPr>
        <p:spPr bwMode="auto">
          <a:xfrm>
            <a:off x="10718253" y="1068065"/>
            <a:ext cx="39060" cy="39688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Freeform 221">
            <a:extLst>
              <a:ext uri="{FF2B5EF4-FFF2-40B4-BE49-F238E27FC236}">
                <a16:creationId xmlns:a16="http://schemas.microsoft.com/office/drawing/2014/main" id="{311B7A11-77DA-4F29-AAA7-A84B42513031}"/>
              </a:ext>
            </a:extLst>
          </p:cNvPr>
          <p:cNvSpPr>
            <a:spLocks/>
          </p:cNvSpPr>
          <p:nvPr/>
        </p:nvSpPr>
        <p:spPr bwMode="auto">
          <a:xfrm>
            <a:off x="11932384" y="502915"/>
            <a:ext cx="39060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0 w 13"/>
              <a:gd name="T5" fmla="*/ 6 h 12"/>
              <a:gd name="T6" fmla="*/ 2 w 13"/>
              <a:gd name="T7" fmla="*/ 2 h 12"/>
              <a:gd name="T8" fmla="*/ 6 w 13"/>
              <a:gd name="T9" fmla="*/ 0 h 12"/>
              <a:gd name="T10" fmla="*/ 10 w 13"/>
              <a:gd name="T11" fmla="*/ 2 h 12"/>
              <a:gd name="T12" fmla="*/ 10 w 13"/>
              <a:gd name="T13" fmla="*/ 10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4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0"/>
                  <a:pt x="4" y="0"/>
                  <a:pt x="6" y="0"/>
                </a:cubicBezTo>
                <a:cubicBezTo>
                  <a:pt x="7" y="0"/>
                  <a:pt x="9" y="0"/>
                  <a:pt x="10" y="2"/>
                </a:cubicBezTo>
                <a:cubicBezTo>
                  <a:pt x="13" y="4"/>
                  <a:pt x="13" y="8"/>
                  <a:pt x="10" y="10"/>
                </a:cubicBezTo>
                <a:cubicBezTo>
                  <a:pt x="9" y="11"/>
                  <a:pt x="7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Freeform 222">
            <a:extLst>
              <a:ext uri="{FF2B5EF4-FFF2-40B4-BE49-F238E27FC236}">
                <a16:creationId xmlns:a16="http://schemas.microsoft.com/office/drawing/2014/main" id="{633D3538-9A1C-499D-8CEC-9BD8CA3B2708}"/>
              </a:ext>
            </a:extLst>
          </p:cNvPr>
          <p:cNvSpPr>
            <a:spLocks/>
          </p:cNvSpPr>
          <p:nvPr/>
        </p:nvSpPr>
        <p:spPr bwMode="auto">
          <a:xfrm>
            <a:off x="11585722" y="314002"/>
            <a:ext cx="37433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3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0 w 13"/>
              <a:gd name="T13" fmla="*/ 11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7"/>
                  <a:pt x="0" y="4"/>
                  <a:pt x="3" y="2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2" y="8"/>
                  <a:pt x="12" y="9"/>
                  <a:pt x="10" y="11"/>
                </a:cubicBezTo>
                <a:cubicBezTo>
                  <a:pt x="9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Freeform 223">
            <a:extLst>
              <a:ext uri="{FF2B5EF4-FFF2-40B4-BE49-F238E27FC236}">
                <a16:creationId xmlns:a16="http://schemas.microsoft.com/office/drawing/2014/main" id="{598B0369-E3F2-4FF3-BA14-C6F773A2B4A6}"/>
              </a:ext>
            </a:extLst>
          </p:cNvPr>
          <p:cNvSpPr>
            <a:spLocks/>
          </p:cNvSpPr>
          <p:nvPr/>
        </p:nvSpPr>
        <p:spPr bwMode="auto">
          <a:xfrm>
            <a:off x="11585722" y="502915"/>
            <a:ext cx="37433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7"/>
                  <a:pt x="0" y="4"/>
                  <a:pt x="2" y="2"/>
                </a:cubicBezTo>
                <a:cubicBezTo>
                  <a:pt x="4" y="0"/>
                  <a:pt x="5" y="0"/>
                  <a:pt x="6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7"/>
                  <a:pt x="12" y="9"/>
                  <a:pt x="11" y="10"/>
                </a:cubicBezTo>
                <a:cubicBezTo>
                  <a:pt x="9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Freeform 224">
            <a:extLst>
              <a:ext uri="{FF2B5EF4-FFF2-40B4-BE49-F238E27FC236}">
                <a16:creationId xmlns:a16="http://schemas.microsoft.com/office/drawing/2014/main" id="{CA745130-6DB8-43FF-86EC-A876CFB57EED}"/>
              </a:ext>
            </a:extLst>
          </p:cNvPr>
          <p:cNvSpPr>
            <a:spLocks/>
          </p:cNvSpPr>
          <p:nvPr/>
        </p:nvSpPr>
        <p:spPr bwMode="auto">
          <a:xfrm>
            <a:off x="11759866" y="314002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0 w 13"/>
              <a:gd name="T9" fmla="*/ 2 h 12"/>
              <a:gd name="T10" fmla="*/ 10 w 13"/>
              <a:gd name="T11" fmla="*/ 10 h 12"/>
              <a:gd name="T12" fmla="*/ 6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3" y="4"/>
                  <a:pt x="13" y="8"/>
                  <a:pt x="10" y="10"/>
                </a:cubicBezTo>
                <a:cubicBezTo>
                  <a:pt x="9" y="12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Freeform 225">
            <a:extLst>
              <a:ext uri="{FF2B5EF4-FFF2-40B4-BE49-F238E27FC236}">
                <a16:creationId xmlns:a16="http://schemas.microsoft.com/office/drawing/2014/main" id="{B273B9A5-DD84-40CA-AF37-A99349B1871B}"/>
              </a:ext>
            </a:extLst>
          </p:cNvPr>
          <p:cNvSpPr>
            <a:spLocks/>
          </p:cNvSpPr>
          <p:nvPr/>
        </p:nvSpPr>
        <p:spPr bwMode="auto">
          <a:xfrm>
            <a:off x="11585722" y="690240"/>
            <a:ext cx="37433" cy="41275"/>
          </a:xfrm>
          <a:custGeom>
            <a:avLst/>
            <a:gdLst>
              <a:gd name="T0" fmla="*/ 7 w 13"/>
              <a:gd name="T1" fmla="*/ 13 h 13"/>
              <a:gd name="T2" fmla="*/ 2 w 13"/>
              <a:gd name="T3" fmla="*/ 11 h 13"/>
              <a:gd name="T4" fmla="*/ 0 w 13"/>
              <a:gd name="T5" fmla="*/ 7 h 13"/>
              <a:gd name="T6" fmla="*/ 2 w 13"/>
              <a:gd name="T7" fmla="*/ 2 h 13"/>
              <a:gd name="T8" fmla="*/ 6 w 13"/>
              <a:gd name="T9" fmla="*/ 0 h 13"/>
              <a:gd name="T10" fmla="*/ 11 w 13"/>
              <a:gd name="T11" fmla="*/ 2 h 13"/>
              <a:gd name="T12" fmla="*/ 11 w 13"/>
              <a:gd name="T13" fmla="*/ 11 h 13"/>
              <a:gd name="T14" fmla="*/ 7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7" y="13"/>
                </a:moveTo>
                <a:cubicBezTo>
                  <a:pt x="5" y="13"/>
                  <a:pt x="3" y="12"/>
                  <a:pt x="2" y="11"/>
                </a:cubicBezTo>
                <a:cubicBezTo>
                  <a:pt x="1" y="9"/>
                  <a:pt x="0" y="8"/>
                  <a:pt x="0" y="7"/>
                </a:cubicBezTo>
                <a:cubicBezTo>
                  <a:pt x="0" y="5"/>
                  <a:pt x="1" y="3"/>
                  <a:pt x="2" y="2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3" y="5"/>
                  <a:pt x="13" y="8"/>
                  <a:pt x="11" y="11"/>
                </a:cubicBezTo>
                <a:cubicBezTo>
                  <a:pt x="9" y="12"/>
                  <a:pt x="8" y="13"/>
                  <a:pt x="7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Freeform 226">
            <a:extLst>
              <a:ext uri="{FF2B5EF4-FFF2-40B4-BE49-F238E27FC236}">
                <a16:creationId xmlns:a16="http://schemas.microsoft.com/office/drawing/2014/main" id="{CC7D09D1-8C22-4A6C-8CDD-20E3787E6139}"/>
              </a:ext>
            </a:extLst>
          </p:cNvPr>
          <p:cNvSpPr>
            <a:spLocks/>
          </p:cNvSpPr>
          <p:nvPr/>
        </p:nvSpPr>
        <p:spPr bwMode="auto">
          <a:xfrm>
            <a:off x="11759866" y="502915"/>
            <a:ext cx="34178" cy="38100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0 w 12"/>
              <a:gd name="T5" fmla="*/ 6 h 12"/>
              <a:gd name="T6" fmla="*/ 2 w 12"/>
              <a:gd name="T7" fmla="*/ 1 h 12"/>
              <a:gd name="T8" fmla="*/ 6 w 12"/>
              <a:gd name="T9" fmla="*/ 0 h 12"/>
              <a:gd name="T10" fmla="*/ 11 w 12"/>
              <a:gd name="T11" fmla="*/ 2 h 12"/>
              <a:gd name="T12" fmla="*/ 12 w 12"/>
              <a:gd name="T13" fmla="*/ 6 h 12"/>
              <a:gd name="T14" fmla="*/ 10 w 12"/>
              <a:gd name="T15" fmla="*/ 10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1"/>
                </a:cubicBezTo>
                <a:cubicBezTo>
                  <a:pt x="3" y="0"/>
                  <a:pt x="5" y="0"/>
                  <a:pt x="6" y="0"/>
                </a:cubicBezTo>
                <a:cubicBezTo>
                  <a:pt x="8" y="0"/>
                  <a:pt x="9" y="0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2" y="8"/>
                  <a:pt x="12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Freeform 227">
            <a:extLst>
              <a:ext uri="{FF2B5EF4-FFF2-40B4-BE49-F238E27FC236}">
                <a16:creationId xmlns:a16="http://schemas.microsoft.com/office/drawing/2014/main" id="{32BC75B0-F7CC-4003-955B-288C41666883}"/>
              </a:ext>
            </a:extLst>
          </p:cNvPr>
          <p:cNvSpPr>
            <a:spLocks/>
          </p:cNvSpPr>
          <p:nvPr/>
        </p:nvSpPr>
        <p:spPr bwMode="auto">
          <a:xfrm>
            <a:off x="11585722" y="879152"/>
            <a:ext cx="37433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1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2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3" y="8"/>
                  <a:pt x="12" y="9"/>
                  <a:pt x="11" y="11"/>
                </a:cubicBezTo>
                <a:cubicBezTo>
                  <a:pt x="9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Freeform 228">
            <a:extLst>
              <a:ext uri="{FF2B5EF4-FFF2-40B4-BE49-F238E27FC236}">
                <a16:creationId xmlns:a16="http://schemas.microsoft.com/office/drawing/2014/main" id="{EFC97791-D890-4FB8-994D-F223B2B652B7}"/>
              </a:ext>
            </a:extLst>
          </p:cNvPr>
          <p:cNvSpPr>
            <a:spLocks/>
          </p:cNvSpPr>
          <p:nvPr/>
        </p:nvSpPr>
        <p:spPr bwMode="auto">
          <a:xfrm>
            <a:off x="11759866" y="690240"/>
            <a:ext cx="34178" cy="41275"/>
          </a:xfrm>
          <a:custGeom>
            <a:avLst/>
            <a:gdLst>
              <a:gd name="T0" fmla="*/ 6 w 12"/>
              <a:gd name="T1" fmla="*/ 13 h 13"/>
              <a:gd name="T2" fmla="*/ 2 w 12"/>
              <a:gd name="T3" fmla="*/ 11 h 13"/>
              <a:gd name="T4" fmla="*/ 0 w 12"/>
              <a:gd name="T5" fmla="*/ 6 h 13"/>
              <a:gd name="T6" fmla="*/ 2 w 12"/>
              <a:gd name="T7" fmla="*/ 2 h 13"/>
              <a:gd name="T8" fmla="*/ 6 w 12"/>
              <a:gd name="T9" fmla="*/ 0 h 13"/>
              <a:gd name="T10" fmla="*/ 11 w 12"/>
              <a:gd name="T11" fmla="*/ 2 h 13"/>
              <a:gd name="T12" fmla="*/ 12 w 12"/>
              <a:gd name="T13" fmla="*/ 7 h 13"/>
              <a:gd name="T14" fmla="*/ 10 w 12"/>
              <a:gd name="T15" fmla="*/ 11 h 13"/>
              <a:gd name="T16" fmla="*/ 6 w 12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5" y="13"/>
                  <a:pt x="3" y="12"/>
                  <a:pt x="2" y="11"/>
                </a:cubicBezTo>
                <a:cubicBezTo>
                  <a:pt x="1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1" y="2"/>
                </a:cubicBezTo>
                <a:cubicBezTo>
                  <a:pt x="12" y="4"/>
                  <a:pt x="12" y="5"/>
                  <a:pt x="12" y="7"/>
                </a:cubicBezTo>
                <a:cubicBezTo>
                  <a:pt x="12" y="8"/>
                  <a:pt x="12" y="10"/>
                  <a:pt x="10" y="11"/>
                </a:cubicBezTo>
                <a:cubicBezTo>
                  <a:pt x="9" y="12"/>
                  <a:pt x="8" y="13"/>
                  <a:pt x="6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Freeform 229">
            <a:extLst>
              <a:ext uri="{FF2B5EF4-FFF2-40B4-BE49-F238E27FC236}">
                <a16:creationId xmlns:a16="http://schemas.microsoft.com/office/drawing/2014/main" id="{BE51A94A-9538-4768-8549-746DA9A98498}"/>
              </a:ext>
            </a:extLst>
          </p:cNvPr>
          <p:cNvSpPr>
            <a:spLocks/>
          </p:cNvSpPr>
          <p:nvPr/>
        </p:nvSpPr>
        <p:spPr bwMode="auto">
          <a:xfrm>
            <a:off x="11930756" y="1068065"/>
            <a:ext cx="37433" cy="39688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Freeform 230">
            <a:extLst>
              <a:ext uri="{FF2B5EF4-FFF2-40B4-BE49-F238E27FC236}">
                <a16:creationId xmlns:a16="http://schemas.microsoft.com/office/drawing/2014/main" id="{8915B61F-DE1C-48FC-AC43-9BDCED6E8E43}"/>
              </a:ext>
            </a:extLst>
          </p:cNvPr>
          <p:cNvSpPr>
            <a:spLocks/>
          </p:cNvSpPr>
          <p:nvPr/>
        </p:nvSpPr>
        <p:spPr bwMode="auto">
          <a:xfrm>
            <a:off x="11930756" y="879152"/>
            <a:ext cx="40688" cy="38100"/>
          </a:xfrm>
          <a:custGeom>
            <a:avLst/>
            <a:gdLst>
              <a:gd name="T0" fmla="*/ 7 w 14"/>
              <a:gd name="T1" fmla="*/ 12 h 12"/>
              <a:gd name="T2" fmla="*/ 3 w 14"/>
              <a:gd name="T3" fmla="*/ 10 h 12"/>
              <a:gd name="T4" fmla="*/ 3 w 14"/>
              <a:gd name="T5" fmla="*/ 2 h 12"/>
              <a:gd name="T6" fmla="*/ 7 w 14"/>
              <a:gd name="T7" fmla="*/ 0 h 12"/>
              <a:gd name="T8" fmla="*/ 11 w 14"/>
              <a:gd name="T9" fmla="*/ 2 h 12"/>
              <a:gd name="T10" fmla="*/ 11 w 14"/>
              <a:gd name="T11" fmla="*/ 11 h 12"/>
              <a:gd name="T12" fmla="*/ 7 w 1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2">
                <a:moveTo>
                  <a:pt x="7" y="12"/>
                </a:moveTo>
                <a:cubicBezTo>
                  <a:pt x="5" y="12"/>
                  <a:pt x="4" y="12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4" y="5"/>
                  <a:pt x="14" y="8"/>
                  <a:pt x="11" y="11"/>
                </a:cubicBezTo>
                <a:cubicBezTo>
                  <a:pt x="10" y="12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Freeform 231">
            <a:extLst>
              <a:ext uri="{FF2B5EF4-FFF2-40B4-BE49-F238E27FC236}">
                <a16:creationId xmlns:a16="http://schemas.microsoft.com/office/drawing/2014/main" id="{30582C71-1F65-4CA6-AC87-C0F75162947E}"/>
              </a:ext>
            </a:extLst>
          </p:cNvPr>
          <p:cNvSpPr>
            <a:spLocks/>
          </p:cNvSpPr>
          <p:nvPr/>
        </p:nvSpPr>
        <p:spPr bwMode="auto">
          <a:xfrm>
            <a:off x="11759866" y="1068065"/>
            <a:ext cx="37433" cy="39688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0 w 13"/>
              <a:gd name="T9" fmla="*/ 2 h 12"/>
              <a:gd name="T10" fmla="*/ 10 w 13"/>
              <a:gd name="T11" fmla="*/ 10 h 12"/>
              <a:gd name="T12" fmla="*/ 6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3" y="4"/>
                  <a:pt x="13" y="8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Freeform 232">
            <a:extLst>
              <a:ext uri="{FF2B5EF4-FFF2-40B4-BE49-F238E27FC236}">
                <a16:creationId xmlns:a16="http://schemas.microsoft.com/office/drawing/2014/main" id="{CC7D5CC2-8653-4AE7-815B-2C4DB58CDA90}"/>
              </a:ext>
            </a:extLst>
          </p:cNvPr>
          <p:cNvSpPr>
            <a:spLocks/>
          </p:cNvSpPr>
          <p:nvPr/>
        </p:nvSpPr>
        <p:spPr bwMode="auto">
          <a:xfrm>
            <a:off x="11932384" y="690240"/>
            <a:ext cx="35805" cy="41275"/>
          </a:xfrm>
          <a:custGeom>
            <a:avLst/>
            <a:gdLst>
              <a:gd name="T0" fmla="*/ 6 w 12"/>
              <a:gd name="T1" fmla="*/ 13 h 13"/>
              <a:gd name="T2" fmla="*/ 2 w 12"/>
              <a:gd name="T3" fmla="*/ 11 h 13"/>
              <a:gd name="T4" fmla="*/ 0 w 12"/>
              <a:gd name="T5" fmla="*/ 6 h 13"/>
              <a:gd name="T6" fmla="*/ 2 w 12"/>
              <a:gd name="T7" fmla="*/ 2 h 13"/>
              <a:gd name="T8" fmla="*/ 6 w 12"/>
              <a:gd name="T9" fmla="*/ 0 h 13"/>
              <a:gd name="T10" fmla="*/ 10 w 12"/>
              <a:gd name="T11" fmla="*/ 3 h 13"/>
              <a:gd name="T12" fmla="*/ 12 w 12"/>
              <a:gd name="T13" fmla="*/ 7 h 13"/>
              <a:gd name="T14" fmla="*/ 10 w 12"/>
              <a:gd name="T15" fmla="*/ 11 h 13"/>
              <a:gd name="T16" fmla="*/ 6 w 12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3"/>
                  <a:pt x="3" y="12"/>
                  <a:pt x="2" y="11"/>
                </a:cubicBezTo>
                <a:cubicBezTo>
                  <a:pt x="0" y="9"/>
                  <a:pt x="0" y="8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8" y="0"/>
                  <a:pt x="9" y="1"/>
                  <a:pt x="10" y="3"/>
                </a:cubicBezTo>
                <a:cubicBezTo>
                  <a:pt x="11" y="4"/>
                  <a:pt x="12" y="5"/>
                  <a:pt x="12" y="7"/>
                </a:cubicBezTo>
                <a:cubicBezTo>
                  <a:pt x="12" y="8"/>
                  <a:pt x="11" y="10"/>
                  <a:pt x="10" y="11"/>
                </a:cubicBezTo>
                <a:cubicBezTo>
                  <a:pt x="9" y="12"/>
                  <a:pt x="7" y="13"/>
                  <a:pt x="6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Freeform 233">
            <a:extLst>
              <a:ext uri="{FF2B5EF4-FFF2-40B4-BE49-F238E27FC236}">
                <a16:creationId xmlns:a16="http://schemas.microsoft.com/office/drawing/2014/main" id="{1557BCC4-0C26-46F0-B56D-690DC643A14A}"/>
              </a:ext>
            </a:extLst>
          </p:cNvPr>
          <p:cNvSpPr>
            <a:spLocks/>
          </p:cNvSpPr>
          <p:nvPr/>
        </p:nvSpPr>
        <p:spPr bwMode="auto">
          <a:xfrm>
            <a:off x="11759866" y="879152"/>
            <a:ext cx="34178" cy="38100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2 w 12"/>
              <a:gd name="T5" fmla="*/ 2 h 12"/>
              <a:gd name="T6" fmla="*/ 6 w 12"/>
              <a:gd name="T7" fmla="*/ 0 h 12"/>
              <a:gd name="T8" fmla="*/ 10 w 12"/>
              <a:gd name="T9" fmla="*/ 2 h 12"/>
              <a:gd name="T10" fmla="*/ 12 w 12"/>
              <a:gd name="T11" fmla="*/ 6 h 12"/>
              <a:gd name="T12" fmla="*/ 10 w 12"/>
              <a:gd name="T13" fmla="*/ 11 h 12"/>
              <a:gd name="T14" fmla="*/ 6 w 12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5" y="12"/>
                  <a:pt x="3" y="12"/>
                  <a:pt x="2" y="10"/>
                </a:cubicBezTo>
                <a:cubicBezTo>
                  <a:pt x="0" y="8"/>
                  <a:pt x="0" y="5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8" y="0"/>
                  <a:pt x="9" y="1"/>
                  <a:pt x="10" y="2"/>
                </a:cubicBezTo>
                <a:cubicBezTo>
                  <a:pt x="12" y="3"/>
                  <a:pt x="12" y="5"/>
                  <a:pt x="12" y="6"/>
                </a:cubicBezTo>
                <a:cubicBezTo>
                  <a:pt x="12" y="8"/>
                  <a:pt x="12" y="9"/>
                  <a:pt x="10" y="11"/>
                </a:cubicBezTo>
                <a:cubicBezTo>
                  <a:pt x="9" y="12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Freeform 234">
            <a:extLst>
              <a:ext uri="{FF2B5EF4-FFF2-40B4-BE49-F238E27FC236}">
                <a16:creationId xmlns:a16="http://schemas.microsoft.com/office/drawing/2014/main" id="{1ACA2A27-F9D0-4324-854A-A7C00EDB409C}"/>
              </a:ext>
            </a:extLst>
          </p:cNvPr>
          <p:cNvSpPr>
            <a:spLocks/>
          </p:cNvSpPr>
          <p:nvPr/>
        </p:nvSpPr>
        <p:spPr bwMode="auto">
          <a:xfrm>
            <a:off x="11585722" y="1068065"/>
            <a:ext cx="37433" cy="39688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2" y="3"/>
                  <a:pt x="13" y="5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9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Freeform 235">
            <a:extLst>
              <a:ext uri="{FF2B5EF4-FFF2-40B4-BE49-F238E27FC236}">
                <a16:creationId xmlns:a16="http://schemas.microsoft.com/office/drawing/2014/main" id="{EF96C504-FBB4-40EC-83FB-FE5BE78A5882}"/>
              </a:ext>
            </a:extLst>
          </p:cNvPr>
          <p:cNvSpPr>
            <a:spLocks/>
          </p:cNvSpPr>
          <p:nvPr/>
        </p:nvSpPr>
        <p:spPr bwMode="auto">
          <a:xfrm>
            <a:off x="11066543" y="1255390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0 w 13"/>
              <a:gd name="T5" fmla="*/ 6 h 12"/>
              <a:gd name="T6" fmla="*/ 2 w 13"/>
              <a:gd name="T7" fmla="*/ 2 h 12"/>
              <a:gd name="T8" fmla="*/ 6 w 13"/>
              <a:gd name="T9" fmla="*/ 0 h 12"/>
              <a:gd name="T10" fmla="*/ 11 w 13"/>
              <a:gd name="T11" fmla="*/ 2 h 12"/>
              <a:gd name="T12" fmla="*/ 11 w 13"/>
              <a:gd name="T13" fmla="*/ 10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0"/>
                  <a:pt x="5" y="0"/>
                  <a:pt x="6" y="0"/>
                </a:cubicBezTo>
                <a:cubicBezTo>
                  <a:pt x="8" y="0"/>
                  <a:pt x="9" y="0"/>
                  <a:pt x="11" y="2"/>
                </a:cubicBezTo>
                <a:cubicBezTo>
                  <a:pt x="13" y="4"/>
                  <a:pt x="13" y="8"/>
                  <a:pt x="11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7" name="Freeform 236">
            <a:extLst>
              <a:ext uri="{FF2B5EF4-FFF2-40B4-BE49-F238E27FC236}">
                <a16:creationId xmlns:a16="http://schemas.microsoft.com/office/drawing/2014/main" id="{6F21A2C3-2C57-4B96-94EE-14EAEC54DB67}"/>
              </a:ext>
            </a:extLst>
          </p:cNvPr>
          <p:cNvSpPr>
            <a:spLocks/>
          </p:cNvSpPr>
          <p:nvPr/>
        </p:nvSpPr>
        <p:spPr bwMode="auto">
          <a:xfrm>
            <a:off x="10892398" y="1255390"/>
            <a:ext cx="39060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0 w 13"/>
              <a:gd name="T5" fmla="*/ 6 h 12"/>
              <a:gd name="T6" fmla="*/ 3 w 13"/>
              <a:gd name="T7" fmla="*/ 1 h 12"/>
              <a:gd name="T8" fmla="*/ 7 w 13"/>
              <a:gd name="T9" fmla="*/ 0 h 12"/>
              <a:gd name="T10" fmla="*/ 11 w 13"/>
              <a:gd name="T11" fmla="*/ 2 h 12"/>
              <a:gd name="T12" fmla="*/ 13 w 13"/>
              <a:gd name="T13" fmla="*/ 6 h 12"/>
              <a:gd name="T14" fmla="*/ 11 w 13"/>
              <a:gd name="T15" fmla="*/ 10 h 12"/>
              <a:gd name="T16" fmla="*/ 7 w 13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1" y="4"/>
                  <a:pt x="1" y="3"/>
                  <a:pt x="3" y="1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8"/>
                  <a:pt x="12" y="9"/>
                  <a:pt x="11" y="10"/>
                </a:cubicBezTo>
                <a:cubicBezTo>
                  <a:pt x="9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Freeform 237">
            <a:extLst>
              <a:ext uri="{FF2B5EF4-FFF2-40B4-BE49-F238E27FC236}">
                <a16:creationId xmlns:a16="http://schemas.microsoft.com/office/drawing/2014/main" id="{CC44EEE8-4F14-4495-97EB-0EA416B87933}"/>
              </a:ext>
            </a:extLst>
          </p:cNvPr>
          <p:cNvSpPr>
            <a:spLocks/>
          </p:cNvSpPr>
          <p:nvPr/>
        </p:nvSpPr>
        <p:spPr bwMode="auto">
          <a:xfrm>
            <a:off x="11411577" y="1444302"/>
            <a:ext cx="37433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1 h 12"/>
              <a:gd name="T6" fmla="*/ 7 w 13"/>
              <a:gd name="T7" fmla="*/ 0 h 12"/>
              <a:gd name="T8" fmla="*/ 11 w 13"/>
              <a:gd name="T9" fmla="*/ 1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7"/>
                  <a:pt x="0" y="4"/>
                  <a:pt x="3" y="1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1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7"/>
                  <a:pt x="12" y="9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Freeform 238">
            <a:extLst>
              <a:ext uri="{FF2B5EF4-FFF2-40B4-BE49-F238E27FC236}">
                <a16:creationId xmlns:a16="http://schemas.microsoft.com/office/drawing/2014/main" id="{2BEF39AD-E4D0-4416-98C3-D3B3759364CE}"/>
              </a:ext>
            </a:extLst>
          </p:cNvPr>
          <p:cNvSpPr>
            <a:spLocks/>
          </p:cNvSpPr>
          <p:nvPr/>
        </p:nvSpPr>
        <p:spPr bwMode="auto">
          <a:xfrm>
            <a:off x="11411577" y="1255390"/>
            <a:ext cx="37433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2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1 w 13"/>
              <a:gd name="T11" fmla="*/ 10 h 12"/>
              <a:gd name="T12" fmla="*/ 7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2" y="2"/>
                </a:cubicBezTo>
                <a:cubicBezTo>
                  <a:pt x="4" y="0"/>
                  <a:pt x="5" y="0"/>
                  <a:pt x="7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3" y="4"/>
                  <a:pt x="13" y="7"/>
                  <a:pt x="11" y="10"/>
                </a:cubicBezTo>
                <a:cubicBezTo>
                  <a:pt x="10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Freeform 239">
            <a:extLst>
              <a:ext uri="{FF2B5EF4-FFF2-40B4-BE49-F238E27FC236}">
                <a16:creationId xmlns:a16="http://schemas.microsoft.com/office/drawing/2014/main" id="{B37EB666-42E4-40BB-9DDF-AA13E44B9C18}"/>
              </a:ext>
            </a:extLst>
          </p:cNvPr>
          <p:cNvSpPr>
            <a:spLocks/>
          </p:cNvSpPr>
          <p:nvPr/>
        </p:nvSpPr>
        <p:spPr bwMode="auto">
          <a:xfrm>
            <a:off x="11240687" y="1444302"/>
            <a:ext cx="37433" cy="38100"/>
          </a:xfrm>
          <a:custGeom>
            <a:avLst/>
            <a:gdLst>
              <a:gd name="T0" fmla="*/ 6 w 13"/>
              <a:gd name="T1" fmla="*/ 12 h 12"/>
              <a:gd name="T2" fmla="*/ 2 w 13"/>
              <a:gd name="T3" fmla="*/ 10 h 12"/>
              <a:gd name="T4" fmla="*/ 0 w 13"/>
              <a:gd name="T5" fmla="*/ 5 h 12"/>
              <a:gd name="T6" fmla="*/ 2 w 13"/>
              <a:gd name="T7" fmla="*/ 1 h 12"/>
              <a:gd name="T8" fmla="*/ 6 w 13"/>
              <a:gd name="T9" fmla="*/ 0 h 12"/>
              <a:gd name="T10" fmla="*/ 10 w 13"/>
              <a:gd name="T11" fmla="*/ 1 h 12"/>
              <a:gd name="T12" fmla="*/ 10 w 13"/>
              <a:gd name="T13" fmla="*/ 10 h 12"/>
              <a:gd name="T14" fmla="*/ 6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4" y="12"/>
                  <a:pt x="3" y="11"/>
                  <a:pt x="2" y="10"/>
                </a:cubicBezTo>
                <a:cubicBezTo>
                  <a:pt x="1" y="8"/>
                  <a:pt x="0" y="7"/>
                  <a:pt x="0" y="5"/>
                </a:cubicBezTo>
                <a:cubicBezTo>
                  <a:pt x="0" y="4"/>
                  <a:pt x="1" y="2"/>
                  <a:pt x="2" y="1"/>
                </a:cubicBezTo>
                <a:cubicBezTo>
                  <a:pt x="3" y="0"/>
                  <a:pt x="4" y="0"/>
                  <a:pt x="6" y="0"/>
                </a:cubicBezTo>
                <a:cubicBezTo>
                  <a:pt x="8" y="0"/>
                  <a:pt x="9" y="0"/>
                  <a:pt x="10" y="1"/>
                </a:cubicBezTo>
                <a:cubicBezTo>
                  <a:pt x="13" y="4"/>
                  <a:pt x="13" y="7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Freeform 240">
            <a:extLst>
              <a:ext uri="{FF2B5EF4-FFF2-40B4-BE49-F238E27FC236}">
                <a16:creationId xmlns:a16="http://schemas.microsoft.com/office/drawing/2014/main" id="{8D3A2A61-C149-407A-AA22-B4992AC12923}"/>
              </a:ext>
            </a:extLst>
          </p:cNvPr>
          <p:cNvSpPr>
            <a:spLocks/>
          </p:cNvSpPr>
          <p:nvPr/>
        </p:nvSpPr>
        <p:spPr bwMode="auto">
          <a:xfrm>
            <a:off x="11237432" y="1255390"/>
            <a:ext cx="39060" cy="38100"/>
          </a:xfrm>
          <a:custGeom>
            <a:avLst/>
            <a:gdLst>
              <a:gd name="T0" fmla="*/ 7 w 13"/>
              <a:gd name="T1" fmla="*/ 12 h 12"/>
              <a:gd name="T2" fmla="*/ 3 w 13"/>
              <a:gd name="T3" fmla="*/ 10 h 12"/>
              <a:gd name="T4" fmla="*/ 3 w 13"/>
              <a:gd name="T5" fmla="*/ 2 h 12"/>
              <a:gd name="T6" fmla="*/ 7 w 13"/>
              <a:gd name="T7" fmla="*/ 0 h 12"/>
              <a:gd name="T8" fmla="*/ 11 w 13"/>
              <a:gd name="T9" fmla="*/ 2 h 12"/>
              <a:gd name="T10" fmla="*/ 13 w 13"/>
              <a:gd name="T11" fmla="*/ 6 h 12"/>
              <a:gd name="T12" fmla="*/ 11 w 13"/>
              <a:gd name="T13" fmla="*/ 10 h 12"/>
              <a:gd name="T14" fmla="*/ 7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4" y="11"/>
                  <a:pt x="3" y="10"/>
                </a:cubicBezTo>
                <a:cubicBezTo>
                  <a:pt x="0" y="8"/>
                  <a:pt x="0" y="4"/>
                  <a:pt x="3" y="2"/>
                </a:cubicBezTo>
                <a:cubicBezTo>
                  <a:pt x="4" y="0"/>
                  <a:pt x="5" y="0"/>
                  <a:pt x="7" y="0"/>
                </a:cubicBezTo>
                <a:cubicBezTo>
                  <a:pt x="9" y="0"/>
                  <a:pt x="10" y="0"/>
                  <a:pt x="11" y="2"/>
                </a:cubicBezTo>
                <a:cubicBezTo>
                  <a:pt x="12" y="3"/>
                  <a:pt x="13" y="4"/>
                  <a:pt x="13" y="6"/>
                </a:cubicBezTo>
                <a:cubicBezTo>
                  <a:pt x="13" y="7"/>
                  <a:pt x="12" y="9"/>
                  <a:pt x="11" y="10"/>
                </a:cubicBezTo>
                <a:cubicBezTo>
                  <a:pt x="10" y="11"/>
                  <a:pt x="9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Freeform 241">
            <a:extLst>
              <a:ext uri="{FF2B5EF4-FFF2-40B4-BE49-F238E27FC236}">
                <a16:creationId xmlns:a16="http://schemas.microsoft.com/office/drawing/2014/main" id="{E353E85C-9E81-4731-96B7-008714E4C6BC}"/>
              </a:ext>
            </a:extLst>
          </p:cNvPr>
          <p:cNvSpPr>
            <a:spLocks/>
          </p:cNvSpPr>
          <p:nvPr/>
        </p:nvSpPr>
        <p:spPr bwMode="auto">
          <a:xfrm>
            <a:off x="11066543" y="1444302"/>
            <a:ext cx="35805" cy="38100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0 w 12"/>
              <a:gd name="T5" fmla="*/ 5 h 12"/>
              <a:gd name="T6" fmla="*/ 2 w 12"/>
              <a:gd name="T7" fmla="*/ 1 h 12"/>
              <a:gd name="T8" fmla="*/ 6 w 12"/>
              <a:gd name="T9" fmla="*/ 0 h 12"/>
              <a:gd name="T10" fmla="*/ 11 w 12"/>
              <a:gd name="T11" fmla="*/ 2 h 12"/>
              <a:gd name="T12" fmla="*/ 12 w 12"/>
              <a:gd name="T13" fmla="*/ 6 h 12"/>
              <a:gd name="T14" fmla="*/ 10 w 12"/>
              <a:gd name="T15" fmla="*/ 10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8"/>
                  <a:pt x="0" y="7"/>
                  <a:pt x="0" y="5"/>
                </a:cubicBezTo>
                <a:cubicBezTo>
                  <a:pt x="0" y="4"/>
                  <a:pt x="1" y="2"/>
                  <a:pt x="2" y="1"/>
                </a:cubicBezTo>
                <a:cubicBezTo>
                  <a:pt x="3" y="0"/>
                  <a:pt x="5" y="0"/>
                  <a:pt x="6" y="0"/>
                </a:cubicBezTo>
                <a:cubicBezTo>
                  <a:pt x="8" y="0"/>
                  <a:pt x="9" y="0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2" y="7"/>
                  <a:pt x="12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Freeform 242">
            <a:extLst>
              <a:ext uri="{FF2B5EF4-FFF2-40B4-BE49-F238E27FC236}">
                <a16:creationId xmlns:a16="http://schemas.microsoft.com/office/drawing/2014/main" id="{B3FF354D-AB86-4671-B523-84527C6CE82A}"/>
              </a:ext>
            </a:extLst>
          </p:cNvPr>
          <p:cNvSpPr>
            <a:spLocks/>
          </p:cNvSpPr>
          <p:nvPr/>
        </p:nvSpPr>
        <p:spPr bwMode="auto">
          <a:xfrm>
            <a:off x="11585722" y="1255390"/>
            <a:ext cx="37433" cy="38100"/>
          </a:xfrm>
          <a:custGeom>
            <a:avLst/>
            <a:gdLst>
              <a:gd name="T0" fmla="*/ 7 w 13"/>
              <a:gd name="T1" fmla="*/ 12 h 12"/>
              <a:gd name="T2" fmla="*/ 2 w 13"/>
              <a:gd name="T3" fmla="*/ 10 h 12"/>
              <a:gd name="T4" fmla="*/ 2 w 13"/>
              <a:gd name="T5" fmla="*/ 2 h 12"/>
              <a:gd name="T6" fmla="*/ 6 w 13"/>
              <a:gd name="T7" fmla="*/ 0 h 12"/>
              <a:gd name="T8" fmla="*/ 11 w 13"/>
              <a:gd name="T9" fmla="*/ 2 h 12"/>
              <a:gd name="T10" fmla="*/ 11 w 13"/>
              <a:gd name="T11" fmla="*/ 10 h 12"/>
              <a:gd name="T12" fmla="*/ 7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5" y="12"/>
                  <a:pt x="3" y="11"/>
                  <a:pt x="2" y="10"/>
                </a:cubicBezTo>
                <a:cubicBezTo>
                  <a:pt x="0" y="7"/>
                  <a:pt x="0" y="4"/>
                  <a:pt x="2" y="2"/>
                </a:cubicBezTo>
                <a:cubicBezTo>
                  <a:pt x="4" y="0"/>
                  <a:pt x="5" y="0"/>
                  <a:pt x="6" y="0"/>
                </a:cubicBezTo>
                <a:cubicBezTo>
                  <a:pt x="8" y="0"/>
                  <a:pt x="10" y="0"/>
                  <a:pt x="11" y="2"/>
                </a:cubicBezTo>
                <a:cubicBezTo>
                  <a:pt x="13" y="4"/>
                  <a:pt x="13" y="8"/>
                  <a:pt x="11" y="10"/>
                </a:cubicBezTo>
                <a:cubicBezTo>
                  <a:pt x="9" y="11"/>
                  <a:pt x="8" y="12"/>
                  <a:pt x="7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Freeform 243">
            <a:extLst>
              <a:ext uri="{FF2B5EF4-FFF2-40B4-BE49-F238E27FC236}">
                <a16:creationId xmlns:a16="http://schemas.microsoft.com/office/drawing/2014/main" id="{F589334D-35B7-4A41-924F-7F498E3505ED}"/>
              </a:ext>
            </a:extLst>
          </p:cNvPr>
          <p:cNvSpPr>
            <a:spLocks/>
          </p:cNvSpPr>
          <p:nvPr/>
        </p:nvSpPr>
        <p:spPr bwMode="auto">
          <a:xfrm>
            <a:off x="11585722" y="1441127"/>
            <a:ext cx="37433" cy="41275"/>
          </a:xfrm>
          <a:custGeom>
            <a:avLst/>
            <a:gdLst>
              <a:gd name="T0" fmla="*/ 7 w 13"/>
              <a:gd name="T1" fmla="*/ 13 h 13"/>
              <a:gd name="T2" fmla="*/ 2 w 13"/>
              <a:gd name="T3" fmla="*/ 11 h 13"/>
              <a:gd name="T4" fmla="*/ 0 w 13"/>
              <a:gd name="T5" fmla="*/ 7 h 13"/>
              <a:gd name="T6" fmla="*/ 2 w 13"/>
              <a:gd name="T7" fmla="*/ 2 h 13"/>
              <a:gd name="T8" fmla="*/ 6 w 13"/>
              <a:gd name="T9" fmla="*/ 0 h 13"/>
              <a:gd name="T10" fmla="*/ 11 w 13"/>
              <a:gd name="T11" fmla="*/ 2 h 13"/>
              <a:gd name="T12" fmla="*/ 11 w 13"/>
              <a:gd name="T13" fmla="*/ 11 h 13"/>
              <a:gd name="T14" fmla="*/ 7 w 1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7" y="13"/>
                </a:moveTo>
                <a:cubicBezTo>
                  <a:pt x="5" y="13"/>
                  <a:pt x="3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ubicBezTo>
                  <a:pt x="0" y="5"/>
                  <a:pt x="1" y="4"/>
                  <a:pt x="2" y="2"/>
                </a:cubicBezTo>
                <a:cubicBezTo>
                  <a:pt x="4" y="1"/>
                  <a:pt x="5" y="0"/>
                  <a:pt x="6" y="0"/>
                </a:cubicBezTo>
                <a:cubicBezTo>
                  <a:pt x="8" y="0"/>
                  <a:pt x="10" y="1"/>
                  <a:pt x="11" y="2"/>
                </a:cubicBezTo>
                <a:cubicBezTo>
                  <a:pt x="13" y="5"/>
                  <a:pt x="13" y="8"/>
                  <a:pt x="11" y="11"/>
                </a:cubicBezTo>
                <a:cubicBezTo>
                  <a:pt x="9" y="12"/>
                  <a:pt x="8" y="13"/>
                  <a:pt x="7" y="13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5" name="Freeform 244">
            <a:extLst>
              <a:ext uri="{FF2B5EF4-FFF2-40B4-BE49-F238E27FC236}">
                <a16:creationId xmlns:a16="http://schemas.microsoft.com/office/drawing/2014/main" id="{99C645A3-5E1B-4440-AD93-0F816F57D433}"/>
              </a:ext>
            </a:extLst>
          </p:cNvPr>
          <p:cNvSpPr>
            <a:spLocks/>
          </p:cNvSpPr>
          <p:nvPr/>
        </p:nvSpPr>
        <p:spPr bwMode="auto">
          <a:xfrm>
            <a:off x="11759866" y="1255390"/>
            <a:ext cx="34178" cy="38100"/>
          </a:xfrm>
          <a:custGeom>
            <a:avLst/>
            <a:gdLst>
              <a:gd name="T0" fmla="*/ 6 w 12"/>
              <a:gd name="T1" fmla="*/ 12 h 12"/>
              <a:gd name="T2" fmla="*/ 2 w 12"/>
              <a:gd name="T3" fmla="*/ 10 h 12"/>
              <a:gd name="T4" fmla="*/ 0 w 12"/>
              <a:gd name="T5" fmla="*/ 6 h 12"/>
              <a:gd name="T6" fmla="*/ 2 w 12"/>
              <a:gd name="T7" fmla="*/ 1 h 12"/>
              <a:gd name="T8" fmla="*/ 6 w 12"/>
              <a:gd name="T9" fmla="*/ 0 h 12"/>
              <a:gd name="T10" fmla="*/ 11 w 12"/>
              <a:gd name="T11" fmla="*/ 2 h 12"/>
              <a:gd name="T12" fmla="*/ 12 w 12"/>
              <a:gd name="T13" fmla="*/ 6 h 12"/>
              <a:gd name="T14" fmla="*/ 10 w 12"/>
              <a:gd name="T15" fmla="*/ 10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1"/>
                </a:cubicBezTo>
                <a:cubicBezTo>
                  <a:pt x="3" y="0"/>
                  <a:pt x="5" y="0"/>
                  <a:pt x="6" y="0"/>
                </a:cubicBezTo>
                <a:cubicBezTo>
                  <a:pt x="8" y="0"/>
                  <a:pt x="9" y="0"/>
                  <a:pt x="11" y="2"/>
                </a:cubicBezTo>
                <a:cubicBezTo>
                  <a:pt x="12" y="3"/>
                  <a:pt x="12" y="4"/>
                  <a:pt x="12" y="6"/>
                </a:cubicBezTo>
                <a:cubicBezTo>
                  <a:pt x="12" y="8"/>
                  <a:pt x="12" y="9"/>
                  <a:pt x="10" y="10"/>
                </a:cubicBezTo>
                <a:cubicBezTo>
                  <a:pt x="9" y="11"/>
                  <a:pt x="8" y="12"/>
                  <a:pt x="6" y="12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Freeform 251">
            <a:extLst>
              <a:ext uri="{FF2B5EF4-FFF2-40B4-BE49-F238E27FC236}">
                <a16:creationId xmlns:a16="http://schemas.microsoft.com/office/drawing/2014/main" id="{90609A78-366E-4CCC-9A4C-907802ECF9FE}"/>
              </a:ext>
            </a:extLst>
          </p:cNvPr>
          <p:cNvSpPr>
            <a:spLocks noEditPoints="1"/>
          </p:cNvSpPr>
          <p:nvPr/>
        </p:nvSpPr>
        <p:spPr bwMode="auto">
          <a:xfrm>
            <a:off x="11026348" y="1806569"/>
            <a:ext cx="297836" cy="323850"/>
          </a:xfrm>
          <a:custGeom>
            <a:avLst/>
            <a:gdLst>
              <a:gd name="T0" fmla="*/ 69 w 183"/>
              <a:gd name="T1" fmla="*/ 204 h 204"/>
              <a:gd name="T2" fmla="*/ 69 w 183"/>
              <a:gd name="T3" fmla="*/ 127 h 204"/>
              <a:gd name="T4" fmla="*/ 0 w 183"/>
              <a:gd name="T5" fmla="*/ 127 h 204"/>
              <a:gd name="T6" fmla="*/ 0 w 183"/>
              <a:gd name="T7" fmla="*/ 77 h 204"/>
              <a:gd name="T8" fmla="*/ 69 w 183"/>
              <a:gd name="T9" fmla="*/ 77 h 204"/>
              <a:gd name="T10" fmla="*/ 69 w 183"/>
              <a:gd name="T11" fmla="*/ 0 h 204"/>
              <a:gd name="T12" fmla="*/ 114 w 183"/>
              <a:gd name="T13" fmla="*/ 0 h 204"/>
              <a:gd name="T14" fmla="*/ 114 w 183"/>
              <a:gd name="T15" fmla="*/ 77 h 204"/>
              <a:gd name="T16" fmla="*/ 183 w 183"/>
              <a:gd name="T17" fmla="*/ 77 h 204"/>
              <a:gd name="T18" fmla="*/ 183 w 183"/>
              <a:gd name="T19" fmla="*/ 127 h 204"/>
              <a:gd name="T20" fmla="*/ 114 w 183"/>
              <a:gd name="T21" fmla="*/ 127 h 204"/>
              <a:gd name="T22" fmla="*/ 114 w 183"/>
              <a:gd name="T23" fmla="*/ 204 h 204"/>
              <a:gd name="T24" fmla="*/ 69 w 183"/>
              <a:gd name="T25" fmla="*/ 204 h 204"/>
              <a:gd name="T26" fmla="*/ 72 w 183"/>
              <a:gd name="T27" fmla="*/ 123 h 204"/>
              <a:gd name="T28" fmla="*/ 72 w 183"/>
              <a:gd name="T29" fmla="*/ 200 h 204"/>
              <a:gd name="T30" fmla="*/ 112 w 183"/>
              <a:gd name="T31" fmla="*/ 200 h 204"/>
              <a:gd name="T32" fmla="*/ 112 w 183"/>
              <a:gd name="T33" fmla="*/ 123 h 204"/>
              <a:gd name="T34" fmla="*/ 181 w 183"/>
              <a:gd name="T35" fmla="*/ 123 h 204"/>
              <a:gd name="T36" fmla="*/ 181 w 183"/>
              <a:gd name="T37" fmla="*/ 79 h 204"/>
              <a:gd name="T38" fmla="*/ 112 w 183"/>
              <a:gd name="T39" fmla="*/ 79 h 204"/>
              <a:gd name="T40" fmla="*/ 112 w 183"/>
              <a:gd name="T41" fmla="*/ 2 h 204"/>
              <a:gd name="T42" fmla="*/ 72 w 183"/>
              <a:gd name="T43" fmla="*/ 2 h 204"/>
              <a:gd name="T44" fmla="*/ 72 w 183"/>
              <a:gd name="T45" fmla="*/ 79 h 204"/>
              <a:gd name="T46" fmla="*/ 3 w 183"/>
              <a:gd name="T47" fmla="*/ 79 h 204"/>
              <a:gd name="T48" fmla="*/ 3 w 183"/>
              <a:gd name="T49" fmla="*/ 123 h 204"/>
              <a:gd name="T50" fmla="*/ 72 w 183"/>
              <a:gd name="T51" fmla="*/ 12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" h="204">
                <a:moveTo>
                  <a:pt x="69" y="204"/>
                </a:moveTo>
                <a:lnTo>
                  <a:pt x="69" y="127"/>
                </a:lnTo>
                <a:lnTo>
                  <a:pt x="0" y="127"/>
                </a:lnTo>
                <a:lnTo>
                  <a:pt x="0" y="77"/>
                </a:lnTo>
                <a:lnTo>
                  <a:pt x="69" y="77"/>
                </a:lnTo>
                <a:lnTo>
                  <a:pt x="69" y="0"/>
                </a:lnTo>
                <a:lnTo>
                  <a:pt x="114" y="0"/>
                </a:lnTo>
                <a:lnTo>
                  <a:pt x="114" y="77"/>
                </a:lnTo>
                <a:lnTo>
                  <a:pt x="183" y="77"/>
                </a:lnTo>
                <a:lnTo>
                  <a:pt x="183" y="127"/>
                </a:lnTo>
                <a:lnTo>
                  <a:pt x="114" y="127"/>
                </a:lnTo>
                <a:lnTo>
                  <a:pt x="114" y="204"/>
                </a:lnTo>
                <a:lnTo>
                  <a:pt x="69" y="204"/>
                </a:lnTo>
                <a:close/>
                <a:moveTo>
                  <a:pt x="72" y="123"/>
                </a:moveTo>
                <a:lnTo>
                  <a:pt x="72" y="200"/>
                </a:lnTo>
                <a:lnTo>
                  <a:pt x="112" y="200"/>
                </a:lnTo>
                <a:lnTo>
                  <a:pt x="112" y="123"/>
                </a:lnTo>
                <a:lnTo>
                  <a:pt x="181" y="123"/>
                </a:lnTo>
                <a:lnTo>
                  <a:pt x="181" y="79"/>
                </a:lnTo>
                <a:lnTo>
                  <a:pt x="112" y="79"/>
                </a:lnTo>
                <a:lnTo>
                  <a:pt x="112" y="2"/>
                </a:lnTo>
                <a:lnTo>
                  <a:pt x="72" y="2"/>
                </a:lnTo>
                <a:lnTo>
                  <a:pt x="72" y="79"/>
                </a:lnTo>
                <a:lnTo>
                  <a:pt x="3" y="79"/>
                </a:lnTo>
                <a:lnTo>
                  <a:pt x="3" y="123"/>
                </a:lnTo>
                <a:lnTo>
                  <a:pt x="72" y="123"/>
                </a:ln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Freeform 252">
            <a:extLst>
              <a:ext uri="{FF2B5EF4-FFF2-40B4-BE49-F238E27FC236}">
                <a16:creationId xmlns:a16="http://schemas.microsoft.com/office/drawing/2014/main" id="{C772F140-4D67-48FC-9630-C4061B2ED049}"/>
              </a:ext>
            </a:extLst>
          </p:cNvPr>
          <p:cNvSpPr>
            <a:spLocks noEditPoints="1"/>
          </p:cNvSpPr>
          <p:nvPr/>
        </p:nvSpPr>
        <p:spPr bwMode="auto">
          <a:xfrm>
            <a:off x="11019838" y="1800219"/>
            <a:ext cx="309229" cy="336550"/>
          </a:xfrm>
          <a:custGeom>
            <a:avLst/>
            <a:gdLst>
              <a:gd name="T0" fmla="*/ 76 w 190"/>
              <a:gd name="T1" fmla="*/ 208 h 212"/>
              <a:gd name="T2" fmla="*/ 7 w 190"/>
              <a:gd name="T3" fmla="*/ 127 h 212"/>
              <a:gd name="T4" fmla="*/ 76 w 190"/>
              <a:gd name="T5" fmla="*/ 85 h 212"/>
              <a:gd name="T6" fmla="*/ 114 w 190"/>
              <a:gd name="T7" fmla="*/ 8 h 212"/>
              <a:gd name="T8" fmla="*/ 183 w 190"/>
              <a:gd name="T9" fmla="*/ 85 h 212"/>
              <a:gd name="T10" fmla="*/ 114 w 190"/>
              <a:gd name="T11" fmla="*/ 127 h 212"/>
              <a:gd name="T12" fmla="*/ 73 w 190"/>
              <a:gd name="T13" fmla="*/ 204 h 212"/>
              <a:gd name="T14" fmla="*/ 76 w 190"/>
              <a:gd name="T15" fmla="*/ 208 h 212"/>
              <a:gd name="T16" fmla="*/ 73 w 190"/>
              <a:gd name="T17" fmla="*/ 212 h 212"/>
              <a:gd name="T18" fmla="*/ 121 w 190"/>
              <a:gd name="T19" fmla="*/ 136 h 212"/>
              <a:gd name="T20" fmla="*/ 190 w 190"/>
              <a:gd name="T21" fmla="*/ 77 h 212"/>
              <a:gd name="T22" fmla="*/ 121 w 190"/>
              <a:gd name="T23" fmla="*/ 0 h 212"/>
              <a:gd name="T24" fmla="*/ 69 w 190"/>
              <a:gd name="T25" fmla="*/ 77 h 212"/>
              <a:gd name="T26" fmla="*/ 0 w 190"/>
              <a:gd name="T27" fmla="*/ 136 h 212"/>
              <a:gd name="T28" fmla="*/ 69 w 190"/>
              <a:gd name="T29" fmla="*/ 212 h 212"/>
              <a:gd name="T30" fmla="*/ 73 w 190"/>
              <a:gd name="T31" fmla="*/ 208 h 212"/>
              <a:gd name="T32" fmla="*/ 73 w 190"/>
              <a:gd name="T33" fmla="*/ 127 h 212"/>
              <a:gd name="T34" fmla="*/ 120 w 190"/>
              <a:gd name="T35" fmla="*/ 208 h 212"/>
              <a:gd name="T36" fmla="*/ 188 w 190"/>
              <a:gd name="T37" fmla="*/ 131 h 212"/>
              <a:gd name="T38" fmla="*/ 120 w 190"/>
              <a:gd name="T39" fmla="*/ 79 h 212"/>
              <a:gd name="T40" fmla="*/ 73 w 190"/>
              <a:gd name="T41" fmla="*/ 2 h 212"/>
              <a:gd name="T42" fmla="*/ 4 w 190"/>
              <a:gd name="T43" fmla="*/ 79 h 212"/>
              <a:gd name="T44" fmla="*/ 76 w 190"/>
              <a:gd name="T45" fmla="*/ 131 h 212"/>
              <a:gd name="T46" fmla="*/ 73 w 190"/>
              <a:gd name="T47" fmla="*/ 127 h 212"/>
              <a:gd name="T48" fmla="*/ 76 w 190"/>
              <a:gd name="T49" fmla="*/ 123 h 212"/>
              <a:gd name="T50" fmla="*/ 11 w 190"/>
              <a:gd name="T51" fmla="*/ 87 h 212"/>
              <a:gd name="T52" fmla="*/ 80 w 190"/>
              <a:gd name="T53" fmla="*/ 10 h 212"/>
              <a:gd name="T54" fmla="*/ 112 w 190"/>
              <a:gd name="T55" fmla="*/ 87 h 212"/>
              <a:gd name="T56" fmla="*/ 181 w 190"/>
              <a:gd name="T57" fmla="*/ 123 h 212"/>
              <a:gd name="T58" fmla="*/ 112 w 190"/>
              <a:gd name="T59" fmla="*/ 200 h 212"/>
              <a:gd name="T60" fmla="*/ 80 w 190"/>
              <a:gd name="T61" fmla="*/ 123 h 212"/>
              <a:gd name="T62" fmla="*/ 76 w 190"/>
              <a:gd name="T63" fmla="*/ 12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0" h="212">
                <a:moveTo>
                  <a:pt x="73" y="208"/>
                </a:moveTo>
                <a:lnTo>
                  <a:pt x="76" y="208"/>
                </a:lnTo>
                <a:lnTo>
                  <a:pt x="76" y="127"/>
                </a:lnTo>
                <a:lnTo>
                  <a:pt x="7" y="127"/>
                </a:lnTo>
                <a:lnTo>
                  <a:pt x="7" y="85"/>
                </a:lnTo>
                <a:lnTo>
                  <a:pt x="76" y="85"/>
                </a:lnTo>
                <a:lnTo>
                  <a:pt x="76" y="8"/>
                </a:lnTo>
                <a:lnTo>
                  <a:pt x="114" y="8"/>
                </a:lnTo>
                <a:lnTo>
                  <a:pt x="114" y="85"/>
                </a:lnTo>
                <a:lnTo>
                  <a:pt x="183" y="85"/>
                </a:lnTo>
                <a:lnTo>
                  <a:pt x="183" y="127"/>
                </a:lnTo>
                <a:lnTo>
                  <a:pt x="114" y="127"/>
                </a:lnTo>
                <a:lnTo>
                  <a:pt x="114" y="204"/>
                </a:lnTo>
                <a:lnTo>
                  <a:pt x="73" y="204"/>
                </a:lnTo>
                <a:lnTo>
                  <a:pt x="73" y="208"/>
                </a:lnTo>
                <a:lnTo>
                  <a:pt x="76" y="208"/>
                </a:lnTo>
                <a:lnTo>
                  <a:pt x="73" y="208"/>
                </a:lnTo>
                <a:lnTo>
                  <a:pt x="73" y="212"/>
                </a:lnTo>
                <a:lnTo>
                  <a:pt x="121" y="212"/>
                </a:lnTo>
                <a:lnTo>
                  <a:pt x="121" y="136"/>
                </a:lnTo>
                <a:lnTo>
                  <a:pt x="190" y="136"/>
                </a:lnTo>
                <a:lnTo>
                  <a:pt x="190" y="77"/>
                </a:lnTo>
                <a:lnTo>
                  <a:pt x="121" y="77"/>
                </a:lnTo>
                <a:lnTo>
                  <a:pt x="121" y="0"/>
                </a:lnTo>
                <a:lnTo>
                  <a:pt x="69" y="0"/>
                </a:lnTo>
                <a:lnTo>
                  <a:pt x="69" y="77"/>
                </a:lnTo>
                <a:lnTo>
                  <a:pt x="0" y="77"/>
                </a:lnTo>
                <a:lnTo>
                  <a:pt x="0" y="136"/>
                </a:lnTo>
                <a:lnTo>
                  <a:pt x="69" y="136"/>
                </a:lnTo>
                <a:lnTo>
                  <a:pt x="69" y="212"/>
                </a:lnTo>
                <a:lnTo>
                  <a:pt x="73" y="212"/>
                </a:lnTo>
                <a:lnTo>
                  <a:pt x="73" y="208"/>
                </a:lnTo>
                <a:close/>
                <a:moveTo>
                  <a:pt x="76" y="127"/>
                </a:moveTo>
                <a:lnTo>
                  <a:pt x="73" y="127"/>
                </a:lnTo>
                <a:lnTo>
                  <a:pt x="73" y="208"/>
                </a:lnTo>
                <a:lnTo>
                  <a:pt x="120" y="208"/>
                </a:lnTo>
                <a:lnTo>
                  <a:pt x="120" y="131"/>
                </a:lnTo>
                <a:lnTo>
                  <a:pt x="188" y="131"/>
                </a:lnTo>
                <a:lnTo>
                  <a:pt x="188" y="79"/>
                </a:lnTo>
                <a:lnTo>
                  <a:pt x="120" y="79"/>
                </a:lnTo>
                <a:lnTo>
                  <a:pt x="120" y="2"/>
                </a:lnTo>
                <a:lnTo>
                  <a:pt x="73" y="2"/>
                </a:lnTo>
                <a:lnTo>
                  <a:pt x="73" y="79"/>
                </a:lnTo>
                <a:lnTo>
                  <a:pt x="4" y="79"/>
                </a:lnTo>
                <a:lnTo>
                  <a:pt x="4" y="131"/>
                </a:lnTo>
                <a:lnTo>
                  <a:pt x="76" y="131"/>
                </a:lnTo>
                <a:lnTo>
                  <a:pt x="76" y="127"/>
                </a:lnTo>
                <a:lnTo>
                  <a:pt x="73" y="127"/>
                </a:lnTo>
                <a:lnTo>
                  <a:pt x="76" y="127"/>
                </a:lnTo>
                <a:lnTo>
                  <a:pt x="76" y="123"/>
                </a:lnTo>
                <a:lnTo>
                  <a:pt x="11" y="123"/>
                </a:lnTo>
                <a:lnTo>
                  <a:pt x="11" y="87"/>
                </a:lnTo>
                <a:lnTo>
                  <a:pt x="80" y="87"/>
                </a:lnTo>
                <a:lnTo>
                  <a:pt x="80" y="10"/>
                </a:lnTo>
                <a:lnTo>
                  <a:pt x="112" y="10"/>
                </a:lnTo>
                <a:lnTo>
                  <a:pt x="112" y="87"/>
                </a:lnTo>
                <a:lnTo>
                  <a:pt x="181" y="87"/>
                </a:lnTo>
                <a:lnTo>
                  <a:pt x="181" y="123"/>
                </a:lnTo>
                <a:lnTo>
                  <a:pt x="112" y="123"/>
                </a:lnTo>
                <a:lnTo>
                  <a:pt x="112" y="200"/>
                </a:lnTo>
                <a:lnTo>
                  <a:pt x="80" y="200"/>
                </a:lnTo>
                <a:lnTo>
                  <a:pt x="80" y="123"/>
                </a:lnTo>
                <a:lnTo>
                  <a:pt x="76" y="123"/>
                </a:lnTo>
                <a:lnTo>
                  <a:pt x="76" y="127"/>
                </a:ln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4" name="Freeform 297">
            <a:extLst>
              <a:ext uri="{FF2B5EF4-FFF2-40B4-BE49-F238E27FC236}">
                <a16:creationId xmlns:a16="http://schemas.microsoft.com/office/drawing/2014/main" id="{C35C121E-825A-4A95-BDCF-02E3CA155C5C}"/>
              </a:ext>
            </a:extLst>
          </p:cNvPr>
          <p:cNvSpPr>
            <a:spLocks/>
          </p:cNvSpPr>
          <p:nvPr/>
        </p:nvSpPr>
        <p:spPr bwMode="auto">
          <a:xfrm>
            <a:off x="8829565" y="295429"/>
            <a:ext cx="1458258" cy="257175"/>
          </a:xfrm>
          <a:custGeom>
            <a:avLst/>
            <a:gdLst>
              <a:gd name="T0" fmla="*/ 430 w 495"/>
              <a:gd name="T1" fmla="*/ 80 h 80"/>
              <a:gd name="T2" fmla="*/ 430 w 495"/>
              <a:gd name="T3" fmla="*/ 80 h 80"/>
              <a:gd name="T4" fmla="*/ 401 w 495"/>
              <a:gd name="T5" fmla="*/ 65 h 80"/>
              <a:gd name="T6" fmla="*/ 365 w 495"/>
              <a:gd name="T7" fmla="*/ 18 h 80"/>
              <a:gd name="T8" fmla="*/ 339 w 495"/>
              <a:gd name="T9" fmla="*/ 4 h 80"/>
              <a:gd name="T10" fmla="*/ 313 w 495"/>
              <a:gd name="T11" fmla="*/ 18 h 80"/>
              <a:gd name="T12" fmla="*/ 277 w 495"/>
              <a:gd name="T13" fmla="*/ 65 h 80"/>
              <a:gd name="T14" fmla="*/ 248 w 495"/>
              <a:gd name="T15" fmla="*/ 80 h 80"/>
              <a:gd name="T16" fmla="*/ 219 w 495"/>
              <a:gd name="T17" fmla="*/ 65 h 80"/>
              <a:gd name="T18" fmla="*/ 183 w 495"/>
              <a:gd name="T19" fmla="*/ 18 h 80"/>
              <a:gd name="T20" fmla="*/ 157 w 495"/>
              <a:gd name="T21" fmla="*/ 4 h 80"/>
              <a:gd name="T22" fmla="*/ 131 w 495"/>
              <a:gd name="T23" fmla="*/ 18 h 80"/>
              <a:gd name="T24" fmla="*/ 94 w 495"/>
              <a:gd name="T25" fmla="*/ 65 h 80"/>
              <a:gd name="T26" fmla="*/ 66 w 495"/>
              <a:gd name="T27" fmla="*/ 80 h 80"/>
              <a:gd name="T28" fmla="*/ 37 w 495"/>
              <a:gd name="T29" fmla="*/ 65 h 80"/>
              <a:gd name="T30" fmla="*/ 0 w 495"/>
              <a:gd name="T31" fmla="*/ 18 h 80"/>
              <a:gd name="T32" fmla="*/ 3 w 495"/>
              <a:gd name="T33" fmla="*/ 16 h 80"/>
              <a:gd name="T34" fmla="*/ 40 w 495"/>
              <a:gd name="T35" fmla="*/ 62 h 80"/>
              <a:gd name="T36" fmla="*/ 66 w 495"/>
              <a:gd name="T37" fmla="*/ 76 h 80"/>
              <a:gd name="T38" fmla="*/ 92 w 495"/>
              <a:gd name="T39" fmla="*/ 62 h 80"/>
              <a:gd name="T40" fmla="*/ 128 w 495"/>
              <a:gd name="T41" fmla="*/ 16 h 80"/>
              <a:gd name="T42" fmla="*/ 157 w 495"/>
              <a:gd name="T43" fmla="*/ 0 h 80"/>
              <a:gd name="T44" fmla="*/ 186 w 495"/>
              <a:gd name="T45" fmla="*/ 16 h 80"/>
              <a:gd name="T46" fmla="*/ 222 w 495"/>
              <a:gd name="T47" fmla="*/ 62 h 80"/>
              <a:gd name="T48" fmla="*/ 248 w 495"/>
              <a:gd name="T49" fmla="*/ 76 h 80"/>
              <a:gd name="T50" fmla="*/ 274 w 495"/>
              <a:gd name="T51" fmla="*/ 62 h 80"/>
              <a:gd name="T52" fmla="*/ 310 w 495"/>
              <a:gd name="T53" fmla="*/ 16 h 80"/>
              <a:gd name="T54" fmla="*/ 339 w 495"/>
              <a:gd name="T55" fmla="*/ 0 h 80"/>
              <a:gd name="T56" fmla="*/ 368 w 495"/>
              <a:gd name="T57" fmla="*/ 16 h 80"/>
              <a:gd name="T58" fmla="*/ 404 w 495"/>
              <a:gd name="T59" fmla="*/ 62 h 80"/>
              <a:gd name="T60" fmla="*/ 430 w 495"/>
              <a:gd name="T61" fmla="*/ 76 h 80"/>
              <a:gd name="T62" fmla="*/ 456 w 495"/>
              <a:gd name="T63" fmla="*/ 62 h 80"/>
              <a:gd name="T64" fmla="*/ 492 w 495"/>
              <a:gd name="T65" fmla="*/ 16 h 80"/>
              <a:gd name="T66" fmla="*/ 495 w 495"/>
              <a:gd name="T67" fmla="*/ 18 h 80"/>
              <a:gd name="T68" fmla="*/ 459 w 495"/>
              <a:gd name="T69" fmla="*/ 65 h 80"/>
              <a:gd name="T70" fmla="*/ 430 w 495"/>
              <a:gd name="T7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5" h="80">
                <a:moveTo>
                  <a:pt x="430" y="80"/>
                </a:moveTo>
                <a:cubicBezTo>
                  <a:pt x="430" y="80"/>
                  <a:pt x="430" y="80"/>
                  <a:pt x="430" y="80"/>
                </a:cubicBezTo>
                <a:cubicBezTo>
                  <a:pt x="419" y="80"/>
                  <a:pt x="409" y="75"/>
                  <a:pt x="401" y="65"/>
                </a:cubicBezTo>
                <a:cubicBezTo>
                  <a:pt x="365" y="18"/>
                  <a:pt x="365" y="18"/>
                  <a:pt x="365" y="18"/>
                </a:cubicBezTo>
                <a:cubicBezTo>
                  <a:pt x="358" y="9"/>
                  <a:pt x="349" y="4"/>
                  <a:pt x="339" y="4"/>
                </a:cubicBezTo>
                <a:cubicBezTo>
                  <a:pt x="329" y="4"/>
                  <a:pt x="320" y="9"/>
                  <a:pt x="313" y="18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69" y="75"/>
                  <a:pt x="259" y="80"/>
                  <a:pt x="248" y="80"/>
                </a:cubicBezTo>
                <a:cubicBezTo>
                  <a:pt x="237" y="80"/>
                  <a:pt x="227" y="75"/>
                  <a:pt x="219" y="65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76" y="9"/>
                  <a:pt x="166" y="4"/>
                  <a:pt x="157" y="4"/>
                </a:cubicBezTo>
                <a:cubicBezTo>
                  <a:pt x="147" y="4"/>
                  <a:pt x="138" y="9"/>
                  <a:pt x="131" y="18"/>
                </a:cubicBezTo>
                <a:cubicBezTo>
                  <a:pt x="94" y="65"/>
                  <a:pt x="94" y="65"/>
                  <a:pt x="94" y="65"/>
                </a:cubicBezTo>
                <a:cubicBezTo>
                  <a:pt x="87" y="75"/>
                  <a:pt x="76" y="80"/>
                  <a:pt x="66" y="80"/>
                </a:cubicBezTo>
                <a:cubicBezTo>
                  <a:pt x="55" y="80"/>
                  <a:pt x="45" y="75"/>
                  <a:pt x="37" y="65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6"/>
                  <a:pt x="3" y="16"/>
                  <a:pt x="3" y="16"/>
                </a:cubicBezTo>
                <a:cubicBezTo>
                  <a:pt x="40" y="62"/>
                  <a:pt x="40" y="62"/>
                  <a:pt x="40" y="62"/>
                </a:cubicBezTo>
                <a:cubicBezTo>
                  <a:pt x="47" y="71"/>
                  <a:pt x="56" y="76"/>
                  <a:pt x="66" y="76"/>
                </a:cubicBezTo>
                <a:cubicBezTo>
                  <a:pt x="75" y="76"/>
                  <a:pt x="84" y="71"/>
                  <a:pt x="92" y="6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36" y="6"/>
                  <a:pt x="146" y="0"/>
                  <a:pt x="157" y="0"/>
                </a:cubicBezTo>
                <a:cubicBezTo>
                  <a:pt x="168" y="0"/>
                  <a:pt x="178" y="6"/>
                  <a:pt x="186" y="16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29" y="71"/>
                  <a:pt x="238" y="76"/>
                  <a:pt x="248" y="76"/>
                </a:cubicBezTo>
                <a:cubicBezTo>
                  <a:pt x="257" y="76"/>
                  <a:pt x="267" y="71"/>
                  <a:pt x="274" y="62"/>
                </a:cubicBezTo>
                <a:cubicBezTo>
                  <a:pt x="310" y="16"/>
                  <a:pt x="310" y="16"/>
                  <a:pt x="310" y="16"/>
                </a:cubicBezTo>
                <a:cubicBezTo>
                  <a:pt x="318" y="6"/>
                  <a:pt x="328" y="0"/>
                  <a:pt x="339" y="0"/>
                </a:cubicBezTo>
                <a:cubicBezTo>
                  <a:pt x="350" y="0"/>
                  <a:pt x="360" y="6"/>
                  <a:pt x="368" y="16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11" y="71"/>
                  <a:pt x="420" y="76"/>
                  <a:pt x="430" y="76"/>
                </a:cubicBezTo>
                <a:cubicBezTo>
                  <a:pt x="440" y="76"/>
                  <a:pt x="449" y="71"/>
                  <a:pt x="456" y="62"/>
                </a:cubicBezTo>
                <a:cubicBezTo>
                  <a:pt x="492" y="16"/>
                  <a:pt x="492" y="16"/>
                  <a:pt x="492" y="16"/>
                </a:cubicBezTo>
                <a:cubicBezTo>
                  <a:pt x="495" y="18"/>
                  <a:pt x="495" y="18"/>
                  <a:pt x="495" y="18"/>
                </a:cubicBezTo>
                <a:cubicBezTo>
                  <a:pt x="459" y="65"/>
                  <a:pt x="459" y="65"/>
                  <a:pt x="459" y="65"/>
                </a:cubicBezTo>
                <a:cubicBezTo>
                  <a:pt x="451" y="75"/>
                  <a:pt x="441" y="80"/>
                  <a:pt x="430" y="80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Freeform 253">
            <a:extLst>
              <a:ext uri="{FF2B5EF4-FFF2-40B4-BE49-F238E27FC236}">
                <a16:creationId xmlns:a16="http://schemas.microsoft.com/office/drawing/2014/main" id="{204F2E4A-3E9E-4CAC-A0BE-6C01834798FB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71110" y="1227357"/>
            <a:ext cx="480119" cy="520700"/>
          </a:xfrm>
          <a:custGeom>
            <a:avLst/>
            <a:gdLst>
              <a:gd name="T0" fmla="*/ 110 w 295"/>
              <a:gd name="T1" fmla="*/ 328 h 328"/>
              <a:gd name="T2" fmla="*/ 110 w 295"/>
              <a:gd name="T3" fmla="*/ 204 h 328"/>
              <a:gd name="T4" fmla="*/ 0 w 295"/>
              <a:gd name="T5" fmla="*/ 204 h 328"/>
              <a:gd name="T6" fmla="*/ 0 w 295"/>
              <a:gd name="T7" fmla="*/ 123 h 328"/>
              <a:gd name="T8" fmla="*/ 110 w 295"/>
              <a:gd name="T9" fmla="*/ 123 h 328"/>
              <a:gd name="T10" fmla="*/ 110 w 295"/>
              <a:gd name="T11" fmla="*/ 0 h 328"/>
              <a:gd name="T12" fmla="*/ 184 w 295"/>
              <a:gd name="T13" fmla="*/ 0 h 328"/>
              <a:gd name="T14" fmla="*/ 184 w 295"/>
              <a:gd name="T15" fmla="*/ 123 h 328"/>
              <a:gd name="T16" fmla="*/ 295 w 295"/>
              <a:gd name="T17" fmla="*/ 123 h 328"/>
              <a:gd name="T18" fmla="*/ 295 w 295"/>
              <a:gd name="T19" fmla="*/ 204 h 328"/>
              <a:gd name="T20" fmla="*/ 184 w 295"/>
              <a:gd name="T21" fmla="*/ 204 h 328"/>
              <a:gd name="T22" fmla="*/ 184 w 295"/>
              <a:gd name="T23" fmla="*/ 328 h 328"/>
              <a:gd name="T24" fmla="*/ 110 w 295"/>
              <a:gd name="T25" fmla="*/ 328 h 328"/>
              <a:gd name="T26" fmla="*/ 116 w 295"/>
              <a:gd name="T27" fmla="*/ 200 h 328"/>
              <a:gd name="T28" fmla="*/ 116 w 295"/>
              <a:gd name="T29" fmla="*/ 324 h 328"/>
              <a:gd name="T30" fmla="*/ 179 w 295"/>
              <a:gd name="T31" fmla="*/ 324 h 328"/>
              <a:gd name="T32" fmla="*/ 179 w 295"/>
              <a:gd name="T33" fmla="*/ 200 h 328"/>
              <a:gd name="T34" fmla="*/ 289 w 295"/>
              <a:gd name="T35" fmla="*/ 200 h 328"/>
              <a:gd name="T36" fmla="*/ 289 w 295"/>
              <a:gd name="T37" fmla="*/ 127 h 328"/>
              <a:gd name="T38" fmla="*/ 179 w 295"/>
              <a:gd name="T39" fmla="*/ 127 h 328"/>
              <a:gd name="T40" fmla="*/ 179 w 295"/>
              <a:gd name="T41" fmla="*/ 4 h 328"/>
              <a:gd name="T42" fmla="*/ 116 w 295"/>
              <a:gd name="T43" fmla="*/ 4 h 328"/>
              <a:gd name="T44" fmla="*/ 116 w 295"/>
              <a:gd name="T45" fmla="*/ 127 h 328"/>
              <a:gd name="T46" fmla="*/ 5 w 295"/>
              <a:gd name="T47" fmla="*/ 127 h 328"/>
              <a:gd name="T48" fmla="*/ 5 w 295"/>
              <a:gd name="T49" fmla="*/ 200 h 328"/>
              <a:gd name="T50" fmla="*/ 116 w 295"/>
              <a:gd name="T51" fmla="*/ 20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5" h="328">
                <a:moveTo>
                  <a:pt x="110" y="328"/>
                </a:moveTo>
                <a:lnTo>
                  <a:pt x="110" y="204"/>
                </a:lnTo>
                <a:lnTo>
                  <a:pt x="0" y="204"/>
                </a:lnTo>
                <a:lnTo>
                  <a:pt x="0" y="123"/>
                </a:lnTo>
                <a:lnTo>
                  <a:pt x="110" y="123"/>
                </a:lnTo>
                <a:lnTo>
                  <a:pt x="110" y="0"/>
                </a:lnTo>
                <a:lnTo>
                  <a:pt x="184" y="0"/>
                </a:lnTo>
                <a:lnTo>
                  <a:pt x="184" y="123"/>
                </a:lnTo>
                <a:lnTo>
                  <a:pt x="295" y="123"/>
                </a:lnTo>
                <a:lnTo>
                  <a:pt x="295" y="204"/>
                </a:lnTo>
                <a:lnTo>
                  <a:pt x="184" y="204"/>
                </a:lnTo>
                <a:lnTo>
                  <a:pt x="184" y="328"/>
                </a:lnTo>
                <a:lnTo>
                  <a:pt x="110" y="328"/>
                </a:lnTo>
                <a:close/>
                <a:moveTo>
                  <a:pt x="116" y="200"/>
                </a:moveTo>
                <a:lnTo>
                  <a:pt x="116" y="324"/>
                </a:lnTo>
                <a:lnTo>
                  <a:pt x="179" y="324"/>
                </a:lnTo>
                <a:lnTo>
                  <a:pt x="179" y="200"/>
                </a:lnTo>
                <a:lnTo>
                  <a:pt x="289" y="200"/>
                </a:lnTo>
                <a:lnTo>
                  <a:pt x="289" y="127"/>
                </a:lnTo>
                <a:lnTo>
                  <a:pt x="179" y="127"/>
                </a:lnTo>
                <a:lnTo>
                  <a:pt x="179" y="4"/>
                </a:lnTo>
                <a:lnTo>
                  <a:pt x="116" y="4"/>
                </a:lnTo>
                <a:lnTo>
                  <a:pt x="116" y="127"/>
                </a:lnTo>
                <a:lnTo>
                  <a:pt x="5" y="127"/>
                </a:lnTo>
                <a:lnTo>
                  <a:pt x="5" y="200"/>
                </a:lnTo>
                <a:lnTo>
                  <a:pt x="116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Freeform 254">
            <a:extLst>
              <a:ext uri="{FF2B5EF4-FFF2-40B4-BE49-F238E27FC236}">
                <a16:creationId xmlns:a16="http://schemas.microsoft.com/office/drawing/2014/main" id="{272B3F64-1B9F-4869-800F-B9AD64AD3E02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4600" y="1221008"/>
            <a:ext cx="493139" cy="533400"/>
          </a:xfrm>
          <a:custGeom>
            <a:avLst/>
            <a:gdLst>
              <a:gd name="T0" fmla="*/ 118 w 303"/>
              <a:gd name="T1" fmla="*/ 332 h 336"/>
              <a:gd name="T2" fmla="*/ 7 w 303"/>
              <a:gd name="T3" fmla="*/ 204 h 336"/>
              <a:gd name="T4" fmla="*/ 118 w 303"/>
              <a:gd name="T5" fmla="*/ 131 h 336"/>
              <a:gd name="T6" fmla="*/ 185 w 303"/>
              <a:gd name="T7" fmla="*/ 8 h 336"/>
              <a:gd name="T8" fmla="*/ 295 w 303"/>
              <a:gd name="T9" fmla="*/ 131 h 336"/>
              <a:gd name="T10" fmla="*/ 185 w 303"/>
              <a:gd name="T11" fmla="*/ 204 h 336"/>
              <a:gd name="T12" fmla="*/ 114 w 303"/>
              <a:gd name="T13" fmla="*/ 328 h 336"/>
              <a:gd name="T14" fmla="*/ 118 w 303"/>
              <a:gd name="T15" fmla="*/ 332 h 336"/>
              <a:gd name="T16" fmla="*/ 114 w 303"/>
              <a:gd name="T17" fmla="*/ 336 h 336"/>
              <a:gd name="T18" fmla="*/ 192 w 303"/>
              <a:gd name="T19" fmla="*/ 212 h 336"/>
              <a:gd name="T20" fmla="*/ 303 w 303"/>
              <a:gd name="T21" fmla="*/ 123 h 336"/>
              <a:gd name="T22" fmla="*/ 192 w 303"/>
              <a:gd name="T23" fmla="*/ 0 h 336"/>
              <a:gd name="T24" fmla="*/ 111 w 303"/>
              <a:gd name="T25" fmla="*/ 123 h 336"/>
              <a:gd name="T26" fmla="*/ 0 w 303"/>
              <a:gd name="T27" fmla="*/ 212 h 336"/>
              <a:gd name="T28" fmla="*/ 111 w 303"/>
              <a:gd name="T29" fmla="*/ 336 h 336"/>
              <a:gd name="T30" fmla="*/ 114 w 303"/>
              <a:gd name="T31" fmla="*/ 332 h 336"/>
              <a:gd name="T32" fmla="*/ 116 w 303"/>
              <a:gd name="T33" fmla="*/ 204 h 336"/>
              <a:gd name="T34" fmla="*/ 187 w 303"/>
              <a:gd name="T35" fmla="*/ 332 h 336"/>
              <a:gd name="T36" fmla="*/ 297 w 303"/>
              <a:gd name="T37" fmla="*/ 208 h 336"/>
              <a:gd name="T38" fmla="*/ 187 w 303"/>
              <a:gd name="T39" fmla="*/ 127 h 336"/>
              <a:gd name="T40" fmla="*/ 116 w 303"/>
              <a:gd name="T41" fmla="*/ 4 h 336"/>
              <a:gd name="T42" fmla="*/ 6 w 303"/>
              <a:gd name="T43" fmla="*/ 127 h 336"/>
              <a:gd name="T44" fmla="*/ 120 w 303"/>
              <a:gd name="T45" fmla="*/ 208 h 336"/>
              <a:gd name="T46" fmla="*/ 116 w 303"/>
              <a:gd name="T47" fmla="*/ 204 h 336"/>
              <a:gd name="T48" fmla="*/ 120 w 303"/>
              <a:gd name="T49" fmla="*/ 200 h 336"/>
              <a:gd name="T50" fmla="*/ 13 w 303"/>
              <a:gd name="T51" fmla="*/ 135 h 336"/>
              <a:gd name="T52" fmla="*/ 123 w 303"/>
              <a:gd name="T53" fmla="*/ 12 h 336"/>
              <a:gd name="T54" fmla="*/ 179 w 303"/>
              <a:gd name="T55" fmla="*/ 135 h 336"/>
              <a:gd name="T56" fmla="*/ 290 w 303"/>
              <a:gd name="T57" fmla="*/ 200 h 336"/>
              <a:gd name="T58" fmla="*/ 179 w 303"/>
              <a:gd name="T59" fmla="*/ 324 h 336"/>
              <a:gd name="T60" fmla="*/ 123 w 303"/>
              <a:gd name="T61" fmla="*/ 200 h 336"/>
              <a:gd name="T62" fmla="*/ 120 w 303"/>
              <a:gd name="T63" fmla="*/ 20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3" h="336">
                <a:moveTo>
                  <a:pt x="114" y="332"/>
                </a:moveTo>
                <a:lnTo>
                  <a:pt x="118" y="332"/>
                </a:lnTo>
                <a:lnTo>
                  <a:pt x="118" y="204"/>
                </a:lnTo>
                <a:lnTo>
                  <a:pt x="7" y="204"/>
                </a:lnTo>
                <a:lnTo>
                  <a:pt x="7" y="131"/>
                </a:lnTo>
                <a:lnTo>
                  <a:pt x="118" y="131"/>
                </a:lnTo>
                <a:lnTo>
                  <a:pt x="118" y="8"/>
                </a:lnTo>
                <a:lnTo>
                  <a:pt x="185" y="8"/>
                </a:lnTo>
                <a:lnTo>
                  <a:pt x="185" y="131"/>
                </a:lnTo>
                <a:lnTo>
                  <a:pt x="295" y="131"/>
                </a:lnTo>
                <a:lnTo>
                  <a:pt x="295" y="204"/>
                </a:lnTo>
                <a:lnTo>
                  <a:pt x="185" y="204"/>
                </a:lnTo>
                <a:lnTo>
                  <a:pt x="185" y="328"/>
                </a:lnTo>
                <a:lnTo>
                  <a:pt x="114" y="328"/>
                </a:lnTo>
                <a:lnTo>
                  <a:pt x="114" y="332"/>
                </a:lnTo>
                <a:lnTo>
                  <a:pt x="118" y="332"/>
                </a:lnTo>
                <a:lnTo>
                  <a:pt x="114" y="332"/>
                </a:lnTo>
                <a:lnTo>
                  <a:pt x="114" y="336"/>
                </a:lnTo>
                <a:lnTo>
                  <a:pt x="192" y="336"/>
                </a:lnTo>
                <a:lnTo>
                  <a:pt x="192" y="212"/>
                </a:lnTo>
                <a:lnTo>
                  <a:pt x="303" y="212"/>
                </a:lnTo>
                <a:lnTo>
                  <a:pt x="303" y="123"/>
                </a:lnTo>
                <a:lnTo>
                  <a:pt x="192" y="123"/>
                </a:lnTo>
                <a:lnTo>
                  <a:pt x="192" y="0"/>
                </a:lnTo>
                <a:lnTo>
                  <a:pt x="111" y="0"/>
                </a:lnTo>
                <a:lnTo>
                  <a:pt x="111" y="123"/>
                </a:lnTo>
                <a:lnTo>
                  <a:pt x="0" y="123"/>
                </a:lnTo>
                <a:lnTo>
                  <a:pt x="0" y="212"/>
                </a:lnTo>
                <a:lnTo>
                  <a:pt x="111" y="212"/>
                </a:lnTo>
                <a:lnTo>
                  <a:pt x="111" y="336"/>
                </a:lnTo>
                <a:lnTo>
                  <a:pt x="114" y="336"/>
                </a:lnTo>
                <a:lnTo>
                  <a:pt x="114" y="332"/>
                </a:lnTo>
                <a:close/>
                <a:moveTo>
                  <a:pt x="120" y="204"/>
                </a:moveTo>
                <a:lnTo>
                  <a:pt x="116" y="204"/>
                </a:lnTo>
                <a:lnTo>
                  <a:pt x="116" y="332"/>
                </a:lnTo>
                <a:lnTo>
                  <a:pt x="187" y="332"/>
                </a:lnTo>
                <a:lnTo>
                  <a:pt x="187" y="208"/>
                </a:lnTo>
                <a:lnTo>
                  <a:pt x="297" y="208"/>
                </a:lnTo>
                <a:lnTo>
                  <a:pt x="297" y="127"/>
                </a:lnTo>
                <a:lnTo>
                  <a:pt x="187" y="127"/>
                </a:lnTo>
                <a:lnTo>
                  <a:pt x="187" y="4"/>
                </a:lnTo>
                <a:lnTo>
                  <a:pt x="116" y="4"/>
                </a:lnTo>
                <a:lnTo>
                  <a:pt x="116" y="127"/>
                </a:lnTo>
                <a:lnTo>
                  <a:pt x="6" y="127"/>
                </a:lnTo>
                <a:lnTo>
                  <a:pt x="6" y="208"/>
                </a:lnTo>
                <a:lnTo>
                  <a:pt x="120" y="208"/>
                </a:lnTo>
                <a:lnTo>
                  <a:pt x="120" y="204"/>
                </a:lnTo>
                <a:lnTo>
                  <a:pt x="116" y="204"/>
                </a:lnTo>
                <a:lnTo>
                  <a:pt x="120" y="204"/>
                </a:lnTo>
                <a:lnTo>
                  <a:pt x="120" y="200"/>
                </a:lnTo>
                <a:lnTo>
                  <a:pt x="13" y="200"/>
                </a:lnTo>
                <a:lnTo>
                  <a:pt x="13" y="135"/>
                </a:lnTo>
                <a:lnTo>
                  <a:pt x="123" y="135"/>
                </a:lnTo>
                <a:lnTo>
                  <a:pt x="123" y="12"/>
                </a:lnTo>
                <a:lnTo>
                  <a:pt x="179" y="12"/>
                </a:lnTo>
                <a:lnTo>
                  <a:pt x="179" y="135"/>
                </a:lnTo>
                <a:lnTo>
                  <a:pt x="290" y="135"/>
                </a:lnTo>
                <a:lnTo>
                  <a:pt x="290" y="200"/>
                </a:lnTo>
                <a:lnTo>
                  <a:pt x="179" y="200"/>
                </a:lnTo>
                <a:lnTo>
                  <a:pt x="179" y="324"/>
                </a:lnTo>
                <a:lnTo>
                  <a:pt x="123" y="324"/>
                </a:lnTo>
                <a:lnTo>
                  <a:pt x="123" y="200"/>
                </a:lnTo>
                <a:lnTo>
                  <a:pt x="120" y="200"/>
                </a:lnTo>
                <a:lnTo>
                  <a:pt x="120" y="204"/>
                </a:lnTo>
                <a:close/>
              </a:path>
            </a:pathLst>
          </a:cu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0" name="Oval 255">
            <a:extLst>
              <a:ext uri="{FF2B5EF4-FFF2-40B4-BE49-F238E27FC236}">
                <a16:creationId xmlns:a16="http://schemas.microsoft.com/office/drawing/2014/main" id="{547FBB6C-9B46-40DE-A9E6-9B91D4B54EE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58406" y="81396"/>
            <a:ext cx="48826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" name="Oval 256">
            <a:extLst>
              <a:ext uri="{FF2B5EF4-FFF2-40B4-BE49-F238E27FC236}">
                <a16:creationId xmlns:a16="http://schemas.microsoft.com/office/drawing/2014/main" id="{2787CBF2-7308-48D3-B9BF-41EF8BDF85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57592" y="38818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Oval 257">
            <a:extLst>
              <a:ext uri="{FF2B5EF4-FFF2-40B4-BE49-F238E27FC236}">
                <a16:creationId xmlns:a16="http://schemas.microsoft.com/office/drawing/2014/main" id="{55069F3E-0B58-4639-B9B2-AC053CD9DB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57592" y="697413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Oval 258">
            <a:extLst>
              <a:ext uri="{FF2B5EF4-FFF2-40B4-BE49-F238E27FC236}">
                <a16:creationId xmlns:a16="http://schemas.microsoft.com/office/drawing/2014/main" id="{F3EB4BB6-AD82-45E2-BC68-11BA3B0710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3119" y="81396"/>
            <a:ext cx="48826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Oval 259">
            <a:extLst>
              <a:ext uri="{FF2B5EF4-FFF2-40B4-BE49-F238E27FC236}">
                <a16:creationId xmlns:a16="http://schemas.microsoft.com/office/drawing/2014/main" id="{5FAEB505-2642-4B6C-B183-D9708025A0A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2306" y="38818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5" name="Oval 260">
            <a:extLst>
              <a:ext uri="{FF2B5EF4-FFF2-40B4-BE49-F238E27FC236}">
                <a16:creationId xmlns:a16="http://schemas.microsoft.com/office/drawing/2014/main" id="{1C1E379B-248E-43E9-84E1-87CB97866F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2306" y="697413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Oval 261">
            <a:extLst>
              <a:ext uri="{FF2B5EF4-FFF2-40B4-BE49-F238E27FC236}">
                <a16:creationId xmlns:a16="http://schemas.microsoft.com/office/drawing/2014/main" id="{9C13650E-544B-49D8-94E4-B1CB14775B0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71006" y="81396"/>
            <a:ext cx="48826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7" name="Oval 262">
            <a:extLst>
              <a:ext uri="{FF2B5EF4-FFF2-40B4-BE49-F238E27FC236}">
                <a16:creationId xmlns:a16="http://schemas.microsoft.com/office/drawing/2014/main" id="{17CFF0B2-7FB9-4BEA-853E-8339BC1CA0B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70193" y="38818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Oval 263">
            <a:extLst>
              <a:ext uri="{FF2B5EF4-FFF2-40B4-BE49-F238E27FC236}">
                <a16:creationId xmlns:a16="http://schemas.microsoft.com/office/drawing/2014/main" id="{B330EE35-A75E-4E14-B458-3185293F185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70193" y="69741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9" name="Oval 264">
            <a:extLst>
              <a:ext uri="{FF2B5EF4-FFF2-40B4-BE49-F238E27FC236}">
                <a16:creationId xmlns:a16="http://schemas.microsoft.com/office/drawing/2014/main" id="{0A28F99A-4A8B-4A38-8E4F-FF8C8532B8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5719" y="81396"/>
            <a:ext cx="48826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0" name="Oval 265">
            <a:extLst>
              <a:ext uri="{FF2B5EF4-FFF2-40B4-BE49-F238E27FC236}">
                <a16:creationId xmlns:a16="http://schemas.microsoft.com/office/drawing/2014/main" id="{6E8D1D75-DADC-4827-B6B5-C3F0FDB809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4906" y="388185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Oval 266">
            <a:extLst>
              <a:ext uri="{FF2B5EF4-FFF2-40B4-BE49-F238E27FC236}">
                <a16:creationId xmlns:a16="http://schemas.microsoft.com/office/drawing/2014/main" id="{955C77E5-D172-4034-86F2-55419BA529D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4906" y="69741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2" name="Oval 267">
            <a:extLst>
              <a:ext uri="{FF2B5EF4-FFF2-40B4-BE49-F238E27FC236}">
                <a16:creationId xmlns:a16="http://schemas.microsoft.com/office/drawing/2014/main" id="{784D0EBE-51BA-4C40-9A77-DC9857AA0F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0431" y="81396"/>
            <a:ext cx="48826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3" name="Oval 268">
            <a:extLst>
              <a:ext uri="{FF2B5EF4-FFF2-40B4-BE49-F238E27FC236}">
                <a16:creationId xmlns:a16="http://schemas.microsoft.com/office/drawing/2014/main" id="{E6F2C3FF-C605-41C7-AE0F-BA01640222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618" y="388185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4" name="Oval 269">
            <a:extLst>
              <a:ext uri="{FF2B5EF4-FFF2-40B4-BE49-F238E27FC236}">
                <a16:creationId xmlns:a16="http://schemas.microsoft.com/office/drawing/2014/main" id="{AD28EE97-0D4F-4D8D-9E1F-31864698B92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618" y="697414"/>
            <a:ext cx="50453" cy="53975"/>
          </a:xfrm>
          <a:prstGeom prst="ellipse">
            <a:avLst/>
          </a:pr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5" name="Freeform 306">
            <a:extLst>
              <a:ext uri="{FF2B5EF4-FFF2-40B4-BE49-F238E27FC236}">
                <a16:creationId xmlns:a16="http://schemas.microsoft.com/office/drawing/2014/main" id="{00B065D1-58EB-4BE2-8C38-DF531C2D9DF5}"/>
              </a:ext>
            </a:extLst>
          </p:cNvPr>
          <p:cNvSpPr>
            <a:spLocks/>
          </p:cNvSpPr>
          <p:nvPr/>
        </p:nvSpPr>
        <p:spPr bwMode="auto">
          <a:xfrm rot="16200000">
            <a:off x="2560754" y="450845"/>
            <a:ext cx="347472" cy="344488"/>
          </a:xfrm>
          <a:custGeom>
            <a:avLst/>
            <a:gdLst>
              <a:gd name="T0" fmla="*/ 106 w 108"/>
              <a:gd name="T1" fmla="*/ 54 h 108"/>
              <a:gd name="T2" fmla="*/ 104 w 108"/>
              <a:gd name="T3" fmla="*/ 54 h 108"/>
              <a:gd name="T4" fmla="*/ 89 w 108"/>
              <a:gd name="T5" fmla="*/ 89 h 108"/>
              <a:gd name="T6" fmla="*/ 54 w 108"/>
              <a:gd name="T7" fmla="*/ 104 h 108"/>
              <a:gd name="T8" fmla="*/ 19 w 108"/>
              <a:gd name="T9" fmla="*/ 89 h 108"/>
              <a:gd name="T10" fmla="*/ 4 w 108"/>
              <a:gd name="T11" fmla="*/ 54 h 108"/>
              <a:gd name="T12" fmla="*/ 19 w 108"/>
              <a:gd name="T13" fmla="*/ 19 h 108"/>
              <a:gd name="T14" fmla="*/ 54 w 108"/>
              <a:gd name="T15" fmla="*/ 4 h 108"/>
              <a:gd name="T16" fmla="*/ 89 w 108"/>
              <a:gd name="T17" fmla="*/ 19 h 108"/>
              <a:gd name="T18" fmla="*/ 104 w 108"/>
              <a:gd name="T19" fmla="*/ 54 h 108"/>
              <a:gd name="T20" fmla="*/ 106 w 108"/>
              <a:gd name="T21" fmla="*/ 54 h 108"/>
              <a:gd name="T22" fmla="*/ 108 w 108"/>
              <a:gd name="T23" fmla="*/ 54 h 108"/>
              <a:gd name="T24" fmla="*/ 54 w 108"/>
              <a:gd name="T25" fmla="*/ 0 h 108"/>
              <a:gd name="T26" fmla="*/ 0 w 108"/>
              <a:gd name="T27" fmla="*/ 54 h 108"/>
              <a:gd name="T28" fmla="*/ 54 w 108"/>
              <a:gd name="T29" fmla="*/ 108 h 108"/>
              <a:gd name="T30" fmla="*/ 108 w 108"/>
              <a:gd name="T31" fmla="*/ 54 h 108"/>
              <a:gd name="T32" fmla="*/ 106 w 108"/>
              <a:gd name="T33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" h="108">
                <a:moveTo>
                  <a:pt x="106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68"/>
                  <a:pt x="98" y="80"/>
                  <a:pt x="89" y="89"/>
                </a:cubicBezTo>
                <a:cubicBezTo>
                  <a:pt x="80" y="98"/>
                  <a:pt x="68" y="104"/>
                  <a:pt x="54" y="104"/>
                </a:cubicBezTo>
                <a:cubicBezTo>
                  <a:pt x="40" y="104"/>
                  <a:pt x="28" y="98"/>
                  <a:pt x="19" y="89"/>
                </a:cubicBezTo>
                <a:cubicBezTo>
                  <a:pt x="10" y="80"/>
                  <a:pt x="4" y="68"/>
                  <a:pt x="4" y="54"/>
                </a:cubicBezTo>
                <a:cubicBezTo>
                  <a:pt x="4" y="40"/>
                  <a:pt x="10" y="28"/>
                  <a:pt x="19" y="19"/>
                </a:cubicBezTo>
                <a:cubicBezTo>
                  <a:pt x="28" y="10"/>
                  <a:pt x="40" y="4"/>
                  <a:pt x="54" y="4"/>
                </a:cubicBezTo>
                <a:cubicBezTo>
                  <a:pt x="68" y="4"/>
                  <a:pt x="80" y="10"/>
                  <a:pt x="89" y="19"/>
                </a:cubicBezTo>
                <a:cubicBezTo>
                  <a:pt x="98" y="28"/>
                  <a:pt x="104" y="40"/>
                  <a:pt x="104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lnTo>
                  <a:pt x="106" y="54"/>
                </a:lnTo>
                <a:close/>
              </a:path>
            </a:pathLst>
          </a:custGeom>
          <a:solidFill>
            <a:srgbClr val="DD6ACB"/>
          </a:solidFill>
          <a:ln>
            <a:solidFill>
              <a:srgbClr val="DD6AC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81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>
            <a:extLst>
              <a:ext uri="{FF2B5EF4-FFF2-40B4-BE49-F238E27FC236}">
                <a16:creationId xmlns:a16="http://schemas.microsoft.com/office/drawing/2014/main" id="{495CA6DA-FE04-4DAC-A466-F586264670AA}"/>
              </a:ext>
            </a:extLst>
          </p:cNvPr>
          <p:cNvSpPr txBox="1">
            <a:spLocks/>
          </p:cNvSpPr>
          <p:nvPr/>
        </p:nvSpPr>
        <p:spPr>
          <a:xfrm>
            <a:off x="174869" y="649969"/>
            <a:ext cx="2731865" cy="3087643"/>
          </a:xfrm>
          <a:custGeom>
            <a:avLst/>
            <a:gdLst/>
            <a:ahLst/>
            <a:cxnLst/>
            <a:rect l="l" t="t" r="r" b="b"/>
            <a:pathLst>
              <a:path w="2731865" h="3087643">
                <a:moveTo>
                  <a:pt x="1353226" y="0"/>
                </a:moveTo>
                <a:cubicBezTo>
                  <a:pt x="1556528" y="0"/>
                  <a:pt x="1742888" y="30707"/>
                  <a:pt x="1912306" y="92121"/>
                </a:cubicBezTo>
                <a:cubicBezTo>
                  <a:pt x="2081723" y="153535"/>
                  <a:pt x="2226788" y="238244"/>
                  <a:pt x="2347498" y="346248"/>
                </a:cubicBezTo>
                <a:cubicBezTo>
                  <a:pt x="2468209" y="454252"/>
                  <a:pt x="2562448" y="582374"/>
                  <a:pt x="2630214" y="730615"/>
                </a:cubicBezTo>
                <a:cubicBezTo>
                  <a:pt x="2697982" y="878856"/>
                  <a:pt x="2731865" y="1037685"/>
                  <a:pt x="2731865" y="1207103"/>
                </a:cubicBezTo>
                <a:cubicBezTo>
                  <a:pt x="2731865" y="1329931"/>
                  <a:pt x="2717041" y="1440053"/>
                  <a:pt x="2687393" y="1537468"/>
                </a:cubicBezTo>
                <a:cubicBezTo>
                  <a:pt x="2657745" y="1634883"/>
                  <a:pt x="2617508" y="1725946"/>
                  <a:pt x="2566683" y="1810655"/>
                </a:cubicBezTo>
                <a:cubicBezTo>
                  <a:pt x="2515857" y="1895364"/>
                  <a:pt x="2456561" y="1974778"/>
                  <a:pt x="2388794" y="2048899"/>
                </a:cubicBezTo>
                <a:cubicBezTo>
                  <a:pt x="2321027" y="2123019"/>
                  <a:pt x="2249024" y="2196081"/>
                  <a:pt x="2172786" y="2268083"/>
                </a:cubicBezTo>
                <a:cubicBezTo>
                  <a:pt x="2100783" y="2335850"/>
                  <a:pt x="2040428" y="2397264"/>
                  <a:pt x="1991720" y="2452325"/>
                </a:cubicBezTo>
                <a:cubicBezTo>
                  <a:pt x="1943013" y="2507386"/>
                  <a:pt x="1904893" y="2561388"/>
                  <a:pt x="1877363" y="2614331"/>
                </a:cubicBezTo>
                <a:cubicBezTo>
                  <a:pt x="1849833" y="2667274"/>
                  <a:pt x="1829714" y="2723394"/>
                  <a:pt x="1817008" y="2782690"/>
                </a:cubicBezTo>
                <a:cubicBezTo>
                  <a:pt x="1804302" y="2841987"/>
                  <a:pt x="1797948" y="2909754"/>
                  <a:pt x="1797948" y="2985992"/>
                </a:cubicBezTo>
                <a:lnTo>
                  <a:pt x="1797948" y="3087643"/>
                </a:lnTo>
                <a:lnTo>
                  <a:pt x="965683" y="3087643"/>
                </a:lnTo>
                <a:lnTo>
                  <a:pt x="965683" y="2877988"/>
                </a:lnTo>
                <a:cubicBezTo>
                  <a:pt x="965683" y="2776337"/>
                  <a:pt x="976271" y="2682098"/>
                  <a:pt x="997449" y="2595272"/>
                </a:cubicBezTo>
                <a:cubicBezTo>
                  <a:pt x="1018626" y="2508445"/>
                  <a:pt x="1051451" y="2424795"/>
                  <a:pt x="1095923" y="2344321"/>
                </a:cubicBezTo>
                <a:cubicBezTo>
                  <a:pt x="1140395" y="2263848"/>
                  <a:pt x="1199691" y="2183374"/>
                  <a:pt x="1273812" y="2102900"/>
                </a:cubicBezTo>
                <a:cubicBezTo>
                  <a:pt x="1347932" y="2022427"/>
                  <a:pt x="1440053" y="1935600"/>
                  <a:pt x="1550174" y="1842420"/>
                </a:cubicBezTo>
                <a:cubicBezTo>
                  <a:pt x="1664532" y="1740770"/>
                  <a:pt x="1753477" y="1647590"/>
                  <a:pt x="1817008" y="1562881"/>
                </a:cubicBezTo>
                <a:cubicBezTo>
                  <a:pt x="1880540" y="1478172"/>
                  <a:pt x="1912306" y="1374403"/>
                  <a:pt x="1912306" y="1251575"/>
                </a:cubicBezTo>
                <a:cubicBezTo>
                  <a:pt x="1912306" y="1124512"/>
                  <a:pt x="1864657" y="1012272"/>
                  <a:pt x="1769359" y="914857"/>
                </a:cubicBezTo>
                <a:cubicBezTo>
                  <a:pt x="1674062" y="817442"/>
                  <a:pt x="1543821" y="768734"/>
                  <a:pt x="1378639" y="768734"/>
                </a:cubicBezTo>
                <a:cubicBezTo>
                  <a:pt x="1289694" y="768734"/>
                  <a:pt x="1209221" y="783558"/>
                  <a:pt x="1137218" y="813206"/>
                </a:cubicBezTo>
                <a:cubicBezTo>
                  <a:pt x="1065216" y="842855"/>
                  <a:pt x="1001684" y="883091"/>
                  <a:pt x="946623" y="933916"/>
                </a:cubicBezTo>
                <a:cubicBezTo>
                  <a:pt x="891562" y="984742"/>
                  <a:pt x="846031" y="1041921"/>
                  <a:pt x="810030" y="1105452"/>
                </a:cubicBezTo>
                <a:cubicBezTo>
                  <a:pt x="774029" y="1168984"/>
                  <a:pt x="747557" y="1234633"/>
                  <a:pt x="730615" y="1302401"/>
                </a:cubicBezTo>
                <a:lnTo>
                  <a:pt x="0" y="997448"/>
                </a:lnTo>
                <a:cubicBezTo>
                  <a:pt x="33884" y="878856"/>
                  <a:pt x="87886" y="760263"/>
                  <a:pt x="162006" y="641670"/>
                </a:cubicBezTo>
                <a:cubicBezTo>
                  <a:pt x="236127" y="523078"/>
                  <a:pt x="329306" y="416133"/>
                  <a:pt x="441546" y="320835"/>
                </a:cubicBezTo>
                <a:cubicBezTo>
                  <a:pt x="553785" y="225538"/>
                  <a:pt x="686143" y="148240"/>
                  <a:pt x="838619" y="88944"/>
                </a:cubicBezTo>
                <a:cubicBezTo>
                  <a:pt x="991095" y="29648"/>
                  <a:pt x="1162631" y="0"/>
                  <a:pt x="13532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0" dirty="0">
              <a:latin typeface="Product Sans" panose="020B040303050204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A0C0F22-8723-451B-AA2C-869541956227}"/>
              </a:ext>
            </a:extLst>
          </p:cNvPr>
          <p:cNvSpPr txBox="1">
            <a:spLocks/>
          </p:cNvSpPr>
          <p:nvPr/>
        </p:nvSpPr>
        <p:spPr>
          <a:xfrm>
            <a:off x="1000782" y="4201392"/>
            <a:ext cx="1099099" cy="1099100"/>
          </a:xfrm>
          <a:custGeom>
            <a:avLst/>
            <a:gdLst/>
            <a:ahLst/>
            <a:cxnLst/>
            <a:rect l="l" t="t" r="r" b="b"/>
            <a:pathLst>
              <a:path w="1099099" h="1099100">
                <a:moveTo>
                  <a:pt x="546373" y="0"/>
                </a:moveTo>
                <a:cubicBezTo>
                  <a:pt x="698849" y="0"/>
                  <a:pt x="829089" y="52943"/>
                  <a:pt x="937093" y="158830"/>
                </a:cubicBezTo>
                <a:cubicBezTo>
                  <a:pt x="1045097" y="264716"/>
                  <a:pt x="1099099" y="393897"/>
                  <a:pt x="1099099" y="546374"/>
                </a:cubicBezTo>
                <a:cubicBezTo>
                  <a:pt x="1099099" y="698850"/>
                  <a:pt x="1045097" y="829090"/>
                  <a:pt x="937093" y="937094"/>
                </a:cubicBezTo>
                <a:cubicBezTo>
                  <a:pt x="829089" y="1045098"/>
                  <a:pt x="698849" y="1099100"/>
                  <a:pt x="546373" y="1099100"/>
                </a:cubicBezTo>
                <a:cubicBezTo>
                  <a:pt x="393897" y="1099100"/>
                  <a:pt x="264715" y="1045098"/>
                  <a:pt x="158829" y="937094"/>
                </a:cubicBezTo>
                <a:cubicBezTo>
                  <a:pt x="52943" y="829090"/>
                  <a:pt x="0" y="698850"/>
                  <a:pt x="0" y="546374"/>
                </a:cubicBezTo>
                <a:cubicBezTo>
                  <a:pt x="0" y="393897"/>
                  <a:pt x="52943" y="264716"/>
                  <a:pt x="158829" y="158830"/>
                </a:cubicBezTo>
                <a:cubicBezTo>
                  <a:pt x="264715" y="52943"/>
                  <a:pt x="393897" y="0"/>
                  <a:pt x="5463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0" dirty="0">
              <a:latin typeface="Product Sans" panose="020B040303050204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1FFBB-279C-4048-A2CC-03C99B822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6971" y="2470508"/>
            <a:ext cx="5355771" cy="46166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Apa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manajemen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waktu</a:t>
            </a:r>
            <a:r>
              <a:rPr lang="en-US" dirty="0">
                <a:latin typeface="+mj-lt"/>
              </a:rPr>
              <a:t>?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61A3179-1B61-4506-8741-631FC7AAE1E8}"/>
              </a:ext>
            </a:extLst>
          </p:cNvPr>
          <p:cNvGrpSpPr/>
          <p:nvPr/>
        </p:nvGrpSpPr>
        <p:grpSpPr>
          <a:xfrm rot="16200000">
            <a:off x="650448" y="-522008"/>
            <a:ext cx="1650307" cy="2862264"/>
            <a:chOff x="-2275105" y="409986"/>
            <a:chExt cx="1650307" cy="2862264"/>
          </a:xfrm>
        </p:grpSpPr>
        <p:sp>
          <p:nvSpPr>
            <p:cNvPr id="138" name="Freeform 253">
              <a:extLst>
                <a:ext uri="{FF2B5EF4-FFF2-40B4-BE49-F238E27FC236}">
                  <a16:creationId xmlns:a16="http://schemas.microsoft.com/office/drawing/2014/main" id="{204F2E4A-3E9E-4CAC-A0BE-6C0183479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8594" y="416336"/>
              <a:ext cx="480119" cy="520700"/>
            </a:xfrm>
            <a:custGeom>
              <a:avLst/>
              <a:gdLst>
                <a:gd name="T0" fmla="*/ 110 w 295"/>
                <a:gd name="T1" fmla="*/ 328 h 328"/>
                <a:gd name="T2" fmla="*/ 110 w 295"/>
                <a:gd name="T3" fmla="*/ 204 h 328"/>
                <a:gd name="T4" fmla="*/ 0 w 295"/>
                <a:gd name="T5" fmla="*/ 204 h 328"/>
                <a:gd name="T6" fmla="*/ 0 w 295"/>
                <a:gd name="T7" fmla="*/ 123 h 328"/>
                <a:gd name="T8" fmla="*/ 110 w 295"/>
                <a:gd name="T9" fmla="*/ 123 h 328"/>
                <a:gd name="T10" fmla="*/ 110 w 295"/>
                <a:gd name="T11" fmla="*/ 0 h 328"/>
                <a:gd name="T12" fmla="*/ 184 w 295"/>
                <a:gd name="T13" fmla="*/ 0 h 328"/>
                <a:gd name="T14" fmla="*/ 184 w 295"/>
                <a:gd name="T15" fmla="*/ 123 h 328"/>
                <a:gd name="T16" fmla="*/ 295 w 295"/>
                <a:gd name="T17" fmla="*/ 123 h 328"/>
                <a:gd name="T18" fmla="*/ 295 w 295"/>
                <a:gd name="T19" fmla="*/ 204 h 328"/>
                <a:gd name="T20" fmla="*/ 184 w 295"/>
                <a:gd name="T21" fmla="*/ 204 h 328"/>
                <a:gd name="T22" fmla="*/ 184 w 295"/>
                <a:gd name="T23" fmla="*/ 328 h 328"/>
                <a:gd name="T24" fmla="*/ 110 w 295"/>
                <a:gd name="T25" fmla="*/ 328 h 328"/>
                <a:gd name="T26" fmla="*/ 116 w 295"/>
                <a:gd name="T27" fmla="*/ 200 h 328"/>
                <a:gd name="T28" fmla="*/ 116 w 295"/>
                <a:gd name="T29" fmla="*/ 324 h 328"/>
                <a:gd name="T30" fmla="*/ 179 w 295"/>
                <a:gd name="T31" fmla="*/ 324 h 328"/>
                <a:gd name="T32" fmla="*/ 179 w 295"/>
                <a:gd name="T33" fmla="*/ 200 h 328"/>
                <a:gd name="T34" fmla="*/ 289 w 295"/>
                <a:gd name="T35" fmla="*/ 200 h 328"/>
                <a:gd name="T36" fmla="*/ 289 w 295"/>
                <a:gd name="T37" fmla="*/ 127 h 328"/>
                <a:gd name="T38" fmla="*/ 179 w 295"/>
                <a:gd name="T39" fmla="*/ 127 h 328"/>
                <a:gd name="T40" fmla="*/ 179 w 295"/>
                <a:gd name="T41" fmla="*/ 4 h 328"/>
                <a:gd name="T42" fmla="*/ 116 w 295"/>
                <a:gd name="T43" fmla="*/ 4 h 328"/>
                <a:gd name="T44" fmla="*/ 116 w 295"/>
                <a:gd name="T45" fmla="*/ 127 h 328"/>
                <a:gd name="T46" fmla="*/ 5 w 295"/>
                <a:gd name="T47" fmla="*/ 127 h 328"/>
                <a:gd name="T48" fmla="*/ 5 w 295"/>
                <a:gd name="T49" fmla="*/ 200 h 328"/>
                <a:gd name="T50" fmla="*/ 116 w 295"/>
                <a:gd name="T51" fmla="*/ 20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5" h="328">
                  <a:moveTo>
                    <a:pt x="110" y="328"/>
                  </a:moveTo>
                  <a:lnTo>
                    <a:pt x="110" y="204"/>
                  </a:lnTo>
                  <a:lnTo>
                    <a:pt x="0" y="204"/>
                  </a:lnTo>
                  <a:lnTo>
                    <a:pt x="0" y="123"/>
                  </a:lnTo>
                  <a:lnTo>
                    <a:pt x="110" y="123"/>
                  </a:lnTo>
                  <a:lnTo>
                    <a:pt x="110" y="0"/>
                  </a:lnTo>
                  <a:lnTo>
                    <a:pt x="184" y="0"/>
                  </a:lnTo>
                  <a:lnTo>
                    <a:pt x="184" y="123"/>
                  </a:lnTo>
                  <a:lnTo>
                    <a:pt x="295" y="123"/>
                  </a:lnTo>
                  <a:lnTo>
                    <a:pt x="295" y="204"/>
                  </a:lnTo>
                  <a:lnTo>
                    <a:pt x="184" y="204"/>
                  </a:lnTo>
                  <a:lnTo>
                    <a:pt x="184" y="328"/>
                  </a:lnTo>
                  <a:lnTo>
                    <a:pt x="110" y="328"/>
                  </a:lnTo>
                  <a:close/>
                  <a:moveTo>
                    <a:pt x="116" y="200"/>
                  </a:moveTo>
                  <a:lnTo>
                    <a:pt x="116" y="324"/>
                  </a:lnTo>
                  <a:lnTo>
                    <a:pt x="179" y="324"/>
                  </a:lnTo>
                  <a:lnTo>
                    <a:pt x="179" y="200"/>
                  </a:lnTo>
                  <a:lnTo>
                    <a:pt x="289" y="200"/>
                  </a:lnTo>
                  <a:lnTo>
                    <a:pt x="289" y="127"/>
                  </a:lnTo>
                  <a:lnTo>
                    <a:pt x="179" y="127"/>
                  </a:lnTo>
                  <a:lnTo>
                    <a:pt x="179" y="4"/>
                  </a:lnTo>
                  <a:lnTo>
                    <a:pt x="116" y="4"/>
                  </a:lnTo>
                  <a:lnTo>
                    <a:pt x="116" y="127"/>
                  </a:lnTo>
                  <a:lnTo>
                    <a:pt x="5" y="127"/>
                  </a:lnTo>
                  <a:lnTo>
                    <a:pt x="5" y="200"/>
                  </a:lnTo>
                  <a:lnTo>
                    <a:pt x="116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254">
              <a:extLst>
                <a:ext uri="{FF2B5EF4-FFF2-40B4-BE49-F238E27FC236}">
                  <a16:creationId xmlns:a16="http://schemas.microsoft.com/office/drawing/2014/main" id="{272B3F64-1B9F-4869-800F-B9AD64AD3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75105" y="409986"/>
              <a:ext cx="493139" cy="533400"/>
            </a:xfrm>
            <a:custGeom>
              <a:avLst/>
              <a:gdLst>
                <a:gd name="T0" fmla="*/ 118 w 303"/>
                <a:gd name="T1" fmla="*/ 332 h 336"/>
                <a:gd name="T2" fmla="*/ 7 w 303"/>
                <a:gd name="T3" fmla="*/ 204 h 336"/>
                <a:gd name="T4" fmla="*/ 118 w 303"/>
                <a:gd name="T5" fmla="*/ 131 h 336"/>
                <a:gd name="T6" fmla="*/ 185 w 303"/>
                <a:gd name="T7" fmla="*/ 8 h 336"/>
                <a:gd name="T8" fmla="*/ 295 w 303"/>
                <a:gd name="T9" fmla="*/ 131 h 336"/>
                <a:gd name="T10" fmla="*/ 185 w 303"/>
                <a:gd name="T11" fmla="*/ 204 h 336"/>
                <a:gd name="T12" fmla="*/ 114 w 303"/>
                <a:gd name="T13" fmla="*/ 328 h 336"/>
                <a:gd name="T14" fmla="*/ 118 w 303"/>
                <a:gd name="T15" fmla="*/ 332 h 336"/>
                <a:gd name="T16" fmla="*/ 114 w 303"/>
                <a:gd name="T17" fmla="*/ 336 h 336"/>
                <a:gd name="T18" fmla="*/ 192 w 303"/>
                <a:gd name="T19" fmla="*/ 212 h 336"/>
                <a:gd name="T20" fmla="*/ 303 w 303"/>
                <a:gd name="T21" fmla="*/ 123 h 336"/>
                <a:gd name="T22" fmla="*/ 192 w 303"/>
                <a:gd name="T23" fmla="*/ 0 h 336"/>
                <a:gd name="T24" fmla="*/ 111 w 303"/>
                <a:gd name="T25" fmla="*/ 123 h 336"/>
                <a:gd name="T26" fmla="*/ 0 w 303"/>
                <a:gd name="T27" fmla="*/ 212 h 336"/>
                <a:gd name="T28" fmla="*/ 111 w 303"/>
                <a:gd name="T29" fmla="*/ 336 h 336"/>
                <a:gd name="T30" fmla="*/ 114 w 303"/>
                <a:gd name="T31" fmla="*/ 332 h 336"/>
                <a:gd name="T32" fmla="*/ 116 w 303"/>
                <a:gd name="T33" fmla="*/ 204 h 336"/>
                <a:gd name="T34" fmla="*/ 187 w 303"/>
                <a:gd name="T35" fmla="*/ 332 h 336"/>
                <a:gd name="T36" fmla="*/ 297 w 303"/>
                <a:gd name="T37" fmla="*/ 208 h 336"/>
                <a:gd name="T38" fmla="*/ 187 w 303"/>
                <a:gd name="T39" fmla="*/ 127 h 336"/>
                <a:gd name="T40" fmla="*/ 116 w 303"/>
                <a:gd name="T41" fmla="*/ 4 h 336"/>
                <a:gd name="T42" fmla="*/ 6 w 303"/>
                <a:gd name="T43" fmla="*/ 127 h 336"/>
                <a:gd name="T44" fmla="*/ 120 w 303"/>
                <a:gd name="T45" fmla="*/ 208 h 336"/>
                <a:gd name="T46" fmla="*/ 116 w 303"/>
                <a:gd name="T47" fmla="*/ 204 h 336"/>
                <a:gd name="T48" fmla="*/ 120 w 303"/>
                <a:gd name="T49" fmla="*/ 200 h 336"/>
                <a:gd name="T50" fmla="*/ 13 w 303"/>
                <a:gd name="T51" fmla="*/ 135 h 336"/>
                <a:gd name="T52" fmla="*/ 123 w 303"/>
                <a:gd name="T53" fmla="*/ 12 h 336"/>
                <a:gd name="T54" fmla="*/ 179 w 303"/>
                <a:gd name="T55" fmla="*/ 135 h 336"/>
                <a:gd name="T56" fmla="*/ 290 w 303"/>
                <a:gd name="T57" fmla="*/ 200 h 336"/>
                <a:gd name="T58" fmla="*/ 179 w 303"/>
                <a:gd name="T59" fmla="*/ 324 h 336"/>
                <a:gd name="T60" fmla="*/ 123 w 303"/>
                <a:gd name="T61" fmla="*/ 200 h 336"/>
                <a:gd name="T62" fmla="*/ 120 w 303"/>
                <a:gd name="T63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36">
                  <a:moveTo>
                    <a:pt x="114" y="332"/>
                  </a:moveTo>
                  <a:lnTo>
                    <a:pt x="118" y="332"/>
                  </a:lnTo>
                  <a:lnTo>
                    <a:pt x="118" y="204"/>
                  </a:lnTo>
                  <a:lnTo>
                    <a:pt x="7" y="204"/>
                  </a:lnTo>
                  <a:lnTo>
                    <a:pt x="7" y="131"/>
                  </a:lnTo>
                  <a:lnTo>
                    <a:pt x="118" y="131"/>
                  </a:lnTo>
                  <a:lnTo>
                    <a:pt x="118" y="8"/>
                  </a:lnTo>
                  <a:lnTo>
                    <a:pt x="185" y="8"/>
                  </a:lnTo>
                  <a:lnTo>
                    <a:pt x="185" y="131"/>
                  </a:lnTo>
                  <a:lnTo>
                    <a:pt x="295" y="131"/>
                  </a:lnTo>
                  <a:lnTo>
                    <a:pt x="295" y="204"/>
                  </a:lnTo>
                  <a:lnTo>
                    <a:pt x="185" y="204"/>
                  </a:lnTo>
                  <a:lnTo>
                    <a:pt x="185" y="328"/>
                  </a:lnTo>
                  <a:lnTo>
                    <a:pt x="114" y="328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14" y="332"/>
                  </a:lnTo>
                  <a:lnTo>
                    <a:pt x="114" y="336"/>
                  </a:lnTo>
                  <a:lnTo>
                    <a:pt x="192" y="336"/>
                  </a:lnTo>
                  <a:lnTo>
                    <a:pt x="192" y="212"/>
                  </a:lnTo>
                  <a:lnTo>
                    <a:pt x="303" y="212"/>
                  </a:lnTo>
                  <a:lnTo>
                    <a:pt x="303" y="123"/>
                  </a:lnTo>
                  <a:lnTo>
                    <a:pt x="192" y="123"/>
                  </a:lnTo>
                  <a:lnTo>
                    <a:pt x="192" y="0"/>
                  </a:lnTo>
                  <a:lnTo>
                    <a:pt x="111" y="0"/>
                  </a:lnTo>
                  <a:lnTo>
                    <a:pt x="111" y="123"/>
                  </a:lnTo>
                  <a:lnTo>
                    <a:pt x="0" y="123"/>
                  </a:lnTo>
                  <a:lnTo>
                    <a:pt x="0" y="212"/>
                  </a:lnTo>
                  <a:lnTo>
                    <a:pt x="111" y="212"/>
                  </a:lnTo>
                  <a:lnTo>
                    <a:pt x="111" y="336"/>
                  </a:lnTo>
                  <a:lnTo>
                    <a:pt x="114" y="336"/>
                  </a:lnTo>
                  <a:lnTo>
                    <a:pt x="114" y="332"/>
                  </a:lnTo>
                  <a:close/>
                  <a:moveTo>
                    <a:pt x="120" y="204"/>
                  </a:moveTo>
                  <a:lnTo>
                    <a:pt x="116" y="204"/>
                  </a:lnTo>
                  <a:lnTo>
                    <a:pt x="116" y="332"/>
                  </a:lnTo>
                  <a:lnTo>
                    <a:pt x="187" y="332"/>
                  </a:lnTo>
                  <a:lnTo>
                    <a:pt x="187" y="208"/>
                  </a:lnTo>
                  <a:lnTo>
                    <a:pt x="297" y="208"/>
                  </a:lnTo>
                  <a:lnTo>
                    <a:pt x="297" y="127"/>
                  </a:lnTo>
                  <a:lnTo>
                    <a:pt x="187" y="127"/>
                  </a:lnTo>
                  <a:lnTo>
                    <a:pt x="187" y="4"/>
                  </a:lnTo>
                  <a:lnTo>
                    <a:pt x="116" y="4"/>
                  </a:lnTo>
                  <a:lnTo>
                    <a:pt x="116" y="127"/>
                  </a:lnTo>
                  <a:lnTo>
                    <a:pt x="6" y="127"/>
                  </a:lnTo>
                  <a:lnTo>
                    <a:pt x="6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16" y="204"/>
                  </a:lnTo>
                  <a:lnTo>
                    <a:pt x="120" y="204"/>
                  </a:lnTo>
                  <a:lnTo>
                    <a:pt x="120" y="200"/>
                  </a:lnTo>
                  <a:lnTo>
                    <a:pt x="13" y="200"/>
                  </a:lnTo>
                  <a:lnTo>
                    <a:pt x="13" y="135"/>
                  </a:lnTo>
                  <a:lnTo>
                    <a:pt x="123" y="135"/>
                  </a:lnTo>
                  <a:lnTo>
                    <a:pt x="123" y="12"/>
                  </a:lnTo>
                  <a:lnTo>
                    <a:pt x="179" y="12"/>
                  </a:lnTo>
                  <a:lnTo>
                    <a:pt x="179" y="135"/>
                  </a:lnTo>
                  <a:lnTo>
                    <a:pt x="290" y="135"/>
                  </a:lnTo>
                  <a:lnTo>
                    <a:pt x="290" y="200"/>
                  </a:lnTo>
                  <a:lnTo>
                    <a:pt x="179" y="200"/>
                  </a:lnTo>
                  <a:lnTo>
                    <a:pt x="179" y="324"/>
                  </a:lnTo>
                  <a:lnTo>
                    <a:pt x="123" y="324"/>
                  </a:lnTo>
                  <a:lnTo>
                    <a:pt x="123" y="200"/>
                  </a:lnTo>
                  <a:lnTo>
                    <a:pt x="120" y="200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255">
              <a:extLst>
                <a:ext uri="{FF2B5EF4-FFF2-40B4-BE49-F238E27FC236}">
                  <a16:creationId xmlns:a16="http://schemas.microsoft.com/office/drawing/2014/main" id="{547FBB6C-9B46-40DE-A9E6-9B91D4B54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3624" y="2421348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256">
              <a:extLst>
                <a:ext uri="{FF2B5EF4-FFF2-40B4-BE49-F238E27FC236}">
                  <a16:creationId xmlns:a16="http://schemas.microsoft.com/office/drawing/2014/main" id="{2787CBF2-7308-48D3-B9BF-41EF8BDF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1226" y="242134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val 257">
              <a:extLst>
                <a:ext uri="{FF2B5EF4-FFF2-40B4-BE49-F238E27FC236}">
                  <a16:creationId xmlns:a16="http://schemas.microsoft.com/office/drawing/2014/main" id="{55069F3E-0B58-4639-B9B2-AC053CD9D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455" y="242134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val 258">
              <a:extLst>
                <a:ext uri="{FF2B5EF4-FFF2-40B4-BE49-F238E27FC236}">
                  <a16:creationId xmlns:a16="http://schemas.microsoft.com/office/drawing/2014/main" id="{F3EB4BB6-AD82-45E2-BC68-11BA3B07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3624" y="2026061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val 259">
              <a:extLst>
                <a:ext uri="{FF2B5EF4-FFF2-40B4-BE49-F238E27FC236}">
                  <a16:creationId xmlns:a16="http://schemas.microsoft.com/office/drawing/2014/main" id="{5FAEB505-2642-4B6C-B183-D9708025A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1226" y="2026061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val 260">
              <a:extLst>
                <a:ext uri="{FF2B5EF4-FFF2-40B4-BE49-F238E27FC236}">
                  <a16:creationId xmlns:a16="http://schemas.microsoft.com/office/drawing/2014/main" id="{1C1E379B-248E-43E9-84E1-87CB9786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455" y="2026061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val 261">
              <a:extLst>
                <a:ext uri="{FF2B5EF4-FFF2-40B4-BE49-F238E27FC236}">
                  <a16:creationId xmlns:a16="http://schemas.microsoft.com/office/drawing/2014/main" id="{9C13650E-544B-49D8-94E4-B1CB14775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3624" y="1633948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val 262">
              <a:extLst>
                <a:ext uri="{FF2B5EF4-FFF2-40B4-BE49-F238E27FC236}">
                  <a16:creationId xmlns:a16="http://schemas.microsoft.com/office/drawing/2014/main" id="{17CFF0B2-7FB9-4BEA-853E-8339BC1C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1226" y="163394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val 263">
              <a:extLst>
                <a:ext uri="{FF2B5EF4-FFF2-40B4-BE49-F238E27FC236}">
                  <a16:creationId xmlns:a16="http://schemas.microsoft.com/office/drawing/2014/main" id="{B330EE35-A75E-4E14-B458-3185293F1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455" y="163394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val 264">
              <a:extLst>
                <a:ext uri="{FF2B5EF4-FFF2-40B4-BE49-F238E27FC236}">
                  <a16:creationId xmlns:a16="http://schemas.microsoft.com/office/drawing/2014/main" id="{0A28F99A-4A8B-4A38-8E4F-FF8C8532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3624" y="1238661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val 265">
              <a:extLst>
                <a:ext uri="{FF2B5EF4-FFF2-40B4-BE49-F238E27FC236}">
                  <a16:creationId xmlns:a16="http://schemas.microsoft.com/office/drawing/2014/main" id="{6E8D1D75-DADC-4827-B6B5-C3F0FDB8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1226" y="1238661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val 266">
              <a:extLst>
                <a:ext uri="{FF2B5EF4-FFF2-40B4-BE49-F238E27FC236}">
                  <a16:creationId xmlns:a16="http://schemas.microsoft.com/office/drawing/2014/main" id="{955C77E5-D172-4034-86F2-55419BA52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455" y="1238661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val 267">
              <a:extLst>
                <a:ext uri="{FF2B5EF4-FFF2-40B4-BE49-F238E27FC236}">
                  <a16:creationId xmlns:a16="http://schemas.microsoft.com/office/drawing/2014/main" id="{784D0EBE-51BA-4C40-9A77-DC9857AA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3624" y="843373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val 268">
              <a:extLst>
                <a:ext uri="{FF2B5EF4-FFF2-40B4-BE49-F238E27FC236}">
                  <a16:creationId xmlns:a16="http://schemas.microsoft.com/office/drawing/2014/main" id="{E6F2C3FF-C605-41C7-AE0F-BA0164022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1226" y="843373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val 269">
              <a:extLst>
                <a:ext uri="{FF2B5EF4-FFF2-40B4-BE49-F238E27FC236}">
                  <a16:creationId xmlns:a16="http://schemas.microsoft.com/office/drawing/2014/main" id="{AD28EE97-0D4F-4D8D-9E1F-31864698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455" y="843373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06">
              <a:extLst>
                <a:ext uri="{FF2B5EF4-FFF2-40B4-BE49-F238E27FC236}">
                  <a16:creationId xmlns:a16="http://schemas.microsoft.com/office/drawing/2014/main" id="{00B065D1-58EB-4BE2-8C38-DF531C2D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7653" y="2927762"/>
              <a:ext cx="347472" cy="344488"/>
            </a:xfrm>
            <a:custGeom>
              <a:avLst/>
              <a:gdLst>
                <a:gd name="T0" fmla="*/ 106 w 108"/>
                <a:gd name="T1" fmla="*/ 54 h 108"/>
                <a:gd name="T2" fmla="*/ 104 w 108"/>
                <a:gd name="T3" fmla="*/ 54 h 108"/>
                <a:gd name="T4" fmla="*/ 89 w 108"/>
                <a:gd name="T5" fmla="*/ 89 h 108"/>
                <a:gd name="T6" fmla="*/ 54 w 108"/>
                <a:gd name="T7" fmla="*/ 104 h 108"/>
                <a:gd name="T8" fmla="*/ 19 w 108"/>
                <a:gd name="T9" fmla="*/ 89 h 108"/>
                <a:gd name="T10" fmla="*/ 4 w 108"/>
                <a:gd name="T11" fmla="*/ 54 h 108"/>
                <a:gd name="T12" fmla="*/ 19 w 108"/>
                <a:gd name="T13" fmla="*/ 19 h 108"/>
                <a:gd name="T14" fmla="*/ 54 w 108"/>
                <a:gd name="T15" fmla="*/ 4 h 108"/>
                <a:gd name="T16" fmla="*/ 89 w 108"/>
                <a:gd name="T17" fmla="*/ 19 h 108"/>
                <a:gd name="T18" fmla="*/ 104 w 108"/>
                <a:gd name="T19" fmla="*/ 54 h 108"/>
                <a:gd name="T20" fmla="*/ 106 w 108"/>
                <a:gd name="T21" fmla="*/ 54 h 108"/>
                <a:gd name="T22" fmla="*/ 108 w 108"/>
                <a:gd name="T23" fmla="*/ 54 h 108"/>
                <a:gd name="T24" fmla="*/ 54 w 108"/>
                <a:gd name="T25" fmla="*/ 0 h 108"/>
                <a:gd name="T26" fmla="*/ 0 w 108"/>
                <a:gd name="T27" fmla="*/ 54 h 108"/>
                <a:gd name="T28" fmla="*/ 54 w 108"/>
                <a:gd name="T29" fmla="*/ 108 h 108"/>
                <a:gd name="T30" fmla="*/ 108 w 108"/>
                <a:gd name="T31" fmla="*/ 54 h 108"/>
                <a:gd name="T32" fmla="*/ 106 w 108"/>
                <a:gd name="T33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108">
                  <a:moveTo>
                    <a:pt x="106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68"/>
                    <a:pt x="98" y="80"/>
                    <a:pt x="89" y="89"/>
                  </a:cubicBezTo>
                  <a:cubicBezTo>
                    <a:pt x="80" y="98"/>
                    <a:pt x="68" y="104"/>
                    <a:pt x="54" y="104"/>
                  </a:cubicBezTo>
                  <a:cubicBezTo>
                    <a:pt x="40" y="104"/>
                    <a:pt x="28" y="98"/>
                    <a:pt x="19" y="89"/>
                  </a:cubicBezTo>
                  <a:cubicBezTo>
                    <a:pt x="10" y="80"/>
                    <a:pt x="4" y="68"/>
                    <a:pt x="4" y="54"/>
                  </a:cubicBezTo>
                  <a:cubicBezTo>
                    <a:pt x="4" y="40"/>
                    <a:pt x="10" y="28"/>
                    <a:pt x="19" y="19"/>
                  </a:cubicBezTo>
                  <a:cubicBezTo>
                    <a:pt x="28" y="10"/>
                    <a:pt x="40" y="4"/>
                    <a:pt x="54" y="4"/>
                  </a:cubicBezTo>
                  <a:cubicBezTo>
                    <a:pt x="68" y="4"/>
                    <a:pt x="80" y="10"/>
                    <a:pt x="89" y="19"/>
                  </a:cubicBezTo>
                  <a:cubicBezTo>
                    <a:pt x="98" y="28"/>
                    <a:pt x="104" y="40"/>
                    <a:pt x="104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lnTo>
                    <a:pt x="106" y="54"/>
                  </a:lnTo>
                  <a:close/>
                </a:path>
              </a:pathLst>
            </a:cu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Oval 192">
            <a:extLst>
              <a:ext uri="{FF2B5EF4-FFF2-40B4-BE49-F238E27FC236}">
                <a16:creationId xmlns:a16="http://schemas.microsoft.com/office/drawing/2014/main" id="{F997B117-99E8-4F39-A2E1-A9A45B0B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295" y="5888267"/>
            <a:ext cx="911088" cy="990601"/>
          </a:xfrm>
          <a:prstGeom prst="ellipse">
            <a:avLst/>
          </a:prstGeom>
          <a:solidFill>
            <a:srgbClr val="A72693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Freeform 193">
            <a:extLst>
              <a:ext uri="{FF2B5EF4-FFF2-40B4-BE49-F238E27FC236}">
                <a16:creationId xmlns:a16="http://schemas.microsoft.com/office/drawing/2014/main" id="{24B2245E-B397-4BD6-B8B1-0CDBF4B8204B}"/>
              </a:ext>
            </a:extLst>
          </p:cNvPr>
          <p:cNvSpPr>
            <a:spLocks/>
          </p:cNvSpPr>
          <p:nvPr/>
        </p:nvSpPr>
        <p:spPr bwMode="auto">
          <a:xfrm>
            <a:off x="11145504" y="4529367"/>
            <a:ext cx="1046496" cy="2441575"/>
          </a:xfrm>
          <a:custGeom>
            <a:avLst/>
            <a:gdLst>
              <a:gd name="T0" fmla="*/ 355 w 355"/>
              <a:gd name="T1" fmla="*/ 1073 h 1073"/>
              <a:gd name="T2" fmla="*/ 355 w 355"/>
              <a:gd name="T3" fmla="*/ 2 h 1073"/>
              <a:gd name="T4" fmla="*/ 58 w 355"/>
              <a:gd name="T5" fmla="*/ 317 h 1073"/>
              <a:gd name="T6" fmla="*/ 64 w 355"/>
              <a:gd name="T7" fmla="*/ 776 h 1073"/>
              <a:gd name="T8" fmla="*/ 5 w 355"/>
              <a:gd name="T9" fmla="*/ 954 h 1073"/>
              <a:gd name="T10" fmla="*/ 46 w 355"/>
              <a:gd name="T11" fmla="*/ 1073 h 1073"/>
              <a:gd name="T12" fmla="*/ 355 w 355"/>
              <a:gd name="T13" fmla="*/ 107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1073">
                <a:moveTo>
                  <a:pt x="355" y="1073"/>
                </a:moveTo>
                <a:cubicBezTo>
                  <a:pt x="355" y="2"/>
                  <a:pt x="355" y="2"/>
                  <a:pt x="355" y="2"/>
                </a:cubicBezTo>
                <a:cubicBezTo>
                  <a:pt x="235" y="0"/>
                  <a:pt x="54" y="121"/>
                  <a:pt x="58" y="317"/>
                </a:cubicBezTo>
                <a:cubicBezTo>
                  <a:pt x="64" y="588"/>
                  <a:pt x="239" y="568"/>
                  <a:pt x="64" y="776"/>
                </a:cubicBezTo>
                <a:cubicBezTo>
                  <a:pt x="14" y="835"/>
                  <a:pt x="0" y="897"/>
                  <a:pt x="5" y="954"/>
                </a:cubicBezTo>
                <a:cubicBezTo>
                  <a:pt x="9" y="1000"/>
                  <a:pt x="24" y="1040"/>
                  <a:pt x="46" y="1073"/>
                </a:cubicBezTo>
                <a:lnTo>
                  <a:pt x="355" y="1073"/>
                </a:lnTo>
                <a:close/>
              </a:path>
            </a:pathLst>
          </a:custGeom>
          <a:solidFill>
            <a:srgbClr val="160F3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294">
            <a:extLst>
              <a:ext uri="{FF2B5EF4-FFF2-40B4-BE49-F238E27FC236}">
                <a16:creationId xmlns:a16="http://schemas.microsoft.com/office/drawing/2014/main" id="{2298E09C-EA07-4B7B-B2B9-484F93FBE4FF}"/>
              </a:ext>
            </a:extLst>
          </p:cNvPr>
          <p:cNvSpPr>
            <a:spLocks/>
          </p:cNvSpPr>
          <p:nvPr/>
        </p:nvSpPr>
        <p:spPr bwMode="auto">
          <a:xfrm>
            <a:off x="10432738" y="6577242"/>
            <a:ext cx="1640508" cy="195263"/>
          </a:xfrm>
          <a:custGeom>
            <a:avLst/>
            <a:gdLst>
              <a:gd name="T0" fmla="*/ 429 w 494"/>
              <a:gd name="T1" fmla="*/ 61 h 61"/>
              <a:gd name="T2" fmla="*/ 429 w 494"/>
              <a:gd name="T3" fmla="*/ 61 h 61"/>
              <a:gd name="T4" fmla="*/ 400 w 494"/>
              <a:gd name="T5" fmla="*/ 49 h 61"/>
              <a:gd name="T6" fmla="*/ 364 w 494"/>
              <a:gd name="T7" fmla="*/ 14 h 61"/>
              <a:gd name="T8" fmla="*/ 338 w 494"/>
              <a:gd name="T9" fmla="*/ 3 h 61"/>
              <a:gd name="T10" fmla="*/ 312 w 494"/>
              <a:gd name="T11" fmla="*/ 14 h 61"/>
              <a:gd name="T12" fmla="*/ 276 w 494"/>
              <a:gd name="T13" fmla="*/ 49 h 61"/>
              <a:gd name="T14" fmla="*/ 247 w 494"/>
              <a:gd name="T15" fmla="*/ 61 h 61"/>
              <a:gd name="T16" fmla="*/ 218 w 494"/>
              <a:gd name="T17" fmla="*/ 49 h 61"/>
              <a:gd name="T18" fmla="*/ 182 w 494"/>
              <a:gd name="T19" fmla="*/ 14 h 61"/>
              <a:gd name="T20" fmla="*/ 156 w 494"/>
              <a:gd name="T21" fmla="*/ 3 h 61"/>
              <a:gd name="T22" fmla="*/ 130 w 494"/>
              <a:gd name="T23" fmla="*/ 14 h 61"/>
              <a:gd name="T24" fmla="*/ 94 w 494"/>
              <a:gd name="T25" fmla="*/ 49 h 61"/>
              <a:gd name="T26" fmla="*/ 65 w 494"/>
              <a:gd name="T27" fmla="*/ 61 h 61"/>
              <a:gd name="T28" fmla="*/ 37 w 494"/>
              <a:gd name="T29" fmla="*/ 49 h 61"/>
              <a:gd name="T30" fmla="*/ 0 w 494"/>
              <a:gd name="T31" fmla="*/ 14 h 61"/>
              <a:gd name="T32" fmla="*/ 3 w 494"/>
              <a:gd name="T33" fmla="*/ 12 h 61"/>
              <a:gd name="T34" fmla="*/ 40 w 494"/>
              <a:gd name="T35" fmla="*/ 47 h 61"/>
              <a:gd name="T36" fmla="*/ 65 w 494"/>
              <a:gd name="T37" fmla="*/ 58 h 61"/>
              <a:gd name="T38" fmla="*/ 91 w 494"/>
              <a:gd name="T39" fmla="*/ 47 h 61"/>
              <a:gd name="T40" fmla="*/ 127 w 494"/>
              <a:gd name="T41" fmla="*/ 12 h 61"/>
              <a:gd name="T42" fmla="*/ 156 w 494"/>
              <a:gd name="T43" fmla="*/ 0 h 61"/>
              <a:gd name="T44" fmla="*/ 185 w 494"/>
              <a:gd name="T45" fmla="*/ 12 h 61"/>
              <a:gd name="T46" fmla="*/ 221 w 494"/>
              <a:gd name="T47" fmla="*/ 47 h 61"/>
              <a:gd name="T48" fmla="*/ 247 w 494"/>
              <a:gd name="T49" fmla="*/ 58 h 61"/>
              <a:gd name="T50" fmla="*/ 273 w 494"/>
              <a:gd name="T51" fmla="*/ 47 h 61"/>
              <a:gd name="T52" fmla="*/ 309 w 494"/>
              <a:gd name="T53" fmla="*/ 12 h 61"/>
              <a:gd name="T54" fmla="*/ 338 w 494"/>
              <a:gd name="T55" fmla="*/ 0 h 61"/>
              <a:gd name="T56" fmla="*/ 366 w 494"/>
              <a:gd name="T57" fmla="*/ 12 h 61"/>
              <a:gd name="T58" fmla="*/ 403 w 494"/>
              <a:gd name="T59" fmla="*/ 47 h 61"/>
              <a:gd name="T60" fmla="*/ 429 w 494"/>
              <a:gd name="T61" fmla="*/ 58 h 61"/>
              <a:gd name="T62" fmla="*/ 454 w 494"/>
              <a:gd name="T63" fmla="*/ 47 h 61"/>
              <a:gd name="T64" fmla="*/ 491 w 494"/>
              <a:gd name="T65" fmla="*/ 12 h 61"/>
              <a:gd name="T66" fmla="*/ 494 w 494"/>
              <a:gd name="T67" fmla="*/ 14 h 61"/>
              <a:gd name="T68" fmla="*/ 457 w 494"/>
              <a:gd name="T69" fmla="*/ 49 h 61"/>
              <a:gd name="T70" fmla="*/ 429 w 494"/>
              <a:gd name="T7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1">
                <a:moveTo>
                  <a:pt x="429" y="61"/>
                </a:moveTo>
                <a:cubicBezTo>
                  <a:pt x="429" y="61"/>
                  <a:pt x="429" y="61"/>
                  <a:pt x="429" y="61"/>
                </a:cubicBezTo>
                <a:cubicBezTo>
                  <a:pt x="418" y="61"/>
                  <a:pt x="408" y="57"/>
                  <a:pt x="400" y="49"/>
                </a:cubicBezTo>
                <a:cubicBezTo>
                  <a:pt x="364" y="14"/>
                  <a:pt x="364" y="14"/>
                  <a:pt x="364" y="14"/>
                </a:cubicBezTo>
                <a:cubicBezTo>
                  <a:pt x="356" y="7"/>
                  <a:pt x="347" y="3"/>
                  <a:pt x="338" y="3"/>
                </a:cubicBezTo>
                <a:cubicBezTo>
                  <a:pt x="328" y="3"/>
                  <a:pt x="319" y="7"/>
                  <a:pt x="312" y="14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7"/>
                  <a:pt x="258" y="61"/>
                  <a:pt x="247" y="61"/>
                </a:cubicBezTo>
                <a:cubicBezTo>
                  <a:pt x="236" y="61"/>
                  <a:pt x="226" y="57"/>
                  <a:pt x="218" y="49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75" y="7"/>
                  <a:pt x="166" y="3"/>
                  <a:pt x="156" y="3"/>
                </a:cubicBezTo>
                <a:cubicBezTo>
                  <a:pt x="147" y="3"/>
                  <a:pt x="137" y="7"/>
                  <a:pt x="130" y="14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7"/>
                  <a:pt x="76" y="61"/>
                  <a:pt x="65" y="61"/>
                </a:cubicBezTo>
                <a:cubicBezTo>
                  <a:pt x="55" y="61"/>
                  <a:pt x="44" y="57"/>
                  <a:pt x="37" y="49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8"/>
                  <a:pt x="65" y="58"/>
                </a:cubicBezTo>
                <a:cubicBezTo>
                  <a:pt x="75" y="58"/>
                  <a:pt x="84" y="54"/>
                  <a:pt x="91" y="47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2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8"/>
                  <a:pt x="247" y="58"/>
                </a:cubicBezTo>
                <a:cubicBezTo>
                  <a:pt x="257" y="58"/>
                  <a:pt x="266" y="54"/>
                  <a:pt x="273" y="47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2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8"/>
                  <a:pt x="429" y="58"/>
                </a:cubicBezTo>
                <a:cubicBezTo>
                  <a:pt x="438" y="58"/>
                  <a:pt x="447" y="54"/>
                  <a:pt x="454" y="47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4" y="14"/>
                  <a:pt x="494" y="14"/>
                  <a:pt x="494" y="14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7"/>
                  <a:pt x="439" y="61"/>
                  <a:pt x="429" y="61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Freeform 295">
            <a:extLst>
              <a:ext uri="{FF2B5EF4-FFF2-40B4-BE49-F238E27FC236}">
                <a16:creationId xmlns:a16="http://schemas.microsoft.com/office/drawing/2014/main" id="{7E323CB5-ECC9-42B9-9908-2881FD0EF775}"/>
              </a:ext>
            </a:extLst>
          </p:cNvPr>
          <p:cNvSpPr>
            <a:spLocks/>
          </p:cNvSpPr>
          <p:nvPr/>
        </p:nvSpPr>
        <p:spPr bwMode="auto">
          <a:xfrm>
            <a:off x="10432738" y="6420079"/>
            <a:ext cx="1640508" cy="192088"/>
          </a:xfrm>
          <a:custGeom>
            <a:avLst/>
            <a:gdLst>
              <a:gd name="T0" fmla="*/ 429 w 494"/>
              <a:gd name="T1" fmla="*/ 60 h 60"/>
              <a:gd name="T2" fmla="*/ 429 w 494"/>
              <a:gd name="T3" fmla="*/ 60 h 60"/>
              <a:gd name="T4" fmla="*/ 400 w 494"/>
              <a:gd name="T5" fmla="*/ 49 h 60"/>
              <a:gd name="T6" fmla="*/ 364 w 494"/>
              <a:gd name="T7" fmla="*/ 13 h 60"/>
              <a:gd name="T8" fmla="*/ 338 w 494"/>
              <a:gd name="T9" fmla="*/ 3 h 60"/>
              <a:gd name="T10" fmla="*/ 312 w 494"/>
              <a:gd name="T11" fmla="*/ 13 h 60"/>
              <a:gd name="T12" fmla="*/ 276 w 494"/>
              <a:gd name="T13" fmla="*/ 49 h 60"/>
              <a:gd name="T14" fmla="*/ 247 w 494"/>
              <a:gd name="T15" fmla="*/ 60 h 60"/>
              <a:gd name="T16" fmla="*/ 218 w 494"/>
              <a:gd name="T17" fmla="*/ 49 h 60"/>
              <a:gd name="T18" fmla="*/ 182 w 494"/>
              <a:gd name="T19" fmla="*/ 13 h 60"/>
              <a:gd name="T20" fmla="*/ 156 w 494"/>
              <a:gd name="T21" fmla="*/ 3 h 60"/>
              <a:gd name="T22" fmla="*/ 130 w 494"/>
              <a:gd name="T23" fmla="*/ 13 h 60"/>
              <a:gd name="T24" fmla="*/ 94 w 494"/>
              <a:gd name="T25" fmla="*/ 49 h 60"/>
              <a:gd name="T26" fmla="*/ 65 w 494"/>
              <a:gd name="T27" fmla="*/ 60 h 60"/>
              <a:gd name="T28" fmla="*/ 37 w 494"/>
              <a:gd name="T29" fmla="*/ 49 h 60"/>
              <a:gd name="T30" fmla="*/ 0 w 494"/>
              <a:gd name="T31" fmla="*/ 13 h 60"/>
              <a:gd name="T32" fmla="*/ 3 w 494"/>
              <a:gd name="T33" fmla="*/ 12 h 60"/>
              <a:gd name="T34" fmla="*/ 40 w 494"/>
              <a:gd name="T35" fmla="*/ 47 h 60"/>
              <a:gd name="T36" fmla="*/ 65 w 494"/>
              <a:gd name="T37" fmla="*/ 58 h 60"/>
              <a:gd name="T38" fmla="*/ 91 w 494"/>
              <a:gd name="T39" fmla="*/ 47 h 60"/>
              <a:gd name="T40" fmla="*/ 127 w 494"/>
              <a:gd name="T41" fmla="*/ 12 h 60"/>
              <a:gd name="T42" fmla="*/ 156 w 494"/>
              <a:gd name="T43" fmla="*/ 0 h 60"/>
              <a:gd name="T44" fmla="*/ 185 w 494"/>
              <a:gd name="T45" fmla="*/ 12 h 60"/>
              <a:gd name="T46" fmla="*/ 221 w 494"/>
              <a:gd name="T47" fmla="*/ 47 h 60"/>
              <a:gd name="T48" fmla="*/ 247 w 494"/>
              <a:gd name="T49" fmla="*/ 58 h 60"/>
              <a:gd name="T50" fmla="*/ 273 w 494"/>
              <a:gd name="T51" fmla="*/ 47 h 60"/>
              <a:gd name="T52" fmla="*/ 309 w 494"/>
              <a:gd name="T53" fmla="*/ 12 h 60"/>
              <a:gd name="T54" fmla="*/ 338 w 494"/>
              <a:gd name="T55" fmla="*/ 0 h 60"/>
              <a:gd name="T56" fmla="*/ 366 w 494"/>
              <a:gd name="T57" fmla="*/ 12 h 60"/>
              <a:gd name="T58" fmla="*/ 403 w 494"/>
              <a:gd name="T59" fmla="*/ 47 h 60"/>
              <a:gd name="T60" fmla="*/ 429 w 494"/>
              <a:gd name="T61" fmla="*/ 58 h 60"/>
              <a:gd name="T62" fmla="*/ 454 w 494"/>
              <a:gd name="T63" fmla="*/ 47 h 60"/>
              <a:gd name="T64" fmla="*/ 491 w 494"/>
              <a:gd name="T65" fmla="*/ 12 h 60"/>
              <a:gd name="T66" fmla="*/ 494 w 494"/>
              <a:gd name="T67" fmla="*/ 13 h 60"/>
              <a:gd name="T68" fmla="*/ 457 w 494"/>
              <a:gd name="T69" fmla="*/ 49 h 60"/>
              <a:gd name="T70" fmla="*/ 429 w 494"/>
              <a:gd name="T7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0">
                <a:moveTo>
                  <a:pt x="429" y="60"/>
                </a:moveTo>
                <a:cubicBezTo>
                  <a:pt x="429" y="60"/>
                  <a:pt x="429" y="60"/>
                  <a:pt x="429" y="60"/>
                </a:cubicBezTo>
                <a:cubicBezTo>
                  <a:pt x="418" y="60"/>
                  <a:pt x="408" y="56"/>
                  <a:pt x="400" y="49"/>
                </a:cubicBezTo>
                <a:cubicBezTo>
                  <a:pt x="364" y="13"/>
                  <a:pt x="364" y="13"/>
                  <a:pt x="364" y="13"/>
                </a:cubicBezTo>
                <a:cubicBezTo>
                  <a:pt x="356" y="7"/>
                  <a:pt x="347" y="3"/>
                  <a:pt x="338" y="3"/>
                </a:cubicBezTo>
                <a:cubicBezTo>
                  <a:pt x="328" y="3"/>
                  <a:pt x="319" y="7"/>
                  <a:pt x="312" y="13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6"/>
                  <a:pt x="258" y="60"/>
                  <a:pt x="247" y="60"/>
                </a:cubicBezTo>
                <a:cubicBezTo>
                  <a:pt x="236" y="60"/>
                  <a:pt x="226" y="56"/>
                  <a:pt x="218" y="49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5" y="7"/>
                  <a:pt x="166" y="3"/>
                  <a:pt x="156" y="3"/>
                </a:cubicBezTo>
                <a:cubicBezTo>
                  <a:pt x="147" y="3"/>
                  <a:pt x="137" y="7"/>
                  <a:pt x="130" y="13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6"/>
                  <a:pt x="76" y="60"/>
                  <a:pt x="65" y="60"/>
                </a:cubicBezTo>
                <a:cubicBezTo>
                  <a:pt x="55" y="60"/>
                  <a:pt x="44" y="56"/>
                  <a:pt x="37" y="49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8"/>
                  <a:pt x="65" y="58"/>
                </a:cubicBezTo>
                <a:cubicBezTo>
                  <a:pt x="75" y="58"/>
                  <a:pt x="84" y="54"/>
                  <a:pt x="91" y="47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2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8"/>
                  <a:pt x="247" y="58"/>
                </a:cubicBezTo>
                <a:cubicBezTo>
                  <a:pt x="257" y="58"/>
                  <a:pt x="266" y="54"/>
                  <a:pt x="273" y="47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2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8"/>
                  <a:pt x="429" y="58"/>
                </a:cubicBezTo>
                <a:cubicBezTo>
                  <a:pt x="438" y="58"/>
                  <a:pt x="447" y="54"/>
                  <a:pt x="454" y="47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4" y="13"/>
                  <a:pt x="494" y="13"/>
                  <a:pt x="494" y="13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6"/>
                  <a:pt x="439" y="60"/>
                  <a:pt x="429" y="60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Freeform 296">
            <a:extLst>
              <a:ext uri="{FF2B5EF4-FFF2-40B4-BE49-F238E27FC236}">
                <a16:creationId xmlns:a16="http://schemas.microsoft.com/office/drawing/2014/main" id="{64171946-181C-4D38-9B8F-B300F91F5B06}"/>
              </a:ext>
            </a:extLst>
          </p:cNvPr>
          <p:cNvSpPr>
            <a:spLocks/>
          </p:cNvSpPr>
          <p:nvPr/>
        </p:nvSpPr>
        <p:spPr bwMode="auto">
          <a:xfrm>
            <a:off x="10432738" y="6262917"/>
            <a:ext cx="1640508" cy="192088"/>
          </a:xfrm>
          <a:custGeom>
            <a:avLst/>
            <a:gdLst>
              <a:gd name="T0" fmla="*/ 429 w 494"/>
              <a:gd name="T1" fmla="*/ 60 h 60"/>
              <a:gd name="T2" fmla="*/ 429 w 494"/>
              <a:gd name="T3" fmla="*/ 60 h 60"/>
              <a:gd name="T4" fmla="*/ 400 w 494"/>
              <a:gd name="T5" fmla="*/ 49 h 60"/>
              <a:gd name="T6" fmla="*/ 364 w 494"/>
              <a:gd name="T7" fmla="*/ 13 h 60"/>
              <a:gd name="T8" fmla="*/ 338 w 494"/>
              <a:gd name="T9" fmla="*/ 3 h 60"/>
              <a:gd name="T10" fmla="*/ 312 w 494"/>
              <a:gd name="T11" fmla="*/ 13 h 60"/>
              <a:gd name="T12" fmla="*/ 276 w 494"/>
              <a:gd name="T13" fmla="*/ 49 h 60"/>
              <a:gd name="T14" fmla="*/ 247 w 494"/>
              <a:gd name="T15" fmla="*/ 60 h 60"/>
              <a:gd name="T16" fmla="*/ 218 w 494"/>
              <a:gd name="T17" fmla="*/ 49 h 60"/>
              <a:gd name="T18" fmla="*/ 182 w 494"/>
              <a:gd name="T19" fmla="*/ 13 h 60"/>
              <a:gd name="T20" fmla="*/ 156 w 494"/>
              <a:gd name="T21" fmla="*/ 3 h 60"/>
              <a:gd name="T22" fmla="*/ 130 w 494"/>
              <a:gd name="T23" fmla="*/ 13 h 60"/>
              <a:gd name="T24" fmla="*/ 94 w 494"/>
              <a:gd name="T25" fmla="*/ 49 h 60"/>
              <a:gd name="T26" fmla="*/ 65 w 494"/>
              <a:gd name="T27" fmla="*/ 60 h 60"/>
              <a:gd name="T28" fmla="*/ 37 w 494"/>
              <a:gd name="T29" fmla="*/ 49 h 60"/>
              <a:gd name="T30" fmla="*/ 0 w 494"/>
              <a:gd name="T31" fmla="*/ 13 h 60"/>
              <a:gd name="T32" fmla="*/ 3 w 494"/>
              <a:gd name="T33" fmla="*/ 11 h 60"/>
              <a:gd name="T34" fmla="*/ 40 w 494"/>
              <a:gd name="T35" fmla="*/ 47 h 60"/>
              <a:gd name="T36" fmla="*/ 65 w 494"/>
              <a:gd name="T37" fmla="*/ 57 h 60"/>
              <a:gd name="T38" fmla="*/ 91 w 494"/>
              <a:gd name="T39" fmla="*/ 47 h 60"/>
              <a:gd name="T40" fmla="*/ 127 w 494"/>
              <a:gd name="T41" fmla="*/ 11 h 60"/>
              <a:gd name="T42" fmla="*/ 156 w 494"/>
              <a:gd name="T43" fmla="*/ 0 h 60"/>
              <a:gd name="T44" fmla="*/ 185 w 494"/>
              <a:gd name="T45" fmla="*/ 11 h 60"/>
              <a:gd name="T46" fmla="*/ 221 w 494"/>
              <a:gd name="T47" fmla="*/ 47 h 60"/>
              <a:gd name="T48" fmla="*/ 247 w 494"/>
              <a:gd name="T49" fmla="*/ 57 h 60"/>
              <a:gd name="T50" fmla="*/ 273 w 494"/>
              <a:gd name="T51" fmla="*/ 47 h 60"/>
              <a:gd name="T52" fmla="*/ 309 w 494"/>
              <a:gd name="T53" fmla="*/ 11 h 60"/>
              <a:gd name="T54" fmla="*/ 338 w 494"/>
              <a:gd name="T55" fmla="*/ 0 h 60"/>
              <a:gd name="T56" fmla="*/ 366 w 494"/>
              <a:gd name="T57" fmla="*/ 11 h 60"/>
              <a:gd name="T58" fmla="*/ 403 w 494"/>
              <a:gd name="T59" fmla="*/ 47 h 60"/>
              <a:gd name="T60" fmla="*/ 429 w 494"/>
              <a:gd name="T61" fmla="*/ 57 h 60"/>
              <a:gd name="T62" fmla="*/ 454 w 494"/>
              <a:gd name="T63" fmla="*/ 47 h 60"/>
              <a:gd name="T64" fmla="*/ 491 w 494"/>
              <a:gd name="T65" fmla="*/ 11 h 60"/>
              <a:gd name="T66" fmla="*/ 494 w 494"/>
              <a:gd name="T67" fmla="*/ 13 h 60"/>
              <a:gd name="T68" fmla="*/ 457 w 494"/>
              <a:gd name="T69" fmla="*/ 49 h 60"/>
              <a:gd name="T70" fmla="*/ 429 w 494"/>
              <a:gd name="T7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0">
                <a:moveTo>
                  <a:pt x="429" y="60"/>
                </a:moveTo>
                <a:cubicBezTo>
                  <a:pt x="429" y="60"/>
                  <a:pt x="429" y="60"/>
                  <a:pt x="429" y="60"/>
                </a:cubicBezTo>
                <a:cubicBezTo>
                  <a:pt x="418" y="60"/>
                  <a:pt x="408" y="56"/>
                  <a:pt x="400" y="49"/>
                </a:cubicBezTo>
                <a:cubicBezTo>
                  <a:pt x="364" y="13"/>
                  <a:pt x="364" y="13"/>
                  <a:pt x="364" y="13"/>
                </a:cubicBezTo>
                <a:cubicBezTo>
                  <a:pt x="356" y="6"/>
                  <a:pt x="347" y="3"/>
                  <a:pt x="338" y="3"/>
                </a:cubicBezTo>
                <a:cubicBezTo>
                  <a:pt x="328" y="3"/>
                  <a:pt x="319" y="6"/>
                  <a:pt x="312" y="13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6"/>
                  <a:pt x="258" y="60"/>
                  <a:pt x="247" y="60"/>
                </a:cubicBezTo>
                <a:cubicBezTo>
                  <a:pt x="236" y="60"/>
                  <a:pt x="226" y="56"/>
                  <a:pt x="218" y="49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5" y="6"/>
                  <a:pt x="166" y="3"/>
                  <a:pt x="156" y="3"/>
                </a:cubicBezTo>
                <a:cubicBezTo>
                  <a:pt x="147" y="3"/>
                  <a:pt x="137" y="6"/>
                  <a:pt x="130" y="13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6"/>
                  <a:pt x="76" y="60"/>
                  <a:pt x="65" y="60"/>
                </a:cubicBezTo>
                <a:cubicBezTo>
                  <a:pt x="55" y="60"/>
                  <a:pt x="44" y="56"/>
                  <a:pt x="37" y="49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1"/>
                  <a:pt x="3" y="11"/>
                  <a:pt x="3" y="11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7"/>
                  <a:pt x="65" y="57"/>
                </a:cubicBezTo>
                <a:cubicBezTo>
                  <a:pt x="75" y="57"/>
                  <a:pt x="84" y="54"/>
                  <a:pt x="91" y="47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1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7"/>
                  <a:pt x="247" y="57"/>
                </a:cubicBezTo>
                <a:cubicBezTo>
                  <a:pt x="257" y="57"/>
                  <a:pt x="266" y="54"/>
                  <a:pt x="273" y="47"/>
                </a:cubicBezTo>
                <a:cubicBezTo>
                  <a:pt x="309" y="11"/>
                  <a:pt x="309" y="11"/>
                  <a:pt x="309" y="11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1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7"/>
                  <a:pt x="429" y="57"/>
                </a:cubicBezTo>
                <a:cubicBezTo>
                  <a:pt x="438" y="57"/>
                  <a:pt x="447" y="54"/>
                  <a:pt x="454" y="47"/>
                </a:cubicBezTo>
                <a:cubicBezTo>
                  <a:pt x="491" y="11"/>
                  <a:pt x="491" y="11"/>
                  <a:pt x="491" y="11"/>
                </a:cubicBezTo>
                <a:cubicBezTo>
                  <a:pt x="494" y="13"/>
                  <a:pt x="494" y="13"/>
                  <a:pt x="494" y="13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6"/>
                  <a:pt x="439" y="60"/>
                  <a:pt x="429" y="60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Freeform 307">
            <a:extLst>
              <a:ext uri="{FF2B5EF4-FFF2-40B4-BE49-F238E27FC236}">
                <a16:creationId xmlns:a16="http://schemas.microsoft.com/office/drawing/2014/main" id="{FCAB5C39-05F2-4BCB-B43F-B56487149770}"/>
              </a:ext>
            </a:extLst>
          </p:cNvPr>
          <p:cNvSpPr>
            <a:spLocks/>
          </p:cNvSpPr>
          <p:nvPr/>
        </p:nvSpPr>
        <p:spPr bwMode="auto">
          <a:xfrm>
            <a:off x="11835627" y="5446942"/>
            <a:ext cx="185337" cy="179388"/>
          </a:xfrm>
          <a:custGeom>
            <a:avLst/>
            <a:gdLst>
              <a:gd name="T0" fmla="*/ 54 w 56"/>
              <a:gd name="T1" fmla="*/ 28 h 56"/>
              <a:gd name="T2" fmla="*/ 52 w 56"/>
              <a:gd name="T3" fmla="*/ 28 h 56"/>
              <a:gd name="T4" fmla="*/ 45 w 56"/>
              <a:gd name="T5" fmla="*/ 45 h 56"/>
              <a:gd name="T6" fmla="*/ 28 w 56"/>
              <a:gd name="T7" fmla="*/ 52 h 56"/>
              <a:gd name="T8" fmla="*/ 11 w 56"/>
              <a:gd name="T9" fmla="*/ 45 h 56"/>
              <a:gd name="T10" fmla="*/ 4 w 56"/>
              <a:gd name="T11" fmla="*/ 28 h 56"/>
              <a:gd name="T12" fmla="*/ 11 w 56"/>
              <a:gd name="T13" fmla="*/ 11 h 56"/>
              <a:gd name="T14" fmla="*/ 28 w 56"/>
              <a:gd name="T15" fmla="*/ 4 h 56"/>
              <a:gd name="T16" fmla="*/ 45 w 56"/>
              <a:gd name="T17" fmla="*/ 11 h 56"/>
              <a:gd name="T18" fmla="*/ 52 w 56"/>
              <a:gd name="T19" fmla="*/ 28 h 56"/>
              <a:gd name="T20" fmla="*/ 54 w 56"/>
              <a:gd name="T21" fmla="*/ 28 h 56"/>
              <a:gd name="T22" fmla="*/ 56 w 56"/>
              <a:gd name="T23" fmla="*/ 28 h 56"/>
              <a:gd name="T24" fmla="*/ 28 w 56"/>
              <a:gd name="T25" fmla="*/ 0 h 56"/>
              <a:gd name="T26" fmla="*/ 0 w 56"/>
              <a:gd name="T27" fmla="*/ 28 h 56"/>
              <a:gd name="T28" fmla="*/ 28 w 56"/>
              <a:gd name="T29" fmla="*/ 56 h 56"/>
              <a:gd name="T30" fmla="*/ 56 w 56"/>
              <a:gd name="T31" fmla="*/ 28 h 56"/>
              <a:gd name="T32" fmla="*/ 54 w 56"/>
              <a:gd name="T3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54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2" y="34"/>
                  <a:pt x="49" y="40"/>
                  <a:pt x="45" y="45"/>
                </a:cubicBezTo>
                <a:cubicBezTo>
                  <a:pt x="40" y="49"/>
                  <a:pt x="35" y="52"/>
                  <a:pt x="28" y="52"/>
                </a:cubicBezTo>
                <a:cubicBezTo>
                  <a:pt x="21" y="52"/>
                  <a:pt x="15" y="49"/>
                  <a:pt x="11" y="45"/>
                </a:cubicBezTo>
                <a:cubicBezTo>
                  <a:pt x="7" y="40"/>
                  <a:pt x="4" y="34"/>
                  <a:pt x="4" y="28"/>
                </a:cubicBezTo>
                <a:cubicBezTo>
                  <a:pt x="4" y="21"/>
                  <a:pt x="7" y="15"/>
                  <a:pt x="11" y="11"/>
                </a:cubicBezTo>
                <a:cubicBezTo>
                  <a:pt x="15" y="7"/>
                  <a:pt x="21" y="4"/>
                  <a:pt x="28" y="4"/>
                </a:cubicBezTo>
                <a:cubicBezTo>
                  <a:pt x="35" y="4"/>
                  <a:pt x="40" y="7"/>
                  <a:pt x="45" y="11"/>
                </a:cubicBezTo>
                <a:cubicBezTo>
                  <a:pt x="49" y="15"/>
                  <a:pt x="52" y="21"/>
                  <a:pt x="5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2"/>
                  <a:pt x="43" y="0"/>
                  <a:pt x="28" y="0"/>
                </a:cubicBezTo>
                <a:cubicBezTo>
                  <a:pt x="13" y="0"/>
                  <a:pt x="0" y="12"/>
                  <a:pt x="0" y="28"/>
                </a:cubicBezTo>
                <a:cubicBezTo>
                  <a:pt x="0" y="43"/>
                  <a:pt x="13" y="56"/>
                  <a:pt x="28" y="56"/>
                </a:cubicBezTo>
                <a:cubicBezTo>
                  <a:pt x="43" y="56"/>
                  <a:pt x="56" y="43"/>
                  <a:pt x="56" y="28"/>
                </a:cubicBezTo>
                <a:lnTo>
                  <a:pt x="54" y="28"/>
                </a:ln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5DD0F-9944-4778-B442-52FCF5AB3F9B}"/>
              </a:ext>
            </a:extLst>
          </p:cNvPr>
          <p:cNvSpPr txBox="1"/>
          <p:nvPr/>
        </p:nvSpPr>
        <p:spPr>
          <a:xfrm>
            <a:off x="50819" y="3159346"/>
            <a:ext cx="591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Pentingnya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latin typeface="Product Sans" panose="020B0403030502040203" pitchFamily="34" charset="0"/>
              </a:rPr>
              <a:t> Waktu</a:t>
            </a:r>
            <a:endParaRPr lang="en-US" sz="3200" dirty="0"/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id="{7FDF5D8D-3818-49A9-B6CC-BA4EE5420FF0}"/>
              </a:ext>
            </a:extLst>
          </p:cNvPr>
          <p:cNvSpPr txBox="1">
            <a:spLocks/>
          </p:cNvSpPr>
          <p:nvPr/>
        </p:nvSpPr>
        <p:spPr>
          <a:xfrm>
            <a:off x="6066971" y="3269105"/>
            <a:ext cx="5355771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Mengapa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penting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id="{E006F086-1136-473C-81F1-85C1001B050C}"/>
              </a:ext>
            </a:extLst>
          </p:cNvPr>
          <p:cNvSpPr txBox="1">
            <a:spLocks/>
          </p:cNvSpPr>
          <p:nvPr/>
        </p:nvSpPr>
        <p:spPr>
          <a:xfrm>
            <a:off x="6066971" y="4067702"/>
            <a:ext cx="5355771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Fakta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menarik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mempengarui</a:t>
            </a:r>
            <a:r>
              <a:rPr lang="en-US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51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4">
            <a:extLst>
              <a:ext uri="{FF2B5EF4-FFF2-40B4-BE49-F238E27FC236}">
                <a16:creationId xmlns:a16="http://schemas.microsoft.com/office/drawing/2014/main" id="{D8751B16-8DAF-42BD-A2C3-AD6F31BD0DE3}"/>
              </a:ext>
            </a:extLst>
          </p:cNvPr>
          <p:cNvSpPr>
            <a:spLocks/>
          </p:cNvSpPr>
          <p:nvPr/>
        </p:nvSpPr>
        <p:spPr bwMode="auto">
          <a:xfrm>
            <a:off x="-593940" y="-3380"/>
            <a:ext cx="1739819" cy="1827418"/>
          </a:xfrm>
          <a:custGeom>
            <a:avLst/>
            <a:gdLst>
              <a:gd name="T0" fmla="*/ 386 w 590"/>
              <a:gd name="T1" fmla="*/ 1063 h 1155"/>
              <a:gd name="T2" fmla="*/ 485 w 590"/>
              <a:gd name="T3" fmla="*/ 337 h 1155"/>
              <a:gd name="T4" fmla="*/ 590 w 590"/>
              <a:gd name="T5" fmla="*/ 127 h 1155"/>
              <a:gd name="T6" fmla="*/ 559 w 590"/>
              <a:gd name="T7" fmla="*/ 0 h 1155"/>
              <a:gd name="T8" fmla="*/ 200 w 590"/>
              <a:gd name="T9" fmla="*/ 0 h 1155"/>
              <a:gd name="T10" fmla="*/ 200 w 590"/>
              <a:gd name="T11" fmla="*/ 1147 h 1155"/>
              <a:gd name="T12" fmla="*/ 386 w 590"/>
              <a:gd name="T13" fmla="*/ 1063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1155">
                <a:moveTo>
                  <a:pt x="386" y="1063"/>
                </a:moveTo>
                <a:cubicBezTo>
                  <a:pt x="501" y="550"/>
                  <a:pt x="0" y="62"/>
                  <a:pt x="485" y="337"/>
                </a:cubicBezTo>
                <a:cubicBezTo>
                  <a:pt x="573" y="387"/>
                  <a:pt x="590" y="198"/>
                  <a:pt x="590" y="127"/>
                </a:cubicBezTo>
                <a:cubicBezTo>
                  <a:pt x="590" y="80"/>
                  <a:pt x="578" y="37"/>
                  <a:pt x="559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1147"/>
                  <a:pt x="200" y="1147"/>
                  <a:pt x="200" y="1147"/>
                </a:cubicBezTo>
                <a:cubicBezTo>
                  <a:pt x="263" y="1155"/>
                  <a:pt x="367" y="1149"/>
                  <a:pt x="386" y="1063"/>
                </a:cubicBezTo>
                <a:close/>
              </a:path>
            </a:pathLst>
          </a:custGeom>
          <a:solidFill>
            <a:srgbClr val="160F3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195">
            <a:extLst>
              <a:ext uri="{FF2B5EF4-FFF2-40B4-BE49-F238E27FC236}">
                <a16:creationId xmlns:a16="http://schemas.microsoft.com/office/drawing/2014/main" id="{6CC57297-EB1D-492D-A28A-8E9D9DE21AEA}"/>
              </a:ext>
            </a:extLst>
          </p:cNvPr>
          <p:cNvSpPr>
            <a:spLocks/>
          </p:cNvSpPr>
          <p:nvPr/>
        </p:nvSpPr>
        <p:spPr bwMode="auto">
          <a:xfrm>
            <a:off x="0" y="-3380"/>
            <a:ext cx="1258968" cy="1396097"/>
          </a:xfrm>
          <a:custGeom>
            <a:avLst/>
            <a:gdLst>
              <a:gd name="T0" fmla="*/ 0 w 932"/>
              <a:gd name="T1" fmla="*/ 668 h 910"/>
              <a:gd name="T2" fmla="*/ 836 w 932"/>
              <a:gd name="T3" fmla="*/ 0 h 910"/>
              <a:gd name="T4" fmla="*/ 776 w 932"/>
              <a:gd name="T5" fmla="*/ 428 h 910"/>
              <a:gd name="T6" fmla="*/ 414 w 932"/>
              <a:gd name="T7" fmla="*/ 710 h 910"/>
              <a:gd name="T8" fmla="*/ 311 w 932"/>
              <a:gd name="T9" fmla="*/ 867 h 910"/>
              <a:gd name="T10" fmla="*/ 193 w 932"/>
              <a:gd name="T11" fmla="*/ 910 h 910"/>
              <a:gd name="T12" fmla="*/ 0 w 932"/>
              <a:gd name="T13" fmla="*/ 668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2" h="910">
                <a:moveTo>
                  <a:pt x="0" y="668"/>
                </a:moveTo>
                <a:cubicBezTo>
                  <a:pt x="836" y="0"/>
                  <a:pt x="836" y="0"/>
                  <a:pt x="836" y="0"/>
                </a:cubicBezTo>
                <a:cubicBezTo>
                  <a:pt x="912" y="92"/>
                  <a:pt x="932" y="309"/>
                  <a:pt x="776" y="428"/>
                </a:cubicBezTo>
                <a:cubicBezTo>
                  <a:pt x="560" y="593"/>
                  <a:pt x="467" y="443"/>
                  <a:pt x="414" y="710"/>
                </a:cubicBezTo>
                <a:cubicBezTo>
                  <a:pt x="399" y="786"/>
                  <a:pt x="359" y="835"/>
                  <a:pt x="311" y="867"/>
                </a:cubicBezTo>
                <a:cubicBezTo>
                  <a:pt x="273" y="893"/>
                  <a:pt x="233" y="906"/>
                  <a:pt x="193" y="910"/>
                </a:cubicBezTo>
                <a:lnTo>
                  <a:pt x="0" y="668"/>
                </a:lnTo>
                <a:close/>
              </a:path>
            </a:pathLst>
          </a:custGeom>
          <a:solidFill>
            <a:srgbClr val="A72693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7438B6-0C52-48AF-BDAA-8B98C10A4D17}"/>
              </a:ext>
            </a:extLst>
          </p:cNvPr>
          <p:cNvGrpSpPr/>
          <p:nvPr/>
        </p:nvGrpSpPr>
        <p:grpSpPr>
          <a:xfrm rot="10800000">
            <a:off x="10635028" y="2613024"/>
            <a:ext cx="1338631" cy="1631951"/>
            <a:chOff x="895" y="2601912"/>
            <a:chExt cx="1338631" cy="1631951"/>
          </a:xfrm>
        </p:grpSpPr>
        <p:sp>
          <p:nvSpPr>
            <p:cNvPr id="6" name="Oval 270">
              <a:extLst>
                <a:ext uri="{FF2B5EF4-FFF2-40B4-BE49-F238E27FC236}">
                  <a16:creationId xmlns:a16="http://schemas.microsoft.com/office/drawing/2014/main" id="{8495490D-3C76-4343-B03D-2E97C2C2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4178300"/>
              <a:ext cx="48826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271">
              <a:extLst>
                <a:ext uri="{FF2B5EF4-FFF2-40B4-BE49-F238E27FC236}">
                  <a16:creationId xmlns:a16="http://schemas.microsoft.com/office/drawing/2014/main" id="{2EE8ECF7-CD63-4FEF-BA4F-20AE56AD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417830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272">
              <a:extLst>
                <a:ext uri="{FF2B5EF4-FFF2-40B4-BE49-F238E27FC236}">
                  <a16:creationId xmlns:a16="http://schemas.microsoft.com/office/drawing/2014/main" id="{0665BD14-46CF-4094-A13C-15299F5B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417830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273">
              <a:extLst>
                <a:ext uri="{FF2B5EF4-FFF2-40B4-BE49-F238E27FC236}">
                  <a16:creationId xmlns:a16="http://schemas.microsoft.com/office/drawing/2014/main" id="{E28AA8B3-E54C-4FE8-AEDD-198CEEDAA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3784600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274">
              <a:extLst>
                <a:ext uri="{FF2B5EF4-FFF2-40B4-BE49-F238E27FC236}">
                  <a16:creationId xmlns:a16="http://schemas.microsoft.com/office/drawing/2014/main" id="{0B7C3FCE-A06A-4842-A290-E0BBCEA9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3784600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275">
              <a:extLst>
                <a:ext uri="{FF2B5EF4-FFF2-40B4-BE49-F238E27FC236}">
                  <a16:creationId xmlns:a16="http://schemas.microsoft.com/office/drawing/2014/main" id="{A2C644C9-5484-4003-838D-CD16FD7FF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3784600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276">
              <a:extLst>
                <a:ext uri="{FF2B5EF4-FFF2-40B4-BE49-F238E27FC236}">
                  <a16:creationId xmlns:a16="http://schemas.microsoft.com/office/drawing/2014/main" id="{9D6A0E6E-8EE6-46EC-B65E-10C00523A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3389312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277">
              <a:extLst>
                <a:ext uri="{FF2B5EF4-FFF2-40B4-BE49-F238E27FC236}">
                  <a16:creationId xmlns:a16="http://schemas.microsoft.com/office/drawing/2014/main" id="{18126DD1-FFE0-43C3-B710-FD63ABAD7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33893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278">
              <a:extLst>
                <a:ext uri="{FF2B5EF4-FFF2-40B4-BE49-F238E27FC236}">
                  <a16:creationId xmlns:a16="http://schemas.microsoft.com/office/drawing/2014/main" id="{B5C08D00-E55C-4A88-A010-5BF1B16B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33893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279">
              <a:extLst>
                <a:ext uri="{FF2B5EF4-FFF2-40B4-BE49-F238E27FC236}">
                  <a16:creationId xmlns:a16="http://schemas.microsoft.com/office/drawing/2014/main" id="{2666ABB2-CC8F-4EE7-845A-735D5511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2994025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280">
              <a:extLst>
                <a:ext uri="{FF2B5EF4-FFF2-40B4-BE49-F238E27FC236}">
                  <a16:creationId xmlns:a16="http://schemas.microsoft.com/office/drawing/2014/main" id="{2C9A361D-19EC-42E1-BF66-D70D8FF90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2994025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281">
              <a:extLst>
                <a:ext uri="{FF2B5EF4-FFF2-40B4-BE49-F238E27FC236}">
                  <a16:creationId xmlns:a16="http://schemas.microsoft.com/office/drawing/2014/main" id="{7EF5C901-016C-47A2-ABE4-69FEBE14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94025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282">
              <a:extLst>
                <a:ext uri="{FF2B5EF4-FFF2-40B4-BE49-F238E27FC236}">
                  <a16:creationId xmlns:a16="http://schemas.microsoft.com/office/drawing/2014/main" id="{FF385401-831A-4D48-801C-02119753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2601912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283">
              <a:extLst>
                <a:ext uri="{FF2B5EF4-FFF2-40B4-BE49-F238E27FC236}">
                  <a16:creationId xmlns:a16="http://schemas.microsoft.com/office/drawing/2014/main" id="{0F28C8E3-D517-45D3-A153-8B07F3713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26019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284">
              <a:extLst>
                <a:ext uri="{FF2B5EF4-FFF2-40B4-BE49-F238E27FC236}">
                  <a16:creationId xmlns:a16="http://schemas.microsoft.com/office/drawing/2014/main" id="{FEBE7CE9-8DA9-4DE7-BC71-149F33B76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6019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305">
              <a:extLst>
                <a:ext uri="{FF2B5EF4-FFF2-40B4-BE49-F238E27FC236}">
                  <a16:creationId xmlns:a16="http://schemas.microsoft.com/office/drawing/2014/main" id="{0D63D414-9CFD-4333-B583-010DC2373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54" y="3076575"/>
              <a:ext cx="347472" cy="344488"/>
            </a:xfrm>
            <a:custGeom>
              <a:avLst/>
              <a:gdLst>
                <a:gd name="T0" fmla="*/ 105 w 107"/>
                <a:gd name="T1" fmla="*/ 53 h 107"/>
                <a:gd name="T2" fmla="*/ 103 w 107"/>
                <a:gd name="T3" fmla="*/ 53 h 107"/>
                <a:gd name="T4" fmla="*/ 89 w 107"/>
                <a:gd name="T5" fmla="*/ 88 h 107"/>
                <a:gd name="T6" fmla="*/ 54 w 107"/>
                <a:gd name="T7" fmla="*/ 103 h 107"/>
                <a:gd name="T8" fmla="*/ 19 w 107"/>
                <a:gd name="T9" fmla="*/ 88 h 107"/>
                <a:gd name="T10" fmla="*/ 4 w 107"/>
                <a:gd name="T11" fmla="*/ 53 h 107"/>
                <a:gd name="T12" fmla="*/ 19 w 107"/>
                <a:gd name="T13" fmla="*/ 18 h 107"/>
                <a:gd name="T14" fmla="*/ 54 w 107"/>
                <a:gd name="T15" fmla="*/ 4 h 107"/>
                <a:gd name="T16" fmla="*/ 89 w 107"/>
                <a:gd name="T17" fmla="*/ 18 h 107"/>
                <a:gd name="T18" fmla="*/ 103 w 107"/>
                <a:gd name="T19" fmla="*/ 53 h 107"/>
                <a:gd name="T20" fmla="*/ 105 w 107"/>
                <a:gd name="T21" fmla="*/ 53 h 107"/>
                <a:gd name="T22" fmla="*/ 107 w 107"/>
                <a:gd name="T23" fmla="*/ 53 h 107"/>
                <a:gd name="T24" fmla="*/ 54 w 107"/>
                <a:gd name="T25" fmla="*/ 0 h 107"/>
                <a:gd name="T26" fmla="*/ 0 w 107"/>
                <a:gd name="T27" fmla="*/ 53 h 107"/>
                <a:gd name="T28" fmla="*/ 54 w 107"/>
                <a:gd name="T29" fmla="*/ 107 h 107"/>
                <a:gd name="T30" fmla="*/ 107 w 107"/>
                <a:gd name="T31" fmla="*/ 53 h 107"/>
                <a:gd name="T32" fmla="*/ 105 w 10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07">
                  <a:moveTo>
                    <a:pt x="105" y="53"/>
                  </a:moveTo>
                  <a:cubicBezTo>
                    <a:pt x="103" y="53"/>
                    <a:pt x="103" y="53"/>
                    <a:pt x="103" y="53"/>
                  </a:cubicBezTo>
                  <a:cubicBezTo>
                    <a:pt x="103" y="67"/>
                    <a:pt x="98" y="79"/>
                    <a:pt x="89" y="88"/>
                  </a:cubicBezTo>
                  <a:cubicBezTo>
                    <a:pt x="80" y="97"/>
                    <a:pt x="67" y="103"/>
                    <a:pt x="54" y="103"/>
                  </a:cubicBezTo>
                  <a:cubicBezTo>
                    <a:pt x="40" y="103"/>
                    <a:pt x="28" y="97"/>
                    <a:pt x="19" y="88"/>
                  </a:cubicBezTo>
                  <a:cubicBezTo>
                    <a:pt x="10" y="79"/>
                    <a:pt x="4" y="67"/>
                    <a:pt x="4" y="53"/>
                  </a:cubicBezTo>
                  <a:cubicBezTo>
                    <a:pt x="4" y="40"/>
                    <a:pt x="10" y="27"/>
                    <a:pt x="19" y="18"/>
                  </a:cubicBezTo>
                  <a:cubicBezTo>
                    <a:pt x="28" y="9"/>
                    <a:pt x="40" y="4"/>
                    <a:pt x="54" y="4"/>
                  </a:cubicBezTo>
                  <a:cubicBezTo>
                    <a:pt x="67" y="4"/>
                    <a:pt x="80" y="9"/>
                    <a:pt x="89" y="18"/>
                  </a:cubicBezTo>
                  <a:cubicBezTo>
                    <a:pt x="98" y="27"/>
                    <a:pt x="103" y="40"/>
                    <a:pt x="103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83" y="107"/>
                    <a:pt x="107" y="83"/>
                    <a:pt x="107" y="53"/>
                  </a:cubicBezTo>
                  <a:lnTo>
                    <a:pt x="105" y="53"/>
                  </a:lnTo>
                  <a:close/>
                </a:path>
              </a:pathLst>
            </a:custGeom>
            <a:solidFill>
              <a:srgbClr val="DD6ACB"/>
            </a:solidFill>
            <a:ln w="9525">
              <a:solidFill>
                <a:srgbClr val="DD6AC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6F66B-F769-4A60-B8B2-0F6157AA59D9}"/>
              </a:ext>
            </a:extLst>
          </p:cNvPr>
          <p:cNvSpPr/>
          <p:nvPr/>
        </p:nvSpPr>
        <p:spPr>
          <a:xfrm>
            <a:off x="1514489" y="-3380"/>
            <a:ext cx="3709670" cy="6861380"/>
          </a:xfrm>
          <a:prstGeom prst="rect">
            <a:avLst/>
          </a:prstGeom>
          <a:blipFill dpi="0" rotWithShape="1">
            <a:blip r:embed="rId2"/>
            <a:srcRect/>
            <a:stretch>
              <a:fillRect l="-202000" t="-9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9F523E-D948-40CB-80F6-B080B3F8F743}"/>
              </a:ext>
            </a:extLst>
          </p:cNvPr>
          <p:cNvSpPr/>
          <p:nvPr/>
        </p:nvSpPr>
        <p:spPr>
          <a:xfrm>
            <a:off x="5465005" y="889114"/>
            <a:ext cx="5011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Product Sans" panose="020B0403030502040203" pitchFamily="34" charset="0"/>
              </a:rPr>
              <a:t>Tantangan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dalam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Waktu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DF5F4-2761-481E-9932-A46E8050B93A}"/>
              </a:ext>
            </a:extLst>
          </p:cNvPr>
          <p:cNvSpPr/>
          <p:nvPr/>
        </p:nvSpPr>
        <p:spPr>
          <a:xfrm>
            <a:off x="5501666" y="2036187"/>
            <a:ext cx="4162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</a:rPr>
              <a:t>Hambatan</a:t>
            </a:r>
            <a:r>
              <a:rPr lang="en-US" sz="2400" i="1" dirty="0">
                <a:latin typeface="+mj-lt"/>
              </a:rPr>
              <a:t> yang </a:t>
            </a:r>
            <a:r>
              <a:rPr lang="en-US" sz="2400" i="1" dirty="0" err="1">
                <a:latin typeface="+mj-lt"/>
              </a:rPr>
              <a:t>Sering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Dihadapi</a:t>
            </a:r>
            <a:endParaRPr lang="en-US" sz="2400" i="1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0E46B4-E7D6-44E1-A941-1902874C4501}"/>
              </a:ext>
            </a:extLst>
          </p:cNvPr>
          <p:cNvSpPr/>
          <p:nvPr/>
        </p:nvSpPr>
        <p:spPr>
          <a:xfrm>
            <a:off x="5646058" y="3424348"/>
            <a:ext cx="5624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Kebiasaan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menunda</a:t>
            </a:r>
            <a:r>
              <a:rPr lang="en-US" sz="2400" dirty="0">
                <a:latin typeface="+mj-lt"/>
              </a:rPr>
              <a:t> (</a:t>
            </a:r>
            <a:r>
              <a:rPr lang="en-US" sz="2400" i="1" dirty="0" err="1">
                <a:latin typeface="+mj-lt"/>
              </a:rPr>
              <a:t>prokrastinasi</a:t>
            </a:r>
            <a:r>
              <a:rPr lang="en-US" sz="2400" dirty="0">
                <a:latin typeface="+mj-lt"/>
              </a:rPr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30B2BA-BB4F-4B8E-9C03-75A308B76749}"/>
              </a:ext>
            </a:extLst>
          </p:cNvPr>
          <p:cNvCxnSpPr>
            <a:cxnSpLocks/>
          </p:cNvCxnSpPr>
          <p:nvPr/>
        </p:nvCxnSpPr>
        <p:spPr>
          <a:xfrm>
            <a:off x="7895771" y="2583543"/>
            <a:ext cx="2781740" cy="0"/>
          </a:xfrm>
          <a:prstGeom prst="line">
            <a:avLst/>
          </a:prstGeom>
          <a:ln>
            <a:solidFill>
              <a:srgbClr val="3D2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D3F30CA-D637-41C7-80B1-238E4C3EAFE9}"/>
              </a:ext>
            </a:extLst>
          </p:cNvPr>
          <p:cNvSpPr/>
          <p:nvPr/>
        </p:nvSpPr>
        <p:spPr>
          <a:xfrm>
            <a:off x="5646058" y="3990486"/>
            <a:ext cx="5624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memiliki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prioritas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jelas</a:t>
            </a:r>
            <a:endParaRPr lang="en-US" sz="2400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986676-87E6-4443-8E98-6B34CF29B2BB}"/>
              </a:ext>
            </a:extLst>
          </p:cNvPr>
          <p:cNvSpPr/>
          <p:nvPr/>
        </p:nvSpPr>
        <p:spPr>
          <a:xfrm>
            <a:off x="5646058" y="4556624"/>
            <a:ext cx="5624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Gangguan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teknologi</a:t>
            </a:r>
            <a:r>
              <a:rPr lang="en-US" sz="2400" dirty="0">
                <a:latin typeface="+mj-lt"/>
              </a:rPr>
              <a:t> dan </a:t>
            </a:r>
            <a:r>
              <a:rPr lang="en-US" sz="2400" dirty="0" err="1">
                <a:latin typeface="+mj-lt"/>
              </a:rPr>
              <a:t>sosial</a:t>
            </a:r>
            <a:r>
              <a:rPr lang="en-US" sz="2400" dirty="0">
                <a:latin typeface="+mj-lt"/>
              </a:rPr>
              <a:t> media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51AC29-A86D-4B01-AC71-F923F2C85FCB}"/>
              </a:ext>
            </a:extLst>
          </p:cNvPr>
          <p:cNvSpPr/>
          <p:nvPr/>
        </p:nvSpPr>
        <p:spPr>
          <a:xfrm>
            <a:off x="5646058" y="5122761"/>
            <a:ext cx="5624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Perencanaan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kurang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matang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8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BCBEA5E8-2EC6-43E6-AAB7-BE472E134D22}"/>
              </a:ext>
            </a:extLst>
          </p:cNvPr>
          <p:cNvGrpSpPr/>
          <p:nvPr/>
        </p:nvGrpSpPr>
        <p:grpSpPr>
          <a:xfrm flipH="1" flipV="1">
            <a:off x="-17275" y="-263235"/>
            <a:ext cx="4100221" cy="3559970"/>
            <a:chOff x="8091779" y="3722687"/>
            <a:chExt cx="4100221" cy="355997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AA74ECE-D74E-40C7-B5A3-92273C7830B6}"/>
                </a:ext>
              </a:extLst>
            </p:cNvPr>
            <p:cNvGrpSpPr/>
            <p:nvPr/>
          </p:nvGrpSpPr>
          <p:grpSpPr>
            <a:xfrm flipH="1">
              <a:off x="10203990" y="3722687"/>
              <a:ext cx="1977437" cy="2154238"/>
              <a:chOff x="-116286" y="4471987"/>
              <a:chExt cx="1977437" cy="2154238"/>
            </a:xfrm>
          </p:grpSpPr>
          <p:sp>
            <p:nvSpPr>
              <p:cNvPr id="41" name="Freeform 164">
                <a:extLst>
                  <a:ext uri="{FF2B5EF4-FFF2-40B4-BE49-F238E27FC236}">
                    <a16:creationId xmlns:a16="http://schemas.microsoft.com/office/drawing/2014/main" id="{70C3A6AE-98DC-4DB5-AE51-1FF1B4FED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1404" y="4478337"/>
                <a:ext cx="1158795" cy="1262063"/>
              </a:xfrm>
              <a:custGeom>
                <a:avLst/>
                <a:gdLst>
                  <a:gd name="T0" fmla="*/ 2 w 393"/>
                  <a:gd name="T1" fmla="*/ 393 h 393"/>
                  <a:gd name="T2" fmla="*/ 0 w 393"/>
                  <a:gd name="T3" fmla="*/ 378 h 393"/>
                  <a:gd name="T4" fmla="*/ 378 w 393"/>
                  <a:gd name="T5" fmla="*/ 0 h 393"/>
                  <a:gd name="T6" fmla="*/ 393 w 393"/>
                  <a:gd name="T7" fmla="*/ 2 h 393"/>
                  <a:gd name="T8" fmla="*/ 2 w 393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393">
                    <a:moveTo>
                      <a:pt x="2" y="393"/>
                    </a:moveTo>
                    <a:cubicBezTo>
                      <a:pt x="1" y="388"/>
                      <a:pt x="0" y="383"/>
                      <a:pt x="0" y="378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3" y="0"/>
                      <a:pt x="388" y="1"/>
                      <a:pt x="393" y="2"/>
                    </a:cubicBezTo>
                    <a:lnTo>
                      <a:pt x="2" y="393"/>
                    </a:ln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A541F2E-F941-4649-96D7-96C1074EBC40}"/>
                  </a:ext>
                </a:extLst>
              </p:cNvPr>
              <p:cNvGrpSpPr/>
              <p:nvPr/>
            </p:nvGrpSpPr>
            <p:grpSpPr>
              <a:xfrm>
                <a:off x="-116286" y="4471987"/>
                <a:ext cx="1977437" cy="2154238"/>
                <a:chOff x="-116286" y="4471987"/>
                <a:chExt cx="1977437" cy="2154238"/>
              </a:xfrm>
            </p:grpSpPr>
            <p:sp>
              <p:nvSpPr>
                <p:cNvPr id="43" name="Freeform 162">
                  <a:extLst>
                    <a:ext uri="{FF2B5EF4-FFF2-40B4-BE49-F238E27FC236}">
                      <a16:creationId xmlns:a16="http://schemas.microsoft.com/office/drawing/2014/main" id="{10C31A93-8CDE-41F2-B127-662E75862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5" y="4606925"/>
                  <a:ext cx="379212" cy="414338"/>
                </a:xfrm>
                <a:custGeom>
                  <a:avLst/>
                  <a:gdLst>
                    <a:gd name="T0" fmla="*/ 0 w 129"/>
                    <a:gd name="T1" fmla="*/ 129 h 129"/>
                    <a:gd name="T2" fmla="*/ 55 w 129"/>
                    <a:gd name="T3" fmla="*/ 55 h 129"/>
                    <a:gd name="T4" fmla="*/ 129 w 129"/>
                    <a:gd name="T5" fmla="*/ 0 h 129"/>
                    <a:gd name="T6" fmla="*/ 0 w 129"/>
                    <a:gd name="T7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29">
                      <a:moveTo>
                        <a:pt x="0" y="129"/>
                      </a:moveTo>
                      <a:cubicBezTo>
                        <a:pt x="15" y="102"/>
                        <a:pt x="33" y="77"/>
                        <a:pt x="55" y="55"/>
                      </a:cubicBezTo>
                      <a:cubicBezTo>
                        <a:pt x="77" y="33"/>
                        <a:pt x="102" y="15"/>
                        <a:pt x="129" y="0"/>
                      </a:cubicBez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163">
                  <a:extLst>
                    <a:ext uri="{FF2B5EF4-FFF2-40B4-BE49-F238E27FC236}">
                      <a16:creationId xmlns:a16="http://schemas.microsoft.com/office/drawing/2014/main" id="{1C9CDFED-8524-4383-B6EB-4990D5E54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6286" y="4471987"/>
                  <a:ext cx="901646" cy="982663"/>
                </a:xfrm>
                <a:custGeom>
                  <a:avLst/>
                  <a:gdLst>
                    <a:gd name="T0" fmla="*/ 0 w 306"/>
                    <a:gd name="T1" fmla="*/ 306 h 306"/>
                    <a:gd name="T2" fmla="*/ 2 w 306"/>
                    <a:gd name="T3" fmla="*/ 286 h 306"/>
                    <a:gd name="T4" fmla="*/ 286 w 306"/>
                    <a:gd name="T5" fmla="*/ 2 h 306"/>
                    <a:gd name="T6" fmla="*/ 306 w 306"/>
                    <a:gd name="T7" fmla="*/ 0 h 306"/>
                    <a:gd name="T8" fmla="*/ 0 w 306"/>
                    <a:gd name="T9" fmla="*/ 306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" h="306">
                      <a:moveTo>
                        <a:pt x="0" y="306"/>
                      </a:moveTo>
                      <a:cubicBezTo>
                        <a:pt x="1" y="299"/>
                        <a:pt x="1" y="292"/>
                        <a:pt x="2" y="286"/>
                      </a:cubicBezTo>
                      <a:cubicBezTo>
                        <a:pt x="286" y="2"/>
                        <a:pt x="286" y="2"/>
                        <a:pt x="286" y="2"/>
                      </a:cubicBezTo>
                      <a:cubicBezTo>
                        <a:pt x="292" y="1"/>
                        <a:pt x="299" y="1"/>
                        <a:pt x="306" y="0"/>
                      </a:cubicBez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165">
                  <a:extLst>
                    <a:ext uri="{FF2B5EF4-FFF2-40B4-BE49-F238E27FC236}">
                      <a16:creationId xmlns:a16="http://schemas.microsoft.com/office/drawing/2014/main" id="{A9EA7F9D-5EA4-43BA-91B7-F41B6F184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696" y="4535487"/>
                  <a:ext cx="1316664" cy="1436688"/>
                </a:xfrm>
                <a:custGeom>
                  <a:avLst/>
                  <a:gdLst>
                    <a:gd name="T0" fmla="*/ 6 w 447"/>
                    <a:gd name="T1" fmla="*/ 447 h 447"/>
                    <a:gd name="T2" fmla="*/ 0 w 447"/>
                    <a:gd name="T3" fmla="*/ 435 h 447"/>
                    <a:gd name="T4" fmla="*/ 435 w 447"/>
                    <a:gd name="T5" fmla="*/ 0 h 447"/>
                    <a:gd name="T6" fmla="*/ 447 w 447"/>
                    <a:gd name="T7" fmla="*/ 6 h 447"/>
                    <a:gd name="T8" fmla="*/ 6 w 447"/>
                    <a:gd name="T9" fmla="*/ 447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6" y="447"/>
                      </a:moveTo>
                      <a:cubicBezTo>
                        <a:pt x="4" y="443"/>
                        <a:pt x="2" y="439"/>
                        <a:pt x="0" y="435"/>
                      </a:cubicBezTo>
                      <a:cubicBezTo>
                        <a:pt x="435" y="0"/>
                        <a:pt x="435" y="0"/>
                        <a:pt x="435" y="0"/>
                      </a:cubicBezTo>
                      <a:cubicBezTo>
                        <a:pt x="439" y="2"/>
                        <a:pt x="443" y="4"/>
                        <a:pt x="447" y="6"/>
                      </a:cubicBezTo>
                      <a:lnTo>
                        <a:pt x="6" y="44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166">
                  <a:extLst>
                    <a:ext uri="{FF2B5EF4-FFF2-40B4-BE49-F238E27FC236}">
                      <a16:creationId xmlns:a16="http://schemas.microsoft.com/office/drawing/2014/main" id="{7A7C291D-D894-4EEA-BEAF-A588BF91A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00" y="4638675"/>
                  <a:ext cx="1402923" cy="1528763"/>
                </a:xfrm>
                <a:custGeom>
                  <a:avLst/>
                  <a:gdLst>
                    <a:gd name="T0" fmla="*/ 7 w 476"/>
                    <a:gd name="T1" fmla="*/ 476 h 476"/>
                    <a:gd name="T2" fmla="*/ 0 w 476"/>
                    <a:gd name="T3" fmla="*/ 465 h 476"/>
                    <a:gd name="T4" fmla="*/ 465 w 476"/>
                    <a:gd name="T5" fmla="*/ 0 h 476"/>
                    <a:gd name="T6" fmla="*/ 476 w 476"/>
                    <a:gd name="T7" fmla="*/ 7 h 476"/>
                    <a:gd name="T8" fmla="*/ 7 w 476"/>
                    <a:gd name="T9" fmla="*/ 476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6" h="476">
                      <a:moveTo>
                        <a:pt x="7" y="476"/>
                      </a:moveTo>
                      <a:cubicBezTo>
                        <a:pt x="4" y="472"/>
                        <a:pt x="2" y="469"/>
                        <a:pt x="0" y="465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469" y="2"/>
                        <a:pt x="472" y="4"/>
                        <a:pt x="476" y="7"/>
                      </a:cubicBezTo>
                      <a:lnTo>
                        <a:pt x="7" y="47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167">
                  <a:extLst>
                    <a:ext uri="{FF2B5EF4-FFF2-40B4-BE49-F238E27FC236}">
                      <a16:creationId xmlns:a16="http://schemas.microsoft.com/office/drawing/2014/main" id="{B0E644F6-BEE2-4F94-90C0-35B717D68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37" y="4770437"/>
                  <a:ext cx="1430591" cy="1557338"/>
                </a:xfrm>
                <a:custGeom>
                  <a:avLst/>
                  <a:gdLst>
                    <a:gd name="T0" fmla="*/ 9 w 485"/>
                    <a:gd name="T1" fmla="*/ 485 h 485"/>
                    <a:gd name="T2" fmla="*/ 4 w 485"/>
                    <a:gd name="T3" fmla="*/ 481 h 485"/>
                    <a:gd name="T4" fmla="*/ 0 w 485"/>
                    <a:gd name="T5" fmla="*/ 476 h 485"/>
                    <a:gd name="T6" fmla="*/ 476 w 485"/>
                    <a:gd name="T7" fmla="*/ 0 h 485"/>
                    <a:gd name="T8" fmla="*/ 481 w 485"/>
                    <a:gd name="T9" fmla="*/ 4 h 485"/>
                    <a:gd name="T10" fmla="*/ 485 w 485"/>
                    <a:gd name="T11" fmla="*/ 9 h 485"/>
                    <a:gd name="T12" fmla="*/ 9 w 485"/>
                    <a:gd name="T13" fmla="*/ 485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5" h="485">
                      <a:moveTo>
                        <a:pt x="9" y="485"/>
                      </a:moveTo>
                      <a:cubicBezTo>
                        <a:pt x="7" y="484"/>
                        <a:pt x="6" y="482"/>
                        <a:pt x="4" y="481"/>
                      </a:cubicBezTo>
                      <a:cubicBezTo>
                        <a:pt x="3" y="479"/>
                        <a:pt x="1" y="478"/>
                        <a:pt x="0" y="476"/>
                      </a:cubicBezTo>
                      <a:cubicBezTo>
                        <a:pt x="476" y="0"/>
                        <a:pt x="476" y="0"/>
                        <a:pt x="476" y="0"/>
                      </a:cubicBezTo>
                      <a:cubicBezTo>
                        <a:pt x="478" y="1"/>
                        <a:pt x="479" y="3"/>
                        <a:pt x="481" y="4"/>
                      </a:cubicBezTo>
                      <a:cubicBezTo>
                        <a:pt x="482" y="6"/>
                        <a:pt x="484" y="7"/>
                        <a:pt x="485" y="9"/>
                      </a:cubicBezTo>
                      <a:lnTo>
                        <a:pt x="9" y="48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168">
                  <a:extLst>
                    <a:ext uri="{FF2B5EF4-FFF2-40B4-BE49-F238E27FC236}">
                      <a16:creationId xmlns:a16="http://schemas.microsoft.com/office/drawing/2014/main" id="{2421B4C3-75DB-4521-A692-B38764B5C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41" y="4930775"/>
                  <a:ext cx="1402923" cy="1528763"/>
                </a:xfrm>
                <a:custGeom>
                  <a:avLst/>
                  <a:gdLst>
                    <a:gd name="T0" fmla="*/ 11 w 476"/>
                    <a:gd name="T1" fmla="*/ 476 h 476"/>
                    <a:gd name="T2" fmla="*/ 0 w 476"/>
                    <a:gd name="T3" fmla="*/ 469 h 476"/>
                    <a:gd name="T4" fmla="*/ 469 w 476"/>
                    <a:gd name="T5" fmla="*/ 0 h 476"/>
                    <a:gd name="T6" fmla="*/ 476 w 476"/>
                    <a:gd name="T7" fmla="*/ 11 h 476"/>
                    <a:gd name="T8" fmla="*/ 11 w 476"/>
                    <a:gd name="T9" fmla="*/ 476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6" h="476">
                      <a:moveTo>
                        <a:pt x="11" y="476"/>
                      </a:moveTo>
                      <a:cubicBezTo>
                        <a:pt x="7" y="474"/>
                        <a:pt x="4" y="472"/>
                        <a:pt x="0" y="469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72" y="4"/>
                        <a:pt x="474" y="7"/>
                        <a:pt x="476" y="11"/>
                      </a:cubicBezTo>
                      <a:lnTo>
                        <a:pt x="11" y="47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169">
                  <a:extLst>
                    <a:ext uri="{FF2B5EF4-FFF2-40B4-BE49-F238E27FC236}">
                      <a16:creationId xmlns:a16="http://schemas.microsoft.com/office/drawing/2014/main" id="{AFAC4836-6714-4DCF-8F18-8456AA0B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269" y="5126037"/>
                  <a:ext cx="1318292" cy="1436688"/>
                </a:xfrm>
                <a:custGeom>
                  <a:avLst/>
                  <a:gdLst>
                    <a:gd name="T0" fmla="*/ 12 w 447"/>
                    <a:gd name="T1" fmla="*/ 447 h 447"/>
                    <a:gd name="T2" fmla="*/ 0 w 447"/>
                    <a:gd name="T3" fmla="*/ 441 h 447"/>
                    <a:gd name="T4" fmla="*/ 441 w 447"/>
                    <a:gd name="T5" fmla="*/ 0 h 447"/>
                    <a:gd name="T6" fmla="*/ 447 w 447"/>
                    <a:gd name="T7" fmla="*/ 12 h 447"/>
                    <a:gd name="T8" fmla="*/ 12 w 447"/>
                    <a:gd name="T9" fmla="*/ 447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" h="447">
                      <a:moveTo>
                        <a:pt x="12" y="447"/>
                      </a:moveTo>
                      <a:cubicBezTo>
                        <a:pt x="8" y="445"/>
                        <a:pt x="4" y="443"/>
                        <a:pt x="0" y="441"/>
                      </a:cubicBezTo>
                      <a:cubicBezTo>
                        <a:pt x="441" y="0"/>
                        <a:pt x="441" y="0"/>
                        <a:pt x="441" y="0"/>
                      </a:cubicBezTo>
                      <a:cubicBezTo>
                        <a:pt x="443" y="4"/>
                        <a:pt x="445" y="8"/>
                        <a:pt x="447" y="12"/>
                      </a:cubicBezTo>
                      <a:lnTo>
                        <a:pt x="12" y="44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170">
                  <a:extLst>
                    <a:ext uri="{FF2B5EF4-FFF2-40B4-BE49-F238E27FC236}">
                      <a16:creationId xmlns:a16="http://schemas.microsoft.com/office/drawing/2014/main" id="{52863060-E1BF-4A7B-A4B2-E62F54EE4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474" y="5357812"/>
                  <a:ext cx="1157167" cy="1262063"/>
                </a:xfrm>
                <a:custGeom>
                  <a:avLst/>
                  <a:gdLst>
                    <a:gd name="T0" fmla="*/ 15 w 393"/>
                    <a:gd name="T1" fmla="*/ 393 h 393"/>
                    <a:gd name="T2" fmla="*/ 0 w 393"/>
                    <a:gd name="T3" fmla="*/ 391 h 393"/>
                    <a:gd name="T4" fmla="*/ 391 w 393"/>
                    <a:gd name="T5" fmla="*/ 0 h 393"/>
                    <a:gd name="T6" fmla="*/ 393 w 393"/>
                    <a:gd name="T7" fmla="*/ 15 h 393"/>
                    <a:gd name="T8" fmla="*/ 15 w 393"/>
                    <a:gd name="T9" fmla="*/ 393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3" h="393">
                      <a:moveTo>
                        <a:pt x="15" y="393"/>
                      </a:moveTo>
                      <a:cubicBezTo>
                        <a:pt x="10" y="393"/>
                        <a:pt x="5" y="392"/>
                        <a:pt x="0" y="391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392" y="5"/>
                        <a:pt x="393" y="10"/>
                        <a:pt x="393" y="15"/>
                      </a:cubicBezTo>
                      <a:lnTo>
                        <a:pt x="15" y="39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171">
                  <a:extLst>
                    <a:ext uri="{FF2B5EF4-FFF2-40B4-BE49-F238E27FC236}">
                      <a16:creationId xmlns:a16="http://schemas.microsoft.com/office/drawing/2014/main" id="{D4F333D0-62AA-4ECC-B394-F8D3B1F53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505" y="5643562"/>
                  <a:ext cx="901646" cy="982663"/>
                </a:xfrm>
                <a:custGeom>
                  <a:avLst/>
                  <a:gdLst>
                    <a:gd name="T0" fmla="*/ 306 w 306"/>
                    <a:gd name="T1" fmla="*/ 0 h 306"/>
                    <a:gd name="T2" fmla="*/ 304 w 306"/>
                    <a:gd name="T3" fmla="*/ 20 h 306"/>
                    <a:gd name="T4" fmla="*/ 20 w 306"/>
                    <a:gd name="T5" fmla="*/ 304 h 306"/>
                    <a:gd name="T6" fmla="*/ 0 w 306"/>
                    <a:gd name="T7" fmla="*/ 306 h 306"/>
                    <a:gd name="T8" fmla="*/ 306 w 306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" h="306">
                      <a:moveTo>
                        <a:pt x="306" y="0"/>
                      </a:moveTo>
                      <a:cubicBezTo>
                        <a:pt x="305" y="7"/>
                        <a:pt x="305" y="14"/>
                        <a:pt x="304" y="20"/>
                      </a:cubicBezTo>
                      <a:cubicBezTo>
                        <a:pt x="20" y="304"/>
                        <a:pt x="20" y="304"/>
                        <a:pt x="20" y="304"/>
                      </a:cubicBezTo>
                      <a:cubicBezTo>
                        <a:pt x="14" y="305"/>
                        <a:pt x="7" y="305"/>
                        <a:pt x="0" y="306"/>
                      </a:cubicBezTo>
                      <a:lnTo>
                        <a:pt x="306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2" name="Freeform 172">
              <a:extLst>
                <a:ext uri="{FF2B5EF4-FFF2-40B4-BE49-F238E27FC236}">
                  <a16:creationId xmlns:a16="http://schemas.microsoft.com/office/drawing/2014/main" id="{994EC7B2-9313-498E-ADFD-0955B716C4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451506" y="5327650"/>
              <a:ext cx="380840" cy="414338"/>
            </a:xfrm>
            <a:custGeom>
              <a:avLst/>
              <a:gdLst>
                <a:gd name="T0" fmla="*/ 129 w 129"/>
                <a:gd name="T1" fmla="*/ 0 h 129"/>
                <a:gd name="T2" fmla="*/ 74 w 129"/>
                <a:gd name="T3" fmla="*/ 74 h 129"/>
                <a:gd name="T4" fmla="*/ 0 w 129"/>
                <a:gd name="T5" fmla="*/ 129 h 129"/>
                <a:gd name="T6" fmla="*/ 129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129" y="0"/>
                  </a:moveTo>
                  <a:cubicBezTo>
                    <a:pt x="114" y="27"/>
                    <a:pt x="96" y="52"/>
                    <a:pt x="74" y="74"/>
                  </a:cubicBezTo>
                  <a:cubicBezTo>
                    <a:pt x="52" y="96"/>
                    <a:pt x="27" y="114"/>
                    <a:pt x="0" y="129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73">
              <a:extLst>
                <a:ext uri="{FF2B5EF4-FFF2-40B4-BE49-F238E27FC236}">
                  <a16:creationId xmlns:a16="http://schemas.microsoft.com/office/drawing/2014/main" id="{BFE5714A-3748-491F-A0C7-9A217E9F8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65622" y="4256089"/>
              <a:ext cx="3426378" cy="2767011"/>
            </a:xfrm>
            <a:custGeom>
              <a:avLst/>
              <a:gdLst>
                <a:gd name="T0" fmla="*/ 928 w 1389"/>
                <a:gd name="T1" fmla="*/ 456 h 863"/>
                <a:gd name="T2" fmla="*/ 386 w 1389"/>
                <a:gd name="T3" fmla="*/ 179 h 863"/>
                <a:gd name="T4" fmla="*/ 0 w 1389"/>
                <a:gd name="T5" fmla="*/ 37 h 863"/>
                <a:gd name="T6" fmla="*/ 0 w 1389"/>
                <a:gd name="T7" fmla="*/ 863 h 863"/>
                <a:gd name="T8" fmla="*/ 1389 w 1389"/>
                <a:gd name="T9" fmla="*/ 863 h 863"/>
                <a:gd name="T10" fmla="*/ 928 w 1389"/>
                <a:gd name="T11" fmla="*/ 45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9" h="863">
                  <a:moveTo>
                    <a:pt x="928" y="456"/>
                  </a:moveTo>
                  <a:cubicBezTo>
                    <a:pt x="848" y="165"/>
                    <a:pt x="530" y="434"/>
                    <a:pt x="386" y="179"/>
                  </a:cubicBezTo>
                  <a:cubicBezTo>
                    <a:pt x="285" y="0"/>
                    <a:pt x="103" y="13"/>
                    <a:pt x="0" y="37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1389" y="863"/>
                    <a:pt x="1389" y="863"/>
                    <a:pt x="1389" y="863"/>
                  </a:cubicBezTo>
                  <a:cubicBezTo>
                    <a:pt x="1315" y="570"/>
                    <a:pt x="995" y="699"/>
                    <a:pt x="928" y="456"/>
                  </a:cubicBezTo>
                  <a:close/>
                </a:path>
              </a:pathLst>
            </a:custGeom>
            <a:solidFill>
              <a:srgbClr val="A72693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174">
              <a:extLst>
                <a:ext uri="{FF2B5EF4-FFF2-40B4-BE49-F238E27FC236}">
                  <a16:creationId xmlns:a16="http://schemas.microsoft.com/office/drawing/2014/main" id="{0DB4F257-2F2D-42C6-824A-6CC27FEF83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38320" y="6469062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175">
              <a:extLst>
                <a:ext uri="{FF2B5EF4-FFF2-40B4-BE49-F238E27FC236}">
                  <a16:creationId xmlns:a16="http://schemas.microsoft.com/office/drawing/2014/main" id="{68967705-08D2-47F0-8C7B-CEBB12DFDD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38320" y="6130925"/>
              <a:ext cx="50453" cy="55563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176">
              <a:extLst>
                <a:ext uri="{FF2B5EF4-FFF2-40B4-BE49-F238E27FC236}">
                  <a16:creationId xmlns:a16="http://schemas.microsoft.com/office/drawing/2014/main" id="{48050566-3867-42A1-B7D5-794396CA0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38320" y="5797550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177">
              <a:extLst>
                <a:ext uri="{FF2B5EF4-FFF2-40B4-BE49-F238E27FC236}">
                  <a16:creationId xmlns:a16="http://schemas.microsoft.com/office/drawing/2014/main" id="{B0A17470-462F-4B55-A665-FE1ECB7055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75383" y="6469062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178">
              <a:extLst>
                <a:ext uri="{FF2B5EF4-FFF2-40B4-BE49-F238E27FC236}">
                  <a16:creationId xmlns:a16="http://schemas.microsoft.com/office/drawing/2014/main" id="{29C1A422-2774-4685-B015-3DC8136A05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75383" y="6130925"/>
              <a:ext cx="50453" cy="55563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179">
              <a:extLst>
                <a:ext uri="{FF2B5EF4-FFF2-40B4-BE49-F238E27FC236}">
                  <a16:creationId xmlns:a16="http://schemas.microsoft.com/office/drawing/2014/main" id="{2FD47C5C-45AE-4961-BC65-3D77BB1AC4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75383" y="5797550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180">
              <a:extLst>
                <a:ext uri="{FF2B5EF4-FFF2-40B4-BE49-F238E27FC236}">
                  <a16:creationId xmlns:a16="http://schemas.microsoft.com/office/drawing/2014/main" id="{4BAB67B1-D3FF-432B-AB4A-98777AD307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14073" y="6469062"/>
              <a:ext cx="48826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81">
              <a:extLst>
                <a:ext uri="{FF2B5EF4-FFF2-40B4-BE49-F238E27FC236}">
                  <a16:creationId xmlns:a16="http://schemas.microsoft.com/office/drawing/2014/main" id="{4024A6B7-8ECD-4797-80BC-C050F0352E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14073" y="6130925"/>
              <a:ext cx="48826" cy="55563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182">
              <a:extLst>
                <a:ext uri="{FF2B5EF4-FFF2-40B4-BE49-F238E27FC236}">
                  <a16:creationId xmlns:a16="http://schemas.microsoft.com/office/drawing/2014/main" id="{F17EE0EC-5D1D-4BC6-8682-02C6D41A73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14073" y="5797550"/>
              <a:ext cx="48826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183">
              <a:extLst>
                <a:ext uri="{FF2B5EF4-FFF2-40B4-BE49-F238E27FC236}">
                  <a16:creationId xmlns:a16="http://schemas.microsoft.com/office/drawing/2014/main" id="{95430B8E-98D8-480C-9A7C-C918D330BF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54391" y="6469062"/>
              <a:ext cx="48826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184">
              <a:extLst>
                <a:ext uri="{FF2B5EF4-FFF2-40B4-BE49-F238E27FC236}">
                  <a16:creationId xmlns:a16="http://schemas.microsoft.com/office/drawing/2014/main" id="{B4E5CB5B-389A-4C16-B835-3D749CF7DF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54391" y="6130925"/>
              <a:ext cx="48826" cy="55563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185">
              <a:extLst>
                <a:ext uri="{FF2B5EF4-FFF2-40B4-BE49-F238E27FC236}">
                  <a16:creationId xmlns:a16="http://schemas.microsoft.com/office/drawing/2014/main" id="{EF7AEFF3-CAEE-4614-8F48-DBCFCBFCC4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54391" y="5797550"/>
              <a:ext cx="48826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186">
              <a:extLst>
                <a:ext uri="{FF2B5EF4-FFF2-40B4-BE49-F238E27FC236}">
                  <a16:creationId xmlns:a16="http://schemas.microsoft.com/office/drawing/2014/main" id="{AD0DDF70-97A6-4FB0-8837-AE25C55AFD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91455" y="6469062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187">
              <a:extLst>
                <a:ext uri="{FF2B5EF4-FFF2-40B4-BE49-F238E27FC236}">
                  <a16:creationId xmlns:a16="http://schemas.microsoft.com/office/drawing/2014/main" id="{7461E361-1692-4C45-B6CA-61410F3706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91455" y="6130925"/>
              <a:ext cx="50453" cy="55563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188">
              <a:extLst>
                <a:ext uri="{FF2B5EF4-FFF2-40B4-BE49-F238E27FC236}">
                  <a16:creationId xmlns:a16="http://schemas.microsoft.com/office/drawing/2014/main" id="{EC0C1D19-2381-4991-82F8-5169F33092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91455" y="5797550"/>
              <a:ext cx="50453" cy="53975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91">
              <a:extLst>
                <a:ext uri="{FF2B5EF4-FFF2-40B4-BE49-F238E27FC236}">
                  <a16:creationId xmlns:a16="http://schemas.microsoft.com/office/drawing/2014/main" id="{6B864022-D746-400C-8DC8-476373878B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1779" y="4680744"/>
              <a:ext cx="4097736" cy="2601913"/>
            </a:xfrm>
            <a:custGeom>
              <a:avLst/>
              <a:gdLst>
                <a:gd name="T0" fmla="*/ 1218 w 1768"/>
                <a:gd name="T1" fmla="*/ 603 h 810"/>
                <a:gd name="T2" fmla="*/ 0 w 1768"/>
                <a:gd name="T3" fmla="*/ 17 h 810"/>
                <a:gd name="T4" fmla="*/ 0 w 1768"/>
                <a:gd name="T5" fmla="*/ 730 h 810"/>
                <a:gd name="T6" fmla="*/ 1768 w 1768"/>
                <a:gd name="T7" fmla="*/ 730 h 810"/>
                <a:gd name="T8" fmla="*/ 1218 w 1768"/>
                <a:gd name="T9" fmla="*/ 603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8" h="810">
                  <a:moveTo>
                    <a:pt x="1218" y="603"/>
                  </a:moveTo>
                  <a:cubicBezTo>
                    <a:pt x="373" y="810"/>
                    <a:pt x="393" y="0"/>
                    <a:pt x="0" y="1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1768" y="730"/>
                    <a:pt x="1768" y="730"/>
                    <a:pt x="1768" y="730"/>
                  </a:cubicBezTo>
                  <a:cubicBezTo>
                    <a:pt x="1651" y="601"/>
                    <a:pt x="1442" y="547"/>
                    <a:pt x="1218" y="603"/>
                  </a:cubicBezTo>
                  <a:close/>
                </a:path>
              </a:pathLst>
            </a:custGeom>
            <a:solidFill>
              <a:srgbClr val="160F3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245">
              <a:extLst>
                <a:ext uri="{FF2B5EF4-FFF2-40B4-BE49-F238E27FC236}">
                  <a16:creationId xmlns:a16="http://schemas.microsoft.com/office/drawing/2014/main" id="{926532B3-217B-4451-BB79-5C93637CC16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855132" y="6021387"/>
              <a:ext cx="831663" cy="855665"/>
            </a:xfrm>
            <a:custGeom>
              <a:avLst/>
              <a:gdLst>
                <a:gd name="T0" fmla="*/ 141 w 282"/>
                <a:gd name="T1" fmla="*/ 282 h 282"/>
                <a:gd name="T2" fmla="*/ 0 w 282"/>
                <a:gd name="T3" fmla="*/ 141 h 282"/>
                <a:gd name="T4" fmla="*/ 141 w 282"/>
                <a:gd name="T5" fmla="*/ 0 h 282"/>
                <a:gd name="T6" fmla="*/ 282 w 282"/>
                <a:gd name="T7" fmla="*/ 141 h 282"/>
                <a:gd name="T8" fmla="*/ 141 w 282"/>
                <a:gd name="T9" fmla="*/ 282 h 282"/>
                <a:gd name="T10" fmla="*/ 141 w 282"/>
                <a:gd name="T11" fmla="*/ 6 h 282"/>
                <a:gd name="T12" fmla="*/ 6 w 282"/>
                <a:gd name="T13" fmla="*/ 141 h 282"/>
                <a:gd name="T14" fmla="*/ 141 w 282"/>
                <a:gd name="T15" fmla="*/ 276 h 282"/>
                <a:gd name="T16" fmla="*/ 276 w 282"/>
                <a:gd name="T17" fmla="*/ 141 h 282"/>
                <a:gd name="T18" fmla="*/ 141 w 282"/>
                <a:gd name="T19" fmla="*/ 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41" y="282"/>
                  </a:moveTo>
                  <a:cubicBezTo>
                    <a:pt x="63" y="282"/>
                    <a:pt x="0" y="219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218" y="0"/>
                    <a:pt x="282" y="63"/>
                    <a:pt x="282" y="141"/>
                  </a:cubicBezTo>
                  <a:cubicBezTo>
                    <a:pt x="282" y="219"/>
                    <a:pt x="218" y="282"/>
                    <a:pt x="141" y="282"/>
                  </a:cubicBezTo>
                  <a:close/>
                  <a:moveTo>
                    <a:pt x="141" y="6"/>
                  </a:moveTo>
                  <a:cubicBezTo>
                    <a:pt x="66" y="6"/>
                    <a:pt x="6" y="67"/>
                    <a:pt x="6" y="141"/>
                  </a:cubicBezTo>
                  <a:cubicBezTo>
                    <a:pt x="6" y="215"/>
                    <a:pt x="66" y="276"/>
                    <a:pt x="141" y="276"/>
                  </a:cubicBezTo>
                  <a:cubicBezTo>
                    <a:pt x="215" y="276"/>
                    <a:pt x="276" y="215"/>
                    <a:pt x="276" y="141"/>
                  </a:cubicBezTo>
                  <a:cubicBezTo>
                    <a:pt x="276" y="67"/>
                    <a:pt x="215" y="6"/>
                    <a:pt x="141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246">
              <a:extLst>
                <a:ext uri="{FF2B5EF4-FFF2-40B4-BE49-F238E27FC236}">
                  <a16:creationId xmlns:a16="http://schemas.microsoft.com/office/drawing/2014/main" id="{67EA69F6-5E79-48C4-A928-63068D510E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30182" y="6321426"/>
              <a:ext cx="283189" cy="290716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298">
              <a:extLst>
                <a:ext uri="{FF2B5EF4-FFF2-40B4-BE49-F238E27FC236}">
                  <a16:creationId xmlns:a16="http://schemas.microsoft.com/office/drawing/2014/main" id="{CD99BC18-BD76-47E9-ACCC-CC9D6D2C5D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05659" y="5870575"/>
              <a:ext cx="294581" cy="317500"/>
            </a:xfrm>
            <a:custGeom>
              <a:avLst/>
              <a:gdLst>
                <a:gd name="T0" fmla="*/ 98 w 100"/>
                <a:gd name="T1" fmla="*/ 50 h 99"/>
                <a:gd name="T2" fmla="*/ 96 w 100"/>
                <a:gd name="T3" fmla="*/ 50 h 99"/>
                <a:gd name="T4" fmla="*/ 82 w 100"/>
                <a:gd name="T5" fmla="*/ 82 h 99"/>
                <a:gd name="T6" fmla="*/ 50 w 100"/>
                <a:gd name="T7" fmla="*/ 95 h 99"/>
                <a:gd name="T8" fmla="*/ 18 w 100"/>
                <a:gd name="T9" fmla="*/ 82 h 99"/>
                <a:gd name="T10" fmla="*/ 4 w 100"/>
                <a:gd name="T11" fmla="*/ 50 h 99"/>
                <a:gd name="T12" fmla="*/ 18 w 100"/>
                <a:gd name="T13" fmla="*/ 17 h 99"/>
                <a:gd name="T14" fmla="*/ 50 w 100"/>
                <a:gd name="T15" fmla="*/ 4 h 99"/>
                <a:gd name="T16" fmla="*/ 82 w 100"/>
                <a:gd name="T17" fmla="*/ 17 h 99"/>
                <a:gd name="T18" fmla="*/ 96 w 100"/>
                <a:gd name="T19" fmla="*/ 50 h 99"/>
                <a:gd name="T20" fmla="*/ 98 w 100"/>
                <a:gd name="T21" fmla="*/ 50 h 99"/>
                <a:gd name="T22" fmla="*/ 100 w 100"/>
                <a:gd name="T23" fmla="*/ 50 h 99"/>
                <a:gd name="T24" fmla="*/ 50 w 100"/>
                <a:gd name="T25" fmla="*/ 0 h 99"/>
                <a:gd name="T26" fmla="*/ 0 w 100"/>
                <a:gd name="T27" fmla="*/ 50 h 99"/>
                <a:gd name="T28" fmla="*/ 50 w 100"/>
                <a:gd name="T29" fmla="*/ 99 h 99"/>
                <a:gd name="T30" fmla="*/ 100 w 100"/>
                <a:gd name="T31" fmla="*/ 50 h 99"/>
                <a:gd name="T32" fmla="*/ 98 w 100"/>
                <a:gd name="T33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98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6" y="62"/>
                    <a:pt x="91" y="74"/>
                    <a:pt x="82" y="82"/>
                  </a:cubicBezTo>
                  <a:cubicBezTo>
                    <a:pt x="74" y="90"/>
                    <a:pt x="63" y="95"/>
                    <a:pt x="50" y="95"/>
                  </a:cubicBezTo>
                  <a:cubicBezTo>
                    <a:pt x="37" y="95"/>
                    <a:pt x="26" y="90"/>
                    <a:pt x="18" y="82"/>
                  </a:cubicBezTo>
                  <a:cubicBezTo>
                    <a:pt x="9" y="74"/>
                    <a:pt x="4" y="62"/>
                    <a:pt x="4" y="50"/>
                  </a:cubicBezTo>
                  <a:cubicBezTo>
                    <a:pt x="4" y="37"/>
                    <a:pt x="9" y="25"/>
                    <a:pt x="18" y="17"/>
                  </a:cubicBezTo>
                  <a:cubicBezTo>
                    <a:pt x="26" y="9"/>
                    <a:pt x="37" y="4"/>
                    <a:pt x="50" y="4"/>
                  </a:cubicBezTo>
                  <a:cubicBezTo>
                    <a:pt x="63" y="4"/>
                    <a:pt x="74" y="9"/>
                    <a:pt x="82" y="17"/>
                  </a:cubicBezTo>
                  <a:cubicBezTo>
                    <a:pt x="91" y="25"/>
                    <a:pt x="96" y="37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22"/>
                    <a:pt x="77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50"/>
                  </a:cubicBezTo>
                  <a:lnTo>
                    <a:pt x="98" y="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506B99B-6380-4D22-BCB8-4D538B8CB86F}"/>
              </a:ext>
            </a:extLst>
          </p:cNvPr>
          <p:cNvSpPr/>
          <p:nvPr/>
        </p:nvSpPr>
        <p:spPr>
          <a:xfrm>
            <a:off x="51888" y="3463004"/>
            <a:ext cx="6268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Prinsip</a:t>
            </a:r>
            <a:r>
              <a:rPr lang="en-US" sz="3200" b="1" dirty="0">
                <a:latin typeface="Product Sans" panose="020B0403030502040203" pitchFamily="34" charset="0"/>
              </a:rPr>
              <a:t> Dasar </a:t>
            </a:r>
            <a:r>
              <a:rPr lang="en-US" sz="3200" b="1" dirty="0" err="1"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latin typeface="Product Sans" panose="020B0403030502040203" pitchFamily="34" charset="0"/>
              </a:rPr>
              <a:t> Waktu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368969E-3686-4E07-A2B0-B2C35A22218B}"/>
              </a:ext>
            </a:extLst>
          </p:cNvPr>
          <p:cNvSpPr/>
          <p:nvPr/>
        </p:nvSpPr>
        <p:spPr>
          <a:xfrm>
            <a:off x="6822952" y="3651805"/>
            <a:ext cx="194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+mj-lt"/>
              </a:rPr>
              <a:t>Konsep</a:t>
            </a:r>
            <a:r>
              <a:rPr lang="en-US" sz="2400" b="1" dirty="0">
                <a:latin typeface="+mj-lt"/>
              </a:rPr>
              <a:t> Utama</a:t>
            </a:r>
            <a:endParaRPr lang="en-US" sz="2400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68844B-5E5B-443A-A305-2B0D28235834}"/>
              </a:ext>
            </a:extLst>
          </p:cNvPr>
          <p:cNvSpPr/>
          <p:nvPr/>
        </p:nvSpPr>
        <p:spPr>
          <a:xfrm>
            <a:off x="6822952" y="4182204"/>
            <a:ext cx="4886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Fokus</a:t>
            </a:r>
            <a:r>
              <a:rPr lang="en-US" sz="2400" dirty="0">
                <a:latin typeface="+mj-lt"/>
              </a:rPr>
              <a:t> pada </a:t>
            </a:r>
            <a:r>
              <a:rPr lang="en-US" sz="2400" dirty="0" err="1">
                <a:latin typeface="+mj-lt"/>
              </a:rPr>
              <a:t>hal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penting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bukan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mendesak</a:t>
            </a:r>
            <a:r>
              <a:rPr lang="en-US" sz="2400" dirty="0">
                <a:latin typeface="+mj-lt"/>
              </a:rPr>
              <a:t> (</a:t>
            </a:r>
            <a:r>
              <a:rPr lang="en-US" sz="2400" i="1" dirty="0">
                <a:latin typeface="+mj-lt"/>
              </a:rPr>
              <a:t>Eisenhower Matrix</a:t>
            </a:r>
            <a:r>
              <a:rPr lang="en-US" sz="2400" dirty="0">
                <a:latin typeface="+mj-lt"/>
              </a:rPr>
              <a:t>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0DD240-8130-475C-95C4-3F13624B1B1A}"/>
              </a:ext>
            </a:extLst>
          </p:cNvPr>
          <p:cNvSpPr/>
          <p:nvPr/>
        </p:nvSpPr>
        <p:spPr>
          <a:xfrm>
            <a:off x="6822952" y="5175334"/>
            <a:ext cx="488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SMART Goals: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8F089-04E8-490B-A9CC-E04D53CDAB46}"/>
              </a:ext>
            </a:extLst>
          </p:cNvPr>
          <p:cNvSpPr/>
          <p:nvPr/>
        </p:nvSpPr>
        <p:spPr>
          <a:xfrm>
            <a:off x="6822952" y="5799131"/>
            <a:ext cx="488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hukum</a:t>
            </a:r>
            <a:r>
              <a:rPr lang="en-US" sz="2400" dirty="0">
                <a:latin typeface="+mj-lt"/>
              </a:rPr>
              <a:t> Pareto (80/20)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8A1B603-3F2C-48EF-A41D-34B487A43508}"/>
              </a:ext>
            </a:extLst>
          </p:cNvPr>
          <p:cNvCxnSpPr/>
          <p:nvPr/>
        </p:nvCxnSpPr>
        <p:spPr>
          <a:xfrm>
            <a:off x="6324600" y="0"/>
            <a:ext cx="0" cy="4021137"/>
          </a:xfrm>
          <a:prstGeom prst="line">
            <a:avLst/>
          </a:prstGeom>
          <a:ln>
            <a:solidFill>
              <a:srgbClr val="DD6A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0EC31FD-BAC1-4930-B897-F7C146D8B2CE}"/>
              </a:ext>
            </a:extLst>
          </p:cNvPr>
          <p:cNvSpPr/>
          <p:nvPr/>
        </p:nvSpPr>
        <p:spPr>
          <a:xfrm>
            <a:off x="7022658" y="774290"/>
            <a:ext cx="5169342" cy="2175285"/>
          </a:xfrm>
          <a:prstGeom prst="rect">
            <a:avLst/>
          </a:prstGeom>
          <a:blipFill dpi="0" rotWithShape="1">
            <a:blip r:embed="rId3"/>
            <a:srcRect/>
            <a:stretch>
              <a:fillRect l="-10000" t="-19000" r="-9000" b="-6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08EFA-BF4A-42FE-979A-704A1A8724D0}"/>
              </a:ext>
            </a:extLst>
          </p:cNvPr>
          <p:cNvGrpSpPr/>
          <p:nvPr/>
        </p:nvGrpSpPr>
        <p:grpSpPr>
          <a:xfrm rot="10800000">
            <a:off x="10244617" y="1710720"/>
            <a:ext cx="1848863" cy="869950"/>
            <a:chOff x="508659" y="3061493"/>
            <a:chExt cx="1848863" cy="869950"/>
          </a:xfrm>
        </p:grpSpPr>
        <p:sp>
          <p:nvSpPr>
            <p:cNvPr id="4" name="Freeform 247">
              <a:extLst>
                <a:ext uri="{FF2B5EF4-FFF2-40B4-BE49-F238E27FC236}">
                  <a16:creationId xmlns:a16="http://schemas.microsoft.com/office/drawing/2014/main" id="{6419DB81-7CF3-449A-A5CE-9BED0FE64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424" y="3071018"/>
              <a:ext cx="657518" cy="715963"/>
            </a:xfrm>
            <a:custGeom>
              <a:avLst/>
              <a:gdLst>
                <a:gd name="T0" fmla="*/ 324 w 404"/>
                <a:gd name="T1" fmla="*/ 451 h 451"/>
                <a:gd name="T2" fmla="*/ 203 w 404"/>
                <a:gd name="T3" fmla="*/ 316 h 451"/>
                <a:gd name="T4" fmla="*/ 80 w 404"/>
                <a:gd name="T5" fmla="*/ 451 h 451"/>
                <a:gd name="T6" fmla="*/ 0 w 404"/>
                <a:gd name="T7" fmla="*/ 360 h 451"/>
                <a:gd name="T8" fmla="*/ 121 w 404"/>
                <a:gd name="T9" fmla="*/ 225 h 451"/>
                <a:gd name="T10" fmla="*/ 0 w 404"/>
                <a:gd name="T11" fmla="*/ 89 h 451"/>
                <a:gd name="T12" fmla="*/ 80 w 404"/>
                <a:gd name="T13" fmla="*/ 0 h 451"/>
                <a:gd name="T14" fmla="*/ 203 w 404"/>
                <a:gd name="T15" fmla="*/ 136 h 451"/>
                <a:gd name="T16" fmla="*/ 324 w 404"/>
                <a:gd name="T17" fmla="*/ 0 h 451"/>
                <a:gd name="T18" fmla="*/ 404 w 404"/>
                <a:gd name="T19" fmla="*/ 89 h 451"/>
                <a:gd name="T20" fmla="*/ 282 w 404"/>
                <a:gd name="T21" fmla="*/ 225 h 451"/>
                <a:gd name="T22" fmla="*/ 404 w 404"/>
                <a:gd name="T23" fmla="*/ 360 h 451"/>
                <a:gd name="T24" fmla="*/ 324 w 404"/>
                <a:gd name="T25" fmla="*/ 451 h 451"/>
                <a:gd name="T26" fmla="*/ 203 w 404"/>
                <a:gd name="T27" fmla="*/ 304 h 451"/>
                <a:gd name="T28" fmla="*/ 324 w 404"/>
                <a:gd name="T29" fmla="*/ 441 h 451"/>
                <a:gd name="T30" fmla="*/ 395 w 404"/>
                <a:gd name="T31" fmla="*/ 360 h 451"/>
                <a:gd name="T32" fmla="*/ 273 w 404"/>
                <a:gd name="T33" fmla="*/ 225 h 451"/>
                <a:gd name="T34" fmla="*/ 395 w 404"/>
                <a:gd name="T35" fmla="*/ 89 h 451"/>
                <a:gd name="T36" fmla="*/ 324 w 404"/>
                <a:gd name="T37" fmla="*/ 10 h 451"/>
                <a:gd name="T38" fmla="*/ 203 w 404"/>
                <a:gd name="T39" fmla="*/ 146 h 451"/>
                <a:gd name="T40" fmla="*/ 80 w 404"/>
                <a:gd name="T41" fmla="*/ 10 h 451"/>
                <a:gd name="T42" fmla="*/ 9 w 404"/>
                <a:gd name="T43" fmla="*/ 89 h 451"/>
                <a:gd name="T44" fmla="*/ 130 w 404"/>
                <a:gd name="T45" fmla="*/ 225 h 451"/>
                <a:gd name="T46" fmla="*/ 9 w 404"/>
                <a:gd name="T47" fmla="*/ 360 h 451"/>
                <a:gd name="T48" fmla="*/ 80 w 404"/>
                <a:gd name="T49" fmla="*/ 441 h 451"/>
                <a:gd name="T50" fmla="*/ 203 w 404"/>
                <a:gd name="T51" fmla="*/ 30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4" h="451">
                  <a:moveTo>
                    <a:pt x="324" y="451"/>
                  </a:moveTo>
                  <a:lnTo>
                    <a:pt x="203" y="316"/>
                  </a:lnTo>
                  <a:lnTo>
                    <a:pt x="80" y="451"/>
                  </a:lnTo>
                  <a:lnTo>
                    <a:pt x="0" y="360"/>
                  </a:lnTo>
                  <a:lnTo>
                    <a:pt x="121" y="225"/>
                  </a:lnTo>
                  <a:lnTo>
                    <a:pt x="0" y="89"/>
                  </a:lnTo>
                  <a:lnTo>
                    <a:pt x="80" y="0"/>
                  </a:lnTo>
                  <a:lnTo>
                    <a:pt x="203" y="136"/>
                  </a:lnTo>
                  <a:lnTo>
                    <a:pt x="324" y="0"/>
                  </a:lnTo>
                  <a:lnTo>
                    <a:pt x="404" y="89"/>
                  </a:lnTo>
                  <a:lnTo>
                    <a:pt x="282" y="225"/>
                  </a:lnTo>
                  <a:lnTo>
                    <a:pt x="404" y="360"/>
                  </a:lnTo>
                  <a:lnTo>
                    <a:pt x="324" y="451"/>
                  </a:lnTo>
                  <a:close/>
                  <a:moveTo>
                    <a:pt x="203" y="304"/>
                  </a:moveTo>
                  <a:lnTo>
                    <a:pt x="324" y="441"/>
                  </a:lnTo>
                  <a:lnTo>
                    <a:pt x="395" y="360"/>
                  </a:lnTo>
                  <a:lnTo>
                    <a:pt x="273" y="225"/>
                  </a:lnTo>
                  <a:lnTo>
                    <a:pt x="395" y="89"/>
                  </a:lnTo>
                  <a:lnTo>
                    <a:pt x="324" y="10"/>
                  </a:lnTo>
                  <a:lnTo>
                    <a:pt x="203" y="146"/>
                  </a:lnTo>
                  <a:lnTo>
                    <a:pt x="80" y="10"/>
                  </a:lnTo>
                  <a:lnTo>
                    <a:pt x="9" y="89"/>
                  </a:lnTo>
                  <a:lnTo>
                    <a:pt x="130" y="225"/>
                  </a:lnTo>
                  <a:lnTo>
                    <a:pt x="9" y="360"/>
                  </a:lnTo>
                  <a:lnTo>
                    <a:pt x="80" y="441"/>
                  </a:lnTo>
                  <a:lnTo>
                    <a:pt x="203" y="304"/>
                  </a:lnTo>
                  <a:close/>
                </a:path>
              </a:pathLst>
            </a:custGeom>
            <a:solidFill>
              <a:srgbClr val="DD6A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248">
              <a:extLst>
                <a:ext uri="{FF2B5EF4-FFF2-40B4-BE49-F238E27FC236}">
                  <a16:creationId xmlns:a16="http://schemas.microsoft.com/office/drawing/2014/main" id="{2A82D0E3-4EDA-466F-A803-A4C7FC07E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659" y="3061493"/>
              <a:ext cx="675421" cy="735013"/>
            </a:xfrm>
            <a:custGeom>
              <a:avLst/>
              <a:gdLst>
                <a:gd name="T0" fmla="*/ 332 w 415"/>
                <a:gd name="T1" fmla="*/ 455 h 463"/>
                <a:gd name="T2" fmla="*/ 86 w 415"/>
                <a:gd name="T3" fmla="*/ 451 h 463"/>
                <a:gd name="T4" fmla="*/ 133 w 415"/>
                <a:gd name="T5" fmla="*/ 231 h 463"/>
                <a:gd name="T6" fmla="*/ 86 w 415"/>
                <a:gd name="T7" fmla="*/ 12 h 463"/>
                <a:gd name="T8" fmla="*/ 330 w 415"/>
                <a:gd name="T9" fmla="*/ 12 h 463"/>
                <a:gd name="T10" fmla="*/ 283 w 415"/>
                <a:gd name="T11" fmla="*/ 231 h 463"/>
                <a:gd name="T12" fmla="*/ 326 w 415"/>
                <a:gd name="T13" fmla="*/ 455 h 463"/>
                <a:gd name="T14" fmla="*/ 332 w 415"/>
                <a:gd name="T15" fmla="*/ 455 h 463"/>
                <a:gd name="T16" fmla="*/ 332 w 415"/>
                <a:gd name="T17" fmla="*/ 459 h 463"/>
                <a:gd name="T18" fmla="*/ 294 w 415"/>
                <a:gd name="T19" fmla="*/ 231 h 463"/>
                <a:gd name="T20" fmla="*/ 330 w 415"/>
                <a:gd name="T21" fmla="*/ 0 h 463"/>
                <a:gd name="T22" fmla="*/ 86 w 415"/>
                <a:gd name="T23" fmla="*/ 0 h 463"/>
                <a:gd name="T24" fmla="*/ 122 w 415"/>
                <a:gd name="T25" fmla="*/ 231 h 463"/>
                <a:gd name="T26" fmla="*/ 86 w 415"/>
                <a:gd name="T27" fmla="*/ 463 h 463"/>
                <a:gd name="T28" fmla="*/ 330 w 415"/>
                <a:gd name="T29" fmla="*/ 463 h 463"/>
                <a:gd name="T30" fmla="*/ 330 w 415"/>
                <a:gd name="T31" fmla="*/ 457 h 463"/>
                <a:gd name="T32" fmla="*/ 205 w 415"/>
                <a:gd name="T33" fmla="*/ 314 h 463"/>
                <a:gd name="T34" fmla="*/ 406 w 415"/>
                <a:gd name="T35" fmla="*/ 366 h 463"/>
                <a:gd name="T36" fmla="*/ 406 w 415"/>
                <a:gd name="T37" fmla="*/ 95 h 463"/>
                <a:gd name="T38" fmla="*/ 209 w 415"/>
                <a:gd name="T39" fmla="*/ 146 h 463"/>
                <a:gd name="T40" fmla="*/ 9 w 415"/>
                <a:gd name="T41" fmla="*/ 95 h 463"/>
                <a:gd name="T42" fmla="*/ 9 w 415"/>
                <a:gd name="T43" fmla="*/ 366 h 463"/>
                <a:gd name="T44" fmla="*/ 210 w 415"/>
                <a:gd name="T45" fmla="*/ 314 h 463"/>
                <a:gd name="T46" fmla="*/ 205 w 415"/>
                <a:gd name="T47" fmla="*/ 314 h 463"/>
                <a:gd name="T48" fmla="*/ 205 w 415"/>
                <a:gd name="T49" fmla="*/ 308 h 463"/>
                <a:gd name="T50" fmla="*/ 20 w 415"/>
                <a:gd name="T51" fmla="*/ 366 h 463"/>
                <a:gd name="T52" fmla="*/ 20 w 415"/>
                <a:gd name="T53" fmla="*/ 95 h 463"/>
                <a:gd name="T54" fmla="*/ 209 w 415"/>
                <a:gd name="T55" fmla="*/ 158 h 463"/>
                <a:gd name="T56" fmla="*/ 395 w 415"/>
                <a:gd name="T57" fmla="*/ 95 h 463"/>
                <a:gd name="T58" fmla="*/ 395 w 415"/>
                <a:gd name="T59" fmla="*/ 366 h 463"/>
                <a:gd name="T60" fmla="*/ 209 w 415"/>
                <a:gd name="T61" fmla="*/ 306 h 463"/>
                <a:gd name="T62" fmla="*/ 209 w 415"/>
                <a:gd name="T63" fmla="*/ 31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63">
                  <a:moveTo>
                    <a:pt x="330" y="457"/>
                  </a:moveTo>
                  <a:lnTo>
                    <a:pt x="332" y="455"/>
                  </a:lnTo>
                  <a:lnTo>
                    <a:pt x="209" y="316"/>
                  </a:lnTo>
                  <a:lnTo>
                    <a:pt x="86" y="451"/>
                  </a:lnTo>
                  <a:lnTo>
                    <a:pt x="11" y="366"/>
                  </a:lnTo>
                  <a:lnTo>
                    <a:pt x="133" y="231"/>
                  </a:lnTo>
                  <a:lnTo>
                    <a:pt x="11" y="95"/>
                  </a:lnTo>
                  <a:lnTo>
                    <a:pt x="86" y="12"/>
                  </a:lnTo>
                  <a:lnTo>
                    <a:pt x="209" y="148"/>
                  </a:lnTo>
                  <a:lnTo>
                    <a:pt x="330" y="12"/>
                  </a:lnTo>
                  <a:lnTo>
                    <a:pt x="404" y="95"/>
                  </a:lnTo>
                  <a:lnTo>
                    <a:pt x="283" y="231"/>
                  </a:lnTo>
                  <a:lnTo>
                    <a:pt x="404" y="366"/>
                  </a:lnTo>
                  <a:lnTo>
                    <a:pt x="326" y="455"/>
                  </a:lnTo>
                  <a:lnTo>
                    <a:pt x="330" y="457"/>
                  </a:lnTo>
                  <a:lnTo>
                    <a:pt x="332" y="455"/>
                  </a:lnTo>
                  <a:lnTo>
                    <a:pt x="330" y="457"/>
                  </a:lnTo>
                  <a:lnTo>
                    <a:pt x="332" y="459"/>
                  </a:lnTo>
                  <a:lnTo>
                    <a:pt x="415" y="366"/>
                  </a:lnTo>
                  <a:lnTo>
                    <a:pt x="294" y="231"/>
                  </a:lnTo>
                  <a:lnTo>
                    <a:pt x="415" y="95"/>
                  </a:lnTo>
                  <a:lnTo>
                    <a:pt x="330" y="0"/>
                  </a:lnTo>
                  <a:lnTo>
                    <a:pt x="209" y="136"/>
                  </a:lnTo>
                  <a:lnTo>
                    <a:pt x="86" y="0"/>
                  </a:lnTo>
                  <a:lnTo>
                    <a:pt x="0" y="95"/>
                  </a:lnTo>
                  <a:lnTo>
                    <a:pt x="122" y="231"/>
                  </a:lnTo>
                  <a:lnTo>
                    <a:pt x="0" y="366"/>
                  </a:lnTo>
                  <a:lnTo>
                    <a:pt x="86" y="463"/>
                  </a:lnTo>
                  <a:lnTo>
                    <a:pt x="209" y="328"/>
                  </a:lnTo>
                  <a:lnTo>
                    <a:pt x="330" y="463"/>
                  </a:lnTo>
                  <a:lnTo>
                    <a:pt x="332" y="459"/>
                  </a:lnTo>
                  <a:lnTo>
                    <a:pt x="330" y="457"/>
                  </a:lnTo>
                  <a:close/>
                  <a:moveTo>
                    <a:pt x="209" y="310"/>
                  </a:moveTo>
                  <a:lnTo>
                    <a:pt x="205" y="314"/>
                  </a:lnTo>
                  <a:lnTo>
                    <a:pt x="330" y="451"/>
                  </a:lnTo>
                  <a:lnTo>
                    <a:pt x="406" y="366"/>
                  </a:lnTo>
                  <a:lnTo>
                    <a:pt x="285" y="231"/>
                  </a:lnTo>
                  <a:lnTo>
                    <a:pt x="406" y="95"/>
                  </a:lnTo>
                  <a:lnTo>
                    <a:pt x="330" y="10"/>
                  </a:lnTo>
                  <a:lnTo>
                    <a:pt x="209" y="146"/>
                  </a:lnTo>
                  <a:lnTo>
                    <a:pt x="86" y="10"/>
                  </a:lnTo>
                  <a:lnTo>
                    <a:pt x="9" y="95"/>
                  </a:lnTo>
                  <a:lnTo>
                    <a:pt x="133" y="231"/>
                  </a:lnTo>
                  <a:lnTo>
                    <a:pt x="9" y="366"/>
                  </a:lnTo>
                  <a:lnTo>
                    <a:pt x="86" y="451"/>
                  </a:lnTo>
                  <a:lnTo>
                    <a:pt x="210" y="314"/>
                  </a:lnTo>
                  <a:lnTo>
                    <a:pt x="209" y="310"/>
                  </a:lnTo>
                  <a:lnTo>
                    <a:pt x="205" y="314"/>
                  </a:lnTo>
                  <a:lnTo>
                    <a:pt x="209" y="310"/>
                  </a:lnTo>
                  <a:lnTo>
                    <a:pt x="205" y="308"/>
                  </a:lnTo>
                  <a:lnTo>
                    <a:pt x="86" y="441"/>
                  </a:lnTo>
                  <a:lnTo>
                    <a:pt x="20" y="366"/>
                  </a:lnTo>
                  <a:lnTo>
                    <a:pt x="142" y="231"/>
                  </a:lnTo>
                  <a:lnTo>
                    <a:pt x="20" y="95"/>
                  </a:lnTo>
                  <a:lnTo>
                    <a:pt x="86" y="22"/>
                  </a:lnTo>
                  <a:lnTo>
                    <a:pt x="209" y="158"/>
                  </a:lnTo>
                  <a:lnTo>
                    <a:pt x="330" y="22"/>
                  </a:lnTo>
                  <a:lnTo>
                    <a:pt x="395" y="95"/>
                  </a:lnTo>
                  <a:lnTo>
                    <a:pt x="274" y="231"/>
                  </a:lnTo>
                  <a:lnTo>
                    <a:pt x="395" y="366"/>
                  </a:lnTo>
                  <a:lnTo>
                    <a:pt x="330" y="441"/>
                  </a:lnTo>
                  <a:lnTo>
                    <a:pt x="209" y="306"/>
                  </a:lnTo>
                  <a:lnTo>
                    <a:pt x="205" y="308"/>
                  </a:lnTo>
                  <a:lnTo>
                    <a:pt x="209" y="310"/>
                  </a:lnTo>
                  <a:close/>
                </a:path>
              </a:pathLst>
            </a:cu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285">
              <a:extLst>
                <a:ext uri="{FF2B5EF4-FFF2-40B4-BE49-F238E27FC236}">
                  <a16:creationId xmlns:a16="http://schemas.microsoft.com/office/drawing/2014/main" id="{E097B3BA-2B7E-4FB8-8403-B9377C91F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069" y="387746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286">
              <a:extLst>
                <a:ext uri="{FF2B5EF4-FFF2-40B4-BE49-F238E27FC236}">
                  <a16:creationId xmlns:a16="http://schemas.microsoft.com/office/drawing/2014/main" id="{68471ECD-B99E-4B96-8A6A-28CBA07C9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840" y="3877468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287">
              <a:extLst>
                <a:ext uri="{FF2B5EF4-FFF2-40B4-BE49-F238E27FC236}">
                  <a16:creationId xmlns:a16="http://schemas.microsoft.com/office/drawing/2014/main" id="{4EC9FDEF-84B2-4678-A240-6D8E6036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866" y="3877468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288">
              <a:extLst>
                <a:ext uri="{FF2B5EF4-FFF2-40B4-BE49-F238E27FC236}">
                  <a16:creationId xmlns:a16="http://schemas.microsoft.com/office/drawing/2014/main" id="{5632720F-FF6A-48AF-8C75-03B1176D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069" y="348218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289">
              <a:extLst>
                <a:ext uri="{FF2B5EF4-FFF2-40B4-BE49-F238E27FC236}">
                  <a16:creationId xmlns:a16="http://schemas.microsoft.com/office/drawing/2014/main" id="{7A8883D1-F873-4225-9775-13BF88C6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840" y="348218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290">
              <a:extLst>
                <a:ext uri="{FF2B5EF4-FFF2-40B4-BE49-F238E27FC236}">
                  <a16:creationId xmlns:a16="http://schemas.microsoft.com/office/drawing/2014/main" id="{B2BBCF59-0911-4116-8B3C-C813B6F3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866" y="3482180"/>
              <a:ext cx="48826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291">
              <a:extLst>
                <a:ext uri="{FF2B5EF4-FFF2-40B4-BE49-F238E27FC236}">
                  <a16:creationId xmlns:a16="http://schemas.microsoft.com/office/drawing/2014/main" id="{F5D3E8BA-988D-4793-9E94-2E7E8E90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069" y="3086893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292">
              <a:extLst>
                <a:ext uri="{FF2B5EF4-FFF2-40B4-BE49-F238E27FC236}">
                  <a16:creationId xmlns:a16="http://schemas.microsoft.com/office/drawing/2014/main" id="{EE0E2532-A961-4980-8270-EDD3AC7BD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840" y="3086893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293">
              <a:extLst>
                <a:ext uri="{FF2B5EF4-FFF2-40B4-BE49-F238E27FC236}">
                  <a16:creationId xmlns:a16="http://schemas.microsoft.com/office/drawing/2014/main" id="{DD54F4B0-92A6-44B4-9E99-5091386E9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866" y="3086893"/>
              <a:ext cx="48826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A266A-5477-4BEF-A5AA-735F7895BE19}"/>
              </a:ext>
            </a:extLst>
          </p:cNvPr>
          <p:cNvSpPr/>
          <p:nvPr/>
        </p:nvSpPr>
        <p:spPr>
          <a:xfrm>
            <a:off x="3857516" y="636194"/>
            <a:ext cx="398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</a:rPr>
              <a:t>Metode</a:t>
            </a:r>
            <a:r>
              <a:rPr lang="en-US" sz="2400" i="1" dirty="0">
                <a:latin typeface="+mj-lt"/>
              </a:rPr>
              <a:t> yang </a:t>
            </a:r>
            <a:r>
              <a:rPr lang="en-US" sz="2400" i="1" dirty="0" err="1">
                <a:latin typeface="+mj-lt"/>
              </a:rPr>
              <a:t>Dapat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Digunakan</a:t>
            </a:r>
            <a:endParaRPr lang="en-US" sz="2400" i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CACF9-0C86-40AC-A457-10D4CF7862B8}"/>
              </a:ext>
            </a:extLst>
          </p:cNvPr>
          <p:cNvSpPr/>
          <p:nvPr/>
        </p:nvSpPr>
        <p:spPr>
          <a:xfrm>
            <a:off x="3786639" y="3087804"/>
            <a:ext cx="7383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</a:rPr>
              <a:t>To-Do List</a:t>
            </a:r>
            <a:r>
              <a:rPr lang="en-US" sz="2400" dirty="0">
                <a:latin typeface="+mj-lt"/>
              </a:rPr>
              <a:t>: Daftar </a:t>
            </a:r>
            <a:r>
              <a:rPr lang="en-US" sz="2400" dirty="0" err="1">
                <a:latin typeface="+mj-lt"/>
              </a:rPr>
              <a:t>tugas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harian</a:t>
            </a:r>
            <a:endParaRPr lang="en-US" sz="24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EB2CF3-76F0-4CFF-AB91-B06C88E67420}"/>
              </a:ext>
            </a:extLst>
          </p:cNvPr>
          <p:cNvSpPr/>
          <p:nvPr/>
        </p:nvSpPr>
        <p:spPr>
          <a:xfrm>
            <a:off x="0" y="636194"/>
            <a:ext cx="3537059" cy="5651169"/>
          </a:xfrm>
          <a:prstGeom prst="rect">
            <a:avLst/>
          </a:prstGeom>
          <a:solidFill>
            <a:srgbClr val="3D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006F0E-645B-42EC-9E08-E74EFA5A33EA}"/>
              </a:ext>
            </a:extLst>
          </p:cNvPr>
          <p:cNvSpPr/>
          <p:nvPr/>
        </p:nvSpPr>
        <p:spPr>
          <a:xfrm>
            <a:off x="98520" y="2580670"/>
            <a:ext cx="3340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Teknik dan </a:t>
            </a:r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Alat</a:t>
            </a:r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solidFill>
                  <a:schemeClr val="bg1"/>
                </a:solidFill>
                <a:latin typeface="Product Sans" panose="020B0403030502040203" pitchFamily="34" charset="0"/>
              </a:rPr>
              <a:t> Waktu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398EE6-976C-4904-827A-7EF984948A22}"/>
              </a:ext>
            </a:extLst>
          </p:cNvPr>
          <p:cNvSpPr/>
          <p:nvPr/>
        </p:nvSpPr>
        <p:spPr>
          <a:xfrm>
            <a:off x="3786639" y="3910099"/>
            <a:ext cx="7383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</a:rPr>
              <a:t>Time Blocking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Membagi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waktu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setiap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tugas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9239E4-23D7-4786-B7C1-E12FD65CCC40}"/>
              </a:ext>
            </a:extLst>
          </p:cNvPr>
          <p:cNvSpPr/>
          <p:nvPr/>
        </p:nvSpPr>
        <p:spPr>
          <a:xfrm>
            <a:off x="3786639" y="4732394"/>
            <a:ext cx="7383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</a:rPr>
              <a:t>Pomodoro Technique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Fokus</a:t>
            </a:r>
            <a:r>
              <a:rPr lang="en-US" sz="2400" dirty="0">
                <a:latin typeface="+mj-lt"/>
              </a:rPr>
              <a:t> 25 </a:t>
            </a:r>
            <a:r>
              <a:rPr lang="en-US" sz="2400" dirty="0" err="1">
                <a:latin typeface="+mj-lt"/>
              </a:rPr>
              <a:t>menit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istirahat</a:t>
            </a:r>
            <a:r>
              <a:rPr lang="en-US" sz="2400" dirty="0">
                <a:latin typeface="+mj-lt"/>
              </a:rPr>
              <a:t> 5 </a:t>
            </a:r>
            <a:r>
              <a:rPr lang="en-US" sz="2400" dirty="0" err="1">
                <a:latin typeface="+mj-lt"/>
              </a:rPr>
              <a:t>menit</a:t>
            </a:r>
            <a:endParaRPr lang="en-US" sz="24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3CEEB-DA96-4BD1-903D-6EEA3E918CA7}"/>
              </a:ext>
            </a:extLst>
          </p:cNvPr>
          <p:cNvSpPr/>
          <p:nvPr/>
        </p:nvSpPr>
        <p:spPr>
          <a:xfrm>
            <a:off x="3786639" y="5554689"/>
            <a:ext cx="7383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Aplikasi</a:t>
            </a:r>
            <a:r>
              <a:rPr lang="en-US" sz="2400" dirty="0">
                <a:latin typeface="+mj-lt"/>
              </a:rPr>
              <a:t> dan </a:t>
            </a:r>
            <a:r>
              <a:rPr lang="en-US" sz="2400" dirty="0" err="1">
                <a:latin typeface="+mj-lt"/>
              </a:rPr>
              <a:t>alat</a:t>
            </a:r>
            <a:r>
              <a:rPr lang="en-US" sz="2400" dirty="0">
                <a:latin typeface="+mj-lt"/>
              </a:rPr>
              <a:t> digital:</a:t>
            </a:r>
          </a:p>
        </p:txBody>
      </p:sp>
    </p:spTree>
    <p:extLst>
      <p:ext uri="{BB962C8B-B14F-4D97-AF65-F5344CB8AC3E}">
        <p14:creationId xmlns:p14="http://schemas.microsoft.com/office/powerpoint/2010/main" val="13413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4">
            <a:extLst>
              <a:ext uri="{FF2B5EF4-FFF2-40B4-BE49-F238E27FC236}">
                <a16:creationId xmlns:a16="http://schemas.microsoft.com/office/drawing/2014/main" id="{5FBB9850-2C32-439B-9D2F-63FE8C0F25D9}"/>
              </a:ext>
            </a:extLst>
          </p:cNvPr>
          <p:cNvSpPr>
            <a:spLocks/>
          </p:cNvSpPr>
          <p:nvPr/>
        </p:nvSpPr>
        <p:spPr bwMode="auto">
          <a:xfrm>
            <a:off x="-593940" y="-3380"/>
            <a:ext cx="1739819" cy="1827418"/>
          </a:xfrm>
          <a:custGeom>
            <a:avLst/>
            <a:gdLst>
              <a:gd name="T0" fmla="*/ 386 w 590"/>
              <a:gd name="T1" fmla="*/ 1063 h 1155"/>
              <a:gd name="T2" fmla="*/ 485 w 590"/>
              <a:gd name="T3" fmla="*/ 337 h 1155"/>
              <a:gd name="T4" fmla="*/ 590 w 590"/>
              <a:gd name="T5" fmla="*/ 127 h 1155"/>
              <a:gd name="T6" fmla="*/ 559 w 590"/>
              <a:gd name="T7" fmla="*/ 0 h 1155"/>
              <a:gd name="T8" fmla="*/ 200 w 590"/>
              <a:gd name="T9" fmla="*/ 0 h 1155"/>
              <a:gd name="T10" fmla="*/ 200 w 590"/>
              <a:gd name="T11" fmla="*/ 1147 h 1155"/>
              <a:gd name="T12" fmla="*/ 386 w 590"/>
              <a:gd name="T13" fmla="*/ 1063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1155">
                <a:moveTo>
                  <a:pt x="386" y="1063"/>
                </a:moveTo>
                <a:cubicBezTo>
                  <a:pt x="501" y="550"/>
                  <a:pt x="0" y="62"/>
                  <a:pt x="485" y="337"/>
                </a:cubicBezTo>
                <a:cubicBezTo>
                  <a:pt x="573" y="387"/>
                  <a:pt x="590" y="198"/>
                  <a:pt x="590" y="127"/>
                </a:cubicBezTo>
                <a:cubicBezTo>
                  <a:pt x="590" y="80"/>
                  <a:pt x="578" y="37"/>
                  <a:pt x="559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1147"/>
                  <a:pt x="200" y="1147"/>
                  <a:pt x="200" y="1147"/>
                </a:cubicBezTo>
                <a:cubicBezTo>
                  <a:pt x="263" y="1155"/>
                  <a:pt x="367" y="1149"/>
                  <a:pt x="386" y="1063"/>
                </a:cubicBezTo>
                <a:close/>
              </a:path>
            </a:pathLst>
          </a:custGeom>
          <a:solidFill>
            <a:srgbClr val="160F3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195">
            <a:extLst>
              <a:ext uri="{FF2B5EF4-FFF2-40B4-BE49-F238E27FC236}">
                <a16:creationId xmlns:a16="http://schemas.microsoft.com/office/drawing/2014/main" id="{69EBD0B7-AA59-4F3E-8A66-799CBC0EF528}"/>
              </a:ext>
            </a:extLst>
          </p:cNvPr>
          <p:cNvSpPr>
            <a:spLocks/>
          </p:cNvSpPr>
          <p:nvPr/>
        </p:nvSpPr>
        <p:spPr bwMode="auto">
          <a:xfrm>
            <a:off x="0" y="-3380"/>
            <a:ext cx="1258968" cy="1396097"/>
          </a:xfrm>
          <a:custGeom>
            <a:avLst/>
            <a:gdLst>
              <a:gd name="T0" fmla="*/ 0 w 932"/>
              <a:gd name="T1" fmla="*/ 668 h 910"/>
              <a:gd name="T2" fmla="*/ 836 w 932"/>
              <a:gd name="T3" fmla="*/ 0 h 910"/>
              <a:gd name="T4" fmla="*/ 776 w 932"/>
              <a:gd name="T5" fmla="*/ 428 h 910"/>
              <a:gd name="T6" fmla="*/ 414 w 932"/>
              <a:gd name="T7" fmla="*/ 710 h 910"/>
              <a:gd name="T8" fmla="*/ 311 w 932"/>
              <a:gd name="T9" fmla="*/ 867 h 910"/>
              <a:gd name="T10" fmla="*/ 193 w 932"/>
              <a:gd name="T11" fmla="*/ 910 h 910"/>
              <a:gd name="T12" fmla="*/ 0 w 932"/>
              <a:gd name="T13" fmla="*/ 668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2" h="910">
                <a:moveTo>
                  <a:pt x="0" y="668"/>
                </a:moveTo>
                <a:cubicBezTo>
                  <a:pt x="836" y="0"/>
                  <a:pt x="836" y="0"/>
                  <a:pt x="836" y="0"/>
                </a:cubicBezTo>
                <a:cubicBezTo>
                  <a:pt x="912" y="92"/>
                  <a:pt x="932" y="309"/>
                  <a:pt x="776" y="428"/>
                </a:cubicBezTo>
                <a:cubicBezTo>
                  <a:pt x="560" y="593"/>
                  <a:pt x="467" y="443"/>
                  <a:pt x="414" y="710"/>
                </a:cubicBezTo>
                <a:cubicBezTo>
                  <a:pt x="399" y="786"/>
                  <a:pt x="359" y="835"/>
                  <a:pt x="311" y="867"/>
                </a:cubicBezTo>
                <a:cubicBezTo>
                  <a:pt x="273" y="893"/>
                  <a:pt x="233" y="906"/>
                  <a:pt x="193" y="910"/>
                </a:cubicBezTo>
                <a:lnTo>
                  <a:pt x="0" y="668"/>
                </a:lnTo>
                <a:close/>
              </a:path>
            </a:pathLst>
          </a:custGeom>
          <a:solidFill>
            <a:srgbClr val="A72693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6FA5E-B71F-45D7-AA19-7FD074BC01C3}"/>
              </a:ext>
            </a:extLst>
          </p:cNvPr>
          <p:cNvSpPr/>
          <p:nvPr/>
        </p:nvSpPr>
        <p:spPr>
          <a:xfrm>
            <a:off x="450285" y="2832851"/>
            <a:ext cx="46105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Product Sans" panose="020B0403030502040203" pitchFamily="34" charset="0"/>
              </a:rPr>
              <a:t>Prioritas Tugas dengan </a:t>
            </a:r>
          </a:p>
          <a:p>
            <a:r>
              <a:rPr lang="pt-BR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Eisenhower Matrix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CC920C-4E28-4E68-B536-F1D114F13FEC}"/>
              </a:ext>
            </a:extLst>
          </p:cNvPr>
          <p:cNvSpPr/>
          <p:nvPr/>
        </p:nvSpPr>
        <p:spPr>
          <a:xfrm>
            <a:off x="7904558" y="5487156"/>
            <a:ext cx="4610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+mj-lt"/>
              </a:rPr>
              <a:t>Tidak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Penting</a:t>
            </a:r>
            <a:r>
              <a:rPr lang="en-US" sz="2200" dirty="0">
                <a:latin typeface="+mj-lt"/>
              </a:rPr>
              <a:t> &amp; </a:t>
            </a:r>
            <a:r>
              <a:rPr lang="en-US" sz="2200" dirty="0" err="1">
                <a:latin typeface="+mj-lt"/>
              </a:rPr>
              <a:t>Tidak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Mendesak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latin typeface="+mj-lt"/>
              </a:rPr>
              <a:t>Abaikan</a:t>
            </a:r>
            <a:endParaRPr lang="en-US" sz="22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A7A87-0ACA-4478-9CF8-25D7299A0999}"/>
              </a:ext>
            </a:extLst>
          </p:cNvPr>
          <p:cNvSpPr/>
          <p:nvPr/>
        </p:nvSpPr>
        <p:spPr>
          <a:xfrm>
            <a:off x="450285" y="4080716"/>
            <a:ext cx="3258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</a:rPr>
              <a:t>Empat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Kuadran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Prioritas</a:t>
            </a:r>
            <a:r>
              <a:rPr lang="en-US" sz="2400" i="1" dirty="0">
                <a:latin typeface="+mj-lt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4B670D-9093-44E1-8482-D5C6E9CF1FCB}"/>
              </a:ext>
            </a:extLst>
          </p:cNvPr>
          <p:cNvSpPr/>
          <p:nvPr/>
        </p:nvSpPr>
        <p:spPr>
          <a:xfrm>
            <a:off x="5487423" y="663307"/>
            <a:ext cx="1828800" cy="1828800"/>
          </a:xfrm>
          <a:prstGeom prst="ellipse">
            <a:avLst/>
          </a:prstGeom>
          <a:blipFill dpi="0" rotWithShape="1">
            <a:blip r:embed="rId2"/>
            <a:srcRect/>
            <a:stretch>
              <a:fillRect l="-20000" t="-11000" r="-3000" b="-4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F23017-4DFC-4CA1-A77F-50D106B4E6B1}"/>
              </a:ext>
            </a:extLst>
          </p:cNvPr>
          <p:cNvSpPr/>
          <p:nvPr/>
        </p:nvSpPr>
        <p:spPr>
          <a:xfrm>
            <a:off x="9183242" y="3556831"/>
            <a:ext cx="1828800" cy="1828800"/>
          </a:xfrm>
          <a:prstGeom prst="ellipse">
            <a:avLst/>
          </a:prstGeom>
          <a:blipFill>
            <a:blip r:embed="rId3"/>
            <a:stretch>
              <a:fillRect l="-21000" t="-11000" r="-3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98396F-EEE8-4824-9BCB-DC6E7D01EB08}"/>
              </a:ext>
            </a:extLst>
          </p:cNvPr>
          <p:cNvSpPr/>
          <p:nvPr/>
        </p:nvSpPr>
        <p:spPr>
          <a:xfrm>
            <a:off x="9183242" y="663307"/>
            <a:ext cx="1828800" cy="1828800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11000" r="-3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A8D7A8-5F4E-4166-BDAE-343F31E6C520}"/>
              </a:ext>
            </a:extLst>
          </p:cNvPr>
          <p:cNvSpPr/>
          <p:nvPr/>
        </p:nvSpPr>
        <p:spPr>
          <a:xfrm>
            <a:off x="5487423" y="3556831"/>
            <a:ext cx="1828800" cy="1828800"/>
          </a:xfrm>
          <a:prstGeom prst="ellipse">
            <a:avLst/>
          </a:prstGeom>
          <a:blipFill>
            <a:blip r:embed="rId5"/>
            <a:stretch>
              <a:fillRect l="-21000" t="-11000" r="-3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BC1BC6-BBD8-4464-91FC-C0018B295878}"/>
              </a:ext>
            </a:extLst>
          </p:cNvPr>
          <p:cNvSpPr/>
          <p:nvPr/>
        </p:nvSpPr>
        <p:spPr>
          <a:xfrm>
            <a:off x="4855544" y="2518360"/>
            <a:ext cx="3092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+mj-lt"/>
              </a:rPr>
              <a:t>Penting</a:t>
            </a:r>
            <a:r>
              <a:rPr lang="en-US" sz="2200" dirty="0">
                <a:latin typeface="+mj-lt"/>
              </a:rPr>
              <a:t> &amp; </a:t>
            </a:r>
            <a:r>
              <a:rPr lang="en-US" sz="2200" dirty="0" err="1">
                <a:latin typeface="+mj-lt"/>
              </a:rPr>
              <a:t>Mendesak</a:t>
            </a:r>
            <a:r>
              <a:rPr lang="en-US" sz="2200" dirty="0">
                <a:latin typeface="+mj-lt"/>
              </a:rPr>
              <a:t>:</a:t>
            </a:r>
          </a:p>
          <a:p>
            <a:pPr algn="ctr"/>
            <a:r>
              <a:rPr lang="en-US" sz="2200" dirty="0" err="1">
                <a:latin typeface="+mj-lt"/>
              </a:rPr>
              <a:t>Kerjakan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segera</a:t>
            </a:r>
            <a:endParaRPr lang="en-US" sz="22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BBBAFD-E103-476B-8EA9-052614592758}"/>
              </a:ext>
            </a:extLst>
          </p:cNvPr>
          <p:cNvSpPr/>
          <p:nvPr/>
        </p:nvSpPr>
        <p:spPr>
          <a:xfrm>
            <a:off x="4613481" y="5487156"/>
            <a:ext cx="3576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+mj-lt"/>
              </a:rPr>
              <a:t>Penting</a:t>
            </a:r>
            <a:r>
              <a:rPr lang="en-US" sz="2200" dirty="0">
                <a:latin typeface="+mj-lt"/>
              </a:rPr>
              <a:t> &amp; </a:t>
            </a:r>
            <a:r>
              <a:rPr lang="en-US" sz="2200" dirty="0" err="1">
                <a:latin typeface="+mj-lt"/>
              </a:rPr>
              <a:t>Tidak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Mendesak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latin typeface="+mj-lt"/>
              </a:rPr>
              <a:t>Jadwalkan</a:t>
            </a:r>
            <a:endParaRPr lang="en-US" sz="22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70BD5-33C5-437A-9A67-EC551B65475F}"/>
              </a:ext>
            </a:extLst>
          </p:cNvPr>
          <p:cNvSpPr/>
          <p:nvPr/>
        </p:nvSpPr>
        <p:spPr>
          <a:xfrm>
            <a:off x="7623514" y="2518360"/>
            <a:ext cx="4610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+mj-lt"/>
              </a:rPr>
              <a:t>Tidak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Penting</a:t>
            </a:r>
            <a:r>
              <a:rPr lang="en-US" sz="2200" dirty="0">
                <a:latin typeface="+mj-lt"/>
              </a:rPr>
              <a:t> &amp; </a:t>
            </a:r>
            <a:r>
              <a:rPr lang="en-US" sz="2200" dirty="0" err="1">
                <a:latin typeface="+mj-lt"/>
              </a:rPr>
              <a:t>Mendesak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latin typeface="+mj-lt"/>
              </a:rPr>
              <a:t>Delegasikan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4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BA0ACC-A717-4E18-B36B-7F05ECFC16F4}"/>
              </a:ext>
            </a:extLst>
          </p:cNvPr>
          <p:cNvSpPr/>
          <p:nvPr/>
        </p:nvSpPr>
        <p:spPr>
          <a:xfrm>
            <a:off x="647700" y="1562100"/>
            <a:ext cx="10896600" cy="3657600"/>
          </a:xfrm>
          <a:prstGeom prst="rect">
            <a:avLst/>
          </a:prstGeom>
          <a:solidFill>
            <a:srgbClr val="3D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92">
            <a:extLst>
              <a:ext uri="{FF2B5EF4-FFF2-40B4-BE49-F238E27FC236}">
                <a16:creationId xmlns:a16="http://schemas.microsoft.com/office/drawing/2014/main" id="{7DC65CBA-2C79-4702-B268-4C210D19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295" y="5888267"/>
            <a:ext cx="911088" cy="990601"/>
          </a:xfrm>
          <a:prstGeom prst="ellipse">
            <a:avLst/>
          </a:prstGeom>
          <a:solidFill>
            <a:srgbClr val="3D2A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193">
            <a:extLst>
              <a:ext uri="{FF2B5EF4-FFF2-40B4-BE49-F238E27FC236}">
                <a16:creationId xmlns:a16="http://schemas.microsoft.com/office/drawing/2014/main" id="{36292FFF-7B0F-493B-8822-6677671C7A05}"/>
              </a:ext>
            </a:extLst>
          </p:cNvPr>
          <p:cNvSpPr>
            <a:spLocks/>
          </p:cNvSpPr>
          <p:nvPr/>
        </p:nvSpPr>
        <p:spPr bwMode="auto">
          <a:xfrm>
            <a:off x="11145504" y="4529367"/>
            <a:ext cx="1046496" cy="2441575"/>
          </a:xfrm>
          <a:custGeom>
            <a:avLst/>
            <a:gdLst>
              <a:gd name="T0" fmla="*/ 355 w 355"/>
              <a:gd name="T1" fmla="*/ 1073 h 1073"/>
              <a:gd name="T2" fmla="*/ 355 w 355"/>
              <a:gd name="T3" fmla="*/ 2 h 1073"/>
              <a:gd name="T4" fmla="*/ 58 w 355"/>
              <a:gd name="T5" fmla="*/ 317 h 1073"/>
              <a:gd name="T6" fmla="*/ 64 w 355"/>
              <a:gd name="T7" fmla="*/ 776 h 1073"/>
              <a:gd name="T8" fmla="*/ 5 w 355"/>
              <a:gd name="T9" fmla="*/ 954 h 1073"/>
              <a:gd name="T10" fmla="*/ 46 w 355"/>
              <a:gd name="T11" fmla="*/ 1073 h 1073"/>
              <a:gd name="T12" fmla="*/ 355 w 355"/>
              <a:gd name="T13" fmla="*/ 107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1073">
                <a:moveTo>
                  <a:pt x="355" y="1073"/>
                </a:moveTo>
                <a:cubicBezTo>
                  <a:pt x="355" y="2"/>
                  <a:pt x="355" y="2"/>
                  <a:pt x="355" y="2"/>
                </a:cubicBezTo>
                <a:cubicBezTo>
                  <a:pt x="235" y="0"/>
                  <a:pt x="54" y="121"/>
                  <a:pt x="58" y="317"/>
                </a:cubicBezTo>
                <a:cubicBezTo>
                  <a:pt x="64" y="588"/>
                  <a:pt x="239" y="568"/>
                  <a:pt x="64" y="776"/>
                </a:cubicBezTo>
                <a:cubicBezTo>
                  <a:pt x="14" y="835"/>
                  <a:pt x="0" y="897"/>
                  <a:pt x="5" y="954"/>
                </a:cubicBezTo>
                <a:cubicBezTo>
                  <a:pt x="9" y="1000"/>
                  <a:pt x="24" y="1040"/>
                  <a:pt x="46" y="1073"/>
                </a:cubicBezTo>
                <a:lnTo>
                  <a:pt x="355" y="1073"/>
                </a:lnTo>
                <a:close/>
              </a:path>
            </a:pathLst>
          </a:custGeom>
          <a:solidFill>
            <a:srgbClr val="DD6A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294">
            <a:extLst>
              <a:ext uri="{FF2B5EF4-FFF2-40B4-BE49-F238E27FC236}">
                <a16:creationId xmlns:a16="http://schemas.microsoft.com/office/drawing/2014/main" id="{F99D2114-B60C-4830-9CE6-3A9746628405}"/>
              </a:ext>
            </a:extLst>
          </p:cNvPr>
          <p:cNvSpPr>
            <a:spLocks/>
          </p:cNvSpPr>
          <p:nvPr/>
        </p:nvSpPr>
        <p:spPr bwMode="auto">
          <a:xfrm>
            <a:off x="10432738" y="6577242"/>
            <a:ext cx="1640508" cy="195263"/>
          </a:xfrm>
          <a:custGeom>
            <a:avLst/>
            <a:gdLst>
              <a:gd name="T0" fmla="*/ 429 w 494"/>
              <a:gd name="T1" fmla="*/ 61 h 61"/>
              <a:gd name="T2" fmla="*/ 429 w 494"/>
              <a:gd name="T3" fmla="*/ 61 h 61"/>
              <a:gd name="T4" fmla="*/ 400 w 494"/>
              <a:gd name="T5" fmla="*/ 49 h 61"/>
              <a:gd name="T6" fmla="*/ 364 w 494"/>
              <a:gd name="T7" fmla="*/ 14 h 61"/>
              <a:gd name="T8" fmla="*/ 338 w 494"/>
              <a:gd name="T9" fmla="*/ 3 h 61"/>
              <a:gd name="T10" fmla="*/ 312 w 494"/>
              <a:gd name="T11" fmla="*/ 14 h 61"/>
              <a:gd name="T12" fmla="*/ 276 w 494"/>
              <a:gd name="T13" fmla="*/ 49 h 61"/>
              <a:gd name="T14" fmla="*/ 247 w 494"/>
              <a:gd name="T15" fmla="*/ 61 h 61"/>
              <a:gd name="T16" fmla="*/ 218 w 494"/>
              <a:gd name="T17" fmla="*/ 49 h 61"/>
              <a:gd name="T18" fmla="*/ 182 w 494"/>
              <a:gd name="T19" fmla="*/ 14 h 61"/>
              <a:gd name="T20" fmla="*/ 156 w 494"/>
              <a:gd name="T21" fmla="*/ 3 h 61"/>
              <a:gd name="T22" fmla="*/ 130 w 494"/>
              <a:gd name="T23" fmla="*/ 14 h 61"/>
              <a:gd name="T24" fmla="*/ 94 w 494"/>
              <a:gd name="T25" fmla="*/ 49 h 61"/>
              <a:gd name="T26" fmla="*/ 65 w 494"/>
              <a:gd name="T27" fmla="*/ 61 h 61"/>
              <a:gd name="T28" fmla="*/ 37 w 494"/>
              <a:gd name="T29" fmla="*/ 49 h 61"/>
              <a:gd name="T30" fmla="*/ 0 w 494"/>
              <a:gd name="T31" fmla="*/ 14 h 61"/>
              <a:gd name="T32" fmla="*/ 3 w 494"/>
              <a:gd name="T33" fmla="*/ 12 h 61"/>
              <a:gd name="T34" fmla="*/ 40 w 494"/>
              <a:gd name="T35" fmla="*/ 47 h 61"/>
              <a:gd name="T36" fmla="*/ 65 w 494"/>
              <a:gd name="T37" fmla="*/ 58 h 61"/>
              <a:gd name="T38" fmla="*/ 91 w 494"/>
              <a:gd name="T39" fmla="*/ 47 h 61"/>
              <a:gd name="T40" fmla="*/ 127 w 494"/>
              <a:gd name="T41" fmla="*/ 12 h 61"/>
              <a:gd name="T42" fmla="*/ 156 w 494"/>
              <a:gd name="T43" fmla="*/ 0 h 61"/>
              <a:gd name="T44" fmla="*/ 185 w 494"/>
              <a:gd name="T45" fmla="*/ 12 h 61"/>
              <a:gd name="T46" fmla="*/ 221 w 494"/>
              <a:gd name="T47" fmla="*/ 47 h 61"/>
              <a:gd name="T48" fmla="*/ 247 w 494"/>
              <a:gd name="T49" fmla="*/ 58 h 61"/>
              <a:gd name="T50" fmla="*/ 273 w 494"/>
              <a:gd name="T51" fmla="*/ 47 h 61"/>
              <a:gd name="T52" fmla="*/ 309 w 494"/>
              <a:gd name="T53" fmla="*/ 12 h 61"/>
              <a:gd name="T54" fmla="*/ 338 w 494"/>
              <a:gd name="T55" fmla="*/ 0 h 61"/>
              <a:gd name="T56" fmla="*/ 366 w 494"/>
              <a:gd name="T57" fmla="*/ 12 h 61"/>
              <a:gd name="T58" fmla="*/ 403 w 494"/>
              <a:gd name="T59" fmla="*/ 47 h 61"/>
              <a:gd name="T60" fmla="*/ 429 w 494"/>
              <a:gd name="T61" fmla="*/ 58 h 61"/>
              <a:gd name="T62" fmla="*/ 454 w 494"/>
              <a:gd name="T63" fmla="*/ 47 h 61"/>
              <a:gd name="T64" fmla="*/ 491 w 494"/>
              <a:gd name="T65" fmla="*/ 12 h 61"/>
              <a:gd name="T66" fmla="*/ 494 w 494"/>
              <a:gd name="T67" fmla="*/ 14 h 61"/>
              <a:gd name="T68" fmla="*/ 457 w 494"/>
              <a:gd name="T69" fmla="*/ 49 h 61"/>
              <a:gd name="T70" fmla="*/ 429 w 494"/>
              <a:gd name="T7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1">
                <a:moveTo>
                  <a:pt x="429" y="61"/>
                </a:moveTo>
                <a:cubicBezTo>
                  <a:pt x="429" y="61"/>
                  <a:pt x="429" y="61"/>
                  <a:pt x="429" y="61"/>
                </a:cubicBezTo>
                <a:cubicBezTo>
                  <a:pt x="418" y="61"/>
                  <a:pt x="408" y="57"/>
                  <a:pt x="400" y="49"/>
                </a:cubicBezTo>
                <a:cubicBezTo>
                  <a:pt x="364" y="14"/>
                  <a:pt x="364" y="14"/>
                  <a:pt x="364" y="14"/>
                </a:cubicBezTo>
                <a:cubicBezTo>
                  <a:pt x="356" y="7"/>
                  <a:pt x="347" y="3"/>
                  <a:pt x="338" y="3"/>
                </a:cubicBezTo>
                <a:cubicBezTo>
                  <a:pt x="328" y="3"/>
                  <a:pt x="319" y="7"/>
                  <a:pt x="312" y="14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7"/>
                  <a:pt x="258" y="61"/>
                  <a:pt x="247" y="61"/>
                </a:cubicBezTo>
                <a:cubicBezTo>
                  <a:pt x="236" y="61"/>
                  <a:pt x="226" y="57"/>
                  <a:pt x="218" y="49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75" y="7"/>
                  <a:pt x="166" y="3"/>
                  <a:pt x="156" y="3"/>
                </a:cubicBezTo>
                <a:cubicBezTo>
                  <a:pt x="147" y="3"/>
                  <a:pt x="137" y="7"/>
                  <a:pt x="130" y="14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7"/>
                  <a:pt x="76" y="61"/>
                  <a:pt x="65" y="61"/>
                </a:cubicBezTo>
                <a:cubicBezTo>
                  <a:pt x="55" y="61"/>
                  <a:pt x="44" y="57"/>
                  <a:pt x="37" y="49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8"/>
                  <a:pt x="65" y="58"/>
                </a:cubicBezTo>
                <a:cubicBezTo>
                  <a:pt x="75" y="58"/>
                  <a:pt x="84" y="54"/>
                  <a:pt x="91" y="47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2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8"/>
                  <a:pt x="247" y="58"/>
                </a:cubicBezTo>
                <a:cubicBezTo>
                  <a:pt x="257" y="58"/>
                  <a:pt x="266" y="54"/>
                  <a:pt x="273" y="47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2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8"/>
                  <a:pt x="429" y="58"/>
                </a:cubicBezTo>
                <a:cubicBezTo>
                  <a:pt x="438" y="58"/>
                  <a:pt x="447" y="54"/>
                  <a:pt x="454" y="47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4" y="14"/>
                  <a:pt x="494" y="14"/>
                  <a:pt x="494" y="14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7"/>
                  <a:pt x="439" y="61"/>
                  <a:pt x="429" y="61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295">
            <a:extLst>
              <a:ext uri="{FF2B5EF4-FFF2-40B4-BE49-F238E27FC236}">
                <a16:creationId xmlns:a16="http://schemas.microsoft.com/office/drawing/2014/main" id="{EAD88E31-92CE-422D-B163-E2780E6A973D}"/>
              </a:ext>
            </a:extLst>
          </p:cNvPr>
          <p:cNvSpPr>
            <a:spLocks/>
          </p:cNvSpPr>
          <p:nvPr/>
        </p:nvSpPr>
        <p:spPr bwMode="auto">
          <a:xfrm>
            <a:off x="10432738" y="6420079"/>
            <a:ext cx="1640508" cy="192088"/>
          </a:xfrm>
          <a:custGeom>
            <a:avLst/>
            <a:gdLst>
              <a:gd name="T0" fmla="*/ 429 w 494"/>
              <a:gd name="T1" fmla="*/ 60 h 60"/>
              <a:gd name="T2" fmla="*/ 429 w 494"/>
              <a:gd name="T3" fmla="*/ 60 h 60"/>
              <a:gd name="T4" fmla="*/ 400 w 494"/>
              <a:gd name="T5" fmla="*/ 49 h 60"/>
              <a:gd name="T6" fmla="*/ 364 w 494"/>
              <a:gd name="T7" fmla="*/ 13 h 60"/>
              <a:gd name="T8" fmla="*/ 338 w 494"/>
              <a:gd name="T9" fmla="*/ 3 h 60"/>
              <a:gd name="T10" fmla="*/ 312 w 494"/>
              <a:gd name="T11" fmla="*/ 13 h 60"/>
              <a:gd name="T12" fmla="*/ 276 w 494"/>
              <a:gd name="T13" fmla="*/ 49 h 60"/>
              <a:gd name="T14" fmla="*/ 247 w 494"/>
              <a:gd name="T15" fmla="*/ 60 h 60"/>
              <a:gd name="T16" fmla="*/ 218 w 494"/>
              <a:gd name="T17" fmla="*/ 49 h 60"/>
              <a:gd name="T18" fmla="*/ 182 w 494"/>
              <a:gd name="T19" fmla="*/ 13 h 60"/>
              <a:gd name="T20" fmla="*/ 156 w 494"/>
              <a:gd name="T21" fmla="*/ 3 h 60"/>
              <a:gd name="T22" fmla="*/ 130 w 494"/>
              <a:gd name="T23" fmla="*/ 13 h 60"/>
              <a:gd name="T24" fmla="*/ 94 w 494"/>
              <a:gd name="T25" fmla="*/ 49 h 60"/>
              <a:gd name="T26" fmla="*/ 65 w 494"/>
              <a:gd name="T27" fmla="*/ 60 h 60"/>
              <a:gd name="T28" fmla="*/ 37 w 494"/>
              <a:gd name="T29" fmla="*/ 49 h 60"/>
              <a:gd name="T30" fmla="*/ 0 w 494"/>
              <a:gd name="T31" fmla="*/ 13 h 60"/>
              <a:gd name="T32" fmla="*/ 3 w 494"/>
              <a:gd name="T33" fmla="*/ 12 h 60"/>
              <a:gd name="T34" fmla="*/ 40 w 494"/>
              <a:gd name="T35" fmla="*/ 47 h 60"/>
              <a:gd name="T36" fmla="*/ 65 w 494"/>
              <a:gd name="T37" fmla="*/ 58 h 60"/>
              <a:gd name="T38" fmla="*/ 91 w 494"/>
              <a:gd name="T39" fmla="*/ 47 h 60"/>
              <a:gd name="T40" fmla="*/ 127 w 494"/>
              <a:gd name="T41" fmla="*/ 12 h 60"/>
              <a:gd name="T42" fmla="*/ 156 w 494"/>
              <a:gd name="T43" fmla="*/ 0 h 60"/>
              <a:gd name="T44" fmla="*/ 185 w 494"/>
              <a:gd name="T45" fmla="*/ 12 h 60"/>
              <a:gd name="T46" fmla="*/ 221 w 494"/>
              <a:gd name="T47" fmla="*/ 47 h 60"/>
              <a:gd name="T48" fmla="*/ 247 w 494"/>
              <a:gd name="T49" fmla="*/ 58 h 60"/>
              <a:gd name="T50" fmla="*/ 273 w 494"/>
              <a:gd name="T51" fmla="*/ 47 h 60"/>
              <a:gd name="T52" fmla="*/ 309 w 494"/>
              <a:gd name="T53" fmla="*/ 12 h 60"/>
              <a:gd name="T54" fmla="*/ 338 w 494"/>
              <a:gd name="T55" fmla="*/ 0 h 60"/>
              <a:gd name="T56" fmla="*/ 366 w 494"/>
              <a:gd name="T57" fmla="*/ 12 h 60"/>
              <a:gd name="T58" fmla="*/ 403 w 494"/>
              <a:gd name="T59" fmla="*/ 47 h 60"/>
              <a:gd name="T60" fmla="*/ 429 w 494"/>
              <a:gd name="T61" fmla="*/ 58 h 60"/>
              <a:gd name="T62" fmla="*/ 454 w 494"/>
              <a:gd name="T63" fmla="*/ 47 h 60"/>
              <a:gd name="T64" fmla="*/ 491 w 494"/>
              <a:gd name="T65" fmla="*/ 12 h 60"/>
              <a:gd name="T66" fmla="*/ 494 w 494"/>
              <a:gd name="T67" fmla="*/ 13 h 60"/>
              <a:gd name="T68" fmla="*/ 457 w 494"/>
              <a:gd name="T69" fmla="*/ 49 h 60"/>
              <a:gd name="T70" fmla="*/ 429 w 494"/>
              <a:gd name="T7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0">
                <a:moveTo>
                  <a:pt x="429" y="60"/>
                </a:moveTo>
                <a:cubicBezTo>
                  <a:pt x="429" y="60"/>
                  <a:pt x="429" y="60"/>
                  <a:pt x="429" y="60"/>
                </a:cubicBezTo>
                <a:cubicBezTo>
                  <a:pt x="418" y="60"/>
                  <a:pt x="408" y="56"/>
                  <a:pt x="400" y="49"/>
                </a:cubicBezTo>
                <a:cubicBezTo>
                  <a:pt x="364" y="13"/>
                  <a:pt x="364" y="13"/>
                  <a:pt x="364" y="13"/>
                </a:cubicBezTo>
                <a:cubicBezTo>
                  <a:pt x="356" y="7"/>
                  <a:pt x="347" y="3"/>
                  <a:pt x="338" y="3"/>
                </a:cubicBezTo>
                <a:cubicBezTo>
                  <a:pt x="328" y="3"/>
                  <a:pt x="319" y="7"/>
                  <a:pt x="312" y="13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6"/>
                  <a:pt x="258" y="60"/>
                  <a:pt x="247" y="60"/>
                </a:cubicBezTo>
                <a:cubicBezTo>
                  <a:pt x="236" y="60"/>
                  <a:pt x="226" y="56"/>
                  <a:pt x="218" y="49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5" y="7"/>
                  <a:pt x="166" y="3"/>
                  <a:pt x="156" y="3"/>
                </a:cubicBezTo>
                <a:cubicBezTo>
                  <a:pt x="147" y="3"/>
                  <a:pt x="137" y="7"/>
                  <a:pt x="130" y="13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6"/>
                  <a:pt x="76" y="60"/>
                  <a:pt x="65" y="60"/>
                </a:cubicBezTo>
                <a:cubicBezTo>
                  <a:pt x="55" y="60"/>
                  <a:pt x="44" y="56"/>
                  <a:pt x="37" y="49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8"/>
                  <a:pt x="65" y="58"/>
                </a:cubicBezTo>
                <a:cubicBezTo>
                  <a:pt x="75" y="58"/>
                  <a:pt x="84" y="54"/>
                  <a:pt x="91" y="47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2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8"/>
                  <a:pt x="247" y="58"/>
                </a:cubicBezTo>
                <a:cubicBezTo>
                  <a:pt x="257" y="58"/>
                  <a:pt x="266" y="54"/>
                  <a:pt x="273" y="47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2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8"/>
                  <a:pt x="429" y="58"/>
                </a:cubicBezTo>
                <a:cubicBezTo>
                  <a:pt x="438" y="58"/>
                  <a:pt x="447" y="54"/>
                  <a:pt x="454" y="47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4" y="13"/>
                  <a:pt x="494" y="13"/>
                  <a:pt x="494" y="13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6"/>
                  <a:pt x="439" y="60"/>
                  <a:pt x="429" y="60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reeform 296">
            <a:extLst>
              <a:ext uri="{FF2B5EF4-FFF2-40B4-BE49-F238E27FC236}">
                <a16:creationId xmlns:a16="http://schemas.microsoft.com/office/drawing/2014/main" id="{C92C4B47-E8C0-4DC9-85B8-2636CB6293F9}"/>
              </a:ext>
            </a:extLst>
          </p:cNvPr>
          <p:cNvSpPr>
            <a:spLocks/>
          </p:cNvSpPr>
          <p:nvPr/>
        </p:nvSpPr>
        <p:spPr bwMode="auto">
          <a:xfrm>
            <a:off x="10432738" y="6262917"/>
            <a:ext cx="1640508" cy="192088"/>
          </a:xfrm>
          <a:custGeom>
            <a:avLst/>
            <a:gdLst>
              <a:gd name="T0" fmla="*/ 429 w 494"/>
              <a:gd name="T1" fmla="*/ 60 h 60"/>
              <a:gd name="T2" fmla="*/ 429 w 494"/>
              <a:gd name="T3" fmla="*/ 60 h 60"/>
              <a:gd name="T4" fmla="*/ 400 w 494"/>
              <a:gd name="T5" fmla="*/ 49 h 60"/>
              <a:gd name="T6" fmla="*/ 364 w 494"/>
              <a:gd name="T7" fmla="*/ 13 h 60"/>
              <a:gd name="T8" fmla="*/ 338 w 494"/>
              <a:gd name="T9" fmla="*/ 3 h 60"/>
              <a:gd name="T10" fmla="*/ 312 w 494"/>
              <a:gd name="T11" fmla="*/ 13 h 60"/>
              <a:gd name="T12" fmla="*/ 276 w 494"/>
              <a:gd name="T13" fmla="*/ 49 h 60"/>
              <a:gd name="T14" fmla="*/ 247 w 494"/>
              <a:gd name="T15" fmla="*/ 60 h 60"/>
              <a:gd name="T16" fmla="*/ 218 w 494"/>
              <a:gd name="T17" fmla="*/ 49 h 60"/>
              <a:gd name="T18" fmla="*/ 182 w 494"/>
              <a:gd name="T19" fmla="*/ 13 h 60"/>
              <a:gd name="T20" fmla="*/ 156 w 494"/>
              <a:gd name="T21" fmla="*/ 3 h 60"/>
              <a:gd name="T22" fmla="*/ 130 w 494"/>
              <a:gd name="T23" fmla="*/ 13 h 60"/>
              <a:gd name="T24" fmla="*/ 94 w 494"/>
              <a:gd name="T25" fmla="*/ 49 h 60"/>
              <a:gd name="T26" fmla="*/ 65 w 494"/>
              <a:gd name="T27" fmla="*/ 60 h 60"/>
              <a:gd name="T28" fmla="*/ 37 w 494"/>
              <a:gd name="T29" fmla="*/ 49 h 60"/>
              <a:gd name="T30" fmla="*/ 0 w 494"/>
              <a:gd name="T31" fmla="*/ 13 h 60"/>
              <a:gd name="T32" fmla="*/ 3 w 494"/>
              <a:gd name="T33" fmla="*/ 11 h 60"/>
              <a:gd name="T34" fmla="*/ 40 w 494"/>
              <a:gd name="T35" fmla="*/ 47 h 60"/>
              <a:gd name="T36" fmla="*/ 65 w 494"/>
              <a:gd name="T37" fmla="*/ 57 h 60"/>
              <a:gd name="T38" fmla="*/ 91 w 494"/>
              <a:gd name="T39" fmla="*/ 47 h 60"/>
              <a:gd name="T40" fmla="*/ 127 w 494"/>
              <a:gd name="T41" fmla="*/ 11 h 60"/>
              <a:gd name="T42" fmla="*/ 156 w 494"/>
              <a:gd name="T43" fmla="*/ 0 h 60"/>
              <a:gd name="T44" fmla="*/ 185 w 494"/>
              <a:gd name="T45" fmla="*/ 11 h 60"/>
              <a:gd name="T46" fmla="*/ 221 w 494"/>
              <a:gd name="T47" fmla="*/ 47 h 60"/>
              <a:gd name="T48" fmla="*/ 247 w 494"/>
              <a:gd name="T49" fmla="*/ 57 h 60"/>
              <a:gd name="T50" fmla="*/ 273 w 494"/>
              <a:gd name="T51" fmla="*/ 47 h 60"/>
              <a:gd name="T52" fmla="*/ 309 w 494"/>
              <a:gd name="T53" fmla="*/ 11 h 60"/>
              <a:gd name="T54" fmla="*/ 338 w 494"/>
              <a:gd name="T55" fmla="*/ 0 h 60"/>
              <a:gd name="T56" fmla="*/ 366 w 494"/>
              <a:gd name="T57" fmla="*/ 11 h 60"/>
              <a:gd name="T58" fmla="*/ 403 w 494"/>
              <a:gd name="T59" fmla="*/ 47 h 60"/>
              <a:gd name="T60" fmla="*/ 429 w 494"/>
              <a:gd name="T61" fmla="*/ 57 h 60"/>
              <a:gd name="T62" fmla="*/ 454 w 494"/>
              <a:gd name="T63" fmla="*/ 47 h 60"/>
              <a:gd name="T64" fmla="*/ 491 w 494"/>
              <a:gd name="T65" fmla="*/ 11 h 60"/>
              <a:gd name="T66" fmla="*/ 494 w 494"/>
              <a:gd name="T67" fmla="*/ 13 h 60"/>
              <a:gd name="T68" fmla="*/ 457 w 494"/>
              <a:gd name="T69" fmla="*/ 49 h 60"/>
              <a:gd name="T70" fmla="*/ 429 w 494"/>
              <a:gd name="T7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4" h="60">
                <a:moveTo>
                  <a:pt x="429" y="60"/>
                </a:moveTo>
                <a:cubicBezTo>
                  <a:pt x="429" y="60"/>
                  <a:pt x="429" y="60"/>
                  <a:pt x="429" y="60"/>
                </a:cubicBezTo>
                <a:cubicBezTo>
                  <a:pt x="418" y="60"/>
                  <a:pt x="408" y="56"/>
                  <a:pt x="400" y="49"/>
                </a:cubicBezTo>
                <a:cubicBezTo>
                  <a:pt x="364" y="13"/>
                  <a:pt x="364" y="13"/>
                  <a:pt x="364" y="13"/>
                </a:cubicBezTo>
                <a:cubicBezTo>
                  <a:pt x="356" y="6"/>
                  <a:pt x="347" y="3"/>
                  <a:pt x="338" y="3"/>
                </a:cubicBezTo>
                <a:cubicBezTo>
                  <a:pt x="328" y="3"/>
                  <a:pt x="319" y="6"/>
                  <a:pt x="312" y="13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68" y="56"/>
                  <a:pt x="258" y="60"/>
                  <a:pt x="247" y="60"/>
                </a:cubicBezTo>
                <a:cubicBezTo>
                  <a:pt x="236" y="60"/>
                  <a:pt x="226" y="56"/>
                  <a:pt x="218" y="49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5" y="6"/>
                  <a:pt x="166" y="3"/>
                  <a:pt x="156" y="3"/>
                </a:cubicBezTo>
                <a:cubicBezTo>
                  <a:pt x="147" y="3"/>
                  <a:pt x="137" y="6"/>
                  <a:pt x="130" y="13"/>
                </a:cubicBezTo>
                <a:cubicBezTo>
                  <a:pt x="94" y="49"/>
                  <a:pt x="94" y="49"/>
                  <a:pt x="94" y="49"/>
                </a:cubicBezTo>
                <a:cubicBezTo>
                  <a:pt x="86" y="56"/>
                  <a:pt x="76" y="60"/>
                  <a:pt x="65" y="60"/>
                </a:cubicBezTo>
                <a:cubicBezTo>
                  <a:pt x="55" y="60"/>
                  <a:pt x="44" y="56"/>
                  <a:pt x="37" y="49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1"/>
                  <a:pt x="3" y="11"/>
                  <a:pt x="3" y="11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54"/>
                  <a:pt x="56" y="57"/>
                  <a:pt x="65" y="57"/>
                </a:cubicBezTo>
                <a:cubicBezTo>
                  <a:pt x="75" y="57"/>
                  <a:pt x="84" y="54"/>
                  <a:pt x="91" y="47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35" y="4"/>
                  <a:pt x="145" y="0"/>
                  <a:pt x="156" y="0"/>
                </a:cubicBezTo>
                <a:cubicBezTo>
                  <a:pt x="167" y="0"/>
                  <a:pt x="177" y="4"/>
                  <a:pt x="185" y="11"/>
                </a:cubicBezTo>
                <a:cubicBezTo>
                  <a:pt x="221" y="47"/>
                  <a:pt x="221" y="47"/>
                  <a:pt x="221" y="47"/>
                </a:cubicBezTo>
                <a:cubicBezTo>
                  <a:pt x="228" y="54"/>
                  <a:pt x="237" y="57"/>
                  <a:pt x="247" y="57"/>
                </a:cubicBezTo>
                <a:cubicBezTo>
                  <a:pt x="257" y="57"/>
                  <a:pt x="266" y="54"/>
                  <a:pt x="273" y="47"/>
                </a:cubicBezTo>
                <a:cubicBezTo>
                  <a:pt x="309" y="11"/>
                  <a:pt x="309" y="11"/>
                  <a:pt x="309" y="11"/>
                </a:cubicBezTo>
                <a:cubicBezTo>
                  <a:pt x="317" y="4"/>
                  <a:pt x="327" y="0"/>
                  <a:pt x="338" y="0"/>
                </a:cubicBezTo>
                <a:cubicBezTo>
                  <a:pt x="349" y="0"/>
                  <a:pt x="359" y="4"/>
                  <a:pt x="366" y="11"/>
                </a:cubicBezTo>
                <a:cubicBezTo>
                  <a:pt x="403" y="47"/>
                  <a:pt x="403" y="47"/>
                  <a:pt x="403" y="47"/>
                </a:cubicBezTo>
                <a:cubicBezTo>
                  <a:pt x="410" y="54"/>
                  <a:pt x="419" y="57"/>
                  <a:pt x="429" y="57"/>
                </a:cubicBezTo>
                <a:cubicBezTo>
                  <a:pt x="438" y="57"/>
                  <a:pt x="447" y="54"/>
                  <a:pt x="454" y="47"/>
                </a:cubicBezTo>
                <a:cubicBezTo>
                  <a:pt x="491" y="11"/>
                  <a:pt x="491" y="11"/>
                  <a:pt x="491" y="11"/>
                </a:cubicBezTo>
                <a:cubicBezTo>
                  <a:pt x="494" y="13"/>
                  <a:pt x="494" y="13"/>
                  <a:pt x="494" y="13"/>
                </a:cubicBezTo>
                <a:cubicBezTo>
                  <a:pt x="457" y="49"/>
                  <a:pt x="457" y="49"/>
                  <a:pt x="457" y="49"/>
                </a:cubicBezTo>
                <a:cubicBezTo>
                  <a:pt x="450" y="56"/>
                  <a:pt x="439" y="60"/>
                  <a:pt x="429" y="60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307">
            <a:extLst>
              <a:ext uri="{FF2B5EF4-FFF2-40B4-BE49-F238E27FC236}">
                <a16:creationId xmlns:a16="http://schemas.microsoft.com/office/drawing/2014/main" id="{6D084FA0-FD96-407E-9D9F-34BE5C533A1F}"/>
              </a:ext>
            </a:extLst>
          </p:cNvPr>
          <p:cNvSpPr>
            <a:spLocks/>
          </p:cNvSpPr>
          <p:nvPr/>
        </p:nvSpPr>
        <p:spPr bwMode="auto">
          <a:xfrm>
            <a:off x="11835627" y="5446942"/>
            <a:ext cx="185337" cy="179388"/>
          </a:xfrm>
          <a:custGeom>
            <a:avLst/>
            <a:gdLst>
              <a:gd name="T0" fmla="*/ 54 w 56"/>
              <a:gd name="T1" fmla="*/ 28 h 56"/>
              <a:gd name="T2" fmla="*/ 52 w 56"/>
              <a:gd name="T3" fmla="*/ 28 h 56"/>
              <a:gd name="T4" fmla="*/ 45 w 56"/>
              <a:gd name="T5" fmla="*/ 45 h 56"/>
              <a:gd name="T6" fmla="*/ 28 w 56"/>
              <a:gd name="T7" fmla="*/ 52 h 56"/>
              <a:gd name="T8" fmla="*/ 11 w 56"/>
              <a:gd name="T9" fmla="*/ 45 h 56"/>
              <a:gd name="T10" fmla="*/ 4 w 56"/>
              <a:gd name="T11" fmla="*/ 28 h 56"/>
              <a:gd name="T12" fmla="*/ 11 w 56"/>
              <a:gd name="T13" fmla="*/ 11 h 56"/>
              <a:gd name="T14" fmla="*/ 28 w 56"/>
              <a:gd name="T15" fmla="*/ 4 h 56"/>
              <a:gd name="T16" fmla="*/ 45 w 56"/>
              <a:gd name="T17" fmla="*/ 11 h 56"/>
              <a:gd name="T18" fmla="*/ 52 w 56"/>
              <a:gd name="T19" fmla="*/ 28 h 56"/>
              <a:gd name="T20" fmla="*/ 54 w 56"/>
              <a:gd name="T21" fmla="*/ 28 h 56"/>
              <a:gd name="T22" fmla="*/ 56 w 56"/>
              <a:gd name="T23" fmla="*/ 28 h 56"/>
              <a:gd name="T24" fmla="*/ 28 w 56"/>
              <a:gd name="T25" fmla="*/ 0 h 56"/>
              <a:gd name="T26" fmla="*/ 0 w 56"/>
              <a:gd name="T27" fmla="*/ 28 h 56"/>
              <a:gd name="T28" fmla="*/ 28 w 56"/>
              <a:gd name="T29" fmla="*/ 56 h 56"/>
              <a:gd name="T30" fmla="*/ 56 w 56"/>
              <a:gd name="T31" fmla="*/ 28 h 56"/>
              <a:gd name="T32" fmla="*/ 54 w 56"/>
              <a:gd name="T3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54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2" y="34"/>
                  <a:pt x="49" y="40"/>
                  <a:pt x="45" y="45"/>
                </a:cubicBezTo>
                <a:cubicBezTo>
                  <a:pt x="40" y="49"/>
                  <a:pt x="35" y="52"/>
                  <a:pt x="28" y="52"/>
                </a:cubicBezTo>
                <a:cubicBezTo>
                  <a:pt x="21" y="52"/>
                  <a:pt x="15" y="49"/>
                  <a:pt x="11" y="45"/>
                </a:cubicBezTo>
                <a:cubicBezTo>
                  <a:pt x="7" y="40"/>
                  <a:pt x="4" y="34"/>
                  <a:pt x="4" y="28"/>
                </a:cubicBezTo>
                <a:cubicBezTo>
                  <a:pt x="4" y="21"/>
                  <a:pt x="7" y="15"/>
                  <a:pt x="11" y="11"/>
                </a:cubicBezTo>
                <a:cubicBezTo>
                  <a:pt x="15" y="7"/>
                  <a:pt x="21" y="4"/>
                  <a:pt x="28" y="4"/>
                </a:cubicBezTo>
                <a:cubicBezTo>
                  <a:pt x="35" y="4"/>
                  <a:pt x="40" y="7"/>
                  <a:pt x="45" y="11"/>
                </a:cubicBezTo>
                <a:cubicBezTo>
                  <a:pt x="49" y="15"/>
                  <a:pt x="52" y="21"/>
                  <a:pt x="52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2"/>
                  <a:pt x="43" y="0"/>
                  <a:pt x="28" y="0"/>
                </a:cubicBezTo>
                <a:cubicBezTo>
                  <a:pt x="13" y="0"/>
                  <a:pt x="0" y="12"/>
                  <a:pt x="0" y="28"/>
                </a:cubicBezTo>
                <a:cubicBezTo>
                  <a:pt x="0" y="43"/>
                  <a:pt x="13" y="56"/>
                  <a:pt x="28" y="56"/>
                </a:cubicBezTo>
                <a:cubicBezTo>
                  <a:pt x="43" y="56"/>
                  <a:pt x="56" y="43"/>
                  <a:pt x="56" y="28"/>
                </a:cubicBezTo>
                <a:lnTo>
                  <a:pt x="54" y="28"/>
                </a:ln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C7EE3-56EB-435A-8CB7-147E20E94CF3}"/>
              </a:ext>
            </a:extLst>
          </p:cNvPr>
          <p:cNvSpPr/>
          <p:nvPr/>
        </p:nvSpPr>
        <p:spPr>
          <a:xfrm>
            <a:off x="781050" y="2515677"/>
            <a:ext cx="5200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Kebiasaan</a:t>
            </a:r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untuk</a:t>
            </a:r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 Waktu </a:t>
            </a:r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Efektif</a:t>
            </a:r>
            <a:endParaRPr lang="en-US" sz="3200" b="1" dirty="0">
              <a:solidFill>
                <a:srgbClr val="DD6ACB"/>
              </a:solidFill>
              <a:latin typeface="Product Sans" panose="020B040303050204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51C81-6379-4471-81CB-D62F51FE232F}"/>
              </a:ext>
            </a:extLst>
          </p:cNvPr>
          <p:cNvSpPr/>
          <p:nvPr/>
        </p:nvSpPr>
        <p:spPr>
          <a:xfrm>
            <a:off x="781050" y="3810000"/>
            <a:ext cx="1578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+mj-lt"/>
              </a:rPr>
              <a:t>Tips </a:t>
            </a:r>
            <a:r>
              <a:rPr lang="en-US" sz="2400" b="1" i="1" dirty="0" err="1">
                <a:solidFill>
                  <a:schemeClr val="bg1"/>
                </a:solidFill>
                <a:latin typeface="+mj-lt"/>
              </a:rPr>
              <a:t>Praktis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231F5-1967-47BA-9715-AA14FFF422C4}"/>
              </a:ext>
            </a:extLst>
          </p:cNvPr>
          <p:cNvSpPr/>
          <p:nvPr/>
        </p:nvSpPr>
        <p:spPr>
          <a:xfrm>
            <a:off x="5881042" y="2016597"/>
            <a:ext cx="5529908" cy="2705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+mj-lt"/>
              </a:rPr>
              <a:t>Hindari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+mj-lt"/>
              </a:rPr>
              <a:t>multitasking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+mj-lt"/>
              </a:rPr>
              <a:t>Katakan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” pada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hal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penting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+mj-lt"/>
              </a:rPr>
              <a:t>Mulai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hari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sulit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+mj-lt"/>
              </a:rPr>
              <a:t>Evaluasi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harian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mingguan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perbaikan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6BBF3F-69C9-4923-BFA7-5E9D34737AE9}"/>
              </a:ext>
            </a:extLst>
          </p:cNvPr>
          <p:cNvGrpSpPr/>
          <p:nvPr/>
        </p:nvGrpSpPr>
        <p:grpSpPr>
          <a:xfrm rot="5400000">
            <a:off x="399648" y="105798"/>
            <a:ext cx="1338631" cy="1631951"/>
            <a:chOff x="895" y="2601912"/>
            <a:chExt cx="1338631" cy="1631951"/>
          </a:xfrm>
        </p:grpSpPr>
        <p:sp>
          <p:nvSpPr>
            <p:cNvPr id="5" name="Oval 270">
              <a:extLst>
                <a:ext uri="{FF2B5EF4-FFF2-40B4-BE49-F238E27FC236}">
                  <a16:creationId xmlns:a16="http://schemas.microsoft.com/office/drawing/2014/main" id="{F87A31AE-C473-4E4B-8214-5B31C4769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4178300"/>
              <a:ext cx="48826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271">
              <a:extLst>
                <a:ext uri="{FF2B5EF4-FFF2-40B4-BE49-F238E27FC236}">
                  <a16:creationId xmlns:a16="http://schemas.microsoft.com/office/drawing/2014/main" id="{1AC5D56C-B8C0-40A1-96C9-9CF39C8AF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417830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272">
              <a:extLst>
                <a:ext uri="{FF2B5EF4-FFF2-40B4-BE49-F238E27FC236}">
                  <a16:creationId xmlns:a16="http://schemas.microsoft.com/office/drawing/2014/main" id="{ADD417C7-83EB-484F-B9EF-FB340BE1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4178300"/>
              <a:ext cx="50453" cy="55563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273">
              <a:extLst>
                <a:ext uri="{FF2B5EF4-FFF2-40B4-BE49-F238E27FC236}">
                  <a16:creationId xmlns:a16="http://schemas.microsoft.com/office/drawing/2014/main" id="{5214CBCA-F9D4-464A-94F0-7057F9570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3784600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274">
              <a:extLst>
                <a:ext uri="{FF2B5EF4-FFF2-40B4-BE49-F238E27FC236}">
                  <a16:creationId xmlns:a16="http://schemas.microsoft.com/office/drawing/2014/main" id="{8D081E1E-A4BF-410D-961B-58D04DC5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3784600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275">
              <a:extLst>
                <a:ext uri="{FF2B5EF4-FFF2-40B4-BE49-F238E27FC236}">
                  <a16:creationId xmlns:a16="http://schemas.microsoft.com/office/drawing/2014/main" id="{9411F185-1CA1-4513-A832-C70B2F10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3784600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276">
              <a:extLst>
                <a:ext uri="{FF2B5EF4-FFF2-40B4-BE49-F238E27FC236}">
                  <a16:creationId xmlns:a16="http://schemas.microsoft.com/office/drawing/2014/main" id="{5EFD3FFC-D339-4E9F-9711-5F133DCD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3389312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277">
              <a:extLst>
                <a:ext uri="{FF2B5EF4-FFF2-40B4-BE49-F238E27FC236}">
                  <a16:creationId xmlns:a16="http://schemas.microsoft.com/office/drawing/2014/main" id="{5FAEF20F-79EE-47DE-B38A-9A846E00F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33893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278">
              <a:extLst>
                <a:ext uri="{FF2B5EF4-FFF2-40B4-BE49-F238E27FC236}">
                  <a16:creationId xmlns:a16="http://schemas.microsoft.com/office/drawing/2014/main" id="{63F91E2D-E3B4-409B-B73E-99A5A347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33893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279">
              <a:extLst>
                <a:ext uri="{FF2B5EF4-FFF2-40B4-BE49-F238E27FC236}">
                  <a16:creationId xmlns:a16="http://schemas.microsoft.com/office/drawing/2014/main" id="{A4D9CBBE-2F73-400D-80D0-7DB15D295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2994025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280">
              <a:extLst>
                <a:ext uri="{FF2B5EF4-FFF2-40B4-BE49-F238E27FC236}">
                  <a16:creationId xmlns:a16="http://schemas.microsoft.com/office/drawing/2014/main" id="{6FCBB7DB-8EB4-4662-8F67-0D6B291A2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2994025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281">
              <a:extLst>
                <a:ext uri="{FF2B5EF4-FFF2-40B4-BE49-F238E27FC236}">
                  <a16:creationId xmlns:a16="http://schemas.microsoft.com/office/drawing/2014/main" id="{8B8B8ACB-ADF5-496C-9E73-0F60F136B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94025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282">
              <a:extLst>
                <a:ext uri="{FF2B5EF4-FFF2-40B4-BE49-F238E27FC236}">
                  <a16:creationId xmlns:a16="http://schemas.microsoft.com/office/drawing/2014/main" id="{0B57AFE0-B11C-4E52-82CC-99D6D99EC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25" y="2601912"/>
              <a:ext cx="48826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283">
              <a:extLst>
                <a:ext uri="{FF2B5EF4-FFF2-40B4-BE49-F238E27FC236}">
                  <a16:creationId xmlns:a16="http://schemas.microsoft.com/office/drawing/2014/main" id="{5DA47CAC-42D2-4584-8C80-B2A8B45DD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9" y="26019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284">
              <a:extLst>
                <a:ext uri="{FF2B5EF4-FFF2-40B4-BE49-F238E27FC236}">
                  <a16:creationId xmlns:a16="http://schemas.microsoft.com/office/drawing/2014/main" id="{618496A0-5EF2-4FA1-8CE5-7CFDE73D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601912"/>
              <a:ext cx="50453" cy="53975"/>
            </a:xfrm>
            <a:prstGeom prst="ellipse">
              <a:avLst/>
            </a:prstGeom>
            <a:solidFill>
              <a:srgbClr val="DD6ACB"/>
            </a:solidFill>
            <a:ln>
              <a:solidFill>
                <a:srgbClr val="DD6A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305">
              <a:extLst>
                <a:ext uri="{FF2B5EF4-FFF2-40B4-BE49-F238E27FC236}">
                  <a16:creationId xmlns:a16="http://schemas.microsoft.com/office/drawing/2014/main" id="{99B6FE48-D08F-4906-BD2C-75951004B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54" y="3076575"/>
              <a:ext cx="347472" cy="344488"/>
            </a:xfrm>
            <a:custGeom>
              <a:avLst/>
              <a:gdLst>
                <a:gd name="T0" fmla="*/ 105 w 107"/>
                <a:gd name="T1" fmla="*/ 53 h 107"/>
                <a:gd name="T2" fmla="*/ 103 w 107"/>
                <a:gd name="T3" fmla="*/ 53 h 107"/>
                <a:gd name="T4" fmla="*/ 89 w 107"/>
                <a:gd name="T5" fmla="*/ 88 h 107"/>
                <a:gd name="T6" fmla="*/ 54 w 107"/>
                <a:gd name="T7" fmla="*/ 103 h 107"/>
                <a:gd name="T8" fmla="*/ 19 w 107"/>
                <a:gd name="T9" fmla="*/ 88 h 107"/>
                <a:gd name="T10" fmla="*/ 4 w 107"/>
                <a:gd name="T11" fmla="*/ 53 h 107"/>
                <a:gd name="T12" fmla="*/ 19 w 107"/>
                <a:gd name="T13" fmla="*/ 18 h 107"/>
                <a:gd name="T14" fmla="*/ 54 w 107"/>
                <a:gd name="T15" fmla="*/ 4 h 107"/>
                <a:gd name="T16" fmla="*/ 89 w 107"/>
                <a:gd name="T17" fmla="*/ 18 h 107"/>
                <a:gd name="T18" fmla="*/ 103 w 107"/>
                <a:gd name="T19" fmla="*/ 53 h 107"/>
                <a:gd name="T20" fmla="*/ 105 w 107"/>
                <a:gd name="T21" fmla="*/ 53 h 107"/>
                <a:gd name="T22" fmla="*/ 107 w 107"/>
                <a:gd name="T23" fmla="*/ 53 h 107"/>
                <a:gd name="T24" fmla="*/ 54 w 107"/>
                <a:gd name="T25" fmla="*/ 0 h 107"/>
                <a:gd name="T26" fmla="*/ 0 w 107"/>
                <a:gd name="T27" fmla="*/ 53 h 107"/>
                <a:gd name="T28" fmla="*/ 54 w 107"/>
                <a:gd name="T29" fmla="*/ 107 h 107"/>
                <a:gd name="T30" fmla="*/ 107 w 107"/>
                <a:gd name="T31" fmla="*/ 53 h 107"/>
                <a:gd name="T32" fmla="*/ 105 w 10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07">
                  <a:moveTo>
                    <a:pt x="105" y="53"/>
                  </a:moveTo>
                  <a:cubicBezTo>
                    <a:pt x="103" y="53"/>
                    <a:pt x="103" y="53"/>
                    <a:pt x="103" y="53"/>
                  </a:cubicBezTo>
                  <a:cubicBezTo>
                    <a:pt x="103" y="67"/>
                    <a:pt x="98" y="79"/>
                    <a:pt x="89" y="88"/>
                  </a:cubicBezTo>
                  <a:cubicBezTo>
                    <a:pt x="80" y="97"/>
                    <a:pt x="67" y="103"/>
                    <a:pt x="54" y="103"/>
                  </a:cubicBezTo>
                  <a:cubicBezTo>
                    <a:pt x="40" y="103"/>
                    <a:pt x="28" y="97"/>
                    <a:pt x="19" y="88"/>
                  </a:cubicBezTo>
                  <a:cubicBezTo>
                    <a:pt x="10" y="79"/>
                    <a:pt x="4" y="67"/>
                    <a:pt x="4" y="53"/>
                  </a:cubicBezTo>
                  <a:cubicBezTo>
                    <a:pt x="4" y="40"/>
                    <a:pt x="10" y="27"/>
                    <a:pt x="19" y="18"/>
                  </a:cubicBezTo>
                  <a:cubicBezTo>
                    <a:pt x="28" y="9"/>
                    <a:pt x="40" y="4"/>
                    <a:pt x="54" y="4"/>
                  </a:cubicBezTo>
                  <a:cubicBezTo>
                    <a:pt x="67" y="4"/>
                    <a:pt x="80" y="9"/>
                    <a:pt x="89" y="18"/>
                  </a:cubicBezTo>
                  <a:cubicBezTo>
                    <a:pt x="98" y="27"/>
                    <a:pt x="103" y="40"/>
                    <a:pt x="103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83" y="107"/>
                    <a:pt x="107" y="83"/>
                    <a:pt x="107" y="53"/>
                  </a:cubicBezTo>
                  <a:lnTo>
                    <a:pt x="105" y="53"/>
                  </a:lnTo>
                  <a:close/>
                </a:path>
              </a:pathLst>
            </a:custGeom>
            <a:solidFill>
              <a:srgbClr val="DD6ACB"/>
            </a:solidFill>
            <a:ln w="9525">
              <a:solidFill>
                <a:srgbClr val="DD6AC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0C1CA-894D-474F-A0F7-B76A5BCECA6E}"/>
              </a:ext>
            </a:extLst>
          </p:cNvPr>
          <p:cNvSpPr/>
          <p:nvPr/>
        </p:nvSpPr>
        <p:spPr>
          <a:xfrm>
            <a:off x="3639324" y="558432"/>
            <a:ext cx="6721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DD6ACB"/>
                </a:solidFill>
                <a:latin typeface="Product Sans" panose="020B0403030502040203" pitchFamily="34" charset="0"/>
              </a:rPr>
              <a:t>Manfaat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Manajemen</a:t>
            </a:r>
            <a:r>
              <a:rPr lang="en-US" sz="3200" b="1" dirty="0">
                <a:latin typeface="Product Sans" panose="020B0403030502040203" pitchFamily="34" charset="0"/>
              </a:rPr>
              <a:t> Waktu </a:t>
            </a:r>
            <a:r>
              <a:rPr lang="en-US" sz="3200" b="1" dirty="0" err="1">
                <a:latin typeface="Product Sans" panose="020B0403030502040203" pitchFamily="34" charset="0"/>
              </a:rPr>
              <a:t>Efektif</a:t>
            </a:r>
            <a:endParaRPr lang="en-US" sz="3200" b="1" dirty="0">
              <a:latin typeface="Product Sans" panose="020B040303050204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B01E09-F57C-45CC-8B56-1C48F461F9FD}"/>
              </a:ext>
            </a:extLst>
          </p:cNvPr>
          <p:cNvSpPr/>
          <p:nvPr/>
        </p:nvSpPr>
        <p:spPr>
          <a:xfrm>
            <a:off x="5270443" y="1417353"/>
            <a:ext cx="345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</a:rPr>
              <a:t>Keuntungan</a:t>
            </a:r>
            <a:r>
              <a:rPr lang="en-US" sz="2400" i="1" dirty="0">
                <a:latin typeface="+mj-lt"/>
              </a:rPr>
              <a:t> yang </a:t>
            </a:r>
            <a:r>
              <a:rPr lang="en-US" sz="2400" i="1" dirty="0" err="1">
                <a:latin typeface="+mj-lt"/>
              </a:rPr>
              <a:t>Didapat</a:t>
            </a:r>
            <a:r>
              <a:rPr lang="en-US" sz="2400" i="1" dirty="0">
                <a:latin typeface="+mj-lt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33AD25-5F99-451F-B468-901B1A330532}"/>
              </a:ext>
            </a:extLst>
          </p:cNvPr>
          <p:cNvSpPr/>
          <p:nvPr/>
        </p:nvSpPr>
        <p:spPr>
          <a:xfrm>
            <a:off x="4065639" y="2318275"/>
            <a:ext cx="1828800" cy="1828800"/>
          </a:xfrm>
          <a:prstGeom prst="rect">
            <a:avLst/>
          </a:prstGeom>
          <a:blipFill dpi="0" rotWithShape="1">
            <a:blip r:embed="rId2"/>
            <a:srcRect/>
            <a:stretch>
              <a:fillRect l="-31000" t="-17000" r="-5000" b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4E98-D138-47DE-A682-E210C814E578}"/>
              </a:ext>
            </a:extLst>
          </p:cNvPr>
          <p:cNvSpPr/>
          <p:nvPr/>
        </p:nvSpPr>
        <p:spPr>
          <a:xfrm>
            <a:off x="6336539" y="4526247"/>
            <a:ext cx="1828800" cy="1828800"/>
          </a:xfrm>
          <a:prstGeom prst="rect">
            <a:avLst/>
          </a:prstGeom>
          <a:blipFill dpi="0" rotWithShape="1">
            <a:blip r:embed="rId3"/>
            <a:srcRect/>
            <a:stretch>
              <a:fillRect l="-34000" t="-27000" r="-36000" b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054A8-F8C2-4C4E-B7A0-C7BD34D98019}"/>
              </a:ext>
            </a:extLst>
          </p:cNvPr>
          <p:cNvSpPr/>
          <p:nvPr/>
        </p:nvSpPr>
        <p:spPr>
          <a:xfrm>
            <a:off x="6336539" y="2318275"/>
            <a:ext cx="1828800" cy="1828800"/>
          </a:xfrm>
          <a:prstGeom prst="rect">
            <a:avLst/>
          </a:prstGeom>
          <a:blipFill>
            <a:blip r:embed="rId4"/>
            <a:stretch>
              <a:fillRect l="-31000" t="-17000" r="-5000" b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67D43E-8992-4B9D-A652-277ECB7E8938}"/>
              </a:ext>
            </a:extLst>
          </p:cNvPr>
          <p:cNvSpPr/>
          <p:nvPr/>
        </p:nvSpPr>
        <p:spPr>
          <a:xfrm>
            <a:off x="4026663" y="4526247"/>
            <a:ext cx="1828800" cy="1828800"/>
          </a:xfrm>
          <a:prstGeom prst="rect">
            <a:avLst/>
          </a:prstGeom>
          <a:blipFill dpi="0" rotWithShape="1">
            <a:blip r:embed="rId5"/>
            <a:srcRect/>
            <a:stretch>
              <a:fillRect l="-32000" t="-27000" r="-35000" b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35DC1D-757A-4C82-91D4-5A36FA6BAC52}"/>
              </a:ext>
            </a:extLst>
          </p:cNvPr>
          <p:cNvSpPr/>
          <p:nvPr/>
        </p:nvSpPr>
        <p:spPr>
          <a:xfrm>
            <a:off x="3373786" y="2049873"/>
            <a:ext cx="538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Product Sans" panose="020B0403030502040203" pitchFamily="34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B22770-78F7-47C6-9D6A-EFD5F94F164D}"/>
              </a:ext>
            </a:extLst>
          </p:cNvPr>
          <p:cNvSpPr/>
          <p:nvPr/>
        </p:nvSpPr>
        <p:spPr>
          <a:xfrm>
            <a:off x="8337719" y="2002303"/>
            <a:ext cx="665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Product Sans" panose="020B0403030502040203" pitchFamily="34" charset="0"/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36EE4D-65E3-41DA-B15A-F108482D3612}"/>
              </a:ext>
            </a:extLst>
          </p:cNvPr>
          <p:cNvSpPr/>
          <p:nvPr/>
        </p:nvSpPr>
        <p:spPr>
          <a:xfrm>
            <a:off x="3305659" y="4240318"/>
            <a:ext cx="675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Product Sans" panose="020B0403030502040203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4928A6-DA5A-45B5-B818-A55B0A138C97}"/>
              </a:ext>
            </a:extLst>
          </p:cNvPr>
          <p:cNvSpPr/>
          <p:nvPr/>
        </p:nvSpPr>
        <p:spPr>
          <a:xfrm>
            <a:off x="8306460" y="4240317"/>
            <a:ext cx="728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Product Sans" panose="020B0403030502040203" pitchFamily="34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B01F94-4035-40DA-BAB7-B8E15D88FF64}"/>
              </a:ext>
            </a:extLst>
          </p:cNvPr>
          <p:cNvSpPr/>
          <p:nvPr/>
        </p:nvSpPr>
        <p:spPr>
          <a:xfrm>
            <a:off x="954039" y="3065536"/>
            <a:ext cx="29086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>
                <a:latin typeface="+mj-lt"/>
              </a:rPr>
              <a:t>Produktivitas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meningkat</a:t>
            </a:r>
            <a:endParaRPr lang="en-US" sz="22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64A317-3753-44D0-A296-807B930FB619}"/>
              </a:ext>
            </a:extLst>
          </p:cNvPr>
          <p:cNvSpPr/>
          <p:nvPr/>
        </p:nvSpPr>
        <p:spPr>
          <a:xfrm>
            <a:off x="8449698" y="3065536"/>
            <a:ext cx="3582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+mj-lt"/>
              </a:rPr>
              <a:t>Pencapaian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tujuan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lebih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cepat</a:t>
            </a:r>
            <a:endParaRPr lang="en-US" sz="2200" dirty="0"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CC69B9-6F07-4F8F-8F00-776C72CE1FA9}"/>
              </a:ext>
            </a:extLst>
          </p:cNvPr>
          <p:cNvSpPr/>
          <p:nvPr/>
        </p:nvSpPr>
        <p:spPr>
          <a:xfrm>
            <a:off x="242175" y="5202547"/>
            <a:ext cx="3620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2200" dirty="0">
                <a:latin typeface="+mj-lt"/>
              </a:rPr>
              <a:t>Keseimbangan kerja dan kehidupan pribadi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3673D1-6DD7-4639-916B-347EA702BD4A}"/>
              </a:ext>
            </a:extLst>
          </p:cNvPr>
          <p:cNvSpPr/>
          <p:nvPr/>
        </p:nvSpPr>
        <p:spPr>
          <a:xfrm>
            <a:off x="8449698" y="5202547"/>
            <a:ext cx="37895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+mj-lt"/>
              </a:rPr>
              <a:t>Mengurangi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stres</a:t>
            </a:r>
            <a:r>
              <a:rPr lang="en-US" sz="2200" dirty="0">
                <a:latin typeface="+mj-lt"/>
              </a:rPr>
              <a:t> dan </a:t>
            </a:r>
            <a:r>
              <a:rPr lang="en-US" sz="2200" dirty="0" err="1">
                <a:latin typeface="+mj-lt"/>
              </a:rPr>
              <a:t>kelelahan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8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70A22-95DA-4FA1-80FF-5632EDBDE173}"/>
              </a:ext>
            </a:extLst>
          </p:cNvPr>
          <p:cNvSpPr/>
          <p:nvPr/>
        </p:nvSpPr>
        <p:spPr>
          <a:xfrm>
            <a:off x="652682" y="1489675"/>
            <a:ext cx="2387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DD6ACB"/>
                </a:solidFill>
                <a:latin typeface="Product Sans" panose="020B0403030502040203" pitchFamily="34" charset="0"/>
              </a:rPr>
              <a:t>Kesimpulan</a:t>
            </a:r>
            <a:endParaRPr lang="en-US" sz="3200" dirty="0">
              <a:solidFill>
                <a:srgbClr val="DD6ACB"/>
              </a:solidFill>
              <a:latin typeface="Product Sans" panose="020B040303050204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53C6-6FAD-4EE4-9CEF-1B0EE94D2492}"/>
              </a:ext>
            </a:extLst>
          </p:cNvPr>
          <p:cNvSpPr/>
          <p:nvPr/>
        </p:nvSpPr>
        <p:spPr>
          <a:xfrm>
            <a:off x="652682" y="3390900"/>
            <a:ext cx="10379675" cy="2705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+mj-lt"/>
              </a:rPr>
              <a:t>Ringkasan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singkat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tentang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pentingnya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manajemen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waktu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+mj-lt"/>
              </a:rPr>
              <a:t>Kutipan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inspiratif</a:t>
            </a:r>
            <a:r>
              <a:rPr lang="en-US" sz="2200" dirty="0">
                <a:latin typeface="+mj-lt"/>
              </a:rPr>
              <a:t>: </a:t>
            </a:r>
            <a:r>
              <a:rPr lang="en-US" sz="2200" i="1" dirty="0">
                <a:latin typeface="+mj-lt"/>
              </a:rPr>
              <a:t>“Waktu </a:t>
            </a:r>
            <a:r>
              <a:rPr lang="en-US" sz="2200" i="1" dirty="0" err="1">
                <a:latin typeface="+mj-lt"/>
              </a:rPr>
              <a:t>adalah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aset</a:t>
            </a:r>
            <a:r>
              <a:rPr lang="en-US" sz="2200" i="1" dirty="0">
                <a:latin typeface="+mj-lt"/>
              </a:rPr>
              <a:t> yang </a:t>
            </a:r>
            <a:r>
              <a:rPr lang="en-US" sz="2200" i="1" dirty="0" err="1">
                <a:latin typeface="+mj-lt"/>
              </a:rPr>
              <a:t>tidak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bisa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diulang</a:t>
            </a:r>
            <a:r>
              <a:rPr lang="en-US" sz="2200" i="1" dirty="0">
                <a:latin typeface="+mj-lt"/>
              </a:rPr>
              <a:t>, </a:t>
            </a:r>
            <a:r>
              <a:rPr lang="en-US" sz="2200" i="1" dirty="0" err="1">
                <a:latin typeface="+mj-lt"/>
              </a:rPr>
              <a:t>gunakan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dengan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i="1" dirty="0" err="1">
                <a:latin typeface="+mj-lt"/>
              </a:rPr>
              <a:t>bijak</a:t>
            </a:r>
            <a:r>
              <a:rPr lang="en-US" sz="2200" i="1" dirty="0">
                <a:latin typeface="+mj-lt"/>
              </a:rPr>
              <a:t>.”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+mj-lt"/>
              </a:rPr>
              <a:t>Ajakan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latin typeface="+mj-lt"/>
              </a:rPr>
              <a:t>Mulai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terapkan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manajemen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waktu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efektif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hari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ini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+mj-lt"/>
              </a:rPr>
              <a:t>Sesi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tanya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jawab</a:t>
            </a:r>
            <a:endParaRPr lang="en-US" sz="2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9AD58-E473-4C84-9789-11D1BE34BFEC}"/>
              </a:ext>
            </a:extLst>
          </p:cNvPr>
          <p:cNvSpPr/>
          <p:nvPr/>
        </p:nvSpPr>
        <p:spPr>
          <a:xfrm>
            <a:off x="5140411" y="0"/>
            <a:ext cx="5535827" cy="3429000"/>
          </a:xfrm>
          <a:prstGeom prst="rect">
            <a:avLst/>
          </a:prstGeom>
          <a:blipFill dpi="0" rotWithShape="1">
            <a:blip r:embed="rId2"/>
            <a:srcRect/>
            <a:stretch>
              <a:fillRect l="-35000" t="-80000" r="-36000" b="-5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34564C-268C-42EF-993C-DC51FD3EC496}"/>
              </a:ext>
            </a:extLst>
          </p:cNvPr>
          <p:cNvGrpSpPr/>
          <p:nvPr/>
        </p:nvGrpSpPr>
        <p:grpSpPr>
          <a:xfrm rot="5400000">
            <a:off x="8363191" y="3004477"/>
            <a:ext cx="4431717" cy="3275330"/>
            <a:chOff x="7760283" y="-62077"/>
            <a:chExt cx="4431717" cy="3275330"/>
          </a:xfrm>
        </p:grpSpPr>
        <p:sp>
          <p:nvSpPr>
            <p:cNvPr id="7" name="Freeform 189">
              <a:extLst>
                <a:ext uri="{FF2B5EF4-FFF2-40B4-BE49-F238E27FC236}">
                  <a16:creationId xmlns:a16="http://schemas.microsoft.com/office/drawing/2014/main" id="{681A3479-6A46-40E2-88DD-A588D4EB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283" y="-58994"/>
              <a:ext cx="2864425" cy="1465263"/>
            </a:xfrm>
            <a:custGeom>
              <a:avLst/>
              <a:gdLst>
                <a:gd name="T0" fmla="*/ 1069 w 1069"/>
                <a:gd name="T1" fmla="*/ 15 h 456"/>
                <a:gd name="T2" fmla="*/ 15 w 1069"/>
                <a:gd name="T3" fmla="*/ 0 h 456"/>
                <a:gd name="T4" fmla="*/ 2 w 1069"/>
                <a:gd name="T5" fmla="*/ 102 h 456"/>
                <a:gd name="T6" fmla="*/ 315 w 1069"/>
                <a:gd name="T7" fmla="*/ 399 h 456"/>
                <a:gd name="T8" fmla="*/ 773 w 1069"/>
                <a:gd name="T9" fmla="*/ 392 h 456"/>
                <a:gd name="T10" fmla="*/ 951 w 1069"/>
                <a:gd name="T11" fmla="*/ 451 h 456"/>
                <a:gd name="T12" fmla="*/ 1069 w 1069"/>
                <a:gd name="T13" fmla="*/ 411 h 456"/>
                <a:gd name="T14" fmla="*/ 1069 w 1069"/>
                <a:gd name="T15" fmla="*/ 1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9" h="456">
                  <a:moveTo>
                    <a:pt x="1069" y="1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222"/>
                    <a:pt x="120" y="403"/>
                    <a:pt x="315" y="399"/>
                  </a:cubicBezTo>
                  <a:cubicBezTo>
                    <a:pt x="586" y="392"/>
                    <a:pt x="566" y="218"/>
                    <a:pt x="773" y="392"/>
                  </a:cubicBezTo>
                  <a:cubicBezTo>
                    <a:pt x="832" y="442"/>
                    <a:pt x="893" y="456"/>
                    <a:pt x="951" y="451"/>
                  </a:cubicBezTo>
                  <a:cubicBezTo>
                    <a:pt x="996" y="447"/>
                    <a:pt x="1036" y="433"/>
                    <a:pt x="1069" y="411"/>
                  </a:cubicBezTo>
                  <a:lnTo>
                    <a:pt x="1069" y="15"/>
                  </a:lnTo>
                  <a:close/>
                </a:path>
              </a:pathLst>
            </a:custGeom>
            <a:solidFill>
              <a:srgbClr val="160F3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90">
              <a:extLst>
                <a:ext uri="{FF2B5EF4-FFF2-40B4-BE49-F238E27FC236}">
                  <a16:creationId xmlns:a16="http://schemas.microsoft.com/office/drawing/2014/main" id="{8459C817-3D97-4C7B-B825-A027C8C48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042" y="-41122"/>
              <a:ext cx="3853958" cy="3254375"/>
            </a:xfrm>
            <a:custGeom>
              <a:avLst/>
              <a:gdLst>
                <a:gd name="T0" fmla="*/ 10 w 1423"/>
                <a:gd name="T1" fmla="*/ 0 h 1013"/>
                <a:gd name="T2" fmla="*/ 0 w 1423"/>
                <a:gd name="T3" fmla="*/ 56 h 1013"/>
                <a:gd name="T4" fmla="*/ 26 w 1423"/>
                <a:gd name="T5" fmla="*/ 56 h 1013"/>
                <a:gd name="T6" fmla="*/ 0 w 1423"/>
                <a:gd name="T7" fmla="*/ 56 h 1013"/>
                <a:gd name="T8" fmla="*/ 472 w 1423"/>
                <a:gd name="T9" fmla="*/ 212 h 1013"/>
                <a:gd name="T10" fmla="*/ 1373 w 1423"/>
                <a:gd name="T11" fmla="*/ 592 h 1013"/>
                <a:gd name="T12" fmla="*/ 1373 w 1423"/>
                <a:gd name="T13" fmla="*/ 592 h 1013"/>
                <a:gd name="T14" fmla="*/ 1373 w 1423"/>
                <a:gd name="T15" fmla="*/ 592 h 1013"/>
                <a:gd name="T16" fmla="*/ 1423 w 1423"/>
                <a:gd name="T17" fmla="*/ 560 h 1013"/>
                <a:gd name="T18" fmla="*/ 1423 w 1423"/>
                <a:gd name="T19" fmla="*/ 0 h 1013"/>
                <a:gd name="T20" fmla="*/ 10 w 1423"/>
                <a:gd name="T21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3" h="1013">
                  <a:moveTo>
                    <a:pt x="1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9" y="56"/>
                    <a:pt x="17" y="56"/>
                    <a:pt x="26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3" y="176"/>
                    <a:pt x="302" y="175"/>
                    <a:pt x="472" y="212"/>
                  </a:cubicBezTo>
                  <a:cubicBezTo>
                    <a:pt x="850" y="296"/>
                    <a:pt x="743" y="1013"/>
                    <a:pt x="1373" y="592"/>
                  </a:cubicBezTo>
                  <a:cubicBezTo>
                    <a:pt x="1373" y="592"/>
                    <a:pt x="1373" y="592"/>
                    <a:pt x="1373" y="592"/>
                  </a:cubicBezTo>
                  <a:cubicBezTo>
                    <a:pt x="1373" y="592"/>
                    <a:pt x="1373" y="592"/>
                    <a:pt x="1373" y="592"/>
                  </a:cubicBezTo>
                  <a:cubicBezTo>
                    <a:pt x="1423" y="560"/>
                    <a:pt x="1423" y="560"/>
                    <a:pt x="1423" y="560"/>
                  </a:cubicBezTo>
                  <a:cubicBezTo>
                    <a:pt x="1423" y="0"/>
                    <a:pt x="1423" y="0"/>
                    <a:pt x="142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72693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96">
              <a:extLst>
                <a:ext uri="{FF2B5EF4-FFF2-40B4-BE49-F238E27FC236}">
                  <a16:creationId xmlns:a16="http://schemas.microsoft.com/office/drawing/2014/main" id="{E021DADC-2087-461D-843E-D002DB75F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1079" y="-62077"/>
              <a:ext cx="1737360" cy="1737360"/>
            </a:xfrm>
            <a:custGeom>
              <a:avLst/>
              <a:gdLst>
                <a:gd name="T0" fmla="*/ 319 w 638"/>
                <a:gd name="T1" fmla="*/ 638 h 638"/>
                <a:gd name="T2" fmla="*/ 0 w 638"/>
                <a:gd name="T3" fmla="*/ 319 h 638"/>
                <a:gd name="T4" fmla="*/ 319 w 638"/>
                <a:gd name="T5" fmla="*/ 0 h 638"/>
                <a:gd name="T6" fmla="*/ 638 w 638"/>
                <a:gd name="T7" fmla="*/ 319 h 638"/>
                <a:gd name="T8" fmla="*/ 319 w 638"/>
                <a:gd name="T9" fmla="*/ 638 h 638"/>
                <a:gd name="T10" fmla="*/ 319 w 638"/>
                <a:gd name="T11" fmla="*/ 4 h 638"/>
                <a:gd name="T12" fmla="*/ 4 w 638"/>
                <a:gd name="T13" fmla="*/ 319 h 638"/>
                <a:gd name="T14" fmla="*/ 319 w 638"/>
                <a:gd name="T15" fmla="*/ 634 h 638"/>
                <a:gd name="T16" fmla="*/ 634 w 638"/>
                <a:gd name="T17" fmla="*/ 319 h 638"/>
                <a:gd name="T18" fmla="*/ 319 w 638"/>
                <a:gd name="T19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38">
                  <a:moveTo>
                    <a:pt x="319" y="638"/>
                  </a:moveTo>
                  <a:cubicBezTo>
                    <a:pt x="143" y="638"/>
                    <a:pt x="0" y="495"/>
                    <a:pt x="0" y="319"/>
                  </a:cubicBezTo>
                  <a:cubicBezTo>
                    <a:pt x="0" y="143"/>
                    <a:pt x="143" y="0"/>
                    <a:pt x="319" y="0"/>
                  </a:cubicBezTo>
                  <a:cubicBezTo>
                    <a:pt x="495" y="0"/>
                    <a:pt x="638" y="143"/>
                    <a:pt x="638" y="319"/>
                  </a:cubicBezTo>
                  <a:cubicBezTo>
                    <a:pt x="638" y="495"/>
                    <a:pt x="495" y="638"/>
                    <a:pt x="319" y="638"/>
                  </a:cubicBezTo>
                  <a:close/>
                  <a:moveTo>
                    <a:pt x="319" y="4"/>
                  </a:moveTo>
                  <a:cubicBezTo>
                    <a:pt x="145" y="4"/>
                    <a:pt x="4" y="145"/>
                    <a:pt x="4" y="319"/>
                  </a:cubicBezTo>
                  <a:cubicBezTo>
                    <a:pt x="4" y="493"/>
                    <a:pt x="145" y="634"/>
                    <a:pt x="319" y="634"/>
                  </a:cubicBezTo>
                  <a:cubicBezTo>
                    <a:pt x="493" y="634"/>
                    <a:pt x="634" y="493"/>
                    <a:pt x="634" y="319"/>
                  </a:cubicBezTo>
                  <a:cubicBezTo>
                    <a:pt x="634" y="145"/>
                    <a:pt x="493" y="4"/>
                    <a:pt x="319" y="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97">
              <a:extLst>
                <a:ext uri="{FF2B5EF4-FFF2-40B4-BE49-F238E27FC236}">
                  <a16:creationId xmlns:a16="http://schemas.microsoft.com/office/drawing/2014/main" id="{257753BC-4D3A-4939-BEC6-88F46D5B1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502915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0 w 13"/>
                <a:gd name="T5" fmla="*/ 6 h 12"/>
                <a:gd name="T6" fmla="*/ 2 w 13"/>
                <a:gd name="T7" fmla="*/ 2 h 12"/>
                <a:gd name="T8" fmla="*/ 6 w 13"/>
                <a:gd name="T9" fmla="*/ 0 h 12"/>
                <a:gd name="T10" fmla="*/ 11 w 13"/>
                <a:gd name="T11" fmla="*/ 2 h 12"/>
                <a:gd name="T12" fmla="*/ 11 w 13"/>
                <a:gd name="T13" fmla="*/ 10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3" y="4"/>
                    <a:pt x="13" y="8"/>
                    <a:pt x="11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8">
              <a:extLst>
                <a:ext uri="{FF2B5EF4-FFF2-40B4-BE49-F238E27FC236}">
                  <a16:creationId xmlns:a16="http://schemas.microsoft.com/office/drawing/2014/main" id="{409FA086-8B8C-4F85-A562-38089A727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0687" y="314002"/>
              <a:ext cx="35805" cy="38100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0 w 12"/>
                <a:gd name="T5" fmla="*/ 6 h 12"/>
                <a:gd name="T6" fmla="*/ 2 w 12"/>
                <a:gd name="T7" fmla="*/ 2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0 w 12"/>
                <a:gd name="T15" fmla="*/ 10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2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99">
              <a:extLst>
                <a:ext uri="{FF2B5EF4-FFF2-40B4-BE49-F238E27FC236}">
                  <a16:creationId xmlns:a16="http://schemas.microsoft.com/office/drawing/2014/main" id="{2D63D47A-06BC-4F33-9380-4FB1DB2F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8253" y="502915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7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00">
              <a:extLst>
                <a:ext uri="{FF2B5EF4-FFF2-40B4-BE49-F238E27FC236}">
                  <a16:creationId xmlns:a16="http://schemas.microsoft.com/office/drawing/2014/main" id="{6BB68418-AFBA-4D08-8AB5-BA9581B07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314002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1 w 13"/>
                <a:gd name="T11" fmla="*/ 10 h 12"/>
                <a:gd name="T12" fmla="*/ 7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4"/>
                    <a:pt x="13" y="8"/>
                    <a:pt x="11" y="10"/>
                  </a:cubicBezTo>
                  <a:cubicBezTo>
                    <a:pt x="10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1">
              <a:extLst>
                <a:ext uri="{FF2B5EF4-FFF2-40B4-BE49-F238E27FC236}">
                  <a16:creationId xmlns:a16="http://schemas.microsoft.com/office/drawing/2014/main" id="{F06861EF-1F56-4222-8D37-469ADACF0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508" y="690240"/>
              <a:ext cx="39060" cy="41275"/>
            </a:xfrm>
            <a:custGeom>
              <a:avLst/>
              <a:gdLst>
                <a:gd name="T0" fmla="*/ 6 w 13"/>
                <a:gd name="T1" fmla="*/ 13 h 13"/>
                <a:gd name="T2" fmla="*/ 2 w 13"/>
                <a:gd name="T3" fmla="*/ 11 h 13"/>
                <a:gd name="T4" fmla="*/ 0 w 13"/>
                <a:gd name="T5" fmla="*/ 6 h 13"/>
                <a:gd name="T6" fmla="*/ 2 w 13"/>
                <a:gd name="T7" fmla="*/ 2 h 13"/>
                <a:gd name="T8" fmla="*/ 6 w 13"/>
                <a:gd name="T9" fmla="*/ 0 h 13"/>
                <a:gd name="T10" fmla="*/ 10 w 13"/>
                <a:gd name="T11" fmla="*/ 2 h 13"/>
                <a:gd name="T12" fmla="*/ 10 w 13"/>
                <a:gd name="T13" fmla="*/ 11 h 13"/>
                <a:gd name="T14" fmla="*/ 6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4" y="13"/>
                    <a:pt x="3" y="12"/>
                    <a:pt x="2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3" y="5"/>
                    <a:pt x="13" y="8"/>
                    <a:pt x="10" y="11"/>
                  </a:cubicBezTo>
                  <a:cubicBezTo>
                    <a:pt x="9" y="12"/>
                    <a:pt x="7" y="13"/>
                    <a:pt x="6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02">
              <a:extLst>
                <a:ext uri="{FF2B5EF4-FFF2-40B4-BE49-F238E27FC236}">
                  <a16:creationId xmlns:a16="http://schemas.microsoft.com/office/drawing/2014/main" id="{CAA3A63C-2041-4C04-B07F-8C880DD4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502915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3 w 13"/>
                <a:gd name="T5" fmla="*/ 1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9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03">
              <a:extLst>
                <a:ext uri="{FF2B5EF4-FFF2-40B4-BE49-F238E27FC236}">
                  <a16:creationId xmlns:a16="http://schemas.microsoft.com/office/drawing/2014/main" id="{D9029F5A-FCAB-40ED-9E06-8A9C5BA2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314002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0 w 13"/>
                <a:gd name="T5" fmla="*/ 6 h 12"/>
                <a:gd name="T6" fmla="*/ 2 w 13"/>
                <a:gd name="T7" fmla="*/ 2 h 12"/>
                <a:gd name="T8" fmla="*/ 6 w 13"/>
                <a:gd name="T9" fmla="*/ 0 h 12"/>
                <a:gd name="T10" fmla="*/ 11 w 13"/>
                <a:gd name="T11" fmla="*/ 2 h 12"/>
                <a:gd name="T12" fmla="*/ 10 w 13"/>
                <a:gd name="T13" fmla="*/ 10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3" y="4"/>
                    <a:pt x="13" y="8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04">
              <a:extLst>
                <a:ext uri="{FF2B5EF4-FFF2-40B4-BE49-F238E27FC236}">
                  <a16:creationId xmlns:a16="http://schemas.microsoft.com/office/drawing/2014/main" id="{C5055343-F3A1-4426-BEDD-89E095BDA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508" y="879152"/>
              <a:ext cx="35805" cy="38100"/>
            </a:xfrm>
            <a:custGeom>
              <a:avLst/>
              <a:gdLst>
                <a:gd name="T0" fmla="*/ 6 w 12"/>
                <a:gd name="T1" fmla="*/ 12 h 12"/>
                <a:gd name="T2" fmla="*/ 1 w 12"/>
                <a:gd name="T3" fmla="*/ 10 h 12"/>
                <a:gd name="T4" fmla="*/ 0 w 12"/>
                <a:gd name="T5" fmla="*/ 6 h 12"/>
                <a:gd name="T6" fmla="*/ 2 w 12"/>
                <a:gd name="T7" fmla="*/ 2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0 w 12"/>
                <a:gd name="T15" fmla="*/ 11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3" y="12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05">
              <a:extLst>
                <a:ext uri="{FF2B5EF4-FFF2-40B4-BE49-F238E27FC236}">
                  <a16:creationId xmlns:a16="http://schemas.microsoft.com/office/drawing/2014/main" id="{8A6E8351-8B18-4982-9DA1-42CBF222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690240"/>
              <a:ext cx="39060" cy="41275"/>
            </a:xfrm>
            <a:custGeom>
              <a:avLst/>
              <a:gdLst>
                <a:gd name="T0" fmla="*/ 7 w 13"/>
                <a:gd name="T1" fmla="*/ 13 h 13"/>
                <a:gd name="T2" fmla="*/ 2 w 13"/>
                <a:gd name="T3" fmla="*/ 11 h 13"/>
                <a:gd name="T4" fmla="*/ 0 w 13"/>
                <a:gd name="T5" fmla="*/ 6 h 13"/>
                <a:gd name="T6" fmla="*/ 2 w 13"/>
                <a:gd name="T7" fmla="*/ 2 h 13"/>
                <a:gd name="T8" fmla="*/ 7 w 13"/>
                <a:gd name="T9" fmla="*/ 0 h 13"/>
                <a:gd name="T10" fmla="*/ 11 w 13"/>
                <a:gd name="T11" fmla="*/ 2 h 13"/>
                <a:gd name="T12" fmla="*/ 11 w 13"/>
                <a:gd name="T13" fmla="*/ 11 h 13"/>
                <a:gd name="T14" fmla="*/ 7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1" y="5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ubicBezTo>
                    <a:pt x="10" y="12"/>
                    <a:pt x="8" y="13"/>
                    <a:pt x="7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408FE497-AF38-4442-9F70-92880E0E0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1068065"/>
              <a:ext cx="37433" cy="39688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B6510326-86A4-4B84-8001-B67B7738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832" y="879152"/>
              <a:ext cx="34178" cy="38100"/>
            </a:xfrm>
            <a:custGeom>
              <a:avLst/>
              <a:gdLst>
                <a:gd name="T0" fmla="*/ 6 w 12"/>
                <a:gd name="T1" fmla="*/ 12 h 12"/>
                <a:gd name="T2" fmla="*/ 1 w 12"/>
                <a:gd name="T3" fmla="*/ 10 h 12"/>
                <a:gd name="T4" fmla="*/ 0 w 12"/>
                <a:gd name="T5" fmla="*/ 6 h 12"/>
                <a:gd name="T6" fmla="*/ 2 w 12"/>
                <a:gd name="T7" fmla="*/ 2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0 w 12"/>
                <a:gd name="T15" fmla="*/ 11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3" y="12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9127BB7C-C1ED-4BE5-8DC1-FC06F167C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7432" y="1068065"/>
              <a:ext cx="39060" cy="39688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0D77274C-4DEE-4711-B6EC-FDF43126A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690240"/>
              <a:ext cx="37433" cy="41275"/>
            </a:xfrm>
            <a:custGeom>
              <a:avLst/>
              <a:gdLst>
                <a:gd name="T0" fmla="*/ 7 w 13"/>
                <a:gd name="T1" fmla="*/ 13 h 13"/>
                <a:gd name="T2" fmla="*/ 3 w 13"/>
                <a:gd name="T3" fmla="*/ 11 h 13"/>
                <a:gd name="T4" fmla="*/ 3 w 13"/>
                <a:gd name="T5" fmla="*/ 2 h 13"/>
                <a:gd name="T6" fmla="*/ 7 w 13"/>
                <a:gd name="T7" fmla="*/ 0 h 13"/>
                <a:gd name="T8" fmla="*/ 11 w 13"/>
                <a:gd name="T9" fmla="*/ 2 h 13"/>
                <a:gd name="T10" fmla="*/ 13 w 13"/>
                <a:gd name="T11" fmla="*/ 7 h 13"/>
                <a:gd name="T12" fmla="*/ 11 w 13"/>
                <a:gd name="T13" fmla="*/ 11 h 13"/>
                <a:gd name="T14" fmla="*/ 7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5" y="13"/>
                    <a:pt x="4" y="12"/>
                    <a:pt x="3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4"/>
                    <a:pt x="13" y="5"/>
                    <a:pt x="13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10" y="12"/>
                    <a:pt x="8" y="13"/>
                    <a:pt x="7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B74C6C74-C254-432F-8C10-CB516722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0687" y="879152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1 w 13"/>
                <a:gd name="T3" fmla="*/ 10 h 12"/>
                <a:gd name="T4" fmla="*/ 0 w 13"/>
                <a:gd name="T5" fmla="*/ 6 h 12"/>
                <a:gd name="T6" fmla="*/ 2 w 13"/>
                <a:gd name="T7" fmla="*/ 2 h 12"/>
                <a:gd name="T8" fmla="*/ 6 w 13"/>
                <a:gd name="T9" fmla="*/ 0 h 12"/>
                <a:gd name="T10" fmla="*/ 11 w 13"/>
                <a:gd name="T11" fmla="*/ 2 h 12"/>
                <a:gd name="T12" fmla="*/ 10 w 13"/>
                <a:gd name="T13" fmla="*/ 11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4" y="12"/>
                    <a:pt x="3" y="12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3" y="5"/>
                    <a:pt x="13" y="8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7DA7C900-813F-4C87-A482-3A02D337A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1068065"/>
              <a:ext cx="35805" cy="39688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0 w 12"/>
                <a:gd name="T5" fmla="*/ 6 h 12"/>
                <a:gd name="T6" fmla="*/ 2 w 12"/>
                <a:gd name="T7" fmla="*/ 2 h 12"/>
                <a:gd name="T8" fmla="*/ 6 w 12"/>
                <a:gd name="T9" fmla="*/ 0 h 12"/>
                <a:gd name="T10" fmla="*/ 11 w 12"/>
                <a:gd name="T11" fmla="*/ 2 h 12"/>
                <a:gd name="T12" fmla="*/ 12 w 12"/>
                <a:gd name="T13" fmla="*/ 6 h 12"/>
                <a:gd name="T14" fmla="*/ 10 w 12"/>
                <a:gd name="T15" fmla="*/ 10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2" y="8"/>
                    <a:pt x="12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78FA440A-554A-43CA-B354-D0FA3494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502915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2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1 w 13"/>
                <a:gd name="T11" fmla="*/ 10 h 12"/>
                <a:gd name="T12" fmla="*/ 7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39EAEA38-DD1C-42C5-822F-E68E3994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0687" y="690240"/>
              <a:ext cx="37433" cy="41275"/>
            </a:xfrm>
            <a:custGeom>
              <a:avLst/>
              <a:gdLst>
                <a:gd name="T0" fmla="*/ 6 w 13"/>
                <a:gd name="T1" fmla="*/ 13 h 13"/>
                <a:gd name="T2" fmla="*/ 2 w 13"/>
                <a:gd name="T3" fmla="*/ 11 h 13"/>
                <a:gd name="T4" fmla="*/ 0 w 13"/>
                <a:gd name="T5" fmla="*/ 6 h 13"/>
                <a:gd name="T6" fmla="*/ 2 w 13"/>
                <a:gd name="T7" fmla="*/ 2 h 13"/>
                <a:gd name="T8" fmla="*/ 6 w 13"/>
                <a:gd name="T9" fmla="*/ 0 h 13"/>
                <a:gd name="T10" fmla="*/ 10 w 13"/>
                <a:gd name="T11" fmla="*/ 2 h 13"/>
                <a:gd name="T12" fmla="*/ 10 w 13"/>
                <a:gd name="T13" fmla="*/ 11 h 13"/>
                <a:gd name="T14" fmla="*/ 6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4" y="13"/>
                    <a:pt x="3" y="12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3" y="5"/>
                    <a:pt x="13" y="8"/>
                    <a:pt x="10" y="11"/>
                  </a:cubicBezTo>
                  <a:cubicBezTo>
                    <a:pt x="9" y="12"/>
                    <a:pt x="8" y="13"/>
                    <a:pt x="6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3594EDE1-DA55-4475-8F70-C6999A82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879152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0 w 13"/>
                <a:gd name="T11" fmla="*/ 11 h 12"/>
                <a:gd name="T12" fmla="*/ 6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3" y="5"/>
                    <a:pt x="13" y="8"/>
                    <a:pt x="10" y="11"/>
                  </a:cubicBezTo>
                  <a:cubicBezTo>
                    <a:pt x="9" y="12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B0086ADE-F4DD-4432-922A-D78D8817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1068065"/>
              <a:ext cx="39060" cy="39688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1 w 13"/>
                <a:gd name="T11" fmla="*/ 10 h 12"/>
                <a:gd name="T12" fmla="*/ 7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4"/>
                    <a:pt x="13" y="8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751D63FE-9E27-485C-AA6D-8C470C24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314002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6ABC8E13-16D2-4965-95FC-673A1303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7432" y="502915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7"/>
                    <a:pt x="12" y="9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7D72D649-4F86-4AAD-B4CA-8D514359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690240"/>
              <a:ext cx="35805" cy="41275"/>
            </a:xfrm>
            <a:custGeom>
              <a:avLst/>
              <a:gdLst>
                <a:gd name="T0" fmla="*/ 6 w 12"/>
                <a:gd name="T1" fmla="*/ 13 h 13"/>
                <a:gd name="T2" fmla="*/ 2 w 12"/>
                <a:gd name="T3" fmla="*/ 11 h 13"/>
                <a:gd name="T4" fmla="*/ 0 w 12"/>
                <a:gd name="T5" fmla="*/ 6 h 13"/>
                <a:gd name="T6" fmla="*/ 2 w 12"/>
                <a:gd name="T7" fmla="*/ 2 h 13"/>
                <a:gd name="T8" fmla="*/ 6 w 12"/>
                <a:gd name="T9" fmla="*/ 0 h 13"/>
                <a:gd name="T10" fmla="*/ 11 w 12"/>
                <a:gd name="T11" fmla="*/ 3 h 13"/>
                <a:gd name="T12" fmla="*/ 12 w 12"/>
                <a:gd name="T13" fmla="*/ 7 h 13"/>
                <a:gd name="T14" fmla="*/ 10 w 12"/>
                <a:gd name="T15" fmla="*/ 11 h 13"/>
                <a:gd name="T16" fmla="*/ 6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8"/>
                    <a:pt x="12" y="10"/>
                    <a:pt x="10" y="11"/>
                  </a:cubicBezTo>
                  <a:cubicBezTo>
                    <a:pt x="9" y="12"/>
                    <a:pt x="8" y="13"/>
                    <a:pt x="6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F6BDD4CA-4B9E-47A2-92C4-DB5983CC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879152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1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2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0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DE99A587-047E-4653-B722-BC0C94B4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8253" y="1068065"/>
              <a:ext cx="39060" cy="39688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52FE4CD3-C401-4AE8-8631-E2C2979C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2384" y="502915"/>
              <a:ext cx="39060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0 w 13"/>
                <a:gd name="T5" fmla="*/ 6 h 12"/>
                <a:gd name="T6" fmla="*/ 2 w 13"/>
                <a:gd name="T7" fmla="*/ 2 h 12"/>
                <a:gd name="T8" fmla="*/ 6 w 13"/>
                <a:gd name="T9" fmla="*/ 0 h 12"/>
                <a:gd name="T10" fmla="*/ 10 w 13"/>
                <a:gd name="T11" fmla="*/ 2 h 12"/>
                <a:gd name="T12" fmla="*/ 10 w 13"/>
                <a:gd name="T13" fmla="*/ 10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3" y="4"/>
                    <a:pt x="13" y="8"/>
                    <a:pt x="10" y="10"/>
                  </a:cubicBezTo>
                  <a:cubicBezTo>
                    <a:pt x="9" y="11"/>
                    <a:pt x="7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AFEB30E5-53C5-460E-8B76-AA138B06C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314002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3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0 w 13"/>
                <a:gd name="T13" fmla="*/ 11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2" y="8"/>
                    <a:pt x="12" y="9"/>
                    <a:pt x="10" y="11"/>
                  </a:cubicBezTo>
                  <a:cubicBezTo>
                    <a:pt x="9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23">
              <a:extLst>
                <a:ext uri="{FF2B5EF4-FFF2-40B4-BE49-F238E27FC236}">
                  <a16:creationId xmlns:a16="http://schemas.microsoft.com/office/drawing/2014/main" id="{31F9BFAC-09DB-46AC-BDE2-B305B801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502915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7"/>
                    <a:pt x="12" y="9"/>
                    <a:pt x="11" y="10"/>
                  </a:cubicBezTo>
                  <a:cubicBezTo>
                    <a:pt x="9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24">
              <a:extLst>
                <a:ext uri="{FF2B5EF4-FFF2-40B4-BE49-F238E27FC236}">
                  <a16:creationId xmlns:a16="http://schemas.microsoft.com/office/drawing/2014/main" id="{5D0DDBA2-0C47-488E-B1CC-ADABF506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314002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0 w 13"/>
                <a:gd name="T9" fmla="*/ 2 h 12"/>
                <a:gd name="T10" fmla="*/ 10 w 13"/>
                <a:gd name="T11" fmla="*/ 10 h 12"/>
                <a:gd name="T12" fmla="*/ 6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3" y="4"/>
                    <a:pt x="13" y="8"/>
                    <a:pt x="10" y="10"/>
                  </a:cubicBezTo>
                  <a:cubicBezTo>
                    <a:pt x="9" y="12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25">
              <a:extLst>
                <a:ext uri="{FF2B5EF4-FFF2-40B4-BE49-F238E27FC236}">
                  <a16:creationId xmlns:a16="http://schemas.microsoft.com/office/drawing/2014/main" id="{3BC5BFCC-FBD4-44E6-B966-18B685AEF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690240"/>
              <a:ext cx="37433" cy="41275"/>
            </a:xfrm>
            <a:custGeom>
              <a:avLst/>
              <a:gdLst>
                <a:gd name="T0" fmla="*/ 7 w 13"/>
                <a:gd name="T1" fmla="*/ 13 h 13"/>
                <a:gd name="T2" fmla="*/ 2 w 13"/>
                <a:gd name="T3" fmla="*/ 11 h 13"/>
                <a:gd name="T4" fmla="*/ 0 w 13"/>
                <a:gd name="T5" fmla="*/ 7 h 13"/>
                <a:gd name="T6" fmla="*/ 2 w 13"/>
                <a:gd name="T7" fmla="*/ 2 h 13"/>
                <a:gd name="T8" fmla="*/ 6 w 13"/>
                <a:gd name="T9" fmla="*/ 0 h 13"/>
                <a:gd name="T10" fmla="*/ 11 w 13"/>
                <a:gd name="T11" fmla="*/ 2 h 13"/>
                <a:gd name="T12" fmla="*/ 11 w 13"/>
                <a:gd name="T13" fmla="*/ 11 h 13"/>
                <a:gd name="T14" fmla="*/ 7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ubicBezTo>
                    <a:pt x="9" y="12"/>
                    <a:pt x="8" y="13"/>
                    <a:pt x="7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26">
              <a:extLst>
                <a:ext uri="{FF2B5EF4-FFF2-40B4-BE49-F238E27FC236}">
                  <a16:creationId xmlns:a16="http://schemas.microsoft.com/office/drawing/2014/main" id="{5C640E1D-2600-4DBB-BC76-FAE84925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502915"/>
              <a:ext cx="34178" cy="38100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0 w 12"/>
                <a:gd name="T5" fmla="*/ 6 h 12"/>
                <a:gd name="T6" fmla="*/ 2 w 12"/>
                <a:gd name="T7" fmla="*/ 1 h 12"/>
                <a:gd name="T8" fmla="*/ 6 w 12"/>
                <a:gd name="T9" fmla="*/ 0 h 12"/>
                <a:gd name="T10" fmla="*/ 11 w 12"/>
                <a:gd name="T11" fmla="*/ 2 h 12"/>
                <a:gd name="T12" fmla="*/ 12 w 12"/>
                <a:gd name="T13" fmla="*/ 6 h 12"/>
                <a:gd name="T14" fmla="*/ 10 w 12"/>
                <a:gd name="T15" fmla="*/ 10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8"/>
                    <a:pt x="12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id="{D8F3F112-E87A-48D1-BB9A-5B9BE45C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879152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1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9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FA1CE837-FF7D-4FDE-A693-9FEC53679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690240"/>
              <a:ext cx="34178" cy="41275"/>
            </a:xfrm>
            <a:custGeom>
              <a:avLst/>
              <a:gdLst>
                <a:gd name="T0" fmla="*/ 6 w 12"/>
                <a:gd name="T1" fmla="*/ 13 h 13"/>
                <a:gd name="T2" fmla="*/ 2 w 12"/>
                <a:gd name="T3" fmla="*/ 11 h 13"/>
                <a:gd name="T4" fmla="*/ 0 w 12"/>
                <a:gd name="T5" fmla="*/ 6 h 13"/>
                <a:gd name="T6" fmla="*/ 2 w 12"/>
                <a:gd name="T7" fmla="*/ 2 h 13"/>
                <a:gd name="T8" fmla="*/ 6 w 12"/>
                <a:gd name="T9" fmla="*/ 0 h 13"/>
                <a:gd name="T10" fmla="*/ 11 w 12"/>
                <a:gd name="T11" fmla="*/ 2 h 13"/>
                <a:gd name="T12" fmla="*/ 12 w 12"/>
                <a:gd name="T13" fmla="*/ 7 h 13"/>
                <a:gd name="T14" fmla="*/ 10 w 12"/>
                <a:gd name="T15" fmla="*/ 11 h 13"/>
                <a:gd name="T16" fmla="*/ 6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8"/>
                    <a:pt x="12" y="10"/>
                    <a:pt x="10" y="11"/>
                  </a:cubicBezTo>
                  <a:cubicBezTo>
                    <a:pt x="9" y="12"/>
                    <a:pt x="8" y="13"/>
                    <a:pt x="6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0DF8E27D-AD71-451B-885B-F5062493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0756" y="1068065"/>
              <a:ext cx="37433" cy="39688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92CC49CE-EF0F-4CBF-AE19-531424E42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0756" y="879152"/>
              <a:ext cx="40688" cy="38100"/>
            </a:xfrm>
            <a:custGeom>
              <a:avLst/>
              <a:gdLst>
                <a:gd name="T0" fmla="*/ 7 w 14"/>
                <a:gd name="T1" fmla="*/ 12 h 12"/>
                <a:gd name="T2" fmla="*/ 3 w 14"/>
                <a:gd name="T3" fmla="*/ 10 h 12"/>
                <a:gd name="T4" fmla="*/ 3 w 14"/>
                <a:gd name="T5" fmla="*/ 2 h 12"/>
                <a:gd name="T6" fmla="*/ 7 w 14"/>
                <a:gd name="T7" fmla="*/ 0 h 12"/>
                <a:gd name="T8" fmla="*/ 11 w 14"/>
                <a:gd name="T9" fmla="*/ 2 h 12"/>
                <a:gd name="T10" fmla="*/ 11 w 14"/>
                <a:gd name="T11" fmla="*/ 11 h 12"/>
                <a:gd name="T12" fmla="*/ 7 w 1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cubicBezTo>
                    <a:pt x="5" y="12"/>
                    <a:pt x="4" y="12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4" y="5"/>
                    <a:pt x="14" y="8"/>
                    <a:pt x="11" y="11"/>
                  </a:cubicBezTo>
                  <a:cubicBezTo>
                    <a:pt x="10" y="12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70B8208E-6F08-487C-8B2E-FD004C39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1068065"/>
              <a:ext cx="37433" cy="39688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0 w 13"/>
                <a:gd name="T9" fmla="*/ 2 h 12"/>
                <a:gd name="T10" fmla="*/ 10 w 13"/>
                <a:gd name="T11" fmla="*/ 10 h 12"/>
                <a:gd name="T12" fmla="*/ 6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3" y="4"/>
                    <a:pt x="13" y="8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6FC2AA06-775A-422B-9548-D5FE3748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2384" y="690240"/>
              <a:ext cx="35805" cy="41275"/>
            </a:xfrm>
            <a:custGeom>
              <a:avLst/>
              <a:gdLst>
                <a:gd name="T0" fmla="*/ 6 w 12"/>
                <a:gd name="T1" fmla="*/ 13 h 13"/>
                <a:gd name="T2" fmla="*/ 2 w 12"/>
                <a:gd name="T3" fmla="*/ 11 h 13"/>
                <a:gd name="T4" fmla="*/ 0 w 12"/>
                <a:gd name="T5" fmla="*/ 6 h 13"/>
                <a:gd name="T6" fmla="*/ 2 w 12"/>
                <a:gd name="T7" fmla="*/ 2 h 13"/>
                <a:gd name="T8" fmla="*/ 6 w 12"/>
                <a:gd name="T9" fmla="*/ 0 h 13"/>
                <a:gd name="T10" fmla="*/ 10 w 12"/>
                <a:gd name="T11" fmla="*/ 3 h 13"/>
                <a:gd name="T12" fmla="*/ 12 w 12"/>
                <a:gd name="T13" fmla="*/ 7 h 13"/>
                <a:gd name="T14" fmla="*/ 10 w 12"/>
                <a:gd name="T15" fmla="*/ 11 h 13"/>
                <a:gd name="T16" fmla="*/ 6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4" y="13"/>
                    <a:pt x="3" y="12"/>
                    <a:pt x="2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10"/>
                    <a:pt x="10" y="11"/>
                  </a:cubicBezTo>
                  <a:cubicBezTo>
                    <a:pt x="9" y="12"/>
                    <a:pt x="7" y="13"/>
                    <a:pt x="6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8C4AF7A8-59FA-4FF3-9AD3-3220D66F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879152"/>
              <a:ext cx="34178" cy="38100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2 w 12"/>
                <a:gd name="T5" fmla="*/ 2 h 12"/>
                <a:gd name="T6" fmla="*/ 6 w 12"/>
                <a:gd name="T7" fmla="*/ 0 h 12"/>
                <a:gd name="T8" fmla="*/ 10 w 12"/>
                <a:gd name="T9" fmla="*/ 2 h 12"/>
                <a:gd name="T10" fmla="*/ 12 w 12"/>
                <a:gd name="T11" fmla="*/ 6 h 12"/>
                <a:gd name="T12" fmla="*/ 10 w 12"/>
                <a:gd name="T13" fmla="*/ 11 h 12"/>
                <a:gd name="T14" fmla="*/ 6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3" y="12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2" y="8"/>
                    <a:pt x="12" y="9"/>
                    <a:pt x="10" y="11"/>
                  </a:cubicBezTo>
                  <a:cubicBezTo>
                    <a:pt x="9" y="12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id="{A9E07DFE-C7F6-4179-A794-11242C64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1068065"/>
              <a:ext cx="37433" cy="39688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9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id="{262F9051-4805-426D-BB6E-E565A1A3E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1255390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0 w 13"/>
                <a:gd name="T5" fmla="*/ 6 h 12"/>
                <a:gd name="T6" fmla="*/ 2 w 13"/>
                <a:gd name="T7" fmla="*/ 2 h 12"/>
                <a:gd name="T8" fmla="*/ 6 w 13"/>
                <a:gd name="T9" fmla="*/ 0 h 12"/>
                <a:gd name="T10" fmla="*/ 11 w 13"/>
                <a:gd name="T11" fmla="*/ 2 h 12"/>
                <a:gd name="T12" fmla="*/ 11 w 13"/>
                <a:gd name="T13" fmla="*/ 10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3" y="4"/>
                    <a:pt x="13" y="8"/>
                    <a:pt x="11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id="{DB715413-62A5-4B52-BAC2-0F3661A4D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398" y="1255390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0 w 13"/>
                <a:gd name="T5" fmla="*/ 6 h 12"/>
                <a:gd name="T6" fmla="*/ 3 w 13"/>
                <a:gd name="T7" fmla="*/ 1 h 12"/>
                <a:gd name="T8" fmla="*/ 7 w 13"/>
                <a:gd name="T9" fmla="*/ 0 h 12"/>
                <a:gd name="T10" fmla="*/ 11 w 13"/>
                <a:gd name="T11" fmla="*/ 2 h 12"/>
                <a:gd name="T12" fmla="*/ 13 w 13"/>
                <a:gd name="T13" fmla="*/ 6 h 12"/>
                <a:gd name="T14" fmla="*/ 11 w 13"/>
                <a:gd name="T15" fmla="*/ 10 h 12"/>
                <a:gd name="T16" fmla="*/ 7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1" y="4"/>
                    <a:pt x="1" y="3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9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5A8E172E-CD52-4BC4-8968-6B5A7D679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1444302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1 h 12"/>
                <a:gd name="T6" fmla="*/ 7 w 13"/>
                <a:gd name="T7" fmla="*/ 0 h 12"/>
                <a:gd name="T8" fmla="*/ 11 w 13"/>
                <a:gd name="T9" fmla="*/ 1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7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E830DF54-C54F-4A63-8C8D-FD82E061E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577" y="1255390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2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1 w 13"/>
                <a:gd name="T11" fmla="*/ 10 h 12"/>
                <a:gd name="T12" fmla="*/ 7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39">
              <a:extLst>
                <a:ext uri="{FF2B5EF4-FFF2-40B4-BE49-F238E27FC236}">
                  <a16:creationId xmlns:a16="http://schemas.microsoft.com/office/drawing/2014/main" id="{92C56EF2-9D20-4560-987F-B9D8F01C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0687" y="1444302"/>
              <a:ext cx="37433" cy="38100"/>
            </a:xfrm>
            <a:custGeom>
              <a:avLst/>
              <a:gdLst>
                <a:gd name="T0" fmla="*/ 6 w 13"/>
                <a:gd name="T1" fmla="*/ 12 h 12"/>
                <a:gd name="T2" fmla="*/ 2 w 13"/>
                <a:gd name="T3" fmla="*/ 10 h 12"/>
                <a:gd name="T4" fmla="*/ 0 w 13"/>
                <a:gd name="T5" fmla="*/ 5 h 12"/>
                <a:gd name="T6" fmla="*/ 2 w 13"/>
                <a:gd name="T7" fmla="*/ 1 h 12"/>
                <a:gd name="T8" fmla="*/ 6 w 13"/>
                <a:gd name="T9" fmla="*/ 0 h 12"/>
                <a:gd name="T10" fmla="*/ 10 w 13"/>
                <a:gd name="T11" fmla="*/ 1 h 12"/>
                <a:gd name="T12" fmla="*/ 10 w 13"/>
                <a:gd name="T13" fmla="*/ 10 h 12"/>
                <a:gd name="T14" fmla="*/ 6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4" y="12"/>
                    <a:pt x="3" y="11"/>
                    <a:pt x="2" y="10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3" y="4"/>
                    <a:pt x="13" y="7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B655CB8E-1A68-4218-8141-3CA18472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7432" y="1255390"/>
              <a:ext cx="39060" cy="38100"/>
            </a:xfrm>
            <a:custGeom>
              <a:avLst/>
              <a:gdLst>
                <a:gd name="T0" fmla="*/ 7 w 13"/>
                <a:gd name="T1" fmla="*/ 12 h 12"/>
                <a:gd name="T2" fmla="*/ 3 w 13"/>
                <a:gd name="T3" fmla="*/ 10 h 12"/>
                <a:gd name="T4" fmla="*/ 3 w 13"/>
                <a:gd name="T5" fmla="*/ 2 h 12"/>
                <a:gd name="T6" fmla="*/ 7 w 13"/>
                <a:gd name="T7" fmla="*/ 0 h 12"/>
                <a:gd name="T8" fmla="*/ 11 w 13"/>
                <a:gd name="T9" fmla="*/ 2 h 12"/>
                <a:gd name="T10" fmla="*/ 13 w 13"/>
                <a:gd name="T11" fmla="*/ 6 h 12"/>
                <a:gd name="T12" fmla="*/ 11 w 13"/>
                <a:gd name="T13" fmla="*/ 10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0"/>
                    <a:pt x="10" y="0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7"/>
                    <a:pt x="12" y="9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id="{9667EDDC-08AE-41D0-ADED-FC5AC60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543" y="1444302"/>
              <a:ext cx="35805" cy="38100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0 w 12"/>
                <a:gd name="T5" fmla="*/ 5 h 12"/>
                <a:gd name="T6" fmla="*/ 2 w 12"/>
                <a:gd name="T7" fmla="*/ 1 h 12"/>
                <a:gd name="T8" fmla="*/ 6 w 12"/>
                <a:gd name="T9" fmla="*/ 0 h 12"/>
                <a:gd name="T10" fmla="*/ 11 w 12"/>
                <a:gd name="T11" fmla="*/ 2 h 12"/>
                <a:gd name="T12" fmla="*/ 12 w 12"/>
                <a:gd name="T13" fmla="*/ 6 h 12"/>
                <a:gd name="T14" fmla="*/ 10 w 12"/>
                <a:gd name="T15" fmla="*/ 10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7"/>
                    <a:pt x="12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42">
              <a:extLst>
                <a:ext uri="{FF2B5EF4-FFF2-40B4-BE49-F238E27FC236}">
                  <a16:creationId xmlns:a16="http://schemas.microsoft.com/office/drawing/2014/main" id="{BF87EC13-0264-4900-9129-0A46D282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1255390"/>
              <a:ext cx="37433" cy="38100"/>
            </a:xfrm>
            <a:custGeom>
              <a:avLst/>
              <a:gdLst>
                <a:gd name="T0" fmla="*/ 7 w 13"/>
                <a:gd name="T1" fmla="*/ 12 h 12"/>
                <a:gd name="T2" fmla="*/ 2 w 13"/>
                <a:gd name="T3" fmla="*/ 10 h 12"/>
                <a:gd name="T4" fmla="*/ 2 w 13"/>
                <a:gd name="T5" fmla="*/ 2 h 12"/>
                <a:gd name="T6" fmla="*/ 6 w 13"/>
                <a:gd name="T7" fmla="*/ 0 h 12"/>
                <a:gd name="T8" fmla="*/ 11 w 13"/>
                <a:gd name="T9" fmla="*/ 2 h 12"/>
                <a:gd name="T10" fmla="*/ 11 w 13"/>
                <a:gd name="T11" fmla="*/ 10 h 12"/>
                <a:gd name="T12" fmla="*/ 7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4"/>
                    <a:pt x="13" y="8"/>
                    <a:pt x="11" y="10"/>
                  </a:cubicBezTo>
                  <a:cubicBezTo>
                    <a:pt x="9" y="11"/>
                    <a:pt x="8" y="12"/>
                    <a:pt x="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43">
              <a:extLst>
                <a:ext uri="{FF2B5EF4-FFF2-40B4-BE49-F238E27FC236}">
                  <a16:creationId xmlns:a16="http://schemas.microsoft.com/office/drawing/2014/main" id="{2151D8D6-24DD-4164-8179-5D473D001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722" y="1441127"/>
              <a:ext cx="37433" cy="41275"/>
            </a:xfrm>
            <a:custGeom>
              <a:avLst/>
              <a:gdLst>
                <a:gd name="T0" fmla="*/ 7 w 13"/>
                <a:gd name="T1" fmla="*/ 13 h 13"/>
                <a:gd name="T2" fmla="*/ 2 w 13"/>
                <a:gd name="T3" fmla="*/ 11 h 13"/>
                <a:gd name="T4" fmla="*/ 0 w 13"/>
                <a:gd name="T5" fmla="*/ 7 h 13"/>
                <a:gd name="T6" fmla="*/ 2 w 13"/>
                <a:gd name="T7" fmla="*/ 2 h 13"/>
                <a:gd name="T8" fmla="*/ 6 w 13"/>
                <a:gd name="T9" fmla="*/ 0 h 13"/>
                <a:gd name="T10" fmla="*/ 11 w 13"/>
                <a:gd name="T11" fmla="*/ 2 h 13"/>
                <a:gd name="T12" fmla="*/ 11 w 13"/>
                <a:gd name="T13" fmla="*/ 11 h 13"/>
                <a:gd name="T14" fmla="*/ 7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ubicBezTo>
                    <a:pt x="9" y="12"/>
                    <a:pt x="8" y="13"/>
                    <a:pt x="7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5CE39BFB-5F46-4090-ACA1-651D81785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866" y="1255390"/>
              <a:ext cx="34178" cy="38100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0 h 12"/>
                <a:gd name="T4" fmla="*/ 0 w 12"/>
                <a:gd name="T5" fmla="*/ 6 h 12"/>
                <a:gd name="T6" fmla="*/ 2 w 12"/>
                <a:gd name="T7" fmla="*/ 1 h 12"/>
                <a:gd name="T8" fmla="*/ 6 w 12"/>
                <a:gd name="T9" fmla="*/ 0 h 12"/>
                <a:gd name="T10" fmla="*/ 11 w 12"/>
                <a:gd name="T11" fmla="*/ 2 h 12"/>
                <a:gd name="T12" fmla="*/ 12 w 12"/>
                <a:gd name="T13" fmla="*/ 6 h 12"/>
                <a:gd name="T14" fmla="*/ 10 w 12"/>
                <a:gd name="T15" fmla="*/ 10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8"/>
                    <a:pt x="12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51">
              <a:extLst>
                <a:ext uri="{FF2B5EF4-FFF2-40B4-BE49-F238E27FC236}">
                  <a16:creationId xmlns:a16="http://schemas.microsoft.com/office/drawing/2014/main" id="{78668C86-B85E-484B-96BF-5B6D3CEA6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6348" y="1806569"/>
              <a:ext cx="297836" cy="323850"/>
            </a:xfrm>
            <a:custGeom>
              <a:avLst/>
              <a:gdLst>
                <a:gd name="T0" fmla="*/ 69 w 183"/>
                <a:gd name="T1" fmla="*/ 204 h 204"/>
                <a:gd name="T2" fmla="*/ 69 w 183"/>
                <a:gd name="T3" fmla="*/ 127 h 204"/>
                <a:gd name="T4" fmla="*/ 0 w 183"/>
                <a:gd name="T5" fmla="*/ 127 h 204"/>
                <a:gd name="T6" fmla="*/ 0 w 183"/>
                <a:gd name="T7" fmla="*/ 77 h 204"/>
                <a:gd name="T8" fmla="*/ 69 w 183"/>
                <a:gd name="T9" fmla="*/ 77 h 204"/>
                <a:gd name="T10" fmla="*/ 69 w 183"/>
                <a:gd name="T11" fmla="*/ 0 h 204"/>
                <a:gd name="T12" fmla="*/ 114 w 183"/>
                <a:gd name="T13" fmla="*/ 0 h 204"/>
                <a:gd name="T14" fmla="*/ 114 w 183"/>
                <a:gd name="T15" fmla="*/ 77 h 204"/>
                <a:gd name="T16" fmla="*/ 183 w 183"/>
                <a:gd name="T17" fmla="*/ 77 h 204"/>
                <a:gd name="T18" fmla="*/ 183 w 183"/>
                <a:gd name="T19" fmla="*/ 127 h 204"/>
                <a:gd name="T20" fmla="*/ 114 w 183"/>
                <a:gd name="T21" fmla="*/ 127 h 204"/>
                <a:gd name="T22" fmla="*/ 114 w 183"/>
                <a:gd name="T23" fmla="*/ 204 h 204"/>
                <a:gd name="T24" fmla="*/ 69 w 183"/>
                <a:gd name="T25" fmla="*/ 204 h 204"/>
                <a:gd name="T26" fmla="*/ 72 w 183"/>
                <a:gd name="T27" fmla="*/ 123 h 204"/>
                <a:gd name="T28" fmla="*/ 72 w 183"/>
                <a:gd name="T29" fmla="*/ 200 h 204"/>
                <a:gd name="T30" fmla="*/ 112 w 183"/>
                <a:gd name="T31" fmla="*/ 200 h 204"/>
                <a:gd name="T32" fmla="*/ 112 w 183"/>
                <a:gd name="T33" fmla="*/ 123 h 204"/>
                <a:gd name="T34" fmla="*/ 181 w 183"/>
                <a:gd name="T35" fmla="*/ 123 h 204"/>
                <a:gd name="T36" fmla="*/ 181 w 183"/>
                <a:gd name="T37" fmla="*/ 79 h 204"/>
                <a:gd name="T38" fmla="*/ 112 w 183"/>
                <a:gd name="T39" fmla="*/ 79 h 204"/>
                <a:gd name="T40" fmla="*/ 112 w 183"/>
                <a:gd name="T41" fmla="*/ 2 h 204"/>
                <a:gd name="T42" fmla="*/ 72 w 183"/>
                <a:gd name="T43" fmla="*/ 2 h 204"/>
                <a:gd name="T44" fmla="*/ 72 w 183"/>
                <a:gd name="T45" fmla="*/ 79 h 204"/>
                <a:gd name="T46" fmla="*/ 3 w 183"/>
                <a:gd name="T47" fmla="*/ 79 h 204"/>
                <a:gd name="T48" fmla="*/ 3 w 183"/>
                <a:gd name="T49" fmla="*/ 123 h 204"/>
                <a:gd name="T50" fmla="*/ 72 w 183"/>
                <a:gd name="T51" fmla="*/ 12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04">
                  <a:moveTo>
                    <a:pt x="69" y="204"/>
                  </a:moveTo>
                  <a:lnTo>
                    <a:pt x="69" y="127"/>
                  </a:lnTo>
                  <a:lnTo>
                    <a:pt x="0" y="127"/>
                  </a:lnTo>
                  <a:lnTo>
                    <a:pt x="0" y="77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114" y="0"/>
                  </a:lnTo>
                  <a:lnTo>
                    <a:pt x="114" y="77"/>
                  </a:lnTo>
                  <a:lnTo>
                    <a:pt x="183" y="77"/>
                  </a:lnTo>
                  <a:lnTo>
                    <a:pt x="183" y="127"/>
                  </a:lnTo>
                  <a:lnTo>
                    <a:pt x="114" y="127"/>
                  </a:lnTo>
                  <a:lnTo>
                    <a:pt x="114" y="204"/>
                  </a:lnTo>
                  <a:lnTo>
                    <a:pt x="69" y="204"/>
                  </a:lnTo>
                  <a:close/>
                  <a:moveTo>
                    <a:pt x="72" y="123"/>
                  </a:moveTo>
                  <a:lnTo>
                    <a:pt x="72" y="200"/>
                  </a:lnTo>
                  <a:lnTo>
                    <a:pt x="112" y="200"/>
                  </a:lnTo>
                  <a:lnTo>
                    <a:pt x="112" y="123"/>
                  </a:lnTo>
                  <a:lnTo>
                    <a:pt x="181" y="123"/>
                  </a:lnTo>
                  <a:lnTo>
                    <a:pt x="181" y="79"/>
                  </a:lnTo>
                  <a:lnTo>
                    <a:pt x="112" y="79"/>
                  </a:lnTo>
                  <a:lnTo>
                    <a:pt x="112" y="2"/>
                  </a:lnTo>
                  <a:lnTo>
                    <a:pt x="72" y="2"/>
                  </a:lnTo>
                  <a:lnTo>
                    <a:pt x="72" y="79"/>
                  </a:lnTo>
                  <a:lnTo>
                    <a:pt x="3" y="79"/>
                  </a:lnTo>
                  <a:lnTo>
                    <a:pt x="3" y="123"/>
                  </a:lnTo>
                  <a:lnTo>
                    <a:pt x="72" y="12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252">
              <a:extLst>
                <a:ext uri="{FF2B5EF4-FFF2-40B4-BE49-F238E27FC236}">
                  <a16:creationId xmlns:a16="http://schemas.microsoft.com/office/drawing/2014/main" id="{4DCBFB3F-427A-45FF-8EF9-0F1E0189B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9838" y="1800219"/>
              <a:ext cx="309229" cy="336550"/>
            </a:xfrm>
            <a:custGeom>
              <a:avLst/>
              <a:gdLst>
                <a:gd name="T0" fmla="*/ 76 w 190"/>
                <a:gd name="T1" fmla="*/ 208 h 212"/>
                <a:gd name="T2" fmla="*/ 7 w 190"/>
                <a:gd name="T3" fmla="*/ 127 h 212"/>
                <a:gd name="T4" fmla="*/ 76 w 190"/>
                <a:gd name="T5" fmla="*/ 85 h 212"/>
                <a:gd name="T6" fmla="*/ 114 w 190"/>
                <a:gd name="T7" fmla="*/ 8 h 212"/>
                <a:gd name="T8" fmla="*/ 183 w 190"/>
                <a:gd name="T9" fmla="*/ 85 h 212"/>
                <a:gd name="T10" fmla="*/ 114 w 190"/>
                <a:gd name="T11" fmla="*/ 127 h 212"/>
                <a:gd name="T12" fmla="*/ 73 w 190"/>
                <a:gd name="T13" fmla="*/ 204 h 212"/>
                <a:gd name="T14" fmla="*/ 76 w 190"/>
                <a:gd name="T15" fmla="*/ 208 h 212"/>
                <a:gd name="T16" fmla="*/ 73 w 190"/>
                <a:gd name="T17" fmla="*/ 212 h 212"/>
                <a:gd name="T18" fmla="*/ 121 w 190"/>
                <a:gd name="T19" fmla="*/ 136 h 212"/>
                <a:gd name="T20" fmla="*/ 190 w 190"/>
                <a:gd name="T21" fmla="*/ 77 h 212"/>
                <a:gd name="T22" fmla="*/ 121 w 190"/>
                <a:gd name="T23" fmla="*/ 0 h 212"/>
                <a:gd name="T24" fmla="*/ 69 w 190"/>
                <a:gd name="T25" fmla="*/ 77 h 212"/>
                <a:gd name="T26" fmla="*/ 0 w 190"/>
                <a:gd name="T27" fmla="*/ 136 h 212"/>
                <a:gd name="T28" fmla="*/ 69 w 190"/>
                <a:gd name="T29" fmla="*/ 212 h 212"/>
                <a:gd name="T30" fmla="*/ 73 w 190"/>
                <a:gd name="T31" fmla="*/ 208 h 212"/>
                <a:gd name="T32" fmla="*/ 73 w 190"/>
                <a:gd name="T33" fmla="*/ 127 h 212"/>
                <a:gd name="T34" fmla="*/ 120 w 190"/>
                <a:gd name="T35" fmla="*/ 208 h 212"/>
                <a:gd name="T36" fmla="*/ 188 w 190"/>
                <a:gd name="T37" fmla="*/ 131 h 212"/>
                <a:gd name="T38" fmla="*/ 120 w 190"/>
                <a:gd name="T39" fmla="*/ 79 h 212"/>
                <a:gd name="T40" fmla="*/ 73 w 190"/>
                <a:gd name="T41" fmla="*/ 2 h 212"/>
                <a:gd name="T42" fmla="*/ 4 w 190"/>
                <a:gd name="T43" fmla="*/ 79 h 212"/>
                <a:gd name="T44" fmla="*/ 76 w 190"/>
                <a:gd name="T45" fmla="*/ 131 h 212"/>
                <a:gd name="T46" fmla="*/ 73 w 190"/>
                <a:gd name="T47" fmla="*/ 127 h 212"/>
                <a:gd name="T48" fmla="*/ 76 w 190"/>
                <a:gd name="T49" fmla="*/ 123 h 212"/>
                <a:gd name="T50" fmla="*/ 11 w 190"/>
                <a:gd name="T51" fmla="*/ 87 h 212"/>
                <a:gd name="T52" fmla="*/ 80 w 190"/>
                <a:gd name="T53" fmla="*/ 10 h 212"/>
                <a:gd name="T54" fmla="*/ 112 w 190"/>
                <a:gd name="T55" fmla="*/ 87 h 212"/>
                <a:gd name="T56" fmla="*/ 181 w 190"/>
                <a:gd name="T57" fmla="*/ 123 h 212"/>
                <a:gd name="T58" fmla="*/ 112 w 190"/>
                <a:gd name="T59" fmla="*/ 200 h 212"/>
                <a:gd name="T60" fmla="*/ 80 w 190"/>
                <a:gd name="T61" fmla="*/ 123 h 212"/>
                <a:gd name="T62" fmla="*/ 76 w 190"/>
                <a:gd name="T63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" h="212">
                  <a:moveTo>
                    <a:pt x="73" y="208"/>
                  </a:moveTo>
                  <a:lnTo>
                    <a:pt x="76" y="208"/>
                  </a:lnTo>
                  <a:lnTo>
                    <a:pt x="76" y="127"/>
                  </a:lnTo>
                  <a:lnTo>
                    <a:pt x="7" y="127"/>
                  </a:lnTo>
                  <a:lnTo>
                    <a:pt x="7" y="85"/>
                  </a:lnTo>
                  <a:lnTo>
                    <a:pt x="76" y="85"/>
                  </a:lnTo>
                  <a:lnTo>
                    <a:pt x="76" y="8"/>
                  </a:lnTo>
                  <a:lnTo>
                    <a:pt x="114" y="8"/>
                  </a:lnTo>
                  <a:lnTo>
                    <a:pt x="114" y="85"/>
                  </a:lnTo>
                  <a:lnTo>
                    <a:pt x="183" y="85"/>
                  </a:lnTo>
                  <a:lnTo>
                    <a:pt x="183" y="127"/>
                  </a:lnTo>
                  <a:lnTo>
                    <a:pt x="114" y="127"/>
                  </a:lnTo>
                  <a:lnTo>
                    <a:pt x="114" y="204"/>
                  </a:lnTo>
                  <a:lnTo>
                    <a:pt x="73" y="204"/>
                  </a:lnTo>
                  <a:lnTo>
                    <a:pt x="73" y="208"/>
                  </a:lnTo>
                  <a:lnTo>
                    <a:pt x="76" y="208"/>
                  </a:lnTo>
                  <a:lnTo>
                    <a:pt x="73" y="208"/>
                  </a:lnTo>
                  <a:lnTo>
                    <a:pt x="73" y="212"/>
                  </a:lnTo>
                  <a:lnTo>
                    <a:pt x="121" y="212"/>
                  </a:lnTo>
                  <a:lnTo>
                    <a:pt x="121" y="136"/>
                  </a:lnTo>
                  <a:lnTo>
                    <a:pt x="190" y="136"/>
                  </a:lnTo>
                  <a:lnTo>
                    <a:pt x="190" y="77"/>
                  </a:lnTo>
                  <a:lnTo>
                    <a:pt x="121" y="77"/>
                  </a:lnTo>
                  <a:lnTo>
                    <a:pt x="121" y="0"/>
                  </a:lnTo>
                  <a:lnTo>
                    <a:pt x="69" y="0"/>
                  </a:lnTo>
                  <a:lnTo>
                    <a:pt x="69" y="77"/>
                  </a:lnTo>
                  <a:lnTo>
                    <a:pt x="0" y="77"/>
                  </a:lnTo>
                  <a:lnTo>
                    <a:pt x="0" y="136"/>
                  </a:lnTo>
                  <a:lnTo>
                    <a:pt x="69" y="136"/>
                  </a:lnTo>
                  <a:lnTo>
                    <a:pt x="69" y="212"/>
                  </a:lnTo>
                  <a:lnTo>
                    <a:pt x="73" y="212"/>
                  </a:lnTo>
                  <a:lnTo>
                    <a:pt x="73" y="208"/>
                  </a:lnTo>
                  <a:close/>
                  <a:moveTo>
                    <a:pt x="76" y="127"/>
                  </a:moveTo>
                  <a:lnTo>
                    <a:pt x="73" y="127"/>
                  </a:lnTo>
                  <a:lnTo>
                    <a:pt x="73" y="208"/>
                  </a:lnTo>
                  <a:lnTo>
                    <a:pt x="120" y="208"/>
                  </a:lnTo>
                  <a:lnTo>
                    <a:pt x="120" y="131"/>
                  </a:lnTo>
                  <a:lnTo>
                    <a:pt x="188" y="131"/>
                  </a:lnTo>
                  <a:lnTo>
                    <a:pt x="188" y="79"/>
                  </a:lnTo>
                  <a:lnTo>
                    <a:pt x="120" y="79"/>
                  </a:lnTo>
                  <a:lnTo>
                    <a:pt x="120" y="2"/>
                  </a:lnTo>
                  <a:lnTo>
                    <a:pt x="73" y="2"/>
                  </a:lnTo>
                  <a:lnTo>
                    <a:pt x="73" y="79"/>
                  </a:lnTo>
                  <a:lnTo>
                    <a:pt x="4" y="79"/>
                  </a:lnTo>
                  <a:lnTo>
                    <a:pt x="4" y="131"/>
                  </a:lnTo>
                  <a:lnTo>
                    <a:pt x="76" y="131"/>
                  </a:lnTo>
                  <a:lnTo>
                    <a:pt x="76" y="127"/>
                  </a:lnTo>
                  <a:lnTo>
                    <a:pt x="73" y="127"/>
                  </a:lnTo>
                  <a:lnTo>
                    <a:pt x="76" y="127"/>
                  </a:lnTo>
                  <a:lnTo>
                    <a:pt x="76" y="123"/>
                  </a:lnTo>
                  <a:lnTo>
                    <a:pt x="11" y="123"/>
                  </a:lnTo>
                  <a:lnTo>
                    <a:pt x="11" y="87"/>
                  </a:lnTo>
                  <a:lnTo>
                    <a:pt x="80" y="87"/>
                  </a:lnTo>
                  <a:lnTo>
                    <a:pt x="80" y="10"/>
                  </a:lnTo>
                  <a:lnTo>
                    <a:pt x="112" y="10"/>
                  </a:lnTo>
                  <a:lnTo>
                    <a:pt x="112" y="87"/>
                  </a:lnTo>
                  <a:lnTo>
                    <a:pt x="181" y="87"/>
                  </a:lnTo>
                  <a:lnTo>
                    <a:pt x="181" y="123"/>
                  </a:lnTo>
                  <a:lnTo>
                    <a:pt x="112" y="123"/>
                  </a:lnTo>
                  <a:lnTo>
                    <a:pt x="112" y="200"/>
                  </a:lnTo>
                  <a:lnTo>
                    <a:pt x="80" y="200"/>
                  </a:lnTo>
                  <a:lnTo>
                    <a:pt x="80" y="123"/>
                  </a:lnTo>
                  <a:lnTo>
                    <a:pt x="76" y="123"/>
                  </a:lnTo>
                  <a:lnTo>
                    <a:pt x="76" y="12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297">
              <a:extLst>
                <a:ext uri="{FF2B5EF4-FFF2-40B4-BE49-F238E27FC236}">
                  <a16:creationId xmlns:a16="http://schemas.microsoft.com/office/drawing/2014/main" id="{5E1D9777-10AF-417E-867A-8704F53F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565" y="295429"/>
              <a:ext cx="1458258" cy="257175"/>
            </a:xfrm>
            <a:custGeom>
              <a:avLst/>
              <a:gdLst>
                <a:gd name="T0" fmla="*/ 430 w 495"/>
                <a:gd name="T1" fmla="*/ 80 h 80"/>
                <a:gd name="T2" fmla="*/ 430 w 495"/>
                <a:gd name="T3" fmla="*/ 80 h 80"/>
                <a:gd name="T4" fmla="*/ 401 w 495"/>
                <a:gd name="T5" fmla="*/ 65 h 80"/>
                <a:gd name="T6" fmla="*/ 365 w 495"/>
                <a:gd name="T7" fmla="*/ 18 h 80"/>
                <a:gd name="T8" fmla="*/ 339 w 495"/>
                <a:gd name="T9" fmla="*/ 4 h 80"/>
                <a:gd name="T10" fmla="*/ 313 w 495"/>
                <a:gd name="T11" fmla="*/ 18 h 80"/>
                <a:gd name="T12" fmla="*/ 277 w 495"/>
                <a:gd name="T13" fmla="*/ 65 h 80"/>
                <a:gd name="T14" fmla="*/ 248 w 495"/>
                <a:gd name="T15" fmla="*/ 80 h 80"/>
                <a:gd name="T16" fmla="*/ 219 w 495"/>
                <a:gd name="T17" fmla="*/ 65 h 80"/>
                <a:gd name="T18" fmla="*/ 183 w 495"/>
                <a:gd name="T19" fmla="*/ 18 h 80"/>
                <a:gd name="T20" fmla="*/ 157 w 495"/>
                <a:gd name="T21" fmla="*/ 4 h 80"/>
                <a:gd name="T22" fmla="*/ 131 w 495"/>
                <a:gd name="T23" fmla="*/ 18 h 80"/>
                <a:gd name="T24" fmla="*/ 94 w 495"/>
                <a:gd name="T25" fmla="*/ 65 h 80"/>
                <a:gd name="T26" fmla="*/ 66 w 495"/>
                <a:gd name="T27" fmla="*/ 80 h 80"/>
                <a:gd name="T28" fmla="*/ 37 w 495"/>
                <a:gd name="T29" fmla="*/ 65 h 80"/>
                <a:gd name="T30" fmla="*/ 0 w 495"/>
                <a:gd name="T31" fmla="*/ 18 h 80"/>
                <a:gd name="T32" fmla="*/ 3 w 495"/>
                <a:gd name="T33" fmla="*/ 16 h 80"/>
                <a:gd name="T34" fmla="*/ 40 w 495"/>
                <a:gd name="T35" fmla="*/ 62 h 80"/>
                <a:gd name="T36" fmla="*/ 66 w 495"/>
                <a:gd name="T37" fmla="*/ 76 h 80"/>
                <a:gd name="T38" fmla="*/ 92 w 495"/>
                <a:gd name="T39" fmla="*/ 62 h 80"/>
                <a:gd name="T40" fmla="*/ 128 w 495"/>
                <a:gd name="T41" fmla="*/ 16 h 80"/>
                <a:gd name="T42" fmla="*/ 157 w 495"/>
                <a:gd name="T43" fmla="*/ 0 h 80"/>
                <a:gd name="T44" fmla="*/ 186 w 495"/>
                <a:gd name="T45" fmla="*/ 16 h 80"/>
                <a:gd name="T46" fmla="*/ 222 w 495"/>
                <a:gd name="T47" fmla="*/ 62 h 80"/>
                <a:gd name="T48" fmla="*/ 248 w 495"/>
                <a:gd name="T49" fmla="*/ 76 h 80"/>
                <a:gd name="T50" fmla="*/ 274 w 495"/>
                <a:gd name="T51" fmla="*/ 62 h 80"/>
                <a:gd name="T52" fmla="*/ 310 w 495"/>
                <a:gd name="T53" fmla="*/ 16 h 80"/>
                <a:gd name="T54" fmla="*/ 339 w 495"/>
                <a:gd name="T55" fmla="*/ 0 h 80"/>
                <a:gd name="T56" fmla="*/ 368 w 495"/>
                <a:gd name="T57" fmla="*/ 16 h 80"/>
                <a:gd name="T58" fmla="*/ 404 w 495"/>
                <a:gd name="T59" fmla="*/ 62 h 80"/>
                <a:gd name="T60" fmla="*/ 430 w 495"/>
                <a:gd name="T61" fmla="*/ 76 h 80"/>
                <a:gd name="T62" fmla="*/ 456 w 495"/>
                <a:gd name="T63" fmla="*/ 62 h 80"/>
                <a:gd name="T64" fmla="*/ 492 w 495"/>
                <a:gd name="T65" fmla="*/ 16 h 80"/>
                <a:gd name="T66" fmla="*/ 495 w 495"/>
                <a:gd name="T67" fmla="*/ 18 h 80"/>
                <a:gd name="T68" fmla="*/ 459 w 495"/>
                <a:gd name="T69" fmla="*/ 65 h 80"/>
                <a:gd name="T70" fmla="*/ 430 w 495"/>
                <a:gd name="T7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5" h="80">
                  <a:moveTo>
                    <a:pt x="430" y="80"/>
                  </a:moveTo>
                  <a:cubicBezTo>
                    <a:pt x="430" y="80"/>
                    <a:pt x="430" y="80"/>
                    <a:pt x="430" y="80"/>
                  </a:cubicBezTo>
                  <a:cubicBezTo>
                    <a:pt x="419" y="80"/>
                    <a:pt x="409" y="75"/>
                    <a:pt x="401" y="65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58" y="9"/>
                    <a:pt x="349" y="4"/>
                    <a:pt x="339" y="4"/>
                  </a:cubicBezTo>
                  <a:cubicBezTo>
                    <a:pt x="329" y="4"/>
                    <a:pt x="320" y="9"/>
                    <a:pt x="313" y="18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69" y="75"/>
                    <a:pt x="259" y="80"/>
                    <a:pt x="248" y="80"/>
                  </a:cubicBezTo>
                  <a:cubicBezTo>
                    <a:pt x="237" y="80"/>
                    <a:pt x="227" y="75"/>
                    <a:pt x="219" y="65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76" y="9"/>
                    <a:pt x="166" y="4"/>
                    <a:pt x="157" y="4"/>
                  </a:cubicBezTo>
                  <a:cubicBezTo>
                    <a:pt x="147" y="4"/>
                    <a:pt x="138" y="9"/>
                    <a:pt x="131" y="1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87" y="75"/>
                    <a:pt x="76" y="80"/>
                    <a:pt x="66" y="80"/>
                  </a:cubicBezTo>
                  <a:cubicBezTo>
                    <a:pt x="55" y="80"/>
                    <a:pt x="45" y="75"/>
                    <a:pt x="37" y="6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7" y="71"/>
                    <a:pt x="56" y="76"/>
                    <a:pt x="66" y="76"/>
                  </a:cubicBezTo>
                  <a:cubicBezTo>
                    <a:pt x="75" y="76"/>
                    <a:pt x="84" y="71"/>
                    <a:pt x="92" y="6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36" y="6"/>
                    <a:pt x="146" y="0"/>
                    <a:pt x="157" y="0"/>
                  </a:cubicBezTo>
                  <a:cubicBezTo>
                    <a:pt x="168" y="0"/>
                    <a:pt x="178" y="6"/>
                    <a:pt x="186" y="16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9" y="71"/>
                    <a:pt x="238" y="76"/>
                    <a:pt x="248" y="76"/>
                  </a:cubicBezTo>
                  <a:cubicBezTo>
                    <a:pt x="257" y="76"/>
                    <a:pt x="267" y="71"/>
                    <a:pt x="274" y="62"/>
                  </a:cubicBezTo>
                  <a:cubicBezTo>
                    <a:pt x="310" y="16"/>
                    <a:pt x="310" y="16"/>
                    <a:pt x="310" y="16"/>
                  </a:cubicBezTo>
                  <a:cubicBezTo>
                    <a:pt x="318" y="6"/>
                    <a:pt x="328" y="0"/>
                    <a:pt x="339" y="0"/>
                  </a:cubicBezTo>
                  <a:cubicBezTo>
                    <a:pt x="350" y="0"/>
                    <a:pt x="360" y="6"/>
                    <a:pt x="368" y="16"/>
                  </a:cubicBezTo>
                  <a:cubicBezTo>
                    <a:pt x="404" y="62"/>
                    <a:pt x="404" y="62"/>
                    <a:pt x="404" y="62"/>
                  </a:cubicBezTo>
                  <a:cubicBezTo>
                    <a:pt x="411" y="71"/>
                    <a:pt x="420" y="76"/>
                    <a:pt x="430" y="76"/>
                  </a:cubicBezTo>
                  <a:cubicBezTo>
                    <a:pt x="440" y="76"/>
                    <a:pt x="449" y="71"/>
                    <a:pt x="456" y="62"/>
                  </a:cubicBezTo>
                  <a:cubicBezTo>
                    <a:pt x="492" y="16"/>
                    <a:pt x="492" y="16"/>
                    <a:pt x="492" y="16"/>
                  </a:cubicBezTo>
                  <a:cubicBezTo>
                    <a:pt x="495" y="18"/>
                    <a:pt x="495" y="18"/>
                    <a:pt x="495" y="18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1" y="75"/>
                    <a:pt x="441" y="80"/>
                    <a:pt x="430" y="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1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xlusive By Gmare.com Number 1">
      <a:dk1>
        <a:sysClr val="windowText" lastClr="000000"/>
      </a:dk1>
      <a:lt1>
        <a:sysClr val="window" lastClr="FFFFFF"/>
      </a:lt1>
      <a:dk2>
        <a:srgbClr val="6C7B95"/>
      </a:dk2>
      <a:lt2>
        <a:srgbClr val="293462"/>
      </a:lt2>
      <a:accent1>
        <a:srgbClr val="216583"/>
      </a:accent1>
      <a:accent2>
        <a:srgbClr val="293462"/>
      </a:accent2>
      <a:accent3>
        <a:srgbClr val="F7BE16"/>
      </a:accent3>
      <a:accent4>
        <a:srgbClr val="FFB997"/>
      </a:accent4>
      <a:accent5>
        <a:srgbClr val="F67E7D"/>
      </a:accent5>
      <a:accent6>
        <a:srgbClr val="843B62"/>
      </a:accent6>
      <a:hlink>
        <a:srgbClr val="0B032D"/>
      </a:hlink>
      <a:folHlink>
        <a:srgbClr val="5252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367</Words>
  <Application>Microsoft Office PowerPoint</Application>
  <PresentationFormat>Widescreen</PresentationFormat>
  <Paragraphs>77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Product Sans</vt:lpstr>
      <vt:lpstr>Wingdings</vt:lpstr>
      <vt:lpstr>Office Theme</vt:lpstr>
      <vt:lpstr>Manajemen Waktu Efektif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Waktu Efektif</dc:title>
  <dc:creator>Muhamad Rizki Sunarya</dc:creator>
  <cp:keywords>Funij.com</cp:keywords>
  <cp:lastModifiedBy>Core i7</cp:lastModifiedBy>
  <cp:revision>15</cp:revision>
  <dcterms:created xsi:type="dcterms:W3CDTF">2025-01-09T06:06:44Z</dcterms:created>
  <dcterms:modified xsi:type="dcterms:W3CDTF">2025-01-30T08:34:12Z</dcterms:modified>
</cp:coreProperties>
</file>