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C42A"/>
    <a:srgbClr val="ED1B2F"/>
    <a:srgbClr val="006CB8"/>
    <a:srgbClr val="082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42" y="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3E41C-A6D1-4BCF-B7F9-A371CA18F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213721-87AC-42C8-AD0F-DC2096AFE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89AB-392D-4258-A10E-C6805F83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9B2D5-13DF-4452-B93A-CB074EAD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12C27-D3C9-4EC1-B817-6CEDD3BC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9B77F-A604-48A5-AE19-E7BF6BEEF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14A507-59E5-41BB-BEA8-EB96FA2CD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B99A2-F72B-4327-A05B-13B6E0D7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BF64-0BD4-43DD-B5F4-9BA8E451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014B5-D648-4572-8B2D-EDC54B7E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4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5E462-E968-4C35-B607-7ED19AA1B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E2540-8321-498E-984D-AA8B37F83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12B5E-0E8C-401F-B6EF-199ECC62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EB6FD-D54D-4C25-AB4B-05016FB3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1AFA4-A816-4E06-9F2B-C9A3895E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7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67853-2400-4D4A-A821-6C5FA306F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F87C3-F91F-4359-B6EF-F285D1521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76484-0DB4-47A4-B659-3E8A6803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DB65B-3C30-421A-9E8A-893877BD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1327F-0876-4822-B3CA-200FA92F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A64C-B4BD-4B10-AFD9-70A932A10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004AC-1169-457A-B610-C3E34D188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F3904-3299-4B92-BDDB-8C84634D0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7598D-C9F4-4EF9-BD16-88C39E6C8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152C0-776A-4608-9576-92DBFF2C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CF99-E1EC-4829-8AE7-32D405FB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2845-AED0-4B74-B5CD-96C437E01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9FBBA-D06D-4D25-9180-3ABC265D1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2932E-022A-48B4-BC9A-80F268F5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B87AF-6EAA-48E0-996B-98C9FAF6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F1E29-C2BB-46AC-B0F6-984D32B7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2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C4916-985E-4E8A-950D-1A52FC00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98D30-81F7-4C90-8727-9948E10F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FF4C0-18D3-415D-8E31-121837ADD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875EC-AC2B-43FB-9926-336F8DC0E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7A5018-3419-488A-A947-CB8096396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06101C-5614-4EA5-8130-88C9B60B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FEDDE-2B6C-4B04-9362-BDE37E9A9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B9F7AB-A216-427E-BC2D-EC0A28F37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3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415B-639D-420B-9E65-5C1D6DC0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55B157-3228-4189-B068-3FFF172CA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D13FB-851E-461B-BDB5-75811DAD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95BE53-42ED-47CB-B581-2BDC514E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7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12C5F1-859B-4572-986F-4FECC337C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664C2B-50C3-41D1-8513-651C5A1B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9A231-F1AB-44C3-89D8-293746B1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5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9A10E-294E-4C01-B786-E8BB7E5DA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75994-0B0B-49D8-84FE-3C4C0637A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83BE1-83DF-455C-A92D-F9EBC3CF3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3D9B6-392A-49F7-91F8-79A3DAD4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EB37B-41D4-4F5F-80F2-2738940E5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4E601-FCF6-4B60-A7AE-AFB251D8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1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08DB-5672-4421-B222-628337E41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82ABF-034D-479B-A27B-7EE7F47A4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21C08-BF52-4AAB-ACFF-0600A9759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D6DD2-414A-4541-8019-936396C3B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F8D4A-17FA-465F-9BDE-A09CBE85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2AA44-6C15-4C73-ADF1-95A9F315B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6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AE02E-115B-401D-8089-DF98C089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DD6C0-B505-4C04-AD07-CC646E9C4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65FFB-177B-43EB-8A3E-715B4B4F1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F8B82-54E2-4CFF-8D53-788576540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7EEE8-4B2E-42AA-B09E-F487BDBCE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4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api.whatsapp.com/message/5VBLH7LG56VXJ1?autoload=1&amp;app_absent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hlinkClick r:id="rId2"/>
            <a:extLst>
              <a:ext uri="{FF2B5EF4-FFF2-40B4-BE49-F238E27FC236}">
                <a16:creationId xmlns:a16="http://schemas.microsoft.com/office/drawing/2014/main" id="{FDAF7392-DBF5-4061-85BD-8C7126EEC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87" y="5783058"/>
            <a:ext cx="1554615" cy="499915"/>
          </a:xfrm>
          <a:prstGeom prst="rect">
            <a:avLst/>
          </a:prstGeom>
        </p:spPr>
      </p:pic>
      <p:pic>
        <p:nvPicPr>
          <p:cNvPr id="32" name="Picture 31">
            <a:hlinkClick r:id="rId4"/>
            <a:extLst>
              <a:ext uri="{FF2B5EF4-FFF2-40B4-BE49-F238E27FC236}">
                <a16:creationId xmlns:a16="http://schemas.microsoft.com/office/drawing/2014/main" id="{79A9D778-99AE-4FD8-9A27-798DE0B094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41" y="6282973"/>
            <a:ext cx="4224894" cy="317019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49A59C11-022B-4D00-B749-BFA616C22DFA}"/>
              </a:ext>
            </a:extLst>
          </p:cNvPr>
          <p:cNvSpPr txBox="1">
            <a:spLocks/>
          </p:cNvSpPr>
          <p:nvPr/>
        </p:nvSpPr>
        <p:spPr>
          <a:xfrm>
            <a:off x="9170829" y="3527758"/>
            <a:ext cx="411480" cy="210312"/>
          </a:xfrm>
          <a:custGeom>
            <a:avLst/>
            <a:gdLst/>
            <a:ahLst/>
            <a:cxnLst/>
            <a:rect l="l" t="t" r="r" b="b"/>
            <a:pathLst>
              <a:path w="502133" h="303000">
                <a:moveTo>
                  <a:pt x="257617" y="0"/>
                </a:moveTo>
                <a:cubicBezTo>
                  <a:pt x="342154" y="0"/>
                  <a:pt x="404668" y="26919"/>
                  <a:pt x="445157" y="80756"/>
                </a:cubicBezTo>
                <a:cubicBezTo>
                  <a:pt x="485646" y="134593"/>
                  <a:pt x="504556" y="208674"/>
                  <a:pt x="501886" y="303000"/>
                </a:cubicBezTo>
                <a:lnTo>
                  <a:pt x="0" y="303000"/>
                </a:lnTo>
                <a:cubicBezTo>
                  <a:pt x="1780" y="261177"/>
                  <a:pt x="8232" y="221800"/>
                  <a:pt x="19355" y="184870"/>
                </a:cubicBezTo>
                <a:cubicBezTo>
                  <a:pt x="30478" y="147941"/>
                  <a:pt x="46496" y="115906"/>
                  <a:pt x="67408" y="88765"/>
                </a:cubicBezTo>
                <a:cubicBezTo>
                  <a:pt x="88320" y="61624"/>
                  <a:pt x="114570" y="40044"/>
                  <a:pt x="146161" y="24027"/>
                </a:cubicBezTo>
                <a:cubicBezTo>
                  <a:pt x="177752" y="8009"/>
                  <a:pt x="214904" y="0"/>
                  <a:pt x="257617" y="0"/>
                </a:cubicBezTo>
                <a:close/>
              </a:path>
            </a:pathLst>
          </a:custGeom>
          <a:solidFill>
            <a:srgbClr val="3A1DE7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1500" b="1" dirty="0">
              <a:latin typeface="Trade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59330A2-DF07-4F51-AD00-111A813353B5}"/>
              </a:ext>
            </a:extLst>
          </p:cNvPr>
          <p:cNvSpPr txBox="1">
            <a:spLocks/>
          </p:cNvSpPr>
          <p:nvPr/>
        </p:nvSpPr>
        <p:spPr>
          <a:xfrm>
            <a:off x="4042657" y="2701701"/>
            <a:ext cx="949044" cy="1735243"/>
          </a:xfrm>
          <a:custGeom>
            <a:avLst/>
            <a:gdLst/>
            <a:ahLst/>
            <a:cxnLst/>
            <a:rect l="l" t="t" r="r" b="b"/>
            <a:pathLst>
              <a:path w="949044" h="1735243">
                <a:moveTo>
                  <a:pt x="176194" y="0"/>
                </a:moveTo>
                <a:cubicBezTo>
                  <a:pt x="210899" y="0"/>
                  <a:pt x="239374" y="1335"/>
                  <a:pt x="261621" y="4005"/>
                </a:cubicBezTo>
                <a:cubicBezTo>
                  <a:pt x="283868" y="6674"/>
                  <a:pt x="301665" y="10234"/>
                  <a:pt x="315013" y="14683"/>
                </a:cubicBezTo>
                <a:cubicBezTo>
                  <a:pt x="328361" y="19132"/>
                  <a:pt x="337927" y="24916"/>
                  <a:pt x="343711" y="32035"/>
                </a:cubicBezTo>
                <a:cubicBezTo>
                  <a:pt x="349496" y="39155"/>
                  <a:pt x="352388" y="47163"/>
                  <a:pt x="352388" y="56062"/>
                </a:cubicBezTo>
                <a:lnTo>
                  <a:pt x="352388" y="1445591"/>
                </a:lnTo>
                <a:lnTo>
                  <a:pt x="895652" y="1445591"/>
                </a:lnTo>
                <a:cubicBezTo>
                  <a:pt x="904551" y="1445591"/>
                  <a:pt x="912337" y="1448038"/>
                  <a:pt x="919011" y="1452932"/>
                </a:cubicBezTo>
                <a:cubicBezTo>
                  <a:pt x="925685" y="1457827"/>
                  <a:pt x="931247" y="1465836"/>
                  <a:pt x="935696" y="1476959"/>
                </a:cubicBezTo>
                <a:cubicBezTo>
                  <a:pt x="940146" y="1488082"/>
                  <a:pt x="943483" y="1502765"/>
                  <a:pt x="945707" y="1521007"/>
                </a:cubicBezTo>
                <a:cubicBezTo>
                  <a:pt x="947932" y="1539250"/>
                  <a:pt x="949044" y="1561719"/>
                  <a:pt x="949044" y="1588415"/>
                </a:cubicBezTo>
                <a:cubicBezTo>
                  <a:pt x="949044" y="1615111"/>
                  <a:pt x="947932" y="1637580"/>
                  <a:pt x="945707" y="1655822"/>
                </a:cubicBezTo>
                <a:cubicBezTo>
                  <a:pt x="943483" y="1674065"/>
                  <a:pt x="940146" y="1689192"/>
                  <a:pt x="935696" y="1701206"/>
                </a:cubicBezTo>
                <a:cubicBezTo>
                  <a:pt x="931247" y="1713219"/>
                  <a:pt x="925685" y="1721895"/>
                  <a:pt x="919011" y="1727234"/>
                </a:cubicBezTo>
                <a:cubicBezTo>
                  <a:pt x="912337" y="1732573"/>
                  <a:pt x="904551" y="1735243"/>
                  <a:pt x="895652" y="1735243"/>
                </a:cubicBezTo>
                <a:lnTo>
                  <a:pt x="104114" y="1735243"/>
                </a:lnTo>
                <a:cubicBezTo>
                  <a:pt x="74749" y="1735243"/>
                  <a:pt x="50055" y="1726567"/>
                  <a:pt x="30033" y="1709215"/>
                </a:cubicBezTo>
                <a:cubicBezTo>
                  <a:pt x="10011" y="1691862"/>
                  <a:pt x="0" y="1663609"/>
                  <a:pt x="0" y="1624455"/>
                </a:cubicBezTo>
                <a:lnTo>
                  <a:pt x="0" y="56062"/>
                </a:lnTo>
                <a:cubicBezTo>
                  <a:pt x="0" y="47163"/>
                  <a:pt x="2892" y="39155"/>
                  <a:pt x="8676" y="32035"/>
                </a:cubicBezTo>
                <a:cubicBezTo>
                  <a:pt x="14460" y="24916"/>
                  <a:pt x="24026" y="19132"/>
                  <a:pt x="37374" y="14683"/>
                </a:cubicBezTo>
                <a:cubicBezTo>
                  <a:pt x="50722" y="10234"/>
                  <a:pt x="68742" y="6674"/>
                  <a:pt x="91434" y="4005"/>
                </a:cubicBezTo>
                <a:cubicBezTo>
                  <a:pt x="114126" y="1335"/>
                  <a:pt x="142379" y="0"/>
                  <a:pt x="176194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1500" b="1" dirty="0">
              <a:latin typeface="Trade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2A866AC-58EA-4D9F-9CCE-C7292E469C85}"/>
              </a:ext>
            </a:extLst>
          </p:cNvPr>
          <p:cNvSpPr txBox="1">
            <a:spLocks/>
          </p:cNvSpPr>
          <p:nvPr/>
        </p:nvSpPr>
        <p:spPr>
          <a:xfrm>
            <a:off x="6642010" y="3124834"/>
            <a:ext cx="1894084" cy="1320119"/>
          </a:xfrm>
          <a:custGeom>
            <a:avLst/>
            <a:gdLst/>
            <a:ahLst/>
            <a:cxnLst/>
            <a:rect l="l" t="t" r="r" b="b"/>
            <a:pathLst>
              <a:path w="1894084" h="1320119">
                <a:moveTo>
                  <a:pt x="688758" y="0"/>
                </a:moveTo>
                <a:cubicBezTo>
                  <a:pt x="737701" y="0"/>
                  <a:pt x="781749" y="5116"/>
                  <a:pt x="820904" y="15350"/>
                </a:cubicBezTo>
                <a:cubicBezTo>
                  <a:pt x="860058" y="25583"/>
                  <a:pt x="894985" y="40266"/>
                  <a:pt x="925685" y="59398"/>
                </a:cubicBezTo>
                <a:cubicBezTo>
                  <a:pt x="956386" y="78530"/>
                  <a:pt x="982860" y="101444"/>
                  <a:pt x="1005106" y="128141"/>
                </a:cubicBezTo>
                <a:cubicBezTo>
                  <a:pt x="1027353" y="154837"/>
                  <a:pt x="1046040" y="184647"/>
                  <a:pt x="1061168" y="217572"/>
                </a:cubicBezTo>
                <a:cubicBezTo>
                  <a:pt x="1096763" y="179308"/>
                  <a:pt x="1131690" y="146383"/>
                  <a:pt x="1165950" y="118797"/>
                </a:cubicBezTo>
                <a:cubicBezTo>
                  <a:pt x="1200210" y="91211"/>
                  <a:pt x="1234025" y="68742"/>
                  <a:pt x="1267395" y="51389"/>
                </a:cubicBezTo>
                <a:cubicBezTo>
                  <a:pt x="1300765" y="34037"/>
                  <a:pt x="1334135" y="21134"/>
                  <a:pt x="1367505" y="12680"/>
                </a:cubicBezTo>
                <a:cubicBezTo>
                  <a:pt x="1400875" y="4226"/>
                  <a:pt x="1434912" y="0"/>
                  <a:pt x="1469617" y="0"/>
                </a:cubicBezTo>
                <a:cubicBezTo>
                  <a:pt x="1548815" y="0"/>
                  <a:pt x="1615555" y="13348"/>
                  <a:pt x="1669838" y="40044"/>
                </a:cubicBezTo>
                <a:cubicBezTo>
                  <a:pt x="1724120" y="66740"/>
                  <a:pt x="1767946" y="103002"/>
                  <a:pt x="1801316" y="148830"/>
                </a:cubicBezTo>
                <a:cubicBezTo>
                  <a:pt x="1834686" y="194658"/>
                  <a:pt x="1858489" y="248273"/>
                  <a:pt x="1872727" y="309674"/>
                </a:cubicBezTo>
                <a:cubicBezTo>
                  <a:pt x="1886966" y="371075"/>
                  <a:pt x="1894084" y="436035"/>
                  <a:pt x="1894084" y="504555"/>
                </a:cubicBezTo>
                <a:lnTo>
                  <a:pt x="1894084" y="1266727"/>
                </a:lnTo>
                <a:cubicBezTo>
                  <a:pt x="1894084" y="1275626"/>
                  <a:pt x="1891414" y="1283412"/>
                  <a:pt x="1886076" y="1290086"/>
                </a:cubicBezTo>
                <a:cubicBezTo>
                  <a:pt x="1880736" y="1296760"/>
                  <a:pt x="1871837" y="1302322"/>
                  <a:pt x="1859379" y="1306771"/>
                </a:cubicBezTo>
                <a:cubicBezTo>
                  <a:pt x="1846922" y="1311220"/>
                  <a:pt x="1830014" y="1314557"/>
                  <a:pt x="1808656" y="1316782"/>
                </a:cubicBezTo>
                <a:cubicBezTo>
                  <a:pt x="1787300" y="1319007"/>
                  <a:pt x="1760158" y="1320119"/>
                  <a:pt x="1727234" y="1320119"/>
                </a:cubicBezTo>
                <a:cubicBezTo>
                  <a:pt x="1693419" y="1320119"/>
                  <a:pt x="1665833" y="1319007"/>
                  <a:pt x="1644476" y="1316782"/>
                </a:cubicBezTo>
                <a:cubicBezTo>
                  <a:pt x="1623119" y="1314557"/>
                  <a:pt x="1605989" y="1311220"/>
                  <a:pt x="1593086" y="1306771"/>
                </a:cubicBezTo>
                <a:cubicBezTo>
                  <a:pt x="1580183" y="1302322"/>
                  <a:pt x="1571284" y="1296760"/>
                  <a:pt x="1566390" y="1290086"/>
                </a:cubicBezTo>
                <a:cubicBezTo>
                  <a:pt x="1561496" y="1283412"/>
                  <a:pt x="1559049" y="1275626"/>
                  <a:pt x="1559049" y="1266727"/>
                </a:cubicBezTo>
                <a:lnTo>
                  <a:pt x="1559049" y="560616"/>
                </a:lnTo>
                <a:cubicBezTo>
                  <a:pt x="1559049" y="520572"/>
                  <a:pt x="1555267" y="484088"/>
                  <a:pt x="1547703" y="451163"/>
                </a:cubicBezTo>
                <a:cubicBezTo>
                  <a:pt x="1540139" y="418238"/>
                  <a:pt x="1528571" y="389984"/>
                  <a:pt x="1512998" y="366403"/>
                </a:cubicBezTo>
                <a:cubicBezTo>
                  <a:pt x="1497425" y="342821"/>
                  <a:pt x="1477848" y="324579"/>
                  <a:pt x="1454267" y="311676"/>
                </a:cubicBezTo>
                <a:cubicBezTo>
                  <a:pt x="1430685" y="298773"/>
                  <a:pt x="1402432" y="292321"/>
                  <a:pt x="1369507" y="292321"/>
                </a:cubicBezTo>
                <a:cubicBezTo>
                  <a:pt x="1329463" y="292321"/>
                  <a:pt x="1288974" y="307894"/>
                  <a:pt x="1248040" y="339039"/>
                </a:cubicBezTo>
                <a:cubicBezTo>
                  <a:pt x="1207106" y="370185"/>
                  <a:pt x="1162613" y="415568"/>
                  <a:pt x="1114560" y="475189"/>
                </a:cubicBezTo>
                <a:lnTo>
                  <a:pt x="1114560" y="1266727"/>
                </a:lnTo>
                <a:cubicBezTo>
                  <a:pt x="1114560" y="1275626"/>
                  <a:pt x="1111890" y="1283412"/>
                  <a:pt x="1106551" y="1290086"/>
                </a:cubicBezTo>
                <a:cubicBezTo>
                  <a:pt x="1101212" y="1296760"/>
                  <a:pt x="1092090" y="1302322"/>
                  <a:pt x="1079188" y="1306771"/>
                </a:cubicBezTo>
                <a:cubicBezTo>
                  <a:pt x="1066284" y="1311220"/>
                  <a:pt x="1049155" y="1314557"/>
                  <a:pt x="1027798" y="1316782"/>
                </a:cubicBezTo>
                <a:cubicBezTo>
                  <a:pt x="1006441" y="1319007"/>
                  <a:pt x="979745" y="1320119"/>
                  <a:pt x="947710" y="1320119"/>
                </a:cubicBezTo>
                <a:cubicBezTo>
                  <a:pt x="914785" y="1320119"/>
                  <a:pt x="887643" y="1319007"/>
                  <a:pt x="866287" y="1316782"/>
                </a:cubicBezTo>
                <a:cubicBezTo>
                  <a:pt x="844930" y="1314557"/>
                  <a:pt x="827800" y="1311220"/>
                  <a:pt x="814897" y="1306771"/>
                </a:cubicBezTo>
                <a:cubicBezTo>
                  <a:pt x="801994" y="1302322"/>
                  <a:pt x="792872" y="1296760"/>
                  <a:pt x="787533" y="1290086"/>
                </a:cubicBezTo>
                <a:cubicBezTo>
                  <a:pt x="782194" y="1283412"/>
                  <a:pt x="779524" y="1275626"/>
                  <a:pt x="779524" y="1266727"/>
                </a:cubicBezTo>
                <a:lnTo>
                  <a:pt x="779524" y="560616"/>
                </a:lnTo>
                <a:cubicBezTo>
                  <a:pt x="779524" y="520572"/>
                  <a:pt x="775742" y="484088"/>
                  <a:pt x="768179" y="451163"/>
                </a:cubicBezTo>
                <a:cubicBezTo>
                  <a:pt x="760615" y="418238"/>
                  <a:pt x="749269" y="389984"/>
                  <a:pt x="734141" y="366403"/>
                </a:cubicBezTo>
                <a:cubicBezTo>
                  <a:pt x="719014" y="342821"/>
                  <a:pt x="699436" y="324579"/>
                  <a:pt x="675410" y="311676"/>
                </a:cubicBezTo>
                <a:cubicBezTo>
                  <a:pt x="651383" y="298773"/>
                  <a:pt x="623353" y="292321"/>
                  <a:pt x="591317" y="292321"/>
                </a:cubicBezTo>
                <a:cubicBezTo>
                  <a:pt x="550384" y="292321"/>
                  <a:pt x="509449" y="307894"/>
                  <a:pt x="468516" y="339039"/>
                </a:cubicBezTo>
                <a:cubicBezTo>
                  <a:pt x="427582" y="370185"/>
                  <a:pt x="383533" y="415568"/>
                  <a:pt x="336370" y="475189"/>
                </a:cubicBezTo>
                <a:lnTo>
                  <a:pt x="336370" y="1266727"/>
                </a:lnTo>
                <a:cubicBezTo>
                  <a:pt x="336370" y="1275626"/>
                  <a:pt x="333701" y="1283412"/>
                  <a:pt x="328361" y="1290086"/>
                </a:cubicBezTo>
                <a:cubicBezTo>
                  <a:pt x="323022" y="1296760"/>
                  <a:pt x="313901" y="1302322"/>
                  <a:pt x="300998" y="1306771"/>
                </a:cubicBezTo>
                <a:cubicBezTo>
                  <a:pt x="288095" y="1311220"/>
                  <a:pt x="270965" y="1314557"/>
                  <a:pt x="249608" y="1316782"/>
                </a:cubicBezTo>
                <a:cubicBezTo>
                  <a:pt x="228251" y="1319007"/>
                  <a:pt x="201110" y="1320119"/>
                  <a:pt x="168185" y="1320119"/>
                </a:cubicBezTo>
                <a:cubicBezTo>
                  <a:pt x="135260" y="1320119"/>
                  <a:pt x="108119" y="1319007"/>
                  <a:pt x="86762" y="1316782"/>
                </a:cubicBezTo>
                <a:cubicBezTo>
                  <a:pt x="65405" y="1314557"/>
                  <a:pt x="48275" y="1311220"/>
                  <a:pt x="35372" y="1306771"/>
                </a:cubicBezTo>
                <a:cubicBezTo>
                  <a:pt x="22469" y="1302322"/>
                  <a:pt x="13348" y="1296760"/>
                  <a:pt x="8009" y="1290086"/>
                </a:cubicBezTo>
                <a:cubicBezTo>
                  <a:pt x="2669" y="1283412"/>
                  <a:pt x="0" y="1275626"/>
                  <a:pt x="0" y="1266727"/>
                </a:cubicBezTo>
                <a:lnTo>
                  <a:pt x="0" y="76083"/>
                </a:lnTo>
                <a:cubicBezTo>
                  <a:pt x="0" y="67185"/>
                  <a:pt x="2224" y="59398"/>
                  <a:pt x="6674" y="52724"/>
                </a:cubicBezTo>
                <a:cubicBezTo>
                  <a:pt x="11123" y="46050"/>
                  <a:pt x="19132" y="40488"/>
                  <a:pt x="30700" y="36039"/>
                </a:cubicBezTo>
                <a:cubicBezTo>
                  <a:pt x="42269" y="31590"/>
                  <a:pt x="57174" y="28253"/>
                  <a:pt x="75416" y="26028"/>
                </a:cubicBezTo>
                <a:cubicBezTo>
                  <a:pt x="93659" y="23803"/>
                  <a:pt x="116573" y="22691"/>
                  <a:pt x="144158" y="22691"/>
                </a:cubicBezTo>
                <a:cubicBezTo>
                  <a:pt x="172634" y="22691"/>
                  <a:pt x="196216" y="23803"/>
                  <a:pt x="214903" y="26028"/>
                </a:cubicBezTo>
                <a:cubicBezTo>
                  <a:pt x="233590" y="28253"/>
                  <a:pt x="248051" y="31590"/>
                  <a:pt x="258284" y="36039"/>
                </a:cubicBezTo>
                <a:cubicBezTo>
                  <a:pt x="268518" y="40488"/>
                  <a:pt x="275859" y="46050"/>
                  <a:pt x="280308" y="52724"/>
                </a:cubicBezTo>
                <a:cubicBezTo>
                  <a:pt x="284758" y="59398"/>
                  <a:pt x="286982" y="67185"/>
                  <a:pt x="286982" y="76083"/>
                </a:cubicBezTo>
                <a:lnTo>
                  <a:pt x="286982" y="213568"/>
                </a:lnTo>
                <a:cubicBezTo>
                  <a:pt x="352833" y="142379"/>
                  <a:pt x="418460" y="88986"/>
                  <a:pt x="483866" y="53392"/>
                </a:cubicBezTo>
                <a:cubicBezTo>
                  <a:pt x="549271" y="17797"/>
                  <a:pt x="617568" y="0"/>
                  <a:pt x="688758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1500" b="1" dirty="0">
              <a:latin typeface="Trade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48B79D8-B065-4FF7-849B-0161CFD8260E}"/>
              </a:ext>
            </a:extLst>
          </p:cNvPr>
          <p:cNvSpPr txBox="1">
            <a:spLocks/>
          </p:cNvSpPr>
          <p:nvPr/>
        </p:nvSpPr>
        <p:spPr>
          <a:xfrm>
            <a:off x="8791926" y="3124834"/>
            <a:ext cx="1169287" cy="1342811"/>
          </a:xfrm>
          <a:custGeom>
            <a:avLst/>
            <a:gdLst/>
            <a:ahLst/>
            <a:cxnLst/>
            <a:rect l="l" t="t" r="r" b="b"/>
            <a:pathLst>
              <a:path w="1169287" h="1342811">
                <a:moveTo>
                  <a:pt x="607335" y="0"/>
                </a:moveTo>
                <a:cubicBezTo>
                  <a:pt x="707000" y="0"/>
                  <a:pt x="792205" y="14682"/>
                  <a:pt x="862949" y="44048"/>
                </a:cubicBezTo>
                <a:cubicBezTo>
                  <a:pt x="933694" y="73414"/>
                  <a:pt x="991758" y="114125"/>
                  <a:pt x="1037141" y="166182"/>
                </a:cubicBezTo>
                <a:cubicBezTo>
                  <a:pt x="1082525" y="218240"/>
                  <a:pt x="1115895" y="279863"/>
                  <a:pt x="1137251" y="351053"/>
                </a:cubicBezTo>
                <a:cubicBezTo>
                  <a:pt x="1158609" y="422242"/>
                  <a:pt x="1169287" y="499660"/>
                  <a:pt x="1169287" y="583308"/>
                </a:cubicBezTo>
                <a:lnTo>
                  <a:pt x="1169287" y="636700"/>
                </a:lnTo>
                <a:cubicBezTo>
                  <a:pt x="1169287" y="677634"/>
                  <a:pt x="1160166" y="707890"/>
                  <a:pt x="1141923" y="727467"/>
                </a:cubicBezTo>
                <a:cubicBezTo>
                  <a:pt x="1123681" y="747044"/>
                  <a:pt x="1098542" y="756832"/>
                  <a:pt x="1066507" y="756832"/>
                </a:cubicBezTo>
                <a:lnTo>
                  <a:pt x="341709" y="756832"/>
                </a:lnTo>
                <a:cubicBezTo>
                  <a:pt x="341709" y="807555"/>
                  <a:pt x="347716" y="853606"/>
                  <a:pt x="359729" y="894984"/>
                </a:cubicBezTo>
                <a:cubicBezTo>
                  <a:pt x="371743" y="936363"/>
                  <a:pt x="390875" y="971513"/>
                  <a:pt x="417125" y="1000434"/>
                </a:cubicBezTo>
                <a:cubicBezTo>
                  <a:pt x="443377" y="1029355"/>
                  <a:pt x="477192" y="1051379"/>
                  <a:pt x="518571" y="1066507"/>
                </a:cubicBezTo>
                <a:cubicBezTo>
                  <a:pt x="559949" y="1081634"/>
                  <a:pt x="609560" y="1089198"/>
                  <a:pt x="667401" y="1089198"/>
                </a:cubicBezTo>
                <a:cubicBezTo>
                  <a:pt x="726133" y="1089198"/>
                  <a:pt x="777745" y="1084971"/>
                  <a:pt x="822238" y="1076518"/>
                </a:cubicBezTo>
                <a:cubicBezTo>
                  <a:pt x="866731" y="1068064"/>
                  <a:pt x="905219" y="1058720"/>
                  <a:pt x="937699" y="1048487"/>
                </a:cubicBezTo>
                <a:cubicBezTo>
                  <a:pt x="970179" y="1038253"/>
                  <a:pt x="997097" y="1028910"/>
                  <a:pt x="1018454" y="1020456"/>
                </a:cubicBezTo>
                <a:cubicBezTo>
                  <a:pt x="1039811" y="1012002"/>
                  <a:pt x="1057163" y="1007775"/>
                  <a:pt x="1070511" y="1007775"/>
                </a:cubicBezTo>
                <a:cubicBezTo>
                  <a:pt x="1078520" y="1007775"/>
                  <a:pt x="1085194" y="1009333"/>
                  <a:pt x="1090533" y="1012447"/>
                </a:cubicBezTo>
                <a:cubicBezTo>
                  <a:pt x="1095873" y="1015562"/>
                  <a:pt x="1100322" y="1021123"/>
                  <a:pt x="1103881" y="1029132"/>
                </a:cubicBezTo>
                <a:cubicBezTo>
                  <a:pt x="1107441" y="1037141"/>
                  <a:pt x="1109888" y="1048487"/>
                  <a:pt x="1111223" y="1063170"/>
                </a:cubicBezTo>
                <a:cubicBezTo>
                  <a:pt x="1112557" y="1077852"/>
                  <a:pt x="1113225" y="1096317"/>
                  <a:pt x="1113225" y="1118564"/>
                </a:cubicBezTo>
                <a:cubicBezTo>
                  <a:pt x="1113225" y="1138141"/>
                  <a:pt x="1112781" y="1154826"/>
                  <a:pt x="1111890" y="1168619"/>
                </a:cubicBezTo>
                <a:cubicBezTo>
                  <a:pt x="1111000" y="1182412"/>
                  <a:pt x="1109665" y="1194203"/>
                  <a:pt x="1107886" y="1203991"/>
                </a:cubicBezTo>
                <a:cubicBezTo>
                  <a:pt x="1106105" y="1213780"/>
                  <a:pt x="1103437" y="1222011"/>
                  <a:pt x="1099877" y="1228685"/>
                </a:cubicBezTo>
                <a:cubicBezTo>
                  <a:pt x="1096317" y="1235359"/>
                  <a:pt x="1091645" y="1241811"/>
                  <a:pt x="1085861" y="1248040"/>
                </a:cubicBezTo>
                <a:cubicBezTo>
                  <a:pt x="1080077" y="1254269"/>
                  <a:pt x="1064282" y="1262722"/>
                  <a:pt x="1038476" y="1273401"/>
                </a:cubicBezTo>
                <a:cubicBezTo>
                  <a:pt x="1012669" y="1284079"/>
                  <a:pt x="979745" y="1294535"/>
                  <a:pt x="939701" y="1304769"/>
                </a:cubicBezTo>
                <a:cubicBezTo>
                  <a:pt x="899657" y="1315002"/>
                  <a:pt x="853829" y="1323901"/>
                  <a:pt x="802216" y="1331465"/>
                </a:cubicBezTo>
                <a:cubicBezTo>
                  <a:pt x="750603" y="1339029"/>
                  <a:pt x="695432" y="1342811"/>
                  <a:pt x="636701" y="1342811"/>
                </a:cubicBezTo>
                <a:cubicBezTo>
                  <a:pt x="530806" y="1342811"/>
                  <a:pt x="438038" y="1329463"/>
                  <a:pt x="358395" y="1302766"/>
                </a:cubicBezTo>
                <a:cubicBezTo>
                  <a:pt x="278751" y="1276070"/>
                  <a:pt x="212233" y="1235582"/>
                  <a:pt x="158841" y="1181300"/>
                </a:cubicBezTo>
                <a:cubicBezTo>
                  <a:pt x="105449" y="1127018"/>
                  <a:pt x="65628" y="1058498"/>
                  <a:pt x="39377" y="975740"/>
                </a:cubicBezTo>
                <a:cubicBezTo>
                  <a:pt x="13125" y="892982"/>
                  <a:pt x="0" y="795987"/>
                  <a:pt x="0" y="684753"/>
                </a:cubicBezTo>
                <a:cubicBezTo>
                  <a:pt x="0" y="578859"/>
                  <a:pt x="13793" y="483420"/>
                  <a:pt x="41379" y="398438"/>
                </a:cubicBezTo>
                <a:cubicBezTo>
                  <a:pt x="68965" y="313456"/>
                  <a:pt x="109009" y="241376"/>
                  <a:pt x="161511" y="182200"/>
                </a:cubicBezTo>
                <a:cubicBezTo>
                  <a:pt x="214013" y="123024"/>
                  <a:pt x="277861" y="77863"/>
                  <a:pt x="353055" y="46718"/>
                </a:cubicBezTo>
                <a:cubicBezTo>
                  <a:pt x="428249" y="15572"/>
                  <a:pt x="513009" y="0"/>
                  <a:pt x="607335" y="0"/>
                </a:cubicBezTo>
                <a:close/>
                <a:moveTo>
                  <a:pt x="599326" y="237594"/>
                </a:moveTo>
                <a:cubicBezTo>
                  <a:pt x="556613" y="237594"/>
                  <a:pt x="519461" y="245603"/>
                  <a:pt x="487870" y="261621"/>
                </a:cubicBezTo>
                <a:cubicBezTo>
                  <a:pt x="456279" y="277638"/>
                  <a:pt x="430029" y="299218"/>
                  <a:pt x="409117" y="326359"/>
                </a:cubicBezTo>
                <a:cubicBezTo>
                  <a:pt x="388205" y="353500"/>
                  <a:pt x="372187" y="385535"/>
                  <a:pt x="361064" y="422464"/>
                </a:cubicBezTo>
                <a:cubicBezTo>
                  <a:pt x="349941" y="459394"/>
                  <a:pt x="343489" y="498771"/>
                  <a:pt x="341709" y="540594"/>
                </a:cubicBezTo>
                <a:lnTo>
                  <a:pt x="843595" y="540594"/>
                </a:lnTo>
                <a:cubicBezTo>
                  <a:pt x="846265" y="446268"/>
                  <a:pt x="827355" y="372187"/>
                  <a:pt x="786866" y="318350"/>
                </a:cubicBezTo>
                <a:cubicBezTo>
                  <a:pt x="746377" y="264513"/>
                  <a:pt x="683863" y="237594"/>
                  <a:pt x="599326" y="23759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1500" b="1" dirty="0">
              <a:latin typeface="Trade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64B7355-0836-49C6-87EB-19F51F5F799A}"/>
              </a:ext>
            </a:extLst>
          </p:cNvPr>
          <p:cNvSpPr txBox="1">
            <a:spLocks/>
          </p:cNvSpPr>
          <p:nvPr/>
        </p:nvSpPr>
        <p:spPr>
          <a:xfrm>
            <a:off x="10232934" y="3124834"/>
            <a:ext cx="1137252" cy="1320119"/>
          </a:xfrm>
          <a:custGeom>
            <a:avLst/>
            <a:gdLst/>
            <a:ahLst/>
            <a:cxnLst/>
            <a:rect l="l" t="t" r="r" b="b"/>
            <a:pathLst>
              <a:path w="1137252" h="1320119">
                <a:moveTo>
                  <a:pt x="700772" y="0"/>
                </a:moveTo>
                <a:cubicBezTo>
                  <a:pt x="781750" y="0"/>
                  <a:pt x="850047" y="13348"/>
                  <a:pt x="905664" y="40044"/>
                </a:cubicBezTo>
                <a:cubicBezTo>
                  <a:pt x="961281" y="66740"/>
                  <a:pt x="1006219" y="103002"/>
                  <a:pt x="1040479" y="148830"/>
                </a:cubicBezTo>
                <a:cubicBezTo>
                  <a:pt x="1074739" y="194658"/>
                  <a:pt x="1099433" y="248273"/>
                  <a:pt x="1114561" y="309674"/>
                </a:cubicBezTo>
                <a:cubicBezTo>
                  <a:pt x="1129688" y="371075"/>
                  <a:pt x="1137252" y="444934"/>
                  <a:pt x="1137252" y="531251"/>
                </a:cubicBezTo>
                <a:lnTo>
                  <a:pt x="1137252" y="1266727"/>
                </a:lnTo>
                <a:cubicBezTo>
                  <a:pt x="1137252" y="1275626"/>
                  <a:pt x="1134583" y="1283412"/>
                  <a:pt x="1129243" y="1290086"/>
                </a:cubicBezTo>
                <a:cubicBezTo>
                  <a:pt x="1123904" y="1296760"/>
                  <a:pt x="1115005" y="1302322"/>
                  <a:pt x="1102547" y="1306771"/>
                </a:cubicBezTo>
                <a:cubicBezTo>
                  <a:pt x="1090089" y="1311220"/>
                  <a:pt x="1072959" y="1314557"/>
                  <a:pt x="1051157" y="1316782"/>
                </a:cubicBezTo>
                <a:cubicBezTo>
                  <a:pt x="1029356" y="1319007"/>
                  <a:pt x="1002437" y="1320119"/>
                  <a:pt x="970402" y="1320119"/>
                </a:cubicBezTo>
                <a:cubicBezTo>
                  <a:pt x="937476" y="1320119"/>
                  <a:pt x="910113" y="1319007"/>
                  <a:pt x="888312" y="1316782"/>
                </a:cubicBezTo>
                <a:cubicBezTo>
                  <a:pt x="866510" y="1314557"/>
                  <a:pt x="849380" y="1311220"/>
                  <a:pt x="836922" y="1306771"/>
                </a:cubicBezTo>
                <a:cubicBezTo>
                  <a:pt x="824464" y="1302322"/>
                  <a:pt x="815565" y="1296760"/>
                  <a:pt x="810226" y="1290086"/>
                </a:cubicBezTo>
                <a:cubicBezTo>
                  <a:pt x="804886" y="1283412"/>
                  <a:pt x="802217" y="1275626"/>
                  <a:pt x="802217" y="1266727"/>
                </a:cubicBezTo>
                <a:lnTo>
                  <a:pt x="802217" y="587313"/>
                </a:lnTo>
                <a:cubicBezTo>
                  <a:pt x="802217" y="529471"/>
                  <a:pt x="797990" y="484088"/>
                  <a:pt x="789536" y="451163"/>
                </a:cubicBezTo>
                <a:cubicBezTo>
                  <a:pt x="781082" y="418238"/>
                  <a:pt x="768847" y="389984"/>
                  <a:pt x="752829" y="366403"/>
                </a:cubicBezTo>
                <a:cubicBezTo>
                  <a:pt x="736812" y="342821"/>
                  <a:pt x="716122" y="324579"/>
                  <a:pt x="690761" y="311676"/>
                </a:cubicBezTo>
                <a:cubicBezTo>
                  <a:pt x="665400" y="298773"/>
                  <a:pt x="635812" y="292321"/>
                  <a:pt x="601996" y="292321"/>
                </a:cubicBezTo>
                <a:cubicBezTo>
                  <a:pt x="559283" y="292321"/>
                  <a:pt x="516124" y="307894"/>
                  <a:pt x="472520" y="339039"/>
                </a:cubicBezTo>
                <a:cubicBezTo>
                  <a:pt x="428917" y="370185"/>
                  <a:pt x="383534" y="415568"/>
                  <a:pt x="336371" y="475189"/>
                </a:cubicBezTo>
                <a:lnTo>
                  <a:pt x="336371" y="1266727"/>
                </a:lnTo>
                <a:cubicBezTo>
                  <a:pt x="336371" y="1275626"/>
                  <a:pt x="333702" y="1283412"/>
                  <a:pt x="328362" y="1290086"/>
                </a:cubicBezTo>
                <a:cubicBezTo>
                  <a:pt x="323023" y="1296760"/>
                  <a:pt x="313902" y="1302322"/>
                  <a:pt x="300998" y="1306771"/>
                </a:cubicBezTo>
                <a:cubicBezTo>
                  <a:pt x="288096" y="1311220"/>
                  <a:pt x="270966" y="1314557"/>
                  <a:pt x="249608" y="1316782"/>
                </a:cubicBezTo>
                <a:cubicBezTo>
                  <a:pt x="228252" y="1319007"/>
                  <a:pt x="201111" y="1320119"/>
                  <a:pt x="168186" y="1320119"/>
                </a:cubicBezTo>
                <a:cubicBezTo>
                  <a:pt x="135260" y="1320119"/>
                  <a:pt x="108120" y="1319007"/>
                  <a:pt x="86763" y="1316782"/>
                </a:cubicBezTo>
                <a:cubicBezTo>
                  <a:pt x="65406" y="1314557"/>
                  <a:pt x="48276" y="1311220"/>
                  <a:pt x="35373" y="1306771"/>
                </a:cubicBezTo>
                <a:cubicBezTo>
                  <a:pt x="22470" y="1302322"/>
                  <a:pt x="13348" y="1296760"/>
                  <a:pt x="8010" y="1290086"/>
                </a:cubicBezTo>
                <a:cubicBezTo>
                  <a:pt x="2670" y="1283412"/>
                  <a:pt x="0" y="1275626"/>
                  <a:pt x="0" y="1266727"/>
                </a:cubicBezTo>
                <a:lnTo>
                  <a:pt x="0" y="76083"/>
                </a:lnTo>
                <a:cubicBezTo>
                  <a:pt x="0" y="67185"/>
                  <a:pt x="2226" y="59398"/>
                  <a:pt x="6674" y="52724"/>
                </a:cubicBezTo>
                <a:cubicBezTo>
                  <a:pt x="11124" y="46050"/>
                  <a:pt x="19132" y="40488"/>
                  <a:pt x="30701" y="36039"/>
                </a:cubicBezTo>
                <a:cubicBezTo>
                  <a:pt x="42270" y="31590"/>
                  <a:pt x="57174" y="28253"/>
                  <a:pt x="75417" y="26028"/>
                </a:cubicBezTo>
                <a:cubicBezTo>
                  <a:pt x="93660" y="23803"/>
                  <a:pt x="116573" y="22691"/>
                  <a:pt x="144160" y="22691"/>
                </a:cubicBezTo>
                <a:cubicBezTo>
                  <a:pt x="172635" y="22691"/>
                  <a:pt x="196216" y="23803"/>
                  <a:pt x="214904" y="26028"/>
                </a:cubicBezTo>
                <a:cubicBezTo>
                  <a:pt x="233591" y="28253"/>
                  <a:pt x="248052" y="31590"/>
                  <a:pt x="258285" y="36039"/>
                </a:cubicBezTo>
                <a:cubicBezTo>
                  <a:pt x="268518" y="40488"/>
                  <a:pt x="275860" y="46050"/>
                  <a:pt x="280309" y="52724"/>
                </a:cubicBezTo>
                <a:cubicBezTo>
                  <a:pt x="284758" y="59398"/>
                  <a:pt x="286983" y="67185"/>
                  <a:pt x="286983" y="76083"/>
                </a:cubicBezTo>
                <a:lnTo>
                  <a:pt x="286983" y="213568"/>
                </a:lnTo>
                <a:cubicBezTo>
                  <a:pt x="352833" y="142379"/>
                  <a:pt x="419796" y="88986"/>
                  <a:pt x="487871" y="53392"/>
                </a:cubicBezTo>
                <a:cubicBezTo>
                  <a:pt x="555946" y="17797"/>
                  <a:pt x="626913" y="0"/>
                  <a:pt x="700772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1500" b="1" dirty="0">
              <a:latin typeface="Trade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EBB2E30-F5F5-48DB-BBE5-FBED8FD8FEB0}"/>
              </a:ext>
            </a:extLst>
          </p:cNvPr>
          <p:cNvSpPr txBox="1">
            <a:spLocks/>
          </p:cNvSpPr>
          <p:nvPr/>
        </p:nvSpPr>
        <p:spPr>
          <a:xfrm>
            <a:off x="5168487" y="3147524"/>
            <a:ext cx="1135917" cy="1320120"/>
          </a:xfrm>
          <a:custGeom>
            <a:avLst/>
            <a:gdLst/>
            <a:ahLst/>
            <a:cxnLst/>
            <a:rect l="l" t="t" r="r" b="b"/>
            <a:pathLst>
              <a:path w="1135917" h="1320120">
                <a:moveTo>
                  <a:pt x="166850" y="0"/>
                </a:moveTo>
                <a:cubicBezTo>
                  <a:pt x="199775" y="0"/>
                  <a:pt x="226916" y="1112"/>
                  <a:pt x="248273" y="3337"/>
                </a:cubicBezTo>
                <a:cubicBezTo>
                  <a:pt x="269630" y="5562"/>
                  <a:pt x="286760" y="8899"/>
                  <a:pt x="299663" y="13348"/>
                </a:cubicBezTo>
                <a:cubicBezTo>
                  <a:pt x="312566" y="17797"/>
                  <a:pt x="321687" y="23359"/>
                  <a:pt x="327026" y="30033"/>
                </a:cubicBezTo>
                <a:cubicBezTo>
                  <a:pt x="332366" y="36707"/>
                  <a:pt x="335035" y="44494"/>
                  <a:pt x="335035" y="53392"/>
                </a:cubicBezTo>
                <a:lnTo>
                  <a:pt x="335035" y="726133"/>
                </a:lnTo>
                <a:cubicBezTo>
                  <a:pt x="335035" y="788423"/>
                  <a:pt x="339040" y="836031"/>
                  <a:pt x="347048" y="868956"/>
                </a:cubicBezTo>
                <a:cubicBezTo>
                  <a:pt x="355057" y="901882"/>
                  <a:pt x="367293" y="930135"/>
                  <a:pt x="383755" y="953716"/>
                </a:cubicBezTo>
                <a:cubicBezTo>
                  <a:pt x="400218" y="977298"/>
                  <a:pt x="421130" y="995540"/>
                  <a:pt x="446491" y="1008443"/>
                </a:cubicBezTo>
                <a:cubicBezTo>
                  <a:pt x="471852" y="1021346"/>
                  <a:pt x="501440" y="1027798"/>
                  <a:pt x="535256" y="1027798"/>
                </a:cubicBezTo>
                <a:cubicBezTo>
                  <a:pt x="577969" y="1027798"/>
                  <a:pt x="620905" y="1012225"/>
                  <a:pt x="664064" y="981080"/>
                </a:cubicBezTo>
                <a:cubicBezTo>
                  <a:pt x="707223" y="949935"/>
                  <a:pt x="753273" y="904551"/>
                  <a:pt x="802216" y="844930"/>
                </a:cubicBezTo>
                <a:lnTo>
                  <a:pt x="802216" y="53392"/>
                </a:lnTo>
                <a:cubicBezTo>
                  <a:pt x="802216" y="44494"/>
                  <a:pt x="804663" y="36707"/>
                  <a:pt x="809557" y="30033"/>
                </a:cubicBezTo>
                <a:cubicBezTo>
                  <a:pt x="814452" y="23359"/>
                  <a:pt x="823350" y="17797"/>
                  <a:pt x="836253" y="13348"/>
                </a:cubicBezTo>
                <a:cubicBezTo>
                  <a:pt x="849156" y="8899"/>
                  <a:pt x="866286" y="5562"/>
                  <a:pt x="887643" y="3337"/>
                </a:cubicBezTo>
                <a:cubicBezTo>
                  <a:pt x="909000" y="1112"/>
                  <a:pt x="936141" y="0"/>
                  <a:pt x="969066" y="0"/>
                </a:cubicBezTo>
                <a:cubicBezTo>
                  <a:pt x="1001991" y="0"/>
                  <a:pt x="1029132" y="1112"/>
                  <a:pt x="1050489" y="3337"/>
                </a:cubicBezTo>
                <a:cubicBezTo>
                  <a:pt x="1071846" y="5562"/>
                  <a:pt x="1088753" y="8899"/>
                  <a:pt x="1101212" y="13348"/>
                </a:cubicBezTo>
                <a:cubicBezTo>
                  <a:pt x="1113670" y="17797"/>
                  <a:pt x="1122568" y="23359"/>
                  <a:pt x="1127908" y="30033"/>
                </a:cubicBezTo>
                <a:cubicBezTo>
                  <a:pt x="1133247" y="36707"/>
                  <a:pt x="1135917" y="44494"/>
                  <a:pt x="1135917" y="53392"/>
                </a:cubicBezTo>
                <a:lnTo>
                  <a:pt x="1135917" y="1244036"/>
                </a:lnTo>
                <a:cubicBezTo>
                  <a:pt x="1135917" y="1252935"/>
                  <a:pt x="1133692" y="1260721"/>
                  <a:pt x="1129243" y="1267395"/>
                </a:cubicBezTo>
                <a:cubicBezTo>
                  <a:pt x="1124793" y="1274069"/>
                  <a:pt x="1117007" y="1279631"/>
                  <a:pt x="1105883" y="1284080"/>
                </a:cubicBezTo>
                <a:cubicBezTo>
                  <a:pt x="1094760" y="1288529"/>
                  <a:pt x="1080077" y="1291866"/>
                  <a:pt x="1061835" y="1294091"/>
                </a:cubicBezTo>
                <a:cubicBezTo>
                  <a:pt x="1043593" y="1296316"/>
                  <a:pt x="1020678" y="1297428"/>
                  <a:pt x="993093" y="1297428"/>
                </a:cubicBezTo>
                <a:cubicBezTo>
                  <a:pt x="963727" y="1297428"/>
                  <a:pt x="939923" y="1296316"/>
                  <a:pt x="921681" y="1294091"/>
                </a:cubicBezTo>
                <a:cubicBezTo>
                  <a:pt x="903439" y="1291866"/>
                  <a:pt x="888978" y="1288529"/>
                  <a:pt x="878300" y="1284080"/>
                </a:cubicBezTo>
                <a:cubicBezTo>
                  <a:pt x="867621" y="1279631"/>
                  <a:pt x="860057" y="1274069"/>
                  <a:pt x="855608" y="1267395"/>
                </a:cubicBezTo>
                <a:cubicBezTo>
                  <a:pt x="851159" y="1260721"/>
                  <a:pt x="848934" y="1252935"/>
                  <a:pt x="848934" y="1244036"/>
                </a:cubicBezTo>
                <a:lnTo>
                  <a:pt x="848934" y="1106551"/>
                </a:lnTo>
                <a:cubicBezTo>
                  <a:pt x="783084" y="1177741"/>
                  <a:pt x="716121" y="1231133"/>
                  <a:pt x="648046" y="1266728"/>
                </a:cubicBezTo>
                <a:cubicBezTo>
                  <a:pt x="579971" y="1302322"/>
                  <a:pt x="509449" y="1320120"/>
                  <a:pt x="436480" y="1320120"/>
                </a:cubicBezTo>
                <a:cubicBezTo>
                  <a:pt x="354612" y="1320120"/>
                  <a:pt x="285870" y="1306772"/>
                  <a:pt x="230253" y="1280075"/>
                </a:cubicBezTo>
                <a:cubicBezTo>
                  <a:pt x="174637" y="1253379"/>
                  <a:pt x="129698" y="1216895"/>
                  <a:pt x="95438" y="1170622"/>
                </a:cubicBezTo>
                <a:cubicBezTo>
                  <a:pt x="61178" y="1124349"/>
                  <a:pt x="36707" y="1070734"/>
                  <a:pt x="22024" y="1009778"/>
                </a:cubicBezTo>
                <a:cubicBezTo>
                  <a:pt x="7341" y="948822"/>
                  <a:pt x="0" y="872961"/>
                  <a:pt x="0" y="782194"/>
                </a:cubicBezTo>
                <a:lnTo>
                  <a:pt x="0" y="53392"/>
                </a:lnTo>
                <a:cubicBezTo>
                  <a:pt x="0" y="44494"/>
                  <a:pt x="2447" y="36707"/>
                  <a:pt x="7341" y="30033"/>
                </a:cubicBezTo>
                <a:cubicBezTo>
                  <a:pt x="12235" y="23359"/>
                  <a:pt x="21134" y="17797"/>
                  <a:pt x="34037" y="13348"/>
                </a:cubicBezTo>
                <a:cubicBezTo>
                  <a:pt x="46940" y="8899"/>
                  <a:pt x="64293" y="5562"/>
                  <a:pt x="86095" y="3337"/>
                </a:cubicBezTo>
                <a:cubicBezTo>
                  <a:pt x="107896" y="1112"/>
                  <a:pt x="134815" y="0"/>
                  <a:pt x="16685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1500" b="1" dirty="0">
              <a:latin typeface="Trade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EA0B3AA-62AB-4D5F-A3B2-BF1D6606F92D}"/>
              </a:ext>
            </a:extLst>
          </p:cNvPr>
          <p:cNvSpPr txBox="1">
            <a:spLocks/>
          </p:cNvSpPr>
          <p:nvPr/>
        </p:nvSpPr>
        <p:spPr>
          <a:xfrm>
            <a:off x="1834953" y="2654922"/>
            <a:ext cx="1828800" cy="1828800"/>
          </a:xfrm>
          <a:custGeom>
            <a:avLst/>
            <a:gdLst/>
            <a:ahLst/>
            <a:cxnLst/>
            <a:rect l="l" t="t" r="r" b="b"/>
            <a:pathLst>
              <a:path w="3657600" h="3657600">
                <a:moveTo>
                  <a:pt x="1828800" y="0"/>
                </a:moveTo>
                <a:cubicBezTo>
                  <a:pt x="2838818" y="0"/>
                  <a:pt x="3657600" y="818782"/>
                  <a:pt x="3657600" y="1828800"/>
                </a:cubicBezTo>
                <a:cubicBezTo>
                  <a:pt x="3657600" y="2838818"/>
                  <a:pt x="2838818" y="3657600"/>
                  <a:pt x="1828800" y="3657600"/>
                </a:cubicBezTo>
                <a:cubicBezTo>
                  <a:pt x="818782" y="3657600"/>
                  <a:pt x="0" y="2838818"/>
                  <a:pt x="0" y="1828800"/>
                </a:cubicBezTo>
                <a:cubicBezTo>
                  <a:pt x="0" y="818782"/>
                  <a:pt x="818782" y="0"/>
                  <a:pt x="1828800" y="0"/>
                </a:cubicBezTo>
                <a:close/>
                <a:moveTo>
                  <a:pt x="1574217" y="669804"/>
                </a:moveTo>
                <a:cubicBezTo>
                  <a:pt x="1533686" y="669804"/>
                  <a:pt x="1499822" y="671404"/>
                  <a:pt x="1472623" y="674604"/>
                </a:cubicBezTo>
                <a:cubicBezTo>
                  <a:pt x="1445425" y="677804"/>
                  <a:pt x="1423826" y="682070"/>
                  <a:pt x="1407827" y="687403"/>
                </a:cubicBezTo>
                <a:cubicBezTo>
                  <a:pt x="1391828" y="692736"/>
                  <a:pt x="1380362" y="699669"/>
                  <a:pt x="1373429" y="708202"/>
                </a:cubicBezTo>
                <a:cubicBezTo>
                  <a:pt x="1366496" y="716735"/>
                  <a:pt x="1363030" y="726334"/>
                  <a:pt x="1363030" y="737000"/>
                </a:cubicBezTo>
                <a:lnTo>
                  <a:pt x="1363030" y="2616885"/>
                </a:lnTo>
                <a:cubicBezTo>
                  <a:pt x="1363030" y="2663816"/>
                  <a:pt x="1375029" y="2697680"/>
                  <a:pt x="1399028" y="2718479"/>
                </a:cubicBezTo>
                <a:cubicBezTo>
                  <a:pt x="1423026" y="2739278"/>
                  <a:pt x="1452624" y="2749677"/>
                  <a:pt x="1487822" y="2749677"/>
                </a:cubicBezTo>
                <a:lnTo>
                  <a:pt x="2436564" y="2749677"/>
                </a:lnTo>
                <a:cubicBezTo>
                  <a:pt x="2447230" y="2749677"/>
                  <a:pt x="2456563" y="2746477"/>
                  <a:pt x="2464563" y="2740078"/>
                </a:cubicBezTo>
                <a:cubicBezTo>
                  <a:pt x="2472562" y="2733678"/>
                  <a:pt x="2479229" y="2723279"/>
                  <a:pt x="2484561" y="2708880"/>
                </a:cubicBezTo>
                <a:cubicBezTo>
                  <a:pt x="2489894" y="2694481"/>
                  <a:pt x="2493894" y="2676348"/>
                  <a:pt x="2496561" y="2654483"/>
                </a:cubicBezTo>
                <a:cubicBezTo>
                  <a:pt x="2499227" y="2632618"/>
                  <a:pt x="2500560" y="2605686"/>
                  <a:pt x="2500560" y="2573688"/>
                </a:cubicBezTo>
                <a:cubicBezTo>
                  <a:pt x="2500560" y="2541690"/>
                  <a:pt x="2499227" y="2514758"/>
                  <a:pt x="2496561" y="2492893"/>
                </a:cubicBezTo>
                <a:cubicBezTo>
                  <a:pt x="2493894" y="2471028"/>
                  <a:pt x="2489894" y="2453429"/>
                  <a:pt x="2484561" y="2440096"/>
                </a:cubicBezTo>
                <a:cubicBezTo>
                  <a:pt x="2479229" y="2426764"/>
                  <a:pt x="2472562" y="2417164"/>
                  <a:pt x="2464563" y="2411298"/>
                </a:cubicBezTo>
                <a:cubicBezTo>
                  <a:pt x="2456563" y="2405432"/>
                  <a:pt x="2447230" y="2402498"/>
                  <a:pt x="2436564" y="2402498"/>
                </a:cubicBezTo>
                <a:lnTo>
                  <a:pt x="1785404" y="2402498"/>
                </a:lnTo>
                <a:lnTo>
                  <a:pt x="1785404" y="737000"/>
                </a:lnTo>
                <a:cubicBezTo>
                  <a:pt x="1785404" y="726334"/>
                  <a:pt x="1781938" y="716735"/>
                  <a:pt x="1775005" y="708202"/>
                </a:cubicBezTo>
                <a:cubicBezTo>
                  <a:pt x="1768072" y="699669"/>
                  <a:pt x="1756606" y="692736"/>
                  <a:pt x="1740607" y="687403"/>
                </a:cubicBezTo>
                <a:cubicBezTo>
                  <a:pt x="1724608" y="682070"/>
                  <a:pt x="1703276" y="677804"/>
                  <a:pt x="1676611" y="674604"/>
                </a:cubicBezTo>
                <a:cubicBezTo>
                  <a:pt x="1649946" y="671404"/>
                  <a:pt x="1615815" y="669804"/>
                  <a:pt x="1574217" y="669804"/>
                </a:cubicBezTo>
                <a:close/>
              </a:path>
            </a:pathLst>
          </a:custGeom>
          <a:solidFill>
            <a:srgbClr val="3A1DE7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</p:spTree>
    <p:extLst>
      <p:ext uri="{BB962C8B-B14F-4D97-AF65-F5344CB8AC3E}">
        <p14:creationId xmlns:p14="http://schemas.microsoft.com/office/powerpoint/2010/main" val="4059402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Trade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Lumen Logo</dc:title>
  <dc:creator>Muhamad Rizki Sunarya</dc:creator>
  <cp:keywords>Funij.com</cp:keywords>
  <cp:lastModifiedBy>Muhamad Rizki Sunarya</cp:lastModifiedBy>
  <cp:revision>26</cp:revision>
  <dcterms:created xsi:type="dcterms:W3CDTF">2025-03-11T04:35:59Z</dcterms:created>
  <dcterms:modified xsi:type="dcterms:W3CDTF">2025-03-13T07:17:57Z</dcterms:modified>
</cp:coreProperties>
</file>