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77" r:id="rId2"/>
    <p:sldId id="274" r:id="rId3"/>
  </p:sldIdLst>
  <p:sldSz cx="11430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 userDrawn="1">
          <p15:clr>
            <a:srgbClr val="A4A3A4"/>
          </p15:clr>
        </p15:guide>
        <p15:guide id="2" pos="2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9EDB"/>
    <a:srgbClr val="000000"/>
    <a:srgbClr val="1FF2ED"/>
    <a:srgbClr val="FD194A"/>
    <a:srgbClr val="0018A7"/>
    <a:srgbClr val="FF5CF0"/>
    <a:srgbClr val="005595"/>
    <a:srgbClr val="009F63"/>
    <a:srgbClr val="1D52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81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684" y="1542"/>
      </p:cViewPr>
      <p:guideLst>
        <p:guide orient="horz" pos="2280"/>
        <p:guide pos="2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7C6EE-0584-4D7F-AE3F-5333BDEF44E0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6BF3F1-A8EC-4861-8C01-A70B9A31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4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ij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1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B4DC2E-3691-44AA-9378-CC2F21EE29EA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9EDB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F2E49A-A8B8-4CFB-8913-DD70CF42BF0C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3FFBF06-0F18-4AF3-9BF8-D24FC425B388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BFB112D-08B3-41AE-B77F-FB5AE9131F79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5FC52B-905B-4ED9-AFA6-E349DD5845BB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DCA5852-E1A8-447A-A0A8-14319A24C575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3D4BACE-66E1-48BF-8DA0-898B3D88D24B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B26E308-FD2A-431C-8E77-F56D458FBAAD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55EBB7A-4D27-482A-BA9D-779BEF85A96B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926B7AB-B413-4EAC-B921-3A89420EF967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F0B34AB-E4FA-42C8-A47D-2C39379A83B1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AFE63DB-CA28-4DA9-8E4C-AB7AC73BA56E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65126"/>
            <a:ext cx="98583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825625"/>
            <a:ext cx="9858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61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B2505AB3-411F-4FF2-8F23-753CB9FBD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1357"/>
            <a:ext cx="11430001" cy="6858000"/>
          </a:xfrm>
          <a:prstGeom prst="rect">
            <a:avLst/>
          </a:prstGeom>
          <a:solidFill>
            <a:srgbClr val="009ED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D597286A-768A-4A98-AA68-B0F0698C9E94}"/>
              </a:ext>
            </a:extLst>
          </p:cNvPr>
          <p:cNvSpPr>
            <a:spLocks noEditPoints="1"/>
          </p:cNvSpPr>
          <p:nvPr/>
        </p:nvSpPr>
        <p:spPr bwMode="auto">
          <a:xfrm>
            <a:off x="3396995" y="1115236"/>
            <a:ext cx="2936336" cy="3886875"/>
          </a:xfrm>
          <a:custGeom>
            <a:avLst/>
            <a:gdLst>
              <a:gd name="T0" fmla="*/ 1153 w 1191"/>
              <a:gd name="T1" fmla="*/ 1518 h 1518"/>
              <a:gd name="T2" fmla="*/ 723 w 1191"/>
              <a:gd name="T3" fmla="*/ 1409 h 1518"/>
              <a:gd name="T4" fmla="*/ 364 w 1191"/>
              <a:gd name="T5" fmla="*/ 1366 h 1518"/>
              <a:gd name="T6" fmla="*/ 843 w 1191"/>
              <a:gd name="T7" fmla="*/ 1309 h 1518"/>
              <a:gd name="T8" fmla="*/ 209 w 1191"/>
              <a:gd name="T9" fmla="*/ 1208 h 1518"/>
              <a:gd name="T10" fmla="*/ 607 w 1191"/>
              <a:gd name="T11" fmla="*/ 1307 h 1518"/>
              <a:gd name="T12" fmla="*/ 403 w 1191"/>
              <a:gd name="T13" fmla="*/ 1092 h 1518"/>
              <a:gd name="T14" fmla="*/ 726 w 1191"/>
              <a:gd name="T15" fmla="*/ 1312 h 1518"/>
              <a:gd name="T16" fmla="*/ 377 w 1191"/>
              <a:gd name="T17" fmla="*/ 1347 h 1518"/>
              <a:gd name="T18" fmla="*/ 68 w 1191"/>
              <a:gd name="T19" fmla="*/ 976 h 1518"/>
              <a:gd name="T20" fmla="*/ 406 w 1191"/>
              <a:gd name="T21" fmla="*/ 1223 h 1518"/>
              <a:gd name="T22" fmla="*/ 347 w 1191"/>
              <a:gd name="T23" fmla="*/ 1156 h 1518"/>
              <a:gd name="T24" fmla="*/ 364 w 1191"/>
              <a:gd name="T25" fmla="*/ 1035 h 1518"/>
              <a:gd name="T26" fmla="*/ 233 w 1191"/>
              <a:gd name="T27" fmla="*/ 1199 h 1518"/>
              <a:gd name="T28" fmla="*/ 9 w 1191"/>
              <a:gd name="T29" fmla="*/ 725 h 1518"/>
              <a:gd name="T30" fmla="*/ 230 w 1191"/>
              <a:gd name="T31" fmla="*/ 1037 h 1518"/>
              <a:gd name="T32" fmla="*/ 191 w 1191"/>
              <a:gd name="T33" fmla="*/ 874 h 1518"/>
              <a:gd name="T34" fmla="*/ 271 w 1191"/>
              <a:gd name="T35" fmla="*/ 1052 h 1518"/>
              <a:gd name="T36" fmla="*/ 141 w 1191"/>
              <a:gd name="T37" fmla="*/ 1014 h 1518"/>
              <a:gd name="T38" fmla="*/ 9 w 1191"/>
              <a:gd name="T39" fmla="*/ 725 h 1518"/>
              <a:gd name="T40" fmla="*/ 33 w 1191"/>
              <a:gd name="T41" fmla="*/ 451 h 1518"/>
              <a:gd name="T42" fmla="*/ 130 w 1191"/>
              <a:gd name="T43" fmla="*/ 819 h 1518"/>
              <a:gd name="T44" fmla="*/ 198 w 1191"/>
              <a:gd name="T45" fmla="*/ 559 h 1518"/>
              <a:gd name="T46" fmla="*/ 211 w 1191"/>
              <a:gd name="T47" fmla="*/ 631 h 1518"/>
              <a:gd name="T48" fmla="*/ 163 w 1191"/>
              <a:gd name="T49" fmla="*/ 906 h 1518"/>
              <a:gd name="T50" fmla="*/ 29 w 1191"/>
              <a:gd name="T51" fmla="*/ 711 h 1518"/>
              <a:gd name="T52" fmla="*/ 50 w 1191"/>
              <a:gd name="T53" fmla="*/ 412 h 1518"/>
              <a:gd name="T54" fmla="*/ 130 w 1191"/>
              <a:gd name="T55" fmla="*/ 210 h 1518"/>
              <a:gd name="T56" fmla="*/ 113 w 1191"/>
              <a:gd name="T57" fmla="*/ 559 h 1518"/>
              <a:gd name="T58" fmla="*/ 122 w 1191"/>
              <a:gd name="T59" fmla="*/ 530 h 1518"/>
              <a:gd name="T60" fmla="*/ 278 w 1191"/>
              <a:gd name="T61" fmla="*/ 316 h 1518"/>
              <a:gd name="T62" fmla="*/ 113 w 1191"/>
              <a:gd name="T63" fmla="*/ 666 h 1518"/>
              <a:gd name="T64" fmla="*/ 183 w 1191"/>
              <a:gd name="T65" fmla="*/ 148 h 1518"/>
              <a:gd name="T66" fmla="*/ 188 w 1191"/>
              <a:gd name="T67" fmla="*/ 282 h 1518"/>
              <a:gd name="T68" fmla="*/ 166 w 1191"/>
              <a:gd name="T69" fmla="*/ 357 h 1518"/>
              <a:gd name="T70" fmla="*/ 358 w 1191"/>
              <a:gd name="T71" fmla="*/ 144 h 1518"/>
              <a:gd name="T72" fmla="*/ 140 w 1191"/>
              <a:gd name="T73" fmla="*/ 439 h 1518"/>
              <a:gd name="T74" fmla="*/ 183 w 1191"/>
              <a:gd name="T75" fmla="*/ 148 h 1518"/>
              <a:gd name="T76" fmla="*/ 330 w 1191"/>
              <a:gd name="T77" fmla="*/ 147 h 1518"/>
              <a:gd name="T78" fmla="*/ 268 w 1191"/>
              <a:gd name="T79" fmla="*/ 12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91" h="1518">
                <a:moveTo>
                  <a:pt x="1191" y="1484"/>
                </a:moveTo>
                <a:cubicBezTo>
                  <a:pt x="1180" y="1496"/>
                  <a:pt x="1166" y="1508"/>
                  <a:pt x="1153" y="1518"/>
                </a:cubicBezTo>
                <a:cubicBezTo>
                  <a:pt x="1068" y="1430"/>
                  <a:pt x="968" y="1333"/>
                  <a:pt x="874" y="1333"/>
                </a:cubicBezTo>
                <a:cubicBezTo>
                  <a:pt x="815" y="1333"/>
                  <a:pt x="773" y="1378"/>
                  <a:pt x="723" y="1409"/>
                </a:cubicBezTo>
                <a:cubicBezTo>
                  <a:pt x="655" y="1453"/>
                  <a:pt x="561" y="1478"/>
                  <a:pt x="480" y="1446"/>
                </a:cubicBezTo>
                <a:cubicBezTo>
                  <a:pt x="437" y="1429"/>
                  <a:pt x="395" y="1405"/>
                  <a:pt x="364" y="1366"/>
                </a:cubicBezTo>
                <a:cubicBezTo>
                  <a:pt x="427" y="1409"/>
                  <a:pt x="522" y="1415"/>
                  <a:pt x="593" y="1386"/>
                </a:cubicBezTo>
                <a:cubicBezTo>
                  <a:pt x="673" y="1353"/>
                  <a:pt x="753" y="1309"/>
                  <a:pt x="843" y="1309"/>
                </a:cubicBezTo>
                <a:cubicBezTo>
                  <a:pt x="976" y="1309"/>
                  <a:pt x="1102" y="1399"/>
                  <a:pt x="1191" y="1484"/>
                </a:cubicBezTo>
                <a:close/>
                <a:moveTo>
                  <a:pt x="209" y="1208"/>
                </a:moveTo>
                <a:cubicBezTo>
                  <a:pt x="297" y="1308"/>
                  <a:pt x="440" y="1276"/>
                  <a:pt x="558" y="1301"/>
                </a:cubicBezTo>
                <a:cubicBezTo>
                  <a:pt x="574" y="1304"/>
                  <a:pt x="589" y="1310"/>
                  <a:pt x="607" y="1307"/>
                </a:cubicBezTo>
                <a:cubicBezTo>
                  <a:pt x="593" y="1298"/>
                  <a:pt x="575" y="1297"/>
                  <a:pt x="558" y="1291"/>
                </a:cubicBezTo>
                <a:cubicBezTo>
                  <a:pt x="467" y="1257"/>
                  <a:pt x="453" y="1159"/>
                  <a:pt x="403" y="1092"/>
                </a:cubicBezTo>
                <a:cubicBezTo>
                  <a:pt x="467" y="1134"/>
                  <a:pt x="520" y="1192"/>
                  <a:pt x="579" y="1247"/>
                </a:cubicBezTo>
                <a:cubicBezTo>
                  <a:pt x="621" y="1285"/>
                  <a:pt x="672" y="1301"/>
                  <a:pt x="726" y="1312"/>
                </a:cubicBezTo>
                <a:cubicBezTo>
                  <a:pt x="713" y="1317"/>
                  <a:pt x="696" y="1315"/>
                  <a:pt x="682" y="1319"/>
                </a:cubicBezTo>
                <a:cubicBezTo>
                  <a:pt x="586" y="1343"/>
                  <a:pt x="479" y="1380"/>
                  <a:pt x="377" y="1347"/>
                </a:cubicBezTo>
                <a:cubicBezTo>
                  <a:pt x="311" y="1325"/>
                  <a:pt x="242" y="1273"/>
                  <a:pt x="209" y="1208"/>
                </a:cubicBezTo>
                <a:close/>
                <a:moveTo>
                  <a:pt x="68" y="976"/>
                </a:moveTo>
                <a:cubicBezTo>
                  <a:pt x="123" y="1100"/>
                  <a:pt x="261" y="1110"/>
                  <a:pt x="352" y="1186"/>
                </a:cubicBezTo>
                <a:cubicBezTo>
                  <a:pt x="370" y="1201"/>
                  <a:pt x="387" y="1214"/>
                  <a:pt x="406" y="1223"/>
                </a:cubicBezTo>
                <a:cubicBezTo>
                  <a:pt x="407" y="1222"/>
                  <a:pt x="407" y="1222"/>
                  <a:pt x="407" y="1222"/>
                </a:cubicBezTo>
                <a:cubicBezTo>
                  <a:pt x="386" y="1203"/>
                  <a:pt x="363" y="1180"/>
                  <a:pt x="347" y="1156"/>
                </a:cubicBezTo>
                <a:cubicBezTo>
                  <a:pt x="294" y="1080"/>
                  <a:pt x="312" y="976"/>
                  <a:pt x="271" y="895"/>
                </a:cubicBezTo>
                <a:cubicBezTo>
                  <a:pt x="308" y="939"/>
                  <a:pt x="342" y="984"/>
                  <a:pt x="364" y="1035"/>
                </a:cubicBezTo>
                <a:cubicBezTo>
                  <a:pt x="398" y="1116"/>
                  <a:pt x="409" y="1208"/>
                  <a:pt x="485" y="1270"/>
                </a:cubicBezTo>
                <a:cubicBezTo>
                  <a:pt x="403" y="1242"/>
                  <a:pt x="308" y="1248"/>
                  <a:pt x="233" y="1199"/>
                </a:cubicBezTo>
                <a:cubicBezTo>
                  <a:pt x="155" y="1148"/>
                  <a:pt x="83" y="1067"/>
                  <a:pt x="68" y="976"/>
                </a:cubicBezTo>
                <a:close/>
                <a:moveTo>
                  <a:pt x="9" y="725"/>
                </a:moveTo>
                <a:cubicBezTo>
                  <a:pt x="17" y="834"/>
                  <a:pt x="134" y="893"/>
                  <a:pt x="189" y="982"/>
                </a:cubicBezTo>
                <a:cubicBezTo>
                  <a:pt x="201" y="1002"/>
                  <a:pt x="213" y="1022"/>
                  <a:pt x="230" y="1037"/>
                </a:cubicBezTo>
                <a:cubicBezTo>
                  <a:pt x="228" y="1025"/>
                  <a:pt x="218" y="1015"/>
                  <a:pt x="213" y="1004"/>
                </a:cubicBezTo>
                <a:cubicBezTo>
                  <a:pt x="195" y="965"/>
                  <a:pt x="187" y="920"/>
                  <a:pt x="191" y="874"/>
                </a:cubicBezTo>
                <a:cubicBezTo>
                  <a:pt x="197" y="819"/>
                  <a:pt x="220" y="767"/>
                  <a:pt x="211" y="708"/>
                </a:cubicBezTo>
                <a:cubicBezTo>
                  <a:pt x="259" y="811"/>
                  <a:pt x="244" y="940"/>
                  <a:pt x="271" y="1052"/>
                </a:cubicBezTo>
                <a:cubicBezTo>
                  <a:pt x="277" y="1077"/>
                  <a:pt x="292" y="1099"/>
                  <a:pt x="302" y="1122"/>
                </a:cubicBezTo>
                <a:cubicBezTo>
                  <a:pt x="255" y="1086"/>
                  <a:pt x="193" y="1054"/>
                  <a:pt x="141" y="1014"/>
                </a:cubicBezTo>
                <a:cubicBezTo>
                  <a:pt x="91" y="974"/>
                  <a:pt x="48" y="928"/>
                  <a:pt x="26" y="868"/>
                </a:cubicBezTo>
                <a:cubicBezTo>
                  <a:pt x="9" y="825"/>
                  <a:pt x="5" y="773"/>
                  <a:pt x="9" y="725"/>
                </a:cubicBezTo>
                <a:close/>
                <a:moveTo>
                  <a:pt x="12" y="523"/>
                </a:moveTo>
                <a:cubicBezTo>
                  <a:pt x="18" y="498"/>
                  <a:pt x="22" y="473"/>
                  <a:pt x="33" y="451"/>
                </a:cubicBezTo>
                <a:cubicBezTo>
                  <a:pt x="13" y="554"/>
                  <a:pt x="81" y="629"/>
                  <a:pt x="105" y="718"/>
                </a:cubicBezTo>
                <a:cubicBezTo>
                  <a:pt x="114" y="752"/>
                  <a:pt x="117" y="787"/>
                  <a:pt x="130" y="819"/>
                </a:cubicBezTo>
                <a:cubicBezTo>
                  <a:pt x="132" y="819"/>
                  <a:pt x="133" y="818"/>
                  <a:pt x="133" y="817"/>
                </a:cubicBezTo>
                <a:cubicBezTo>
                  <a:pt x="100" y="722"/>
                  <a:pt x="149" y="634"/>
                  <a:pt x="198" y="559"/>
                </a:cubicBezTo>
                <a:cubicBezTo>
                  <a:pt x="210" y="540"/>
                  <a:pt x="217" y="517"/>
                  <a:pt x="222" y="493"/>
                </a:cubicBezTo>
                <a:cubicBezTo>
                  <a:pt x="228" y="536"/>
                  <a:pt x="219" y="586"/>
                  <a:pt x="211" y="631"/>
                </a:cubicBezTo>
                <a:cubicBezTo>
                  <a:pt x="200" y="688"/>
                  <a:pt x="181" y="741"/>
                  <a:pt x="165" y="797"/>
                </a:cubicBezTo>
                <a:cubicBezTo>
                  <a:pt x="155" y="831"/>
                  <a:pt x="158" y="870"/>
                  <a:pt x="163" y="906"/>
                </a:cubicBezTo>
                <a:cubicBezTo>
                  <a:pt x="158" y="902"/>
                  <a:pt x="158" y="902"/>
                  <a:pt x="158" y="902"/>
                </a:cubicBezTo>
                <a:cubicBezTo>
                  <a:pt x="122" y="836"/>
                  <a:pt x="51" y="784"/>
                  <a:pt x="29" y="711"/>
                </a:cubicBezTo>
                <a:cubicBezTo>
                  <a:pt x="12" y="653"/>
                  <a:pt x="0" y="586"/>
                  <a:pt x="12" y="523"/>
                </a:cubicBezTo>
                <a:close/>
                <a:moveTo>
                  <a:pt x="50" y="412"/>
                </a:moveTo>
                <a:cubicBezTo>
                  <a:pt x="50" y="334"/>
                  <a:pt x="81" y="270"/>
                  <a:pt x="126" y="212"/>
                </a:cubicBezTo>
                <a:cubicBezTo>
                  <a:pt x="128" y="211"/>
                  <a:pt x="129" y="210"/>
                  <a:pt x="130" y="210"/>
                </a:cubicBezTo>
                <a:cubicBezTo>
                  <a:pt x="80" y="286"/>
                  <a:pt x="126" y="383"/>
                  <a:pt x="119" y="470"/>
                </a:cubicBezTo>
                <a:cubicBezTo>
                  <a:pt x="113" y="559"/>
                  <a:pt x="113" y="559"/>
                  <a:pt x="113" y="559"/>
                </a:cubicBezTo>
                <a:cubicBezTo>
                  <a:pt x="114" y="559"/>
                  <a:pt x="114" y="562"/>
                  <a:pt x="116" y="561"/>
                </a:cubicBezTo>
                <a:cubicBezTo>
                  <a:pt x="119" y="551"/>
                  <a:pt x="120" y="540"/>
                  <a:pt x="122" y="530"/>
                </a:cubicBezTo>
                <a:cubicBezTo>
                  <a:pt x="134" y="458"/>
                  <a:pt x="197" y="409"/>
                  <a:pt x="250" y="358"/>
                </a:cubicBezTo>
                <a:cubicBezTo>
                  <a:pt x="262" y="346"/>
                  <a:pt x="272" y="332"/>
                  <a:pt x="278" y="316"/>
                </a:cubicBezTo>
                <a:cubicBezTo>
                  <a:pt x="274" y="352"/>
                  <a:pt x="264" y="389"/>
                  <a:pt x="248" y="421"/>
                </a:cubicBezTo>
                <a:cubicBezTo>
                  <a:pt x="206" y="505"/>
                  <a:pt x="127" y="572"/>
                  <a:pt x="113" y="666"/>
                </a:cubicBezTo>
                <a:cubicBezTo>
                  <a:pt x="106" y="576"/>
                  <a:pt x="50" y="508"/>
                  <a:pt x="50" y="412"/>
                </a:cubicBezTo>
                <a:close/>
                <a:moveTo>
                  <a:pt x="183" y="148"/>
                </a:moveTo>
                <a:cubicBezTo>
                  <a:pt x="208" y="120"/>
                  <a:pt x="236" y="98"/>
                  <a:pt x="270" y="90"/>
                </a:cubicBezTo>
                <a:cubicBezTo>
                  <a:pt x="205" y="135"/>
                  <a:pt x="208" y="215"/>
                  <a:pt x="188" y="282"/>
                </a:cubicBezTo>
                <a:cubicBezTo>
                  <a:pt x="181" y="307"/>
                  <a:pt x="170" y="330"/>
                  <a:pt x="164" y="355"/>
                </a:cubicBezTo>
                <a:cubicBezTo>
                  <a:pt x="166" y="357"/>
                  <a:pt x="166" y="357"/>
                  <a:pt x="166" y="357"/>
                </a:cubicBezTo>
                <a:cubicBezTo>
                  <a:pt x="177" y="328"/>
                  <a:pt x="195" y="300"/>
                  <a:pt x="220" y="277"/>
                </a:cubicBezTo>
                <a:cubicBezTo>
                  <a:pt x="266" y="234"/>
                  <a:pt x="335" y="208"/>
                  <a:pt x="358" y="144"/>
                </a:cubicBezTo>
                <a:cubicBezTo>
                  <a:pt x="357" y="232"/>
                  <a:pt x="282" y="300"/>
                  <a:pt x="213" y="352"/>
                </a:cubicBezTo>
                <a:cubicBezTo>
                  <a:pt x="182" y="375"/>
                  <a:pt x="156" y="406"/>
                  <a:pt x="140" y="439"/>
                </a:cubicBezTo>
                <a:cubicBezTo>
                  <a:pt x="142" y="415"/>
                  <a:pt x="144" y="394"/>
                  <a:pt x="142" y="370"/>
                </a:cubicBezTo>
                <a:cubicBezTo>
                  <a:pt x="134" y="293"/>
                  <a:pt x="130" y="207"/>
                  <a:pt x="183" y="148"/>
                </a:cubicBezTo>
                <a:close/>
                <a:moveTo>
                  <a:pt x="448" y="0"/>
                </a:moveTo>
                <a:cubicBezTo>
                  <a:pt x="400" y="42"/>
                  <a:pt x="367" y="97"/>
                  <a:pt x="330" y="147"/>
                </a:cubicBezTo>
                <a:cubicBezTo>
                  <a:pt x="299" y="188"/>
                  <a:pt x="256" y="213"/>
                  <a:pt x="220" y="247"/>
                </a:cubicBezTo>
                <a:cubicBezTo>
                  <a:pt x="240" y="206"/>
                  <a:pt x="243" y="159"/>
                  <a:pt x="268" y="120"/>
                </a:cubicBezTo>
                <a:cubicBezTo>
                  <a:pt x="311" y="52"/>
                  <a:pt x="382" y="25"/>
                  <a:pt x="44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F12B7ECF-1AE8-45F2-9EDB-5A1A8B70CA3C}"/>
              </a:ext>
            </a:extLst>
          </p:cNvPr>
          <p:cNvSpPr>
            <a:spLocks noEditPoints="1"/>
          </p:cNvSpPr>
          <p:nvPr/>
        </p:nvSpPr>
        <p:spPr bwMode="auto">
          <a:xfrm>
            <a:off x="5096667" y="1115236"/>
            <a:ext cx="2936336" cy="3886875"/>
          </a:xfrm>
          <a:custGeom>
            <a:avLst/>
            <a:gdLst>
              <a:gd name="T0" fmla="*/ 38 w 1191"/>
              <a:gd name="T1" fmla="*/ 1518 h 1518"/>
              <a:gd name="T2" fmla="*/ 468 w 1191"/>
              <a:gd name="T3" fmla="*/ 1409 h 1518"/>
              <a:gd name="T4" fmla="*/ 827 w 1191"/>
              <a:gd name="T5" fmla="*/ 1366 h 1518"/>
              <a:gd name="T6" fmla="*/ 348 w 1191"/>
              <a:gd name="T7" fmla="*/ 1309 h 1518"/>
              <a:gd name="T8" fmla="*/ 982 w 1191"/>
              <a:gd name="T9" fmla="*/ 1208 h 1518"/>
              <a:gd name="T10" fmla="*/ 584 w 1191"/>
              <a:gd name="T11" fmla="*/ 1307 h 1518"/>
              <a:gd name="T12" fmla="*/ 788 w 1191"/>
              <a:gd name="T13" fmla="*/ 1092 h 1518"/>
              <a:gd name="T14" fmla="*/ 465 w 1191"/>
              <a:gd name="T15" fmla="*/ 1312 h 1518"/>
              <a:gd name="T16" fmla="*/ 814 w 1191"/>
              <a:gd name="T17" fmla="*/ 1347 h 1518"/>
              <a:gd name="T18" fmla="*/ 1123 w 1191"/>
              <a:gd name="T19" fmla="*/ 976 h 1518"/>
              <a:gd name="T20" fmla="*/ 785 w 1191"/>
              <a:gd name="T21" fmla="*/ 1223 h 1518"/>
              <a:gd name="T22" fmla="*/ 844 w 1191"/>
              <a:gd name="T23" fmla="*/ 1156 h 1518"/>
              <a:gd name="T24" fmla="*/ 827 w 1191"/>
              <a:gd name="T25" fmla="*/ 1035 h 1518"/>
              <a:gd name="T26" fmla="*/ 958 w 1191"/>
              <a:gd name="T27" fmla="*/ 1199 h 1518"/>
              <a:gd name="T28" fmla="*/ 1182 w 1191"/>
              <a:gd name="T29" fmla="*/ 725 h 1518"/>
              <a:gd name="T30" fmla="*/ 961 w 1191"/>
              <a:gd name="T31" fmla="*/ 1037 h 1518"/>
              <a:gd name="T32" fmla="*/ 1000 w 1191"/>
              <a:gd name="T33" fmla="*/ 874 h 1518"/>
              <a:gd name="T34" fmla="*/ 920 w 1191"/>
              <a:gd name="T35" fmla="*/ 1052 h 1518"/>
              <a:gd name="T36" fmla="*/ 1050 w 1191"/>
              <a:gd name="T37" fmla="*/ 1014 h 1518"/>
              <a:gd name="T38" fmla="*/ 1182 w 1191"/>
              <a:gd name="T39" fmla="*/ 725 h 1518"/>
              <a:gd name="T40" fmla="*/ 1158 w 1191"/>
              <a:gd name="T41" fmla="*/ 451 h 1518"/>
              <a:gd name="T42" fmla="*/ 1061 w 1191"/>
              <a:gd name="T43" fmla="*/ 819 h 1518"/>
              <a:gd name="T44" fmla="*/ 993 w 1191"/>
              <a:gd name="T45" fmla="*/ 559 h 1518"/>
              <a:gd name="T46" fmla="*/ 980 w 1191"/>
              <a:gd name="T47" fmla="*/ 631 h 1518"/>
              <a:gd name="T48" fmla="*/ 1028 w 1191"/>
              <a:gd name="T49" fmla="*/ 906 h 1518"/>
              <a:gd name="T50" fmla="*/ 1162 w 1191"/>
              <a:gd name="T51" fmla="*/ 711 h 1518"/>
              <a:gd name="T52" fmla="*/ 1141 w 1191"/>
              <a:gd name="T53" fmla="*/ 412 h 1518"/>
              <a:gd name="T54" fmla="*/ 1061 w 1191"/>
              <a:gd name="T55" fmla="*/ 210 h 1518"/>
              <a:gd name="T56" fmla="*/ 1078 w 1191"/>
              <a:gd name="T57" fmla="*/ 559 h 1518"/>
              <a:gd name="T58" fmla="*/ 1069 w 1191"/>
              <a:gd name="T59" fmla="*/ 530 h 1518"/>
              <a:gd name="T60" fmla="*/ 913 w 1191"/>
              <a:gd name="T61" fmla="*/ 316 h 1518"/>
              <a:gd name="T62" fmla="*/ 1078 w 1191"/>
              <a:gd name="T63" fmla="*/ 666 h 1518"/>
              <a:gd name="T64" fmla="*/ 1008 w 1191"/>
              <a:gd name="T65" fmla="*/ 148 h 1518"/>
              <a:gd name="T66" fmla="*/ 1003 w 1191"/>
              <a:gd name="T67" fmla="*/ 282 h 1518"/>
              <a:gd name="T68" fmla="*/ 1025 w 1191"/>
              <a:gd name="T69" fmla="*/ 357 h 1518"/>
              <a:gd name="T70" fmla="*/ 833 w 1191"/>
              <a:gd name="T71" fmla="*/ 144 h 1518"/>
              <a:gd name="T72" fmla="*/ 1051 w 1191"/>
              <a:gd name="T73" fmla="*/ 439 h 1518"/>
              <a:gd name="T74" fmla="*/ 1008 w 1191"/>
              <a:gd name="T75" fmla="*/ 148 h 1518"/>
              <a:gd name="T76" fmla="*/ 861 w 1191"/>
              <a:gd name="T77" fmla="*/ 147 h 1518"/>
              <a:gd name="T78" fmla="*/ 923 w 1191"/>
              <a:gd name="T79" fmla="*/ 12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91" h="1518">
                <a:moveTo>
                  <a:pt x="0" y="1484"/>
                </a:moveTo>
                <a:cubicBezTo>
                  <a:pt x="11" y="1496"/>
                  <a:pt x="25" y="1508"/>
                  <a:pt x="38" y="1518"/>
                </a:cubicBezTo>
                <a:cubicBezTo>
                  <a:pt x="123" y="1430"/>
                  <a:pt x="223" y="1333"/>
                  <a:pt x="317" y="1333"/>
                </a:cubicBezTo>
                <a:cubicBezTo>
                  <a:pt x="376" y="1333"/>
                  <a:pt x="418" y="1378"/>
                  <a:pt x="468" y="1409"/>
                </a:cubicBezTo>
                <a:cubicBezTo>
                  <a:pt x="536" y="1453"/>
                  <a:pt x="630" y="1478"/>
                  <a:pt x="711" y="1446"/>
                </a:cubicBezTo>
                <a:cubicBezTo>
                  <a:pt x="754" y="1429"/>
                  <a:pt x="796" y="1405"/>
                  <a:pt x="827" y="1366"/>
                </a:cubicBezTo>
                <a:cubicBezTo>
                  <a:pt x="764" y="1409"/>
                  <a:pt x="669" y="1415"/>
                  <a:pt x="598" y="1386"/>
                </a:cubicBezTo>
                <a:cubicBezTo>
                  <a:pt x="518" y="1353"/>
                  <a:pt x="438" y="1309"/>
                  <a:pt x="348" y="1309"/>
                </a:cubicBezTo>
                <a:cubicBezTo>
                  <a:pt x="215" y="1309"/>
                  <a:pt x="89" y="1399"/>
                  <a:pt x="0" y="1484"/>
                </a:cubicBezTo>
                <a:close/>
                <a:moveTo>
                  <a:pt x="982" y="1208"/>
                </a:moveTo>
                <a:cubicBezTo>
                  <a:pt x="894" y="1308"/>
                  <a:pt x="751" y="1276"/>
                  <a:pt x="633" y="1301"/>
                </a:cubicBezTo>
                <a:cubicBezTo>
                  <a:pt x="617" y="1304"/>
                  <a:pt x="602" y="1310"/>
                  <a:pt x="584" y="1307"/>
                </a:cubicBezTo>
                <a:cubicBezTo>
                  <a:pt x="598" y="1298"/>
                  <a:pt x="616" y="1297"/>
                  <a:pt x="633" y="1291"/>
                </a:cubicBezTo>
                <a:cubicBezTo>
                  <a:pt x="724" y="1257"/>
                  <a:pt x="738" y="1159"/>
                  <a:pt x="788" y="1092"/>
                </a:cubicBezTo>
                <a:cubicBezTo>
                  <a:pt x="724" y="1134"/>
                  <a:pt x="671" y="1192"/>
                  <a:pt x="612" y="1247"/>
                </a:cubicBezTo>
                <a:cubicBezTo>
                  <a:pt x="570" y="1285"/>
                  <a:pt x="519" y="1301"/>
                  <a:pt x="465" y="1312"/>
                </a:cubicBezTo>
                <a:cubicBezTo>
                  <a:pt x="478" y="1317"/>
                  <a:pt x="495" y="1315"/>
                  <a:pt x="509" y="1319"/>
                </a:cubicBezTo>
                <a:cubicBezTo>
                  <a:pt x="605" y="1343"/>
                  <a:pt x="712" y="1380"/>
                  <a:pt x="814" y="1347"/>
                </a:cubicBezTo>
                <a:cubicBezTo>
                  <a:pt x="880" y="1325"/>
                  <a:pt x="949" y="1273"/>
                  <a:pt x="982" y="1208"/>
                </a:cubicBezTo>
                <a:close/>
                <a:moveTo>
                  <a:pt x="1123" y="976"/>
                </a:moveTo>
                <a:cubicBezTo>
                  <a:pt x="1068" y="1100"/>
                  <a:pt x="930" y="1110"/>
                  <a:pt x="839" y="1186"/>
                </a:cubicBezTo>
                <a:cubicBezTo>
                  <a:pt x="821" y="1201"/>
                  <a:pt x="804" y="1214"/>
                  <a:pt x="785" y="1223"/>
                </a:cubicBezTo>
                <a:cubicBezTo>
                  <a:pt x="784" y="1222"/>
                  <a:pt x="784" y="1222"/>
                  <a:pt x="784" y="1222"/>
                </a:cubicBezTo>
                <a:cubicBezTo>
                  <a:pt x="805" y="1203"/>
                  <a:pt x="828" y="1180"/>
                  <a:pt x="844" y="1156"/>
                </a:cubicBezTo>
                <a:cubicBezTo>
                  <a:pt x="897" y="1080"/>
                  <a:pt x="879" y="976"/>
                  <a:pt x="920" y="895"/>
                </a:cubicBezTo>
                <a:cubicBezTo>
                  <a:pt x="883" y="939"/>
                  <a:pt x="849" y="984"/>
                  <a:pt x="827" y="1035"/>
                </a:cubicBezTo>
                <a:cubicBezTo>
                  <a:pt x="793" y="1116"/>
                  <a:pt x="782" y="1208"/>
                  <a:pt x="706" y="1270"/>
                </a:cubicBezTo>
                <a:cubicBezTo>
                  <a:pt x="788" y="1242"/>
                  <a:pt x="883" y="1248"/>
                  <a:pt x="958" y="1199"/>
                </a:cubicBezTo>
                <a:cubicBezTo>
                  <a:pt x="1036" y="1148"/>
                  <a:pt x="1108" y="1067"/>
                  <a:pt x="1123" y="976"/>
                </a:cubicBezTo>
                <a:close/>
                <a:moveTo>
                  <a:pt x="1182" y="725"/>
                </a:moveTo>
                <a:cubicBezTo>
                  <a:pt x="1174" y="834"/>
                  <a:pt x="1058" y="893"/>
                  <a:pt x="1002" y="982"/>
                </a:cubicBezTo>
                <a:cubicBezTo>
                  <a:pt x="990" y="1002"/>
                  <a:pt x="978" y="1022"/>
                  <a:pt x="961" y="1037"/>
                </a:cubicBezTo>
                <a:cubicBezTo>
                  <a:pt x="963" y="1025"/>
                  <a:pt x="973" y="1015"/>
                  <a:pt x="978" y="1004"/>
                </a:cubicBezTo>
                <a:cubicBezTo>
                  <a:pt x="996" y="965"/>
                  <a:pt x="1004" y="920"/>
                  <a:pt x="1000" y="874"/>
                </a:cubicBezTo>
                <a:cubicBezTo>
                  <a:pt x="994" y="819"/>
                  <a:pt x="971" y="767"/>
                  <a:pt x="980" y="708"/>
                </a:cubicBezTo>
                <a:cubicBezTo>
                  <a:pt x="932" y="811"/>
                  <a:pt x="947" y="940"/>
                  <a:pt x="920" y="1052"/>
                </a:cubicBezTo>
                <a:cubicBezTo>
                  <a:pt x="914" y="1077"/>
                  <a:pt x="899" y="1099"/>
                  <a:pt x="889" y="1122"/>
                </a:cubicBezTo>
                <a:cubicBezTo>
                  <a:pt x="936" y="1086"/>
                  <a:pt x="998" y="1054"/>
                  <a:pt x="1050" y="1014"/>
                </a:cubicBezTo>
                <a:cubicBezTo>
                  <a:pt x="1100" y="974"/>
                  <a:pt x="1143" y="928"/>
                  <a:pt x="1166" y="868"/>
                </a:cubicBezTo>
                <a:cubicBezTo>
                  <a:pt x="1182" y="825"/>
                  <a:pt x="1186" y="773"/>
                  <a:pt x="1182" y="725"/>
                </a:cubicBezTo>
                <a:close/>
                <a:moveTo>
                  <a:pt x="1179" y="523"/>
                </a:moveTo>
                <a:cubicBezTo>
                  <a:pt x="1173" y="498"/>
                  <a:pt x="1169" y="473"/>
                  <a:pt x="1158" y="451"/>
                </a:cubicBezTo>
                <a:cubicBezTo>
                  <a:pt x="1178" y="554"/>
                  <a:pt x="1110" y="629"/>
                  <a:pt x="1086" y="718"/>
                </a:cubicBezTo>
                <a:cubicBezTo>
                  <a:pt x="1077" y="752"/>
                  <a:pt x="1074" y="787"/>
                  <a:pt x="1061" y="819"/>
                </a:cubicBezTo>
                <a:cubicBezTo>
                  <a:pt x="1059" y="819"/>
                  <a:pt x="1058" y="818"/>
                  <a:pt x="1058" y="817"/>
                </a:cubicBezTo>
                <a:cubicBezTo>
                  <a:pt x="1091" y="722"/>
                  <a:pt x="1042" y="634"/>
                  <a:pt x="993" y="559"/>
                </a:cubicBezTo>
                <a:cubicBezTo>
                  <a:pt x="981" y="540"/>
                  <a:pt x="974" y="517"/>
                  <a:pt x="969" y="493"/>
                </a:cubicBezTo>
                <a:cubicBezTo>
                  <a:pt x="963" y="536"/>
                  <a:pt x="972" y="586"/>
                  <a:pt x="980" y="631"/>
                </a:cubicBezTo>
                <a:cubicBezTo>
                  <a:pt x="991" y="688"/>
                  <a:pt x="1010" y="741"/>
                  <a:pt x="1026" y="797"/>
                </a:cubicBezTo>
                <a:cubicBezTo>
                  <a:pt x="1036" y="831"/>
                  <a:pt x="1033" y="870"/>
                  <a:pt x="1028" y="906"/>
                </a:cubicBezTo>
                <a:cubicBezTo>
                  <a:pt x="1033" y="902"/>
                  <a:pt x="1033" y="902"/>
                  <a:pt x="1033" y="902"/>
                </a:cubicBezTo>
                <a:cubicBezTo>
                  <a:pt x="1069" y="836"/>
                  <a:pt x="1140" y="784"/>
                  <a:pt x="1162" y="711"/>
                </a:cubicBezTo>
                <a:cubicBezTo>
                  <a:pt x="1179" y="653"/>
                  <a:pt x="1191" y="586"/>
                  <a:pt x="1179" y="523"/>
                </a:cubicBezTo>
                <a:close/>
                <a:moveTo>
                  <a:pt x="1141" y="412"/>
                </a:moveTo>
                <a:cubicBezTo>
                  <a:pt x="1141" y="334"/>
                  <a:pt x="1110" y="270"/>
                  <a:pt x="1065" y="212"/>
                </a:cubicBezTo>
                <a:cubicBezTo>
                  <a:pt x="1063" y="211"/>
                  <a:pt x="1062" y="210"/>
                  <a:pt x="1061" y="210"/>
                </a:cubicBezTo>
                <a:cubicBezTo>
                  <a:pt x="1111" y="286"/>
                  <a:pt x="1065" y="383"/>
                  <a:pt x="1072" y="470"/>
                </a:cubicBezTo>
                <a:cubicBezTo>
                  <a:pt x="1078" y="559"/>
                  <a:pt x="1078" y="559"/>
                  <a:pt x="1078" y="559"/>
                </a:cubicBezTo>
                <a:cubicBezTo>
                  <a:pt x="1077" y="559"/>
                  <a:pt x="1077" y="562"/>
                  <a:pt x="1075" y="561"/>
                </a:cubicBezTo>
                <a:cubicBezTo>
                  <a:pt x="1072" y="551"/>
                  <a:pt x="1071" y="540"/>
                  <a:pt x="1069" y="530"/>
                </a:cubicBezTo>
                <a:cubicBezTo>
                  <a:pt x="1057" y="458"/>
                  <a:pt x="994" y="409"/>
                  <a:pt x="941" y="358"/>
                </a:cubicBezTo>
                <a:cubicBezTo>
                  <a:pt x="929" y="346"/>
                  <a:pt x="919" y="332"/>
                  <a:pt x="913" y="316"/>
                </a:cubicBezTo>
                <a:cubicBezTo>
                  <a:pt x="917" y="352"/>
                  <a:pt x="927" y="389"/>
                  <a:pt x="943" y="421"/>
                </a:cubicBezTo>
                <a:cubicBezTo>
                  <a:pt x="985" y="505"/>
                  <a:pt x="1064" y="572"/>
                  <a:pt x="1078" y="666"/>
                </a:cubicBezTo>
                <a:cubicBezTo>
                  <a:pt x="1085" y="576"/>
                  <a:pt x="1141" y="508"/>
                  <a:pt x="1141" y="412"/>
                </a:cubicBezTo>
                <a:close/>
                <a:moveTo>
                  <a:pt x="1008" y="148"/>
                </a:moveTo>
                <a:cubicBezTo>
                  <a:pt x="983" y="120"/>
                  <a:pt x="955" y="98"/>
                  <a:pt x="921" y="90"/>
                </a:cubicBezTo>
                <a:cubicBezTo>
                  <a:pt x="986" y="135"/>
                  <a:pt x="983" y="215"/>
                  <a:pt x="1003" y="282"/>
                </a:cubicBezTo>
                <a:cubicBezTo>
                  <a:pt x="1010" y="307"/>
                  <a:pt x="1021" y="330"/>
                  <a:pt x="1027" y="355"/>
                </a:cubicBezTo>
                <a:cubicBezTo>
                  <a:pt x="1025" y="357"/>
                  <a:pt x="1025" y="357"/>
                  <a:pt x="1025" y="357"/>
                </a:cubicBezTo>
                <a:cubicBezTo>
                  <a:pt x="1014" y="328"/>
                  <a:pt x="996" y="300"/>
                  <a:pt x="971" y="277"/>
                </a:cubicBezTo>
                <a:cubicBezTo>
                  <a:pt x="925" y="234"/>
                  <a:pt x="856" y="208"/>
                  <a:pt x="833" y="144"/>
                </a:cubicBezTo>
                <a:cubicBezTo>
                  <a:pt x="834" y="232"/>
                  <a:pt x="909" y="300"/>
                  <a:pt x="978" y="352"/>
                </a:cubicBezTo>
                <a:cubicBezTo>
                  <a:pt x="1009" y="375"/>
                  <a:pt x="1035" y="406"/>
                  <a:pt x="1051" y="439"/>
                </a:cubicBezTo>
                <a:cubicBezTo>
                  <a:pt x="1049" y="415"/>
                  <a:pt x="1047" y="394"/>
                  <a:pt x="1049" y="370"/>
                </a:cubicBezTo>
                <a:cubicBezTo>
                  <a:pt x="1057" y="293"/>
                  <a:pt x="1061" y="207"/>
                  <a:pt x="1008" y="148"/>
                </a:cubicBezTo>
                <a:close/>
                <a:moveTo>
                  <a:pt x="743" y="0"/>
                </a:moveTo>
                <a:cubicBezTo>
                  <a:pt x="791" y="42"/>
                  <a:pt x="824" y="97"/>
                  <a:pt x="861" y="147"/>
                </a:cubicBezTo>
                <a:cubicBezTo>
                  <a:pt x="892" y="188"/>
                  <a:pt x="935" y="213"/>
                  <a:pt x="971" y="247"/>
                </a:cubicBezTo>
                <a:cubicBezTo>
                  <a:pt x="951" y="206"/>
                  <a:pt x="948" y="159"/>
                  <a:pt x="923" y="120"/>
                </a:cubicBezTo>
                <a:cubicBezTo>
                  <a:pt x="880" y="52"/>
                  <a:pt x="809" y="25"/>
                  <a:pt x="74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FCAEFD33-6174-41F4-B9BC-D9585A669B85}"/>
              </a:ext>
            </a:extLst>
          </p:cNvPr>
          <p:cNvSpPr>
            <a:spLocks/>
          </p:cNvSpPr>
          <p:nvPr/>
        </p:nvSpPr>
        <p:spPr bwMode="auto">
          <a:xfrm>
            <a:off x="4091506" y="951319"/>
            <a:ext cx="3248965" cy="3374636"/>
          </a:xfrm>
          <a:custGeom>
            <a:avLst/>
            <a:gdLst>
              <a:gd name="T0" fmla="*/ 1134 w 1318"/>
              <a:gd name="T1" fmla="*/ 882 h 1318"/>
              <a:gd name="T2" fmla="*/ 1011 w 1318"/>
              <a:gd name="T3" fmla="*/ 815 h 1318"/>
              <a:gd name="T4" fmla="*/ 841 w 1318"/>
              <a:gd name="T5" fmla="*/ 830 h 1318"/>
              <a:gd name="T6" fmla="*/ 906 w 1318"/>
              <a:gd name="T7" fmla="*/ 757 h 1318"/>
              <a:gd name="T8" fmla="*/ 1060 w 1318"/>
              <a:gd name="T9" fmla="*/ 667 h 1318"/>
              <a:gd name="T10" fmla="*/ 1302 w 1318"/>
              <a:gd name="T11" fmla="*/ 667 h 1318"/>
              <a:gd name="T12" fmla="*/ 1256 w 1318"/>
              <a:gd name="T13" fmla="*/ 418 h 1318"/>
              <a:gd name="T14" fmla="*/ 1167 w 1318"/>
              <a:gd name="T15" fmla="*/ 651 h 1318"/>
              <a:gd name="T16" fmla="*/ 925 w 1318"/>
              <a:gd name="T17" fmla="*/ 651 h 1318"/>
              <a:gd name="T18" fmla="*/ 765 w 1318"/>
              <a:gd name="T19" fmla="*/ 564 h 1318"/>
              <a:gd name="T20" fmla="*/ 937 w 1318"/>
              <a:gd name="T21" fmla="*/ 392 h 1318"/>
              <a:gd name="T22" fmla="*/ 1132 w 1318"/>
              <a:gd name="T23" fmla="*/ 471 h 1318"/>
              <a:gd name="T24" fmla="*/ 1270 w 1318"/>
              <a:gd name="T25" fmla="*/ 412 h 1318"/>
              <a:gd name="T26" fmla="*/ 1024 w 1318"/>
              <a:gd name="T27" fmla="*/ 283 h 1318"/>
              <a:gd name="T28" fmla="*/ 811 w 1318"/>
              <a:gd name="T29" fmla="*/ 288 h 1318"/>
              <a:gd name="T30" fmla="*/ 756 w 1318"/>
              <a:gd name="T31" fmla="*/ 428 h 1318"/>
              <a:gd name="T32" fmla="*/ 756 w 1318"/>
              <a:gd name="T33" fmla="*/ 428 h 1318"/>
              <a:gd name="T34" fmla="*/ 811 w 1318"/>
              <a:gd name="T35" fmla="*/ 288 h 1318"/>
              <a:gd name="T36" fmla="*/ 667 w 1318"/>
              <a:gd name="T37" fmla="*/ 135 h 1318"/>
              <a:gd name="T38" fmla="*/ 364 w 1318"/>
              <a:gd name="T39" fmla="*/ 70 h 1318"/>
              <a:gd name="T40" fmla="*/ 434 w 1318"/>
              <a:gd name="T41" fmla="*/ 203 h 1318"/>
              <a:gd name="T42" fmla="*/ 651 w 1318"/>
              <a:gd name="T43" fmla="*/ 274 h 1318"/>
              <a:gd name="T44" fmla="*/ 651 w 1318"/>
              <a:gd name="T45" fmla="*/ 517 h 1318"/>
              <a:gd name="T46" fmla="*/ 786 w 1318"/>
              <a:gd name="T47" fmla="*/ 659 h 1318"/>
              <a:gd name="T48" fmla="*/ 611 w 1318"/>
              <a:gd name="T49" fmla="*/ 542 h 1318"/>
              <a:gd name="T50" fmla="*/ 546 w 1318"/>
              <a:gd name="T51" fmla="*/ 418 h 1318"/>
              <a:gd name="T52" fmla="*/ 381 w 1318"/>
              <a:gd name="T53" fmla="*/ 370 h 1318"/>
              <a:gd name="T54" fmla="*/ 210 w 1318"/>
              <a:gd name="T55" fmla="*/ 199 h 1318"/>
              <a:gd name="T56" fmla="*/ 199 w 1318"/>
              <a:gd name="T57" fmla="*/ 210 h 1318"/>
              <a:gd name="T58" fmla="*/ 370 w 1318"/>
              <a:gd name="T59" fmla="*/ 381 h 1318"/>
              <a:gd name="T60" fmla="*/ 414 w 1318"/>
              <a:gd name="T61" fmla="*/ 555 h 1318"/>
              <a:gd name="T62" fmla="*/ 409 w 1318"/>
              <a:gd name="T63" fmla="*/ 651 h 1318"/>
              <a:gd name="T64" fmla="*/ 309 w 1318"/>
              <a:gd name="T65" fmla="*/ 498 h 1318"/>
              <a:gd name="T66" fmla="*/ 186 w 1318"/>
              <a:gd name="T67" fmla="*/ 432 h 1318"/>
              <a:gd name="T68" fmla="*/ 0 w 1318"/>
              <a:gd name="T69" fmla="*/ 659 h 1318"/>
              <a:gd name="T70" fmla="*/ 157 w 1318"/>
              <a:gd name="T71" fmla="*/ 812 h 1318"/>
              <a:gd name="T72" fmla="*/ 293 w 1318"/>
              <a:gd name="T73" fmla="*/ 778 h 1318"/>
              <a:gd name="T74" fmla="*/ 409 w 1318"/>
              <a:gd name="T75" fmla="*/ 667 h 1318"/>
              <a:gd name="T76" fmla="*/ 408 w 1318"/>
              <a:gd name="T77" fmla="*/ 749 h 1318"/>
              <a:gd name="T78" fmla="*/ 370 w 1318"/>
              <a:gd name="T79" fmla="*/ 937 h 1318"/>
              <a:gd name="T80" fmla="*/ 199 w 1318"/>
              <a:gd name="T81" fmla="*/ 1108 h 1318"/>
              <a:gd name="T82" fmla="*/ 383 w 1318"/>
              <a:gd name="T83" fmla="*/ 1240 h 1318"/>
              <a:gd name="T84" fmla="*/ 305 w 1318"/>
              <a:gd name="T85" fmla="*/ 1024 h 1318"/>
              <a:gd name="T86" fmla="*/ 476 w 1318"/>
              <a:gd name="T87" fmla="*/ 853 h 1318"/>
              <a:gd name="T88" fmla="*/ 651 w 1318"/>
              <a:gd name="T89" fmla="*/ 801 h 1318"/>
              <a:gd name="T90" fmla="*/ 651 w 1318"/>
              <a:gd name="T91" fmla="*/ 1044 h 1318"/>
              <a:gd name="T92" fmla="*/ 449 w 1318"/>
              <a:gd name="T93" fmla="*/ 1122 h 1318"/>
              <a:gd name="T94" fmla="*/ 375 w 1318"/>
              <a:gd name="T95" fmla="*/ 1254 h 1318"/>
              <a:gd name="T96" fmla="*/ 667 w 1318"/>
              <a:gd name="T97" fmla="*/ 1183 h 1318"/>
              <a:gd name="T98" fmla="*/ 838 w 1318"/>
              <a:gd name="T99" fmla="*/ 1018 h 1318"/>
              <a:gd name="T100" fmla="*/ 768 w 1318"/>
              <a:gd name="T101" fmla="*/ 884 h 1318"/>
              <a:gd name="T102" fmla="*/ 768 w 1318"/>
              <a:gd name="T103" fmla="*/ 884 h 1318"/>
              <a:gd name="T104" fmla="*/ 838 w 1318"/>
              <a:gd name="T105" fmla="*/ 1018 h 1318"/>
              <a:gd name="T106" fmla="*/ 1024 w 1318"/>
              <a:gd name="T107" fmla="*/ 1035 h 1318"/>
              <a:gd name="T108" fmla="*/ 1252 w 1318"/>
              <a:gd name="T109" fmla="*/ 947 h 1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318" h="1318">
                <a:moveTo>
                  <a:pt x="1252" y="946"/>
                </a:moveTo>
                <a:cubicBezTo>
                  <a:pt x="1238" y="939"/>
                  <a:pt x="1238" y="939"/>
                  <a:pt x="1238" y="939"/>
                </a:cubicBezTo>
                <a:cubicBezTo>
                  <a:pt x="1208" y="1001"/>
                  <a:pt x="1168" y="1058"/>
                  <a:pt x="1119" y="1108"/>
                </a:cubicBezTo>
                <a:cubicBezTo>
                  <a:pt x="1035" y="1024"/>
                  <a:pt x="1035" y="1024"/>
                  <a:pt x="1035" y="1024"/>
                </a:cubicBezTo>
                <a:cubicBezTo>
                  <a:pt x="1076" y="982"/>
                  <a:pt x="1109" y="934"/>
                  <a:pt x="1134" y="882"/>
                </a:cubicBezTo>
                <a:cubicBezTo>
                  <a:pt x="1120" y="874"/>
                  <a:pt x="1120" y="874"/>
                  <a:pt x="1120" y="874"/>
                </a:cubicBezTo>
                <a:cubicBezTo>
                  <a:pt x="1096" y="925"/>
                  <a:pt x="1063" y="972"/>
                  <a:pt x="1024" y="1013"/>
                </a:cubicBezTo>
                <a:cubicBezTo>
                  <a:pt x="948" y="937"/>
                  <a:pt x="948" y="937"/>
                  <a:pt x="948" y="937"/>
                </a:cubicBezTo>
                <a:cubicBezTo>
                  <a:pt x="980" y="903"/>
                  <a:pt x="1006" y="865"/>
                  <a:pt x="1025" y="822"/>
                </a:cubicBezTo>
                <a:cubicBezTo>
                  <a:pt x="1011" y="815"/>
                  <a:pt x="1011" y="815"/>
                  <a:pt x="1011" y="815"/>
                </a:cubicBezTo>
                <a:cubicBezTo>
                  <a:pt x="993" y="855"/>
                  <a:pt x="968" y="893"/>
                  <a:pt x="937" y="925"/>
                </a:cubicBezTo>
                <a:cubicBezTo>
                  <a:pt x="853" y="841"/>
                  <a:pt x="853" y="841"/>
                  <a:pt x="853" y="841"/>
                </a:cubicBezTo>
                <a:cubicBezTo>
                  <a:pt x="876" y="817"/>
                  <a:pt x="894" y="788"/>
                  <a:pt x="906" y="757"/>
                </a:cubicBezTo>
                <a:cubicBezTo>
                  <a:pt x="892" y="750"/>
                  <a:pt x="892" y="750"/>
                  <a:pt x="892" y="750"/>
                </a:cubicBezTo>
                <a:cubicBezTo>
                  <a:pt x="880" y="779"/>
                  <a:pt x="863" y="807"/>
                  <a:pt x="841" y="830"/>
                </a:cubicBezTo>
                <a:cubicBezTo>
                  <a:pt x="765" y="754"/>
                  <a:pt x="765" y="754"/>
                  <a:pt x="765" y="754"/>
                </a:cubicBezTo>
                <a:cubicBezTo>
                  <a:pt x="787" y="730"/>
                  <a:pt x="799" y="699"/>
                  <a:pt x="801" y="667"/>
                </a:cubicBezTo>
                <a:cubicBezTo>
                  <a:pt x="909" y="667"/>
                  <a:pt x="909" y="667"/>
                  <a:pt x="909" y="667"/>
                </a:cubicBezTo>
                <a:cubicBezTo>
                  <a:pt x="908" y="695"/>
                  <a:pt x="902" y="723"/>
                  <a:pt x="892" y="750"/>
                </a:cubicBezTo>
                <a:cubicBezTo>
                  <a:pt x="906" y="757"/>
                  <a:pt x="906" y="757"/>
                  <a:pt x="906" y="757"/>
                </a:cubicBezTo>
                <a:cubicBezTo>
                  <a:pt x="918" y="729"/>
                  <a:pt x="924" y="698"/>
                  <a:pt x="925" y="667"/>
                </a:cubicBezTo>
                <a:cubicBezTo>
                  <a:pt x="1044" y="667"/>
                  <a:pt x="1044" y="667"/>
                  <a:pt x="1044" y="667"/>
                </a:cubicBezTo>
                <a:cubicBezTo>
                  <a:pt x="1043" y="718"/>
                  <a:pt x="1032" y="768"/>
                  <a:pt x="1011" y="815"/>
                </a:cubicBezTo>
                <a:cubicBezTo>
                  <a:pt x="1025" y="822"/>
                  <a:pt x="1025" y="822"/>
                  <a:pt x="1025" y="822"/>
                </a:cubicBezTo>
                <a:cubicBezTo>
                  <a:pt x="1047" y="774"/>
                  <a:pt x="1059" y="721"/>
                  <a:pt x="1060" y="667"/>
                </a:cubicBezTo>
                <a:cubicBezTo>
                  <a:pt x="1167" y="667"/>
                  <a:pt x="1167" y="667"/>
                  <a:pt x="1167" y="667"/>
                </a:cubicBezTo>
                <a:cubicBezTo>
                  <a:pt x="1166" y="738"/>
                  <a:pt x="1150" y="809"/>
                  <a:pt x="1120" y="874"/>
                </a:cubicBezTo>
                <a:cubicBezTo>
                  <a:pt x="1134" y="882"/>
                  <a:pt x="1134" y="882"/>
                  <a:pt x="1134" y="882"/>
                </a:cubicBezTo>
                <a:cubicBezTo>
                  <a:pt x="1165" y="815"/>
                  <a:pt x="1182" y="742"/>
                  <a:pt x="1183" y="667"/>
                </a:cubicBezTo>
                <a:cubicBezTo>
                  <a:pt x="1302" y="667"/>
                  <a:pt x="1302" y="667"/>
                  <a:pt x="1302" y="667"/>
                </a:cubicBezTo>
                <a:cubicBezTo>
                  <a:pt x="1301" y="764"/>
                  <a:pt x="1278" y="856"/>
                  <a:pt x="1238" y="939"/>
                </a:cubicBezTo>
                <a:cubicBezTo>
                  <a:pt x="1252" y="946"/>
                  <a:pt x="1252" y="946"/>
                  <a:pt x="1252" y="946"/>
                </a:cubicBezTo>
                <a:cubicBezTo>
                  <a:pt x="1295" y="858"/>
                  <a:pt x="1318" y="760"/>
                  <a:pt x="1318" y="659"/>
                </a:cubicBezTo>
                <a:cubicBezTo>
                  <a:pt x="1318" y="573"/>
                  <a:pt x="1302" y="489"/>
                  <a:pt x="1270" y="412"/>
                </a:cubicBezTo>
                <a:cubicBezTo>
                  <a:pt x="1256" y="418"/>
                  <a:pt x="1256" y="418"/>
                  <a:pt x="1256" y="418"/>
                </a:cubicBezTo>
                <a:cubicBezTo>
                  <a:pt x="1285" y="491"/>
                  <a:pt x="1301" y="570"/>
                  <a:pt x="1302" y="651"/>
                </a:cubicBezTo>
                <a:cubicBezTo>
                  <a:pt x="1183" y="651"/>
                  <a:pt x="1183" y="651"/>
                  <a:pt x="1183" y="651"/>
                </a:cubicBezTo>
                <a:cubicBezTo>
                  <a:pt x="1182" y="586"/>
                  <a:pt x="1169" y="523"/>
                  <a:pt x="1146" y="465"/>
                </a:cubicBezTo>
                <a:cubicBezTo>
                  <a:pt x="1132" y="471"/>
                  <a:pt x="1132" y="471"/>
                  <a:pt x="1132" y="471"/>
                </a:cubicBezTo>
                <a:cubicBezTo>
                  <a:pt x="1154" y="528"/>
                  <a:pt x="1166" y="588"/>
                  <a:pt x="1167" y="651"/>
                </a:cubicBezTo>
                <a:cubicBezTo>
                  <a:pt x="1060" y="651"/>
                  <a:pt x="1060" y="651"/>
                  <a:pt x="1060" y="651"/>
                </a:cubicBezTo>
                <a:cubicBezTo>
                  <a:pt x="1059" y="604"/>
                  <a:pt x="1050" y="558"/>
                  <a:pt x="1033" y="514"/>
                </a:cubicBezTo>
                <a:cubicBezTo>
                  <a:pt x="1018" y="520"/>
                  <a:pt x="1018" y="520"/>
                  <a:pt x="1018" y="520"/>
                </a:cubicBezTo>
                <a:cubicBezTo>
                  <a:pt x="1034" y="562"/>
                  <a:pt x="1043" y="606"/>
                  <a:pt x="1044" y="651"/>
                </a:cubicBezTo>
                <a:cubicBezTo>
                  <a:pt x="925" y="651"/>
                  <a:pt x="925" y="651"/>
                  <a:pt x="925" y="651"/>
                </a:cubicBezTo>
                <a:cubicBezTo>
                  <a:pt x="924" y="622"/>
                  <a:pt x="919" y="594"/>
                  <a:pt x="909" y="567"/>
                </a:cubicBezTo>
                <a:cubicBezTo>
                  <a:pt x="894" y="573"/>
                  <a:pt x="894" y="573"/>
                  <a:pt x="894" y="573"/>
                </a:cubicBezTo>
                <a:cubicBezTo>
                  <a:pt x="903" y="598"/>
                  <a:pt x="908" y="624"/>
                  <a:pt x="909" y="651"/>
                </a:cubicBezTo>
                <a:cubicBezTo>
                  <a:pt x="801" y="651"/>
                  <a:pt x="801" y="651"/>
                  <a:pt x="801" y="651"/>
                </a:cubicBezTo>
                <a:cubicBezTo>
                  <a:pt x="799" y="619"/>
                  <a:pt x="787" y="588"/>
                  <a:pt x="765" y="564"/>
                </a:cubicBezTo>
                <a:cubicBezTo>
                  <a:pt x="841" y="488"/>
                  <a:pt x="841" y="488"/>
                  <a:pt x="841" y="488"/>
                </a:cubicBezTo>
                <a:cubicBezTo>
                  <a:pt x="865" y="513"/>
                  <a:pt x="883" y="542"/>
                  <a:pt x="894" y="573"/>
                </a:cubicBezTo>
                <a:cubicBezTo>
                  <a:pt x="909" y="567"/>
                  <a:pt x="909" y="567"/>
                  <a:pt x="909" y="567"/>
                </a:cubicBezTo>
                <a:cubicBezTo>
                  <a:pt x="897" y="534"/>
                  <a:pt x="878" y="503"/>
                  <a:pt x="853" y="476"/>
                </a:cubicBezTo>
                <a:cubicBezTo>
                  <a:pt x="937" y="392"/>
                  <a:pt x="937" y="392"/>
                  <a:pt x="937" y="392"/>
                </a:cubicBezTo>
                <a:cubicBezTo>
                  <a:pt x="973" y="430"/>
                  <a:pt x="1000" y="473"/>
                  <a:pt x="1018" y="520"/>
                </a:cubicBezTo>
                <a:cubicBezTo>
                  <a:pt x="1033" y="514"/>
                  <a:pt x="1033" y="514"/>
                  <a:pt x="1033" y="514"/>
                </a:cubicBezTo>
                <a:cubicBezTo>
                  <a:pt x="1014" y="465"/>
                  <a:pt x="985" y="420"/>
                  <a:pt x="948" y="381"/>
                </a:cubicBezTo>
                <a:cubicBezTo>
                  <a:pt x="1024" y="305"/>
                  <a:pt x="1024" y="305"/>
                  <a:pt x="1024" y="305"/>
                </a:cubicBezTo>
                <a:cubicBezTo>
                  <a:pt x="1071" y="354"/>
                  <a:pt x="1107" y="410"/>
                  <a:pt x="1132" y="471"/>
                </a:cubicBezTo>
                <a:cubicBezTo>
                  <a:pt x="1146" y="465"/>
                  <a:pt x="1146" y="465"/>
                  <a:pt x="1146" y="465"/>
                </a:cubicBezTo>
                <a:cubicBezTo>
                  <a:pt x="1121" y="402"/>
                  <a:pt x="1084" y="344"/>
                  <a:pt x="1035" y="294"/>
                </a:cubicBezTo>
                <a:cubicBezTo>
                  <a:pt x="1119" y="210"/>
                  <a:pt x="1119" y="210"/>
                  <a:pt x="1119" y="210"/>
                </a:cubicBezTo>
                <a:cubicBezTo>
                  <a:pt x="1179" y="271"/>
                  <a:pt x="1225" y="341"/>
                  <a:pt x="1256" y="418"/>
                </a:cubicBezTo>
                <a:cubicBezTo>
                  <a:pt x="1270" y="412"/>
                  <a:pt x="1270" y="412"/>
                  <a:pt x="1270" y="412"/>
                </a:cubicBezTo>
                <a:cubicBezTo>
                  <a:pt x="1238" y="331"/>
                  <a:pt x="1189" y="256"/>
                  <a:pt x="1125" y="193"/>
                </a:cubicBezTo>
                <a:cubicBezTo>
                  <a:pt x="1061" y="129"/>
                  <a:pt x="987" y="80"/>
                  <a:pt x="905" y="47"/>
                </a:cubicBezTo>
                <a:cubicBezTo>
                  <a:pt x="899" y="62"/>
                  <a:pt x="899" y="62"/>
                  <a:pt x="899" y="62"/>
                </a:cubicBezTo>
                <a:cubicBezTo>
                  <a:pt x="976" y="93"/>
                  <a:pt x="1047" y="139"/>
                  <a:pt x="1108" y="198"/>
                </a:cubicBezTo>
                <a:cubicBezTo>
                  <a:pt x="1024" y="283"/>
                  <a:pt x="1024" y="283"/>
                  <a:pt x="1024" y="283"/>
                </a:cubicBezTo>
                <a:cubicBezTo>
                  <a:pt x="975" y="235"/>
                  <a:pt x="918" y="198"/>
                  <a:pt x="856" y="173"/>
                </a:cubicBezTo>
                <a:cubicBezTo>
                  <a:pt x="850" y="188"/>
                  <a:pt x="850" y="188"/>
                  <a:pt x="850" y="188"/>
                </a:cubicBezTo>
                <a:cubicBezTo>
                  <a:pt x="910" y="212"/>
                  <a:pt x="965" y="248"/>
                  <a:pt x="1013" y="294"/>
                </a:cubicBezTo>
                <a:cubicBezTo>
                  <a:pt x="937" y="370"/>
                  <a:pt x="937" y="370"/>
                  <a:pt x="937" y="370"/>
                </a:cubicBezTo>
                <a:cubicBezTo>
                  <a:pt x="900" y="334"/>
                  <a:pt x="857" y="307"/>
                  <a:pt x="811" y="288"/>
                </a:cubicBezTo>
                <a:cubicBezTo>
                  <a:pt x="805" y="303"/>
                  <a:pt x="805" y="303"/>
                  <a:pt x="805" y="303"/>
                </a:cubicBezTo>
                <a:cubicBezTo>
                  <a:pt x="849" y="321"/>
                  <a:pt x="890" y="347"/>
                  <a:pt x="925" y="381"/>
                </a:cubicBezTo>
                <a:cubicBezTo>
                  <a:pt x="841" y="465"/>
                  <a:pt x="841" y="465"/>
                  <a:pt x="841" y="465"/>
                </a:cubicBezTo>
                <a:cubicBezTo>
                  <a:pt x="818" y="443"/>
                  <a:pt x="791" y="426"/>
                  <a:pt x="762" y="413"/>
                </a:cubicBezTo>
                <a:cubicBezTo>
                  <a:pt x="756" y="428"/>
                  <a:pt x="756" y="428"/>
                  <a:pt x="756" y="428"/>
                </a:cubicBezTo>
                <a:cubicBezTo>
                  <a:pt x="783" y="440"/>
                  <a:pt x="808" y="456"/>
                  <a:pt x="830" y="477"/>
                </a:cubicBezTo>
                <a:cubicBezTo>
                  <a:pt x="754" y="553"/>
                  <a:pt x="754" y="553"/>
                  <a:pt x="754" y="553"/>
                </a:cubicBezTo>
                <a:cubicBezTo>
                  <a:pt x="730" y="531"/>
                  <a:pt x="699" y="518"/>
                  <a:pt x="667" y="517"/>
                </a:cubicBezTo>
                <a:cubicBezTo>
                  <a:pt x="667" y="409"/>
                  <a:pt x="667" y="409"/>
                  <a:pt x="667" y="409"/>
                </a:cubicBezTo>
                <a:cubicBezTo>
                  <a:pt x="697" y="410"/>
                  <a:pt x="728" y="416"/>
                  <a:pt x="756" y="428"/>
                </a:cubicBezTo>
                <a:cubicBezTo>
                  <a:pt x="762" y="413"/>
                  <a:pt x="762" y="413"/>
                  <a:pt x="762" y="413"/>
                </a:cubicBezTo>
                <a:cubicBezTo>
                  <a:pt x="732" y="401"/>
                  <a:pt x="700" y="394"/>
                  <a:pt x="667" y="393"/>
                </a:cubicBezTo>
                <a:cubicBezTo>
                  <a:pt x="667" y="274"/>
                  <a:pt x="667" y="274"/>
                  <a:pt x="667" y="274"/>
                </a:cubicBezTo>
                <a:cubicBezTo>
                  <a:pt x="715" y="275"/>
                  <a:pt x="762" y="285"/>
                  <a:pt x="805" y="303"/>
                </a:cubicBezTo>
                <a:cubicBezTo>
                  <a:pt x="811" y="288"/>
                  <a:pt x="811" y="288"/>
                  <a:pt x="811" y="288"/>
                </a:cubicBezTo>
                <a:cubicBezTo>
                  <a:pt x="766" y="269"/>
                  <a:pt x="717" y="259"/>
                  <a:pt x="667" y="258"/>
                </a:cubicBezTo>
                <a:cubicBezTo>
                  <a:pt x="667" y="151"/>
                  <a:pt x="667" y="151"/>
                  <a:pt x="667" y="151"/>
                </a:cubicBezTo>
                <a:cubicBezTo>
                  <a:pt x="731" y="152"/>
                  <a:pt x="793" y="164"/>
                  <a:pt x="850" y="188"/>
                </a:cubicBezTo>
                <a:cubicBezTo>
                  <a:pt x="856" y="173"/>
                  <a:pt x="856" y="173"/>
                  <a:pt x="856" y="173"/>
                </a:cubicBezTo>
                <a:cubicBezTo>
                  <a:pt x="797" y="149"/>
                  <a:pt x="733" y="136"/>
                  <a:pt x="667" y="135"/>
                </a:cubicBezTo>
                <a:cubicBezTo>
                  <a:pt x="667" y="16"/>
                  <a:pt x="667" y="16"/>
                  <a:pt x="667" y="16"/>
                </a:cubicBezTo>
                <a:cubicBezTo>
                  <a:pt x="748" y="17"/>
                  <a:pt x="826" y="33"/>
                  <a:pt x="899" y="62"/>
                </a:cubicBezTo>
                <a:cubicBezTo>
                  <a:pt x="905" y="47"/>
                  <a:pt x="905" y="47"/>
                  <a:pt x="905" y="47"/>
                </a:cubicBezTo>
                <a:cubicBezTo>
                  <a:pt x="828" y="16"/>
                  <a:pt x="745" y="0"/>
                  <a:pt x="659" y="0"/>
                </a:cubicBezTo>
                <a:cubicBezTo>
                  <a:pt x="553" y="0"/>
                  <a:pt x="453" y="25"/>
                  <a:pt x="364" y="70"/>
                </a:cubicBezTo>
                <a:cubicBezTo>
                  <a:pt x="371" y="84"/>
                  <a:pt x="371" y="84"/>
                  <a:pt x="371" y="84"/>
                </a:cubicBezTo>
                <a:cubicBezTo>
                  <a:pt x="457" y="40"/>
                  <a:pt x="552" y="17"/>
                  <a:pt x="651" y="16"/>
                </a:cubicBezTo>
                <a:cubicBezTo>
                  <a:pt x="651" y="135"/>
                  <a:pt x="651" y="135"/>
                  <a:pt x="651" y="135"/>
                </a:cubicBezTo>
                <a:cubicBezTo>
                  <a:pt x="573" y="136"/>
                  <a:pt x="496" y="154"/>
                  <a:pt x="427" y="189"/>
                </a:cubicBezTo>
                <a:cubicBezTo>
                  <a:pt x="434" y="203"/>
                  <a:pt x="434" y="203"/>
                  <a:pt x="434" y="203"/>
                </a:cubicBezTo>
                <a:cubicBezTo>
                  <a:pt x="501" y="170"/>
                  <a:pt x="574" y="152"/>
                  <a:pt x="651" y="151"/>
                </a:cubicBezTo>
                <a:cubicBezTo>
                  <a:pt x="651" y="258"/>
                  <a:pt x="651" y="258"/>
                  <a:pt x="651" y="258"/>
                </a:cubicBezTo>
                <a:cubicBezTo>
                  <a:pt x="593" y="259"/>
                  <a:pt x="536" y="273"/>
                  <a:pt x="484" y="299"/>
                </a:cubicBezTo>
                <a:cubicBezTo>
                  <a:pt x="491" y="312"/>
                  <a:pt x="491" y="312"/>
                  <a:pt x="491" y="312"/>
                </a:cubicBezTo>
                <a:cubicBezTo>
                  <a:pt x="540" y="288"/>
                  <a:pt x="595" y="275"/>
                  <a:pt x="651" y="274"/>
                </a:cubicBezTo>
                <a:cubicBezTo>
                  <a:pt x="651" y="393"/>
                  <a:pt x="651" y="393"/>
                  <a:pt x="651" y="393"/>
                </a:cubicBezTo>
                <a:cubicBezTo>
                  <a:pt x="615" y="394"/>
                  <a:pt x="579" y="402"/>
                  <a:pt x="546" y="418"/>
                </a:cubicBezTo>
                <a:cubicBezTo>
                  <a:pt x="553" y="432"/>
                  <a:pt x="553" y="432"/>
                  <a:pt x="553" y="432"/>
                </a:cubicBezTo>
                <a:cubicBezTo>
                  <a:pt x="584" y="418"/>
                  <a:pt x="617" y="410"/>
                  <a:pt x="651" y="409"/>
                </a:cubicBezTo>
                <a:cubicBezTo>
                  <a:pt x="651" y="517"/>
                  <a:pt x="651" y="517"/>
                  <a:pt x="651" y="517"/>
                </a:cubicBezTo>
                <a:cubicBezTo>
                  <a:pt x="635" y="518"/>
                  <a:pt x="619" y="521"/>
                  <a:pt x="604" y="528"/>
                </a:cubicBezTo>
                <a:cubicBezTo>
                  <a:pt x="611" y="542"/>
                  <a:pt x="611" y="542"/>
                  <a:pt x="611" y="542"/>
                </a:cubicBezTo>
                <a:cubicBezTo>
                  <a:pt x="626" y="535"/>
                  <a:pt x="642" y="532"/>
                  <a:pt x="659" y="532"/>
                </a:cubicBezTo>
                <a:cubicBezTo>
                  <a:pt x="693" y="532"/>
                  <a:pt x="725" y="545"/>
                  <a:pt x="749" y="569"/>
                </a:cubicBezTo>
                <a:cubicBezTo>
                  <a:pt x="773" y="593"/>
                  <a:pt x="786" y="625"/>
                  <a:pt x="786" y="659"/>
                </a:cubicBezTo>
                <a:cubicBezTo>
                  <a:pt x="786" y="729"/>
                  <a:pt x="729" y="786"/>
                  <a:pt x="659" y="786"/>
                </a:cubicBezTo>
                <a:cubicBezTo>
                  <a:pt x="625" y="786"/>
                  <a:pt x="593" y="773"/>
                  <a:pt x="569" y="749"/>
                </a:cubicBezTo>
                <a:cubicBezTo>
                  <a:pt x="545" y="725"/>
                  <a:pt x="532" y="693"/>
                  <a:pt x="532" y="659"/>
                </a:cubicBezTo>
                <a:cubicBezTo>
                  <a:pt x="532" y="625"/>
                  <a:pt x="545" y="593"/>
                  <a:pt x="569" y="569"/>
                </a:cubicBezTo>
                <a:cubicBezTo>
                  <a:pt x="581" y="557"/>
                  <a:pt x="595" y="548"/>
                  <a:pt x="611" y="542"/>
                </a:cubicBezTo>
                <a:cubicBezTo>
                  <a:pt x="604" y="528"/>
                  <a:pt x="604" y="528"/>
                  <a:pt x="604" y="528"/>
                </a:cubicBezTo>
                <a:cubicBezTo>
                  <a:pt x="589" y="534"/>
                  <a:pt x="576" y="542"/>
                  <a:pt x="564" y="553"/>
                </a:cubicBezTo>
                <a:cubicBezTo>
                  <a:pt x="488" y="476"/>
                  <a:pt x="488" y="476"/>
                  <a:pt x="488" y="476"/>
                </a:cubicBezTo>
                <a:cubicBezTo>
                  <a:pt x="507" y="458"/>
                  <a:pt x="529" y="443"/>
                  <a:pt x="553" y="432"/>
                </a:cubicBezTo>
                <a:cubicBezTo>
                  <a:pt x="546" y="418"/>
                  <a:pt x="546" y="418"/>
                  <a:pt x="546" y="418"/>
                </a:cubicBezTo>
                <a:cubicBezTo>
                  <a:pt x="521" y="430"/>
                  <a:pt x="497" y="446"/>
                  <a:pt x="477" y="465"/>
                </a:cubicBezTo>
                <a:cubicBezTo>
                  <a:pt x="392" y="381"/>
                  <a:pt x="392" y="381"/>
                  <a:pt x="392" y="381"/>
                </a:cubicBezTo>
                <a:cubicBezTo>
                  <a:pt x="421" y="353"/>
                  <a:pt x="455" y="330"/>
                  <a:pt x="491" y="312"/>
                </a:cubicBezTo>
                <a:cubicBezTo>
                  <a:pt x="484" y="299"/>
                  <a:pt x="484" y="299"/>
                  <a:pt x="484" y="299"/>
                </a:cubicBezTo>
                <a:cubicBezTo>
                  <a:pt x="446" y="317"/>
                  <a:pt x="411" y="341"/>
                  <a:pt x="381" y="370"/>
                </a:cubicBezTo>
                <a:cubicBezTo>
                  <a:pt x="305" y="294"/>
                  <a:pt x="305" y="294"/>
                  <a:pt x="305" y="294"/>
                </a:cubicBezTo>
                <a:cubicBezTo>
                  <a:pt x="343" y="257"/>
                  <a:pt x="386" y="226"/>
                  <a:pt x="434" y="203"/>
                </a:cubicBezTo>
                <a:cubicBezTo>
                  <a:pt x="426" y="189"/>
                  <a:pt x="426" y="189"/>
                  <a:pt x="426" y="189"/>
                </a:cubicBezTo>
                <a:cubicBezTo>
                  <a:pt x="378" y="213"/>
                  <a:pt x="333" y="245"/>
                  <a:pt x="294" y="283"/>
                </a:cubicBezTo>
                <a:cubicBezTo>
                  <a:pt x="210" y="199"/>
                  <a:pt x="210" y="199"/>
                  <a:pt x="210" y="199"/>
                </a:cubicBezTo>
                <a:cubicBezTo>
                  <a:pt x="257" y="152"/>
                  <a:pt x="312" y="113"/>
                  <a:pt x="371" y="84"/>
                </a:cubicBezTo>
                <a:cubicBezTo>
                  <a:pt x="364" y="70"/>
                  <a:pt x="364" y="70"/>
                  <a:pt x="364" y="70"/>
                </a:cubicBezTo>
                <a:cubicBezTo>
                  <a:pt x="236" y="134"/>
                  <a:pt x="131" y="239"/>
                  <a:pt x="68" y="368"/>
                </a:cubicBezTo>
                <a:cubicBezTo>
                  <a:pt x="81" y="376"/>
                  <a:pt x="81" y="376"/>
                  <a:pt x="81" y="376"/>
                </a:cubicBezTo>
                <a:cubicBezTo>
                  <a:pt x="111" y="314"/>
                  <a:pt x="151" y="259"/>
                  <a:pt x="199" y="210"/>
                </a:cubicBezTo>
                <a:cubicBezTo>
                  <a:pt x="283" y="294"/>
                  <a:pt x="283" y="294"/>
                  <a:pt x="283" y="294"/>
                </a:cubicBezTo>
                <a:cubicBezTo>
                  <a:pt x="243" y="335"/>
                  <a:pt x="211" y="381"/>
                  <a:pt x="186" y="432"/>
                </a:cubicBezTo>
                <a:cubicBezTo>
                  <a:pt x="200" y="440"/>
                  <a:pt x="200" y="440"/>
                  <a:pt x="200" y="440"/>
                </a:cubicBezTo>
                <a:cubicBezTo>
                  <a:pt x="223" y="391"/>
                  <a:pt x="255" y="345"/>
                  <a:pt x="294" y="305"/>
                </a:cubicBezTo>
                <a:cubicBezTo>
                  <a:pt x="370" y="381"/>
                  <a:pt x="370" y="381"/>
                  <a:pt x="370" y="381"/>
                </a:cubicBezTo>
                <a:cubicBezTo>
                  <a:pt x="339" y="413"/>
                  <a:pt x="314" y="451"/>
                  <a:pt x="295" y="491"/>
                </a:cubicBezTo>
                <a:cubicBezTo>
                  <a:pt x="309" y="498"/>
                  <a:pt x="309" y="498"/>
                  <a:pt x="309" y="498"/>
                </a:cubicBezTo>
                <a:cubicBezTo>
                  <a:pt x="327" y="459"/>
                  <a:pt x="351" y="423"/>
                  <a:pt x="381" y="392"/>
                </a:cubicBezTo>
                <a:cubicBezTo>
                  <a:pt x="465" y="477"/>
                  <a:pt x="465" y="477"/>
                  <a:pt x="465" y="477"/>
                </a:cubicBezTo>
                <a:cubicBezTo>
                  <a:pt x="444" y="500"/>
                  <a:pt x="426" y="526"/>
                  <a:pt x="414" y="555"/>
                </a:cubicBezTo>
                <a:cubicBezTo>
                  <a:pt x="428" y="563"/>
                  <a:pt x="428" y="563"/>
                  <a:pt x="428" y="563"/>
                </a:cubicBezTo>
                <a:cubicBezTo>
                  <a:pt x="439" y="535"/>
                  <a:pt x="456" y="510"/>
                  <a:pt x="476" y="488"/>
                </a:cubicBezTo>
                <a:cubicBezTo>
                  <a:pt x="553" y="564"/>
                  <a:pt x="553" y="564"/>
                  <a:pt x="553" y="564"/>
                </a:cubicBezTo>
                <a:cubicBezTo>
                  <a:pt x="532" y="587"/>
                  <a:pt x="518" y="618"/>
                  <a:pt x="517" y="651"/>
                </a:cubicBezTo>
                <a:cubicBezTo>
                  <a:pt x="409" y="651"/>
                  <a:pt x="409" y="651"/>
                  <a:pt x="409" y="651"/>
                </a:cubicBezTo>
                <a:cubicBezTo>
                  <a:pt x="410" y="621"/>
                  <a:pt x="416" y="591"/>
                  <a:pt x="428" y="563"/>
                </a:cubicBezTo>
                <a:cubicBezTo>
                  <a:pt x="414" y="555"/>
                  <a:pt x="414" y="555"/>
                  <a:pt x="414" y="555"/>
                </a:cubicBezTo>
                <a:cubicBezTo>
                  <a:pt x="401" y="586"/>
                  <a:pt x="394" y="618"/>
                  <a:pt x="393" y="651"/>
                </a:cubicBezTo>
                <a:cubicBezTo>
                  <a:pt x="274" y="651"/>
                  <a:pt x="274" y="651"/>
                  <a:pt x="274" y="651"/>
                </a:cubicBezTo>
                <a:cubicBezTo>
                  <a:pt x="275" y="597"/>
                  <a:pt x="287" y="546"/>
                  <a:pt x="309" y="498"/>
                </a:cubicBezTo>
                <a:cubicBezTo>
                  <a:pt x="295" y="491"/>
                  <a:pt x="295" y="491"/>
                  <a:pt x="295" y="491"/>
                </a:cubicBezTo>
                <a:cubicBezTo>
                  <a:pt x="272" y="541"/>
                  <a:pt x="259" y="596"/>
                  <a:pt x="258" y="651"/>
                </a:cubicBezTo>
                <a:cubicBezTo>
                  <a:pt x="151" y="651"/>
                  <a:pt x="151" y="651"/>
                  <a:pt x="151" y="651"/>
                </a:cubicBezTo>
                <a:cubicBezTo>
                  <a:pt x="152" y="577"/>
                  <a:pt x="169" y="505"/>
                  <a:pt x="200" y="440"/>
                </a:cubicBezTo>
                <a:cubicBezTo>
                  <a:pt x="186" y="432"/>
                  <a:pt x="186" y="432"/>
                  <a:pt x="186" y="432"/>
                </a:cubicBezTo>
                <a:cubicBezTo>
                  <a:pt x="154" y="499"/>
                  <a:pt x="136" y="573"/>
                  <a:pt x="135" y="651"/>
                </a:cubicBezTo>
                <a:cubicBezTo>
                  <a:pt x="16" y="651"/>
                  <a:pt x="16" y="651"/>
                  <a:pt x="16" y="651"/>
                </a:cubicBezTo>
                <a:cubicBezTo>
                  <a:pt x="17" y="554"/>
                  <a:pt x="40" y="460"/>
                  <a:pt x="81" y="376"/>
                </a:cubicBezTo>
                <a:cubicBezTo>
                  <a:pt x="68" y="368"/>
                  <a:pt x="68" y="368"/>
                  <a:pt x="68" y="368"/>
                </a:cubicBezTo>
                <a:cubicBezTo>
                  <a:pt x="24" y="456"/>
                  <a:pt x="0" y="555"/>
                  <a:pt x="0" y="659"/>
                </a:cubicBezTo>
                <a:cubicBezTo>
                  <a:pt x="0" y="723"/>
                  <a:pt x="9" y="785"/>
                  <a:pt x="26" y="845"/>
                </a:cubicBezTo>
                <a:cubicBezTo>
                  <a:pt x="42" y="841"/>
                  <a:pt x="42" y="841"/>
                  <a:pt x="42" y="841"/>
                </a:cubicBezTo>
                <a:cubicBezTo>
                  <a:pt x="25" y="784"/>
                  <a:pt x="16" y="726"/>
                  <a:pt x="16" y="667"/>
                </a:cubicBezTo>
                <a:cubicBezTo>
                  <a:pt x="135" y="667"/>
                  <a:pt x="135" y="667"/>
                  <a:pt x="135" y="667"/>
                </a:cubicBezTo>
                <a:cubicBezTo>
                  <a:pt x="135" y="716"/>
                  <a:pt x="143" y="765"/>
                  <a:pt x="157" y="812"/>
                </a:cubicBezTo>
                <a:cubicBezTo>
                  <a:pt x="173" y="808"/>
                  <a:pt x="173" y="808"/>
                  <a:pt x="173" y="808"/>
                </a:cubicBezTo>
                <a:cubicBezTo>
                  <a:pt x="159" y="763"/>
                  <a:pt x="151" y="715"/>
                  <a:pt x="151" y="667"/>
                </a:cubicBezTo>
                <a:cubicBezTo>
                  <a:pt x="258" y="667"/>
                  <a:pt x="258" y="667"/>
                  <a:pt x="258" y="667"/>
                </a:cubicBezTo>
                <a:cubicBezTo>
                  <a:pt x="259" y="706"/>
                  <a:pt x="265" y="744"/>
                  <a:pt x="277" y="782"/>
                </a:cubicBezTo>
                <a:cubicBezTo>
                  <a:pt x="293" y="778"/>
                  <a:pt x="293" y="778"/>
                  <a:pt x="293" y="778"/>
                </a:cubicBezTo>
                <a:cubicBezTo>
                  <a:pt x="281" y="742"/>
                  <a:pt x="275" y="705"/>
                  <a:pt x="274" y="667"/>
                </a:cubicBezTo>
                <a:cubicBezTo>
                  <a:pt x="393" y="667"/>
                  <a:pt x="393" y="667"/>
                  <a:pt x="393" y="667"/>
                </a:cubicBezTo>
                <a:cubicBezTo>
                  <a:pt x="394" y="695"/>
                  <a:pt x="399" y="722"/>
                  <a:pt x="408" y="749"/>
                </a:cubicBezTo>
                <a:cubicBezTo>
                  <a:pt x="424" y="745"/>
                  <a:pt x="424" y="745"/>
                  <a:pt x="424" y="745"/>
                </a:cubicBezTo>
                <a:cubicBezTo>
                  <a:pt x="415" y="720"/>
                  <a:pt x="410" y="693"/>
                  <a:pt x="409" y="667"/>
                </a:cubicBezTo>
                <a:cubicBezTo>
                  <a:pt x="517" y="667"/>
                  <a:pt x="517" y="667"/>
                  <a:pt x="517" y="667"/>
                </a:cubicBezTo>
                <a:cubicBezTo>
                  <a:pt x="518" y="699"/>
                  <a:pt x="531" y="730"/>
                  <a:pt x="553" y="754"/>
                </a:cubicBezTo>
                <a:cubicBezTo>
                  <a:pt x="476" y="830"/>
                  <a:pt x="476" y="830"/>
                  <a:pt x="476" y="830"/>
                </a:cubicBezTo>
                <a:cubicBezTo>
                  <a:pt x="453" y="805"/>
                  <a:pt x="435" y="776"/>
                  <a:pt x="424" y="745"/>
                </a:cubicBezTo>
                <a:cubicBezTo>
                  <a:pt x="408" y="749"/>
                  <a:pt x="408" y="749"/>
                  <a:pt x="408" y="749"/>
                </a:cubicBezTo>
                <a:cubicBezTo>
                  <a:pt x="420" y="783"/>
                  <a:pt x="440" y="814"/>
                  <a:pt x="465" y="841"/>
                </a:cubicBezTo>
                <a:cubicBezTo>
                  <a:pt x="381" y="925"/>
                  <a:pt x="381" y="925"/>
                  <a:pt x="381" y="925"/>
                </a:cubicBezTo>
                <a:cubicBezTo>
                  <a:pt x="340" y="883"/>
                  <a:pt x="310" y="832"/>
                  <a:pt x="293" y="778"/>
                </a:cubicBezTo>
                <a:cubicBezTo>
                  <a:pt x="277" y="782"/>
                  <a:pt x="277" y="782"/>
                  <a:pt x="277" y="782"/>
                </a:cubicBezTo>
                <a:cubicBezTo>
                  <a:pt x="296" y="839"/>
                  <a:pt x="327" y="892"/>
                  <a:pt x="370" y="937"/>
                </a:cubicBezTo>
                <a:cubicBezTo>
                  <a:pt x="294" y="1013"/>
                  <a:pt x="294" y="1013"/>
                  <a:pt x="294" y="1013"/>
                </a:cubicBezTo>
                <a:cubicBezTo>
                  <a:pt x="237" y="954"/>
                  <a:pt x="196" y="884"/>
                  <a:pt x="173" y="808"/>
                </a:cubicBezTo>
                <a:cubicBezTo>
                  <a:pt x="157" y="812"/>
                  <a:pt x="157" y="812"/>
                  <a:pt x="157" y="812"/>
                </a:cubicBezTo>
                <a:cubicBezTo>
                  <a:pt x="181" y="891"/>
                  <a:pt x="224" y="963"/>
                  <a:pt x="283" y="1024"/>
                </a:cubicBezTo>
                <a:cubicBezTo>
                  <a:pt x="199" y="1108"/>
                  <a:pt x="199" y="1108"/>
                  <a:pt x="199" y="1108"/>
                </a:cubicBezTo>
                <a:cubicBezTo>
                  <a:pt x="124" y="1032"/>
                  <a:pt x="71" y="940"/>
                  <a:pt x="42" y="841"/>
                </a:cubicBezTo>
                <a:cubicBezTo>
                  <a:pt x="26" y="845"/>
                  <a:pt x="26" y="845"/>
                  <a:pt x="26" y="845"/>
                </a:cubicBezTo>
                <a:cubicBezTo>
                  <a:pt x="57" y="950"/>
                  <a:pt x="113" y="1046"/>
                  <a:pt x="193" y="1125"/>
                </a:cubicBezTo>
                <a:cubicBezTo>
                  <a:pt x="247" y="1179"/>
                  <a:pt x="308" y="1222"/>
                  <a:pt x="375" y="1254"/>
                </a:cubicBezTo>
                <a:cubicBezTo>
                  <a:pt x="383" y="1240"/>
                  <a:pt x="383" y="1240"/>
                  <a:pt x="383" y="1240"/>
                </a:cubicBezTo>
                <a:cubicBezTo>
                  <a:pt x="319" y="1210"/>
                  <a:pt x="261" y="1169"/>
                  <a:pt x="210" y="1119"/>
                </a:cubicBezTo>
                <a:cubicBezTo>
                  <a:pt x="294" y="1035"/>
                  <a:pt x="294" y="1035"/>
                  <a:pt x="294" y="1035"/>
                </a:cubicBezTo>
                <a:cubicBezTo>
                  <a:pt x="337" y="1077"/>
                  <a:pt x="387" y="1111"/>
                  <a:pt x="441" y="1136"/>
                </a:cubicBezTo>
                <a:cubicBezTo>
                  <a:pt x="449" y="1122"/>
                  <a:pt x="449" y="1122"/>
                  <a:pt x="449" y="1122"/>
                </a:cubicBezTo>
                <a:cubicBezTo>
                  <a:pt x="396" y="1098"/>
                  <a:pt x="348" y="1065"/>
                  <a:pt x="305" y="1024"/>
                </a:cubicBezTo>
                <a:cubicBezTo>
                  <a:pt x="381" y="948"/>
                  <a:pt x="381" y="948"/>
                  <a:pt x="381" y="948"/>
                </a:cubicBezTo>
                <a:cubicBezTo>
                  <a:pt x="417" y="982"/>
                  <a:pt x="458" y="1009"/>
                  <a:pt x="502" y="1028"/>
                </a:cubicBezTo>
                <a:cubicBezTo>
                  <a:pt x="510" y="1014"/>
                  <a:pt x="510" y="1014"/>
                  <a:pt x="510" y="1014"/>
                </a:cubicBezTo>
                <a:cubicBezTo>
                  <a:pt x="467" y="996"/>
                  <a:pt x="427" y="970"/>
                  <a:pt x="392" y="937"/>
                </a:cubicBezTo>
                <a:cubicBezTo>
                  <a:pt x="476" y="853"/>
                  <a:pt x="476" y="853"/>
                  <a:pt x="476" y="853"/>
                </a:cubicBezTo>
                <a:cubicBezTo>
                  <a:pt x="503" y="878"/>
                  <a:pt x="535" y="897"/>
                  <a:pt x="569" y="910"/>
                </a:cubicBezTo>
                <a:cubicBezTo>
                  <a:pt x="577" y="896"/>
                  <a:pt x="577" y="896"/>
                  <a:pt x="577" y="896"/>
                </a:cubicBezTo>
                <a:cubicBezTo>
                  <a:pt x="544" y="884"/>
                  <a:pt x="513" y="866"/>
                  <a:pt x="488" y="841"/>
                </a:cubicBezTo>
                <a:cubicBezTo>
                  <a:pt x="564" y="765"/>
                  <a:pt x="564" y="765"/>
                  <a:pt x="564" y="765"/>
                </a:cubicBezTo>
                <a:cubicBezTo>
                  <a:pt x="588" y="787"/>
                  <a:pt x="619" y="800"/>
                  <a:pt x="651" y="801"/>
                </a:cubicBezTo>
                <a:cubicBezTo>
                  <a:pt x="651" y="909"/>
                  <a:pt x="651" y="909"/>
                  <a:pt x="651" y="909"/>
                </a:cubicBezTo>
                <a:cubicBezTo>
                  <a:pt x="626" y="908"/>
                  <a:pt x="601" y="904"/>
                  <a:pt x="577" y="896"/>
                </a:cubicBezTo>
                <a:cubicBezTo>
                  <a:pt x="569" y="910"/>
                  <a:pt x="569" y="910"/>
                  <a:pt x="569" y="910"/>
                </a:cubicBezTo>
                <a:cubicBezTo>
                  <a:pt x="595" y="919"/>
                  <a:pt x="623" y="924"/>
                  <a:pt x="651" y="925"/>
                </a:cubicBezTo>
                <a:cubicBezTo>
                  <a:pt x="651" y="1044"/>
                  <a:pt x="651" y="1044"/>
                  <a:pt x="651" y="1044"/>
                </a:cubicBezTo>
                <a:cubicBezTo>
                  <a:pt x="602" y="1043"/>
                  <a:pt x="554" y="1033"/>
                  <a:pt x="510" y="1014"/>
                </a:cubicBezTo>
                <a:cubicBezTo>
                  <a:pt x="502" y="1028"/>
                  <a:pt x="502" y="1028"/>
                  <a:pt x="502" y="1028"/>
                </a:cubicBezTo>
                <a:cubicBezTo>
                  <a:pt x="549" y="1048"/>
                  <a:pt x="599" y="1059"/>
                  <a:pt x="651" y="1060"/>
                </a:cubicBezTo>
                <a:cubicBezTo>
                  <a:pt x="651" y="1167"/>
                  <a:pt x="651" y="1167"/>
                  <a:pt x="651" y="1167"/>
                </a:cubicBezTo>
                <a:cubicBezTo>
                  <a:pt x="580" y="1166"/>
                  <a:pt x="512" y="1151"/>
                  <a:pt x="449" y="1122"/>
                </a:cubicBezTo>
                <a:cubicBezTo>
                  <a:pt x="441" y="1136"/>
                  <a:pt x="441" y="1136"/>
                  <a:pt x="441" y="1136"/>
                </a:cubicBezTo>
                <a:cubicBezTo>
                  <a:pt x="506" y="1166"/>
                  <a:pt x="577" y="1182"/>
                  <a:pt x="651" y="1183"/>
                </a:cubicBezTo>
                <a:cubicBezTo>
                  <a:pt x="651" y="1302"/>
                  <a:pt x="651" y="1302"/>
                  <a:pt x="651" y="1302"/>
                </a:cubicBezTo>
                <a:cubicBezTo>
                  <a:pt x="557" y="1301"/>
                  <a:pt x="466" y="1280"/>
                  <a:pt x="383" y="1240"/>
                </a:cubicBezTo>
                <a:cubicBezTo>
                  <a:pt x="375" y="1254"/>
                  <a:pt x="375" y="1254"/>
                  <a:pt x="375" y="1254"/>
                </a:cubicBezTo>
                <a:cubicBezTo>
                  <a:pt x="462" y="1296"/>
                  <a:pt x="559" y="1318"/>
                  <a:pt x="659" y="1318"/>
                </a:cubicBezTo>
                <a:cubicBezTo>
                  <a:pt x="764" y="1318"/>
                  <a:pt x="865" y="1294"/>
                  <a:pt x="956" y="1248"/>
                </a:cubicBezTo>
                <a:cubicBezTo>
                  <a:pt x="948" y="1233"/>
                  <a:pt x="948" y="1233"/>
                  <a:pt x="948" y="1233"/>
                </a:cubicBezTo>
                <a:cubicBezTo>
                  <a:pt x="864" y="1276"/>
                  <a:pt x="768" y="1301"/>
                  <a:pt x="667" y="1302"/>
                </a:cubicBezTo>
                <a:cubicBezTo>
                  <a:pt x="667" y="1183"/>
                  <a:pt x="667" y="1183"/>
                  <a:pt x="667" y="1183"/>
                </a:cubicBezTo>
                <a:cubicBezTo>
                  <a:pt x="747" y="1182"/>
                  <a:pt x="824" y="1163"/>
                  <a:pt x="894" y="1128"/>
                </a:cubicBezTo>
                <a:cubicBezTo>
                  <a:pt x="887" y="1113"/>
                  <a:pt x="887" y="1113"/>
                  <a:pt x="887" y="1113"/>
                </a:cubicBezTo>
                <a:cubicBezTo>
                  <a:pt x="818" y="1148"/>
                  <a:pt x="743" y="1166"/>
                  <a:pt x="667" y="1167"/>
                </a:cubicBezTo>
                <a:cubicBezTo>
                  <a:pt x="667" y="1060"/>
                  <a:pt x="667" y="1060"/>
                  <a:pt x="667" y="1060"/>
                </a:cubicBezTo>
                <a:cubicBezTo>
                  <a:pt x="727" y="1059"/>
                  <a:pt x="785" y="1044"/>
                  <a:pt x="838" y="1018"/>
                </a:cubicBezTo>
                <a:cubicBezTo>
                  <a:pt x="830" y="1004"/>
                  <a:pt x="830" y="1004"/>
                  <a:pt x="830" y="1004"/>
                </a:cubicBezTo>
                <a:cubicBezTo>
                  <a:pt x="779" y="1029"/>
                  <a:pt x="724" y="1043"/>
                  <a:pt x="667" y="1044"/>
                </a:cubicBezTo>
                <a:cubicBezTo>
                  <a:pt x="667" y="925"/>
                  <a:pt x="667" y="925"/>
                  <a:pt x="667" y="925"/>
                </a:cubicBezTo>
                <a:cubicBezTo>
                  <a:pt x="705" y="924"/>
                  <a:pt x="742" y="915"/>
                  <a:pt x="776" y="898"/>
                </a:cubicBezTo>
                <a:cubicBezTo>
                  <a:pt x="768" y="884"/>
                  <a:pt x="768" y="884"/>
                  <a:pt x="768" y="884"/>
                </a:cubicBezTo>
                <a:cubicBezTo>
                  <a:pt x="737" y="899"/>
                  <a:pt x="702" y="908"/>
                  <a:pt x="667" y="909"/>
                </a:cubicBezTo>
                <a:cubicBezTo>
                  <a:pt x="667" y="801"/>
                  <a:pt x="667" y="801"/>
                  <a:pt x="667" y="801"/>
                </a:cubicBezTo>
                <a:cubicBezTo>
                  <a:pt x="699" y="800"/>
                  <a:pt x="730" y="787"/>
                  <a:pt x="754" y="765"/>
                </a:cubicBezTo>
                <a:cubicBezTo>
                  <a:pt x="830" y="841"/>
                  <a:pt x="830" y="841"/>
                  <a:pt x="830" y="841"/>
                </a:cubicBezTo>
                <a:cubicBezTo>
                  <a:pt x="812" y="859"/>
                  <a:pt x="791" y="873"/>
                  <a:pt x="768" y="884"/>
                </a:cubicBezTo>
                <a:cubicBezTo>
                  <a:pt x="776" y="898"/>
                  <a:pt x="776" y="898"/>
                  <a:pt x="776" y="898"/>
                </a:cubicBezTo>
                <a:cubicBezTo>
                  <a:pt x="800" y="886"/>
                  <a:pt x="822" y="871"/>
                  <a:pt x="841" y="853"/>
                </a:cubicBezTo>
                <a:cubicBezTo>
                  <a:pt x="925" y="937"/>
                  <a:pt x="925" y="937"/>
                  <a:pt x="925" y="937"/>
                </a:cubicBezTo>
                <a:cubicBezTo>
                  <a:pt x="897" y="964"/>
                  <a:pt x="865" y="986"/>
                  <a:pt x="830" y="1004"/>
                </a:cubicBezTo>
                <a:cubicBezTo>
                  <a:pt x="838" y="1018"/>
                  <a:pt x="838" y="1018"/>
                  <a:pt x="838" y="1018"/>
                </a:cubicBezTo>
                <a:cubicBezTo>
                  <a:pt x="874" y="1000"/>
                  <a:pt x="907" y="976"/>
                  <a:pt x="937" y="948"/>
                </a:cubicBezTo>
                <a:cubicBezTo>
                  <a:pt x="1013" y="1024"/>
                  <a:pt x="1013" y="1024"/>
                  <a:pt x="1013" y="1024"/>
                </a:cubicBezTo>
                <a:cubicBezTo>
                  <a:pt x="975" y="1060"/>
                  <a:pt x="933" y="1090"/>
                  <a:pt x="887" y="1113"/>
                </a:cubicBezTo>
                <a:cubicBezTo>
                  <a:pt x="894" y="1128"/>
                  <a:pt x="894" y="1128"/>
                  <a:pt x="894" y="1128"/>
                </a:cubicBezTo>
                <a:cubicBezTo>
                  <a:pt x="942" y="1104"/>
                  <a:pt x="986" y="1073"/>
                  <a:pt x="1024" y="1035"/>
                </a:cubicBezTo>
                <a:cubicBezTo>
                  <a:pt x="1108" y="1119"/>
                  <a:pt x="1108" y="1119"/>
                  <a:pt x="1108" y="1119"/>
                </a:cubicBezTo>
                <a:cubicBezTo>
                  <a:pt x="1061" y="1165"/>
                  <a:pt x="1007" y="1203"/>
                  <a:pt x="948" y="1233"/>
                </a:cubicBezTo>
                <a:cubicBezTo>
                  <a:pt x="956" y="1248"/>
                  <a:pt x="956" y="1248"/>
                  <a:pt x="956" y="1248"/>
                </a:cubicBezTo>
                <a:cubicBezTo>
                  <a:pt x="1019" y="1216"/>
                  <a:pt x="1076" y="1175"/>
                  <a:pt x="1125" y="1125"/>
                </a:cubicBezTo>
                <a:cubicBezTo>
                  <a:pt x="1178" y="1072"/>
                  <a:pt x="1221" y="1012"/>
                  <a:pt x="1252" y="947"/>
                </a:cubicBezTo>
                <a:lnTo>
                  <a:pt x="1252" y="94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868E2035-1064-4219-8A7A-B96EADF222CE}"/>
              </a:ext>
            </a:extLst>
          </p:cNvPr>
          <p:cNvSpPr>
            <a:spLocks noEditPoints="1"/>
          </p:cNvSpPr>
          <p:nvPr/>
        </p:nvSpPr>
        <p:spPr bwMode="auto">
          <a:xfrm>
            <a:off x="4231991" y="2211429"/>
            <a:ext cx="1576994" cy="1733419"/>
          </a:xfrm>
          <a:custGeom>
            <a:avLst/>
            <a:gdLst>
              <a:gd name="T0" fmla="*/ 636 w 640"/>
              <a:gd name="T1" fmla="*/ 14 h 677"/>
              <a:gd name="T2" fmla="*/ 630 w 640"/>
              <a:gd name="T3" fmla="*/ 8 h 677"/>
              <a:gd name="T4" fmla="*/ 625 w 640"/>
              <a:gd name="T5" fmla="*/ 7 h 677"/>
              <a:gd name="T6" fmla="*/ 616 w 640"/>
              <a:gd name="T7" fmla="*/ 5 h 677"/>
              <a:gd name="T8" fmla="*/ 578 w 640"/>
              <a:gd name="T9" fmla="*/ 0 h 677"/>
              <a:gd name="T10" fmla="*/ 571 w 640"/>
              <a:gd name="T11" fmla="*/ 9 h 677"/>
              <a:gd name="T12" fmla="*/ 567 w 640"/>
              <a:gd name="T13" fmla="*/ 14 h 677"/>
              <a:gd name="T14" fmla="*/ 557 w 640"/>
              <a:gd name="T15" fmla="*/ 19 h 677"/>
              <a:gd name="T16" fmla="*/ 33 w 640"/>
              <a:gd name="T17" fmla="*/ 426 h 677"/>
              <a:gd name="T18" fmla="*/ 77 w 640"/>
              <a:gd name="T19" fmla="*/ 472 h 677"/>
              <a:gd name="T20" fmla="*/ 71 w 640"/>
              <a:gd name="T21" fmla="*/ 476 h 677"/>
              <a:gd name="T22" fmla="*/ 235 w 640"/>
              <a:gd name="T23" fmla="*/ 674 h 677"/>
              <a:gd name="T24" fmla="*/ 215 w 640"/>
              <a:gd name="T25" fmla="*/ 656 h 677"/>
              <a:gd name="T26" fmla="*/ 574 w 640"/>
              <a:gd name="T27" fmla="*/ 58 h 677"/>
              <a:gd name="T28" fmla="*/ 553 w 640"/>
              <a:gd name="T29" fmla="*/ 25 h 677"/>
              <a:gd name="T30" fmla="*/ 539 w 640"/>
              <a:gd name="T31" fmla="*/ 34 h 677"/>
              <a:gd name="T32" fmla="*/ 478 w 640"/>
              <a:gd name="T33" fmla="*/ 61 h 677"/>
              <a:gd name="T34" fmla="*/ 389 w 640"/>
              <a:gd name="T35" fmla="*/ 46 h 677"/>
              <a:gd name="T36" fmla="*/ 339 w 640"/>
              <a:gd name="T37" fmla="*/ 58 h 677"/>
              <a:gd name="T38" fmla="*/ 335 w 640"/>
              <a:gd name="T39" fmla="*/ 74 h 677"/>
              <a:gd name="T40" fmla="*/ 300 w 640"/>
              <a:gd name="T41" fmla="*/ 90 h 677"/>
              <a:gd name="T42" fmla="*/ 283 w 640"/>
              <a:gd name="T43" fmla="*/ 123 h 677"/>
              <a:gd name="T44" fmla="*/ 264 w 640"/>
              <a:gd name="T45" fmla="*/ 179 h 677"/>
              <a:gd name="T46" fmla="*/ 246 w 640"/>
              <a:gd name="T47" fmla="*/ 221 h 677"/>
              <a:gd name="T48" fmla="*/ 226 w 640"/>
              <a:gd name="T49" fmla="*/ 231 h 677"/>
              <a:gd name="T50" fmla="*/ 166 w 640"/>
              <a:gd name="T51" fmla="*/ 261 h 677"/>
              <a:gd name="T52" fmla="*/ 164 w 640"/>
              <a:gd name="T53" fmla="*/ 307 h 677"/>
              <a:gd name="T54" fmla="*/ 120 w 640"/>
              <a:gd name="T55" fmla="*/ 329 h 677"/>
              <a:gd name="T56" fmla="*/ 73 w 640"/>
              <a:gd name="T57" fmla="*/ 312 h 677"/>
              <a:gd name="T58" fmla="*/ 33 w 640"/>
              <a:gd name="T59" fmla="*/ 320 h 677"/>
              <a:gd name="T60" fmla="*/ 8 w 640"/>
              <a:gd name="T61" fmla="*/ 317 h 677"/>
              <a:gd name="T62" fmla="*/ 7 w 640"/>
              <a:gd name="T63" fmla="*/ 362 h 677"/>
              <a:gd name="T64" fmla="*/ 17 w 640"/>
              <a:gd name="T65" fmla="*/ 401 h 677"/>
              <a:gd name="T66" fmla="*/ 38 w 640"/>
              <a:gd name="T67" fmla="*/ 387 h 677"/>
              <a:gd name="T68" fmla="*/ 95 w 640"/>
              <a:gd name="T69" fmla="*/ 416 h 677"/>
              <a:gd name="T70" fmla="*/ 151 w 640"/>
              <a:gd name="T71" fmla="*/ 465 h 677"/>
              <a:gd name="T72" fmla="*/ 222 w 640"/>
              <a:gd name="T73" fmla="*/ 501 h 677"/>
              <a:gd name="T74" fmla="*/ 309 w 640"/>
              <a:gd name="T75" fmla="*/ 530 h 677"/>
              <a:gd name="T76" fmla="*/ 313 w 640"/>
              <a:gd name="T77" fmla="*/ 424 h 677"/>
              <a:gd name="T78" fmla="*/ 297 w 640"/>
              <a:gd name="T79" fmla="*/ 341 h 677"/>
              <a:gd name="T80" fmla="*/ 285 w 640"/>
              <a:gd name="T81" fmla="*/ 274 h 677"/>
              <a:gd name="T82" fmla="*/ 271 w 640"/>
              <a:gd name="T83" fmla="*/ 203 h 677"/>
              <a:gd name="T84" fmla="*/ 301 w 640"/>
              <a:gd name="T85" fmla="*/ 177 h 677"/>
              <a:gd name="T86" fmla="*/ 324 w 640"/>
              <a:gd name="T87" fmla="*/ 127 h 677"/>
              <a:gd name="T88" fmla="*/ 328 w 640"/>
              <a:gd name="T89" fmla="*/ 200 h 677"/>
              <a:gd name="T90" fmla="*/ 351 w 640"/>
              <a:gd name="T91" fmla="*/ 210 h 677"/>
              <a:gd name="T92" fmla="*/ 426 w 640"/>
              <a:gd name="T93" fmla="*/ 257 h 677"/>
              <a:gd name="T94" fmla="*/ 446 w 640"/>
              <a:gd name="T95" fmla="*/ 268 h 677"/>
              <a:gd name="T96" fmla="*/ 480 w 640"/>
              <a:gd name="T97" fmla="*/ 233 h 677"/>
              <a:gd name="T98" fmla="*/ 476 w 640"/>
              <a:gd name="T99" fmla="*/ 187 h 677"/>
              <a:gd name="T100" fmla="*/ 456 w 640"/>
              <a:gd name="T101" fmla="*/ 187 h 677"/>
              <a:gd name="T102" fmla="*/ 451 w 640"/>
              <a:gd name="T103" fmla="*/ 181 h 677"/>
              <a:gd name="T104" fmla="*/ 484 w 640"/>
              <a:gd name="T105" fmla="*/ 161 h 677"/>
              <a:gd name="T106" fmla="*/ 488 w 640"/>
              <a:gd name="T107" fmla="*/ 185 h 677"/>
              <a:gd name="T108" fmla="*/ 528 w 640"/>
              <a:gd name="T109" fmla="*/ 154 h 677"/>
              <a:gd name="T110" fmla="*/ 531 w 640"/>
              <a:gd name="T111" fmla="*/ 121 h 677"/>
              <a:gd name="T112" fmla="*/ 538 w 640"/>
              <a:gd name="T113" fmla="*/ 100 h 677"/>
              <a:gd name="T114" fmla="*/ 581 w 640"/>
              <a:gd name="T115" fmla="*/ 79 h 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640" h="677">
                <a:moveTo>
                  <a:pt x="636" y="14"/>
                </a:moveTo>
                <a:cubicBezTo>
                  <a:pt x="636" y="19"/>
                  <a:pt x="636" y="19"/>
                  <a:pt x="636" y="19"/>
                </a:cubicBezTo>
                <a:cubicBezTo>
                  <a:pt x="640" y="19"/>
                  <a:pt x="640" y="19"/>
                  <a:pt x="640" y="19"/>
                </a:cubicBezTo>
                <a:cubicBezTo>
                  <a:pt x="640" y="14"/>
                  <a:pt x="640" y="14"/>
                  <a:pt x="640" y="14"/>
                </a:cubicBezTo>
                <a:lnTo>
                  <a:pt x="636" y="14"/>
                </a:lnTo>
                <a:close/>
                <a:moveTo>
                  <a:pt x="630" y="8"/>
                </a:moveTo>
                <a:cubicBezTo>
                  <a:pt x="635" y="8"/>
                  <a:pt x="635" y="8"/>
                  <a:pt x="635" y="8"/>
                </a:cubicBezTo>
                <a:cubicBezTo>
                  <a:pt x="635" y="12"/>
                  <a:pt x="635" y="12"/>
                  <a:pt x="635" y="12"/>
                </a:cubicBezTo>
                <a:cubicBezTo>
                  <a:pt x="630" y="12"/>
                  <a:pt x="630" y="12"/>
                  <a:pt x="630" y="12"/>
                </a:cubicBezTo>
                <a:lnTo>
                  <a:pt x="630" y="8"/>
                </a:lnTo>
                <a:close/>
                <a:moveTo>
                  <a:pt x="625" y="7"/>
                </a:moveTo>
                <a:cubicBezTo>
                  <a:pt x="625" y="3"/>
                  <a:pt x="625" y="3"/>
                  <a:pt x="625" y="3"/>
                </a:cubicBezTo>
                <a:cubicBezTo>
                  <a:pt x="621" y="3"/>
                  <a:pt x="621" y="3"/>
                  <a:pt x="621" y="3"/>
                </a:cubicBezTo>
                <a:cubicBezTo>
                  <a:pt x="620" y="7"/>
                  <a:pt x="620" y="7"/>
                  <a:pt x="620" y="7"/>
                </a:cubicBezTo>
                <a:lnTo>
                  <a:pt x="625" y="7"/>
                </a:lnTo>
                <a:close/>
                <a:moveTo>
                  <a:pt x="616" y="5"/>
                </a:moveTo>
                <a:cubicBezTo>
                  <a:pt x="612" y="5"/>
                  <a:pt x="612" y="5"/>
                  <a:pt x="612" y="5"/>
                </a:cubicBezTo>
                <a:cubicBezTo>
                  <a:pt x="612" y="1"/>
                  <a:pt x="612" y="1"/>
                  <a:pt x="612" y="1"/>
                </a:cubicBezTo>
                <a:cubicBezTo>
                  <a:pt x="617" y="1"/>
                  <a:pt x="617" y="1"/>
                  <a:pt x="617" y="1"/>
                </a:cubicBezTo>
                <a:lnTo>
                  <a:pt x="616" y="5"/>
                </a:lnTo>
                <a:close/>
                <a:moveTo>
                  <a:pt x="578" y="0"/>
                </a:moveTo>
                <a:cubicBezTo>
                  <a:pt x="583" y="0"/>
                  <a:pt x="583" y="0"/>
                  <a:pt x="583" y="0"/>
                </a:cubicBezTo>
                <a:cubicBezTo>
                  <a:pt x="583" y="4"/>
                  <a:pt x="583" y="4"/>
                  <a:pt x="583" y="4"/>
                </a:cubicBezTo>
                <a:cubicBezTo>
                  <a:pt x="578" y="4"/>
                  <a:pt x="578" y="4"/>
                  <a:pt x="578" y="4"/>
                </a:cubicBezTo>
                <a:lnTo>
                  <a:pt x="578" y="0"/>
                </a:lnTo>
                <a:close/>
                <a:moveTo>
                  <a:pt x="571" y="9"/>
                </a:moveTo>
                <a:cubicBezTo>
                  <a:pt x="572" y="5"/>
                  <a:pt x="572" y="5"/>
                  <a:pt x="572" y="5"/>
                </a:cubicBezTo>
                <a:cubicBezTo>
                  <a:pt x="567" y="4"/>
                  <a:pt x="567" y="4"/>
                  <a:pt x="567" y="4"/>
                </a:cubicBezTo>
                <a:cubicBezTo>
                  <a:pt x="566" y="8"/>
                  <a:pt x="566" y="8"/>
                  <a:pt x="566" y="8"/>
                </a:cubicBezTo>
                <a:lnTo>
                  <a:pt x="571" y="9"/>
                </a:lnTo>
                <a:close/>
                <a:moveTo>
                  <a:pt x="567" y="14"/>
                </a:moveTo>
                <a:cubicBezTo>
                  <a:pt x="562" y="13"/>
                  <a:pt x="562" y="13"/>
                  <a:pt x="562" y="13"/>
                </a:cubicBezTo>
                <a:cubicBezTo>
                  <a:pt x="563" y="9"/>
                  <a:pt x="563" y="9"/>
                  <a:pt x="563" y="9"/>
                </a:cubicBezTo>
                <a:cubicBezTo>
                  <a:pt x="568" y="10"/>
                  <a:pt x="568" y="10"/>
                  <a:pt x="568" y="10"/>
                </a:cubicBezTo>
                <a:lnTo>
                  <a:pt x="567" y="14"/>
                </a:lnTo>
                <a:close/>
                <a:moveTo>
                  <a:pt x="557" y="19"/>
                </a:moveTo>
                <a:cubicBezTo>
                  <a:pt x="557" y="15"/>
                  <a:pt x="557" y="15"/>
                  <a:pt x="557" y="15"/>
                </a:cubicBezTo>
                <a:cubicBezTo>
                  <a:pt x="561" y="14"/>
                  <a:pt x="561" y="14"/>
                  <a:pt x="561" y="14"/>
                </a:cubicBezTo>
                <a:cubicBezTo>
                  <a:pt x="561" y="18"/>
                  <a:pt x="561" y="18"/>
                  <a:pt x="561" y="18"/>
                </a:cubicBezTo>
                <a:lnTo>
                  <a:pt x="557" y="19"/>
                </a:lnTo>
                <a:close/>
                <a:moveTo>
                  <a:pt x="35" y="442"/>
                </a:moveTo>
                <a:cubicBezTo>
                  <a:pt x="39" y="442"/>
                  <a:pt x="39" y="442"/>
                  <a:pt x="39" y="442"/>
                </a:cubicBezTo>
                <a:cubicBezTo>
                  <a:pt x="39" y="432"/>
                  <a:pt x="39" y="432"/>
                  <a:pt x="39" y="432"/>
                </a:cubicBezTo>
                <a:cubicBezTo>
                  <a:pt x="33" y="430"/>
                  <a:pt x="33" y="430"/>
                  <a:pt x="33" y="430"/>
                </a:cubicBezTo>
                <a:cubicBezTo>
                  <a:pt x="33" y="426"/>
                  <a:pt x="33" y="426"/>
                  <a:pt x="33" y="426"/>
                </a:cubicBezTo>
                <a:cubicBezTo>
                  <a:pt x="30" y="426"/>
                  <a:pt x="30" y="426"/>
                  <a:pt x="30" y="426"/>
                </a:cubicBezTo>
                <a:cubicBezTo>
                  <a:pt x="30" y="433"/>
                  <a:pt x="30" y="433"/>
                  <a:pt x="30" y="433"/>
                </a:cubicBezTo>
                <a:cubicBezTo>
                  <a:pt x="35" y="433"/>
                  <a:pt x="35" y="433"/>
                  <a:pt x="35" y="433"/>
                </a:cubicBezTo>
                <a:lnTo>
                  <a:pt x="35" y="442"/>
                </a:lnTo>
                <a:close/>
                <a:moveTo>
                  <a:pt x="77" y="472"/>
                </a:moveTo>
                <a:cubicBezTo>
                  <a:pt x="81" y="475"/>
                  <a:pt x="81" y="475"/>
                  <a:pt x="81" y="475"/>
                </a:cubicBezTo>
                <a:cubicBezTo>
                  <a:pt x="86" y="485"/>
                  <a:pt x="86" y="485"/>
                  <a:pt x="86" y="485"/>
                </a:cubicBezTo>
                <a:cubicBezTo>
                  <a:pt x="83" y="490"/>
                  <a:pt x="83" y="490"/>
                  <a:pt x="83" y="490"/>
                </a:cubicBezTo>
                <a:cubicBezTo>
                  <a:pt x="76" y="483"/>
                  <a:pt x="76" y="483"/>
                  <a:pt x="76" y="483"/>
                </a:cubicBezTo>
                <a:cubicBezTo>
                  <a:pt x="71" y="476"/>
                  <a:pt x="71" y="476"/>
                  <a:pt x="71" y="476"/>
                </a:cubicBezTo>
                <a:cubicBezTo>
                  <a:pt x="68" y="470"/>
                  <a:pt x="68" y="470"/>
                  <a:pt x="68" y="470"/>
                </a:cubicBezTo>
                <a:cubicBezTo>
                  <a:pt x="63" y="457"/>
                  <a:pt x="63" y="457"/>
                  <a:pt x="63" y="457"/>
                </a:cubicBezTo>
                <a:cubicBezTo>
                  <a:pt x="73" y="462"/>
                  <a:pt x="73" y="462"/>
                  <a:pt x="73" y="462"/>
                </a:cubicBezTo>
                <a:lnTo>
                  <a:pt x="77" y="472"/>
                </a:lnTo>
                <a:close/>
                <a:moveTo>
                  <a:pt x="235" y="674"/>
                </a:moveTo>
                <a:cubicBezTo>
                  <a:pt x="230" y="677"/>
                  <a:pt x="230" y="677"/>
                  <a:pt x="230" y="677"/>
                </a:cubicBezTo>
                <a:cubicBezTo>
                  <a:pt x="228" y="673"/>
                  <a:pt x="228" y="673"/>
                  <a:pt x="228" y="673"/>
                </a:cubicBezTo>
                <a:cubicBezTo>
                  <a:pt x="221" y="671"/>
                  <a:pt x="221" y="671"/>
                  <a:pt x="221" y="671"/>
                </a:cubicBezTo>
                <a:cubicBezTo>
                  <a:pt x="220" y="665"/>
                  <a:pt x="220" y="665"/>
                  <a:pt x="220" y="665"/>
                </a:cubicBezTo>
                <a:cubicBezTo>
                  <a:pt x="215" y="656"/>
                  <a:pt x="215" y="656"/>
                  <a:pt x="215" y="656"/>
                </a:cubicBezTo>
                <a:cubicBezTo>
                  <a:pt x="223" y="658"/>
                  <a:pt x="223" y="658"/>
                  <a:pt x="223" y="658"/>
                </a:cubicBezTo>
                <a:cubicBezTo>
                  <a:pt x="232" y="665"/>
                  <a:pt x="232" y="665"/>
                  <a:pt x="232" y="665"/>
                </a:cubicBezTo>
                <a:lnTo>
                  <a:pt x="235" y="674"/>
                </a:lnTo>
                <a:close/>
                <a:moveTo>
                  <a:pt x="581" y="58"/>
                </a:moveTo>
                <a:cubicBezTo>
                  <a:pt x="574" y="58"/>
                  <a:pt x="574" y="58"/>
                  <a:pt x="574" y="58"/>
                </a:cubicBezTo>
                <a:cubicBezTo>
                  <a:pt x="573" y="43"/>
                  <a:pt x="573" y="43"/>
                  <a:pt x="573" y="43"/>
                </a:cubicBezTo>
                <a:cubicBezTo>
                  <a:pt x="577" y="40"/>
                  <a:pt x="577" y="40"/>
                  <a:pt x="577" y="40"/>
                </a:cubicBezTo>
                <a:cubicBezTo>
                  <a:pt x="577" y="33"/>
                  <a:pt x="577" y="33"/>
                  <a:pt x="577" y="33"/>
                </a:cubicBezTo>
                <a:cubicBezTo>
                  <a:pt x="553" y="33"/>
                  <a:pt x="553" y="33"/>
                  <a:pt x="553" y="33"/>
                </a:cubicBezTo>
                <a:cubicBezTo>
                  <a:pt x="553" y="25"/>
                  <a:pt x="553" y="25"/>
                  <a:pt x="553" y="25"/>
                </a:cubicBezTo>
                <a:cubicBezTo>
                  <a:pt x="556" y="23"/>
                  <a:pt x="556" y="23"/>
                  <a:pt x="556" y="23"/>
                </a:cubicBezTo>
                <a:cubicBezTo>
                  <a:pt x="551" y="21"/>
                  <a:pt x="551" y="21"/>
                  <a:pt x="551" y="21"/>
                </a:cubicBezTo>
                <a:cubicBezTo>
                  <a:pt x="547" y="27"/>
                  <a:pt x="547" y="27"/>
                  <a:pt x="547" y="27"/>
                </a:cubicBezTo>
                <a:cubicBezTo>
                  <a:pt x="545" y="33"/>
                  <a:pt x="545" y="33"/>
                  <a:pt x="545" y="33"/>
                </a:cubicBezTo>
                <a:cubicBezTo>
                  <a:pt x="539" y="34"/>
                  <a:pt x="539" y="34"/>
                  <a:pt x="539" y="34"/>
                </a:cubicBezTo>
                <a:cubicBezTo>
                  <a:pt x="539" y="38"/>
                  <a:pt x="539" y="38"/>
                  <a:pt x="539" y="38"/>
                </a:cubicBezTo>
                <a:cubicBezTo>
                  <a:pt x="534" y="38"/>
                  <a:pt x="534" y="38"/>
                  <a:pt x="534" y="38"/>
                </a:cubicBezTo>
                <a:cubicBezTo>
                  <a:pt x="534" y="46"/>
                  <a:pt x="534" y="46"/>
                  <a:pt x="534" y="46"/>
                </a:cubicBezTo>
                <a:cubicBezTo>
                  <a:pt x="516" y="62"/>
                  <a:pt x="516" y="62"/>
                  <a:pt x="516" y="62"/>
                </a:cubicBezTo>
                <a:cubicBezTo>
                  <a:pt x="478" y="61"/>
                  <a:pt x="478" y="61"/>
                  <a:pt x="478" y="61"/>
                </a:cubicBezTo>
                <a:cubicBezTo>
                  <a:pt x="476" y="67"/>
                  <a:pt x="469" y="60"/>
                  <a:pt x="469" y="60"/>
                </a:cubicBezTo>
                <a:cubicBezTo>
                  <a:pt x="468" y="56"/>
                  <a:pt x="458" y="60"/>
                  <a:pt x="458" y="60"/>
                </a:cubicBezTo>
                <a:cubicBezTo>
                  <a:pt x="458" y="67"/>
                  <a:pt x="446" y="57"/>
                  <a:pt x="446" y="57"/>
                </a:cubicBezTo>
                <a:cubicBezTo>
                  <a:pt x="422" y="40"/>
                  <a:pt x="422" y="40"/>
                  <a:pt x="422" y="40"/>
                </a:cubicBezTo>
                <a:cubicBezTo>
                  <a:pt x="409" y="28"/>
                  <a:pt x="389" y="43"/>
                  <a:pt x="389" y="46"/>
                </a:cubicBezTo>
                <a:cubicBezTo>
                  <a:pt x="389" y="56"/>
                  <a:pt x="373" y="48"/>
                  <a:pt x="373" y="48"/>
                </a:cubicBezTo>
                <a:cubicBezTo>
                  <a:pt x="373" y="48"/>
                  <a:pt x="360" y="44"/>
                  <a:pt x="358" y="50"/>
                </a:cubicBezTo>
                <a:cubicBezTo>
                  <a:pt x="356" y="55"/>
                  <a:pt x="347" y="54"/>
                  <a:pt x="347" y="54"/>
                </a:cubicBezTo>
                <a:cubicBezTo>
                  <a:pt x="346" y="57"/>
                  <a:pt x="346" y="57"/>
                  <a:pt x="346" y="57"/>
                </a:cubicBezTo>
                <a:cubicBezTo>
                  <a:pt x="339" y="58"/>
                  <a:pt x="339" y="58"/>
                  <a:pt x="339" y="58"/>
                </a:cubicBezTo>
                <a:cubicBezTo>
                  <a:pt x="338" y="62"/>
                  <a:pt x="338" y="62"/>
                  <a:pt x="338" y="62"/>
                </a:cubicBezTo>
                <a:cubicBezTo>
                  <a:pt x="330" y="63"/>
                  <a:pt x="330" y="63"/>
                  <a:pt x="330" y="63"/>
                </a:cubicBezTo>
                <a:cubicBezTo>
                  <a:pt x="350" y="63"/>
                  <a:pt x="350" y="63"/>
                  <a:pt x="350" y="63"/>
                </a:cubicBezTo>
                <a:cubicBezTo>
                  <a:pt x="355" y="62"/>
                  <a:pt x="348" y="74"/>
                  <a:pt x="345" y="73"/>
                </a:cubicBezTo>
                <a:cubicBezTo>
                  <a:pt x="335" y="74"/>
                  <a:pt x="335" y="74"/>
                  <a:pt x="335" y="74"/>
                </a:cubicBezTo>
                <a:cubicBezTo>
                  <a:pt x="332" y="77"/>
                  <a:pt x="332" y="77"/>
                  <a:pt x="332" y="77"/>
                </a:cubicBezTo>
                <a:cubicBezTo>
                  <a:pt x="323" y="77"/>
                  <a:pt x="323" y="77"/>
                  <a:pt x="323" y="77"/>
                </a:cubicBezTo>
                <a:cubicBezTo>
                  <a:pt x="319" y="83"/>
                  <a:pt x="319" y="83"/>
                  <a:pt x="319" y="83"/>
                </a:cubicBezTo>
                <a:cubicBezTo>
                  <a:pt x="307" y="82"/>
                  <a:pt x="307" y="82"/>
                  <a:pt x="307" y="82"/>
                </a:cubicBezTo>
                <a:cubicBezTo>
                  <a:pt x="307" y="82"/>
                  <a:pt x="299" y="88"/>
                  <a:pt x="300" y="90"/>
                </a:cubicBezTo>
                <a:cubicBezTo>
                  <a:pt x="301" y="92"/>
                  <a:pt x="299" y="98"/>
                  <a:pt x="297" y="98"/>
                </a:cubicBezTo>
                <a:cubicBezTo>
                  <a:pt x="295" y="98"/>
                  <a:pt x="291" y="104"/>
                  <a:pt x="292" y="106"/>
                </a:cubicBezTo>
                <a:cubicBezTo>
                  <a:pt x="293" y="109"/>
                  <a:pt x="288" y="115"/>
                  <a:pt x="288" y="115"/>
                </a:cubicBezTo>
                <a:cubicBezTo>
                  <a:pt x="287" y="122"/>
                  <a:pt x="287" y="122"/>
                  <a:pt x="287" y="122"/>
                </a:cubicBezTo>
                <a:cubicBezTo>
                  <a:pt x="283" y="123"/>
                  <a:pt x="283" y="123"/>
                  <a:pt x="283" y="123"/>
                </a:cubicBezTo>
                <a:cubicBezTo>
                  <a:pt x="283" y="142"/>
                  <a:pt x="283" y="142"/>
                  <a:pt x="283" y="142"/>
                </a:cubicBezTo>
                <a:cubicBezTo>
                  <a:pt x="275" y="147"/>
                  <a:pt x="275" y="147"/>
                  <a:pt x="275" y="147"/>
                </a:cubicBezTo>
                <a:cubicBezTo>
                  <a:pt x="275" y="155"/>
                  <a:pt x="275" y="155"/>
                  <a:pt x="275" y="155"/>
                </a:cubicBezTo>
                <a:cubicBezTo>
                  <a:pt x="263" y="168"/>
                  <a:pt x="263" y="168"/>
                  <a:pt x="263" y="168"/>
                </a:cubicBezTo>
                <a:cubicBezTo>
                  <a:pt x="264" y="179"/>
                  <a:pt x="264" y="179"/>
                  <a:pt x="264" y="179"/>
                </a:cubicBezTo>
                <a:cubicBezTo>
                  <a:pt x="254" y="189"/>
                  <a:pt x="254" y="189"/>
                  <a:pt x="254" y="189"/>
                </a:cubicBezTo>
                <a:cubicBezTo>
                  <a:pt x="256" y="200"/>
                  <a:pt x="256" y="200"/>
                  <a:pt x="256" y="200"/>
                </a:cubicBezTo>
                <a:cubicBezTo>
                  <a:pt x="250" y="202"/>
                  <a:pt x="250" y="202"/>
                  <a:pt x="250" y="202"/>
                </a:cubicBezTo>
                <a:cubicBezTo>
                  <a:pt x="248" y="207"/>
                  <a:pt x="248" y="207"/>
                  <a:pt x="248" y="207"/>
                </a:cubicBezTo>
                <a:cubicBezTo>
                  <a:pt x="246" y="221"/>
                  <a:pt x="246" y="221"/>
                  <a:pt x="246" y="221"/>
                </a:cubicBezTo>
                <a:cubicBezTo>
                  <a:pt x="252" y="222"/>
                  <a:pt x="252" y="222"/>
                  <a:pt x="252" y="222"/>
                </a:cubicBezTo>
                <a:cubicBezTo>
                  <a:pt x="256" y="221"/>
                  <a:pt x="255" y="231"/>
                  <a:pt x="252" y="232"/>
                </a:cubicBezTo>
                <a:cubicBezTo>
                  <a:pt x="250" y="233"/>
                  <a:pt x="242" y="236"/>
                  <a:pt x="246" y="239"/>
                </a:cubicBezTo>
                <a:cubicBezTo>
                  <a:pt x="250" y="241"/>
                  <a:pt x="236" y="241"/>
                  <a:pt x="236" y="237"/>
                </a:cubicBezTo>
                <a:cubicBezTo>
                  <a:pt x="236" y="233"/>
                  <a:pt x="228" y="229"/>
                  <a:pt x="226" y="231"/>
                </a:cubicBezTo>
                <a:cubicBezTo>
                  <a:pt x="224" y="232"/>
                  <a:pt x="220" y="225"/>
                  <a:pt x="220" y="225"/>
                </a:cubicBezTo>
                <a:cubicBezTo>
                  <a:pt x="213" y="217"/>
                  <a:pt x="190" y="225"/>
                  <a:pt x="190" y="225"/>
                </a:cubicBezTo>
                <a:cubicBezTo>
                  <a:pt x="187" y="236"/>
                  <a:pt x="187" y="236"/>
                  <a:pt x="187" y="236"/>
                </a:cubicBezTo>
                <a:cubicBezTo>
                  <a:pt x="180" y="237"/>
                  <a:pt x="175" y="250"/>
                  <a:pt x="175" y="250"/>
                </a:cubicBezTo>
                <a:cubicBezTo>
                  <a:pt x="169" y="252"/>
                  <a:pt x="164" y="259"/>
                  <a:pt x="166" y="261"/>
                </a:cubicBezTo>
                <a:cubicBezTo>
                  <a:pt x="168" y="263"/>
                  <a:pt x="163" y="264"/>
                  <a:pt x="163" y="264"/>
                </a:cubicBezTo>
                <a:cubicBezTo>
                  <a:pt x="163" y="279"/>
                  <a:pt x="163" y="279"/>
                  <a:pt x="163" y="279"/>
                </a:cubicBezTo>
                <a:cubicBezTo>
                  <a:pt x="160" y="283"/>
                  <a:pt x="160" y="283"/>
                  <a:pt x="160" y="283"/>
                </a:cubicBezTo>
                <a:cubicBezTo>
                  <a:pt x="160" y="299"/>
                  <a:pt x="160" y="299"/>
                  <a:pt x="160" y="299"/>
                </a:cubicBezTo>
                <a:cubicBezTo>
                  <a:pt x="164" y="299"/>
                  <a:pt x="164" y="307"/>
                  <a:pt x="164" y="307"/>
                </a:cubicBezTo>
                <a:cubicBezTo>
                  <a:pt x="157" y="308"/>
                  <a:pt x="158" y="316"/>
                  <a:pt x="158" y="316"/>
                </a:cubicBezTo>
                <a:cubicBezTo>
                  <a:pt x="144" y="321"/>
                  <a:pt x="144" y="321"/>
                  <a:pt x="144" y="321"/>
                </a:cubicBezTo>
                <a:cubicBezTo>
                  <a:pt x="142" y="325"/>
                  <a:pt x="142" y="325"/>
                  <a:pt x="142" y="325"/>
                </a:cubicBezTo>
                <a:cubicBezTo>
                  <a:pt x="125" y="324"/>
                  <a:pt x="125" y="324"/>
                  <a:pt x="125" y="324"/>
                </a:cubicBezTo>
                <a:cubicBezTo>
                  <a:pt x="120" y="329"/>
                  <a:pt x="120" y="329"/>
                  <a:pt x="120" y="329"/>
                </a:cubicBezTo>
                <a:cubicBezTo>
                  <a:pt x="115" y="324"/>
                  <a:pt x="115" y="324"/>
                  <a:pt x="115" y="324"/>
                </a:cubicBezTo>
                <a:cubicBezTo>
                  <a:pt x="82" y="324"/>
                  <a:pt x="82" y="324"/>
                  <a:pt x="82" y="324"/>
                </a:cubicBezTo>
                <a:cubicBezTo>
                  <a:pt x="81" y="321"/>
                  <a:pt x="81" y="321"/>
                  <a:pt x="81" y="321"/>
                </a:cubicBezTo>
                <a:cubicBezTo>
                  <a:pt x="74" y="320"/>
                  <a:pt x="74" y="320"/>
                  <a:pt x="74" y="320"/>
                </a:cubicBezTo>
                <a:cubicBezTo>
                  <a:pt x="73" y="312"/>
                  <a:pt x="73" y="312"/>
                  <a:pt x="73" y="312"/>
                </a:cubicBezTo>
                <a:cubicBezTo>
                  <a:pt x="63" y="313"/>
                  <a:pt x="63" y="313"/>
                  <a:pt x="63" y="313"/>
                </a:cubicBezTo>
                <a:cubicBezTo>
                  <a:pt x="61" y="317"/>
                  <a:pt x="61" y="317"/>
                  <a:pt x="61" y="317"/>
                </a:cubicBezTo>
                <a:cubicBezTo>
                  <a:pt x="51" y="318"/>
                  <a:pt x="51" y="318"/>
                  <a:pt x="51" y="318"/>
                </a:cubicBezTo>
                <a:cubicBezTo>
                  <a:pt x="51" y="324"/>
                  <a:pt x="40" y="335"/>
                  <a:pt x="39" y="332"/>
                </a:cubicBezTo>
                <a:cubicBezTo>
                  <a:pt x="37" y="329"/>
                  <a:pt x="30" y="322"/>
                  <a:pt x="33" y="320"/>
                </a:cubicBezTo>
                <a:cubicBezTo>
                  <a:pt x="37" y="319"/>
                  <a:pt x="45" y="318"/>
                  <a:pt x="45" y="318"/>
                </a:cubicBezTo>
                <a:cubicBezTo>
                  <a:pt x="45" y="313"/>
                  <a:pt x="45" y="313"/>
                  <a:pt x="45" y="313"/>
                </a:cubicBezTo>
                <a:cubicBezTo>
                  <a:pt x="21" y="312"/>
                  <a:pt x="21" y="312"/>
                  <a:pt x="21" y="312"/>
                </a:cubicBezTo>
                <a:cubicBezTo>
                  <a:pt x="18" y="316"/>
                  <a:pt x="18" y="316"/>
                  <a:pt x="18" y="316"/>
                </a:cubicBezTo>
                <a:cubicBezTo>
                  <a:pt x="8" y="317"/>
                  <a:pt x="8" y="317"/>
                  <a:pt x="8" y="317"/>
                </a:cubicBezTo>
                <a:cubicBezTo>
                  <a:pt x="8" y="328"/>
                  <a:pt x="8" y="328"/>
                  <a:pt x="8" y="328"/>
                </a:cubicBezTo>
                <a:cubicBezTo>
                  <a:pt x="4" y="329"/>
                  <a:pt x="4" y="329"/>
                  <a:pt x="4" y="329"/>
                </a:cubicBezTo>
                <a:cubicBezTo>
                  <a:pt x="0" y="331"/>
                  <a:pt x="4" y="339"/>
                  <a:pt x="4" y="339"/>
                </a:cubicBezTo>
                <a:cubicBezTo>
                  <a:pt x="9" y="343"/>
                  <a:pt x="4" y="351"/>
                  <a:pt x="4" y="351"/>
                </a:cubicBezTo>
                <a:cubicBezTo>
                  <a:pt x="0" y="355"/>
                  <a:pt x="7" y="362"/>
                  <a:pt x="7" y="362"/>
                </a:cubicBezTo>
                <a:cubicBezTo>
                  <a:pt x="12" y="364"/>
                  <a:pt x="4" y="368"/>
                  <a:pt x="4" y="368"/>
                </a:cubicBezTo>
                <a:cubicBezTo>
                  <a:pt x="5" y="374"/>
                  <a:pt x="9" y="376"/>
                  <a:pt x="9" y="376"/>
                </a:cubicBezTo>
                <a:cubicBezTo>
                  <a:pt x="5" y="383"/>
                  <a:pt x="12" y="387"/>
                  <a:pt x="12" y="387"/>
                </a:cubicBezTo>
                <a:cubicBezTo>
                  <a:pt x="12" y="398"/>
                  <a:pt x="12" y="398"/>
                  <a:pt x="12" y="398"/>
                </a:cubicBezTo>
                <a:cubicBezTo>
                  <a:pt x="17" y="401"/>
                  <a:pt x="17" y="401"/>
                  <a:pt x="17" y="401"/>
                </a:cubicBezTo>
                <a:cubicBezTo>
                  <a:pt x="17" y="408"/>
                  <a:pt x="17" y="408"/>
                  <a:pt x="17" y="408"/>
                </a:cubicBezTo>
                <a:cubicBezTo>
                  <a:pt x="19" y="413"/>
                  <a:pt x="19" y="413"/>
                  <a:pt x="19" y="413"/>
                </a:cubicBezTo>
                <a:cubicBezTo>
                  <a:pt x="30" y="413"/>
                  <a:pt x="30" y="413"/>
                  <a:pt x="30" y="413"/>
                </a:cubicBezTo>
                <a:cubicBezTo>
                  <a:pt x="29" y="396"/>
                  <a:pt x="29" y="396"/>
                  <a:pt x="29" y="396"/>
                </a:cubicBezTo>
                <a:cubicBezTo>
                  <a:pt x="20" y="385"/>
                  <a:pt x="37" y="382"/>
                  <a:pt x="38" y="387"/>
                </a:cubicBezTo>
                <a:cubicBezTo>
                  <a:pt x="39" y="391"/>
                  <a:pt x="46" y="393"/>
                  <a:pt x="46" y="393"/>
                </a:cubicBezTo>
                <a:cubicBezTo>
                  <a:pt x="47" y="403"/>
                  <a:pt x="59" y="409"/>
                  <a:pt x="62" y="399"/>
                </a:cubicBezTo>
                <a:cubicBezTo>
                  <a:pt x="65" y="389"/>
                  <a:pt x="68" y="395"/>
                  <a:pt x="70" y="399"/>
                </a:cubicBezTo>
                <a:cubicBezTo>
                  <a:pt x="72" y="404"/>
                  <a:pt x="85" y="416"/>
                  <a:pt x="85" y="416"/>
                </a:cubicBezTo>
                <a:cubicBezTo>
                  <a:pt x="95" y="416"/>
                  <a:pt x="95" y="416"/>
                  <a:pt x="95" y="416"/>
                </a:cubicBezTo>
                <a:cubicBezTo>
                  <a:pt x="96" y="425"/>
                  <a:pt x="96" y="425"/>
                  <a:pt x="96" y="425"/>
                </a:cubicBezTo>
                <a:cubicBezTo>
                  <a:pt x="107" y="424"/>
                  <a:pt x="111" y="426"/>
                  <a:pt x="115" y="441"/>
                </a:cubicBezTo>
                <a:cubicBezTo>
                  <a:pt x="120" y="457"/>
                  <a:pt x="133" y="461"/>
                  <a:pt x="133" y="461"/>
                </a:cubicBezTo>
                <a:cubicBezTo>
                  <a:pt x="142" y="460"/>
                  <a:pt x="142" y="460"/>
                  <a:pt x="142" y="460"/>
                </a:cubicBezTo>
                <a:cubicBezTo>
                  <a:pt x="142" y="452"/>
                  <a:pt x="151" y="461"/>
                  <a:pt x="151" y="465"/>
                </a:cubicBezTo>
                <a:cubicBezTo>
                  <a:pt x="151" y="470"/>
                  <a:pt x="169" y="485"/>
                  <a:pt x="169" y="485"/>
                </a:cubicBezTo>
                <a:cubicBezTo>
                  <a:pt x="187" y="489"/>
                  <a:pt x="187" y="489"/>
                  <a:pt x="187" y="489"/>
                </a:cubicBezTo>
                <a:cubicBezTo>
                  <a:pt x="204" y="503"/>
                  <a:pt x="204" y="503"/>
                  <a:pt x="204" y="503"/>
                </a:cubicBezTo>
                <a:cubicBezTo>
                  <a:pt x="216" y="501"/>
                  <a:pt x="216" y="501"/>
                  <a:pt x="216" y="501"/>
                </a:cubicBezTo>
                <a:cubicBezTo>
                  <a:pt x="222" y="501"/>
                  <a:pt x="222" y="501"/>
                  <a:pt x="222" y="501"/>
                </a:cubicBezTo>
                <a:cubicBezTo>
                  <a:pt x="225" y="490"/>
                  <a:pt x="241" y="502"/>
                  <a:pt x="242" y="506"/>
                </a:cubicBezTo>
                <a:cubicBezTo>
                  <a:pt x="244" y="510"/>
                  <a:pt x="254" y="517"/>
                  <a:pt x="256" y="513"/>
                </a:cubicBezTo>
                <a:cubicBezTo>
                  <a:pt x="257" y="510"/>
                  <a:pt x="264" y="512"/>
                  <a:pt x="266" y="522"/>
                </a:cubicBezTo>
                <a:cubicBezTo>
                  <a:pt x="267" y="532"/>
                  <a:pt x="271" y="530"/>
                  <a:pt x="271" y="530"/>
                </a:cubicBezTo>
                <a:cubicBezTo>
                  <a:pt x="309" y="530"/>
                  <a:pt x="309" y="530"/>
                  <a:pt x="309" y="530"/>
                </a:cubicBezTo>
                <a:cubicBezTo>
                  <a:pt x="323" y="518"/>
                  <a:pt x="323" y="518"/>
                  <a:pt x="323" y="518"/>
                </a:cubicBezTo>
                <a:cubicBezTo>
                  <a:pt x="357" y="517"/>
                  <a:pt x="357" y="517"/>
                  <a:pt x="357" y="517"/>
                </a:cubicBezTo>
                <a:cubicBezTo>
                  <a:pt x="374" y="517"/>
                  <a:pt x="363" y="493"/>
                  <a:pt x="360" y="493"/>
                </a:cubicBezTo>
                <a:cubicBezTo>
                  <a:pt x="354" y="488"/>
                  <a:pt x="362" y="469"/>
                  <a:pt x="362" y="469"/>
                </a:cubicBezTo>
                <a:cubicBezTo>
                  <a:pt x="313" y="424"/>
                  <a:pt x="313" y="424"/>
                  <a:pt x="313" y="424"/>
                </a:cubicBezTo>
                <a:cubicBezTo>
                  <a:pt x="302" y="424"/>
                  <a:pt x="312" y="407"/>
                  <a:pt x="312" y="407"/>
                </a:cubicBezTo>
                <a:cubicBezTo>
                  <a:pt x="321" y="402"/>
                  <a:pt x="310" y="393"/>
                  <a:pt x="310" y="393"/>
                </a:cubicBezTo>
                <a:cubicBezTo>
                  <a:pt x="311" y="385"/>
                  <a:pt x="305" y="376"/>
                  <a:pt x="305" y="376"/>
                </a:cubicBezTo>
                <a:cubicBezTo>
                  <a:pt x="293" y="368"/>
                  <a:pt x="297" y="352"/>
                  <a:pt x="297" y="352"/>
                </a:cubicBezTo>
                <a:cubicBezTo>
                  <a:pt x="297" y="341"/>
                  <a:pt x="297" y="341"/>
                  <a:pt x="297" y="341"/>
                </a:cubicBezTo>
                <a:cubicBezTo>
                  <a:pt x="287" y="332"/>
                  <a:pt x="301" y="330"/>
                  <a:pt x="301" y="330"/>
                </a:cubicBezTo>
                <a:cubicBezTo>
                  <a:pt x="305" y="322"/>
                  <a:pt x="297" y="316"/>
                  <a:pt x="297" y="316"/>
                </a:cubicBezTo>
                <a:cubicBezTo>
                  <a:pt x="297" y="308"/>
                  <a:pt x="297" y="308"/>
                  <a:pt x="297" y="308"/>
                </a:cubicBezTo>
                <a:cubicBezTo>
                  <a:pt x="286" y="306"/>
                  <a:pt x="286" y="306"/>
                  <a:pt x="286" y="306"/>
                </a:cubicBezTo>
                <a:cubicBezTo>
                  <a:pt x="285" y="274"/>
                  <a:pt x="285" y="274"/>
                  <a:pt x="285" y="274"/>
                </a:cubicBezTo>
                <a:cubicBezTo>
                  <a:pt x="261" y="240"/>
                  <a:pt x="261" y="240"/>
                  <a:pt x="261" y="240"/>
                </a:cubicBezTo>
                <a:cubicBezTo>
                  <a:pt x="256" y="239"/>
                  <a:pt x="260" y="231"/>
                  <a:pt x="260" y="231"/>
                </a:cubicBezTo>
                <a:cubicBezTo>
                  <a:pt x="266" y="227"/>
                  <a:pt x="258" y="219"/>
                  <a:pt x="258" y="219"/>
                </a:cubicBezTo>
                <a:cubicBezTo>
                  <a:pt x="258" y="204"/>
                  <a:pt x="258" y="204"/>
                  <a:pt x="258" y="204"/>
                </a:cubicBezTo>
                <a:cubicBezTo>
                  <a:pt x="271" y="203"/>
                  <a:pt x="271" y="203"/>
                  <a:pt x="271" y="203"/>
                </a:cubicBezTo>
                <a:cubicBezTo>
                  <a:pt x="275" y="198"/>
                  <a:pt x="275" y="198"/>
                  <a:pt x="275" y="198"/>
                </a:cubicBezTo>
                <a:cubicBezTo>
                  <a:pt x="281" y="198"/>
                  <a:pt x="281" y="198"/>
                  <a:pt x="281" y="198"/>
                </a:cubicBezTo>
                <a:cubicBezTo>
                  <a:pt x="281" y="180"/>
                  <a:pt x="281" y="180"/>
                  <a:pt x="281" y="180"/>
                </a:cubicBezTo>
                <a:cubicBezTo>
                  <a:pt x="284" y="171"/>
                  <a:pt x="292" y="176"/>
                  <a:pt x="292" y="176"/>
                </a:cubicBezTo>
                <a:cubicBezTo>
                  <a:pt x="301" y="177"/>
                  <a:pt x="301" y="177"/>
                  <a:pt x="301" y="177"/>
                </a:cubicBezTo>
                <a:cubicBezTo>
                  <a:pt x="307" y="167"/>
                  <a:pt x="307" y="167"/>
                  <a:pt x="307" y="167"/>
                </a:cubicBezTo>
                <a:cubicBezTo>
                  <a:pt x="308" y="158"/>
                  <a:pt x="308" y="158"/>
                  <a:pt x="308" y="158"/>
                </a:cubicBezTo>
                <a:cubicBezTo>
                  <a:pt x="301" y="158"/>
                  <a:pt x="301" y="158"/>
                  <a:pt x="301" y="158"/>
                </a:cubicBezTo>
                <a:cubicBezTo>
                  <a:pt x="293" y="153"/>
                  <a:pt x="297" y="135"/>
                  <a:pt x="297" y="135"/>
                </a:cubicBezTo>
                <a:cubicBezTo>
                  <a:pt x="309" y="117"/>
                  <a:pt x="324" y="127"/>
                  <a:pt x="324" y="127"/>
                </a:cubicBezTo>
                <a:cubicBezTo>
                  <a:pt x="333" y="127"/>
                  <a:pt x="333" y="127"/>
                  <a:pt x="333" y="127"/>
                </a:cubicBezTo>
                <a:cubicBezTo>
                  <a:pt x="347" y="136"/>
                  <a:pt x="335" y="154"/>
                  <a:pt x="335" y="154"/>
                </a:cubicBezTo>
                <a:cubicBezTo>
                  <a:pt x="332" y="158"/>
                  <a:pt x="333" y="171"/>
                  <a:pt x="333" y="171"/>
                </a:cubicBezTo>
                <a:cubicBezTo>
                  <a:pt x="337" y="192"/>
                  <a:pt x="337" y="192"/>
                  <a:pt x="337" y="192"/>
                </a:cubicBezTo>
                <a:cubicBezTo>
                  <a:pt x="328" y="200"/>
                  <a:pt x="328" y="200"/>
                  <a:pt x="328" y="200"/>
                </a:cubicBezTo>
                <a:cubicBezTo>
                  <a:pt x="321" y="204"/>
                  <a:pt x="321" y="213"/>
                  <a:pt x="329" y="215"/>
                </a:cubicBezTo>
                <a:cubicBezTo>
                  <a:pt x="334" y="216"/>
                  <a:pt x="332" y="229"/>
                  <a:pt x="324" y="220"/>
                </a:cubicBezTo>
                <a:cubicBezTo>
                  <a:pt x="312" y="220"/>
                  <a:pt x="331" y="231"/>
                  <a:pt x="325" y="228"/>
                </a:cubicBezTo>
                <a:cubicBezTo>
                  <a:pt x="337" y="234"/>
                  <a:pt x="335" y="223"/>
                  <a:pt x="335" y="223"/>
                </a:cubicBezTo>
                <a:cubicBezTo>
                  <a:pt x="351" y="210"/>
                  <a:pt x="351" y="210"/>
                  <a:pt x="351" y="210"/>
                </a:cubicBezTo>
                <a:cubicBezTo>
                  <a:pt x="357" y="205"/>
                  <a:pt x="367" y="220"/>
                  <a:pt x="367" y="222"/>
                </a:cubicBezTo>
                <a:cubicBezTo>
                  <a:pt x="367" y="224"/>
                  <a:pt x="394" y="223"/>
                  <a:pt x="394" y="223"/>
                </a:cubicBezTo>
                <a:cubicBezTo>
                  <a:pt x="401" y="227"/>
                  <a:pt x="404" y="239"/>
                  <a:pt x="404" y="239"/>
                </a:cubicBezTo>
                <a:cubicBezTo>
                  <a:pt x="411" y="230"/>
                  <a:pt x="426" y="239"/>
                  <a:pt x="415" y="244"/>
                </a:cubicBezTo>
                <a:cubicBezTo>
                  <a:pt x="426" y="251"/>
                  <a:pt x="426" y="257"/>
                  <a:pt x="426" y="257"/>
                </a:cubicBezTo>
                <a:cubicBezTo>
                  <a:pt x="434" y="254"/>
                  <a:pt x="434" y="261"/>
                  <a:pt x="434" y="263"/>
                </a:cubicBezTo>
                <a:cubicBezTo>
                  <a:pt x="434" y="265"/>
                  <a:pt x="437" y="253"/>
                  <a:pt x="437" y="253"/>
                </a:cubicBezTo>
                <a:cubicBezTo>
                  <a:pt x="427" y="245"/>
                  <a:pt x="450" y="243"/>
                  <a:pt x="444" y="256"/>
                </a:cubicBezTo>
                <a:cubicBezTo>
                  <a:pt x="440" y="262"/>
                  <a:pt x="440" y="262"/>
                  <a:pt x="440" y="262"/>
                </a:cubicBezTo>
                <a:cubicBezTo>
                  <a:pt x="446" y="268"/>
                  <a:pt x="446" y="268"/>
                  <a:pt x="446" y="268"/>
                </a:cubicBezTo>
                <a:cubicBezTo>
                  <a:pt x="447" y="283"/>
                  <a:pt x="447" y="283"/>
                  <a:pt x="447" y="283"/>
                </a:cubicBezTo>
                <a:cubicBezTo>
                  <a:pt x="462" y="282"/>
                  <a:pt x="458" y="264"/>
                  <a:pt x="458" y="264"/>
                </a:cubicBezTo>
                <a:cubicBezTo>
                  <a:pt x="464" y="262"/>
                  <a:pt x="464" y="262"/>
                  <a:pt x="464" y="262"/>
                </a:cubicBezTo>
                <a:cubicBezTo>
                  <a:pt x="464" y="256"/>
                  <a:pt x="469" y="260"/>
                  <a:pt x="469" y="260"/>
                </a:cubicBezTo>
                <a:cubicBezTo>
                  <a:pt x="464" y="237"/>
                  <a:pt x="480" y="233"/>
                  <a:pt x="480" y="233"/>
                </a:cubicBezTo>
                <a:cubicBezTo>
                  <a:pt x="488" y="231"/>
                  <a:pt x="489" y="212"/>
                  <a:pt x="489" y="212"/>
                </a:cubicBezTo>
                <a:cubicBezTo>
                  <a:pt x="483" y="210"/>
                  <a:pt x="486" y="200"/>
                  <a:pt x="493" y="208"/>
                </a:cubicBezTo>
                <a:cubicBezTo>
                  <a:pt x="500" y="216"/>
                  <a:pt x="489" y="192"/>
                  <a:pt x="489" y="192"/>
                </a:cubicBezTo>
                <a:cubicBezTo>
                  <a:pt x="484" y="187"/>
                  <a:pt x="484" y="187"/>
                  <a:pt x="484" y="187"/>
                </a:cubicBezTo>
                <a:cubicBezTo>
                  <a:pt x="476" y="187"/>
                  <a:pt x="476" y="187"/>
                  <a:pt x="476" y="187"/>
                </a:cubicBezTo>
                <a:cubicBezTo>
                  <a:pt x="476" y="179"/>
                  <a:pt x="476" y="179"/>
                  <a:pt x="476" y="179"/>
                </a:cubicBezTo>
                <a:cubicBezTo>
                  <a:pt x="464" y="179"/>
                  <a:pt x="464" y="179"/>
                  <a:pt x="464" y="179"/>
                </a:cubicBezTo>
                <a:cubicBezTo>
                  <a:pt x="462" y="189"/>
                  <a:pt x="462" y="189"/>
                  <a:pt x="462" y="189"/>
                </a:cubicBezTo>
                <a:cubicBezTo>
                  <a:pt x="457" y="190"/>
                  <a:pt x="457" y="190"/>
                  <a:pt x="457" y="190"/>
                </a:cubicBezTo>
                <a:cubicBezTo>
                  <a:pt x="456" y="187"/>
                  <a:pt x="456" y="187"/>
                  <a:pt x="456" y="187"/>
                </a:cubicBezTo>
                <a:cubicBezTo>
                  <a:pt x="454" y="195"/>
                  <a:pt x="454" y="195"/>
                  <a:pt x="454" y="195"/>
                </a:cubicBezTo>
                <a:cubicBezTo>
                  <a:pt x="442" y="195"/>
                  <a:pt x="442" y="195"/>
                  <a:pt x="442" y="195"/>
                </a:cubicBezTo>
                <a:cubicBezTo>
                  <a:pt x="441" y="187"/>
                  <a:pt x="441" y="187"/>
                  <a:pt x="441" y="187"/>
                </a:cubicBezTo>
                <a:cubicBezTo>
                  <a:pt x="448" y="185"/>
                  <a:pt x="448" y="185"/>
                  <a:pt x="448" y="185"/>
                </a:cubicBezTo>
                <a:cubicBezTo>
                  <a:pt x="451" y="181"/>
                  <a:pt x="451" y="181"/>
                  <a:pt x="451" y="181"/>
                </a:cubicBezTo>
                <a:cubicBezTo>
                  <a:pt x="453" y="170"/>
                  <a:pt x="453" y="170"/>
                  <a:pt x="453" y="170"/>
                </a:cubicBezTo>
                <a:cubicBezTo>
                  <a:pt x="462" y="170"/>
                  <a:pt x="462" y="170"/>
                  <a:pt x="462" y="170"/>
                </a:cubicBezTo>
                <a:cubicBezTo>
                  <a:pt x="473" y="167"/>
                  <a:pt x="473" y="167"/>
                  <a:pt x="473" y="167"/>
                </a:cubicBezTo>
                <a:cubicBezTo>
                  <a:pt x="474" y="155"/>
                  <a:pt x="480" y="158"/>
                  <a:pt x="480" y="158"/>
                </a:cubicBezTo>
                <a:cubicBezTo>
                  <a:pt x="484" y="161"/>
                  <a:pt x="484" y="161"/>
                  <a:pt x="484" y="161"/>
                </a:cubicBezTo>
                <a:cubicBezTo>
                  <a:pt x="490" y="166"/>
                  <a:pt x="490" y="166"/>
                  <a:pt x="490" y="166"/>
                </a:cubicBezTo>
                <a:cubicBezTo>
                  <a:pt x="490" y="170"/>
                  <a:pt x="490" y="170"/>
                  <a:pt x="490" y="170"/>
                </a:cubicBezTo>
                <a:cubicBezTo>
                  <a:pt x="486" y="172"/>
                  <a:pt x="486" y="172"/>
                  <a:pt x="486" y="172"/>
                </a:cubicBezTo>
                <a:cubicBezTo>
                  <a:pt x="486" y="177"/>
                  <a:pt x="486" y="177"/>
                  <a:pt x="486" y="177"/>
                </a:cubicBezTo>
                <a:cubicBezTo>
                  <a:pt x="488" y="185"/>
                  <a:pt x="488" y="185"/>
                  <a:pt x="488" y="185"/>
                </a:cubicBezTo>
                <a:cubicBezTo>
                  <a:pt x="493" y="185"/>
                  <a:pt x="493" y="185"/>
                  <a:pt x="493" y="185"/>
                </a:cubicBezTo>
                <a:cubicBezTo>
                  <a:pt x="495" y="174"/>
                  <a:pt x="509" y="174"/>
                  <a:pt x="513" y="181"/>
                </a:cubicBezTo>
                <a:cubicBezTo>
                  <a:pt x="517" y="171"/>
                  <a:pt x="517" y="171"/>
                  <a:pt x="517" y="171"/>
                </a:cubicBezTo>
                <a:cubicBezTo>
                  <a:pt x="508" y="167"/>
                  <a:pt x="517" y="159"/>
                  <a:pt x="519" y="162"/>
                </a:cubicBezTo>
                <a:cubicBezTo>
                  <a:pt x="522" y="166"/>
                  <a:pt x="528" y="154"/>
                  <a:pt x="528" y="154"/>
                </a:cubicBezTo>
                <a:cubicBezTo>
                  <a:pt x="528" y="154"/>
                  <a:pt x="533" y="160"/>
                  <a:pt x="528" y="152"/>
                </a:cubicBezTo>
                <a:cubicBezTo>
                  <a:pt x="523" y="144"/>
                  <a:pt x="531" y="140"/>
                  <a:pt x="531" y="140"/>
                </a:cubicBezTo>
                <a:cubicBezTo>
                  <a:pt x="530" y="131"/>
                  <a:pt x="540" y="133"/>
                  <a:pt x="540" y="133"/>
                </a:cubicBezTo>
                <a:cubicBezTo>
                  <a:pt x="541" y="122"/>
                  <a:pt x="541" y="122"/>
                  <a:pt x="541" y="122"/>
                </a:cubicBezTo>
                <a:cubicBezTo>
                  <a:pt x="531" y="121"/>
                  <a:pt x="531" y="121"/>
                  <a:pt x="531" y="121"/>
                </a:cubicBezTo>
                <a:cubicBezTo>
                  <a:pt x="529" y="131"/>
                  <a:pt x="522" y="123"/>
                  <a:pt x="525" y="121"/>
                </a:cubicBezTo>
                <a:cubicBezTo>
                  <a:pt x="529" y="119"/>
                  <a:pt x="533" y="115"/>
                  <a:pt x="533" y="115"/>
                </a:cubicBezTo>
                <a:cubicBezTo>
                  <a:pt x="533" y="108"/>
                  <a:pt x="533" y="108"/>
                  <a:pt x="533" y="108"/>
                </a:cubicBezTo>
                <a:cubicBezTo>
                  <a:pt x="537" y="106"/>
                  <a:pt x="537" y="106"/>
                  <a:pt x="537" y="106"/>
                </a:cubicBezTo>
                <a:cubicBezTo>
                  <a:pt x="538" y="100"/>
                  <a:pt x="538" y="100"/>
                  <a:pt x="538" y="100"/>
                </a:cubicBezTo>
                <a:cubicBezTo>
                  <a:pt x="548" y="100"/>
                  <a:pt x="548" y="100"/>
                  <a:pt x="548" y="100"/>
                </a:cubicBezTo>
                <a:cubicBezTo>
                  <a:pt x="557" y="96"/>
                  <a:pt x="557" y="96"/>
                  <a:pt x="557" y="96"/>
                </a:cubicBezTo>
                <a:cubicBezTo>
                  <a:pt x="559" y="92"/>
                  <a:pt x="559" y="92"/>
                  <a:pt x="559" y="92"/>
                </a:cubicBezTo>
                <a:cubicBezTo>
                  <a:pt x="568" y="92"/>
                  <a:pt x="568" y="92"/>
                  <a:pt x="568" y="92"/>
                </a:cubicBezTo>
                <a:cubicBezTo>
                  <a:pt x="581" y="79"/>
                  <a:pt x="581" y="79"/>
                  <a:pt x="581" y="79"/>
                </a:cubicBezTo>
                <a:cubicBezTo>
                  <a:pt x="580" y="74"/>
                  <a:pt x="580" y="74"/>
                  <a:pt x="580" y="74"/>
                </a:cubicBezTo>
                <a:cubicBezTo>
                  <a:pt x="572" y="74"/>
                  <a:pt x="580" y="68"/>
                  <a:pt x="580" y="68"/>
                </a:cubicBezTo>
                <a:cubicBezTo>
                  <a:pt x="581" y="58"/>
                  <a:pt x="581" y="58"/>
                  <a:pt x="581" y="5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1422323E-6D4D-4F1E-BA35-D3138F360A0C}"/>
              </a:ext>
            </a:extLst>
          </p:cNvPr>
          <p:cNvSpPr>
            <a:spLocks/>
          </p:cNvSpPr>
          <p:nvPr/>
        </p:nvSpPr>
        <p:spPr bwMode="auto">
          <a:xfrm>
            <a:off x="4950246" y="2699081"/>
            <a:ext cx="53423" cy="153673"/>
          </a:xfrm>
          <a:custGeom>
            <a:avLst/>
            <a:gdLst>
              <a:gd name="T0" fmla="*/ 21 w 21"/>
              <a:gd name="T1" fmla="*/ 1 h 60"/>
              <a:gd name="T2" fmla="*/ 9 w 21"/>
              <a:gd name="T3" fmla="*/ 0 h 60"/>
              <a:gd name="T4" fmla="*/ 10 w 21"/>
              <a:gd name="T5" fmla="*/ 5 h 60"/>
              <a:gd name="T6" fmla="*/ 13 w 21"/>
              <a:gd name="T7" fmla="*/ 5 h 60"/>
              <a:gd name="T8" fmla="*/ 14 w 21"/>
              <a:gd name="T9" fmla="*/ 37 h 60"/>
              <a:gd name="T10" fmla="*/ 5 w 21"/>
              <a:gd name="T11" fmla="*/ 34 h 60"/>
              <a:gd name="T12" fmla="*/ 3 w 21"/>
              <a:gd name="T13" fmla="*/ 45 h 60"/>
              <a:gd name="T14" fmla="*/ 15 w 21"/>
              <a:gd name="T15" fmla="*/ 52 h 60"/>
              <a:gd name="T16" fmla="*/ 21 w 21"/>
              <a:gd name="T17" fmla="*/ 47 h 60"/>
              <a:gd name="T18" fmla="*/ 21 w 21"/>
              <a:gd name="T19" fmla="*/ 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1" h="60">
                <a:moveTo>
                  <a:pt x="21" y="1"/>
                </a:moveTo>
                <a:cubicBezTo>
                  <a:pt x="9" y="0"/>
                  <a:pt x="9" y="0"/>
                  <a:pt x="9" y="0"/>
                </a:cubicBezTo>
                <a:cubicBezTo>
                  <a:pt x="10" y="5"/>
                  <a:pt x="10" y="5"/>
                  <a:pt x="10" y="5"/>
                </a:cubicBezTo>
                <a:cubicBezTo>
                  <a:pt x="13" y="5"/>
                  <a:pt x="13" y="5"/>
                  <a:pt x="13" y="5"/>
                </a:cubicBezTo>
                <a:cubicBezTo>
                  <a:pt x="19" y="14"/>
                  <a:pt x="14" y="37"/>
                  <a:pt x="14" y="37"/>
                </a:cubicBezTo>
                <a:cubicBezTo>
                  <a:pt x="14" y="37"/>
                  <a:pt x="6" y="38"/>
                  <a:pt x="5" y="34"/>
                </a:cubicBezTo>
                <a:cubicBezTo>
                  <a:pt x="3" y="30"/>
                  <a:pt x="0" y="43"/>
                  <a:pt x="3" y="45"/>
                </a:cubicBezTo>
                <a:cubicBezTo>
                  <a:pt x="5" y="47"/>
                  <a:pt x="15" y="45"/>
                  <a:pt x="15" y="52"/>
                </a:cubicBezTo>
                <a:cubicBezTo>
                  <a:pt x="16" y="60"/>
                  <a:pt x="21" y="47"/>
                  <a:pt x="21" y="47"/>
                </a:cubicBezTo>
                <a:lnTo>
                  <a:pt x="21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2AE85FF7-1C54-4320-94AA-3EDAC1C275C9}"/>
              </a:ext>
            </a:extLst>
          </p:cNvPr>
          <p:cNvSpPr>
            <a:spLocks noEditPoints="1"/>
          </p:cNvSpPr>
          <p:nvPr/>
        </p:nvSpPr>
        <p:spPr bwMode="auto">
          <a:xfrm>
            <a:off x="4973990" y="2834313"/>
            <a:ext cx="53423" cy="206945"/>
          </a:xfrm>
          <a:custGeom>
            <a:avLst/>
            <a:gdLst>
              <a:gd name="T0" fmla="*/ 15 w 22"/>
              <a:gd name="T1" fmla="*/ 24 h 81"/>
              <a:gd name="T2" fmla="*/ 16 w 22"/>
              <a:gd name="T3" fmla="*/ 18 h 81"/>
              <a:gd name="T4" fmla="*/ 12 w 22"/>
              <a:gd name="T5" fmla="*/ 16 h 81"/>
              <a:gd name="T6" fmla="*/ 12 w 22"/>
              <a:gd name="T7" fmla="*/ 6 h 81"/>
              <a:gd name="T8" fmla="*/ 16 w 22"/>
              <a:gd name="T9" fmla="*/ 5 h 81"/>
              <a:gd name="T10" fmla="*/ 17 w 22"/>
              <a:gd name="T11" fmla="*/ 0 h 81"/>
              <a:gd name="T12" fmla="*/ 7 w 22"/>
              <a:gd name="T13" fmla="*/ 7 h 81"/>
              <a:gd name="T14" fmla="*/ 0 w 22"/>
              <a:gd name="T15" fmla="*/ 3 h 81"/>
              <a:gd name="T16" fmla="*/ 0 w 22"/>
              <a:gd name="T17" fmla="*/ 19 h 81"/>
              <a:gd name="T18" fmla="*/ 11 w 22"/>
              <a:gd name="T19" fmla="*/ 33 h 81"/>
              <a:gd name="T20" fmla="*/ 15 w 22"/>
              <a:gd name="T21" fmla="*/ 24 h 81"/>
              <a:gd name="T22" fmla="*/ 18 w 22"/>
              <a:gd name="T23" fmla="*/ 42 h 81"/>
              <a:gd name="T24" fmla="*/ 13 w 22"/>
              <a:gd name="T25" fmla="*/ 42 h 81"/>
              <a:gd name="T26" fmla="*/ 12 w 22"/>
              <a:gd name="T27" fmla="*/ 48 h 81"/>
              <a:gd name="T28" fmla="*/ 18 w 22"/>
              <a:gd name="T29" fmla="*/ 48 h 81"/>
              <a:gd name="T30" fmla="*/ 18 w 22"/>
              <a:gd name="T31" fmla="*/ 42 h 81"/>
              <a:gd name="T32" fmla="*/ 12 w 22"/>
              <a:gd name="T33" fmla="*/ 76 h 81"/>
              <a:gd name="T34" fmla="*/ 6 w 22"/>
              <a:gd name="T35" fmla="*/ 77 h 81"/>
              <a:gd name="T36" fmla="*/ 6 w 22"/>
              <a:gd name="T37" fmla="*/ 81 h 81"/>
              <a:gd name="T38" fmla="*/ 12 w 22"/>
              <a:gd name="T39" fmla="*/ 81 h 81"/>
              <a:gd name="T40" fmla="*/ 12 w 22"/>
              <a:gd name="T41" fmla="*/ 76 h 81"/>
              <a:gd name="T42" fmla="*/ 20 w 22"/>
              <a:gd name="T43" fmla="*/ 60 h 81"/>
              <a:gd name="T44" fmla="*/ 22 w 22"/>
              <a:gd name="T45" fmla="*/ 57 h 81"/>
              <a:gd name="T46" fmla="*/ 20 w 22"/>
              <a:gd name="T47" fmla="*/ 54 h 81"/>
              <a:gd name="T48" fmla="*/ 20 w 22"/>
              <a:gd name="T49" fmla="*/ 54 h 81"/>
              <a:gd name="T50" fmla="*/ 17 w 22"/>
              <a:gd name="T51" fmla="*/ 57 h 81"/>
              <a:gd name="T52" fmla="*/ 17 w 22"/>
              <a:gd name="T53" fmla="*/ 57 h 81"/>
              <a:gd name="T54" fmla="*/ 20 w 22"/>
              <a:gd name="T55" fmla="*/ 6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2" h="81">
                <a:moveTo>
                  <a:pt x="15" y="24"/>
                </a:moveTo>
                <a:cubicBezTo>
                  <a:pt x="16" y="18"/>
                  <a:pt x="16" y="18"/>
                  <a:pt x="16" y="18"/>
                </a:cubicBezTo>
                <a:cubicBezTo>
                  <a:pt x="12" y="16"/>
                  <a:pt x="12" y="16"/>
                  <a:pt x="12" y="16"/>
                </a:cubicBezTo>
                <a:cubicBezTo>
                  <a:pt x="12" y="6"/>
                  <a:pt x="12" y="6"/>
                  <a:pt x="12" y="6"/>
                </a:cubicBezTo>
                <a:cubicBezTo>
                  <a:pt x="16" y="5"/>
                  <a:pt x="16" y="5"/>
                  <a:pt x="16" y="5"/>
                </a:cubicBezTo>
                <a:cubicBezTo>
                  <a:pt x="17" y="0"/>
                  <a:pt x="17" y="0"/>
                  <a:pt x="17" y="0"/>
                </a:cubicBezTo>
                <a:cubicBezTo>
                  <a:pt x="7" y="7"/>
                  <a:pt x="7" y="7"/>
                  <a:pt x="7" y="7"/>
                </a:cubicBezTo>
                <a:cubicBezTo>
                  <a:pt x="0" y="3"/>
                  <a:pt x="0" y="3"/>
                  <a:pt x="0" y="3"/>
                </a:cubicBezTo>
                <a:cubicBezTo>
                  <a:pt x="0" y="19"/>
                  <a:pt x="0" y="19"/>
                  <a:pt x="0" y="19"/>
                </a:cubicBezTo>
                <a:cubicBezTo>
                  <a:pt x="11" y="33"/>
                  <a:pt x="11" y="33"/>
                  <a:pt x="11" y="33"/>
                </a:cubicBezTo>
                <a:lnTo>
                  <a:pt x="15" y="24"/>
                </a:lnTo>
                <a:close/>
                <a:moveTo>
                  <a:pt x="18" y="42"/>
                </a:moveTo>
                <a:cubicBezTo>
                  <a:pt x="13" y="42"/>
                  <a:pt x="13" y="42"/>
                  <a:pt x="13" y="42"/>
                </a:cubicBezTo>
                <a:cubicBezTo>
                  <a:pt x="12" y="48"/>
                  <a:pt x="12" y="48"/>
                  <a:pt x="12" y="48"/>
                </a:cubicBezTo>
                <a:cubicBezTo>
                  <a:pt x="18" y="48"/>
                  <a:pt x="18" y="48"/>
                  <a:pt x="18" y="48"/>
                </a:cubicBezTo>
                <a:lnTo>
                  <a:pt x="18" y="42"/>
                </a:lnTo>
                <a:close/>
                <a:moveTo>
                  <a:pt x="12" y="76"/>
                </a:moveTo>
                <a:cubicBezTo>
                  <a:pt x="6" y="77"/>
                  <a:pt x="6" y="77"/>
                  <a:pt x="6" y="77"/>
                </a:cubicBezTo>
                <a:cubicBezTo>
                  <a:pt x="6" y="81"/>
                  <a:pt x="6" y="81"/>
                  <a:pt x="6" y="81"/>
                </a:cubicBezTo>
                <a:cubicBezTo>
                  <a:pt x="12" y="81"/>
                  <a:pt x="12" y="81"/>
                  <a:pt x="12" y="81"/>
                </a:cubicBezTo>
                <a:lnTo>
                  <a:pt x="12" y="76"/>
                </a:lnTo>
                <a:close/>
                <a:moveTo>
                  <a:pt x="20" y="60"/>
                </a:moveTo>
                <a:cubicBezTo>
                  <a:pt x="21" y="60"/>
                  <a:pt x="22" y="59"/>
                  <a:pt x="22" y="57"/>
                </a:cubicBezTo>
                <a:cubicBezTo>
                  <a:pt x="22" y="56"/>
                  <a:pt x="21" y="54"/>
                  <a:pt x="20" y="54"/>
                </a:cubicBezTo>
                <a:cubicBezTo>
                  <a:pt x="20" y="54"/>
                  <a:pt x="20" y="54"/>
                  <a:pt x="20" y="54"/>
                </a:cubicBezTo>
                <a:cubicBezTo>
                  <a:pt x="18" y="54"/>
                  <a:pt x="17" y="56"/>
                  <a:pt x="17" y="57"/>
                </a:cubicBezTo>
                <a:cubicBezTo>
                  <a:pt x="17" y="57"/>
                  <a:pt x="17" y="57"/>
                  <a:pt x="17" y="57"/>
                </a:cubicBezTo>
                <a:cubicBezTo>
                  <a:pt x="17" y="59"/>
                  <a:pt x="18" y="60"/>
                  <a:pt x="20" y="6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Oval 12">
            <a:extLst>
              <a:ext uri="{FF2B5EF4-FFF2-40B4-BE49-F238E27FC236}">
                <a16:creationId xmlns:a16="http://schemas.microsoft.com/office/drawing/2014/main" id="{1D7EA4A7-A1D6-450A-ABB2-BF3D5642E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5435" y="3008474"/>
            <a:ext cx="13850" cy="1434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03BA3BAE-FE41-4544-90FA-048B0673FD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5435" y="2811774"/>
            <a:ext cx="13850" cy="14343"/>
          </a:xfrm>
          <a:prstGeom prst="ellipse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BB42B71C-0CCA-44DD-9688-0C35C3F9E7B8}"/>
              </a:ext>
            </a:extLst>
          </p:cNvPr>
          <p:cNvSpPr>
            <a:spLocks noEditPoints="1"/>
          </p:cNvSpPr>
          <p:nvPr/>
        </p:nvSpPr>
        <p:spPr bwMode="auto">
          <a:xfrm>
            <a:off x="5458762" y="1652063"/>
            <a:ext cx="1262387" cy="1928071"/>
          </a:xfrm>
          <a:custGeom>
            <a:avLst/>
            <a:gdLst>
              <a:gd name="T0" fmla="*/ 41 w 512"/>
              <a:gd name="T1" fmla="*/ 359 h 753"/>
              <a:gd name="T2" fmla="*/ 24 w 512"/>
              <a:gd name="T3" fmla="*/ 388 h 753"/>
              <a:gd name="T4" fmla="*/ 13 w 512"/>
              <a:gd name="T5" fmla="*/ 435 h 753"/>
              <a:gd name="T6" fmla="*/ 34 w 512"/>
              <a:gd name="T7" fmla="*/ 401 h 753"/>
              <a:gd name="T8" fmla="*/ 72 w 512"/>
              <a:gd name="T9" fmla="*/ 402 h 753"/>
              <a:gd name="T10" fmla="*/ 45 w 512"/>
              <a:gd name="T11" fmla="*/ 403 h 753"/>
              <a:gd name="T12" fmla="*/ 15 w 512"/>
              <a:gd name="T13" fmla="*/ 454 h 753"/>
              <a:gd name="T14" fmla="*/ 67 w 512"/>
              <a:gd name="T15" fmla="*/ 469 h 753"/>
              <a:gd name="T16" fmla="*/ 95 w 512"/>
              <a:gd name="T17" fmla="*/ 423 h 753"/>
              <a:gd name="T18" fmla="*/ 72 w 512"/>
              <a:gd name="T19" fmla="*/ 495 h 753"/>
              <a:gd name="T20" fmla="*/ 119 w 512"/>
              <a:gd name="T21" fmla="*/ 441 h 753"/>
              <a:gd name="T22" fmla="*/ 160 w 512"/>
              <a:gd name="T23" fmla="*/ 432 h 753"/>
              <a:gd name="T24" fmla="*/ 156 w 512"/>
              <a:gd name="T25" fmla="*/ 613 h 753"/>
              <a:gd name="T26" fmla="*/ 231 w 512"/>
              <a:gd name="T27" fmla="*/ 587 h 753"/>
              <a:gd name="T28" fmla="*/ 465 w 512"/>
              <a:gd name="T29" fmla="*/ 720 h 753"/>
              <a:gd name="T30" fmla="*/ 426 w 512"/>
              <a:gd name="T31" fmla="*/ 731 h 753"/>
              <a:gd name="T32" fmla="*/ 380 w 512"/>
              <a:gd name="T33" fmla="*/ 580 h 753"/>
              <a:gd name="T34" fmla="*/ 462 w 512"/>
              <a:gd name="T35" fmla="*/ 454 h 753"/>
              <a:gd name="T36" fmla="*/ 445 w 512"/>
              <a:gd name="T37" fmla="*/ 367 h 753"/>
              <a:gd name="T38" fmla="*/ 445 w 512"/>
              <a:gd name="T39" fmla="*/ 372 h 753"/>
              <a:gd name="T40" fmla="*/ 460 w 512"/>
              <a:gd name="T41" fmla="*/ 207 h 753"/>
              <a:gd name="T42" fmla="*/ 430 w 512"/>
              <a:gd name="T43" fmla="*/ 222 h 753"/>
              <a:gd name="T44" fmla="*/ 489 w 512"/>
              <a:gd name="T45" fmla="*/ 264 h 753"/>
              <a:gd name="T46" fmla="*/ 474 w 512"/>
              <a:gd name="T47" fmla="*/ 217 h 753"/>
              <a:gd name="T48" fmla="*/ 477 w 512"/>
              <a:gd name="T49" fmla="*/ 334 h 753"/>
              <a:gd name="T50" fmla="*/ 502 w 512"/>
              <a:gd name="T51" fmla="*/ 304 h 753"/>
              <a:gd name="T52" fmla="*/ 511 w 512"/>
              <a:gd name="T53" fmla="*/ 304 h 753"/>
              <a:gd name="T54" fmla="*/ 501 w 512"/>
              <a:gd name="T55" fmla="*/ 269 h 753"/>
              <a:gd name="T56" fmla="*/ 482 w 512"/>
              <a:gd name="T57" fmla="*/ 216 h 753"/>
              <a:gd name="T58" fmla="*/ 505 w 512"/>
              <a:gd name="T59" fmla="*/ 255 h 753"/>
              <a:gd name="T60" fmla="*/ 475 w 512"/>
              <a:gd name="T61" fmla="*/ 186 h 753"/>
              <a:gd name="T62" fmla="*/ 466 w 512"/>
              <a:gd name="T63" fmla="*/ 159 h 753"/>
              <a:gd name="T64" fmla="*/ 450 w 512"/>
              <a:gd name="T65" fmla="*/ 130 h 753"/>
              <a:gd name="T66" fmla="*/ 367 w 512"/>
              <a:gd name="T67" fmla="*/ 230 h 753"/>
              <a:gd name="T68" fmla="*/ 389 w 512"/>
              <a:gd name="T69" fmla="*/ 176 h 753"/>
              <a:gd name="T70" fmla="*/ 392 w 512"/>
              <a:gd name="T71" fmla="*/ 210 h 753"/>
              <a:gd name="T72" fmla="*/ 344 w 512"/>
              <a:gd name="T73" fmla="*/ 236 h 753"/>
              <a:gd name="T74" fmla="*/ 452 w 512"/>
              <a:gd name="T75" fmla="*/ 167 h 753"/>
              <a:gd name="T76" fmla="*/ 435 w 512"/>
              <a:gd name="T77" fmla="*/ 186 h 753"/>
              <a:gd name="T78" fmla="*/ 421 w 512"/>
              <a:gd name="T79" fmla="*/ 136 h 753"/>
              <a:gd name="T80" fmla="*/ 423 w 512"/>
              <a:gd name="T81" fmla="*/ 196 h 753"/>
              <a:gd name="T82" fmla="*/ 414 w 512"/>
              <a:gd name="T83" fmla="*/ 198 h 753"/>
              <a:gd name="T84" fmla="*/ 406 w 512"/>
              <a:gd name="T85" fmla="*/ 166 h 753"/>
              <a:gd name="T86" fmla="*/ 402 w 512"/>
              <a:gd name="T87" fmla="*/ 161 h 753"/>
              <a:gd name="T88" fmla="*/ 341 w 512"/>
              <a:gd name="T89" fmla="*/ 231 h 753"/>
              <a:gd name="T90" fmla="*/ 190 w 512"/>
              <a:gd name="T91" fmla="*/ 222 h 753"/>
              <a:gd name="T92" fmla="*/ 184 w 512"/>
              <a:gd name="T93" fmla="*/ 222 h 753"/>
              <a:gd name="T94" fmla="*/ 211 w 512"/>
              <a:gd name="T95" fmla="*/ 216 h 753"/>
              <a:gd name="T96" fmla="*/ 230 w 512"/>
              <a:gd name="T97" fmla="*/ 217 h 753"/>
              <a:gd name="T98" fmla="*/ 277 w 512"/>
              <a:gd name="T99" fmla="*/ 227 h 753"/>
              <a:gd name="T100" fmla="*/ 271 w 512"/>
              <a:gd name="T101" fmla="*/ 209 h 753"/>
              <a:gd name="T102" fmla="*/ 396 w 512"/>
              <a:gd name="T103" fmla="*/ 99 h 753"/>
              <a:gd name="T104" fmla="*/ 312 w 512"/>
              <a:gd name="T105" fmla="*/ 4 h 753"/>
              <a:gd name="T106" fmla="*/ 336 w 512"/>
              <a:gd name="T107" fmla="*/ 51 h 753"/>
              <a:gd name="T108" fmla="*/ 356 w 512"/>
              <a:gd name="T109" fmla="*/ 101 h 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512" h="753">
                <a:moveTo>
                  <a:pt x="58" y="374"/>
                </a:moveTo>
                <a:cubicBezTo>
                  <a:pt x="58" y="361"/>
                  <a:pt x="58" y="361"/>
                  <a:pt x="58" y="361"/>
                </a:cubicBezTo>
                <a:cubicBezTo>
                  <a:pt x="54" y="361"/>
                  <a:pt x="54" y="361"/>
                  <a:pt x="54" y="361"/>
                </a:cubicBezTo>
                <a:cubicBezTo>
                  <a:pt x="53" y="356"/>
                  <a:pt x="53" y="356"/>
                  <a:pt x="53" y="356"/>
                </a:cubicBezTo>
                <a:cubicBezTo>
                  <a:pt x="46" y="356"/>
                  <a:pt x="46" y="356"/>
                  <a:pt x="46" y="356"/>
                </a:cubicBezTo>
                <a:cubicBezTo>
                  <a:pt x="45" y="359"/>
                  <a:pt x="45" y="359"/>
                  <a:pt x="45" y="359"/>
                </a:cubicBezTo>
                <a:cubicBezTo>
                  <a:pt x="41" y="359"/>
                  <a:pt x="41" y="359"/>
                  <a:pt x="41" y="359"/>
                </a:cubicBezTo>
                <a:cubicBezTo>
                  <a:pt x="41" y="365"/>
                  <a:pt x="41" y="365"/>
                  <a:pt x="41" y="365"/>
                </a:cubicBezTo>
                <a:cubicBezTo>
                  <a:pt x="45" y="365"/>
                  <a:pt x="45" y="365"/>
                  <a:pt x="45" y="365"/>
                </a:cubicBezTo>
                <a:cubicBezTo>
                  <a:pt x="45" y="369"/>
                  <a:pt x="45" y="369"/>
                  <a:pt x="45" y="369"/>
                </a:cubicBezTo>
                <a:cubicBezTo>
                  <a:pt x="43" y="371"/>
                  <a:pt x="43" y="371"/>
                  <a:pt x="43" y="371"/>
                </a:cubicBezTo>
                <a:cubicBezTo>
                  <a:pt x="41" y="375"/>
                  <a:pt x="41" y="375"/>
                  <a:pt x="41" y="375"/>
                </a:cubicBezTo>
                <a:cubicBezTo>
                  <a:pt x="36" y="376"/>
                  <a:pt x="36" y="376"/>
                  <a:pt x="36" y="376"/>
                </a:cubicBezTo>
                <a:cubicBezTo>
                  <a:pt x="24" y="388"/>
                  <a:pt x="24" y="388"/>
                  <a:pt x="24" y="388"/>
                </a:cubicBezTo>
                <a:cubicBezTo>
                  <a:pt x="23" y="393"/>
                  <a:pt x="23" y="393"/>
                  <a:pt x="23" y="393"/>
                </a:cubicBezTo>
                <a:cubicBezTo>
                  <a:pt x="20" y="398"/>
                  <a:pt x="20" y="398"/>
                  <a:pt x="20" y="398"/>
                </a:cubicBezTo>
                <a:cubicBezTo>
                  <a:pt x="16" y="408"/>
                  <a:pt x="16" y="408"/>
                  <a:pt x="16" y="408"/>
                </a:cubicBezTo>
                <a:cubicBezTo>
                  <a:pt x="2" y="408"/>
                  <a:pt x="2" y="408"/>
                  <a:pt x="2" y="408"/>
                </a:cubicBezTo>
                <a:cubicBezTo>
                  <a:pt x="0" y="421"/>
                  <a:pt x="0" y="421"/>
                  <a:pt x="0" y="421"/>
                </a:cubicBezTo>
                <a:cubicBezTo>
                  <a:pt x="2" y="431"/>
                  <a:pt x="2" y="431"/>
                  <a:pt x="2" y="431"/>
                </a:cubicBezTo>
                <a:cubicBezTo>
                  <a:pt x="13" y="435"/>
                  <a:pt x="13" y="435"/>
                  <a:pt x="13" y="435"/>
                </a:cubicBezTo>
                <a:cubicBezTo>
                  <a:pt x="15" y="429"/>
                  <a:pt x="15" y="429"/>
                  <a:pt x="15" y="429"/>
                </a:cubicBezTo>
                <a:cubicBezTo>
                  <a:pt x="19" y="427"/>
                  <a:pt x="19" y="427"/>
                  <a:pt x="19" y="427"/>
                </a:cubicBezTo>
                <a:cubicBezTo>
                  <a:pt x="19" y="420"/>
                  <a:pt x="19" y="420"/>
                  <a:pt x="19" y="420"/>
                </a:cubicBezTo>
                <a:cubicBezTo>
                  <a:pt x="22" y="415"/>
                  <a:pt x="22" y="415"/>
                  <a:pt x="22" y="415"/>
                </a:cubicBezTo>
                <a:cubicBezTo>
                  <a:pt x="26" y="410"/>
                  <a:pt x="26" y="410"/>
                  <a:pt x="26" y="410"/>
                </a:cubicBezTo>
                <a:cubicBezTo>
                  <a:pt x="27" y="405"/>
                  <a:pt x="27" y="405"/>
                  <a:pt x="27" y="405"/>
                </a:cubicBezTo>
                <a:cubicBezTo>
                  <a:pt x="34" y="401"/>
                  <a:pt x="34" y="401"/>
                  <a:pt x="34" y="401"/>
                </a:cubicBezTo>
                <a:cubicBezTo>
                  <a:pt x="42" y="400"/>
                  <a:pt x="42" y="400"/>
                  <a:pt x="42" y="400"/>
                </a:cubicBezTo>
                <a:cubicBezTo>
                  <a:pt x="45" y="396"/>
                  <a:pt x="45" y="396"/>
                  <a:pt x="45" y="396"/>
                </a:cubicBezTo>
                <a:cubicBezTo>
                  <a:pt x="47" y="388"/>
                  <a:pt x="47" y="388"/>
                  <a:pt x="47" y="388"/>
                </a:cubicBezTo>
                <a:cubicBezTo>
                  <a:pt x="47" y="381"/>
                  <a:pt x="47" y="381"/>
                  <a:pt x="47" y="381"/>
                </a:cubicBezTo>
                <a:cubicBezTo>
                  <a:pt x="50" y="377"/>
                  <a:pt x="50" y="377"/>
                  <a:pt x="50" y="377"/>
                </a:cubicBezTo>
                <a:lnTo>
                  <a:pt x="58" y="374"/>
                </a:lnTo>
                <a:close/>
                <a:moveTo>
                  <a:pt x="72" y="402"/>
                </a:moveTo>
                <a:cubicBezTo>
                  <a:pt x="72" y="393"/>
                  <a:pt x="72" y="393"/>
                  <a:pt x="72" y="393"/>
                </a:cubicBezTo>
                <a:cubicBezTo>
                  <a:pt x="71" y="384"/>
                  <a:pt x="71" y="384"/>
                  <a:pt x="71" y="384"/>
                </a:cubicBezTo>
                <a:cubicBezTo>
                  <a:pt x="61" y="379"/>
                  <a:pt x="61" y="379"/>
                  <a:pt x="61" y="379"/>
                </a:cubicBezTo>
                <a:cubicBezTo>
                  <a:pt x="53" y="386"/>
                  <a:pt x="53" y="386"/>
                  <a:pt x="53" y="386"/>
                </a:cubicBezTo>
                <a:cubicBezTo>
                  <a:pt x="52" y="396"/>
                  <a:pt x="52" y="396"/>
                  <a:pt x="52" y="396"/>
                </a:cubicBezTo>
                <a:cubicBezTo>
                  <a:pt x="52" y="402"/>
                  <a:pt x="52" y="402"/>
                  <a:pt x="52" y="402"/>
                </a:cubicBezTo>
                <a:cubicBezTo>
                  <a:pt x="45" y="403"/>
                  <a:pt x="45" y="403"/>
                  <a:pt x="45" y="403"/>
                </a:cubicBezTo>
                <a:cubicBezTo>
                  <a:pt x="44" y="421"/>
                  <a:pt x="44" y="421"/>
                  <a:pt x="44" y="421"/>
                </a:cubicBezTo>
                <a:cubicBezTo>
                  <a:pt x="39" y="423"/>
                  <a:pt x="39" y="423"/>
                  <a:pt x="39" y="423"/>
                </a:cubicBezTo>
                <a:cubicBezTo>
                  <a:pt x="39" y="430"/>
                  <a:pt x="39" y="430"/>
                  <a:pt x="39" y="430"/>
                </a:cubicBezTo>
                <a:cubicBezTo>
                  <a:pt x="25" y="434"/>
                  <a:pt x="25" y="434"/>
                  <a:pt x="25" y="434"/>
                </a:cubicBezTo>
                <a:cubicBezTo>
                  <a:pt x="23" y="443"/>
                  <a:pt x="23" y="443"/>
                  <a:pt x="23" y="443"/>
                </a:cubicBezTo>
                <a:cubicBezTo>
                  <a:pt x="18" y="446"/>
                  <a:pt x="18" y="446"/>
                  <a:pt x="18" y="446"/>
                </a:cubicBezTo>
                <a:cubicBezTo>
                  <a:pt x="15" y="454"/>
                  <a:pt x="15" y="454"/>
                  <a:pt x="15" y="454"/>
                </a:cubicBezTo>
                <a:cubicBezTo>
                  <a:pt x="12" y="474"/>
                  <a:pt x="12" y="474"/>
                  <a:pt x="12" y="474"/>
                </a:cubicBezTo>
                <a:cubicBezTo>
                  <a:pt x="12" y="474"/>
                  <a:pt x="18" y="485"/>
                  <a:pt x="21" y="480"/>
                </a:cubicBezTo>
                <a:cubicBezTo>
                  <a:pt x="25" y="475"/>
                  <a:pt x="30" y="474"/>
                  <a:pt x="30" y="474"/>
                </a:cubicBezTo>
                <a:cubicBezTo>
                  <a:pt x="32" y="469"/>
                  <a:pt x="32" y="469"/>
                  <a:pt x="32" y="469"/>
                </a:cubicBezTo>
                <a:cubicBezTo>
                  <a:pt x="50" y="470"/>
                  <a:pt x="50" y="470"/>
                  <a:pt x="50" y="470"/>
                </a:cubicBezTo>
                <a:cubicBezTo>
                  <a:pt x="51" y="462"/>
                  <a:pt x="60" y="465"/>
                  <a:pt x="60" y="469"/>
                </a:cubicBezTo>
                <a:cubicBezTo>
                  <a:pt x="60" y="472"/>
                  <a:pt x="67" y="469"/>
                  <a:pt x="67" y="469"/>
                </a:cubicBezTo>
                <a:cubicBezTo>
                  <a:pt x="71" y="462"/>
                  <a:pt x="71" y="462"/>
                  <a:pt x="71" y="462"/>
                </a:cubicBezTo>
                <a:cubicBezTo>
                  <a:pt x="79" y="462"/>
                  <a:pt x="79" y="462"/>
                  <a:pt x="79" y="462"/>
                </a:cubicBezTo>
                <a:cubicBezTo>
                  <a:pt x="79" y="454"/>
                  <a:pt x="79" y="454"/>
                  <a:pt x="79" y="454"/>
                </a:cubicBezTo>
                <a:cubicBezTo>
                  <a:pt x="83" y="452"/>
                  <a:pt x="83" y="452"/>
                  <a:pt x="83" y="452"/>
                </a:cubicBezTo>
                <a:cubicBezTo>
                  <a:pt x="83" y="440"/>
                  <a:pt x="83" y="440"/>
                  <a:pt x="83" y="440"/>
                </a:cubicBezTo>
                <a:cubicBezTo>
                  <a:pt x="93" y="436"/>
                  <a:pt x="92" y="426"/>
                  <a:pt x="92" y="426"/>
                </a:cubicBezTo>
                <a:cubicBezTo>
                  <a:pt x="95" y="423"/>
                  <a:pt x="95" y="423"/>
                  <a:pt x="95" y="423"/>
                </a:cubicBezTo>
                <a:cubicBezTo>
                  <a:pt x="93" y="418"/>
                  <a:pt x="93" y="418"/>
                  <a:pt x="93" y="418"/>
                </a:cubicBezTo>
                <a:cubicBezTo>
                  <a:pt x="88" y="416"/>
                  <a:pt x="91" y="411"/>
                  <a:pt x="94" y="413"/>
                </a:cubicBezTo>
                <a:cubicBezTo>
                  <a:pt x="97" y="414"/>
                  <a:pt x="89" y="406"/>
                  <a:pt x="89" y="406"/>
                </a:cubicBezTo>
                <a:cubicBezTo>
                  <a:pt x="85" y="410"/>
                  <a:pt x="82" y="402"/>
                  <a:pt x="82" y="402"/>
                </a:cubicBezTo>
                <a:lnTo>
                  <a:pt x="72" y="402"/>
                </a:lnTo>
                <a:close/>
                <a:moveTo>
                  <a:pt x="83" y="484"/>
                </a:moveTo>
                <a:cubicBezTo>
                  <a:pt x="82" y="492"/>
                  <a:pt x="72" y="495"/>
                  <a:pt x="72" y="495"/>
                </a:cubicBezTo>
                <a:cubicBezTo>
                  <a:pt x="65" y="493"/>
                  <a:pt x="65" y="493"/>
                  <a:pt x="65" y="493"/>
                </a:cubicBezTo>
                <a:cubicBezTo>
                  <a:pt x="61" y="489"/>
                  <a:pt x="61" y="489"/>
                  <a:pt x="61" y="489"/>
                </a:cubicBezTo>
                <a:cubicBezTo>
                  <a:pt x="60" y="480"/>
                  <a:pt x="60" y="480"/>
                  <a:pt x="60" y="480"/>
                </a:cubicBezTo>
                <a:cubicBezTo>
                  <a:pt x="66" y="479"/>
                  <a:pt x="66" y="479"/>
                  <a:pt x="66" y="479"/>
                </a:cubicBezTo>
                <a:cubicBezTo>
                  <a:pt x="67" y="483"/>
                  <a:pt x="67" y="483"/>
                  <a:pt x="67" y="483"/>
                </a:cubicBezTo>
                <a:lnTo>
                  <a:pt x="83" y="484"/>
                </a:lnTo>
                <a:close/>
                <a:moveTo>
                  <a:pt x="119" y="441"/>
                </a:moveTo>
                <a:cubicBezTo>
                  <a:pt x="120" y="447"/>
                  <a:pt x="120" y="431"/>
                  <a:pt x="123" y="432"/>
                </a:cubicBezTo>
                <a:cubicBezTo>
                  <a:pt x="125" y="433"/>
                  <a:pt x="123" y="423"/>
                  <a:pt x="123" y="423"/>
                </a:cubicBezTo>
                <a:cubicBezTo>
                  <a:pt x="111" y="431"/>
                  <a:pt x="111" y="431"/>
                  <a:pt x="111" y="431"/>
                </a:cubicBezTo>
                <a:cubicBezTo>
                  <a:pt x="117" y="432"/>
                  <a:pt x="118" y="438"/>
                  <a:pt x="119" y="441"/>
                </a:cubicBezTo>
                <a:close/>
                <a:moveTo>
                  <a:pt x="154" y="406"/>
                </a:moveTo>
                <a:cubicBezTo>
                  <a:pt x="156" y="412"/>
                  <a:pt x="156" y="421"/>
                  <a:pt x="166" y="427"/>
                </a:cubicBezTo>
                <a:cubicBezTo>
                  <a:pt x="169" y="430"/>
                  <a:pt x="164" y="434"/>
                  <a:pt x="160" y="432"/>
                </a:cubicBezTo>
                <a:cubicBezTo>
                  <a:pt x="157" y="430"/>
                  <a:pt x="148" y="415"/>
                  <a:pt x="148" y="415"/>
                </a:cubicBezTo>
                <a:cubicBezTo>
                  <a:pt x="148" y="406"/>
                  <a:pt x="148" y="406"/>
                  <a:pt x="148" y="406"/>
                </a:cubicBezTo>
                <a:cubicBezTo>
                  <a:pt x="150" y="401"/>
                  <a:pt x="153" y="403"/>
                  <a:pt x="154" y="406"/>
                </a:cubicBezTo>
                <a:close/>
                <a:moveTo>
                  <a:pt x="162" y="609"/>
                </a:moveTo>
                <a:cubicBezTo>
                  <a:pt x="158" y="608"/>
                  <a:pt x="158" y="608"/>
                  <a:pt x="158" y="608"/>
                </a:cubicBezTo>
                <a:cubicBezTo>
                  <a:pt x="154" y="611"/>
                  <a:pt x="154" y="611"/>
                  <a:pt x="154" y="611"/>
                </a:cubicBezTo>
                <a:cubicBezTo>
                  <a:pt x="156" y="613"/>
                  <a:pt x="156" y="613"/>
                  <a:pt x="156" y="613"/>
                </a:cubicBezTo>
                <a:cubicBezTo>
                  <a:pt x="158" y="616"/>
                  <a:pt x="158" y="616"/>
                  <a:pt x="158" y="616"/>
                </a:cubicBezTo>
                <a:lnTo>
                  <a:pt x="162" y="609"/>
                </a:lnTo>
                <a:close/>
                <a:moveTo>
                  <a:pt x="137" y="600"/>
                </a:moveTo>
                <a:cubicBezTo>
                  <a:pt x="137" y="608"/>
                  <a:pt x="137" y="608"/>
                  <a:pt x="137" y="608"/>
                </a:cubicBezTo>
                <a:moveTo>
                  <a:pt x="239" y="587"/>
                </a:moveTo>
                <a:cubicBezTo>
                  <a:pt x="237" y="584"/>
                  <a:pt x="237" y="584"/>
                  <a:pt x="237" y="584"/>
                </a:cubicBezTo>
                <a:cubicBezTo>
                  <a:pt x="231" y="587"/>
                  <a:pt x="231" y="587"/>
                  <a:pt x="231" y="587"/>
                </a:cubicBezTo>
                <a:cubicBezTo>
                  <a:pt x="233" y="590"/>
                  <a:pt x="233" y="590"/>
                  <a:pt x="233" y="590"/>
                </a:cubicBezTo>
                <a:lnTo>
                  <a:pt x="239" y="587"/>
                </a:lnTo>
                <a:close/>
                <a:moveTo>
                  <a:pt x="426" y="731"/>
                </a:moveTo>
                <a:cubicBezTo>
                  <a:pt x="432" y="734"/>
                  <a:pt x="432" y="734"/>
                  <a:pt x="432" y="734"/>
                </a:cubicBezTo>
                <a:cubicBezTo>
                  <a:pt x="432" y="745"/>
                  <a:pt x="432" y="745"/>
                  <a:pt x="432" y="745"/>
                </a:cubicBezTo>
                <a:cubicBezTo>
                  <a:pt x="440" y="753"/>
                  <a:pt x="466" y="747"/>
                  <a:pt x="466" y="745"/>
                </a:cubicBezTo>
                <a:cubicBezTo>
                  <a:pt x="466" y="742"/>
                  <a:pt x="465" y="720"/>
                  <a:pt x="465" y="720"/>
                </a:cubicBezTo>
                <a:cubicBezTo>
                  <a:pt x="462" y="716"/>
                  <a:pt x="462" y="716"/>
                  <a:pt x="462" y="716"/>
                </a:cubicBezTo>
                <a:cubicBezTo>
                  <a:pt x="461" y="699"/>
                  <a:pt x="461" y="699"/>
                  <a:pt x="461" y="699"/>
                </a:cubicBezTo>
                <a:cubicBezTo>
                  <a:pt x="464" y="691"/>
                  <a:pt x="448" y="678"/>
                  <a:pt x="447" y="680"/>
                </a:cubicBezTo>
                <a:cubicBezTo>
                  <a:pt x="446" y="683"/>
                  <a:pt x="437" y="681"/>
                  <a:pt x="437" y="684"/>
                </a:cubicBezTo>
                <a:cubicBezTo>
                  <a:pt x="437" y="686"/>
                  <a:pt x="432" y="700"/>
                  <a:pt x="434" y="705"/>
                </a:cubicBezTo>
                <a:cubicBezTo>
                  <a:pt x="437" y="709"/>
                  <a:pt x="432" y="709"/>
                  <a:pt x="432" y="714"/>
                </a:cubicBezTo>
                <a:cubicBezTo>
                  <a:pt x="431" y="719"/>
                  <a:pt x="424" y="727"/>
                  <a:pt x="426" y="731"/>
                </a:cubicBezTo>
                <a:close/>
                <a:moveTo>
                  <a:pt x="411" y="704"/>
                </a:moveTo>
                <a:cubicBezTo>
                  <a:pt x="410" y="709"/>
                  <a:pt x="405" y="712"/>
                  <a:pt x="402" y="710"/>
                </a:cubicBezTo>
                <a:cubicBezTo>
                  <a:pt x="400" y="708"/>
                  <a:pt x="406" y="713"/>
                  <a:pt x="407" y="716"/>
                </a:cubicBezTo>
                <a:cubicBezTo>
                  <a:pt x="408" y="719"/>
                  <a:pt x="412" y="719"/>
                  <a:pt x="414" y="716"/>
                </a:cubicBezTo>
                <a:cubicBezTo>
                  <a:pt x="415" y="713"/>
                  <a:pt x="414" y="707"/>
                  <a:pt x="416" y="705"/>
                </a:cubicBezTo>
                <a:cubicBezTo>
                  <a:pt x="417" y="702"/>
                  <a:pt x="412" y="701"/>
                  <a:pt x="411" y="704"/>
                </a:cubicBezTo>
                <a:close/>
                <a:moveTo>
                  <a:pt x="380" y="580"/>
                </a:moveTo>
                <a:cubicBezTo>
                  <a:pt x="385" y="580"/>
                  <a:pt x="385" y="580"/>
                  <a:pt x="385" y="580"/>
                </a:cubicBezTo>
                <a:cubicBezTo>
                  <a:pt x="385" y="593"/>
                  <a:pt x="385" y="593"/>
                  <a:pt x="385" y="593"/>
                </a:cubicBezTo>
                <a:cubicBezTo>
                  <a:pt x="380" y="593"/>
                  <a:pt x="380" y="593"/>
                  <a:pt x="380" y="593"/>
                </a:cubicBezTo>
                <a:lnTo>
                  <a:pt x="380" y="580"/>
                </a:lnTo>
                <a:close/>
                <a:moveTo>
                  <a:pt x="449" y="450"/>
                </a:moveTo>
                <a:cubicBezTo>
                  <a:pt x="446" y="446"/>
                  <a:pt x="462" y="440"/>
                  <a:pt x="465" y="448"/>
                </a:cubicBezTo>
                <a:cubicBezTo>
                  <a:pt x="468" y="456"/>
                  <a:pt x="465" y="454"/>
                  <a:pt x="462" y="454"/>
                </a:cubicBezTo>
                <a:cubicBezTo>
                  <a:pt x="460" y="453"/>
                  <a:pt x="453" y="456"/>
                  <a:pt x="449" y="450"/>
                </a:cubicBezTo>
                <a:close/>
                <a:moveTo>
                  <a:pt x="463" y="364"/>
                </a:moveTo>
                <a:cubicBezTo>
                  <a:pt x="470" y="365"/>
                  <a:pt x="470" y="365"/>
                  <a:pt x="470" y="365"/>
                </a:cubicBezTo>
                <a:cubicBezTo>
                  <a:pt x="471" y="361"/>
                  <a:pt x="471" y="361"/>
                  <a:pt x="471" y="361"/>
                </a:cubicBezTo>
                <a:cubicBezTo>
                  <a:pt x="463" y="360"/>
                  <a:pt x="463" y="360"/>
                  <a:pt x="463" y="360"/>
                </a:cubicBezTo>
                <a:lnTo>
                  <a:pt x="463" y="364"/>
                </a:lnTo>
                <a:close/>
                <a:moveTo>
                  <a:pt x="445" y="367"/>
                </a:moveTo>
                <a:cubicBezTo>
                  <a:pt x="440" y="370"/>
                  <a:pt x="440" y="370"/>
                  <a:pt x="440" y="370"/>
                </a:cubicBezTo>
                <a:cubicBezTo>
                  <a:pt x="435" y="367"/>
                  <a:pt x="435" y="367"/>
                  <a:pt x="435" y="367"/>
                </a:cubicBezTo>
                <a:cubicBezTo>
                  <a:pt x="433" y="370"/>
                  <a:pt x="433" y="370"/>
                  <a:pt x="433" y="370"/>
                </a:cubicBezTo>
                <a:cubicBezTo>
                  <a:pt x="439" y="374"/>
                  <a:pt x="439" y="374"/>
                  <a:pt x="439" y="374"/>
                </a:cubicBezTo>
                <a:cubicBezTo>
                  <a:pt x="440" y="374"/>
                  <a:pt x="440" y="374"/>
                  <a:pt x="440" y="374"/>
                </a:cubicBezTo>
                <a:cubicBezTo>
                  <a:pt x="441" y="374"/>
                  <a:pt x="441" y="374"/>
                  <a:pt x="441" y="374"/>
                </a:cubicBezTo>
                <a:cubicBezTo>
                  <a:pt x="445" y="372"/>
                  <a:pt x="445" y="372"/>
                  <a:pt x="445" y="372"/>
                </a:cubicBezTo>
                <a:cubicBezTo>
                  <a:pt x="445" y="373"/>
                  <a:pt x="445" y="373"/>
                  <a:pt x="445" y="373"/>
                </a:cubicBezTo>
                <a:cubicBezTo>
                  <a:pt x="449" y="371"/>
                  <a:pt x="449" y="371"/>
                  <a:pt x="449" y="371"/>
                </a:cubicBezTo>
                <a:cubicBezTo>
                  <a:pt x="448" y="368"/>
                  <a:pt x="448" y="368"/>
                  <a:pt x="448" y="368"/>
                </a:cubicBezTo>
                <a:cubicBezTo>
                  <a:pt x="447" y="366"/>
                  <a:pt x="447" y="366"/>
                  <a:pt x="447" y="366"/>
                </a:cubicBezTo>
                <a:lnTo>
                  <a:pt x="445" y="367"/>
                </a:lnTo>
                <a:close/>
                <a:moveTo>
                  <a:pt x="470" y="207"/>
                </a:moveTo>
                <a:cubicBezTo>
                  <a:pt x="460" y="207"/>
                  <a:pt x="460" y="207"/>
                  <a:pt x="460" y="207"/>
                </a:cubicBezTo>
                <a:cubicBezTo>
                  <a:pt x="460" y="207"/>
                  <a:pt x="463" y="209"/>
                  <a:pt x="454" y="200"/>
                </a:cubicBezTo>
                <a:cubicBezTo>
                  <a:pt x="444" y="191"/>
                  <a:pt x="438" y="202"/>
                  <a:pt x="438" y="202"/>
                </a:cubicBezTo>
                <a:cubicBezTo>
                  <a:pt x="428" y="203"/>
                  <a:pt x="428" y="203"/>
                  <a:pt x="428" y="203"/>
                </a:cubicBezTo>
                <a:cubicBezTo>
                  <a:pt x="428" y="214"/>
                  <a:pt x="428" y="214"/>
                  <a:pt x="428" y="214"/>
                </a:cubicBezTo>
                <a:cubicBezTo>
                  <a:pt x="422" y="216"/>
                  <a:pt x="422" y="216"/>
                  <a:pt x="422" y="216"/>
                </a:cubicBezTo>
                <a:cubicBezTo>
                  <a:pt x="423" y="223"/>
                  <a:pt x="423" y="223"/>
                  <a:pt x="423" y="223"/>
                </a:cubicBezTo>
                <a:cubicBezTo>
                  <a:pt x="430" y="222"/>
                  <a:pt x="430" y="222"/>
                  <a:pt x="430" y="222"/>
                </a:cubicBezTo>
                <a:cubicBezTo>
                  <a:pt x="430" y="222"/>
                  <a:pt x="430" y="230"/>
                  <a:pt x="432" y="227"/>
                </a:cubicBezTo>
                <a:cubicBezTo>
                  <a:pt x="434" y="224"/>
                  <a:pt x="451" y="228"/>
                  <a:pt x="450" y="236"/>
                </a:cubicBezTo>
                <a:cubicBezTo>
                  <a:pt x="449" y="239"/>
                  <a:pt x="466" y="248"/>
                  <a:pt x="464" y="259"/>
                </a:cubicBezTo>
                <a:cubicBezTo>
                  <a:pt x="473" y="260"/>
                  <a:pt x="471" y="269"/>
                  <a:pt x="471" y="269"/>
                </a:cubicBezTo>
                <a:cubicBezTo>
                  <a:pt x="482" y="270"/>
                  <a:pt x="482" y="270"/>
                  <a:pt x="482" y="270"/>
                </a:cubicBezTo>
                <a:cubicBezTo>
                  <a:pt x="486" y="263"/>
                  <a:pt x="486" y="263"/>
                  <a:pt x="486" y="263"/>
                </a:cubicBezTo>
                <a:cubicBezTo>
                  <a:pt x="489" y="264"/>
                  <a:pt x="489" y="264"/>
                  <a:pt x="489" y="264"/>
                </a:cubicBezTo>
                <a:cubicBezTo>
                  <a:pt x="489" y="260"/>
                  <a:pt x="489" y="260"/>
                  <a:pt x="489" y="260"/>
                </a:cubicBezTo>
                <a:cubicBezTo>
                  <a:pt x="482" y="258"/>
                  <a:pt x="482" y="258"/>
                  <a:pt x="482" y="258"/>
                </a:cubicBezTo>
                <a:cubicBezTo>
                  <a:pt x="480" y="236"/>
                  <a:pt x="480" y="236"/>
                  <a:pt x="480" y="236"/>
                </a:cubicBezTo>
                <a:cubicBezTo>
                  <a:pt x="476" y="233"/>
                  <a:pt x="476" y="233"/>
                  <a:pt x="476" y="233"/>
                </a:cubicBezTo>
                <a:cubicBezTo>
                  <a:pt x="477" y="228"/>
                  <a:pt x="477" y="228"/>
                  <a:pt x="477" y="228"/>
                </a:cubicBezTo>
                <a:cubicBezTo>
                  <a:pt x="472" y="226"/>
                  <a:pt x="472" y="226"/>
                  <a:pt x="472" y="226"/>
                </a:cubicBezTo>
                <a:cubicBezTo>
                  <a:pt x="474" y="217"/>
                  <a:pt x="474" y="217"/>
                  <a:pt x="474" y="217"/>
                </a:cubicBezTo>
                <a:lnTo>
                  <a:pt x="470" y="207"/>
                </a:lnTo>
                <a:close/>
                <a:moveTo>
                  <a:pt x="499" y="276"/>
                </a:moveTo>
                <a:cubicBezTo>
                  <a:pt x="494" y="276"/>
                  <a:pt x="494" y="276"/>
                  <a:pt x="494" y="276"/>
                </a:cubicBezTo>
                <a:cubicBezTo>
                  <a:pt x="482" y="278"/>
                  <a:pt x="482" y="278"/>
                  <a:pt x="482" y="278"/>
                </a:cubicBezTo>
                <a:cubicBezTo>
                  <a:pt x="475" y="290"/>
                  <a:pt x="475" y="290"/>
                  <a:pt x="475" y="290"/>
                </a:cubicBezTo>
                <a:cubicBezTo>
                  <a:pt x="475" y="290"/>
                  <a:pt x="478" y="292"/>
                  <a:pt x="481" y="297"/>
                </a:cubicBezTo>
                <a:cubicBezTo>
                  <a:pt x="484" y="302"/>
                  <a:pt x="485" y="330"/>
                  <a:pt x="477" y="334"/>
                </a:cubicBezTo>
                <a:cubicBezTo>
                  <a:pt x="469" y="339"/>
                  <a:pt x="478" y="336"/>
                  <a:pt x="478" y="336"/>
                </a:cubicBezTo>
                <a:cubicBezTo>
                  <a:pt x="476" y="351"/>
                  <a:pt x="476" y="351"/>
                  <a:pt x="476" y="351"/>
                </a:cubicBezTo>
                <a:cubicBezTo>
                  <a:pt x="478" y="358"/>
                  <a:pt x="482" y="354"/>
                  <a:pt x="484" y="351"/>
                </a:cubicBezTo>
                <a:cubicBezTo>
                  <a:pt x="486" y="348"/>
                  <a:pt x="488" y="347"/>
                  <a:pt x="490" y="344"/>
                </a:cubicBezTo>
                <a:cubicBezTo>
                  <a:pt x="493" y="340"/>
                  <a:pt x="497" y="334"/>
                  <a:pt x="498" y="330"/>
                </a:cubicBezTo>
                <a:cubicBezTo>
                  <a:pt x="498" y="325"/>
                  <a:pt x="502" y="317"/>
                  <a:pt x="500" y="315"/>
                </a:cubicBezTo>
                <a:cubicBezTo>
                  <a:pt x="498" y="313"/>
                  <a:pt x="502" y="304"/>
                  <a:pt x="502" y="304"/>
                </a:cubicBezTo>
                <a:cubicBezTo>
                  <a:pt x="502" y="304"/>
                  <a:pt x="504" y="298"/>
                  <a:pt x="502" y="293"/>
                </a:cubicBezTo>
                <a:cubicBezTo>
                  <a:pt x="499" y="288"/>
                  <a:pt x="502" y="282"/>
                  <a:pt x="504" y="279"/>
                </a:cubicBezTo>
                <a:lnTo>
                  <a:pt x="499" y="276"/>
                </a:lnTo>
                <a:close/>
                <a:moveTo>
                  <a:pt x="507" y="304"/>
                </a:moveTo>
                <a:cubicBezTo>
                  <a:pt x="508" y="298"/>
                  <a:pt x="508" y="298"/>
                  <a:pt x="508" y="298"/>
                </a:cubicBezTo>
                <a:cubicBezTo>
                  <a:pt x="512" y="299"/>
                  <a:pt x="512" y="299"/>
                  <a:pt x="512" y="299"/>
                </a:cubicBezTo>
                <a:cubicBezTo>
                  <a:pt x="511" y="304"/>
                  <a:pt x="511" y="304"/>
                  <a:pt x="511" y="304"/>
                </a:cubicBezTo>
                <a:lnTo>
                  <a:pt x="507" y="304"/>
                </a:lnTo>
                <a:close/>
                <a:moveTo>
                  <a:pt x="507" y="322"/>
                </a:moveTo>
                <a:cubicBezTo>
                  <a:pt x="503" y="321"/>
                  <a:pt x="503" y="321"/>
                  <a:pt x="503" y="321"/>
                </a:cubicBezTo>
                <a:cubicBezTo>
                  <a:pt x="505" y="317"/>
                  <a:pt x="505" y="317"/>
                  <a:pt x="505" y="317"/>
                </a:cubicBezTo>
                <a:cubicBezTo>
                  <a:pt x="509" y="318"/>
                  <a:pt x="509" y="318"/>
                  <a:pt x="509" y="318"/>
                </a:cubicBezTo>
                <a:lnTo>
                  <a:pt x="507" y="322"/>
                </a:lnTo>
                <a:close/>
                <a:moveTo>
                  <a:pt x="501" y="269"/>
                </a:moveTo>
                <a:cubicBezTo>
                  <a:pt x="498" y="263"/>
                  <a:pt x="498" y="263"/>
                  <a:pt x="498" y="263"/>
                </a:cubicBezTo>
                <a:cubicBezTo>
                  <a:pt x="498" y="263"/>
                  <a:pt x="498" y="257"/>
                  <a:pt x="500" y="255"/>
                </a:cubicBezTo>
                <a:cubicBezTo>
                  <a:pt x="501" y="252"/>
                  <a:pt x="497" y="249"/>
                  <a:pt x="495" y="249"/>
                </a:cubicBezTo>
                <a:cubicBezTo>
                  <a:pt x="493" y="248"/>
                  <a:pt x="494" y="242"/>
                  <a:pt x="493" y="240"/>
                </a:cubicBezTo>
                <a:cubicBezTo>
                  <a:pt x="492" y="237"/>
                  <a:pt x="488" y="235"/>
                  <a:pt x="488" y="235"/>
                </a:cubicBezTo>
                <a:cubicBezTo>
                  <a:pt x="488" y="235"/>
                  <a:pt x="486" y="225"/>
                  <a:pt x="486" y="223"/>
                </a:cubicBezTo>
                <a:cubicBezTo>
                  <a:pt x="486" y="221"/>
                  <a:pt x="480" y="218"/>
                  <a:pt x="482" y="216"/>
                </a:cubicBezTo>
                <a:cubicBezTo>
                  <a:pt x="484" y="214"/>
                  <a:pt x="486" y="211"/>
                  <a:pt x="488" y="210"/>
                </a:cubicBezTo>
                <a:cubicBezTo>
                  <a:pt x="490" y="209"/>
                  <a:pt x="486" y="199"/>
                  <a:pt x="489" y="201"/>
                </a:cubicBezTo>
                <a:cubicBezTo>
                  <a:pt x="492" y="203"/>
                  <a:pt x="492" y="207"/>
                  <a:pt x="494" y="209"/>
                </a:cubicBezTo>
                <a:cubicBezTo>
                  <a:pt x="495" y="212"/>
                  <a:pt x="493" y="222"/>
                  <a:pt x="496" y="224"/>
                </a:cubicBezTo>
                <a:cubicBezTo>
                  <a:pt x="500" y="226"/>
                  <a:pt x="496" y="232"/>
                  <a:pt x="501" y="232"/>
                </a:cubicBezTo>
                <a:cubicBezTo>
                  <a:pt x="506" y="232"/>
                  <a:pt x="503" y="245"/>
                  <a:pt x="503" y="245"/>
                </a:cubicBezTo>
                <a:cubicBezTo>
                  <a:pt x="503" y="245"/>
                  <a:pt x="502" y="255"/>
                  <a:pt x="505" y="255"/>
                </a:cubicBezTo>
                <a:cubicBezTo>
                  <a:pt x="508" y="256"/>
                  <a:pt x="506" y="272"/>
                  <a:pt x="506" y="272"/>
                </a:cubicBezTo>
                <a:lnTo>
                  <a:pt x="501" y="269"/>
                </a:lnTo>
                <a:close/>
                <a:moveTo>
                  <a:pt x="458" y="159"/>
                </a:moveTo>
                <a:cubicBezTo>
                  <a:pt x="460" y="162"/>
                  <a:pt x="464" y="164"/>
                  <a:pt x="464" y="167"/>
                </a:cubicBezTo>
                <a:cubicBezTo>
                  <a:pt x="464" y="170"/>
                  <a:pt x="462" y="172"/>
                  <a:pt x="466" y="172"/>
                </a:cubicBezTo>
                <a:cubicBezTo>
                  <a:pt x="470" y="173"/>
                  <a:pt x="473" y="172"/>
                  <a:pt x="474" y="175"/>
                </a:cubicBezTo>
                <a:cubicBezTo>
                  <a:pt x="476" y="178"/>
                  <a:pt x="476" y="184"/>
                  <a:pt x="475" y="186"/>
                </a:cubicBezTo>
                <a:cubicBezTo>
                  <a:pt x="474" y="189"/>
                  <a:pt x="476" y="193"/>
                  <a:pt x="479" y="193"/>
                </a:cubicBezTo>
                <a:cubicBezTo>
                  <a:pt x="482" y="193"/>
                  <a:pt x="483" y="194"/>
                  <a:pt x="483" y="196"/>
                </a:cubicBezTo>
                <a:cubicBezTo>
                  <a:pt x="483" y="198"/>
                  <a:pt x="487" y="188"/>
                  <a:pt x="487" y="188"/>
                </a:cubicBezTo>
                <a:cubicBezTo>
                  <a:pt x="484" y="186"/>
                  <a:pt x="481" y="180"/>
                  <a:pt x="481" y="180"/>
                </a:cubicBezTo>
                <a:cubicBezTo>
                  <a:pt x="481" y="180"/>
                  <a:pt x="478" y="170"/>
                  <a:pt x="478" y="169"/>
                </a:cubicBezTo>
                <a:cubicBezTo>
                  <a:pt x="478" y="168"/>
                  <a:pt x="473" y="166"/>
                  <a:pt x="471" y="166"/>
                </a:cubicBezTo>
                <a:cubicBezTo>
                  <a:pt x="469" y="165"/>
                  <a:pt x="466" y="159"/>
                  <a:pt x="466" y="159"/>
                </a:cubicBezTo>
                <a:cubicBezTo>
                  <a:pt x="458" y="159"/>
                  <a:pt x="458" y="159"/>
                  <a:pt x="458" y="159"/>
                </a:cubicBezTo>
                <a:close/>
                <a:moveTo>
                  <a:pt x="464" y="153"/>
                </a:moveTo>
                <a:cubicBezTo>
                  <a:pt x="462" y="151"/>
                  <a:pt x="460" y="149"/>
                  <a:pt x="458" y="147"/>
                </a:cubicBezTo>
                <a:cubicBezTo>
                  <a:pt x="455" y="146"/>
                  <a:pt x="453" y="145"/>
                  <a:pt x="450" y="145"/>
                </a:cubicBezTo>
                <a:cubicBezTo>
                  <a:pt x="448" y="145"/>
                  <a:pt x="445" y="142"/>
                  <a:pt x="446" y="139"/>
                </a:cubicBezTo>
                <a:cubicBezTo>
                  <a:pt x="448" y="135"/>
                  <a:pt x="444" y="134"/>
                  <a:pt x="444" y="131"/>
                </a:cubicBezTo>
                <a:cubicBezTo>
                  <a:pt x="444" y="128"/>
                  <a:pt x="446" y="128"/>
                  <a:pt x="450" y="130"/>
                </a:cubicBezTo>
                <a:cubicBezTo>
                  <a:pt x="453" y="132"/>
                  <a:pt x="452" y="133"/>
                  <a:pt x="455" y="137"/>
                </a:cubicBezTo>
                <a:cubicBezTo>
                  <a:pt x="458" y="140"/>
                  <a:pt x="459" y="143"/>
                  <a:pt x="462" y="143"/>
                </a:cubicBezTo>
                <a:cubicBezTo>
                  <a:pt x="464" y="142"/>
                  <a:pt x="466" y="149"/>
                  <a:pt x="469" y="147"/>
                </a:cubicBezTo>
                <a:cubicBezTo>
                  <a:pt x="472" y="145"/>
                  <a:pt x="471" y="151"/>
                  <a:pt x="471" y="151"/>
                </a:cubicBezTo>
                <a:lnTo>
                  <a:pt x="464" y="153"/>
                </a:lnTo>
                <a:close/>
                <a:moveTo>
                  <a:pt x="387" y="230"/>
                </a:moveTo>
                <a:cubicBezTo>
                  <a:pt x="390" y="233"/>
                  <a:pt x="367" y="232"/>
                  <a:pt x="367" y="230"/>
                </a:cubicBezTo>
                <a:cubicBezTo>
                  <a:pt x="367" y="227"/>
                  <a:pt x="369" y="217"/>
                  <a:pt x="375" y="220"/>
                </a:cubicBezTo>
                <a:cubicBezTo>
                  <a:pt x="381" y="222"/>
                  <a:pt x="381" y="207"/>
                  <a:pt x="381" y="207"/>
                </a:cubicBezTo>
                <a:cubicBezTo>
                  <a:pt x="381" y="207"/>
                  <a:pt x="376" y="208"/>
                  <a:pt x="381" y="205"/>
                </a:cubicBezTo>
                <a:cubicBezTo>
                  <a:pt x="385" y="203"/>
                  <a:pt x="381" y="199"/>
                  <a:pt x="379" y="197"/>
                </a:cubicBezTo>
                <a:cubicBezTo>
                  <a:pt x="377" y="195"/>
                  <a:pt x="375" y="191"/>
                  <a:pt x="375" y="191"/>
                </a:cubicBezTo>
                <a:cubicBezTo>
                  <a:pt x="384" y="191"/>
                  <a:pt x="384" y="191"/>
                  <a:pt x="384" y="191"/>
                </a:cubicBezTo>
                <a:cubicBezTo>
                  <a:pt x="388" y="188"/>
                  <a:pt x="389" y="176"/>
                  <a:pt x="389" y="176"/>
                </a:cubicBezTo>
                <a:cubicBezTo>
                  <a:pt x="397" y="178"/>
                  <a:pt x="401" y="173"/>
                  <a:pt x="401" y="173"/>
                </a:cubicBezTo>
                <a:cubicBezTo>
                  <a:pt x="401" y="173"/>
                  <a:pt x="402" y="177"/>
                  <a:pt x="405" y="180"/>
                </a:cubicBezTo>
                <a:cubicBezTo>
                  <a:pt x="408" y="184"/>
                  <a:pt x="398" y="185"/>
                  <a:pt x="402" y="187"/>
                </a:cubicBezTo>
                <a:cubicBezTo>
                  <a:pt x="405" y="189"/>
                  <a:pt x="406" y="195"/>
                  <a:pt x="405" y="197"/>
                </a:cubicBezTo>
                <a:cubicBezTo>
                  <a:pt x="404" y="199"/>
                  <a:pt x="396" y="198"/>
                  <a:pt x="396" y="195"/>
                </a:cubicBezTo>
                <a:cubicBezTo>
                  <a:pt x="396" y="193"/>
                  <a:pt x="394" y="199"/>
                  <a:pt x="396" y="202"/>
                </a:cubicBezTo>
                <a:cubicBezTo>
                  <a:pt x="399" y="205"/>
                  <a:pt x="393" y="210"/>
                  <a:pt x="392" y="210"/>
                </a:cubicBezTo>
                <a:cubicBezTo>
                  <a:pt x="390" y="210"/>
                  <a:pt x="382" y="211"/>
                  <a:pt x="389" y="215"/>
                </a:cubicBezTo>
                <a:cubicBezTo>
                  <a:pt x="396" y="220"/>
                  <a:pt x="404" y="217"/>
                  <a:pt x="404" y="217"/>
                </a:cubicBezTo>
                <a:cubicBezTo>
                  <a:pt x="404" y="217"/>
                  <a:pt x="410" y="217"/>
                  <a:pt x="412" y="220"/>
                </a:cubicBezTo>
                <a:cubicBezTo>
                  <a:pt x="414" y="224"/>
                  <a:pt x="412" y="224"/>
                  <a:pt x="408" y="224"/>
                </a:cubicBezTo>
                <a:cubicBezTo>
                  <a:pt x="405" y="224"/>
                  <a:pt x="389" y="223"/>
                  <a:pt x="389" y="223"/>
                </a:cubicBezTo>
                <a:cubicBezTo>
                  <a:pt x="389" y="223"/>
                  <a:pt x="385" y="228"/>
                  <a:pt x="387" y="230"/>
                </a:cubicBezTo>
                <a:close/>
                <a:moveTo>
                  <a:pt x="344" y="236"/>
                </a:moveTo>
                <a:cubicBezTo>
                  <a:pt x="347" y="235"/>
                  <a:pt x="355" y="234"/>
                  <a:pt x="357" y="236"/>
                </a:cubicBezTo>
                <a:cubicBezTo>
                  <a:pt x="358" y="238"/>
                  <a:pt x="352" y="241"/>
                  <a:pt x="352" y="241"/>
                </a:cubicBezTo>
                <a:cubicBezTo>
                  <a:pt x="344" y="242"/>
                  <a:pt x="344" y="242"/>
                  <a:pt x="344" y="242"/>
                </a:cubicBezTo>
                <a:cubicBezTo>
                  <a:pt x="341" y="239"/>
                  <a:pt x="341" y="236"/>
                  <a:pt x="344" y="236"/>
                </a:cubicBezTo>
                <a:close/>
                <a:moveTo>
                  <a:pt x="430" y="179"/>
                </a:moveTo>
                <a:cubicBezTo>
                  <a:pt x="435" y="176"/>
                  <a:pt x="446" y="176"/>
                  <a:pt x="446" y="172"/>
                </a:cubicBezTo>
                <a:cubicBezTo>
                  <a:pt x="445" y="168"/>
                  <a:pt x="452" y="167"/>
                  <a:pt x="452" y="167"/>
                </a:cubicBezTo>
                <a:cubicBezTo>
                  <a:pt x="454" y="175"/>
                  <a:pt x="454" y="175"/>
                  <a:pt x="454" y="175"/>
                </a:cubicBezTo>
                <a:cubicBezTo>
                  <a:pt x="460" y="179"/>
                  <a:pt x="460" y="179"/>
                  <a:pt x="460" y="179"/>
                </a:cubicBezTo>
                <a:cubicBezTo>
                  <a:pt x="461" y="186"/>
                  <a:pt x="461" y="186"/>
                  <a:pt x="461" y="186"/>
                </a:cubicBezTo>
                <a:cubicBezTo>
                  <a:pt x="461" y="186"/>
                  <a:pt x="463" y="185"/>
                  <a:pt x="456" y="187"/>
                </a:cubicBezTo>
                <a:cubicBezTo>
                  <a:pt x="448" y="189"/>
                  <a:pt x="453" y="193"/>
                  <a:pt x="453" y="193"/>
                </a:cubicBezTo>
                <a:cubicBezTo>
                  <a:pt x="437" y="193"/>
                  <a:pt x="437" y="193"/>
                  <a:pt x="437" y="193"/>
                </a:cubicBezTo>
                <a:cubicBezTo>
                  <a:pt x="435" y="186"/>
                  <a:pt x="435" y="186"/>
                  <a:pt x="435" y="186"/>
                </a:cubicBezTo>
                <a:lnTo>
                  <a:pt x="430" y="179"/>
                </a:lnTo>
                <a:close/>
                <a:moveTo>
                  <a:pt x="404" y="143"/>
                </a:moveTo>
                <a:cubicBezTo>
                  <a:pt x="408" y="143"/>
                  <a:pt x="402" y="158"/>
                  <a:pt x="413" y="157"/>
                </a:cubicBezTo>
                <a:cubicBezTo>
                  <a:pt x="424" y="155"/>
                  <a:pt x="414" y="161"/>
                  <a:pt x="422" y="162"/>
                </a:cubicBezTo>
                <a:cubicBezTo>
                  <a:pt x="430" y="163"/>
                  <a:pt x="428" y="156"/>
                  <a:pt x="430" y="151"/>
                </a:cubicBezTo>
                <a:cubicBezTo>
                  <a:pt x="433" y="147"/>
                  <a:pt x="432" y="144"/>
                  <a:pt x="427" y="143"/>
                </a:cubicBezTo>
                <a:cubicBezTo>
                  <a:pt x="422" y="141"/>
                  <a:pt x="422" y="141"/>
                  <a:pt x="421" y="136"/>
                </a:cubicBezTo>
                <a:cubicBezTo>
                  <a:pt x="420" y="130"/>
                  <a:pt x="414" y="129"/>
                  <a:pt x="414" y="129"/>
                </a:cubicBezTo>
                <a:cubicBezTo>
                  <a:pt x="412" y="121"/>
                  <a:pt x="412" y="121"/>
                  <a:pt x="412" y="121"/>
                </a:cubicBezTo>
                <a:cubicBezTo>
                  <a:pt x="404" y="126"/>
                  <a:pt x="404" y="126"/>
                  <a:pt x="404" y="126"/>
                </a:cubicBezTo>
                <a:cubicBezTo>
                  <a:pt x="395" y="138"/>
                  <a:pt x="395" y="138"/>
                  <a:pt x="395" y="138"/>
                </a:cubicBezTo>
                <a:cubicBezTo>
                  <a:pt x="395" y="147"/>
                  <a:pt x="400" y="143"/>
                  <a:pt x="404" y="143"/>
                </a:cubicBezTo>
                <a:close/>
                <a:moveTo>
                  <a:pt x="421" y="200"/>
                </a:moveTo>
                <a:cubicBezTo>
                  <a:pt x="423" y="196"/>
                  <a:pt x="423" y="196"/>
                  <a:pt x="423" y="196"/>
                </a:cubicBezTo>
                <a:cubicBezTo>
                  <a:pt x="427" y="197"/>
                  <a:pt x="427" y="197"/>
                  <a:pt x="427" y="197"/>
                </a:cubicBezTo>
                <a:cubicBezTo>
                  <a:pt x="425" y="201"/>
                  <a:pt x="425" y="201"/>
                  <a:pt x="425" y="201"/>
                </a:cubicBezTo>
                <a:lnTo>
                  <a:pt x="421" y="200"/>
                </a:lnTo>
                <a:close/>
                <a:moveTo>
                  <a:pt x="414" y="193"/>
                </a:moveTo>
                <a:cubicBezTo>
                  <a:pt x="418" y="193"/>
                  <a:pt x="418" y="193"/>
                  <a:pt x="418" y="193"/>
                </a:cubicBezTo>
                <a:cubicBezTo>
                  <a:pt x="418" y="198"/>
                  <a:pt x="418" y="198"/>
                  <a:pt x="418" y="198"/>
                </a:cubicBezTo>
                <a:cubicBezTo>
                  <a:pt x="414" y="198"/>
                  <a:pt x="414" y="198"/>
                  <a:pt x="414" y="198"/>
                </a:cubicBezTo>
                <a:lnTo>
                  <a:pt x="414" y="193"/>
                </a:lnTo>
                <a:close/>
                <a:moveTo>
                  <a:pt x="418" y="103"/>
                </a:moveTo>
                <a:cubicBezTo>
                  <a:pt x="418" y="109"/>
                  <a:pt x="418" y="109"/>
                  <a:pt x="418" y="109"/>
                </a:cubicBezTo>
                <a:cubicBezTo>
                  <a:pt x="414" y="110"/>
                  <a:pt x="414" y="110"/>
                  <a:pt x="414" y="110"/>
                </a:cubicBezTo>
                <a:cubicBezTo>
                  <a:pt x="414" y="104"/>
                  <a:pt x="414" y="104"/>
                  <a:pt x="414" y="104"/>
                </a:cubicBezTo>
                <a:lnTo>
                  <a:pt x="418" y="103"/>
                </a:lnTo>
                <a:close/>
                <a:moveTo>
                  <a:pt x="406" y="166"/>
                </a:moveTo>
                <a:cubicBezTo>
                  <a:pt x="410" y="166"/>
                  <a:pt x="410" y="166"/>
                  <a:pt x="410" y="166"/>
                </a:cubicBezTo>
                <a:cubicBezTo>
                  <a:pt x="410" y="170"/>
                  <a:pt x="410" y="170"/>
                  <a:pt x="410" y="170"/>
                </a:cubicBezTo>
                <a:cubicBezTo>
                  <a:pt x="406" y="170"/>
                  <a:pt x="406" y="170"/>
                  <a:pt x="406" y="170"/>
                </a:cubicBezTo>
                <a:lnTo>
                  <a:pt x="406" y="166"/>
                </a:lnTo>
                <a:close/>
                <a:moveTo>
                  <a:pt x="396" y="166"/>
                </a:moveTo>
                <a:cubicBezTo>
                  <a:pt x="396" y="162"/>
                  <a:pt x="396" y="162"/>
                  <a:pt x="396" y="162"/>
                </a:cubicBezTo>
                <a:cubicBezTo>
                  <a:pt x="402" y="161"/>
                  <a:pt x="402" y="161"/>
                  <a:pt x="402" y="161"/>
                </a:cubicBezTo>
                <a:cubicBezTo>
                  <a:pt x="403" y="165"/>
                  <a:pt x="403" y="165"/>
                  <a:pt x="403" y="165"/>
                </a:cubicBezTo>
                <a:lnTo>
                  <a:pt x="396" y="166"/>
                </a:lnTo>
                <a:close/>
                <a:moveTo>
                  <a:pt x="341" y="231"/>
                </a:moveTo>
                <a:cubicBezTo>
                  <a:pt x="337" y="229"/>
                  <a:pt x="337" y="229"/>
                  <a:pt x="337" y="229"/>
                </a:cubicBezTo>
                <a:cubicBezTo>
                  <a:pt x="339" y="225"/>
                  <a:pt x="339" y="225"/>
                  <a:pt x="339" y="225"/>
                </a:cubicBezTo>
                <a:cubicBezTo>
                  <a:pt x="343" y="226"/>
                  <a:pt x="343" y="226"/>
                  <a:pt x="343" y="226"/>
                </a:cubicBezTo>
                <a:lnTo>
                  <a:pt x="341" y="231"/>
                </a:lnTo>
                <a:close/>
                <a:moveTo>
                  <a:pt x="320" y="219"/>
                </a:moveTo>
                <a:cubicBezTo>
                  <a:pt x="320" y="215"/>
                  <a:pt x="320" y="215"/>
                  <a:pt x="320" y="215"/>
                </a:cubicBezTo>
                <a:cubicBezTo>
                  <a:pt x="327" y="214"/>
                  <a:pt x="327" y="214"/>
                  <a:pt x="327" y="214"/>
                </a:cubicBezTo>
                <a:cubicBezTo>
                  <a:pt x="327" y="218"/>
                  <a:pt x="327" y="218"/>
                  <a:pt x="327" y="218"/>
                </a:cubicBezTo>
                <a:lnTo>
                  <a:pt x="320" y="219"/>
                </a:lnTo>
                <a:close/>
                <a:moveTo>
                  <a:pt x="190" y="218"/>
                </a:moveTo>
                <a:cubicBezTo>
                  <a:pt x="190" y="222"/>
                  <a:pt x="190" y="222"/>
                  <a:pt x="190" y="222"/>
                </a:cubicBezTo>
                <a:cubicBezTo>
                  <a:pt x="205" y="222"/>
                  <a:pt x="205" y="222"/>
                  <a:pt x="205" y="222"/>
                </a:cubicBezTo>
                <a:cubicBezTo>
                  <a:pt x="205" y="217"/>
                  <a:pt x="205" y="217"/>
                  <a:pt x="205" y="217"/>
                </a:cubicBezTo>
                <a:lnTo>
                  <a:pt x="190" y="218"/>
                </a:lnTo>
                <a:close/>
                <a:moveTo>
                  <a:pt x="180" y="223"/>
                </a:moveTo>
                <a:cubicBezTo>
                  <a:pt x="179" y="217"/>
                  <a:pt x="179" y="217"/>
                  <a:pt x="179" y="217"/>
                </a:cubicBezTo>
                <a:cubicBezTo>
                  <a:pt x="183" y="216"/>
                  <a:pt x="183" y="216"/>
                  <a:pt x="183" y="216"/>
                </a:cubicBezTo>
                <a:cubicBezTo>
                  <a:pt x="184" y="222"/>
                  <a:pt x="184" y="222"/>
                  <a:pt x="184" y="222"/>
                </a:cubicBezTo>
                <a:lnTo>
                  <a:pt x="180" y="223"/>
                </a:lnTo>
                <a:close/>
                <a:moveTo>
                  <a:pt x="178" y="228"/>
                </a:moveTo>
                <a:cubicBezTo>
                  <a:pt x="176" y="224"/>
                  <a:pt x="176" y="224"/>
                  <a:pt x="176" y="224"/>
                </a:cubicBezTo>
                <a:cubicBezTo>
                  <a:pt x="178" y="223"/>
                  <a:pt x="178" y="223"/>
                  <a:pt x="178" y="223"/>
                </a:cubicBezTo>
                <a:cubicBezTo>
                  <a:pt x="180" y="227"/>
                  <a:pt x="180" y="227"/>
                  <a:pt x="180" y="227"/>
                </a:cubicBezTo>
                <a:lnTo>
                  <a:pt x="178" y="228"/>
                </a:lnTo>
                <a:close/>
                <a:moveTo>
                  <a:pt x="211" y="216"/>
                </a:moveTo>
                <a:cubicBezTo>
                  <a:pt x="210" y="221"/>
                  <a:pt x="210" y="221"/>
                  <a:pt x="210" y="221"/>
                </a:cubicBezTo>
                <a:cubicBezTo>
                  <a:pt x="218" y="222"/>
                  <a:pt x="218" y="222"/>
                  <a:pt x="218" y="222"/>
                </a:cubicBezTo>
                <a:cubicBezTo>
                  <a:pt x="218" y="222"/>
                  <a:pt x="221" y="224"/>
                  <a:pt x="221" y="226"/>
                </a:cubicBezTo>
                <a:cubicBezTo>
                  <a:pt x="221" y="228"/>
                  <a:pt x="226" y="230"/>
                  <a:pt x="228" y="230"/>
                </a:cubicBezTo>
                <a:cubicBezTo>
                  <a:pt x="231" y="230"/>
                  <a:pt x="238" y="225"/>
                  <a:pt x="238" y="225"/>
                </a:cubicBezTo>
                <a:cubicBezTo>
                  <a:pt x="238" y="225"/>
                  <a:pt x="242" y="215"/>
                  <a:pt x="239" y="216"/>
                </a:cubicBezTo>
                <a:cubicBezTo>
                  <a:pt x="236" y="217"/>
                  <a:pt x="231" y="221"/>
                  <a:pt x="230" y="217"/>
                </a:cubicBezTo>
                <a:cubicBezTo>
                  <a:pt x="230" y="213"/>
                  <a:pt x="222" y="215"/>
                  <a:pt x="222" y="215"/>
                </a:cubicBezTo>
                <a:lnTo>
                  <a:pt x="211" y="216"/>
                </a:lnTo>
                <a:close/>
                <a:moveTo>
                  <a:pt x="244" y="209"/>
                </a:moveTo>
                <a:cubicBezTo>
                  <a:pt x="244" y="211"/>
                  <a:pt x="243" y="213"/>
                  <a:pt x="247" y="214"/>
                </a:cubicBezTo>
                <a:cubicBezTo>
                  <a:pt x="251" y="215"/>
                  <a:pt x="258" y="211"/>
                  <a:pt x="259" y="215"/>
                </a:cubicBezTo>
                <a:cubicBezTo>
                  <a:pt x="260" y="220"/>
                  <a:pt x="260" y="222"/>
                  <a:pt x="265" y="224"/>
                </a:cubicBezTo>
                <a:cubicBezTo>
                  <a:pt x="270" y="226"/>
                  <a:pt x="273" y="227"/>
                  <a:pt x="277" y="227"/>
                </a:cubicBezTo>
                <a:cubicBezTo>
                  <a:pt x="281" y="227"/>
                  <a:pt x="290" y="226"/>
                  <a:pt x="290" y="226"/>
                </a:cubicBezTo>
                <a:cubicBezTo>
                  <a:pt x="290" y="226"/>
                  <a:pt x="299" y="227"/>
                  <a:pt x="301" y="229"/>
                </a:cubicBezTo>
                <a:cubicBezTo>
                  <a:pt x="309" y="236"/>
                  <a:pt x="313" y="238"/>
                  <a:pt x="315" y="235"/>
                </a:cubicBezTo>
                <a:cubicBezTo>
                  <a:pt x="317" y="232"/>
                  <a:pt x="315" y="224"/>
                  <a:pt x="314" y="222"/>
                </a:cubicBezTo>
                <a:cubicBezTo>
                  <a:pt x="313" y="219"/>
                  <a:pt x="304" y="206"/>
                  <a:pt x="301" y="209"/>
                </a:cubicBezTo>
                <a:cubicBezTo>
                  <a:pt x="297" y="211"/>
                  <a:pt x="297" y="209"/>
                  <a:pt x="291" y="211"/>
                </a:cubicBezTo>
                <a:cubicBezTo>
                  <a:pt x="285" y="213"/>
                  <a:pt x="272" y="211"/>
                  <a:pt x="271" y="209"/>
                </a:cubicBezTo>
                <a:cubicBezTo>
                  <a:pt x="271" y="206"/>
                  <a:pt x="261" y="205"/>
                  <a:pt x="261" y="202"/>
                </a:cubicBezTo>
                <a:cubicBezTo>
                  <a:pt x="261" y="199"/>
                  <a:pt x="255" y="196"/>
                  <a:pt x="256" y="200"/>
                </a:cubicBezTo>
                <a:cubicBezTo>
                  <a:pt x="256" y="204"/>
                  <a:pt x="251" y="206"/>
                  <a:pt x="250" y="205"/>
                </a:cubicBezTo>
                <a:cubicBezTo>
                  <a:pt x="248" y="203"/>
                  <a:pt x="244" y="209"/>
                  <a:pt x="244" y="209"/>
                </a:cubicBezTo>
                <a:close/>
                <a:moveTo>
                  <a:pt x="397" y="122"/>
                </a:moveTo>
                <a:cubicBezTo>
                  <a:pt x="402" y="107"/>
                  <a:pt x="402" y="107"/>
                  <a:pt x="402" y="107"/>
                </a:cubicBezTo>
                <a:cubicBezTo>
                  <a:pt x="395" y="106"/>
                  <a:pt x="396" y="99"/>
                  <a:pt x="396" y="99"/>
                </a:cubicBezTo>
                <a:cubicBezTo>
                  <a:pt x="396" y="93"/>
                  <a:pt x="387" y="86"/>
                  <a:pt x="383" y="88"/>
                </a:cubicBezTo>
                <a:cubicBezTo>
                  <a:pt x="380" y="90"/>
                  <a:pt x="381" y="74"/>
                  <a:pt x="381" y="74"/>
                </a:cubicBezTo>
                <a:cubicBezTo>
                  <a:pt x="381" y="74"/>
                  <a:pt x="387" y="70"/>
                  <a:pt x="390" y="72"/>
                </a:cubicBezTo>
                <a:cubicBezTo>
                  <a:pt x="393" y="74"/>
                  <a:pt x="367" y="38"/>
                  <a:pt x="362" y="41"/>
                </a:cubicBezTo>
                <a:cubicBezTo>
                  <a:pt x="357" y="45"/>
                  <a:pt x="345" y="38"/>
                  <a:pt x="345" y="32"/>
                </a:cubicBezTo>
                <a:cubicBezTo>
                  <a:pt x="346" y="26"/>
                  <a:pt x="321" y="6"/>
                  <a:pt x="321" y="6"/>
                </a:cubicBezTo>
                <a:cubicBezTo>
                  <a:pt x="321" y="6"/>
                  <a:pt x="313" y="0"/>
                  <a:pt x="312" y="4"/>
                </a:cubicBezTo>
                <a:cubicBezTo>
                  <a:pt x="311" y="8"/>
                  <a:pt x="308" y="11"/>
                  <a:pt x="312" y="13"/>
                </a:cubicBezTo>
                <a:cubicBezTo>
                  <a:pt x="316" y="15"/>
                  <a:pt x="315" y="10"/>
                  <a:pt x="320" y="14"/>
                </a:cubicBezTo>
                <a:cubicBezTo>
                  <a:pt x="325" y="19"/>
                  <a:pt x="333" y="25"/>
                  <a:pt x="330" y="29"/>
                </a:cubicBezTo>
                <a:cubicBezTo>
                  <a:pt x="327" y="33"/>
                  <a:pt x="323" y="35"/>
                  <a:pt x="323" y="35"/>
                </a:cubicBezTo>
                <a:cubicBezTo>
                  <a:pt x="327" y="40"/>
                  <a:pt x="327" y="40"/>
                  <a:pt x="327" y="40"/>
                </a:cubicBezTo>
                <a:cubicBezTo>
                  <a:pt x="335" y="40"/>
                  <a:pt x="335" y="40"/>
                  <a:pt x="335" y="40"/>
                </a:cubicBezTo>
                <a:cubicBezTo>
                  <a:pt x="336" y="51"/>
                  <a:pt x="336" y="51"/>
                  <a:pt x="336" y="51"/>
                </a:cubicBezTo>
                <a:cubicBezTo>
                  <a:pt x="336" y="51"/>
                  <a:pt x="344" y="56"/>
                  <a:pt x="346" y="60"/>
                </a:cubicBezTo>
                <a:cubicBezTo>
                  <a:pt x="348" y="65"/>
                  <a:pt x="348" y="68"/>
                  <a:pt x="346" y="70"/>
                </a:cubicBezTo>
                <a:cubicBezTo>
                  <a:pt x="344" y="73"/>
                  <a:pt x="340" y="78"/>
                  <a:pt x="341" y="83"/>
                </a:cubicBezTo>
                <a:cubicBezTo>
                  <a:pt x="341" y="87"/>
                  <a:pt x="347" y="89"/>
                  <a:pt x="347" y="89"/>
                </a:cubicBezTo>
                <a:cubicBezTo>
                  <a:pt x="352" y="90"/>
                  <a:pt x="352" y="90"/>
                  <a:pt x="352" y="90"/>
                </a:cubicBezTo>
                <a:cubicBezTo>
                  <a:pt x="356" y="92"/>
                  <a:pt x="356" y="92"/>
                  <a:pt x="356" y="92"/>
                </a:cubicBezTo>
                <a:cubicBezTo>
                  <a:pt x="356" y="101"/>
                  <a:pt x="356" y="101"/>
                  <a:pt x="356" y="101"/>
                </a:cubicBezTo>
                <a:cubicBezTo>
                  <a:pt x="361" y="99"/>
                  <a:pt x="370" y="107"/>
                  <a:pt x="369" y="112"/>
                </a:cubicBezTo>
                <a:cubicBezTo>
                  <a:pt x="369" y="116"/>
                  <a:pt x="371" y="114"/>
                  <a:pt x="377" y="118"/>
                </a:cubicBezTo>
                <a:cubicBezTo>
                  <a:pt x="384" y="123"/>
                  <a:pt x="382" y="124"/>
                  <a:pt x="387" y="127"/>
                </a:cubicBezTo>
                <a:cubicBezTo>
                  <a:pt x="391" y="130"/>
                  <a:pt x="395" y="128"/>
                  <a:pt x="397" y="1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A2276E24-0237-4236-A137-F5CA9711F968}"/>
              </a:ext>
            </a:extLst>
          </p:cNvPr>
          <p:cNvSpPr>
            <a:spLocks noEditPoints="1"/>
          </p:cNvSpPr>
          <p:nvPr/>
        </p:nvSpPr>
        <p:spPr bwMode="auto">
          <a:xfrm>
            <a:off x="5130304" y="1064012"/>
            <a:ext cx="2047916" cy="2899277"/>
          </a:xfrm>
          <a:custGeom>
            <a:avLst/>
            <a:gdLst>
              <a:gd name="T0" fmla="*/ 417 w 830"/>
              <a:gd name="T1" fmla="*/ 273 h 1132"/>
              <a:gd name="T2" fmla="*/ 367 w 830"/>
              <a:gd name="T3" fmla="*/ 198 h 1132"/>
              <a:gd name="T4" fmla="*/ 341 w 830"/>
              <a:gd name="T5" fmla="*/ 167 h 1132"/>
              <a:gd name="T6" fmla="*/ 458 w 830"/>
              <a:gd name="T7" fmla="*/ 162 h 1132"/>
              <a:gd name="T8" fmla="*/ 502 w 830"/>
              <a:gd name="T9" fmla="*/ 268 h 1132"/>
              <a:gd name="T10" fmla="*/ 598 w 830"/>
              <a:gd name="T11" fmla="*/ 354 h 1132"/>
              <a:gd name="T12" fmla="*/ 669 w 830"/>
              <a:gd name="T13" fmla="*/ 411 h 1132"/>
              <a:gd name="T14" fmla="*/ 693 w 830"/>
              <a:gd name="T15" fmla="*/ 331 h 1132"/>
              <a:gd name="T16" fmla="*/ 626 w 830"/>
              <a:gd name="T17" fmla="*/ 255 h 1132"/>
              <a:gd name="T18" fmla="*/ 586 w 830"/>
              <a:gd name="T19" fmla="*/ 185 h 1132"/>
              <a:gd name="T20" fmla="*/ 524 w 830"/>
              <a:gd name="T21" fmla="*/ 141 h 1132"/>
              <a:gd name="T22" fmla="*/ 542 w 830"/>
              <a:gd name="T23" fmla="*/ 139 h 1132"/>
              <a:gd name="T24" fmla="*/ 290 w 830"/>
              <a:gd name="T25" fmla="*/ 44 h 1132"/>
              <a:gd name="T26" fmla="*/ 303 w 830"/>
              <a:gd name="T27" fmla="*/ 40 h 1132"/>
              <a:gd name="T28" fmla="*/ 328 w 830"/>
              <a:gd name="T29" fmla="*/ 34 h 1132"/>
              <a:gd name="T30" fmla="*/ 160 w 830"/>
              <a:gd name="T31" fmla="*/ 161 h 1132"/>
              <a:gd name="T32" fmla="*/ 381 w 830"/>
              <a:gd name="T33" fmla="*/ 21 h 1132"/>
              <a:gd name="T34" fmla="*/ 349 w 830"/>
              <a:gd name="T35" fmla="*/ 8 h 1132"/>
              <a:gd name="T36" fmla="*/ 330 w 830"/>
              <a:gd name="T37" fmla="*/ 153 h 1132"/>
              <a:gd name="T38" fmla="*/ 0 w 830"/>
              <a:gd name="T39" fmla="*/ 205 h 1132"/>
              <a:gd name="T40" fmla="*/ 189 w 830"/>
              <a:gd name="T41" fmla="*/ 1076 h 1132"/>
              <a:gd name="T42" fmla="*/ 140 w 830"/>
              <a:gd name="T43" fmla="*/ 1032 h 1132"/>
              <a:gd name="T44" fmla="*/ 636 w 830"/>
              <a:gd name="T45" fmla="*/ 878 h 1132"/>
              <a:gd name="T46" fmla="*/ 826 w 830"/>
              <a:gd name="T47" fmla="*/ 800 h 1132"/>
              <a:gd name="T48" fmla="*/ 807 w 830"/>
              <a:gd name="T49" fmla="*/ 822 h 1132"/>
              <a:gd name="T50" fmla="*/ 785 w 830"/>
              <a:gd name="T51" fmla="*/ 742 h 1132"/>
              <a:gd name="T52" fmla="*/ 565 w 830"/>
              <a:gd name="T53" fmla="*/ 536 h 1132"/>
              <a:gd name="T54" fmla="*/ 527 w 830"/>
              <a:gd name="T55" fmla="*/ 509 h 1132"/>
              <a:gd name="T56" fmla="*/ 432 w 830"/>
              <a:gd name="T57" fmla="*/ 494 h 1132"/>
              <a:gd name="T58" fmla="*/ 416 w 830"/>
              <a:gd name="T59" fmla="*/ 465 h 1132"/>
              <a:gd name="T60" fmla="*/ 337 w 830"/>
              <a:gd name="T61" fmla="*/ 489 h 1132"/>
              <a:gd name="T62" fmla="*/ 281 w 830"/>
              <a:gd name="T63" fmla="*/ 471 h 1132"/>
              <a:gd name="T64" fmla="*/ 237 w 830"/>
              <a:gd name="T65" fmla="*/ 504 h 1132"/>
              <a:gd name="T66" fmla="*/ 253 w 830"/>
              <a:gd name="T67" fmla="*/ 532 h 1132"/>
              <a:gd name="T68" fmla="*/ 293 w 830"/>
              <a:gd name="T69" fmla="*/ 567 h 1132"/>
              <a:gd name="T70" fmla="*/ 301 w 830"/>
              <a:gd name="T71" fmla="*/ 615 h 1132"/>
              <a:gd name="T72" fmla="*/ 288 w 830"/>
              <a:gd name="T73" fmla="*/ 689 h 1132"/>
              <a:gd name="T74" fmla="*/ 279 w 830"/>
              <a:gd name="T75" fmla="*/ 743 h 1132"/>
              <a:gd name="T76" fmla="*/ 273 w 830"/>
              <a:gd name="T77" fmla="*/ 762 h 1132"/>
              <a:gd name="T78" fmla="*/ 226 w 830"/>
              <a:gd name="T79" fmla="*/ 799 h 1132"/>
              <a:gd name="T80" fmla="*/ 252 w 830"/>
              <a:gd name="T81" fmla="*/ 821 h 1132"/>
              <a:gd name="T82" fmla="*/ 285 w 830"/>
              <a:gd name="T83" fmla="*/ 813 h 1132"/>
              <a:gd name="T84" fmla="*/ 332 w 830"/>
              <a:gd name="T85" fmla="*/ 828 h 1132"/>
              <a:gd name="T86" fmla="*/ 348 w 830"/>
              <a:gd name="T87" fmla="*/ 767 h 1132"/>
              <a:gd name="T88" fmla="*/ 412 w 830"/>
              <a:gd name="T89" fmla="*/ 747 h 1132"/>
              <a:gd name="T90" fmla="*/ 350 w 830"/>
              <a:gd name="T91" fmla="*/ 790 h 1132"/>
              <a:gd name="T92" fmla="*/ 365 w 830"/>
              <a:gd name="T93" fmla="*/ 839 h 1132"/>
              <a:gd name="T94" fmla="*/ 282 w 830"/>
              <a:gd name="T95" fmla="*/ 847 h 1132"/>
              <a:gd name="T96" fmla="*/ 173 w 830"/>
              <a:gd name="T97" fmla="*/ 878 h 1132"/>
              <a:gd name="T98" fmla="*/ 137 w 830"/>
              <a:gd name="T99" fmla="*/ 934 h 1132"/>
              <a:gd name="T100" fmla="*/ 267 w 830"/>
              <a:gd name="T101" fmla="*/ 985 h 1132"/>
              <a:gd name="T102" fmla="*/ 335 w 830"/>
              <a:gd name="T103" fmla="*/ 1073 h 1132"/>
              <a:gd name="T104" fmla="*/ 443 w 830"/>
              <a:gd name="T105" fmla="*/ 1119 h 1132"/>
              <a:gd name="T106" fmla="*/ 511 w 830"/>
              <a:gd name="T107" fmla="*/ 902 h 1132"/>
              <a:gd name="T108" fmla="*/ 391 w 830"/>
              <a:gd name="T109" fmla="*/ 849 h 1132"/>
              <a:gd name="T110" fmla="*/ 478 w 830"/>
              <a:gd name="T111" fmla="*/ 860 h 1132"/>
              <a:gd name="T112" fmla="*/ 474 w 830"/>
              <a:gd name="T113" fmla="*/ 768 h 1132"/>
              <a:gd name="T114" fmla="*/ 470 w 830"/>
              <a:gd name="T115" fmla="*/ 765 h 1132"/>
              <a:gd name="T116" fmla="*/ 587 w 830"/>
              <a:gd name="T117" fmla="*/ 696 h 1132"/>
              <a:gd name="T118" fmla="*/ 553 w 830"/>
              <a:gd name="T119" fmla="*/ 583 h 1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830" h="1132">
                <a:moveTo>
                  <a:pt x="420" y="260"/>
                </a:moveTo>
                <a:cubicBezTo>
                  <a:pt x="420" y="257"/>
                  <a:pt x="418" y="247"/>
                  <a:pt x="422" y="248"/>
                </a:cubicBezTo>
                <a:cubicBezTo>
                  <a:pt x="426" y="249"/>
                  <a:pt x="424" y="248"/>
                  <a:pt x="428" y="250"/>
                </a:cubicBezTo>
                <a:cubicBezTo>
                  <a:pt x="433" y="252"/>
                  <a:pt x="434" y="247"/>
                  <a:pt x="434" y="247"/>
                </a:cubicBezTo>
                <a:cubicBezTo>
                  <a:pt x="441" y="247"/>
                  <a:pt x="441" y="247"/>
                  <a:pt x="441" y="247"/>
                </a:cubicBezTo>
                <a:cubicBezTo>
                  <a:pt x="450" y="254"/>
                  <a:pt x="450" y="254"/>
                  <a:pt x="450" y="254"/>
                </a:cubicBezTo>
                <a:cubicBezTo>
                  <a:pt x="449" y="260"/>
                  <a:pt x="449" y="260"/>
                  <a:pt x="449" y="260"/>
                </a:cubicBezTo>
                <a:cubicBezTo>
                  <a:pt x="442" y="261"/>
                  <a:pt x="442" y="261"/>
                  <a:pt x="442" y="261"/>
                </a:cubicBezTo>
                <a:cubicBezTo>
                  <a:pt x="439" y="256"/>
                  <a:pt x="432" y="258"/>
                  <a:pt x="434" y="262"/>
                </a:cubicBezTo>
                <a:cubicBezTo>
                  <a:pt x="435" y="267"/>
                  <a:pt x="430" y="276"/>
                  <a:pt x="428" y="276"/>
                </a:cubicBezTo>
                <a:cubicBezTo>
                  <a:pt x="425" y="277"/>
                  <a:pt x="416" y="277"/>
                  <a:pt x="417" y="273"/>
                </a:cubicBezTo>
                <a:cubicBezTo>
                  <a:pt x="418" y="269"/>
                  <a:pt x="420" y="260"/>
                  <a:pt x="420" y="260"/>
                </a:cubicBezTo>
                <a:close/>
                <a:moveTo>
                  <a:pt x="415" y="241"/>
                </a:moveTo>
                <a:cubicBezTo>
                  <a:pt x="415" y="236"/>
                  <a:pt x="415" y="236"/>
                  <a:pt x="415" y="236"/>
                </a:cubicBezTo>
                <a:cubicBezTo>
                  <a:pt x="415" y="236"/>
                  <a:pt x="414" y="231"/>
                  <a:pt x="411" y="231"/>
                </a:cubicBezTo>
                <a:cubicBezTo>
                  <a:pt x="408" y="231"/>
                  <a:pt x="402" y="226"/>
                  <a:pt x="403" y="224"/>
                </a:cubicBezTo>
                <a:cubicBezTo>
                  <a:pt x="404" y="221"/>
                  <a:pt x="392" y="218"/>
                  <a:pt x="392" y="218"/>
                </a:cubicBezTo>
                <a:cubicBezTo>
                  <a:pt x="392" y="218"/>
                  <a:pt x="381" y="208"/>
                  <a:pt x="385" y="209"/>
                </a:cubicBezTo>
                <a:cubicBezTo>
                  <a:pt x="389" y="210"/>
                  <a:pt x="387" y="204"/>
                  <a:pt x="387" y="204"/>
                </a:cubicBezTo>
                <a:cubicBezTo>
                  <a:pt x="387" y="204"/>
                  <a:pt x="379" y="206"/>
                  <a:pt x="377" y="205"/>
                </a:cubicBezTo>
                <a:cubicBezTo>
                  <a:pt x="375" y="204"/>
                  <a:pt x="375" y="198"/>
                  <a:pt x="375" y="198"/>
                </a:cubicBezTo>
                <a:cubicBezTo>
                  <a:pt x="375" y="198"/>
                  <a:pt x="367" y="196"/>
                  <a:pt x="367" y="198"/>
                </a:cubicBezTo>
                <a:cubicBezTo>
                  <a:pt x="367" y="200"/>
                  <a:pt x="370" y="200"/>
                  <a:pt x="371" y="204"/>
                </a:cubicBezTo>
                <a:cubicBezTo>
                  <a:pt x="373" y="208"/>
                  <a:pt x="372" y="215"/>
                  <a:pt x="378" y="216"/>
                </a:cubicBezTo>
                <a:cubicBezTo>
                  <a:pt x="384" y="218"/>
                  <a:pt x="385" y="219"/>
                  <a:pt x="386" y="222"/>
                </a:cubicBezTo>
                <a:cubicBezTo>
                  <a:pt x="387" y="224"/>
                  <a:pt x="394" y="225"/>
                  <a:pt x="394" y="225"/>
                </a:cubicBezTo>
                <a:cubicBezTo>
                  <a:pt x="399" y="228"/>
                  <a:pt x="399" y="228"/>
                  <a:pt x="399" y="228"/>
                </a:cubicBezTo>
                <a:lnTo>
                  <a:pt x="415" y="241"/>
                </a:lnTo>
                <a:close/>
                <a:moveTo>
                  <a:pt x="341" y="167"/>
                </a:moveTo>
                <a:cubicBezTo>
                  <a:pt x="336" y="166"/>
                  <a:pt x="336" y="166"/>
                  <a:pt x="336" y="166"/>
                </a:cubicBezTo>
                <a:cubicBezTo>
                  <a:pt x="336" y="172"/>
                  <a:pt x="336" y="172"/>
                  <a:pt x="336" y="172"/>
                </a:cubicBezTo>
                <a:cubicBezTo>
                  <a:pt x="343" y="173"/>
                  <a:pt x="343" y="173"/>
                  <a:pt x="343" y="173"/>
                </a:cubicBezTo>
                <a:lnTo>
                  <a:pt x="341" y="167"/>
                </a:lnTo>
                <a:close/>
                <a:moveTo>
                  <a:pt x="341" y="144"/>
                </a:moveTo>
                <a:cubicBezTo>
                  <a:pt x="334" y="139"/>
                  <a:pt x="351" y="148"/>
                  <a:pt x="351" y="148"/>
                </a:cubicBezTo>
                <a:cubicBezTo>
                  <a:pt x="356" y="148"/>
                  <a:pt x="359" y="152"/>
                  <a:pt x="359" y="154"/>
                </a:cubicBezTo>
                <a:cubicBezTo>
                  <a:pt x="359" y="156"/>
                  <a:pt x="367" y="156"/>
                  <a:pt x="367" y="156"/>
                </a:cubicBezTo>
                <a:cubicBezTo>
                  <a:pt x="367" y="151"/>
                  <a:pt x="367" y="151"/>
                  <a:pt x="367" y="151"/>
                </a:cubicBezTo>
                <a:cubicBezTo>
                  <a:pt x="362" y="144"/>
                  <a:pt x="362" y="144"/>
                  <a:pt x="362" y="144"/>
                </a:cubicBezTo>
                <a:cubicBezTo>
                  <a:pt x="357" y="141"/>
                  <a:pt x="357" y="141"/>
                  <a:pt x="357" y="141"/>
                </a:cubicBezTo>
                <a:cubicBezTo>
                  <a:pt x="357" y="141"/>
                  <a:pt x="350" y="140"/>
                  <a:pt x="350" y="138"/>
                </a:cubicBezTo>
                <a:cubicBezTo>
                  <a:pt x="350" y="136"/>
                  <a:pt x="344" y="146"/>
                  <a:pt x="341" y="144"/>
                </a:cubicBezTo>
                <a:close/>
                <a:moveTo>
                  <a:pt x="464" y="148"/>
                </a:moveTo>
                <a:cubicBezTo>
                  <a:pt x="462" y="154"/>
                  <a:pt x="461" y="162"/>
                  <a:pt x="458" y="162"/>
                </a:cubicBezTo>
                <a:cubicBezTo>
                  <a:pt x="454" y="162"/>
                  <a:pt x="456" y="171"/>
                  <a:pt x="456" y="171"/>
                </a:cubicBezTo>
                <a:cubicBezTo>
                  <a:pt x="456" y="171"/>
                  <a:pt x="464" y="171"/>
                  <a:pt x="467" y="172"/>
                </a:cubicBezTo>
                <a:cubicBezTo>
                  <a:pt x="470" y="172"/>
                  <a:pt x="470" y="179"/>
                  <a:pt x="470" y="179"/>
                </a:cubicBezTo>
                <a:cubicBezTo>
                  <a:pt x="480" y="179"/>
                  <a:pt x="484" y="192"/>
                  <a:pt x="482" y="195"/>
                </a:cubicBezTo>
                <a:cubicBezTo>
                  <a:pt x="481" y="199"/>
                  <a:pt x="486" y="199"/>
                  <a:pt x="486" y="199"/>
                </a:cubicBezTo>
                <a:cubicBezTo>
                  <a:pt x="486" y="199"/>
                  <a:pt x="486" y="210"/>
                  <a:pt x="485" y="212"/>
                </a:cubicBezTo>
                <a:cubicBezTo>
                  <a:pt x="484" y="215"/>
                  <a:pt x="494" y="217"/>
                  <a:pt x="496" y="221"/>
                </a:cubicBezTo>
                <a:cubicBezTo>
                  <a:pt x="499" y="225"/>
                  <a:pt x="495" y="239"/>
                  <a:pt x="493" y="239"/>
                </a:cubicBezTo>
                <a:cubicBezTo>
                  <a:pt x="491" y="240"/>
                  <a:pt x="498" y="242"/>
                  <a:pt x="498" y="245"/>
                </a:cubicBezTo>
                <a:cubicBezTo>
                  <a:pt x="497" y="249"/>
                  <a:pt x="500" y="245"/>
                  <a:pt x="500" y="251"/>
                </a:cubicBezTo>
                <a:cubicBezTo>
                  <a:pt x="501" y="256"/>
                  <a:pt x="502" y="268"/>
                  <a:pt x="502" y="268"/>
                </a:cubicBezTo>
                <a:cubicBezTo>
                  <a:pt x="512" y="268"/>
                  <a:pt x="512" y="268"/>
                  <a:pt x="512" y="268"/>
                </a:cubicBezTo>
                <a:cubicBezTo>
                  <a:pt x="513" y="260"/>
                  <a:pt x="530" y="259"/>
                  <a:pt x="533" y="260"/>
                </a:cubicBezTo>
                <a:cubicBezTo>
                  <a:pt x="544" y="264"/>
                  <a:pt x="553" y="282"/>
                  <a:pt x="553" y="286"/>
                </a:cubicBezTo>
                <a:cubicBezTo>
                  <a:pt x="553" y="290"/>
                  <a:pt x="545" y="291"/>
                  <a:pt x="545" y="291"/>
                </a:cubicBezTo>
                <a:cubicBezTo>
                  <a:pt x="547" y="310"/>
                  <a:pt x="547" y="310"/>
                  <a:pt x="547" y="310"/>
                </a:cubicBezTo>
                <a:cubicBezTo>
                  <a:pt x="558" y="314"/>
                  <a:pt x="567" y="330"/>
                  <a:pt x="566" y="332"/>
                </a:cubicBezTo>
                <a:cubicBezTo>
                  <a:pt x="565" y="335"/>
                  <a:pt x="574" y="334"/>
                  <a:pt x="574" y="334"/>
                </a:cubicBezTo>
                <a:cubicBezTo>
                  <a:pt x="575" y="322"/>
                  <a:pt x="587" y="326"/>
                  <a:pt x="587" y="330"/>
                </a:cubicBezTo>
                <a:cubicBezTo>
                  <a:pt x="588" y="334"/>
                  <a:pt x="590" y="343"/>
                  <a:pt x="590" y="343"/>
                </a:cubicBezTo>
                <a:cubicBezTo>
                  <a:pt x="593" y="349"/>
                  <a:pt x="593" y="349"/>
                  <a:pt x="593" y="349"/>
                </a:cubicBezTo>
                <a:cubicBezTo>
                  <a:pt x="598" y="354"/>
                  <a:pt x="598" y="354"/>
                  <a:pt x="598" y="354"/>
                </a:cubicBezTo>
                <a:cubicBezTo>
                  <a:pt x="605" y="353"/>
                  <a:pt x="605" y="353"/>
                  <a:pt x="605" y="353"/>
                </a:cubicBezTo>
                <a:cubicBezTo>
                  <a:pt x="607" y="357"/>
                  <a:pt x="607" y="357"/>
                  <a:pt x="607" y="357"/>
                </a:cubicBezTo>
                <a:cubicBezTo>
                  <a:pt x="616" y="359"/>
                  <a:pt x="616" y="359"/>
                  <a:pt x="616" y="359"/>
                </a:cubicBezTo>
                <a:cubicBezTo>
                  <a:pt x="616" y="359"/>
                  <a:pt x="623" y="367"/>
                  <a:pt x="624" y="369"/>
                </a:cubicBezTo>
                <a:cubicBezTo>
                  <a:pt x="625" y="371"/>
                  <a:pt x="635" y="370"/>
                  <a:pt x="637" y="371"/>
                </a:cubicBezTo>
                <a:cubicBezTo>
                  <a:pt x="640" y="372"/>
                  <a:pt x="644" y="374"/>
                  <a:pt x="644" y="377"/>
                </a:cubicBezTo>
                <a:cubicBezTo>
                  <a:pt x="645" y="380"/>
                  <a:pt x="649" y="386"/>
                  <a:pt x="649" y="386"/>
                </a:cubicBezTo>
                <a:cubicBezTo>
                  <a:pt x="649" y="386"/>
                  <a:pt x="657" y="388"/>
                  <a:pt x="658" y="390"/>
                </a:cubicBezTo>
                <a:cubicBezTo>
                  <a:pt x="658" y="393"/>
                  <a:pt x="662" y="399"/>
                  <a:pt x="662" y="399"/>
                </a:cubicBezTo>
                <a:cubicBezTo>
                  <a:pt x="668" y="405"/>
                  <a:pt x="668" y="405"/>
                  <a:pt x="668" y="405"/>
                </a:cubicBezTo>
                <a:cubicBezTo>
                  <a:pt x="669" y="411"/>
                  <a:pt x="669" y="411"/>
                  <a:pt x="669" y="411"/>
                </a:cubicBezTo>
                <a:cubicBezTo>
                  <a:pt x="676" y="411"/>
                  <a:pt x="676" y="411"/>
                  <a:pt x="676" y="411"/>
                </a:cubicBezTo>
                <a:cubicBezTo>
                  <a:pt x="678" y="419"/>
                  <a:pt x="678" y="419"/>
                  <a:pt x="678" y="419"/>
                </a:cubicBezTo>
                <a:cubicBezTo>
                  <a:pt x="690" y="419"/>
                  <a:pt x="690" y="419"/>
                  <a:pt x="690" y="419"/>
                </a:cubicBezTo>
                <a:cubicBezTo>
                  <a:pt x="697" y="414"/>
                  <a:pt x="697" y="414"/>
                  <a:pt x="697" y="414"/>
                </a:cubicBezTo>
                <a:cubicBezTo>
                  <a:pt x="706" y="409"/>
                  <a:pt x="712" y="403"/>
                  <a:pt x="712" y="401"/>
                </a:cubicBezTo>
                <a:cubicBezTo>
                  <a:pt x="713" y="398"/>
                  <a:pt x="714" y="388"/>
                  <a:pt x="721" y="390"/>
                </a:cubicBezTo>
                <a:cubicBezTo>
                  <a:pt x="728" y="392"/>
                  <a:pt x="723" y="375"/>
                  <a:pt x="723" y="375"/>
                </a:cubicBezTo>
                <a:cubicBezTo>
                  <a:pt x="723" y="375"/>
                  <a:pt x="714" y="368"/>
                  <a:pt x="714" y="365"/>
                </a:cubicBezTo>
                <a:cubicBezTo>
                  <a:pt x="715" y="361"/>
                  <a:pt x="705" y="355"/>
                  <a:pt x="706" y="352"/>
                </a:cubicBezTo>
                <a:cubicBezTo>
                  <a:pt x="706" y="349"/>
                  <a:pt x="697" y="344"/>
                  <a:pt x="698" y="341"/>
                </a:cubicBezTo>
                <a:cubicBezTo>
                  <a:pt x="698" y="339"/>
                  <a:pt x="693" y="331"/>
                  <a:pt x="693" y="331"/>
                </a:cubicBezTo>
                <a:cubicBezTo>
                  <a:pt x="683" y="322"/>
                  <a:pt x="683" y="322"/>
                  <a:pt x="683" y="322"/>
                </a:cubicBezTo>
                <a:cubicBezTo>
                  <a:pt x="682" y="316"/>
                  <a:pt x="682" y="316"/>
                  <a:pt x="682" y="316"/>
                </a:cubicBezTo>
                <a:cubicBezTo>
                  <a:pt x="674" y="315"/>
                  <a:pt x="674" y="315"/>
                  <a:pt x="674" y="315"/>
                </a:cubicBezTo>
                <a:cubicBezTo>
                  <a:pt x="658" y="295"/>
                  <a:pt x="658" y="295"/>
                  <a:pt x="658" y="295"/>
                </a:cubicBezTo>
                <a:cubicBezTo>
                  <a:pt x="658" y="290"/>
                  <a:pt x="658" y="290"/>
                  <a:pt x="658" y="290"/>
                </a:cubicBezTo>
                <a:cubicBezTo>
                  <a:pt x="654" y="289"/>
                  <a:pt x="654" y="289"/>
                  <a:pt x="654" y="289"/>
                </a:cubicBezTo>
                <a:cubicBezTo>
                  <a:pt x="654" y="282"/>
                  <a:pt x="654" y="282"/>
                  <a:pt x="654" y="282"/>
                </a:cubicBezTo>
                <a:cubicBezTo>
                  <a:pt x="649" y="279"/>
                  <a:pt x="649" y="279"/>
                  <a:pt x="649" y="279"/>
                </a:cubicBezTo>
                <a:cubicBezTo>
                  <a:pt x="642" y="278"/>
                  <a:pt x="642" y="278"/>
                  <a:pt x="642" y="278"/>
                </a:cubicBezTo>
                <a:cubicBezTo>
                  <a:pt x="627" y="262"/>
                  <a:pt x="627" y="262"/>
                  <a:pt x="627" y="262"/>
                </a:cubicBezTo>
                <a:cubicBezTo>
                  <a:pt x="626" y="255"/>
                  <a:pt x="626" y="255"/>
                  <a:pt x="626" y="255"/>
                </a:cubicBezTo>
                <a:cubicBezTo>
                  <a:pt x="619" y="255"/>
                  <a:pt x="619" y="255"/>
                  <a:pt x="619" y="255"/>
                </a:cubicBezTo>
                <a:cubicBezTo>
                  <a:pt x="620" y="241"/>
                  <a:pt x="620" y="241"/>
                  <a:pt x="620" y="241"/>
                </a:cubicBezTo>
                <a:cubicBezTo>
                  <a:pt x="625" y="235"/>
                  <a:pt x="622" y="223"/>
                  <a:pt x="622" y="223"/>
                </a:cubicBezTo>
                <a:cubicBezTo>
                  <a:pt x="622" y="223"/>
                  <a:pt x="613" y="228"/>
                  <a:pt x="608" y="226"/>
                </a:cubicBezTo>
                <a:cubicBezTo>
                  <a:pt x="603" y="224"/>
                  <a:pt x="610" y="219"/>
                  <a:pt x="610" y="219"/>
                </a:cubicBezTo>
                <a:cubicBezTo>
                  <a:pt x="610" y="214"/>
                  <a:pt x="610" y="214"/>
                  <a:pt x="610" y="214"/>
                </a:cubicBezTo>
                <a:cubicBezTo>
                  <a:pt x="606" y="210"/>
                  <a:pt x="606" y="210"/>
                  <a:pt x="606" y="210"/>
                </a:cubicBezTo>
                <a:cubicBezTo>
                  <a:pt x="606" y="210"/>
                  <a:pt x="595" y="211"/>
                  <a:pt x="594" y="209"/>
                </a:cubicBezTo>
                <a:cubicBezTo>
                  <a:pt x="593" y="207"/>
                  <a:pt x="591" y="198"/>
                  <a:pt x="591" y="198"/>
                </a:cubicBezTo>
                <a:cubicBezTo>
                  <a:pt x="591" y="187"/>
                  <a:pt x="591" y="187"/>
                  <a:pt x="591" y="187"/>
                </a:cubicBezTo>
                <a:cubicBezTo>
                  <a:pt x="586" y="185"/>
                  <a:pt x="586" y="185"/>
                  <a:pt x="586" y="185"/>
                </a:cubicBezTo>
                <a:cubicBezTo>
                  <a:pt x="585" y="181"/>
                  <a:pt x="585" y="181"/>
                  <a:pt x="585" y="181"/>
                </a:cubicBezTo>
                <a:cubicBezTo>
                  <a:pt x="578" y="181"/>
                  <a:pt x="578" y="181"/>
                  <a:pt x="578" y="181"/>
                </a:cubicBezTo>
                <a:cubicBezTo>
                  <a:pt x="578" y="173"/>
                  <a:pt x="578" y="173"/>
                  <a:pt x="578" y="173"/>
                </a:cubicBezTo>
                <a:cubicBezTo>
                  <a:pt x="574" y="172"/>
                  <a:pt x="574" y="172"/>
                  <a:pt x="574" y="172"/>
                </a:cubicBezTo>
                <a:cubicBezTo>
                  <a:pt x="570" y="170"/>
                  <a:pt x="570" y="170"/>
                  <a:pt x="570" y="170"/>
                </a:cubicBezTo>
                <a:cubicBezTo>
                  <a:pt x="569" y="162"/>
                  <a:pt x="569" y="162"/>
                  <a:pt x="569" y="162"/>
                </a:cubicBezTo>
                <a:cubicBezTo>
                  <a:pt x="555" y="161"/>
                  <a:pt x="555" y="161"/>
                  <a:pt x="555" y="161"/>
                </a:cubicBezTo>
                <a:cubicBezTo>
                  <a:pt x="550" y="154"/>
                  <a:pt x="550" y="154"/>
                  <a:pt x="550" y="154"/>
                </a:cubicBezTo>
                <a:cubicBezTo>
                  <a:pt x="545" y="146"/>
                  <a:pt x="545" y="146"/>
                  <a:pt x="545" y="146"/>
                </a:cubicBezTo>
                <a:cubicBezTo>
                  <a:pt x="528" y="145"/>
                  <a:pt x="528" y="145"/>
                  <a:pt x="528" y="145"/>
                </a:cubicBezTo>
                <a:cubicBezTo>
                  <a:pt x="524" y="141"/>
                  <a:pt x="524" y="141"/>
                  <a:pt x="524" y="141"/>
                </a:cubicBezTo>
                <a:cubicBezTo>
                  <a:pt x="518" y="139"/>
                  <a:pt x="518" y="139"/>
                  <a:pt x="518" y="139"/>
                </a:cubicBezTo>
                <a:cubicBezTo>
                  <a:pt x="513" y="137"/>
                  <a:pt x="513" y="137"/>
                  <a:pt x="513" y="137"/>
                </a:cubicBezTo>
                <a:cubicBezTo>
                  <a:pt x="511" y="141"/>
                  <a:pt x="511" y="141"/>
                  <a:pt x="511" y="141"/>
                </a:cubicBezTo>
                <a:cubicBezTo>
                  <a:pt x="498" y="141"/>
                  <a:pt x="498" y="141"/>
                  <a:pt x="498" y="141"/>
                </a:cubicBezTo>
                <a:cubicBezTo>
                  <a:pt x="498" y="146"/>
                  <a:pt x="498" y="146"/>
                  <a:pt x="498" y="146"/>
                </a:cubicBezTo>
                <a:cubicBezTo>
                  <a:pt x="491" y="149"/>
                  <a:pt x="464" y="146"/>
                  <a:pt x="464" y="148"/>
                </a:cubicBezTo>
                <a:close/>
                <a:moveTo>
                  <a:pt x="533" y="131"/>
                </a:moveTo>
                <a:cubicBezTo>
                  <a:pt x="532" y="125"/>
                  <a:pt x="547" y="121"/>
                  <a:pt x="550" y="125"/>
                </a:cubicBezTo>
                <a:cubicBezTo>
                  <a:pt x="553" y="129"/>
                  <a:pt x="563" y="129"/>
                  <a:pt x="564" y="150"/>
                </a:cubicBezTo>
                <a:cubicBezTo>
                  <a:pt x="565" y="157"/>
                  <a:pt x="552" y="142"/>
                  <a:pt x="552" y="142"/>
                </a:cubicBezTo>
                <a:cubicBezTo>
                  <a:pt x="542" y="139"/>
                  <a:pt x="542" y="139"/>
                  <a:pt x="542" y="139"/>
                </a:cubicBezTo>
                <a:cubicBezTo>
                  <a:pt x="537" y="137"/>
                  <a:pt x="534" y="134"/>
                  <a:pt x="533" y="131"/>
                </a:cubicBezTo>
                <a:close/>
                <a:moveTo>
                  <a:pt x="338" y="139"/>
                </a:moveTo>
                <a:cubicBezTo>
                  <a:pt x="335" y="137"/>
                  <a:pt x="335" y="137"/>
                  <a:pt x="335" y="137"/>
                </a:cubicBezTo>
                <a:cubicBezTo>
                  <a:pt x="337" y="131"/>
                  <a:pt x="337" y="131"/>
                  <a:pt x="337" y="131"/>
                </a:cubicBezTo>
                <a:cubicBezTo>
                  <a:pt x="341" y="133"/>
                  <a:pt x="341" y="133"/>
                  <a:pt x="341" y="133"/>
                </a:cubicBezTo>
                <a:lnTo>
                  <a:pt x="338" y="139"/>
                </a:lnTo>
                <a:close/>
                <a:moveTo>
                  <a:pt x="304" y="73"/>
                </a:moveTo>
                <a:cubicBezTo>
                  <a:pt x="295" y="64"/>
                  <a:pt x="295" y="64"/>
                  <a:pt x="295" y="64"/>
                </a:cubicBezTo>
                <a:cubicBezTo>
                  <a:pt x="295" y="56"/>
                  <a:pt x="295" y="56"/>
                  <a:pt x="295" y="56"/>
                </a:cubicBezTo>
                <a:cubicBezTo>
                  <a:pt x="293" y="54"/>
                  <a:pt x="293" y="54"/>
                  <a:pt x="293" y="54"/>
                </a:cubicBezTo>
                <a:cubicBezTo>
                  <a:pt x="290" y="44"/>
                  <a:pt x="290" y="44"/>
                  <a:pt x="290" y="44"/>
                </a:cubicBezTo>
                <a:cubicBezTo>
                  <a:pt x="281" y="42"/>
                  <a:pt x="281" y="42"/>
                  <a:pt x="281" y="42"/>
                </a:cubicBezTo>
                <a:cubicBezTo>
                  <a:pt x="273" y="45"/>
                  <a:pt x="273" y="45"/>
                  <a:pt x="273" y="45"/>
                </a:cubicBezTo>
                <a:cubicBezTo>
                  <a:pt x="264" y="51"/>
                  <a:pt x="264" y="51"/>
                  <a:pt x="264" y="51"/>
                </a:cubicBezTo>
                <a:cubicBezTo>
                  <a:pt x="254" y="52"/>
                  <a:pt x="254" y="52"/>
                  <a:pt x="254" y="52"/>
                </a:cubicBezTo>
                <a:cubicBezTo>
                  <a:pt x="248" y="58"/>
                  <a:pt x="248" y="58"/>
                  <a:pt x="248" y="58"/>
                </a:cubicBezTo>
                <a:cubicBezTo>
                  <a:pt x="269" y="60"/>
                  <a:pt x="269" y="60"/>
                  <a:pt x="269" y="60"/>
                </a:cubicBezTo>
                <a:cubicBezTo>
                  <a:pt x="273" y="67"/>
                  <a:pt x="273" y="67"/>
                  <a:pt x="273" y="67"/>
                </a:cubicBezTo>
                <a:cubicBezTo>
                  <a:pt x="289" y="69"/>
                  <a:pt x="289" y="69"/>
                  <a:pt x="289" y="69"/>
                </a:cubicBezTo>
                <a:cubicBezTo>
                  <a:pt x="299" y="79"/>
                  <a:pt x="299" y="79"/>
                  <a:pt x="299" y="79"/>
                </a:cubicBezTo>
                <a:cubicBezTo>
                  <a:pt x="307" y="81"/>
                  <a:pt x="309" y="77"/>
                  <a:pt x="304" y="73"/>
                </a:cubicBezTo>
                <a:close/>
                <a:moveTo>
                  <a:pt x="303" y="40"/>
                </a:moveTo>
                <a:cubicBezTo>
                  <a:pt x="301" y="34"/>
                  <a:pt x="293" y="47"/>
                  <a:pt x="301" y="50"/>
                </a:cubicBezTo>
                <a:cubicBezTo>
                  <a:pt x="310" y="52"/>
                  <a:pt x="319" y="50"/>
                  <a:pt x="319" y="50"/>
                </a:cubicBezTo>
                <a:cubicBezTo>
                  <a:pt x="321" y="46"/>
                  <a:pt x="321" y="46"/>
                  <a:pt x="321" y="46"/>
                </a:cubicBezTo>
                <a:cubicBezTo>
                  <a:pt x="354" y="46"/>
                  <a:pt x="354" y="46"/>
                  <a:pt x="354" y="46"/>
                </a:cubicBezTo>
                <a:cubicBezTo>
                  <a:pt x="357" y="44"/>
                  <a:pt x="358" y="40"/>
                  <a:pt x="358" y="40"/>
                </a:cubicBezTo>
                <a:cubicBezTo>
                  <a:pt x="358" y="40"/>
                  <a:pt x="366" y="37"/>
                  <a:pt x="369" y="38"/>
                </a:cubicBezTo>
                <a:cubicBezTo>
                  <a:pt x="373" y="40"/>
                  <a:pt x="370" y="29"/>
                  <a:pt x="367" y="30"/>
                </a:cubicBezTo>
                <a:cubicBezTo>
                  <a:pt x="363" y="31"/>
                  <a:pt x="357" y="31"/>
                  <a:pt x="357" y="31"/>
                </a:cubicBezTo>
                <a:cubicBezTo>
                  <a:pt x="345" y="31"/>
                  <a:pt x="345" y="31"/>
                  <a:pt x="345" y="31"/>
                </a:cubicBezTo>
                <a:cubicBezTo>
                  <a:pt x="344" y="26"/>
                  <a:pt x="333" y="28"/>
                  <a:pt x="333" y="31"/>
                </a:cubicBezTo>
                <a:cubicBezTo>
                  <a:pt x="332" y="33"/>
                  <a:pt x="328" y="34"/>
                  <a:pt x="328" y="34"/>
                </a:cubicBezTo>
                <a:cubicBezTo>
                  <a:pt x="313" y="36"/>
                  <a:pt x="313" y="36"/>
                  <a:pt x="313" y="36"/>
                </a:cubicBezTo>
                <a:cubicBezTo>
                  <a:pt x="311" y="40"/>
                  <a:pt x="303" y="42"/>
                  <a:pt x="303" y="40"/>
                </a:cubicBezTo>
                <a:close/>
                <a:moveTo>
                  <a:pt x="237" y="153"/>
                </a:moveTo>
                <a:cubicBezTo>
                  <a:pt x="247" y="157"/>
                  <a:pt x="251" y="154"/>
                  <a:pt x="252" y="152"/>
                </a:cubicBezTo>
                <a:cubicBezTo>
                  <a:pt x="252" y="149"/>
                  <a:pt x="253" y="148"/>
                  <a:pt x="257" y="148"/>
                </a:cubicBezTo>
                <a:cubicBezTo>
                  <a:pt x="261" y="147"/>
                  <a:pt x="256" y="139"/>
                  <a:pt x="252" y="139"/>
                </a:cubicBezTo>
                <a:cubicBezTo>
                  <a:pt x="248" y="140"/>
                  <a:pt x="244" y="138"/>
                  <a:pt x="244" y="135"/>
                </a:cubicBezTo>
                <a:cubicBezTo>
                  <a:pt x="243" y="131"/>
                  <a:pt x="236" y="123"/>
                  <a:pt x="236" y="129"/>
                </a:cubicBezTo>
                <a:cubicBezTo>
                  <a:pt x="235" y="136"/>
                  <a:pt x="231" y="136"/>
                  <a:pt x="232" y="141"/>
                </a:cubicBezTo>
                <a:cubicBezTo>
                  <a:pt x="232" y="146"/>
                  <a:pt x="234" y="153"/>
                  <a:pt x="237" y="153"/>
                </a:cubicBezTo>
                <a:close/>
                <a:moveTo>
                  <a:pt x="160" y="161"/>
                </a:moveTo>
                <a:cubicBezTo>
                  <a:pt x="160" y="159"/>
                  <a:pt x="174" y="158"/>
                  <a:pt x="176" y="160"/>
                </a:cubicBezTo>
                <a:cubicBezTo>
                  <a:pt x="178" y="162"/>
                  <a:pt x="176" y="166"/>
                  <a:pt x="182" y="166"/>
                </a:cubicBezTo>
                <a:cubicBezTo>
                  <a:pt x="188" y="166"/>
                  <a:pt x="186" y="170"/>
                  <a:pt x="185" y="172"/>
                </a:cubicBezTo>
                <a:cubicBezTo>
                  <a:pt x="184" y="174"/>
                  <a:pt x="178" y="173"/>
                  <a:pt x="177" y="171"/>
                </a:cubicBezTo>
                <a:cubicBezTo>
                  <a:pt x="176" y="169"/>
                  <a:pt x="166" y="168"/>
                  <a:pt x="166" y="168"/>
                </a:cubicBezTo>
                <a:cubicBezTo>
                  <a:pt x="166" y="168"/>
                  <a:pt x="161" y="164"/>
                  <a:pt x="160" y="161"/>
                </a:cubicBezTo>
                <a:close/>
                <a:moveTo>
                  <a:pt x="381" y="26"/>
                </a:moveTo>
                <a:cubicBezTo>
                  <a:pt x="382" y="25"/>
                  <a:pt x="382" y="25"/>
                  <a:pt x="382" y="25"/>
                </a:cubicBezTo>
                <a:cubicBezTo>
                  <a:pt x="389" y="20"/>
                  <a:pt x="389" y="20"/>
                  <a:pt x="389" y="20"/>
                </a:cubicBezTo>
                <a:cubicBezTo>
                  <a:pt x="387" y="16"/>
                  <a:pt x="387" y="16"/>
                  <a:pt x="387" y="16"/>
                </a:cubicBezTo>
                <a:cubicBezTo>
                  <a:pt x="381" y="21"/>
                  <a:pt x="381" y="21"/>
                  <a:pt x="381" y="21"/>
                </a:cubicBezTo>
                <a:cubicBezTo>
                  <a:pt x="378" y="17"/>
                  <a:pt x="378" y="17"/>
                  <a:pt x="378" y="17"/>
                </a:cubicBezTo>
                <a:cubicBezTo>
                  <a:pt x="375" y="20"/>
                  <a:pt x="375" y="20"/>
                  <a:pt x="375" y="20"/>
                </a:cubicBezTo>
                <a:cubicBezTo>
                  <a:pt x="380" y="25"/>
                  <a:pt x="380" y="25"/>
                  <a:pt x="380" y="25"/>
                </a:cubicBezTo>
                <a:lnTo>
                  <a:pt x="381" y="26"/>
                </a:lnTo>
                <a:close/>
                <a:moveTo>
                  <a:pt x="351" y="8"/>
                </a:moveTo>
                <a:cubicBezTo>
                  <a:pt x="358" y="3"/>
                  <a:pt x="358" y="3"/>
                  <a:pt x="358" y="3"/>
                </a:cubicBezTo>
                <a:cubicBezTo>
                  <a:pt x="356" y="0"/>
                  <a:pt x="356" y="0"/>
                  <a:pt x="356" y="0"/>
                </a:cubicBezTo>
                <a:cubicBezTo>
                  <a:pt x="350" y="4"/>
                  <a:pt x="350" y="4"/>
                  <a:pt x="350" y="4"/>
                </a:cubicBezTo>
                <a:cubicBezTo>
                  <a:pt x="346" y="1"/>
                  <a:pt x="346" y="1"/>
                  <a:pt x="346" y="1"/>
                </a:cubicBezTo>
                <a:cubicBezTo>
                  <a:pt x="344" y="5"/>
                  <a:pt x="344" y="5"/>
                  <a:pt x="344" y="5"/>
                </a:cubicBezTo>
                <a:cubicBezTo>
                  <a:pt x="349" y="8"/>
                  <a:pt x="349" y="8"/>
                  <a:pt x="349" y="8"/>
                </a:cubicBezTo>
                <a:cubicBezTo>
                  <a:pt x="350" y="9"/>
                  <a:pt x="350" y="9"/>
                  <a:pt x="350" y="9"/>
                </a:cubicBezTo>
                <a:lnTo>
                  <a:pt x="351" y="8"/>
                </a:lnTo>
                <a:close/>
                <a:moveTo>
                  <a:pt x="330" y="153"/>
                </a:moveTo>
                <a:cubicBezTo>
                  <a:pt x="334" y="151"/>
                  <a:pt x="334" y="151"/>
                  <a:pt x="334" y="151"/>
                </a:cubicBezTo>
                <a:cubicBezTo>
                  <a:pt x="329" y="144"/>
                  <a:pt x="329" y="144"/>
                  <a:pt x="329" y="144"/>
                </a:cubicBezTo>
                <a:cubicBezTo>
                  <a:pt x="329" y="143"/>
                  <a:pt x="329" y="143"/>
                  <a:pt x="329" y="143"/>
                </a:cubicBezTo>
                <a:cubicBezTo>
                  <a:pt x="328" y="143"/>
                  <a:pt x="328" y="143"/>
                  <a:pt x="328" y="143"/>
                </a:cubicBezTo>
                <a:cubicBezTo>
                  <a:pt x="321" y="142"/>
                  <a:pt x="321" y="142"/>
                  <a:pt x="321" y="142"/>
                </a:cubicBezTo>
                <a:cubicBezTo>
                  <a:pt x="321" y="146"/>
                  <a:pt x="321" y="146"/>
                  <a:pt x="321" y="146"/>
                </a:cubicBezTo>
                <a:cubicBezTo>
                  <a:pt x="326" y="147"/>
                  <a:pt x="326" y="147"/>
                  <a:pt x="326" y="147"/>
                </a:cubicBezTo>
                <a:lnTo>
                  <a:pt x="330" y="153"/>
                </a:lnTo>
                <a:close/>
                <a:moveTo>
                  <a:pt x="109" y="331"/>
                </a:moveTo>
                <a:cubicBezTo>
                  <a:pt x="109" y="339"/>
                  <a:pt x="109" y="339"/>
                  <a:pt x="109" y="339"/>
                </a:cubicBezTo>
                <a:cubicBezTo>
                  <a:pt x="119" y="339"/>
                  <a:pt x="119" y="339"/>
                  <a:pt x="119" y="339"/>
                </a:cubicBezTo>
                <a:cubicBezTo>
                  <a:pt x="123" y="339"/>
                  <a:pt x="116" y="334"/>
                  <a:pt x="116" y="334"/>
                </a:cubicBezTo>
                <a:cubicBezTo>
                  <a:pt x="116" y="334"/>
                  <a:pt x="108" y="334"/>
                  <a:pt x="109" y="331"/>
                </a:cubicBezTo>
                <a:close/>
                <a:moveTo>
                  <a:pt x="121" y="331"/>
                </a:moveTo>
                <a:cubicBezTo>
                  <a:pt x="124" y="328"/>
                  <a:pt x="124" y="328"/>
                  <a:pt x="124" y="328"/>
                </a:cubicBezTo>
                <a:cubicBezTo>
                  <a:pt x="128" y="332"/>
                  <a:pt x="128" y="332"/>
                  <a:pt x="128" y="332"/>
                </a:cubicBezTo>
                <a:cubicBezTo>
                  <a:pt x="125" y="335"/>
                  <a:pt x="125" y="335"/>
                  <a:pt x="125" y="335"/>
                </a:cubicBezTo>
                <a:lnTo>
                  <a:pt x="121" y="331"/>
                </a:lnTo>
                <a:close/>
                <a:moveTo>
                  <a:pt x="0" y="205"/>
                </a:moveTo>
                <a:cubicBezTo>
                  <a:pt x="3" y="202"/>
                  <a:pt x="3" y="202"/>
                  <a:pt x="3" y="202"/>
                </a:cubicBezTo>
                <a:cubicBezTo>
                  <a:pt x="7" y="206"/>
                  <a:pt x="7" y="206"/>
                  <a:pt x="7" y="206"/>
                </a:cubicBezTo>
                <a:cubicBezTo>
                  <a:pt x="4" y="209"/>
                  <a:pt x="4" y="209"/>
                  <a:pt x="4" y="209"/>
                </a:cubicBezTo>
                <a:lnTo>
                  <a:pt x="0" y="205"/>
                </a:lnTo>
                <a:close/>
                <a:moveTo>
                  <a:pt x="190" y="1080"/>
                </a:moveTo>
                <a:cubicBezTo>
                  <a:pt x="194" y="1077"/>
                  <a:pt x="194" y="1077"/>
                  <a:pt x="194" y="1077"/>
                </a:cubicBezTo>
                <a:cubicBezTo>
                  <a:pt x="196" y="1075"/>
                  <a:pt x="196" y="1075"/>
                  <a:pt x="196" y="1075"/>
                </a:cubicBezTo>
                <a:cubicBezTo>
                  <a:pt x="193" y="1074"/>
                  <a:pt x="193" y="1074"/>
                  <a:pt x="193" y="1074"/>
                </a:cubicBezTo>
                <a:cubicBezTo>
                  <a:pt x="187" y="1070"/>
                  <a:pt x="187" y="1070"/>
                  <a:pt x="187" y="1070"/>
                </a:cubicBezTo>
                <a:cubicBezTo>
                  <a:pt x="185" y="1074"/>
                  <a:pt x="185" y="1074"/>
                  <a:pt x="185" y="1074"/>
                </a:cubicBezTo>
                <a:cubicBezTo>
                  <a:pt x="189" y="1076"/>
                  <a:pt x="189" y="1076"/>
                  <a:pt x="189" y="1076"/>
                </a:cubicBezTo>
                <a:cubicBezTo>
                  <a:pt x="188" y="1077"/>
                  <a:pt x="188" y="1077"/>
                  <a:pt x="188" y="1077"/>
                </a:cubicBezTo>
                <a:lnTo>
                  <a:pt x="190" y="1080"/>
                </a:lnTo>
                <a:close/>
                <a:moveTo>
                  <a:pt x="140" y="1032"/>
                </a:moveTo>
                <a:cubicBezTo>
                  <a:pt x="142" y="1029"/>
                  <a:pt x="142" y="1029"/>
                  <a:pt x="142" y="1029"/>
                </a:cubicBezTo>
                <a:cubicBezTo>
                  <a:pt x="140" y="1027"/>
                  <a:pt x="140" y="1027"/>
                  <a:pt x="140" y="1027"/>
                </a:cubicBezTo>
                <a:cubicBezTo>
                  <a:pt x="142" y="1025"/>
                  <a:pt x="142" y="1025"/>
                  <a:pt x="142" y="1025"/>
                </a:cubicBezTo>
                <a:cubicBezTo>
                  <a:pt x="139" y="1022"/>
                  <a:pt x="139" y="1022"/>
                  <a:pt x="139" y="1022"/>
                </a:cubicBezTo>
                <a:cubicBezTo>
                  <a:pt x="135" y="1025"/>
                  <a:pt x="135" y="1025"/>
                  <a:pt x="135" y="1025"/>
                </a:cubicBezTo>
                <a:cubicBezTo>
                  <a:pt x="133" y="1027"/>
                  <a:pt x="133" y="1027"/>
                  <a:pt x="133" y="1027"/>
                </a:cubicBezTo>
                <a:cubicBezTo>
                  <a:pt x="135" y="1028"/>
                  <a:pt x="135" y="1028"/>
                  <a:pt x="135" y="1028"/>
                </a:cubicBezTo>
                <a:lnTo>
                  <a:pt x="140" y="1032"/>
                </a:lnTo>
                <a:close/>
                <a:moveTo>
                  <a:pt x="636" y="897"/>
                </a:moveTo>
                <a:cubicBezTo>
                  <a:pt x="635" y="894"/>
                  <a:pt x="631" y="892"/>
                  <a:pt x="631" y="892"/>
                </a:cubicBezTo>
                <a:cubicBezTo>
                  <a:pt x="630" y="896"/>
                  <a:pt x="630" y="896"/>
                  <a:pt x="630" y="896"/>
                </a:cubicBezTo>
                <a:cubicBezTo>
                  <a:pt x="630" y="896"/>
                  <a:pt x="630" y="896"/>
                  <a:pt x="630" y="896"/>
                </a:cubicBezTo>
                <a:cubicBezTo>
                  <a:pt x="630" y="896"/>
                  <a:pt x="631" y="896"/>
                  <a:pt x="631" y="897"/>
                </a:cubicBezTo>
                <a:cubicBezTo>
                  <a:pt x="632" y="900"/>
                  <a:pt x="632" y="900"/>
                  <a:pt x="632" y="900"/>
                </a:cubicBezTo>
                <a:cubicBezTo>
                  <a:pt x="632" y="900"/>
                  <a:pt x="631" y="901"/>
                  <a:pt x="631" y="901"/>
                </a:cubicBezTo>
                <a:cubicBezTo>
                  <a:pt x="634" y="904"/>
                  <a:pt x="634" y="904"/>
                  <a:pt x="634" y="904"/>
                </a:cubicBezTo>
                <a:cubicBezTo>
                  <a:pt x="636" y="902"/>
                  <a:pt x="637" y="899"/>
                  <a:pt x="636" y="897"/>
                </a:cubicBezTo>
                <a:close/>
                <a:moveTo>
                  <a:pt x="636" y="884"/>
                </a:moveTo>
                <a:cubicBezTo>
                  <a:pt x="636" y="878"/>
                  <a:pt x="636" y="878"/>
                  <a:pt x="636" y="878"/>
                </a:cubicBezTo>
                <a:cubicBezTo>
                  <a:pt x="643" y="879"/>
                  <a:pt x="643" y="879"/>
                  <a:pt x="643" y="879"/>
                </a:cubicBezTo>
                <a:cubicBezTo>
                  <a:pt x="642" y="884"/>
                  <a:pt x="642" y="884"/>
                  <a:pt x="642" y="884"/>
                </a:cubicBezTo>
                <a:lnTo>
                  <a:pt x="636" y="884"/>
                </a:lnTo>
                <a:close/>
                <a:moveTo>
                  <a:pt x="796" y="832"/>
                </a:moveTo>
                <a:cubicBezTo>
                  <a:pt x="799" y="830"/>
                  <a:pt x="803" y="827"/>
                  <a:pt x="802" y="834"/>
                </a:cubicBezTo>
                <a:cubicBezTo>
                  <a:pt x="802" y="842"/>
                  <a:pt x="799" y="839"/>
                  <a:pt x="796" y="842"/>
                </a:cubicBezTo>
                <a:cubicBezTo>
                  <a:pt x="794" y="844"/>
                  <a:pt x="792" y="834"/>
                  <a:pt x="796" y="832"/>
                </a:cubicBezTo>
                <a:close/>
                <a:moveTo>
                  <a:pt x="830" y="803"/>
                </a:moveTo>
                <a:cubicBezTo>
                  <a:pt x="830" y="803"/>
                  <a:pt x="830" y="802"/>
                  <a:pt x="830" y="802"/>
                </a:cubicBezTo>
                <a:cubicBezTo>
                  <a:pt x="830" y="801"/>
                  <a:pt x="830" y="799"/>
                  <a:pt x="829" y="798"/>
                </a:cubicBezTo>
                <a:cubicBezTo>
                  <a:pt x="826" y="800"/>
                  <a:pt x="826" y="800"/>
                  <a:pt x="826" y="800"/>
                </a:cubicBezTo>
                <a:cubicBezTo>
                  <a:pt x="826" y="801"/>
                  <a:pt x="826" y="802"/>
                  <a:pt x="826" y="802"/>
                </a:cubicBezTo>
                <a:cubicBezTo>
                  <a:pt x="826" y="804"/>
                  <a:pt x="826" y="805"/>
                  <a:pt x="828" y="806"/>
                </a:cubicBezTo>
                <a:cubicBezTo>
                  <a:pt x="828" y="806"/>
                  <a:pt x="829" y="807"/>
                  <a:pt x="830" y="806"/>
                </a:cubicBezTo>
                <a:cubicBezTo>
                  <a:pt x="830" y="802"/>
                  <a:pt x="830" y="802"/>
                  <a:pt x="830" y="802"/>
                </a:cubicBezTo>
                <a:cubicBezTo>
                  <a:pt x="830" y="802"/>
                  <a:pt x="830" y="803"/>
                  <a:pt x="830" y="803"/>
                </a:cubicBezTo>
                <a:close/>
                <a:moveTo>
                  <a:pt x="821" y="806"/>
                </a:moveTo>
                <a:cubicBezTo>
                  <a:pt x="822" y="809"/>
                  <a:pt x="823" y="812"/>
                  <a:pt x="824" y="815"/>
                </a:cubicBezTo>
                <a:cubicBezTo>
                  <a:pt x="828" y="813"/>
                  <a:pt x="828" y="813"/>
                  <a:pt x="828" y="813"/>
                </a:cubicBezTo>
                <a:cubicBezTo>
                  <a:pt x="828" y="813"/>
                  <a:pt x="826" y="809"/>
                  <a:pt x="825" y="805"/>
                </a:cubicBezTo>
                <a:lnTo>
                  <a:pt x="821" y="806"/>
                </a:lnTo>
                <a:close/>
                <a:moveTo>
                  <a:pt x="807" y="822"/>
                </a:moveTo>
                <a:cubicBezTo>
                  <a:pt x="803" y="822"/>
                  <a:pt x="803" y="822"/>
                  <a:pt x="803" y="822"/>
                </a:cubicBezTo>
                <a:cubicBezTo>
                  <a:pt x="803" y="825"/>
                  <a:pt x="803" y="829"/>
                  <a:pt x="807" y="830"/>
                </a:cubicBezTo>
                <a:cubicBezTo>
                  <a:pt x="807" y="826"/>
                  <a:pt x="807" y="826"/>
                  <a:pt x="807" y="826"/>
                </a:cubicBezTo>
                <a:cubicBezTo>
                  <a:pt x="807" y="826"/>
                  <a:pt x="807" y="826"/>
                  <a:pt x="807" y="826"/>
                </a:cubicBezTo>
                <a:cubicBezTo>
                  <a:pt x="807" y="825"/>
                  <a:pt x="807" y="824"/>
                  <a:pt x="807" y="822"/>
                </a:cubicBezTo>
                <a:close/>
                <a:moveTo>
                  <a:pt x="789" y="742"/>
                </a:moveTo>
                <a:cubicBezTo>
                  <a:pt x="789" y="740"/>
                  <a:pt x="788" y="739"/>
                  <a:pt x="787" y="739"/>
                </a:cubicBezTo>
                <a:cubicBezTo>
                  <a:pt x="784" y="738"/>
                  <a:pt x="779" y="740"/>
                  <a:pt x="777" y="741"/>
                </a:cubicBezTo>
                <a:cubicBezTo>
                  <a:pt x="779" y="745"/>
                  <a:pt x="779" y="745"/>
                  <a:pt x="779" y="745"/>
                </a:cubicBezTo>
                <a:cubicBezTo>
                  <a:pt x="782" y="743"/>
                  <a:pt x="785" y="742"/>
                  <a:pt x="786" y="743"/>
                </a:cubicBezTo>
                <a:cubicBezTo>
                  <a:pt x="786" y="743"/>
                  <a:pt x="786" y="742"/>
                  <a:pt x="785" y="742"/>
                </a:cubicBezTo>
                <a:lnTo>
                  <a:pt x="789" y="742"/>
                </a:lnTo>
                <a:close/>
                <a:moveTo>
                  <a:pt x="605" y="526"/>
                </a:moveTo>
                <a:cubicBezTo>
                  <a:pt x="603" y="529"/>
                  <a:pt x="597" y="530"/>
                  <a:pt x="597" y="530"/>
                </a:cubicBezTo>
                <a:cubicBezTo>
                  <a:pt x="595" y="538"/>
                  <a:pt x="595" y="538"/>
                  <a:pt x="595" y="538"/>
                </a:cubicBezTo>
                <a:cubicBezTo>
                  <a:pt x="591" y="540"/>
                  <a:pt x="591" y="540"/>
                  <a:pt x="591" y="540"/>
                </a:cubicBezTo>
                <a:cubicBezTo>
                  <a:pt x="591" y="540"/>
                  <a:pt x="592" y="542"/>
                  <a:pt x="591" y="547"/>
                </a:cubicBezTo>
                <a:cubicBezTo>
                  <a:pt x="591" y="552"/>
                  <a:pt x="585" y="554"/>
                  <a:pt x="585" y="554"/>
                </a:cubicBezTo>
                <a:cubicBezTo>
                  <a:pt x="582" y="558"/>
                  <a:pt x="582" y="558"/>
                  <a:pt x="582" y="558"/>
                </a:cubicBezTo>
                <a:cubicBezTo>
                  <a:pt x="582" y="558"/>
                  <a:pt x="566" y="559"/>
                  <a:pt x="564" y="558"/>
                </a:cubicBezTo>
                <a:cubicBezTo>
                  <a:pt x="558" y="555"/>
                  <a:pt x="562" y="547"/>
                  <a:pt x="566" y="548"/>
                </a:cubicBezTo>
                <a:cubicBezTo>
                  <a:pt x="570" y="548"/>
                  <a:pt x="565" y="536"/>
                  <a:pt x="565" y="536"/>
                </a:cubicBezTo>
                <a:cubicBezTo>
                  <a:pt x="571" y="536"/>
                  <a:pt x="571" y="536"/>
                  <a:pt x="571" y="536"/>
                </a:cubicBezTo>
                <a:cubicBezTo>
                  <a:pt x="571" y="536"/>
                  <a:pt x="571" y="523"/>
                  <a:pt x="573" y="523"/>
                </a:cubicBezTo>
                <a:cubicBezTo>
                  <a:pt x="575" y="523"/>
                  <a:pt x="573" y="519"/>
                  <a:pt x="570" y="517"/>
                </a:cubicBezTo>
                <a:cubicBezTo>
                  <a:pt x="567" y="515"/>
                  <a:pt x="564" y="509"/>
                  <a:pt x="561" y="509"/>
                </a:cubicBezTo>
                <a:cubicBezTo>
                  <a:pt x="559" y="510"/>
                  <a:pt x="548" y="509"/>
                  <a:pt x="548" y="509"/>
                </a:cubicBezTo>
                <a:cubicBezTo>
                  <a:pt x="546" y="513"/>
                  <a:pt x="546" y="513"/>
                  <a:pt x="546" y="513"/>
                </a:cubicBezTo>
                <a:cubicBezTo>
                  <a:pt x="539" y="515"/>
                  <a:pt x="539" y="515"/>
                  <a:pt x="539" y="515"/>
                </a:cubicBezTo>
                <a:cubicBezTo>
                  <a:pt x="539" y="515"/>
                  <a:pt x="539" y="520"/>
                  <a:pt x="538" y="521"/>
                </a:cubicBezTo>
                <a:cubicBezTo>
                  <a:pt x="534" y="526"/>
                  <a:pt x="519" y="536"/>
                  <a:pt x="525" y="519"/>
                </a:cubicBezTo>
                <a:cubicBezTo>
                  <a:pt x="527" y="515"/>
                  <a:pt x="527" y="515"/>
                  <a:pt x="527" y="515"/>
                </a:cubicBezTo>
                <a:cubicBezTo>
                  <a:pt x="527" y="509"/>
                  <a:pt x="527" y="509"/>
                  <a:pt x="527" y="509"/>
                </a:cubicBezTo>
                <a:cubicBezTo>
                  <a:pt x="516" y="509"/>
                  <a:pt x="516" y="509"/>
                  <a:pt x="516" y="509"/>
                </a:cubicBezTo>
                <a:cubicBezTo>
                  <a:pt x="516" y="509"/>
                  <a:pt x="510" y="507"/>
                  <a:pt x="510" y="504"/>
                </a:cubicBezTo>
                <a:cubicBezTo>
                  <a:pt x="510" y="501"/>
                  <a:pt x="509" y="498"/>
                  <a:pt x="509" y="498"/>
                </a:cubicBezTo>
                <a:cubicBezTo>
                  <a:pt x="495" y="482"/>
                  <a:pt x="495" y="482"/>
                  <a:pt x="495" y="482"/>
                </a:cubicBezTo>
                <a:cubicBezTo>
                  <a:pt x="478" y="480"/>
                  <a:pt x="478" y="480"/>
                  <a:pt x="478" y="480"/>
                </a:cubicBezTo>
                <a:cubicBezTo>
                  <a:pt x="477" y="477"/>
                  <a:pt x="477" y="477"/>
                  <a:pt x="477" y="477"/>
                </a:cubicBezTo>
                <a:cubicBezTo>
                  <a:pt x="467" y="476"/>
                  <a:pt x="467" y="476"/>
                  <a:pt x="467" y="476"/>
                </a:cubicBezTo>
                <a:cubicBezTo>
                  <a:pt x="455" y="469"/>
                  <a:pt x="444" y="475"/>
                  <a:pt x="446" y="485"/>
                </a:cubicBezTo>
                <a:cubicBezTo>
                  <a:pt x="448" y="495"/>
                  <a:pt x="452" y="499"/>
                  <a:pt x="445" y="499"/>
                </a:cubicBezTo>
                <a:cubicBezTo>
                  <a:pt x="438" y="499"/>
                  <a:pt x="437" y="494"/>
                  <a:pt x="437" y="494"/>
                </a:cubicBezTo>
                <a:cubicBezTo>
                  <a:pt x="437" y="494"/>
                  <a:pt x="432" y="492"/>
                  <a:pt x="432" y="494"/>
                </a:cubicBezTo>
                <a:cubicBezTo>
                  <a:pt x="432" y="497"/>
                  <a:pt x="430" y="503"/>
                  <a:pt x="432" y="505"/>
                </a:cubicBezTo>
                <a:cubicBezTo>
                  <a:pt x="434" y="508"/>
                  <a:pt x="429" y="512"/>
                  <a:pt x="427" y="510"/>
                </a:cubicBezTo>
                <a:cubicBezTo>
                  <a:pt x="425" y="508"/>
                  <a:pt x="420" y="502"/>
                  <a:pt x="421" y="500"/>
                </a:cubicBezTo>
                <a:cubicBezTo>
                  <a:pt x="422" y="498"/>
                  <a:pt x="412" y="485"/>
                  <a:pt x="422" y="483"/>
                </a:cubicBezTo>
                <a:cubicBezTo>
                  <a:pt x="433" y="481"/>
                  <a:pt x="422" y="475"/>
                  <a:pt x="426" y="474"/>
                </a:cubicBezTo>
                <a:cubicBezTo>
                  <a:pt x="431" y="471"/>
                  <a:pt x="431" y="471"/>
                  <a:pt x="431" y="471"/>
                </a:cubicBezTo>
                <a:cubicBezTo>
                  <a:pt x="436" y="471"/>
                  <a:pt x="436" y="471"/>
                  <a:pt x="436" y="471"/>
                </a:cubicBezTo>
                <a:cubicBezTo>
                  <a:pt x="440" y="468"/>
                  <a:pt x="440" y="468"/>
                  <a:pt x="440" y="468"/>
                </a:cubicBezTo>
                <a:cubicBezTo>
                  <a:pt x="431" y="467"/>
                  <a:pt x="431" y="467"/>
                  <a:pt x="431" y="467"/>
                </a:cubicBezTo>
                <a:cubicBezTo>
                  <a:pt x="426" y="466"/>
                  <a:pt x="426" y="466"/>
                  <a:pt x="426" y="466"/>
                </a:cubicBezTo>
                <a:cubicBezTo>
                  <a:pt x="416" y="465"/>
                  <a:pt x="416" y="465"/>
                  <a:pt x="416" y="465"/>
                </a:cubicBezTo>
                <a:cubicBezTo>
                  <a:pt x="406" y="472"/>
                  <a:pt x="404" y="480"/>
                  <a:pt x="404" y="480"/>
                </a:cubicBezTo>
                <a:cubicBezTo>
                  <a:pt x="398" y="490"/>
                  <a:pt x="386" y="476"/>
                  <a:pt x="391" y="471"/>
                </a:cubicBezTo>
                <a:cubicBezTo>
                  <a:pt x="395" y="465"/>
                  <a:pt x="376" y="470"/>
                  <a:pt x="373" y="473"/>
                </a:cubicBezTo>
                <a:cubicBezTo>
                  <a:pt x="369" y="476"/>
                  <a:pt x="359" y="474"/>
                  <a:pt x="359" y="474"/>
                </a:cubicBezTo>
                <a:cubicBezTo>
                  <a:pt x="357" y="480"/>
                  <a:pt x="348" y="474"/>
                  <a:pt x="351" y="469"/>
                </a:cubicBezTo>
                <a:cubicBezTo>
                  <a:pt x="353" y="465"/>
                  <a:pt x="353" y="463"/>
                  <a:pt x="353" y="463"/>
                </a:cubicBezTo>
                <a:cubicBezTo>
                  <a:pt x="350" y="462"/>
                  <a:pt x="350" y="462"/>
                  <a:pt x="350" y="462"/>
                </a:cubicBezTo>
                <a:cubicBezTo>
                  <a:pt x="346" y="469"/>
                  <a:pt x="346" y="469"/>
                  <a:pt x="346" y="469"/>
                </a:cubicBezTo>
                <a:cubicBezTo>
                  <a:pt x="337" y="469"/>
                  <a:pt x="334" y="475"/>
                  <a:pt x="336" y="478"/>
                </a:cubicBezTo>
                <a:cubicBezTo>
                  <a:pt x="338" y="482"/>
                  <a:pt x="333" y="478"/>
                  <a:pt x="332" y="482"/>
                </a:cubicBezTo>
                <a:cubicBezTo>
                  <a:pt x="331" y="487"/>
                  <a:pt x="333" y="487"/>
                  <a:pt x="337" y="489"/>
                </a:cubicBezTo>
                <a:cubicBezTo>
                  <a:pt x="341" y="491"/>
                  <a:pt x="335" y="491"/>
                  <a:pt x="337" y="494"/>
                </a:cubicBezTo>
                <a:cubicBezTo>
                  <a:pt x="340" y="498"/>
                  <a:pt x="348" y="494"/>
                  <a:pt x="343" y="499"/>
                </a:cubicBezTo>
                <a:cubicBezTo>
                  <a:pt x="339" y="504"/>
                  <a:pt x="329" y="502"/>
                  <a:pt x="329" y="502"/>
                </a:cubicBezTo>
                <a:cubicBezTo>
                  <a:pt x="329" y="508"/>
                  <a:pt x="316" y="507"/>
                  <a:pt x="315" y="505"/>
                </a:cubicBezTo>
                <a:cubicBezTo>
                  <a:pt x="313" y="503"/>
                  <a:pt x="303" y="490"/>
                  <a:pt x="303" y="490"/>
                </a:cubicBezTo>
                <a:cubicBezTo>
                  <a:pt x="291" y="490"/>
                  <a:pt x="291" y="490"/>
                  <a:pt x="291" y="490"/>
                </a:cubicBezTo>
                <a:cubicBezTo>
                  <a:pt x="289" y="480"/>
                  <a:pt x="297" y="485"/>
                  <a:pt x="299" y="478"/>
                </a:cubicBezTo>
                <a:cubicBezTo>
                  <a:pt x="302" y="470"/>
                  <a:pt x="303" y="458"/>
                  <a:pt x="303" y="458"/>
                </a:cubicBezTo>
                <a:cubicBezTo>
                  <a:pt x="303" y="458"/>
                  <a:pt x="293" y="457"/>
                  <a:pt x="292" y="461"/>
                </a:cubicBezTo>
                <a:cubicBezTo>
                  <a:pt x="291" y="464"/>
                  <a:pt x="285" y="466"/>
                  <a:pt x="285" y="466"/>
                </a:cubicBezTo>
                <a:cubicBezTo>
                  <a:pt x="285" y="466"/>
                  <a:pt x="279" y="468"/>
                  <a:pt x="281" y="471"/>
                </a:cubicBezTo>
                <a:cubicBezTo>
                  <a:pt x="283" y="474"/>
                  <a:pt x="277" y="475"/>
                  <a:pt x="277" y="475"/>
                </a:cubicBezTo>
                <a:cubicBezTo>
                  <a:pt x="277" y="475"/>
                  <a:pt x="279" y="479"/>
                  <a:pt x="277" y="481"/>
                </a:cubicBezTo>
                <a:cubicBezTo>
                  <a:pt x="271" y="486"/>
                  <a:pt x="258" y="482"/>
                  <a:pt x="256" y="480"/>
                </a:cubicBezTo>
                <a:cubicBezTo>
                  <a:pt x="248" y="476"/>
                  <a:pt x="248" y="476"/>
                  <a:pt x="248" y="476"/>
                </a:cubicBezTo>
                <a:cubicBezTo>
                  <a:pt x="240" y="471"/>
                  <a:pt x="240" y="471"/>
                  <a:pt x="240" y="471"/>
                </a:cubicBezTo>
                <a:cubicBezTo>
                  <a:pt x="231" y="475"/>
                  <a:pt x="231" y="475"/>
                  <a:pt x="231" y="475"/>
                </a:cubicBezTo>
                <a:cubicBezTo>
                  <a:pt x="228" y="478"/>
                  <a:pt x="228" y="478"/>
                  <a:pt x="228" y="478"/>
                </a:cubicBezTo>
                <a:cubicBezTo>
                  <a:pt x="218" y="478"/>
                  <a:pt x="218" y="478"/>
                  <a:pt x="218" y="478"/>
                </a:cubicBezTo>
                <a:cubicBezTo>
                  <a:pt x="218" y="486"/>
                  <a:pt x="218" y="486"/>
                  <a:pt x="218" y="486"/>
                </a:cubicBezTo>
                <a:cubicBezTo>
                  <a:pt x="236" y="488"/>
                  <a:pt x="236" y="488"/>
                  <a:pt x="236" y="488"/>
                </a:cubicBezTo>
                <a:cubicBezTo>
                  <a:pt x="237" y="504"/>
                  <a:pt x="237" y="504"/>
                  <a:pt x="237" y="504"/>
                </a:cubicBezTo>
                <a:cubicBezTo>
                  <a:pt x="230" y="502"/>
                  <a:pt x="230" y="502"/>
                  <a:pt x="230" y="502"/>
                </a:cubicBezTo>
                <a:cubicBezTo>
                  <a:pt x="225" y="502"/>
                  <a:pt x="225" y="502"/>
                  <a:pt x="225" y="502"/>
                </a:cubicBezTo>
                <a:cubicBezTo>
                  <a:pt x="223" y="498"/>
                  <a:pt x="223" y="498"/>
                  <a:pt x="223" y="498"/>
                </a:cubicBezTo>
                <a:cubicBezTo>
                  <a:pt x="219" y="497"/>
                  <a:pt x="219" y="497"/>
                  <a:pt x="219" y="497"/>
                </a:cubicBezTo>
                <a:cubicBezTo>
                  <a:pt x="219" y="512"/>
                  <a:pt x="219" y="512"/>
                  <a:pt x="219" y="512"/>
                </a:cubicBezTo>
                <a:cubicBezTo>
                  <a:pt x="223" y="515"/>
                  <a:pt x="223" y="515"/>
                  <a:pt x="223" y="515"/>
                </a:cubicBezTo>
                <a:cubicBezTo>
                  <a:pt x="226" y="519"/>
                  <a:pt x="226" y="519"/>
                  <a:pt x="226" y="519"/>
                </a:cubicBezTo>
                <a:cubicBezTo>
                  <a:pt x="233" y="519"/>
                  <a:pt x="233" y="519"/>
                  <a:pt x="233" y="519"/>
                </a:cubicBezTo>
                <a:cubicBezTo>
                  <a:pt x="234" y="527"/>
                  <a:pt x="234" y="527"/>
                  <a:pt x="234" y="527"/>
                </a:cubicBezTo>
                <a:cubicBezTo>
                  <a:pt x="251" y="528"/>
                  <a:pt x="251" y="528"/>
                  <a:pt x="251" y="528"/>
                </a:cubicBezTo>
                <a:cubicBezTo>
                  <a:pt x="253" y="532"/>
                  <a:pt x="253" y="532"/>
                  <a:pt x="253" y="532"/>
                </a:cubicBezTo>
                <a:cubicBezTo>
                  <a:pt x="263" y="532"/>
                  <a:pt x="263" y="532"/>
                  <a:pt x="263" y="532"/>
                </a:cubicBezTo>
                <a:cubicBezTo>
                  <a:pt x="282" y="552"/>
                  <a:pt x="282" y="552"/>
                  <a:pt x="282" y="552"/>
                </a:cubicBezTo>
                <a:cubicBezTo>
                  <a:pt x="281" y="558"/>
                  <a:pt x="281" y="558"/>
                  <a:pt x="281" y="558"/>
                </a:cubicBezTo>
                <a:cubicBezTo>
                  <a:pt x="277" y="560"/>
                  <a:pt x="277" y="560"/>
                  <a:pt x="277" y="560"/>
                </a:cubicBezTo>
                <a:cubicBezTo>
                  <a:pt x="279" y="565"/>
                  <a:pt x="269" y="562"/>
                  <a:pt x="269" y="562"/>
                </a:cubicBezTo>
                <a:cubicBezTo>
                  <a:pt x="269" y="566"/>
                  <a:pt x="269" y="566"/>
                  <a:pt x="269" y="566"/>
                </a:cubicBezTo>
                <a:cubicBezTo>
                  <a:pt x="273" y="567"/>
                  <a:pt x="273" y="567"/>
                  <a:pt x="273" y="567"/>
                </a:cubicBezTo>
                <a:cubicBezTo>
                  <a:pt x="278" y="569"/>
                  <a:pt x="278" y="569"/>
                  <a:pt x="278" y="569"/>
                </a:cubicBezTo>
                <a:cubicBezTo>
                  <a:pt x="285" y="558"/>
                  <a:pt x="285" y="558"/>
                  <a:pt x="285" y="558"/>
                </a:cubicBezTo>
                <a:cubicBezTo>
                  <a:pt x="292" y="553"/>
                  <a:pt x="295" y="560"/>
                  <a:pt x="296" y="564"/>
                </a:cubicBezTo>
                <a:cubicBezTo>
                  <a:pt x="297" y="568"/>
                  <a:pt x="293" y="567"/>
                  <a:pt x="293" y="567"/>
                </a:cubicBezTo>
                <a:cubicBezTo>
                  <a:pt x="293" y="577"/>
                  <a:pt x="293" y="577"/>
                  <a:pt x="293" y="577"/>
                </a:cubicBezTo>
                <a:cubicBezTo>
                  <a:pt x="297" y="578"/>
                  <a:pt x="297" y="578"/>
                  <a:pt x="297" y="578"/>
                </a:cubicBezTo>
                <a:cubicBezTo>
                  <a:pt x="303" y="586"/>
                  <a:pt x="294" y="591"/>
                  <a:pt x="294" y="591"/>
                </a:cubicBezTo>
                <a:cubicBezTo>
                  <a:pt x="292" y="598"/>
                  <a:pt x="292" y="598"/>
                  <a:pt x="292" y="598"/>
                </a:cubicBezTo>
                <a:cubicBezTo>
                  <a:pt x="290" y="604"/>
                  <a:pt x="283" y="602"/>
                  <a:pt x="283" y="602"/>
                </a:cubicBezTo>
                <a:cubicBezTo>
                  <a:pt x="280" y="606"/>
                  <a:pt x="280" y="606"/>
                  <a:pt x="280" y="606"/>
                </a:cubicBezTo>
                <a:cubicBezTo>
                  <a:pt x="272" y="608"/>
                  <a:pt x="272" y="608"/>
                  <a:pt x="272" y="608"/>
                </a:cubicBezTo>
                <a:cubicBezTo>
                  <a:pt x="288" y="610"/>
                  <a:pt x="288" y="610"/>
                  <a:pt x="288" y="610"/>
                </a:cubicBezTo>
                <a:cubicBezTo>
                  <a:pt x="289" y="605"/>
                  <a:pt x="293" y="604"/>
                  <a:pt x="295" y="606"/>
                </a:cubicBezTo>
                <a:cubicBezTo>
                  <a:pt x="297" y="609"/>
                  <a:pt x="297" y="614"/>
                  <a:pt x="297" y="614"/>
                </a:cubicBezTo>
                <a:cubicBezTo>
                  <a:pt x="301" y="615"/>
                  <a:pt x="301" y="615"/>
                  <a:pt x="301" y="615"/>
                </a:cubicBezTo>
                <a:cubicBezTo>
                  <a:pt x="301" y="622"/>
                  <a:pt x="301" y="622"/>
                  <a:pt x="301" y="622"/>
                </a:cubicBezTo>
                <a:cubicBezTo>
                  <a:pt x="305" y="623"/>
                  <a:pt x="305" y="623"/>
                  <a:pt x="305" y="623"/>
                </a:cubicBezTo>
                <a:cubicBezTo>
                  <a:pt x="305" y="645"/>
                  <a:pt x="305" y="645"/>
                  <a:pt x="305" y="645"/>
                </a:cubicBezTo>
                <a:cubicBezTo>
                  <a:pt x="309" y="650"/>
                  <a:pt x="309" y="650"/>
                  <a:pt x="309" y="650"/>
                </a:cubicBezTo>
                <a:cubicBezTo>
                  <a:pt x="317" y="647"/>
                  <a:pt x="317" y="652"/>
                  <a:pt x="313" y="655"/>
                </a:cubicBezTo>
                <a:cubicBezTo>
                  <a:pt x="309" y="658"/>
                  <a:pt x="312" y="670"/>
                  <a:pt x="312" y="670"/>
                </a:cubicBezTo>
                <a:cubicBezTo>
                  <a:pt x="309" y="673"/>
                  <a:pt x="309" y="673"/>
                  <a:pt x="309" y="673"/>
                </a:cubicBezTo>
                <a:cubicBezTo>
                  <a:pt x="309" y="679"/>
                  <a:pt x="309" y="679"/>
                  <a:pt x="309" y="679"/>
                </a:cubicBezTo>
                <a:cubicBezTo>
                  <a:pt x="305" y="681"/>
                  <a:pt x="305" y="681"/>
                  <a:pt x="305" y="681"/>
                </a:cubicBezTo>
                <a:cubicBezTo>
                  <a:pt x="305" y="689"/>
                  <a:pt x="305" y="689"/>
                  <a:pt x="305" y="689"/>
                </a:cubicBezTo>
                <a:cubicBezTo>
                  <a:pt x="298" y="685"/>
                  <a:pt x="290" y="687"/>
                  <a:pt x="288" y="689"/>
                </a:cubicBezTo>
                <a:cubicBezTo>
                  <a:pt x="282" y="685"/>
                  <a:pt x="269" y="686"/>
                  <a:pt x="269" y="689"/>
                </a:cubicBezTo>
                <a:cubicBezTo>
                  <a:pt x="273" y="695"/>
                  <a:pt x="265" y="696"/>
                  <a:pt x="265" y="696"/>
                </a:cubicBezTo>
                <a:cubicBezTo>
                  <a:pt x="260" y="702"/>
                  <a:pt x="260" y="702"/>
                  <a:pt x="260" y="702"/>
                </a:cubicBezTo>
                <a:cubicBezTo>
                  <a:pt x="264" y="708"/>
                  <a:pt x="257" y="709"/>
                  <a:pt x="257" y="709"/>
                </a:cubicBezTo>
                <a:cubicBezTo>
                  <a:pt x="257" y="722"/>
                  <a:pt x="257" y="722"/>
                  <a:pt x="257" y="722"/>
                </a:cubicBezTo>
                <a:cubicBezTo>
                  <a:pt x="249" y="729"/>
                  <a:pt x="249" y="729"/>
                  <a:pt x="249" y="729"/>
                </a:cubicBezTo>
                <a:cubicBezTo>
                  <a:pt x="250" y="747"/>
                  <a:pt x="250" y="747"/>
                  <a:pt x="250" y="747"/>
                </a:cubicBezTo>
                <a:cubicBezTo>
                  <a:pt x="250" y="752"/>
                  <a:pt x="260" y="752"/>
                  <a:pt x="262" y="750"/>
                </a:cubicBezTo>
                <a:cubicBezTo>
                  <a:pt x="263" y="747"/>
                  <a:pt x="271" y="755"/>
                  <a:pt x="271" y="755"/>
                </a:cubicBezTo>
                <a:cubicBezTo>
                  <a:pt x="277" y="755"/>
                  <a:pt x="277" y="755"/>
                  <a:pt x="277" y="755"/>
                </a:cubicBezTo>
                <a:cubicBezTo>
                  <a:pt x="279" y="743"/>
                  <a:pt x="279" y="743"/>
                  <a:pt x="279" y="743"/>
                </a:cubicBezTo>
                <a:cubicBezTo>
                  <a:pt x="275" y="741"/>
                  <a:pt x="275" y="741"/>
                  <a:pt x="275" y="741"/>
                </a:cubicBezTo>
                <a:cubicBezTo>
                  <a:pt x="275" y="721"/>
                  <a:pt x="275" y="721"/>
                  <a:pt x="275" y="721"/>
                </a:cubicBezTo>
                <a:cubicBezTo>
                  <a:pt x="281" y="714"/>
                  <a:pt x="281" y="714"/>
                  <a:pt x="281" y="714"/>
                </a:cubicBezTo>
                <a:cubicBezTo>
                  <a:pt x="289" y="711"/>
                  <a:pt x="287" y="731"/>
                  <a:pt x="287" y="733"/>
                </a:cubicBezTo>
                <a:cubicBezTo>
                  <a:pt x="287" y="741"/>
                  <a:pt x="291" y="740"/>
                  <a:pt x="294" y="739"/>
                </a:cubicBezTo>
                <a:cubicBezTo>
                  <a:pt x="301" y="736"/>
                  <a:pt x="295" y="746"/>
                  <a:pt x="290" y="745"/>
                </a:cubicBezTo>
                <a:cubicBezTo>
                  <a:pt x="285" y="745"/>
                  <a:pt x="288" y="752"/>
                  <a:pt x="288" y="752"/>
                </a:cubicBezTo>
                <a:cubicBezTo>
                  <a:pt x="291" y="754"/>
                  <a:pt x="291" y="754"/>
                  <a:pt x="291" y="754"/>
                </a:cubicBezTo>
                <a:cubicBezTo>
                  <a:pt x="285" y="758"/>
                  <a:pt x="285" y="758"/>
                  <a:pt x="285" y="758"/>
                </a:cubicBezTo>
                <a:cubicBezTo>
                  <a:pt x="280" y="764"/>
                  <a:pt x="280" y="764"/>
                  <a:pt x="280" y="764"/>
                </a:cubicBezTo>
                <a:cubicBezTo>
                  <a:pt x="273" y="762"/>
                  <a:pt x="273" y="762"/>
                  <a:pt x="273" y="762"/>
                </a:cubicBezTo>
                <a:cubicBezTo>
                  <a:pt x="265" y="762"/>
                  <a:pt x="265" y="762"/>
                  <a:pt x="265" y="762"/>
                </a:cubicBezTo>
                <a:cubicBezTo>
                  <a:pt x="263" y="757"/>
                  <a:pt x="263" y="757"/>
                  <a:pt x="263" y="757"/>
                </a:cubicBezTo>
                <a:cubicBezTo>
                  <a:pt x="258" y="756"/>
                  <a:pt x="258" y="756"/>
                  <a:pt x="258" y="756"/>
                </a:cubicBezTo>
                <a:cubicBezTo>
                  <a:pt x="258" y="766"/>
                  <a:pt x="258" y="766"/>
                  <a:pt x="258" y="766"/>
                </a:cubicBezTo>
                <a:cubicBezTo>
                  <a:pt x="254" y="770"/>
                  <a:pt x="254" y="770"/>
                  <a:pt x="254" y="770"/>
                </a:cubicBezTo>
                <a:cubicBezTo>
                  <a:pt x="246" y="778"/>
                  <a:pt x="246" y="778"/>
                  <a:pt x="246" y="778"/>
                </a:cubicBezTo>
                <a:cubicBezTo>
                  <a:pt x="257" y="778"/>
                  <a:pt x="245" y="785"/>
                  <a:pt x="242" y="785"/>
                </a:cubicBezTo>
                <a:cubicBezTo>
                  <a:pt x="248" y="787"/>
                  <a:pt x="242" y="793"/>
                  <a:pt x="226" y="789"/>
                </a:cubicBezTo>
                <a:cubicBezTo>
                  <a:pt x="226" y="793"/>
                  <a:pt x="226" y="793"/>
                  <a:pt x="226" y="793"/>
                </a:cubicBezTo>
                <a:cubicBezTo>
                  <a:pt x="221" y="794"/>
                  <a:pt x="221" y="794"/>
                  <a:pt x="221" y="794"/>
                </a:cubicBezTo>
                <a:cubicBezTo>
                  <a:pt x="226" y="799"/>
                  <a:pt x="226" y="799"/>
                  <a:pt x="226" y="799"/>
                </a:cubicBezTo>
                <a:cubicBezTo>
                  <a:pt x="231" y="800"/>
                  <a:pt x="231" y="800"/>
                  <a:pt x="231" y="800"/>
                </a:cubicBezTo>
                <a:cubicBezTo>
                  <a:pt x="229" y="812"/>
                  <a:pt x="229" y="812"/>
                  <a:pt x="229" y="812"/>
                </a:cubicBezTo>
                <a:cubicBezTo>
                  <a:pt x="229" y="820"/>
                  <a:pt x="207" y="814"/>
                  <a:pt x="205" y="812"/>
                </a:cubicBezTo>
                <a:cubicBezTo>
                  <a:pt x="204" y="824"/>
                  <a:pt x="204" y="824"/>
                  <a:pt x="204" y="824"/>
                </a:cubicBezTo>
                <a:cubicBezTo>
                  <a:pt x="200" y="825"/>
                  <a:pt x="200" y="825"/>
                  <a:pt x="200" y="825"/>
                </a:cubicBezTo>
                <a:cubicBezTo>
                  <a:pt x="201" y="833"/>
                  <a:pt x="201" y="833"/>
                  <a:pt x="201" y="833"/>
                </a:cubicBezTo>
                <a:cubicBezTo>
                  <a:pt x="200" y="845"/>
                  <a:pt x="200" y="845"/>
                  <a:pt x="200" y="845"/>
                </a:cubicBezTo>
                <a:cubicBezTo>
                  <a:pt x="208" y="843"/>
                  <a:pt x="208" y="843"/>
                  <a:pt x="208" y="843"/>
                </a:cubicBezTo>
                <a:cubicBezTo>
                  <a:pt x="208" y="848"/>
                  <a:pt x="208" y="848"/>
                  <a:pt x="208" y="848"/>
                </a:cubicBezTo>
                <a:cubicBezTo>
                  <a:pt x="226" y="849"/>
                  <a:pt x="226" y="849"/>
                  <a:pt x="226" y="849"/>
                </a:cubicBezTo>
                <a:cubicBezTo>
                  <a:pt x="252" y="821"/>
                  <a:pt x="252" y="821"/>
                  <a:pt x="252" y="821"/>
                </a:cubicBezTo>
                <a:cubicBezTo>
                  <a:pt x="267" y="818"/>
                  <a:pt x="267" y="818"/>
                  <a:pt x="267" y="818"/>
                </a:cubicBezTo>
                <a:cubicBezTo>
                  <a:pt x="268" y="811"/>
                  <a:pt x="275" y="819"/>
                  <a:pt x="275" y="819"/>
                </a:cubicBezTo>
                <a:cubicBezTo>
                  <a:pt x="281" y="818"/>
                  <a:pt x="283" y="823"/>
                  <a:pt x="283" y="823"/>
                </a:cubicBezTo>
                <a:cubicBezTo>
                  <a:pt x="291" y="824"/>
                  <a:pt x="291" y="824"/>
                  <a:pt x="291" y="824"/>
                </a:cubicBezTo>
                <a:cubicBezTo>
                  <a:pt x="299" y="826"/>
                  <a:pt x="294" y="827"/>
                  <a:pt x="295" y="830"/>
                </a:cubicBezTo>
                <a:cubicBezTo>
                  <a:pt x="295" y="834"/>
                  <a:pt x="299" y="833"/>
                  <a:pt x="299" y="833"/>
                </a:cubicBezTo>
                <a:cubicBezTo>
                  <a:pt x="300" y="824"/>
                  <a:pt x="300" y="824"/>
                  <a:pt x="300" y="824"/>
                </a:cubicBezTo>
                <a:cubicBezTo>
                  <a:pt x="304" y="824"/>
                  <a:pt x="304" y="824"/>
                  <a:pt x="304" y="824"/>
                </a:cubicBezTo>
                <a:cubicBezTo>
                  <a:pt x="300" y="820"/>
                  <a:pt x="300" y="820"/>
                  <a:pt x="300" y="820"/>
                </a:cubicBezTo>
                <a:cubicBezTo>
                  <a:pt x="293" y="816"/>
                  <a:pt x="293" y="816"/>
                  <a:pt x="293" y="816"/>
                </a:cubicBezTo>
                <a:cubicBezTo>
                  <a:pt x="285" y="813"/>
                  <a:pt x="285" y="813"/>
                  <a:pt x="285" y="813"/>
                </a:cubicBezTo>
                <a:cubicBezTo>
                  <a:pt x="279" y="806"/>
                  <a:pt x="286" y="807"/>
                  <a:pt x="291" y="808"/>
                </a:cubicBezTo>
                <a:cubicBezTo>
                  <a:pt x="300" y="808"/>
                  <a:pt x="300" y="808"/>
                  <a:pt x="300" y="808"/>
                </a:cubicBezTo>
                <a:cubicBezTo>
                  <a:pt x="300" y="808"/>
                  <a:pt x="310" y="821"/>
                  <a:pt x="310" y="824"/>
                </a:cubicBezTo>
                <a:cubicBezTo>
                  <a:pt x="310" y="828"/>
                  <a:pt x="315" y="828"/>
                  <a:pt x="315" y="828"/>
                </a:cubicBezTo>
                <a:cubicBezTo>
                  <a:pt x="321" y="828"/>
                  <a:pt x="321" y="828"/>
                  <a:pt x="321" y="828"/>
                </a:cubicBezTo>
                <a:cubicBezTo>
                  <a:pt x="323" y="832"/>
                  <a:pt x="323" y="832"/>
                  <a:pt x="323" y="832"/>
                </a:cubicBezTo>
                <a:cubicBezTo>
                  <a:pt x="329" y="832"/>
                  <a:pt x="329" y="832"/>
                  <a:pt x="329" y="832"/>
                </a:cubicBezTo>
                <a:cubicBezTo>
                  <a:pt x="331" y="837"/>
                  <a:pt x="331" y="837"/>
                  <a:pt x="331" y="837"/>
                </a:cubicBezTo>
                <a:cubicBezTo>
                  <a:pt x="343" y="837"/>
                  <a:pt x="343" y="837"/>
                  <a:pt x="343" y="837"/>
                </a:cubicBezTo>
                <a:cubicBezTo>
                  <a:pt x="343" y="830"/>
                  <a:pt x="343" y="830"/>
                  <a:pt x="343" y="830"/>
                </a:cubicBezTo>
                <a:cubicBezTo>
                  <a:pt x="332" y="828"/>
                  <a:pt x="332" y="828"/>
                  <a:pt x="332" y="828"/>
                </a:cubicBezTo>
                <a:cubicBezTo>
                  <a:pt x="331" y="822"/>
                  <a:pt x="331" y="822"/>
                  <a:pt x="331" y="822"/>
                </a:cubicBezTo>
                <a:cubicBezTo>
                  <a:pt x="323" y="820"/>
                  <a:pt x="323" y="820"/>
                  <a:pt x="323" y="820"/>
                </a:cubicBezTo>
                <a:cubicBezTo>
                  <a:pt x="321" y="808"/>
                  <a:pt x="325" y="805"/>
                  <a:pt x="329" y="810"/>
                </a:cubicBezTo>
                <a:cubicBezTo>
                  <a:pt x="333" y="811"/>
                  <a:pt x="333" y="811"/>
                  <a:pt x="333" y="811"/>
                </a:cubicBezTo>
                <a:cubicBezTo>
                  <a:pt x="331" y="801"/>
                  <a:pt x="331" y="801"/>
                  <a:pt x="331" y="801"/>
                </a:cubicBezTo>
                <a:cubicBezTo>
                  <a:pt x="336" y="799"/>
                  <a:pt x="336" y="799"/>
                  <a:pt x="336" y="799"/>
                </a:cubicBezTo>
                <a:cubicBezTo>
                  <a:pt x="335" y="785"/>
                  <a:pt x="335" y="785"/>
                  <a:pt x="335" y="785"/>
                </a:cubicBezTo>
                <a:cubicBezTo>
                  <a:pt x="331" y="784"/>
                  <a:pt x="331" y="784"/>
                  <a:pt x="331" y="784"/>
                </a:cubicBezTo>
                <a:cubicBezTo>
                  <a:pt x="331" y="779"/>
                  <a:pt x="331" y="779"/>
                  <a:pt x="331" y="779"/>
                </a:cubicBezTo>
                <a:cubicBezTo>
                  <a:pt x="347" y="780"/>
                  <a:pt x="347" y="780"/>
                  <a:pt x="347" y="780"/>
                </a:cubicBezTo>
                <a:cubicBezTo>
                  <a:pt x="346" y="771"/>
                  <a:pt x="348" y="767"/>
                  <a:pt x="348" y="767"/>
                </a:cubicBezTo>
                <a:cubicBezTo>
                  <a:pt x="353" y="767"/>
                  <a:pt x="353" y="767"/>
                  <a:pt x="353" y="767"/>
                </a:cubicBezTo>
                <a:cubicBezTo>
                  <a:pt x="353" y="770"/>
                  <a:pt x="353" y="770"/>
                  <a:pt x="353" y="770"/>
                </a:cubicBezTo>
                <a:cubicBezTo>
                  <a:pt x="374" y="772"/>
                  <a:pt x="374" y="772"/>
                  <a:pt x="374" y="772"/>
                </a:cubicBezTo>
                <a:cubicBezTo>
                  <a:pt x="388" y="756"/>
                  <a:pt x="388" y="756"/>
                  <a:pt x="388" y="756"/>
                </a:cubicBezTo>
                <a:cubicBezTo>
                  <a:pt x="387" y="755"/>
                  <a:pt x="389" y="754"/>
                  <a:pt x="388" y="752"/>
                </a:cubicBezTo>
                <a:cubicBezTo>
                  <a:pt x="386" y="750"/>
                  <a:pt x="383" y="752"/>
                  <a:pt x="380" y="750"/>
                </a:cubicBezTo>
                <a:cubicBezTo>
                  <a:pt x="377" y="748"/>
                  <a:pt x="380" y="737"/>
                  <a:pt x="379" y="734"/>
                </a:cubicBezTo>
                <a:cubicBezTo>
                  <a:pt x="379" y="731"/>
                  <a:pt x="391" y="727"/>
                  <a:pt x="389" y="733"/>
                </a:cubicBezTo>
                <a:cubicBezTo>
                  <a:pt x="387" y="739"/>
                  <a:pt x="389" y="742"/>
                  <a:pt x="389" y="742"/>
                </a:cubicBezTo>
                <a:cubicBezTo>
                  <a:pt x="397" y="734"/>
                  <a:pt x="404" y="743"/>
                  <a:pt x="404" y="745"/>
                </a:cubicBezTo>
                <a:cubicBezTo>
                  <a:pt x="403" y="747"/>
                  <a:pt x="408" y="749"/>
                  <a:pt x="412" y="747"/>
                </a:cubicBezTo>
                <a:cubicBezTo>
                  <a:pt x="415" y="745"/>
                  <a:pt x="419" y="753"/>
                  <a:pt x="418" y="757"/>
                </a:cubicBezTo>
                <a:cubicBezTo>
                  <a:pt x="416" y="761"/>
                  <a:pt x="404" y="760"/>
                  <a:pt x="404" y="756"/>
                </a:cubicBezTo>
                <a:cubicBezTo>
                  <a:pt x="403" y="752"/>
                  <a:pt x="401" y="754"/>
                  <a:pt x="400" y="756"/>
                </a:cubicBezTo>
                <a:cubicBezTo>
                  <a:pt x="398" y="758"/>
                  <a:pt x="392" y="759"/>
                  <a:pt x="389" y="757"/>
                </a:cubicBezTo>
                <a:cubicBezTo>
                  <a:pt x="388" y="757"/>
                  <a:pt x="388" y="756"/>
                  <a:pt x="388" y="756"/>
                </a:cubicBezTo>
                <a:cubicBezTo>
                  <a:pt x="374" y="772"/>
                  <a:pt x="374" y="772"/>
                  <a:pt x="374" y="772"/>
                </a:cubicBezTo>
                <a:cubicBezTo>
                  <a:pt x="375" y="772"/>
                  <a:pt x="375" y="772"/>
                  <a:pt x="375" y="772"/>
                </a:cubicBezTo>
                <a:cubicBezTo>
                  <a:pt x="383" y="777"/>
                  <a:pt x="379" y="783"/>
                  <a:pt x="376" y="785"/>
                </a:cubicBezTo>
                <a:cubicBezTo>
                  <a:pt x="373" y="786"/>
                  <a:pt x="369" y="786"/>
                  <a:pt x="369" y="786"/>
                </a:cubicBezTo>
                <a:cubicBezTo>
                  <a:pt x="367" y="789"/>
                  <a:pt x="367" y="789"/>
                  <a:pt x="367" y="789"/>
                </a:cubicBezTo>
                <a:cubicBezTo>
                  <a:pt x="350" y="790"/>
                  <a:pt x="350" y="790"/>
                  <a:pt x="350" y="790"/>
                </a:cubicBezTo>
                <a:cubicBezTo>
                  <a:pt x="349" y="797"/>
                  <a:pt x="349" y="797"/>
                  <a:pt x="349" y="797"/>
                </a:cubicBezTo>
                <a:cubicBezTo>
                  <a:pt x="340" y="795"/>
                  <a:pt x="337" y="805"/>
                  <a:pt x="339" y="810"/>
                </a:cubicBezTo>
                <a:cubicBezTo>
                  <a:pt x="341" y="814"/>
                  <a:pt x="339" y="818"/>
                  <a:pt x="339" y="818"/>
                </a:cubicBezTo>
                <a:cubicBezTo>
                  <a:pt x="346" y="822"/>
                  <a:pt x="346" y="822"/>
                  <a:pt x="346" y="822"/>
                </a:cubicBezTo>
                <a:cubicBezTo>
                  <a:pt x="355" y="819"/>
                  <a:pt x="355" y="819"/>
                  <a:pt x="355" y="819"/>
                </a:cubicBezTo>
                <a:cubicBezTo>
                  <a:pt x="357" y="812"/>
                  <a:pt x="363" y="811"/>
                  <a:pt x="368" y="807"/>
                </a:cubicBezTo>
                <a:cubicBezTo>
                  <a:pt x="373" y="803"/>
                  <a:pt x="382" y="814"/>
                  <a:pt x="379" y="820"/>
                </a:cubicBezTo>
                <a:cubicBezTo>
                  <a:pt x="377" y="825"/>
                  <a:pt x="377" y="827"/>
                  <a:pt x="377" y="827"/>
                </a:cubicBezTo>
                <a:cubicBezTo>
                  <a:pt x="377" y="833"/>
                  <a:pt x="377" y="833"/>
                  <a:pt x="377" y="833"/>
                </a:cubicBezTo>
                <a:cubicBezTo>
                  <a:pt x="371" y="836"/>
                  <a:pt x="371" y="836"/>
                  <a:pt x="371" y="836"/>
                </a:cubicBezTo>
                <a:cubicBezTo>
                  <a:pt x="365" y="839"/>
                  <a:pt x="365" y="839"/>
                  <a:pt x="365" y="839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47" y="842"/>
                  <a:pt x="347" y="842"/>
                  <a:pt x="347" y="842"/>
                </a:cubicBezTo>
                <a:cubicBezTo>
                  <a:pt x="343" y="845"/>
                  <a:pt x="343" y="845"/>
                  <a:pt x="343" y="845"/>
                </a:cubicBezTo>
                <a:cubicBezTo>
                  <a:pt x="335" y="846"/>
                  <a:pt x="335" y="846"/>
                  <a:pt x="335" y="846"/>
                </a:cubicBezTo>
                <a:cubicBezTo>
                  <a:pt x="332" y="850"/>
                  <a:pt x="332" y="850"/>
                  <a:pt x="332" y="850"/>
                </a:cubicBezTo>
                <a:cubicBezTo>
                  <a:pt x="326" y="851"/>
                  <a:pt x="326" y="851"/>
                  <a:pt x="326" y="851"/>
                </a:cubicBezTo>
                <a:cubicBezTo>
                  <a:pt x="326" y="851"/>
                  <a:pt x="316" y="855"/>
                  <a:pt x="320" y="861"/>
                </a:cubicBezTo>
                <a:cubicBezTo>
                  <a:pt x="324" y="866"/>
                  <a:pt x="303" y="866"/>
                  <a:pt x="299" y="858"/>
                </a:cubicBezTo>
                <a:cubicBezTo>
                  <a:pt x="297" y="865"/>
                  <a:pt x="290" y="859"/>
                  <a:pt x="290" y="859"/>
                </a:cubicBezTo>
                <a:cubicBezTo>
                  <a:pt x="283" y="857"/>
                  <a:pt x="283" y="857"/>
                  <a:pt x="283" y="857"/>
                </a:cubicBezTo>
                <a:cubicBezTo>
                  <a:pt x="282" y="847"/>
                  <a:pt x="282" y="847"/>
                  <a:pt x="282" y="847"/>
                </a:cubicBezTo>
                <a:cubicBezTo>
                  <a:pt x="281" y="840"/>
                  <a:pt x="268" y="840"/>
                  <a:pt x="269" y="845"/>
                </a:cubicBezTo>
                <a:cubicBezTo>
                  <a:pt x="269" y="849"/>
                  <a:pt x="245" y="847"/>
                  <a:pt x="245" y="847"/>
                </a:cubicBezTo>
                <a:cubicBezTo>
                  <a:pt x="237" y="851"/>
                  <a:pt x="237" y="851"/>
                  <a:pt x="237" y="851"/>
                </a:cubicBezTo>
                <a:cubicBezTo>
                  <a:pt x="230" y="855"/>
                  <a:pt x="230" y="855"/>
                  <a:pt x="230" y="855"/>
                </a:cubicBezTo>
                <a:cubicBezTo>
                  <a:pt x="229" y="858"/>
                  <a:pt x="229" y="858"/>
                  <a:pt x="229" y="858"/>
                </a:cubicBezTo>
                <a:cubicBezTo>
                  <a:pt x="217" y="859"/>
                  <a:pt x="217" y="859"/>
                  <a:pt x="217" y="859"/>
                </a:cubicBezTo>
                <a:cubicBezTo>
                  <a:pt x="212" y="862"/>
                  <a:pt x="212" y="862"/>
                  <a:pt x="212" y="862"/>
                </a:cubicBezTo>
                <a:cubicBezTo>
                  <a:pt x="210" y="858"/>
                  <a:pt x="210" y="858"/>
                  <a:pt x="210" y="858"/>
                </a:cubicBezTo>
                <a:cubicBezTo>
                  <a:pt x="204" y="858"/>
                  <a:pt x="204" y="858"/>
                  <a:pt x="204" y="858"/>
                </a:cubicBezTo>
                <a:cubicBezTo>
                  <a:pt x="199" y="866"/>
                  <a:pt x="199" y="866"/>
                  <a:pt x="199" y="866"/>
                </a:cubicBezTo>
                <a:cubicBezTo>
                  <a:pt x="185" y="866"/>
                  <a:pt x="172" y="874"/>
                  <a:pt x="173" y="878"/>
                </a:cubicBezTo>
                <a:cubicBezTo>
                  <a:pt x="174" y="881"/>
                  <a:pt x="168" y="884"/>
                  <a:pt x="168" y="884"/>
                </a:cubicBezTo>
                <a:cubicBezTo>
                  <a:pt x="162" y="886"/>
                  <a:pt x="162" y="886"/>
                  <a:pt x="162" y="886"/>
                </a:cubicBezTo>
                <a:cubicBezTo>
                  <a:pt x="158" y="893"/>
                  <a:pt x="158" y="893"/>
                  <a:pt x="158" y="893"/>
                </a:cubicBezTo>
                <a:cubicBezTo>
                  <a:pt x="150" y="895"/>
                  <a:pt x="150" y="895"/>
                  <a:pt x="150" y="895"/>
                </a:cubicBezTo>
                <a:cubicBezTo>
                  <a:pt x="148" y="909"/>
                  <a:pt x="148" y="909"/>
                  <a:pt x="148" y="909"/>
                </a:cubicBezTo>
                <a:cubicBezTo>
                  <a:pt x="144" y="912"/>
                  <a:pt x="144" y="912"/>
                  <a:pt x="144" y="912"/>
                </a:cubicBezTo>
                <a:cubicBezTo>
                  <a:pt x="144" y="918"/>
                  <a:pt x="144" y="918"/>
                  <a:pt x="144" y="918"/>
                </a:cubicBezTo>
                <a:cubicBezTo>
                  <a:pt x="140" y="920"/>
                  <a:pt x="140" y="920"/>
                  <a:pt x="140" y="920"/>
                </a:cubicBezTo>
                <a:cubicBezTo>
                  <a:pt x="140" y="923"/>
                  <a:pt x="140" y="923"/>
                  <a:pt x="140" y="923"/>
                </a:cubicBezTo>
                <a:cubicBezTo>
                  <a:pt x="133" y="924"/>
                  <a:pt x="133" y="924"/>
                  <a:pt x="133" y="924"/>
                </a:cubicBezTo>
                <a:cubicBezTo>
                  <a:pt x="137" y="934"/>
                  <a:pt x="137" y="934"/>
                  <a:pt x="137" y="934"/>
                </a:cubicBezTo>
                <a:cubicBezTo>
                  <a:pt x="142" y="936"/>
                  <a:pt x="142" y="936"/>
                  <a:pt x="142" y="936"/>
                </a:cubicBezTo>
                <a:cubicBezTo>
                  <a:pt x="152" y="938"/>
                  <a:pt x="148" y="949"/>
                  <a:pt x="148" y="949"/>
                </a:cubicBezTo>
                <a:cubicBezTo>
                  <a:pt x="153" y="950"/>
                  <a:pt x="153" y="950"/>
                  <a:pt x="153" y="950"/>
                </a:cubicBezTo>
                <a:cubicBezTo>
                  <a:pt x="156" y="957"/>
                  <a:pt x="156" y="957"/>
                  <a:pt x="156" y="957"/>
                </a:cubicBezTo>
                <a:cubicBezTo>
                  <a:pt x="161" y="968"/>
                  <a:pt x="161" y="968"/>
                  <a:pt x="161" y="968"/>
                </a:cubicBezTo>
                <a:cubicBezTo>
                  <a:pt x="163" y="976"/>
                  <a:pt x="169" y="974"/>
                  <a:pt x="172" y="974"/>
                </a:cubicBezTo>
                <a:cubicBezTo>
                  <a:pt x="174" y="973"/>
                  <a:pt x="177" y="982"/>
                  <a:pt x="177" y="982"/>
                </a:cubicBezTo>
                <a:cubicBezTo>
                  <a:pt x="204" y="982"/>
                  <a:pt x="204" y="982"/>
                  <a:pt x="204" y="982"/>
                </a:cubicBezTo>
                <a:cubicBezTo>
                  <a:pt x="204" y="982"/>
                  <a:pt x="202" y="985"/>
                  <a:pt x="207" y="986"/>
                </a:cubicBezTo>
                <a:cubicBezTo>
                  <a:pt x="212" y="988"/>
                  <a:pt x="242" y="989"/>
                  <a:pt x="244" y="987"/>
                </a:cubicBezTo>
                <a:cubicBezTo>
                  <a:pt x="242" y="981"/>
                  <a:pt x="260" y="980"/>
                  <a:pt x="267" y="985"/>
                </a:cubicBezTo>
                <a:cubicBezTo>
                  <a:pt x="275" y="990"/>
                  <a:pt x="285" y="987"/>
                  <a:pt x="285" y="987"/>
                </a:cubicBezTo>
                <a:cubicBezTo>
                  <a:pt x="295" y="999"/>
                  <a:pt x="295" y="999"/>
                  <a:pt x="295" y="999"/>
                </a:cubicBezTo>
                <a:cubicBezTo>
                  <a:pt x="301" y="1014"/>
                  <a:pt x="301" y="1014"/>
                  <a:pt x="301" y="1014"/>
                </a:cubicBezTo>
                <a:cubicBezTo>
                  <a:pt x="313" y="1017"/>
                  <a:pt x="313" y="1017"/>
                  <a:pt x="313" y="1017"/>
                </a:cubicBezTo>
                <a:cubicBezTo>
                  <a:pt x="321" y="1019"/>
                  <a:pt x="321" y="1019"/>
                  <a:pt x="321" y="1019"/>
                </a:cubicBezTo>
                <a:cubicBezTo>
                  <a:pt x="323" y="1031"/>
                  <a:pt x="323" y="1031"/>
                  <a:pt x="323" y="1031"/>
                </a:cubicBezTo>
                <a:cubicBezTo>
                  <a:pt x="329" y="1032"/>
                  <a:pt x="329" y="1032"/>
                  <a:pt x="329" y="1032"/>
                </a:cubicBezTo>
                <a:cubicBezTo>
                  <a:pt x="331" y="1039"/>
                  <a:pt x="331" y="1039"/>
                  <a:pt x="331" y="1039"/>
                </a:cubicBezTo>
                <a:cubicBezTo>
                  <a:pt x="339" y="1044"/>
                  <a:pt x="329" y="1056"/>
                  <a:pt x="329" y="1056"/>
                </a:cubicBezTo>
                <a:cubicBezTo>
                  <a:pt x="329" y="1071"/>
                  <a:pt x="329" y="1071"/>
                  <a:pt x="329" y="1071"/>
                </a:cubicBezTo>
                <a:cubicBezTo>
                  <a:pt x="335" y="1073"/>
                  <a:pt x="335" y="1073"/>
                  <a:pt x="335" y="1073"/>
                </a:cubicBezTo>
                <a:cubicBezTo>
                  <a:pt x="334" y="1079"/>
                  <a:pt x="334" y="1079"/>
                  <a:pt x="334" y="1079"/>
                </a:cubicBezTo>
                <a:cubicBezTo>
                  <a:pt x="343" y="1088"/>
                  <a:pt x="343" y="1088"/>
                  <a:pt x="343" y="1088"/>
                </a:cubicBezTo>
                <a:cubicBezTo>
                  <a:pt x="353" y="1088"/>
                  <a:pt x="353" y="1088"/>
                  <a:pt x="353" y="1088"/>
                </a:cubicBezTo>
                <a:cubicBezTo>
                  <a:pt x="378" y="1115"/>
                  <a:pt x="378" y="1115"/>
                  <a:pt x="378" y="1115"/>
                </a:cubicBezTo>
                <a:cubicBezTo>
                  <a:pt x="398" y="1121"/>
                  <a:pt x="398" y="1121"/>
                  <a:pt x="398" y="1121"/>
                </a:cubicBezTo>
                <a:cubicBezTo>
                  <a:pt x="401" y="1132"/>
                  <a:pt x="401" y="1132"/>
                  <a:pt x="401" y="1132"/>
                </a:cubicBezTo>
                <a:cubicBezTo>
                  <a:pt x="406" y="1131"/>
                  <a:pt x="406" y="1131"/>
                  <a:pt x="406" y="1131"/>
                </a:cubicBezTo>
                <a:cubicBezTo>
                  <a:pt x="410" y="1128"/>
                  <a:pt x="410" y="1128"/>
                  <a:pt x="410" y="1128"/>
                </a:cubicBezTo>
                <a:cubicBezTo>
                  <a:pt x="426" y="1127"/>
                  <a:pt x="426" y="1127"/>
                  <a:pt x="426" y="1127"/>
                </a:cubicBezTo>
                <a:cubicBezTo>
                  <a:pt x="434" y="1120"/>
                  <a:pt x="434" y="1120"/>
                  <a:pt x="434" y="1120"/>
                </a:cubicBezTo>
                <a:cubicBezTo>
                  <a:pt x="443" y="1119"/>
                  <a:pt x="443" y="1119"/>
                  <a:pt x="443" y="1119"/>
                </a:cubicBezTo>
                <a:cubicBezTo>
                  <a:pt x="517" y="1056"/>
                  <a:pt x="517" y="1056"/>
                  <a:pt x="517" y="1056"/>
                </a:cubicBezTo>
                <a:cubicBezTo>
                  <a:pt x="510" y="1052"/>
                  <a:pt x="510" y="1052"/>
                  <a:pt x="510" y="1052"/>
                </a:cubicBezTo>
                <a:cubicBezTo>
                  <a:pt x="510" y="1037"/>
                  <a:pt x="510" y="1037"/>
                  <a:pt x="510" y="1037"/>
                </a:cubicBezTo>
                <a:cubicBezTo>
                  <a:pt x="522" y="1028"/>
                  <a:pt x="523" y="1013"/>
                  <a:pt x="511" y="1011"/>
                </a:cubicBezTo>
                <a:cubicBezTo>
                  <a:pt x="503" y="1010"/>
                  <a:pt x="507" y="1001"/>
                  <a:pt x="515" y="1000"/>
                </a:cubicBezTo>
                <a:cubicBezTo>
                  <a:pt x="519" y="998"/>
                  <a:pt x="519" y="998"/>
                  <a:pt x="519" y="998"/>
                </a:cubicBezTo>
                <a:cubicBezTo>
                  <a:pt x="519" y="992"/>
                  <a:pt x="519" y="992"/>
                  <a:pt x="519" y="992"/>
                </a:cubicBezTo>
                <a:cubicBezTo>
                  <a:pt x="535" y="978"/>
                  <a:pt x="535" y="978"/>
                  <a:pt x="535" y="978"/>
                </a:cubicBezTo>
                <a:cubicBezTo>
                  <a:pt x="535" y="967"/>
                  <a:pt x="535" y="967"/>
                  <a:pt x="535" y="967"/>
                </a:cubicBezTo>
                <a:cubicBezTo>
                  <a:pt x="502" y="939"/>
                  <a:pt x="502" y="939"/>
                  <a:pt x="502" y="939"/>
                </a:cubicBezTo>
                <a:cubicBezTo>
                  <a:pt x="487" y="934"/>
                  <a:pt x="502" y="901"/>
                  <a:pt x="511" y="902"/>
                </a:cubicBezTo>
                <a:cubicBezTo>
                  <a:pt x="521" y="903"/>
                  <a:pt x="511" y="852"/>
                  <a:pt x="511" y="852"/>
                </a:cubicBezTo>
                <a:cubicBezTo>
                  <a:pt x="506" y="849"/>
                  <a:pt x="506" y="849"/>
                  <a:pt x="506" y="849"/>
                </a:cubicBezTo>
                <a:cubicBezTo>
                  <a:pt x="507" y="833"/>
                  <a:pt x="507" y="833"/>
                  <a:pt x="507" y="833"/>
                </a:cubicBezTo>
                <a:cubicBezTo>
                  <a:pt x="500" y="833"/>
                  <a:pt x="500" y="833"/>
                  <a:pt x="500" y="833"/>
                </a:cubicBezTo>
                <a:cubicBezTo>
                  <a:pt x="488" y="849"/>
                  <a:pt x="488" y="849"/>
                  <a:pt x="488" y="849"/>
                </a:cubicBezTo>
                <a:cubicBezTo>
                  <a:pt x="484" y="860"/>
                  <a:pt x="484" y="860"/>
                  <a:pt x="484" y="860"/>
                </a:cubicBezTo>
                <a:cubicBezTo>
                  <a:pt x="483" y="874"/>
                  <a:pt x="442" y="871"/>
                  <a:pt x="440" y="869"/>
                </a:cubicBezTo>
                <a:cubicBezTo>
                  <a:pt x="438" y="867"/>
                  <a:pt x="424" y="861"/>
                  <a:pt x="424" y="861"/>
                </a:cubicBezTo>
                <a:cubicBezTo>
                  <a:pt x="424" y="861"/>
                  <a:pt x="413" y="852"/>
                  <a:pt x="411" y="855"/>
                </a:cubicBezTo>
                <a:cubicBezTo>
                  <a:pt x="409" y="857"/>
                  <a:pt x="400" y="851"/>
                  <a:pt x="400" y="853"/>
                </a:cubicBezTo>
                <a:cubicBezTo>
                  <a:pt x="400" y="855"/>
                  <a:pt x="391" y="849"/>
                  <a:pt x="391" y="849"/>
                </a:cubicBezTo>
                <a:cubicBezTo>
                  <a:pt x="378" y="844"/>
                  <a:pt x="378" y="844"/>
                  <a:pt x="378" y="844"/>
                </a:cubicBezTo>
                <a:cubicBezTo>
                  <a:pt x="388" y="842"/>
                  <a:pt x="388" y="842"/>
                  <a:pt x="388" y="842"/>
                </a:cubicBezTo>
                <a:cubicBezTo>
                  <a:pt x="386" y="834"/>
                  <a:pt x="386" y="834"/>
                  <a:pt x="386" y="834"/>
                </a:cubicBezTo>
                <a:cubicBezTo>
                  <a:pt x="403" y="843"/>
                  <a:pt x="403" y="843"/>
                  <a:pt x="403" y="843"/>
                </a:cubicBezTo>
                <a:cubicBezTo>
                  <a:pt x="405" y="845"/>
                  <a:pt x="414" y="845"/>
                  <a:pt x="414" y="845"/>
                </a:cubicBezTo>
                <a:cubicBezTo>
                  <a:pt x="416" y="848"/>
                  <a:pt x="416" y="848"/>
                  <a:pt x="416" y="848"/>
                </a:cubicBezTo>
                <a:cubicBezTo>
                  <a:pt x="416" y="848"/>
                  <a:pt x="422" y="847"/>
                  <a:pt x="425" y="851"/>
                </a:cubicBezTo>
                <a:cubicBezTo>
                  <a:pt x="428" y="855"/>
                  <a:pt x="446" y="852"/>
                  <a:pt x="446" y="852"/>
                </a:cubicBezTo>
                <a:cubicBezTo>
                  <a:pt x="450" y="856"/>
                  <a:pt x="450" y="856"/>
                  <a:pt x="450" y="856"/>
                </a:cubicBezTo>
                <a:cubicBezTo>
                  <a:pt x="458" y="859"/>
                  <a:pt x="458" y="859"/>
                  <a:pt x="458" y="859"/>
                </a:cubicBezTo>
                <a:cubicBezTo>
                  <a:pt x="478" y="860"/>
                  <a:pt x="478" y="860"/>
                  <a:pt x="478" y="860"/>
                </a:cubicBezTo>
                <a:cubicBezTo>
                  <a:pt x="479" y="847"/>
                  <a:pt x="479" y="847"/>
                  <a:pt x="479" y="847"/>
                </a:cubicBezTo>
                <a:cubicBezTo>
                  <a:pt x="483" y="843"/>
                  <a:pt x="483" y="843"/>
                  <a:pt x="483" y="843"/>
                </a:cubicBezTo>
                <a:cubicBezTo>
                  <a:pt x="482" y="835"/>
                  <a:pt x="482" y="835"/>
                  <a:pt x="482" y="835"/>
                </a:cubicBezTo>
                <a:cubicBezTo>
                  <a:pt x="487" y="830"/>
                  <a:pt x="487" y="830"/>
                  <a:pt x="487" y="830"/>
                </a:cubicBezTo>
                <a:cubicBezTo>
                  <a:pt x="487" y="824"/>
                  <a:pt x="487" y="824"/>
                  <a:pt x="487" y="824"/>
                </a:cubicBezTo>
                <a:cubicBezTo>
                  <a:pt x="491" y="822"/>
                  <a:pt x="491" y="822"/>
                  <a:pt x="491" y="822"/>
                </a:cubicBezTo>
                <a:cubicBezTo>
                  <a:pt x="492" y="808"/>
                  <a:pt x="492" y="808"/>
                  <a:pt x="492" y="808"/>
                </a:cubicBezTo>
                <a:cubicBezTo>
                  <a:pt x="495" y="807"/>
                  <a:pt x="495" y="807"/>
                  <a:pt x="495" y="807"/>
                </a:cubicBezTo>
                <a:cubicBezTo>
                  <a:pt x="495" y="774"/>
                  <a:pt x="495" y="774"/>
                  <a:pt x="495" y="774"/>
                </a:cubicBezTo>
                <a:cubicBezTo>
                  <a:pt x="485" y="765"/>
                  <a:pt x="485" y="765"/>
                  <a:pt x="485" y="765"/>
                </a:cubicBezTo>
                <a:cubicBezTo>
                  <a:pt x="484" y="768"/>
                  <a:pt x="474" y="768"/>
                  <a:pt x="474" y="768"/>
                </a:cubicBezTo>
                <a:cubicBezTo>
                  <a:pt x="474" y="768"/>
                  <a:pt x="471" y="773"/>
                  <a:pt x="469" y="773"/>
                </a:cubicBezTo>
                <a:cubicBezTo>
                  <a:pt x="467" y="773"/>
                  <a:pt x="472" y="779"/>
                  <a:pt x="470" y="783"/>
                </a:cubicBezTo>
                <a:cubicBezTo>
                  <a:pt x="469" y="787"/>
                  <a:pt x="464" y="787"/>
                  <a:pt x="464" y="787"/>
                </a:cubicBezTo>
                <a:cubicBezTo>
                  <a:pt x="454" y="790"/>
                  <a:pt x="454" y="790"/>
                  <a:pt x="454" y="790"/>
                </a:cubicBezTo>
                <a:cubicBezTo>
                  <a:pt x="451" y="793"/>
                  <a:pt x="451" y="793"/>
                  <a:pt x="451" y="793"/>
                </a:cubicBezTo>
                <a:cubicBezTo>
                  <a:pt x="440" y="793"/>
                  <a:pt x="440" y="793"/>
                  <a:pt x="440" y="793"/>
                </a:cubicBezTo>
                <a:cubicBezTo>
                  <a:pt x="439" y="785"/>
                  <a:pt x="439" y="785"/>
                  <a:pt x="439" y="785"/>
                </a:cubicBezTo>
                <a:cubicBezTo>
                  <a:pt x="451" y="781"/>
                  <a:pt x="451" y="781"/>
                  <a:pt x="451" y="781"/>
                </a:cubicBezTo>
                <a:cubicBezTo>
                  <a:pt x="458" y="778"/>
                  <a:pt x="458" y="778"/>
                  <a:pt x="458" y="778"/>
                </a:cubicBezTo>
                <a:cubicBezTo>
                  <a:pt x="461" y="771"/>
                  <a:pt x="461" y="771"/>
                  <a:pt x="461" y="771"/>
                </a:cubicBezTo>
                <a:cubicBezTo>
                  <a:pt x="462" y="764"/>
                  <a:pt x="470" y="765"/>
                  <a:pt x="470" y="765"/>
                </a:cubicBezTo>
                <a:cubicBezTo>
                  <a:pt x="470" y="765"/>
                  <a:pt x="485" y="752"/>
                  <a:pt x="486" y="746"/>
                </a:cubicBezTo>
                <a:cubicBezTo>
                  <a:pt x="486" y="740"/>
                  <a:pt x="492" y="723"/>
                  <a:pt x="501" y="723"/>
                </a:cubicBezTo>
                <a:cubicBezTo>
                  <a:pt x="518" y="723"/>
                  <a:pt x="518" y="723"/>
                  <a:pt x="518" y="723"/>
                </a:cubicBezTo>
                <a:cubicBezTo>
                  <a:pt x="525" y="720"/>
                  <a:pt x="523" y="712"/>
                  <a:pt x="523" y="712"/>
                </a:cubicBezTo>
                <a:cubicBezTo>
                  <a:pt x="531" y="710"/>
                  <a:pt x="531" y="710"/>
                  <a:pt x="531" y="710"/>
                </a:cubicBezTo>
                <a:cubicBezTo>
                  <a:pt x="533" y="715"/>
                  <a:pt x="533" y="715"/>
                  <a:pt x="533" y="715"/>
                </a:cubicBezTo>
                <a:cubicBezTo>
                  <a:pt x="533" y="715"/>
                  <a:pt x="545" y="716"/>
                  <a:pt x="546" y="714"/>
                </a:cubicBezTo>
                <a:cubicBezTo>
                  <a:pt x="547" y="712"/>
                  <a:pt x="550" y="708"/>
                  <a:pt x="553" y="710"/>
                </a:cubicBezTo>
                <a:cubicBezTo>
                  <a:pt x="557" y="712"/>
                  <a:pt x="567" y="705"/>
                  <a:pt x="567" y="705"/>
                </a:cubicBezTo>
                <a:cubicBezTo>
                  <a:pt x="568" y="700"/>
                  <a:pt x="585" y="702"/>
                  <a:pt x="585" y="702"/>
                </a:cubicBezTo>
                <a:cubicBezTo>
                  <a:pt x="587" y="696"/>
                  <a:pt x="587" y="696"/>
                  <a:pt x="587" y="696"/>
                </a:cubicBezTo>
                <a:cubicBezTo>
                  <a:pt x="587" y="696"/>
                  <a:pt x="575" y="681"/>
                  <a:pt x="573" y="681"/>
                </a:cubicBezTo>
                <a:cubicBezTo>
                  <a:pt x="571" y="681"/>
                  <a:pt x="561" y="671"/>
                  <a:pt x="559" y="675"/>
                </a:cubicBezTo>
                <a:cubicBezTo>
                  <a:pt x="549" y="672"/>
                  <a:pt x="549" y="657"/>
                  <a:pt x="549" y="657"/>
                </a:cubicBezTo>
                <a:cubicBezTo>
                  <a:pt x="545" y="648"/>
                  <a:pt x="545" y="648"/>
                  <a:pt x="545" y="648"/>
                </a:cubicBezTo>
                <a:cubicBezTo>
                  <a:pt x="545" y="642"/>
                  <a:pt x="535" y="631"/>
                  <a:pt x="533" y="632"/>
                </a:cubicBezTo>
                <a:cubicBezTo>
                  <a:pt x="523" y="625"/>
                  <a:pt x="531" y="616"/>
                  <a:pt x="533" y="615"/>
                </a:cubicBezTo>
                <a:cubicBezTo>
                  <a:pt x="536" y="615"/>
                  <a:pt x="543" y="605"/>
                  <a:pt x="543" y="605"/>
                </a:cubicBezTo>
                <a:cubicBezTo>
                  <a:pt x="546" y="596"/>
                  <a:pt x="546" y="596"/>
                  <a:pt x="546" y="596"/>
                </a:cubicBezTo>
                <a:cubicBezTo>
                  <a:pt x="557" y="592"/>
                  <a:pt x="557" y="592"/>
                  <a:pt x="557" y="592"/>
                </a:cubicBezTo>
                <a:cubicBezTo>
                  <a:pt x="559" y="584"/>
                  <a:pt x="559" y="584"/>
                  <a:pt x="559" y="584"/>
                </a:cubicBezTo>
                <a:cubicBezTo>
                  <a:pt x="553" y="583"/>
                  <a:pt x="553" y="583"/>
                  <a:pt x="553" y="583"/>
                </a:cubicBezTo>
                <a:cubicBezTo>
                  <a:pt x="553" y="583"/>
                  <a:pt x="559" y="571"/>
                  <a:pt x="563" y="571"/>
                </a:cubicBezTo>
                <a:cubicBezTo>
                  <a:pt x="566" y="571"/>
                  <a:pt x="588" y="571"/>
                  <a:pt x="590" y="569"/>
                </a:cubicBezTo>
                <a:cubicBezTo>
                  <a:pt x="592" y="568"/>
                  <a:pt x="596" y="557"/>
                  <a:pt x="596" y="555"/>
                </a:cubicBezTo>
                <a:cubicBezTo>
                  <a:pt x="596" y="553"/>
                  <a:pt x="601" y="552"/>
                  <a:pt x="603" y="552"/>
                </a:cubicBezTo>
                <a:cubicBezTo>
                  <a:pt x="605" y="551"/>
                  <a:pt x="610" y="546"/>
                  <a:pt x="611" y="543"/>
                </a:cubicBezTo>
                <a:cubicBezTo>
                  <a:pt x="613" y="540"/>
                  <a:pt x="608" y="523"/>
                  <a:pt x="605" y="52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C6BA5F30-E91C-4B92-ACCC-41B8EEA23937}"/>
              </a:ext>
            </a:extLst>
          </p:cNvPr>
          <p:cNvSpPr>
            <a:spLocks noEditPoints="1"/>
          </p:cNvSpPr>
          <p:nvPr/>
        </p:nvSpPr>
        <p:spPr bwMode="auto">
          <a:xfrm>
            <a:off x="5634863" y="2979788"/>
            <a:ext cx="96954" cy="100400"/>
          </a:xfrm>
          <a:custGeom>
            <a:avLst/>
            <a:gdLst>
              <a:gd name="T0" fmla="*/ 33 w 40"/>
              <a:gd name="T1" fmla="*/ 21 h 39"/>
              <a:gd name="T2" fmla="*/ 37 w 40"/>
              <a:gd name="T3" fmla="*/ 24 h 39"/>
              <a:gd name="T4" fmla="*/ 38 w 40"/>
              <a:gd name="T5" fmla="*/ 27 h 39"/>
              <a:gd name="T6" fmla="*/ 36 w 40"/>
              <a:gd name="T7" fmla="*/ 31 h 39"/>
              <a:gd name="T8" fmla="*/ 34 w 40"/>
              <a:gd name="T9" fmla="*/ 36 h 39"/>
              <a:gd name="T10" fmla="*/ 29 w 40"/>
              <a:gd name="T11" fmla="*/ 36 h 39"/>
              <a:gd name="T12" fmla="*/ 24 w 40"/>
              <a:gd name="T13" fmla="*/ 35 h 39"/>
              <a:gd name="T14" fmla="*/ 23 w 40"/>
              <a:gd name="T15" fmla="*/ 39 h 39"/>
              <a:gd name="T16" fmla="*/ 15 w 40"/>
              <a:gd name="T17" fmla="*/ 37 h 39"/>
              <a:gd name="T18" fmla="*/ 17 w 40"/>
              <a:gd name="T19" fmla="*/ 34 h 39"/>
              <a:gd name="T20" fmla="*/ 17 w 40"/>
              <a:gd name="T21" fmla="*/ 30 h 39"/>
              <a:gd name="T22" fmla="*/ 21 w 40"/>
              <a:gd name="T23" fmla="*/ 27 h 39"/>
              <a:gd name="T24" fmla="*/ 23 w 40"/>
              <a:gd name="T25" fmla="*/ 23 h 39"/>
              <a:gd name="T26" fmla="*/ 25 w 40"/>
              <a:gd name="T27" fmla="*/ 19 h 39"/>
              <a:gd name="T28" fmla="*/ 21 w 40"/>
              <a:gd name="T29" fmla="*/ 16 h 39"/>
              <a:gd name="T30" fmla="*/ 21 w 40"/>
              <a:gd name="T31" fmla="*/ 9 h 39"/>
              <a:gd name="T32" fmla="*/ 21 w 40"/>
              <a:gd name="T33" fmla="*/ 5 h 39"/>
              <a:gd name="T34" fmla="*/ 33 w 40"/>
              <a:gd name="T35" fmla="*/ 4 h 39"/>
              <a:gd name="T36" fmla="*/ 33 w 40"/>
              <a:gd name="T37" fmla="*/ 12 h 39"/>
              <a:gd name="T38" fmla="*/ 36 w 40"/>
              <a:gd name="T39" fmla="*/ 13 h 39"/>
              <a:gd name="T40" fmla="*/ 33 w 40"/>
              <a:gd name="T41" fmla="*/ 16 h 39"/>
              <a:gd name="T42" fmla="*/ 31 w 40"/>
              <a:gd name="T43" fmla="*/ 19 h 39"/>
              <a:gd name="T44" fmla="*/ 33 w 40"/>
              <a:gd name="T45" fmla="*/ 21 h 39"/>
              <a:gd name="T46" fmla="*/ 0 w 40"/>
              <a:gd name="T47" fmla="*/ 26 h 39"/>
              <a:gd name="T48" fmla="*/ 9 w 40"/>
              <a:gd name="T49" fmla="*/ 14 h 39"/>
              <a:gd name="T50" fmla="*/ 15 w 40"/>
              <a:gd name="T51" fmla="*/ 14 h 39"/>
              <a:gd name="T52" fmla="*/ 16 w 40"/>
              <a:gd name="T53" fmla="*/ 20 h 39"/>
              <a:gd name="T54" fmla="*/ 12 w 40"/>
              <a:gd name="T55" fmla="*/ 29 h 39"/>
              <a:gd name="T56" fmla="*/ 4 w 40"/>
              <a:gd name="T57" fmla="*/ 32 h 39"/>
              <a:gd name="T58" fmla="*/ 0 w 40"/>
              <a:gd name="T59" fmla="*/ 26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0" h="39">
                <a:moveTo>
                  <a:pt x="33" y="21"/>
                </a:moveTo>
                <a:cubicBezTo>
                  <a:pt x="34" y="20"/>
                  <a:pt x="35" y="24"/>
                  <a:pt x="37" y="24"/>
                </a:cubicBezTo>
                <a:cubicBezTo>
                  <a:pt x="39" y="23"/>
                  <a:pt x="40" y="27"/>
                  <a:pt x="38" y="27"/>
                </a:cubicBezTo>
                <a:cubicBezTo>
                  <a:pt x="36" y="27"/>
                  <a:pt x="36" y="30"/>
                  <a:pt x="36" y="31"/>
                </a:cubicBezTo>
                <a:cubicBezTo>
                  <a:pt x="36" y="32"/>
                  <a:pt x="36" y="35"/>
                  <a:pt x="34" y="36"/>
                </a:cubicBezTo>
                <a:cubicBezTo>
                  <a:pt x="33" y="38"/>
                  <a:pt x="31" y="37"/>
                  <a:pt x="29" y="36"/>
                </a:cubicBezTo>
                <a:cubicBezTo>
                  <a:pt x="27" y="35"/>
                  <a:pt x="26" y="35"/>
                  <a:pt x="24" y="35"/>
                </a:cubicBezTo>
                <a:cubicBezTo>
                  <a:pt x="21" y="35"/>
                  <a:pt x="23" y="39"/>
                  <a:pt x="23" y="39"/>
                </a:cubicBezTo>
                <a:cubicBezTo>
                  <a:pt x="23" y="39"/>
                  <a:pt x="13" y="38"/>
                  <a:pt x="15" y="37"/>
                </a:cubicBezTo>
                <a:cubicBezTo>
                  <a:pt x="17" y="35"/>
                  <a:pt x="19" y="35"/>
                  <a:pt x="17" y="34"/>
                </a:cubicBezTo>
                <a:cubicBezTo>
                  <a:pt x="16" y="33"/>
                  <a:pt x="17" y="32"/>
                  <a:pt x="17" y="30"/>
                </a:cubicBezTo>
                <a:cubicBezTo>
                  <a:pt x="17" y="27"/>
                  <a:pt x="22" y="28"/>
                  <a:pt x="21" y="27"/>
                </a:cubicBezTo>
                <a:cubicBezTo>
                  <a:pt x="19" y="25"/>
                  <a:pt x="21" y="20"/>
                  <a:pt x="23" y="23"/>
                </a:cubicBezTo>
                <a:cubicBezTo>
                  <a:pt x="25" y="19"/>
                  <a:pt x="25" y="19"/>
                  <a:pt x="25" y="19"/>
                </a:cubicBezTo>
                <a:cubicBezTo>
                  <a:pt x="23" y="18"/>
                  <a:pt x="24" y="17"/>
                  <a:pt x="21" y="16"/>
                </a:cubicBezTo>
                <a:cubicBezTo>
                  <a:pt x="18" y="15"/>
                  <a:pt x="21" y="9"/>
                  <a:pt x="21" y="9"/>
                </a:cubicBezTo>
                <a:cubicBezTo>
                  <a:pt x="21" y="5"/>
                  <a:pt x="21" y="5"/>
                  <a:pt x="21" y="5"/>
                </a:cubicBezTo>
                <a:cubicBezTo>
                  <a:pt x="22" y="0"/>
                  <a:pt x="32" y="0"/>
                  <a:pt x="33" y="4"/>
                </a:cubicBezTo>
                <a:cubicBezTo>
                  <a:pt x="33" y="9"/>
                  <a:pt x="33" y="12"/>
                  <a:pt x="33" y="12"/>
                </a:cubicBezTo>
                <a:cubicBezTo>
                  <a:pt x="36" y="13"/>
                  <a:pt x="36" y="13"/>
                  <a:pt x="36" y="13"/>
                </a:cubicBezTo>
                <a:cubicBezTo>
                  <a:pt x="36" y="13"/>
                  <a:pt x="35" y="16"/>
                  <a:pt x="33" y="16"/>
                </a:cubicBezTo>
                <a:cubicBezTo>
                  <a:pt x="30" y="16"/>
                  <a:pt x="33" y="17"/>
                  <a:pt x="31" y="19"/>
                </a:cubicBezTo>
                <a:cubicBezTo>
                  <a:pt x="33" y="21"/>
                  <a:pt x="33" y="21"/>
                  <a:pt x="33" y="21"/>
                </a:cubicBezTo>
                <a:close/>
                <a:moveTo>
                  <a:pt x="0" y="26"/>
                </a:moveTo>
                <a:cubicBezTo>
                  <a:pt x="2" y="23"/>
                  <a:pt x="5" y="10"/>
                  <a:pt x="9" y="14"/>
                </a:cubicBezTo>
                <a:cubicBezTo>
                  <a:pt x="13" y="18"/>
                  <a:pt x="15" y="14"/>
                  <a:pt x="15" y="14"/>
                </a:cubicBezTo>
                <a:cubicBezTo>
                  <a:pt x="15" y="14"/>
                  <a:pt x="17" y="16"/>
                  <a:pt x="16" y="20"/>
                </a:cubicBezTo>
                <a:cubicBezTo>
                  <a:pt x="15" y="24"/>
                  <a:pt x="14" y="29"/>
                  <a:pt x="12" y="29"/>
                </a:cubicBezTo>
                <a:cubicBezTo>
                  <a:pt x="9" y="30"/>
                  <a:pt x="7" y="31"/>
                  <a:pt x="4" y="32"/>
                </a:cubicBezTo>
                <a:cubicBezTo>
                  <a:pt x="2" y="32"/>
                  <a:pt x="0" y="26"/>
                  <a:pt x="0" y="2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426128F-1593-4340-A263-889E023542C4}"/>
              </a:ext>
            </a:extLst>
          </p:cNvPr>
          <p:cNvSpPr txBox="1"/>
          <p:nvPr/>
        </p:nvSpPr>
        <p:spPr>
          <a:xfrm>
            <a:off x="2746287" y="4948839"/>
            <a:ext cx="61253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FFFF"/>
                </a:solidFill>
                <a:latin typeface="Arial Narrow" panose="020B0606020202030204" pitchFamily="34" charset="0"/>
              </a:rPr>
              <a:t>United Nations</a:t>
            </a:r>
          </a:p>
        </p:txBody>
      </p:sp>
    </p:spTree>
    <p:extLst>
      <p:ext uri="{BB962C8B-B14F-4D97-AF65-F5344CB8AC3E}">
        <p14:creationId xmlns:p14="http://schemas.microsoft.com/office/powerpoint/2010/main" val="4008761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04540F8-75AF-4316-B863-AB142FC25AA4}"/>
              </a:ext>
            </a:extLst>
          </p:cNvPr>
          <p:cNvSpPr/>
          <p:nvPr/>
        </p:nvSpPr>
        <p:spPr>
          <a:xfrm>
            <a:off x="6720161" y="1289931"/>
            <a:ext cx="2448312" cy="901180"/>
          </a:xfrm>
          <a:prstGeom prst="rect">
            <a:avLst/>
          </a:prstGeom>
          <a:solidFill>
            <a:srgbClr val="009E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DC9969F-4233-43D6-90A8-0E7B2884F399}"/>
              </a:ext>
            </a:extLst>
          </p:cNvPr>
          <p:cNvGrpSpPr/>
          <p:nvPr/>
        </p:nvGrpSpPr>
        <p:grpSpPr>
          <a:xfrm>
            <a:off x="1078992" y="1162824"/>
            <a:ext cx="4636008" cy="4050792"/>
            <a:chOff x="-5982980" y="-1739033"/>
            <a:chExt cx="4636008" cy="4050792"/>
          </a:xfrm>
          <a:solidFill>
            <a:srgbClr val="009EDB"/>
          </a:solidFill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45E8E42-DAD7-4E5D-A2D2-4494D64547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5982980" y="-1575116"/>
              <a:ext cx="2936336" cy="3886875"/>
            </a:xfrm>
            <a:custGeom>
              <a:avLst/>
              <a:gdLst>
                <a:gd name="T0" fmla="*/ 1153 w 1191"/>
                <a:gd name="T1" fmla="*/ 1518 h 1518"/>
                <a:gd name="T2" fmla="*/ 723 w 1191"/>
                <a:gd name="T3" fmla="*/ 1409 h 1518"/>
                <a:gd name="T4" fmla="*/ 364 w 1191"/>
                <a:gd name="T5" fmla="*/ 1366 h 1518"/>
                <a:gd name="T6" fmla="*/ 843 w 1191"/>
                <a:gd name="T7" fmla="*/ 1309 h 1518"/>
                <a:gd name="T8" fmla="*/ 209 w 1191"/>
                <a:gd name="T9" fmla="*/ 1208 h 1518"/>
                <a:gd name="T10" fmla="*/ 607 w 1191"/>
                <a:gd name="T11" fmla="*/ 1307 h 1518"/>
                <a:gd name="T12" fmla="*/ 403 w 1191"/>
                <a:gd name="T13" fmla="*/ 1092 h 1518"/>
                <a:gd name="T14" fmla="*/ 726 w 1191"/>
                <a:gd name="T15" fmla="*/ 1312 h 1518"/>
                <a:gd name="T16" fmla="*/ 377 w 1191"/>
                <a:gd name="T17" fmla="*/ 1347 h 1518"/>
                <a:gd name="T18" fmla="*/ 68 w 1191"/>
                <a:gd name="T19" fmla="*/ 976 h 1518"/>
                <a:gd name="T20" fmla="*/ 406 w 1191"/>
                <a:gd name="T21" fmla="*/ 1223 h 1518"/>
                <a:gd name="T22" fmla="*/ 347 w 1191"/>
                <a:gd name="T23" fmla="*/ 1156 h 1518"/>
                <a:gd name="T24" fmla="*/ 364 w 1191"/>
                <a:gd name="T25" fmla="*/ 1035 h 1518"/>
                <a:gd name="T26" fmla="*/ 233 w 1191"/>
                <a:gd name="T27" fmla="*/ 1199 h 1518"/>
                <a:gd name="T28" fmla="*/ 9 w 1191"/>
                <a:gd name="T29" fmla="*/ 725 h 1518"/>
                <a:gd name="T30" fmla="*/ 230 w 1191"/>
                <a:gd name="T31" fmla="*/ 1037 h 1518"/>
                <a:gd name="T32" fmla="*/ 191 w 1191"/>
                <a:gd name="T33" fmla="*/ 874 h 1518"/>
                <a:gd name="T34" fmla="*/ 271 w 1191"/>
                <a:gd name="T35" fmla="*/ 1052 h 1518"/>
                <a:gd name="T36" fmla="*/ 141 w 1191"/>
                <a:gd name="T37" fmla="*/ 1014 h 1518"/>
                <a:gd name="T38" fmla="*/ 9 w 1191"/>
                <a:gd name="T39" fmla="*/ 725 h 1518"/>
                <a:gd name="T40" fmla="*/ 33 w 1191"/>
                <a:gd name="T41" fmla="*/ 451 h 1518"/>
                <a:gd name="T42" fmla="*/ 130 w 1191"/>
                <a:gd name="T43" fmla="*/ 819 h 1518"/>
                <a:gd name="T44" fmla="*/ 198 w 1191"/>
                <a:gd name="T45" fmla="*/ 559 h 1518"/>
                <a:gd name="T46" fmla="*/ 211 w 1191"/>
                <a:gd name="T47" fmla="*/ 631 h 1518"/>
                <a:gd name="T48" fmla="*/ 163 w 1191"/>
                <a:gd name="T49" fmla="*/ 906 h 1518"/>
                <a:gd name="T50" fmla="*/ 29 w 1191"/>
                <a:gd name="T51" fmla="*/ 711 h 1518"/>
                <a:gd name="T52" fmla="*/ 50 w 1191"/>
                <a:gd name="T53" fmla="*/ 412 h 1518"/>
                <a:gd name="T54" fmla="*/ 130 w 1191"/>
                <a:gd name="T55" fmla="*/ 210 h 1518"/>
                <a:gd name="T56" fmla="*/ 113 w 1191"/>
                <a:gd name="T57" fmla="*/ 559 h 1518"/>
                <a:gd name="T58" fmla="*/ 122 w 1191"/>
                <a:gd name="T59" fmla="*/ 530 h 1518"/>
                <a:gd name="T60" fmla="*/ 278 w 1191"/>
                <a:gd name="T61" fmla="*/ 316 h 1518"/>
                <a:gd name="T62" fmla="*/ 113 w 1191"/>
                <a:gd name="T63" fmla="*/ 666 h 1518"/>
                <a:gd name="T64" fmla="*/ 183 w 1191"/>
                <a:gd name="T65" fmla="*/ 148 h 1518"/>
                <a:gd name="T66" fmla="*/ 188 w 1191"/>
                <a:gd name="T67" fmla="*/ 282 h 1518"/>
                <a:gd name="T68" fmla="*/ 166 w 1191"/>
                <a:gd name="T69" fmla="*/ 357 h 1518"/>
                <a:gd name="T70" fmla="*/ 358 w 1191"/>
                <a:gd name="T71" fmla="*/ 144 h 1518"/>
                <a:gd name="T72" fmla="*/ 140 w 1191"/>
                <a:gd name="T73" fmla="*/ 439 h 1518"/>
                <a:gd name="T74" fmla="*/ 183 w 1191"/>
                <a:gd name="T75" fmla="*/ 148 h 1518"/>
                <a:gd name="T76" fmla="*/ 330 w 1191"/>
                <a:gd name="T77" fmla="*/ 147 h 1518"/>
                <a:gd name="T78" fmla="*/ 268 w 1191"/>
                <a:gd name="T79" fmla="*/ 120 h 1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91" h="1518">
                  <a:moveTo>
                    <a:pt x="1191" y="1484"/>
                  </a:moveTo>
                  <a:cubicBezTo>
                    <a:pt x="1180" y="1496"/>
                    <a:pt x="1166" y="1508"/>
                    <a:pt x="1153" y="1518"/>
                  </a:cubicBezTo>
                  <a:cubicBezTo>
                    <a:pt x="1068" y="1430"/>
                    <a:pt x="968" y="1333"/>
                    <a:pt x="874" y="1333"/>
                  </a:cubicBezTo>
                  <a:cubicBezTo>
                    <a:pt x="815" y="1333"/>
                    <a:pt x="773" y="1378"/>
                    <a:pt x="723" y="1409"/>
                  </a:cubicBezTo>
                  <a:cubicBezTo>
                    <a:pt x="655" y="1453"/>
                    <a:pt x="561" y="1478"/>
                    <a:pt x="480" y="1446"/>
                  </a:cubicBezTo>
                  <a:cubicBezTo>
                    <a:pt x="437" y="1429"/>
                    <a:pt x="395" y="1405"/>
                    <a:pt x="364" y="1366"/>
                  </a:cubicBezTo>
                  <a:cubicBezTo>
                    <a:pt x="427" y="1409"/>
                    <a:pt x="522" y="1415"/>
                    <a:pt x="593" y="1386"/>
                  </a:cubicBezTo>
                  <a:cubicBezTo>
                    <a:pt x="673" y="1353"/>
                    <a:pt x="753" y="1309"/>
                    <a:pt x="843" y="1309"/>
                  </a:cubicBezTo>
                  <a:cubicBezTo>
                    <a:pt x="976" y="1309"/>
                    <a:pt x="1102" y="1399"/>
                    <a:pt x="1191" y="1484"/>
                  </a:cubicBezTo>
                  <a:close/>
                  <a:moveTo>
                    <a:pt x="209" y="1208"/>
                  </a:moveTo>
                  <a:cubicBezTo>
                    <a:pt x="297" y="1308"/>
                    <a:pt x="440" y="1276"/>
                    <a:pt x="558" y="1301"/>
                  </a:cubicBezTo>
                  <a:cubicBezTo>
                    <a:pt x="574" y="1304"/>
                    <a:pt x="589" y="1310"/>
                    <a:pt x="607" y="1307"/>
                  </a:cubicBezTo>
                  <a:cubicBezTo>
                    <a:pt x="593" y="1298"/>
                    <a:pt x="575" y="1297"/>
                    <a:pt x="558" y="1291"/>
                  </a:cubicBezTo>
                  <a:cubicBezTo>
                    <a:pt x="467" y="1257"/>
                    <a:pt x="453" y="1159"/>
                    <a:pt x="403" y="1092"/>
                  </a:cubicBezTo>
                  <a:cubicBezTo>
                    <a:pt x="467" y="1134"/>
                    <a:pt x="520" y="1192"/>
                    <a:pt x="579" y="1247"/>
                  </a:cubicBezTo>
                  <a:cubicBezTo>
                    <a:pt x="621" y="1285"/>
                    <a:pt x="672" y="1301"/>
                    <a:pt x="726" y="1312"/>
                  </a:cubicBezTo>
                  <a:cubicBezTo>
                    <a:pt x="713" y="1317"/>
                    <a:pt x="696" y="1315"/>
                    <a:pt x="682" y="1319"/>
                  </a:cubicBezTo>
                  <a:cubicBezTo>
                    <a:pt x="586" y="1343"/>
                    <a:pt x="479" y="1380"/>
                    <a:pt x="377" y="1347"/>
                  </a:cubicBezTo>
                  <a:cubicBezTo>
                    <a:pt x="311" y="1325"/>
                    <a:pt x="242" y="1273"/>
                    <a:pt x="209" y="1208"/>
                  </a:cubicBezTo>
                  <a:close/>
                  <a:moveTo>
                    <a:pt x="68" y="976"/>
                  </a:moveTo>
                  <a:cubicBezTo>
                    <a:pt x="123" y="1100"/>
                    <a:pt x="261" y="1110"/>
                    <a:pt x="352" y="1186"/>
                  </a:cubicBezTo>
                  <a:cubicBezTo>
                    <a:pt x="370" y="1201"/>
                    <a:pt x="387" y="1214"/>
                    <a:pt x="406" y="1223"/>
                  </a:cubicBezTo>
                  <a:cubicBezTo>
                    <a:pt x="407" y="1222"/>
                    <a:pt x="407" y="1222"/>
                    <a:pt x="407" y="1222"/>
                  </a:cubicBezTo>
                  <a:cubicBezTo>
                    <a:pt x="386" y="1203"/>
                    <a:pt x="363" y="1180"/>
                    <a:pt x="347" y="1156"/>
                  </a:cubicBezTo>
                  <a:cubicBezTo>
                    <a:pt x="294" y="1080"/>
                    <a:pt x="312" y="976"/>
                    <a:pt x="271" y="895"/>
                  </a:cubicBezTo>
                  <a:cubicBezTo>
                    <a:pt x="308" y="939"/>
                    <a:pt x="342" y="984"/>
                    <a:pt x="364" y="1035"/>
                  </a:cubicBezTo>
                  <a:cubicBezTo>
                    <a:pt x="398" y="1116"/>
                    <a:pt x="409" y="1208"/>
                    <a:pt x="485" y="1270"/>
                  </a:cubicBezTo>
                  <a:cubicBezTo>
                    <a:pt x="403" y="1242"/>
                    <a:pt x="308" y="1248"/>
                    <a:pt x="233" y="1199"/>
                  </a:cubicBezTo>
                  <a:cubicBezTo>
                    <a:pt x="155" y="1148"/>
                    <a:pt x="83" y="1067"/>
                    <a:pt x="68" y="976"/>
                  </a:cubicBezTo>
                  <a:close/>
                  <a:moveTo>
                    <a:pt x="9" y="725"/>
                  </a:moveTo>
                  <a:cubicBezTo>
                    <a:pt x="17" y="834"/>
                    <a:pt x="134" y="893"/>
                    <a:pt x="189" y="982"/>
                  </a:cubicBezTo>
                  <a:cubicBezTo>
                    <a:pt x="201" y="1002"/>
                    <a:pt x="213" y="1022"/>
                    <a:pt x="230" y="1037"/>
                  </a:cubicBezTo>
                  <a:cubicBezTo>
                    <a:pt x="228" y="1025"/>
                    <a:pt x="218" y="1015"/>
                    <a:pt x="213" y="1004"/>
                  </a:cubicBezTo>
                  <a:cubicBezTo>
                    <a:pt x="195" y="965"/>
                    <a:pt x="187" y="920"/>
                    <a:pt x="191" y="874"/>
                  </a:cubicBezTo>
                  <a:cubicBezTo>
                    <a:pt x="197" y="819"/>
                    <a:pt x="220" y="767"/>
                    <a:pt x="211" y="708"/>
                  </a:cubicBezTo>
                  <a:cubicBezTo>
                    <a:pt x="259" y="811"/>
                    <a:pt x="244" y="940"/>
                    <a:pt x="271" y="1052"/>
                  </a:cubicBezTo>
                  <a:cubicBezTo>
                    <a:pt x="277" y="1077"/>
                    <a:pt x="292" y="1099"/>
                    <a:pt x="302" y="1122"/>
                  </a:cubicBezTo>
                  <a:cubicBezTo>
                    <a:pt x="255" y="1086"/>
                    <a:pt x="193" y="1054"/>
                    <a:pt x="141" y="1014"/>
                  </a:cubicBezTo>
                  <a:cubicBezTo>
                    <a:pt x="91" y="974"/>
                    <a:pt x="48" y="928"/>
                    <a:pt x="26" y="868"/>
                  </a:cubicBezTo>
                  <a:cubicBezTo>
                    <a:pt x="9" y="825"/>
                    <a:pt x="5" y="773"/>
                    <a:pt x="9" y="725"/>
                  </a:cubicBezTo>
                  <a:close/>
                  <a:moveTo>
                    <a:pt x="12" y="523"/>
                  </a:moveTo>
                  <a:cubicBezTo>
                    <a:pt x="18" y="498"/>
                    <a:pt x="22" y="473"/>
                    <a:pt x="33" y="451"/>
                  </a:cubicBezTo>
                  <a:cubicBezTo>
                    <a:pt x="13" y="554"/>
                    <a:pt x="81" y="629"/>
                    <a:pt x="105" y="718"/>
                  </a:cubicBezTo>
                  <a:cubicBezTo>
                    <a:pt x="114" y="752"/>
                    <a:pt x="117" y="787"/>
                    <a:pt x="130" y="819"/>
                  </a:cubicBezTo>
                  <a:cubicBezTo>
                    <a:pt x="132" y="819"/>
                    <a:pt x="133" y="818"/>
                    <a:pt x="133" y="817"/>
                  </a:cubicBezTo>
                  <a:cubicBezTo>
                    <a:pt x="100" y="722"/>
                    <a:pt x="149" y="634"/>
                    <a:pt x="198" y="559"/>
                  </a:cubicBezTo>
                  <a:cubicBezTo>
                    <a:pt x="210" y="540"/>
                    <a:pt x="217" y="517"/>
                    <a:pt x="222" y="493"/>
                  </a:cubicBezTo>
                  <a:cubicBezTo>
                    <a:pt x="228" y="536"/>
                    <a:pt x="219" y="586"/>
                    <a:pt x="211" y="631"/>
                  </a:cubicBezTo>
                  <a:cubicBezTo>
                    <a:pt x="200" y="688"/>
                    <a:pt x="181" y="741"/>
                    <a:pt x="165" y="797"/>
                  </a:cubicBezTo>
                  <a:cubicBezTo>
                    <a:pt x="155" y="831"/>
                    <a:pt x="158" y="870"/>
                    <a:pt x="163" y="906"/>
                  </a:cubicBezTo>
                  <a:cubicBezTo>
                    <a:pt x="158" y="902"/>
                    <a:pt x="158" y="902"/>
                    <a:pt x="158" y="902"/>
                  </a:cubicBezTo>
                  <a:cubicBezTo>
                    <a:pt x="122" y="836"/>
                    <a:pt x="51" y="784"/>
                    <a:pt x="29" y="711"/>
                  </a:cubicBezTo>
                  <a:cubicBezTo>
                    <a:pt x="12" y="653"/>
                    <a:pt x="0" y="586"/>
                    <a:pt x="12" y="523"/>
                  </a:cubicBezTo>
                  <a:close/>
                  <a:moveTo>
                    <a:pt x="50" y="412"/>
                  </a:moveTo>
                  <a:cubicBezTo>
                    <a:pt x="50" y="334"/>
                    <a:pt x="81" y="270"/>
                    <a:pt x="126" y="212"/>
                  </a:cubicBezTo>
                  <a:cubicBezTo>
                    <a:pt x="128" y="211"/>
                    <a:pt x="129" y="210"/>
                    <a:pt x="130" y="210"/>
                  </a:cubicBezTo>
                  <a:cubicBezTo>
                    <a:pt x="80" y="286"/>
                    <a:pt x="126" y="383"/>
                    <a:pt x="119" y="470"/>
                  </a:cubicBezTo>
                  <a:cubicBezTo>
                    <a:pt x="113" y="559"/>
                    <a:pt x="113" y="559"/>
                    <a:pt x="113" y="559"/>
                  </a:cubicBezTo>
                  <a:cubicBezTo>
                    <a:pt x="114" y="559"/>
                    <a:pt x="114" y="562"/>
                    <a:pt x="116" y="561"/>
                  </a:cubicBezTo>
                  <a:cubicBezTo>
                    <a:pt x="119" y="551"/>
                    <a:pt x="120" y="540"/>
                    <a:pt x="122" y="530"/>
                  </a:cubicBezTo>
                  <a:cubicBezTo>
                    <a:pt x="134" y="458"/>
                    <a:pt x="197" y="409"/>
                    <a:pt x="250" y="358"/>
                  </a:cubicBezTo>
                  <a:cubicBezTo>
                    <a:pt x="262" y="346"/>
                    <a:pt x="272" y="332"/>
                    <a:pt x="278" y="316"/>
                  </a:cubicBezTo>
                  <a:cubicBezTo>
                    <a:pt x="274" y="352"/>
                    <a:pt x="264" y="389"/>
                    <a:pt x="248" y="421"/>
                  </a:cubicBezTo>
                  <a:cubicBezTo>
                    <a:pt x="206" y="505"/>
                    <a:pt x="127" y="572"/>
                    <a:pt x="113" y="666"/>
                  </a:cubicBezTo>
                  <a:cubicBezTo>
                    <a:pt x="106" y="576"/>
                    <a:pt x="50" y="508"/>
                    <a:pt x="50" y="412"/>
                  </a:cubicBezTo>
                  <a:close/>
                  <a:moveTo>
                    <a:pt x="183" y="148"/>
                  </a:moveTo>
                  <a:cubicBezTo>
                    <a:pt x="208" y="120"/>
                    <a:pt x="236" y="98"/>
                    <a:pt x="270" y="90"/>
                  </a:cubicBezTo>
                  <a:cubicBezTo>
                    <a:pt x="205" y="135"/>
                    <a:pt x="208" y="215"/>
                    <a:pt x="188" y="282"/>
                  </a:cubicBezTo>
                  <a:cubicBezTo>
                    <a:pt x="181" y="307"/>
                    <a:pt x="170" y="330"/>
                    <a:pt x="164" y="355"/>
                  </a:cubicBezTo>
                  <a:cubicBezTo>
                    <a:pt x="166" y="357"/>
                    <a:pt x="166" y="357"/>
                    <a:pt x="166" y="357"/>
                  </a:cubicBezTo>
                  <a:cubicBezTo>
                    <a:pt x="177" y="328"/>
                    <a:pt x="195" y="300"/>
                    <a:pt x="220" y="277"/>
                  </a:cubicBezTo>
                  <a:cubicBezTo>
                    <a:pt x="266" y="234"/>
                    <a:pt x="335" y="208"/>
                    <a:pt x="358" y="144"/>
                  </a:cubicBezTo>
                  <a:cubicBezTo>
                    <a:pt x="357" y="232"/>
                    <a:pt x="282" y="300"/>
                    <a:pt x="213" y="352"/>
                  </a:cubicBezTo>
                  <a:cubicBezTo>
                    <a:pt x="182" y="375"/>
                    <a:pt x="156" y="406"/>
                    <a:pt x="140" y="439"/>
                  </a:cubicBezTo>
                  <a:cubicBezTo>
                    <a:pt x="142" y="415"/>
                    <a:pt x="144" y="394"/>
                    <a:pt x="142" y="370"/>
                  </a:cubicBezTo>
                  <a:cubicBezTo>
                    <a:pt x="134" y="293"/>
                    <a:pt x="130" y="207"/>
                    <a:pt x="183" y="148"/>
                  </a:cubicBezTo>
                  <a:close/>
                  <a:moveTo>
                    <a:pt x="448" y="0"/>
                  </a:moveTo>
                  <a:cubicBezTo>
                    <a:pt x="400" y="42"/>
                    <a:pt x="367" y="97"/>
                    <a:pt x="330" y="147"/>
                  </a:cubicBezTo>
                  <a:cubicBezTo>
                    <a:pt x="299" y="188"/>
                    <a:pt x="256" y="213"/>
                    <a:pt x="220" y="247"/>
                  </a:cubicBezTo>
                  <a:cubicBezTo>
                    <a:pt x="240" y="206"/>
                    <a:pt x="243" y="159"/>
                    <a:pt x="268" y="120"/>
                  </a:cubicBezTo>
                  <a:cubicBezTo>
                    <a:pt x="311" y="52"/>
                    <a:pt x="382" y="25"/>
                    <a:pt x="4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95793F5A-1312-4B21-8843-409CEFD143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283308" y="-1575116"/>
              <a:ext cx="2936336" cy="3886875"/>
            </a:xfrm>
            <a:custGeom>
              <a:avLst/>
              <a:gdLst>
                <a:gd name="T0" fmla="*/ 38 w 1191"/>
                <a:gd name="T1" fmla="*/ 1518 h 1518"/>
                <a:gd name="T2" fmla="*/ 468 w 1191"/>
                <a:gd name="T3" fmla="*/ 1409 h 1518"/>
                <a:gd name="T4" fmla="*/ 827 w 1191"/>
                <a:gd name="T5" fmla="*/ 1366 h 1518"/>
                <a:gd name="T6" fmla="*/ 348 w 1191"/>
                <a:gd name="T7" fmla="*/ 1309 h 1518"/>
                <a:gd name="T8" fmla="*/ 982 w 1191"/>
                <a:gd name="T9" fmla="*/ 1208 h 1518"/>
                <a:gd name="T10" fmla="*/ 584 w 1191"/>
                <a:gd name="T11" fmla="*/ 1307 h 1518"/>
                <a:gd name="T12" fmla="*/ 788 w 1191"/>
                <a:gd name="T13" fmla="*/ 1092 h 1518"/>
                <a:gd name="T14" fmla="*/ 465 w 1191"/>
                <a:gd name="T15" fmla="*/ 1312 h 1518"/>
                <a:gd name="T16" fmla="*/ 814 w 1191"/>
                <a:gd name="T17" fmla="*/ 1347 h 1518"/>
                <a:gd name="T18" fmla="*/ 1123 w 1191"/>
                <a:gd name="T19" fmla="*/ 976 h 1518"/>
                <a:gd name="T20" fmla="*/ 785 w 1191"/>
                <a:gd name="T21" fmla="*/ 1223 h 1518"/>
                <a:gd name="T22" fmla="*/ 844 w 1191"/>
                <a:gd name="T23" fmla="*/ 1156 h 1518"/>
                <a:gd name="T24" fmla="*/ 827 w 1191"/>
                <a:gd name="T25" fmla="*/ 1035 h 1518"/>
                <a:gd name="T26" fmla="*/ 958 w 1191"/>
                <a:gd name="T27" fmla="*/ 1199 h 1518"/>
                <a:gd name="T28" fmla="*/ 1182 w 1191"/>
                <a:gd name="T29" fmla="*/ 725 h 1518"/>
                <a:gd name="T30" fmla="*/ 961 w 1191"/>
                <a:gd name="T31" fmla="*/ 1037 h 1518"/>
                <a:gd name="T32" fmla="*/ 1000 w 1191"/>
                <a:gd name="T33" fmla="*/ 874 h 1518"/>
                <a:gd name="T34" fmla="*/ 920 w 1191"/>
                <a:gd name="T35" fmla="*/ 1052 h 1518"/>
                <a:gd name="T36" fmla="*/ 1050 w 1191"/>
                <a:gd name="T37" fmla="*/ 1014 h 1518"/>
                <a:gd name="T38" fmla="*/ 1182 w 1191"/>
                <a:gd name="T39" fmla="*/ 725 h 1518"/>
                <a:gd name="T40" fmla="*/ 1158 w 1191"/>
                <a:gd name="T41" fmla="*/ 451 h 1518"/>
                <a:gd name="T42" fmla="*/ 1061 w 1191"/>
                <a:gd name="T43" fmla="*/ 819 h 1518"/>
                <a:gd name="T44" fmla="*/ 993 w 1191"/>
                <a:gd name="T45" fmla="*/ 559 h 1518"/>
                <a:gd name="T46" fmla="*/ 980 w 1191"/>
                <a:gd name="T47" fmla="*/ 631 h 1518"/>
                <a:gd name="T48" fmla="*/ 1028 w 1191"/>
                <a:gd name="T49" fmla="*/ 906 h 1518"/>
                <a:gd name="T50" fmla="*/ 1162 w 1191"/>
                <a:gd name="T51" fmla="*/ 711 h 1518"/>
                <a:gd name="T52" fmla="*/ 1141 w 1191"/>
                <a:gd name="T53" fmla="*/ 412 h 1518"/>
                <a:gd name="T54" fmla="*/ 1061 w 1191"/>
                <a:gd name="T55" fmla="*/ 210 h 1518"/>
                <a:gd name="T56" fmla="*/ 1078 w 1191"/>
                <a:gd name="T57" fmla="*/ 559 h 1518"/>
                <a:gd name="T58" fmla="*/ 1069 w 1191"/>
                <a:gd name="T59" fmla="*/ 530 h 1518"/>
                <a:gd name="T60" fmla="*/ 913 w 1191"/>
                <a:gd name="T61" fmla="*/ 316 h 1518"/>
                <a:gd name="T62" fmla="*/ 1078 w 1191"/>
                <a:gd name="T63" fmla="*/ 666 h 1518"/>
                <a:gd name="T64" fmla="*/ 1008 w 1191"/>
                <a:gd name="T65" fmla="*/ 148 h 1518"/>
                <a:gd name="T66" fmla="*/ 1003 w 1191"/>
                <a:gd name="T67" fmla="*/ 282 h 1518"/>
                <a:gd name="T68" fmla="*/ 1025 w 1191"/>
                <a:gd name="T69" fmla="*/ 357 h 1518"/>
                <a:gd name="T70" fmla="*/ 833 w 1191"/>
                <a:gd name="T71" fmla="*/ 144 h 1518"/>
                <a:gd name="T72" fmla="*/ 1051 w 1191"/>
                <a:gd name="T73" fmla="*/ 439 h 1518"/>
                <a:gd name="T74" fmla="*/ 1008 w 1191"/>
                <a:gd name="T75" fmla="*/ 148 h 1518"/>
                <a:gd name="T76" fmla="*/ 861 w 1191"/>
                <a:gd name="T77" fmla="*/ 147 h 1518"/>
                <a:gd name="T78" fmla="*/ 923 w 1191"/>
                <a:gd name="T79" fmla="*/ 120 h 1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91" h="1518">
                  <a:moveTo>
                    <a:pt x="0" y="1484"/>
                  </a:moveTo>
                  <a:cubicBezTo>
                    <a:pt x="11" y="1496"/>
                    <a:pt x="25" y="1508"/>
                    <a:pt x="38" y="1518"/>
                  </a:cubicBezTo>
                  <a:cubicBezTo>
                    <a:pt x="123" y="1430"/>
                    <a:pt x="223" y="1333"/>
                    <a:pt x="317" y="1333"/>
                  </a:cubicBezTo>
                  <a:cubicBezTo>
                    <a:pt x="376" y="1333"/>
                    <a:pt x="418" y="1378"/>
                    <a:pt x="468" y="1409"/>
                  </a:cubicBezTo>
                  <a:cubicBezTo>
                    <a:pt x="536" y="1453"/>
                    <a:pt x="630" y="1478"/>
                    <a:pt x="711" y="1446"/>
                  </a:cubicBezTo>
                  <a:cubicBezTo>
                    <a:pt x="754" y="1429"/>
                    <a:pt x="796" y="1405"/>
                    <a:pt x="827" y="1366"/>
                  </a:cubicBezTo>
                  <a:cubicBezTo>
                    <a:pt x="764" y="1409"/>
                    <a:pt x="669" y="1415"/>
                    <a:pt x="598" y="1386"/>
                  </a:cubicBezTo>
                  <a:cubicBezTo>
                    <a:pt x="518" y="1353"/>
                    <a:pt x="438" y="1309"/>
                    <a:pt x="348" y="1309"/>
                  </a:cubicBezTo>
                  <a:cubicBezTo>
                    <a:pt x="215" y="1309"/>
                    <a:pt x="89" y="1399"/>
                    <a:pt x="0" y="1484"/>
                  </a:cubicBezTo>
                  <a:close/>
                  <a:moveTo>
                    <a:pt x="982" y="1208"/>
                  </a:moveTo>
                  <a:cubicBezTo>
                    <a:pt x="894" y="1308"/>
                    <a:pt x="751" y="1276"/>
                    <a:pt x="633" y="1301"/>
                  </a:cubicBezTo>
                  <a:cubicBezTo>
                    <a:pt x="617" y="1304"/>
                    <a:pt x="602" y="1310"/>
                    <a:pt x="584" y="1307"/>
                  </a:cubicBezTo>
                  <a:cubicBezTo>
                    <a:pt x="598" y="1298"/>
                    <a:pt x="616" y="1297"/>
                    <a:pt x="633" y="1291"/>
                  </a:cubicBezTo>
                  <a:cubicBezTo>
                    <a:pt x="724" y="1257"/>
                    <a:pt x="738" y="1159"/>
                    <a:pt x="788" y="1092"/>
                  </a:cubicBezTo>
                  <a:cubicBezTo>
                    <a:pt x="724" y="1134"/>
                    <a:pt x="671" y="1192"/>
                    <a:pt x="612" y="1247"/>
                  </a:cubicBezTo>
                  <a:cubicBezTo>
                    <a:pt x="570" y="1285"/>
                    <a:pt x="519" y="1301"/>
                    <a:pt x="465" y="1312"/>
                  </a:cubicBezTo>
                  <a:cubicBezTo>
                    <a:pt x="478" y="1317"/>
                    <a:pt x="495" y="1315"/>
                    <a:pt x="509" y="1319"/>
                  </a:cubicBezTo>
                  <a:cubicBezTo>
                    <a:pt x="605" y="1343"/>
                    <a:pt x="712" y="1380"/>
                    <a:pt x="814" y="1347"/>
                  </a:cubicBezTo>
                  <a:cubicBezTo>
                    <a:pt x="880" y="1325"/>
                    <a:pt x="949" y="1273"/>
                    <a:pt x="982" y="1208"/>
                  </a:cubicBezTo>
                  <a:close/>
                  <a:moveTo>
                    <a:pt x="1123" y="976"/>
                  </a:moveTo>
                  <a:cubicBezTo>
                    <a:pt x="1068" y="1100"/>
                    <a:pt x="930" y="1110"/>
                    <a:pt x="839" y="1186"/>
                  </a:cubicBezTo>
                  <a:cubicBezTo>
                    <a:pt x="821" y="1201"/>
                    <a:pt x="804" y="1214"/>
                    <a:pt x="785" y="1223"/>
                  </a:cubicBezTo>
                  <a:cubicBezTo>
                    <a:pt x="784" y="1222"/>
                    <a:pt x="784" y="1222"/>
                    <a:pt x="784" y="1222"/>
                  </a:cubicBezTo>
                  <a:cubicBezTo>
                    <a:pt x="805" y="1203"/>
                    <a:pt x="828" y="1180"/>
                    <a:pt x="844" y="1156"/>
                  </a:cubicBezTo>
                  <a:cubicBezTo>
                    <a:pt x="897" y="1080"/>
                    <a:pt x="879" y="976"/>
                    <a:pt x="920" y="895"/>
                  </a:cubicBezTo>
                  <a:cubicBezTo>
                    <a:pt x="883" y="939"/>
                    <a:pt x="849" y="984"/>
                    <a:pt x="827" y="1035"/>
                  </a:cubicBezTo>
                  <a:cubicBezTo>
                    <a:pt x="793" y="1116"/>
                    <a:pt x="782" y="1208"/>
                    <a:pt x="706" y="1270"/>
                  </a:cubicBezTo>
                  <a:cubicBezTo>
                    <a:pt x="788" y="1242"/>
                    <a:pt x="883" y="1248"/>
                    <a:pt x="958" y="1199"/>
                  </a:cubicBezTo>
                  <a:cubicBezTo>
                    <a:pt x="1036" y="1148"/>
                    <a:pt x="1108" y="1067"/>
                    <a:pt x="1123" y="976"/>
                  </a:cubicBezTo>
                  <a:close/>
                  <a:moveTo>
                    <a:pt x="1182" y="725"/>
                  </a:moveTo>
                  <a:cubicBezTo>
                    <a:pt x="1174" y="834"/>
                    <a:pt x="1058" y="893"/>
                    <a:pt x="1002" y="982"/>
                  </a:cubicBezTo>
                  <a:cubicBezTo>
                    <a:pt x="990" y="1002"/>
                    <a:pt x="978" y="1022"/>
                    <a:pt x="961" y="1037"/>
                  </a:cubicBezTo>
                  <a:cubicBezTo>
                    <a:pt x="963" y="1025"/>
                    <a:pt x="973" y="1015"/>
                    <a:pt x="978" y="1004"/>
                  </a:cubicBezTo>
                  <a:cubicBezTo>
                    <a:pt x="996" y="965"/>
                    <a:pt x="1004" y="920"/>
                    <a:pt x="1000" y="874"/>
                  </a:cubicBezTo>
                  <a:cubicBezTo>
                    <a:pt x="994" y="819"/>
                    <a:pt x="971" y="767"/>
                    <a:pt x="980" y="708"/>
                  </a:cubicBezTo>
                  <a:cubicBezTo>
                    <a:pt x="932" y="811"/>
                    <a:pt x="947" y="940"/>
                    <a:pt x="920" y="1052"/>
                  </a:cubicBezTo>
                  <a:cubicBezTo>
                    <a:pt x="914" y="1077"/>
                    <a:pt x="899" y="1099"/>
                    <a:pt x="889" y="1122"/>
                  </a:cubicBezTo>
                  <a:cubicBezTo>
                    <a:pt x="936" y="1086"/>
                    <a:pt x="998" y="1054"/>
                    <a:pt x="1050" y="1014"/>
                  </a:cubicBezTo>
                  <a:cubicBezTo>
                    <a:pt x="1100" y="974"/>
                    <a:pt x="1143" y="928"/>
                    <a:pt x="1166" y="868"/>
                  </a:cubicBezTo>
                  <a:cubicBezTo>
                    <a:pt x="1182" y="825"/>
                    <a:pt x="1186" y="773"/>
                    <a:pt x="1182" y="725"/>
                  </a:cubicBezTo>
                  <a:close/>
                  <a:moveTo>
                    <a:pt x="1179" y="523"/>
                  </a:moveTo>
                  <a:cubicBezTo>
                    <a:pt x="1173" y="498"/>
                    <a:pt x="1169" y="473"/>
                    <a:pt x="1158" y="451"/>
                  </a:cubicBezTo>
                  <a:cubicBezTo>
                    <a:pt x="1178" y="554"/>
                    <a:pt x="1110" y="629"/>
                    <a:pt x="1086" y="718"/>
                  </a:cubicBezTo>
                  <a:cubicBezTo>
                    <a:pt x="1077" y="752"/>
                    <a:pt x="1074" y="787"/>
                    <a:pt x="1061" y="819"/>
                  </a:cubicBezTo>
                  <a:cubicBezTo>
                    <a:pt x="1059" y="819"/>
                    <a:pt x="1058" y="818"/>
                    <a:pt x="1058" y="817"/>
                  </a:cubicBezTo>
                  <a:cubicBezTo>
                    <a:pt x="1091" y="722"/>
                    <a:pt x="1042" y="634"/>
                    <a:pt x="993" y="559"/>
                  </a:cubicBezTo>
                  <a:cubicBezTo>
                    <a:pt x="981" y="540"/>
                    <a:pt x="974" y="517"/>
                    <a:pt x="969" y="493"/>
                  </a:cubicBezTo>
                  <a:cubicBezTo>
                    <a:pt x="963" y="536"/>
                    <a:pt x="972" y="586"/>
                    <a:pt x="980" y="631"/>
                  </a:cubicBezTo>
                  <a:cubicBezTo>
                    <a:pt x="991" y="688"/>
                    <a:pt x="1010" y="741"/>
                    <a:pt x="1026" y="797"/>
                  </a:cubicBezTo>
                  <a:cubicBezTo>
                    <a:pt x="1036" y="831"/>
                    <a:pt x="1033" y="870"/>
                    <a:pt x="1028" y="906"/>
                  </a:cubicBezTo>
                  <a:cubicBezTo>
                    <a:pt x="1033" y="902"/>
                    <a:pt x="1033" y="902"/>
                    <a:pt x="1033" y="902"/>
                  </a:cubicBezTo>
                  <a:cubicBezTo>
                    <a:pt x="1069" y="836"/>
                    <a:pt x="1140" y="784"/>
                    <a:pt x="1162" y="711"/>
                  </a:cubicBezTo>
                  <a:cubicBezTo>
                    <a:pt x="1179" y="653"/>
                    <a:pt x="1191" y="586"/>
                    <a:pt x="1179" y="523"/>
                  </a:cubicBezTo>
                  <a:close/>
                  <a:moveTo>
                    <a:pt x="1141" y="412"/>
                  </a:moveTo>
                  <a:cubicBezTo>
                    <a:pt x="1141" y="334"/>
                    <a:pt x="1110" y="270"/>
                    <a:pt x="1065" y="212"/>
                  </a:cubicBezTo>
                  <a:cubicBezTo>
                    <a:pt x="1063" y="211"/>
                    <a:pt x="1062" y="210"/>
                    <a:pt x="1061" y="210"/>
                  </a:cubicBezTo>
                  <a:cubicBezTo>
                    <a:pt x="1111" y="286"/>
                    <a:pt x="1065" y="383"/>
                    <a:pt x="1072" y="470"/>
                  </a:cubicBezTo>
                  <a:cubicBezTo>
                    <a:pt x="1078" y="559"/>
                    <a:pt x="1078" y="559"/>
                    <a:pt x="1078" y="559"/>
                  </a:cubicBezTo>
                  <a:cubicBezTo>
                    <a:pt x="1077" y="559"/>
                    <a:pt x="1077" y="562"/>
                    <a:pt x="1075" y="561"/>
                  </a:cubicBezTo>
                  <a:cubicBezTo>
                    <a:pt x="1072" y="551"/>
                    <a:pt x="1071" y="540"/>
                    <a:pt x="1069" y="530"/>
                  </a:cubicBezTo>
                  <a:cubicBezTo>
                    <a:pt x="1057" y="458"/>
                    <a:pt x="994" y="409"/>
                    <a:pt x="941" y="358"/>
                  </a:cubicBezTo>
                  <a:cubicBezTo>
                    <a:pt x="929" y="346"/>
                    <a:pt x="919" y="332"/>
                    <a:pt x="913" y="316"/>
                  </a:cubicBezTo>
                  <a:cubicBezTo>
                    <a:pt x="917" y="352"/>
                    <a:pt x="927" y="389"/>
                    <a:pt x="943" y="421"/>
                  </a:cubicBezTo>
                  <a:cubicBezTo>
                    <a:pt x="985" y="505"/>
                    <a:pt x="1064" y="572"/>
                    <a:pt x="1078" y="666"/>
                  </a:cubicBezTo>
                  <a:cubicBezTo>
                    <a:pt x="1085" y="576"/>
                    <a:pt x="1141" y="508"/>
                    <a:pt x="1141" y="412"/>
                  </a:cubicBezTo>
                  <a:close/>
                  <a:moveTo>
                    <a:pt x="1008" y="148"/>
                  </a:moveTo>
                  <a:cubicBezTo>
                    <a:pt x="983" y="120"/>
                    <a:pt x="955" y="98"/>
                    <a:pt x="921" y="90"/>
                  </a:cubicBezTo>
                  <a:cubicBezTo>
                    <a:pt x="986" y="135"/>
                    <a:pt x="983" y="215"/>
                    <a:pt x="1003" y="282"/>
                  </a:cubicBezTo>
                  <a:cubicBezTo>
                    <a:pt x="1010" y="307"/>
                    <a:pt x="1021" y="330"/>
                    <a:pt x="1027" y="355"/>
                  </a:cubicBezTo>
                  <a:cubicBezTo>
                    <a:pt x="1025" y="357"/>
                    <a:pt x="1025" y="357"/>
                    <a:pt x="1025" y="357"/>
                  </a:cubicBezTo>
                  <a:cubicBezTo>
                    <a:pt x="1014" y="328"/>
                    <a:pt x="996" y="300"/>
                    <a:pt x="971" y="277"/>
                  </a:cubicBezTo>
                  <a:cubicBezTo>
                    <a:pt x="925" y="234"/>
                    <a:pt x="856" y="208"/>
                    <a:pt x="833" y="144"/>
                  </a:cubicBezTo>
                  <a:cubicBezTo>
                    <a:pt x="834" y="232"/>
                    <a:pt x="909" y="300"/>
                    <a:pt x="978" y="352"/>
                  </a:cubicBezTo>
                  <a:cubicBezTo>
                    <a:pt x="1009" y="375"/>
                    <a:pt x="1035" y="406"/>
                    <a:pt x="1051" y="439"/>
                  </a:cubicBezTo>
                  <a:cubicBezTo>
                    <a:pt x="1049" y="415"/>
                    <a:pt x="1047" y="394"/>
                    <a:pt x="1049" y="370"/>
                  </a:cubicBezTo>
                  <a:cubicBezTo>
                    <a:pt x="1057" y="293"/>
                    <a:pt x="1061" y="207"/>
                    <a:pt x="1008" y="148"/>
                  </a:cubicBezTo>
                  <a:close/>
                  <a:moveTo>
                    <a:pt x="743" y="0"/>
                  </a:moveTo>
                  <a:cubicBezTo>
                    <a:pt x="791" y="42"/>
                    <a:pt x="824" y="97"/>
                    <a:pt x="861" y="147"/>
                  </a:cubicBezTo>
                  <a:cubicBezTo>
                    <a:pt x="892" y="188"/>
                    <a:pt x="935" y="213"/>
                    <a:pt x="971" y="247"/>
                  </a:cubicBezTo>
                  <a:cubicBezTo>
                    <a:pt x="951" y="206"/>
                    <a:pt x="948" y="159"/>
                    <a:pt x="923" y="120"/>
                  </a:cubicBezTo>
                  <a:cubicBezTo>
                    <a:pt x="880" y="52"/>
                    <a:pt x="809" y="25"/>
                    <a:pt x="7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97A64DA0-2CA4-4CC8-BAE4-BF6D3B2FE87C}"/>
                </a:ext>
              </a:extLst>
            </p:cNvPr>
            <p:cNvSpPr>
              <a:spLocks/>
            </p:cNvSpPr>
            <p:nvPr/>
          </p:nvSpPr>
          <p:spPr bwMode="auto">
            <a:xfrm>
              <a:off x="-5288469" y="-1739033"/>
              <a:ext cx="3248965" cy="3374636"/>
            </a:xfrm>
            <a:custGeom>
              <a:avLst/>
              <a:gdLst>
                <a:gd name="T0" fmla="*/ 1134 w 1318"/>
                <a:gd name="T1" fmla="*/ 882 h 1318"/>
                <a:gd name="T2" fmla="*/ 1011 w 1318"/>
                <a:gd name="T3" fmla="*/ 815 h 1318"/>
                <a:gd name="T4" fmla="*/ 841 w 1318"/>
                <a:gd name="T5" fmla="*/ 830 h 1318"/>
                <a:gd name="T6" fmla="*/ 906 w 1318"/>
                <a:gd name="T7" fmla="*/ 757 h 1318"/>
                <a:gd name="T8" fmla="*/ 1060 w 1318"/>
                <a:gd name="T9" fmla="*/ 667 h 1318"/>
                <a:gd name="T10" fmla="*/ 1302 w 1318"/>
                <a:gd name="T11" fmla="*/ 667 h 1318"/>
                <a:gd name="T12" fmla="*/ 1256 w 1318"/>
                <a:gd name="T13" fmla="*/ 418 h 1318"/>
                <a:gd name="T14" fmla="*/ 1167 w 1318"/>
                <a:gd name="T15" fmla="*/ 651 h 1318"/>
                <a:gd name="T16" fmla="*/ 925 w 1318"/>
                <a:gd name="T17" fmla="*/ 651 h 1318"/>
                <a:gd name="T18" fmla="*/ 765 w 1318"/>
                <a:gd name="T19" fmla="*/ 564 h 1318"/>
                <a:gd name="T20" fmla="*/ 937 w 1318"/>
                <a:gd name="T21" fmla="*/ 392 h 1318"/>
                <a:gd name="T22" fmla="*/ 1132 w 1318"/>
                <a:gd name="T23" fmla="*/ 471 h 1318"/>
                <a:gd name="T24" fmla="*/ 1270 w 1318"/>
                <a:gd name="T25" fmla="*/ 412 h 1318"/>
                <a:gd name="T26" fmla="*/ 1024 w 1318"/>
                <a:gd name="T27" fmla="*/ 283 h 1318"/>
                <a:gd name="T28" fmla="*/ 811 w 1318"/>
                <a:gd name="T29" fmla="*/ 288 h 1318"/>
                <a:gd name="T30" fmla="*/ 756 w 1318"/>
                <a:gd name="T31" fmla="*/ 428 h 1318"/>
                <a:gd name="T32" fmla="*/ 756 w 1318"/>
                <a:gd name="T33" fmla="*/ 428 h 1318"/>
                <a:gd name="T34" fmla="*/ 811 w 1318"/>
                <a:gd name="T35" fmla="*/ 288 h 1318"/>
                <a:gd name="T36" fmla="*/ 667 w 1318"/>
                <a:gd name="T37" fmla="*/ 135 h 1318"/>
                <a:gd name="T38" fmla="*/ 364 w 1318"/>
                <a:gd name="T39" fmla="*/ 70 h 1318"/>
                <a:gd name="T40" fmla="*/ 434 w 1318"/>
                <a:gd name="T41" fmla="*/ 203 h 1318"/>
                <a:gd name="T42" fmla="*/ 651 w 1318"/>
                <a:gd name="T43" fmla="*/ 274 h 1318"/>
                <a:gd name="T44" fmla="*/ 651 w 1318"/>
                <a:gd name="T45" fmla="*/ 517 h 1318"/>
                <a:gd name="T46" fmla="*/ 786 w 1318"/>
                <a:gd name="T47" fmla="*/ 659 h 1318"/>
                <a:gd name="T48" fmla="*/ 611 w 1318"/>
                <a:gd name="T49" fmla="*/ 542 h 1318"/>
                <a:gd name="T50" fmla="*/ 546 w 1318"/>
                <a:gd name="T51" fmla="*/ 418 h 1318"/>
                <a:gd name="T52" fmla="*/ 381 w 1318"/>
                <a:gd name="T53" fmla="*/ 370 h 1318"/>
                <a:gd name="T54" fmla="*/ 210 w 1318"/>
                <a:gd name="T55" fmla="*/ 199 h 1318"/>
                <a:gd name="T56" fmla="*/ 199 w 1318"/>
                <a:gd name="T57" fmla="*/ 210 h 1318"/>
                <a:gd name="T58" fmla="*/ 370 w 1318"/>
                <a:gd name="T59" fmla="*/ 381 h 1318"/>
                <a:gd name="T60" fmla="*/ 414 w 1318"/>
                <a:gd name="T61" fmla="*/ 555 h 1318"/>
                <a:gd name="T62" fmla="*/ 409 w 1318"/>
                <a:gd name="T63" fmla="*/ 651 h 1318"/>
                <a:gd name="T64" fmla="*/ 309 w 1318"/>
                <a:gd name="T65" fmla="*/ 498 h 1318"/>
                <a:gd name="T66" fmla="*/ 186 w 1318"/>
                <a:gd name="T67" fmla="*/ 432 h 1318"/>
                <a:gd name="T68" fmla="*/ 0 w 1318"/>
                <a:gd name="T69" fmla="*/ 659 h 1318"/>
                <a:gd name="T70" fmla="*/ 157 w 1318"/>
                <a:gd name="T71" fmla="*/ 812 h 1318"/>
                <a:gd name="T72" fmla="*/ 293 w 1318"/>
                <a:gd name="T73" fmla="*/ 778 h 1318"/>
                <a:gd name="T74" fmla="*/ 409 w 1318"/>
                <a:gd name="T75" fmla="*/ 667 h 1318"/>
                <a:gd name="T76" fmla="*/ 408 w 1318"/>
                <a:gd name="T77" fmla="*/ 749 h 1318"/>
                <a:gd name="T78" fmla="*/ 370 w 1318"/>
                <a:gd name="T79" fmla="*/ 937 h 1318"/>
                <a:gd name="T80" fmla="*/ 199 w 1318"/>
                <a:gd name="T81" fmla="*/ 1108 h 1318"/>
                <a:gd name="T82" fmla="*/ 383 w 1318"/>
                <a:gd name="T83" fmla="*/ 1240 h 1318"/>
                <a:gd name="T84" fmla="*/ 305 w 1318"/>
                <a:gd name="T85" fmla="*/ 1024 h 1318"/>
                <a:gd name="T86" fmla="*/ 476 w 1318"/>
                <a:gd name="T87" fmla="*/ 853 h 1318"/>
                <a:gd name="T88" fmla="*/ 651 w 1318"/>
                <a:gd name="T89" fmla="*/ 801 h 1318"/>
                <a:gd name="T90" fmla="*/ 651 w 1318"/>
                <a:gd name="T91" fmla="*/ 1044 h 1318"/>
                <a:gd name="T92" fmla="*/ 449 w 1318"/>
                <a:gd name="T93" fmla="*/ 1122 h 1318"/>
                <a:gd name="T94" fmla="*/ 375 w 1318"/>
                <a:gd name="T95" fmla="*/ 1254 h 1318"/>
                <a:gd name="T96" fmla="*/ 667 w 1318"/>
                <a:gd name="T97" fmla="*/ 1183 h 1318"/>
                <a:gd name="T98" fmla="*/ 838 w 1318"/>
                <a:gd name="T99" fmla="*/ 1018 h 1318"/>
                <a:gd name="T100" fmla="*/ 768 w 1318"/>
                <a:gd name="T101" fmla="*/ 884 h 1318"/>
                <a:gd name="T102" fmla="*/ 768 w 1318"/>
                <a:gd name="T103" fmla="*/ 884 h 1318"/>
                <a:gd name="T104" fmla="*/ 838 w 1318"/>
                <a:gd name="T105" fmla="*/ 1018 h 1318"/>
                <a:gd name="T106" fmla="*/ 1024 w 1318"/>
                <a:gd name="T107" fmla="*/ 1035 h 1318"/>
                <a:gd name="T108" fmla="*/ 1252 w 1318"/>
                <a:gd name="T109" fmla="*/ 947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18" h="1318">
                  <a:moveTo>
                    <a:pt x="1252" y="946"/>
                  </a:moveTo>
                  <a:cubicBezTo>
                    <a:pt x="1238" y="939"/>
                    <a:pt x="1238" y="939"/>
                    <a:pt x="1238" y="939"/>
                  </a:cubicBezTo>
                  <a:cubicBezTo>
                    <a:pt x="1208" y="1001"/>
                    <a:pt x="1168" y="1058"/>
                    <a:pt x="1119" y="1108"/>
                  </a:cubicBezTo>
                  <a:cubicBezTo>
                    <a:pt x="1035" y="1024"/>
                    <a:pt x="1035" y="1024"/>
                    <a:pt x="1035" y="1024"/>
                  </a:cubicBezTo>
                  <a:cubicBezTo>
                    <a:pt x="1076" y="982"/>
                    <a:pt x="1109" y="934"/>
                    <a:pt x="1134" y="882"/>
                  </a:cubicBezTo>
                  <a:cubicBezTo>
                    <a:pt x="1120" y="874"/>
                    <a:pt x="1120" y="874"/>
                    <a:pt x="1120" y="874"/>
                  </a:cubicBezTo>
                  <a:cubicBezTo>
                    <a:pt x="1096" y="925"/>
                    <a:pt x="1063" y="972"/>
                    <a:pt x="1024" y="1013"/>
                  </a:cubicBezTo>
                  <a:cubicBezTo>
                    <a:pt x="948" y="937"/>
                    <a:pt x="948" y="937"/>
                    <a:pt x="948" y="937"/>
                  </a:cubicBezTo>
                  <a:cubicBezTo>
                    <a:pt x="980" y="903"/>
                    <a:pt x="1006" y="865"/>
                    <a:pt x="1025" y="822"/>
                  </a:cubicBezTo>
                  <a:cubicBezTo>
                    <a:pt x="1011" y="815"/>
                    <a:pt x="1011" y="815"/>
                    <a:pt x="1011" y="815"/>
                  </a:cubicBezTo>
                  <a:cubicBezTo>
                    <a:pt x="993" y="855"/>
                    <a:pt x="968" y="893"/>
                    <a:pt x="937" y="925"/>
                  </a:cubicBezTo>
                  <a:cubicBezTo>
                    <a:pt x="853" y="841"/>
                    <a:pt x="853" y="841"/>
                    <a:pt x="853" y="841"/>
                  </a:cubicBezTo>
                  <a:cubicBezTo>
                    <a:pt x="876" y="817"/>
                    <a:pt x="894" y="788"/>
                    <a:pt x="906" y="757"/>
                  </a:cubicBezTo>
                  <a:cubicBezTo>
                    <a:pt x="892" y="750"/>
                    <a:pt x="892" y="750"/>
                    <a:pt x="892" y="750"/>
                  </a:cubicBezTo>
                  <a:cubicBezTo>
                    <a:pt x="880" y="779"/>
                    <a:pt x="863" y="807"/>
                    <a:pt x="841" y="830"/>
                  </a:cubicBezTo>
                  <a:cubicBezTo>
                    <a:pt x="765" y="754"/>
                    <a:pt x="765" y="754"/>
                    <a:pt x="765" y="754"/>
                  </a:cubicBezTo>
                  <a:cubicBezTo>
                    <a:pt x="787" y="730"/>
                    <a:pt x="799" y="699"/>
                    <a:pt x="801" y="667"/>
                  </a:cubicBezTo>
                  <a:cubicBezTo>
                    <a:pt x="909" y="667"/>
                    <a:pt x="909" y="667"/>
                    <a:pt x="909" y="667"/>
                  </a:cubicBezTo>
                  <a:cubicBezTo>
                    <a:pt x="908" y="695"/>
                    <a:pt x="902" y="723"/>
                    <a:pt x="892" y="750"/>
                  </a:cubicBezTo>
                  <a:cubicBezTo>
                    <a:pt x="906" y="757"/>
                    <a:pt x="906" y="757"/>
                    <a:pt x="906" y="757"/>
                  </a:cubicBezTo>
                  <a:cubicBezTo>
                    <a:pt x="918" y="729"/>
                    <a:pt x="924" y="698"/>
                    <a:pt x="925" y="667"/>
                  </a:cubicBezTo>
                  <a:cubicBezTo>
                    <a:pt x="1044" y="667"/>
                    <a:pt x="1044" y="667"/>
                    <a:pt x="1044" y="667"/>
                  </a:cubicBezTo>
                  <a:cubicBezTo>
                    <a:pt x="1043" y="718"/>
                    <a:pt x="1032" y="768"/>
                    <a:pt x="1011" y="815"/>
                  </a:cubicBezTo>
                  <a:cubicBezTo>
                    <a:pt x="1025" y="822"/>
                    <a:pt x="1025" y="822"/>
                    <a:pt x="1025" y="822"/>
                  </a:cubicBezTo>
                  <a:cubicBezTo>
                    <a:pt x="1047" y="774"/>
                    <a:pt x="1059" y="721"/>
                    <a:pt x="1060" y="667"/>
                  </a:cubicBezTo>
                  <a:cubicBezTo>
                    <a:pt x="1167" y="667"/>
                    <a:pt x="1167" y="667"/>
                    <a:pt x="1167" y="667"/>
                  </a:cubicBezTo>
                  <a:cubicBezTo>
                    <a:pt x="1166" y="738"/>
                    <a:pt x="1150" y="809"/>
                    <a:pt x="1120" y="874"/>
                  </a:cubicBezTo>
                  <a:cubicBezTo>
                    <a:pt x="1134" y="882"/>
                    <a:pt x="1134" y="882"/>
                    <a:pt x="1134" y="882"/>
                  </a:cubicBezTo>
                  <a:cubicBezTo>
                    <a:pt x="1165" y="815"/>
                    <a:pt x="1182" y="742"/>
                    <a:pt x="1183" y="667"/>
                  </a:cubicBezTo>
                  <a:cubicBezTo>
                    <a:pt x="1302" y="667"/>
                    <a:pt x="1302" y="667"/>
                    <a:pt x="1302" y="667"/>
                  </a:cubicBezTo>
                  <a:cubicBezTo>
                    <a:pt x="1301" y="764"/>
                    <a:pt x="1278" y="856"/>
                    <a:pt x="1238" y="939"/>
                  </a:cubicBezTo>
                  <a:cubicBezTo>
                    <a:pt x="1252" y="946"/>
                    <a:pt x="1252" y="946"/>
                    <a:pt x="1252" y="946"/>
                  </a:cubicBezTo>
                  <a:cubicBezTo>
                    <a:pt x="1295" y="858"/>
                    <a:pt x="1318" y="760"/>
                    <a:pt x="1318" y="659"/>
                  </a:cubicBezTo>
                  <a:cubicBezTo>
                    <a:pt x="1318" y="573"/>
                    <a:pt x="1302" y="489"/>
                    <a:pt x="1270" y="412"/>
                  </a:cubicBezTo>
                  <a:cubicBezTo>
                    <a:pt x="1256" y="418"/>
                    <a:pt x="1256" y="418"/>
                    <a:pt x="1256" y="418"/>
                  </a:cubicBezTo>
                  <a:cubicBezTo>
                    <a:pt x="1285" y="491"/>
                    <a:pt x="1301" y="570"/>
                    <a:pt x="1302" y="651"/>
                  </a:cubicBezTo>
                  <a:cubicBezTo>
                    <a:pt x="1183" y="651"/>
                    <a:pt x="1183" y="651"/>
                    <a:pt x="1183" y="651"/>
                  </a:cubicBezTo>
                  <a:cubicBezTo>
                    <a:pt x="1182" y="586"/>
                    <a:pt x="1169" y="523"/>
                    <a:pt x="1146" y="465"/>
                  </a:cubicBezTo>
                  <a:cubicBezTo>
                    <a:pt x="1132" y="471"/>
                    <a:pt x="1132" y="471"/>
                    <a:pt x="1132" y="471"/>
                  </a:cubicBezTo>
                  <a:cubicBezTo>
                    <a:pt x="1154" y="528"/>
                    <a:pt x="1166" y="588"/>
                    <a:pt x="1167" y="651"/>
                  </a:cubicBezTo>
                  <a:cubicBezTo>
                    <a:pt x="1060" y="651"/>
                    <a:pt x="1060" y="651"/>
                    <a:pt x="1060" y="651"/>
                  </a:cubicBezTo>
                  <a:cubicBezTo>
                    <a:pt x="1059" y="604"/>
                    <a:pt x="1050" y="558"/>
                    <a:pt x="1033" y="514"/>
                  </a:cubicBezTo>
                  <a:cubicBezTo>
                    <a:pt x="1018" y="520"/>
                    <a:pt x="1018" y="520"/>
                    <a:pt x="1018" y="520"/>
                  </a:cubicBezTo>
                  <a:cubicBezTo>
                    <a:pt x="1034" y="562"/>
                    <a:pt x="1043" y="606"/>
                    <a:pt x="1044" y="651"/>
                  </a:cubicBezTo>
                  <a:cubicBezTo>
                    <a:pt x="925" y="651"/>
                    <a:pt x="925" y="651"/>
                    <a:pt x="925" y="651"/>
                  </a:cubicBezTo>
                  <a:cubicBezTo>
                    <a:pt x="924" y="622"/>
                    <a:pt x="919" y="594"/>
                    <a:pt x="909" y="567"/>
                  </a:cubicBezTo>
                  <a:cubicBezTo>
                    <a:pt x="894" y="573"/>
                    <a:pt x="894" y="573"/>
                    <a:pt x="894" y="573"/>
                  </a:cubicBezTo>
                  <a:cubicBezTo>
                    <a:pt x="903" y="598"/>
                    <a:pt x="908" y="624"/>
                    <a:pt x="909" y="651"/>
                  </a:cubicBezTo>
                  <a:cubicBezTo>
                    <a:pt x="801" y="651"/>
                    <a:pt x="801" y="651"/>
                    <a:pt x="801" y="651"/>
                  </a:cubicBezTo>
                  <a:cubicBezTo>
                    <a:pt x="799" y="619"/>
                    <a:pt x="787" y="588"/>
                    <a:pt x="765" y="564"/>
                  </a:cubicBezTo>
                  <a:cubicBezTo>
                    <a:pt x="841" y="488"/>
                    <a:pt x="841" y="488"/>
                    <a:pt x="841" y="488"/>
                  </a:cubicBezTo>
                  <a:cubicBezTo>
                    <a:pt x="865" y="513"/>
                    <a:pt x="883" y="542"/>
                    <a:pt x="894" y="573"/>
                  </a:cubicBezTo>
                  <a:cubicBezTo>
                    <a:pt x="909" y="567"/>
                    <a:pt x="909" y="567"/>
                    <a:pt x="909" y="567"/>
                  </a:cubicBezTo>
                  <a:cubicBezTo>
                    <a:pt x="897" y="534"/>
                    <a:pt x="878" y="503"/>
                    <a:pt x="853" y="476"/>
                  </a:cubicBezTo>
                  <a:cubicBezTo>
                    <a:pt x="937" y="392"/>
                    <a:pt x="937" y="392"/>
                    <a:pt x="937" y="392"/>
                  </a:cubicBezTo>
                  <a:cubicBezTo>
                    <a:pt x="973" y="430"/>
                    <a:pt x="1000" y="473"/>
                    <a:pt x="1018" y="520"/>
                  </a:cubicBezTo>
                  <a:cubicBezTo>
                    <a:pt x="1033" y="514"/>
                    <a:pt x="1033" y="514"/>
                    <a:pt x="1033" y="514"/>
                  </a:cubicBezTo>
                  <a:cubicBezTo>
                    <a:pt x="1014" y="465"/>
                    <a:pt x="985" y="420"/>
                    <a:pt x="948" y="381"/>
                  </a:cubicBezTo>
                  <a:cubicBezTo>
                    <a:pt x="1024" y="305"/>
                    <a:pt x="1024" y="305"/>
                    <a:pt x="1024" y="305"/>
                  </a:cubicBezTo>
                  <a:cubicBezTo>
                    <a:pt x="1071" y="354"/>
                    <a:pt x="1107" y="410"/>
                    <a:pt x="1132" y="471"/>
                  </a:cubicBezTo>
                  <a:cubicBezTo>
                    <a:pt x="1146" y="465"/>
                    <a:pt x="1146" y="465"/>
                    <a:pt x="1146" y="465"/>
                  </a:cubicBezTo>
                  <a:cubicBezTo>
                    <a:pt x="1121" y="402"/>
                    <a:pt x="1084" y="344"/>
                    <a:pt x="1035" y="294"/>
                  </a:cubicBezTo>
                  <a:cubicBezTo>
                    <a:pt x="1119" y="210"/>
                    <a:pt x="1119" y="210"/>
                    <a:pt x="1119" y="210"/>
                  </a:cubicBezTo>
                  <a:cubicBezTo>
                    <a:pt x="1179" y="271"/>
                    <a:pt x="1225" y="341"/>
                    <a:pt x="1256" y="418"/>
                  </a:cubicBezTo>
                  <a:cubicBezTo>
                    <a:pt x="1270" y="412"/>
                    <a:pt x="1270" y="412"/>
                    <a:pt x="1270" y="412"/>
                  </a:cubicBezTo>
                  <a:cubicBezTo>
                    <a:pt x="1238" y="331"/>
                    <a:pt x="1189" y="256"/>
                    <a:pt x="1125" y="193"/>
                  </a:cubicBezTo>
                  <a:cubicBezTo>
                    <a:pt x="1061" y="129"/>
                    <a:pt x="987" y="80"/>
                    <a:pt x="905" y="47"/>
                  </a:cubicBezTo>
                  <a:cubicBezTo>
                    <a:pt x="899" y="62"/>
                    <a:pt x="899" y="62"/>
                    <a:pt x="899" y="62"/>
                  </a:cubicBezTo>
                  <a:cubicBezTo>
                    <a:pt x="976" y="93"/>
                    <a:pt x="1047" y="139"/>
                    <a:pt x="1108" y="198"/>
                  </a:cubicBezTo>
                  <a:cubicBezTo>
                    <a:pt x="1024" y="283"/>
                    <a:pt x="1024" y="283"/>
                    <a:pt x="1024" y="283"/>
                  </a:cubicBezTo>
                  <a:cubicBezTo>
                    <a:pt x="975" y="235"/>
                    <a:pt x="918" y="198"/>
                    <a:pt x="856" y="173"/>
                  </a:cubicBezTo>
                  <a:cubicBezTo>
                    <a:pt x="850" y="188"/>
                    <a:pt x="850" y="188"/>
                    <a:pt x="850" y="188"/>
                  </a:cubicBezTo>
                  <a:cubicBezTo>
                    <a:pt x="910" y="212"/>
                    <a:pt x="965" y="248"/>
                    <a:pt x="1013" y="294"/>
                  </a:cubicBezTo>
                  <a:cubicBezTo>
                    <a:pt x="937" y="370"/>
                    <a:pt x="937" y="370"/>
                    <a:pt x="937" y="370"/>
                  </a:cubicBezTo>
                  <a:cubicBezTo>
                    <a:pt x="900" y="334"/>
                    <a:pt x="857" y="307"/>
                    <a:pt x="811" y="288"/>
                  </a:cubicBezTo>
                  <a:cubicBezTo>
                    <a:pt x="805" y="303"/>
                    <a:pt x="805" y="303"/>
                    <a:pt x="805" y="303"/>
                  </a:cubicBezTo>
                  <a:cubicBezTo>
                    <a:pt x="849" y="321"/>
                    <a:pt x="890" y="347"/>
                    <a:pt x="925" y="381"/>
                  </a:cubicBezTo>
                  <a:cubicBezTo>
                    <a:pt x="841" y="465"/>
                    <a:pt x="841" y="465"/>
                    <a:pt x="841" y="465"/>
                  </a:cubicBezTo>
                  <a:cubicBezTo>
                    <a:pt x="818" y="443"/>
                    <a:pt x="791" y="426"/>
                    <a:pt x="762" y="413"/>
                  </a:cubicBezTo>
                  <a:cubicBezTo>
                    <a:pt x="756" y="428"/>
                    <a:pt x="756" y="428"/>
                    <a:pt x="756" y="428"/>
                  </a:cubicBezTo>
                  <a:cubicBezTo>
                    <a:pt x="783" y="440"/>
                    <a:pt x="808" y="456"/>
                    <a:pt x="830" y="477"/>
                  </a:cubicBezTo>
                  <a:cubicBezTo>
                    <a:pt x="754" y="553"/>
                    <a:pt x="754" y="553"/>
                    <a:pt x="754" y="553"/>
                  </a:cubicBezTo>
                  <a:cubicBezTo>
                    <a:pt x="730" y="531"/>
                    <a:pt x="699" y="518"/>
                    <a:pt x="667" y="517"/>
                  </a:cubicBezTo>
                  <a:cubicBezTo>
                    <a:pt x="667" y="409"/>
                    <a:pt x="667" y="409"/>
                    <a:pt x="667" y="409"/>
                  </a:cubicBezTo>
                  <a:cubicBezTo>
                    <a:pt x="697" y="410"/>
                    <a:pt x="728" y="416"/>
                    <a:pt x="756" y="428"/>
                  </a:cubicBezTo>
                  <a:cubicBezTo>
                    <a:pt x="762" y="413"/>
                    <a:pt x="762" y="413"/>
                    <a:pt x="762" y="413"/>
                  </a:cubicBezTo>
                  <a:cubicBezTo>
                    <a:pt x="732" y="401"/>
                    <a:pt x="700" y="394"/>
                    <a:pt x="667" y="393"/>
                  </a:cubicBezTo>
                  <a:cubicBezTo>
                    <a:pt x="667" y="274"/>
                    <a:pt x="667" y="274"/>
                    <a:pt x="667" y="274"/>
                  </a:cubicBezTo>
                  <a:cubicBezTo>
                    <a:pt x="715" y="275"/>
                    <a:pt x="762" y="285"/>
                    <a:pt x="805" y="303"/>
                  </a:cubicBezTo>
                  <a:cubicBezTo>
                    <a:pt x="811" y="288"/>
                    <a:pt x="811" y="288"/>
                    <a:pt x="811" y="288"/>
                  </a:cubicBezTo>
                  <a:cubicBezTo>
                    <a:pt x="766" y="269"/>
                    <a:pt x="717" y="259"/>
                    <a:pt x="667" y="258"/>
                  </a:cubicBezTo>
                  <a:cubicBezTo>
                    <a:pt x="667" y="151"/>
                    <a:pt x="667" y="151"/>
                    <a:pt x="667" y="151"/>
                  </a:cubicBezTo>
                  <a:cubicBezTo>
                    <a:pt x="731" y="152"/>
                    <a:pt x="793" y="164"/>
                    <a:pt x="850" y="188"/>
                  </a:cubicBezTo>
                  <a:cubicBezTo>
                    <a:pt x="856" y="173"/>
                    <a:pt x="856" y="173"/>
                    <a:pt x="856" y="173"/>
                  </a:cubicBezTo>
                  <a:cubicBezTo>
                    <a:pt x="797" y="149"/>
                    <a:pt x="733" y="136"/>
                    <a:pt x="667" y="135"/>
                  </a:cubicBezTo>
                  <a:cubicBezTo>
                    <a:pt x="667" y="16"/>
                    <a:pt x="667" y="16"/>
                    <a:pt x="667" y="16"/>
                  </a:cubicBezTo>
                  <a:cubicBezTo>
                    <a:pt x="748" y="17"/>
                    <a:pt x="826" y="33"/>
                    <a:pt x="899" y="62"/>
                  </a:cubicBezTo>
                  <a:cubicBezTo>
                    <a:pt x="905" y="47"/>
                    <a:pt x="905" y="47"/>
                    <a:pt x="905" y="47"/>
                  </a:cubicBezTo>
                  <a:cubicBezTo>
                    <a:pt x="828" y="16"/>
                    <a:pt x="745" y="0"/>
                    <a:pt x="659" y="0"/>
                  </a:cubicBezTo>
                  <a:cubicBezTo>
                    <a:pt x="553" y="0"/>
                    <a:pt x="453" y="25"/>
                    <a:pt x="364" y="70"/>
                  </a:cubicBezTo>
                  <a:cubicBezTo>
                    <a:pt x="371" y="84"/>
                    <a:pt x="371" y="84"/>
                    <a:pt x="371" y="84"/>
                  </a:cubicBezTo>
                  <a:cubicBezTo>
                    <a:pt x="457" y="40"/>
                    <a:pt x="552" y="17"/>
                    <a:pt x="651" y="16"/>
                  </a:cubicBezTo>
                  <a:cubicBezTo>
                    <a:pt x="651" y="135"/>
                    <a:pt x="651" y="135"/>
                    <a:pt x="651" y="135"/>
                  </a:cubicBezTo>
                  <a:cubicBezTo>
                    <a:pt x="573" y="136"/>
                    <a:pt x="496" y="154"/>
                    <a:pt x="427" y="189"/>
                  </a:cubicBezTo>
                  <a:cubicBezTo>
                    <a:pt x="434" y="203"/>
                    <a:pt x="434" y="203"/>
                    <a:pt x="434" y="203"/>
                  </a:cubicBezTo>
                  <a:cubicBezTo>
                    <a:pt x="501" y="170"/>
                    <a:pt x="574" y="152"/>
                    <a:pt x="651" y="151"/>
                  </a:cubicBezTo>
                  <a:cubicBezTo>
                    <a:pt x="651" y="258"/>
                    <a:pt x="651" y="258"/>
                    <a:pt x="651" y="258"/>
                  </a:cubicBezTo>
                  <a:cubicBezTo>
                    <a:pt x="593" y="259"/>
                    <a:pt x="536" y="273"/>
                    <a:pt x="484" y="299"/>
                  </a:cubicBezTo>
                  <a:cubicBezTo>
                    <a:pt x="491" y="312"/>
                    <a:pt x="491" y="312"/>
                    <a:pt x="491" y="312"/>
                  </a:cubicBezTo>
                  <a:cubicBezTo>
                    <a:pt x="540" y="288"/>
                    <a:pt x="595" y="275"/>
                    <a:pt x="651" y="274"/>
                  </a:cubicBezTo>
                  <a:cubicBezTo>
                    <a:pt x="651" y="393"/>
                    <a:pt x="651" y="393"/>
                    <a:pt x="651" y="393"/>
                  </a:cubicBezTo>
                  <a:cubicBezTo>
                    <a:pt x="615" y="394"/>
                    <a:pt x="579" y="402"/>
                    <a:pt x="546" y="418"/>
                  </a:cubicBezTo>
                  <a:cubicBezTo>
                    <a:pt x="553" y="432"/>
                    <a:pt x="553" y="432"/>
                    <a:pt x="553" y="432"/>
                  </a:cubicBezTo>
                  <a:cubicBezTo>
                    <a:pt x="584" y="418"/>
                    <a:pt x="617" y="410"/>
                    <a:pt x="651" y="409"/>
                  </a:cubicBezTo>
                  <a:cubicBezTo>
                    <a:pt x="651" y="517"/>
                    <a:pt x="651" y="517"/>
                    <a:pt x="651" y="517"/>
                  </a:cubicBezTo>
                  <a:cubicBezTo>
                    <a:pt x="635" y="518"/>
                    <a:pt x="619" y="521"/>
                    <a:pt x="604" y="528"/>
                  </a:cubicBezTo>
                  <a:cubicBezTo>
                    <a:pt x="611" y="542"/>
                    <a:pt x="611" y="542"/>
                    <a:pt x="611" y="542"/>
                  </a:cubicBezTo>
                  <a:cubicBezTo>
                    <a:pt x="626" y="535"/>
                    <a:pt x="642" y="532"/>
                    <a:pt x="659" y="532"/>
                  </a:cubicBezTo>
                  <a:cubicBezTo>
                    <a:pt x="693" y="532"/>
                    <a:pt x="725" y="545"/>
                    <a:pt x="749" y="569"/>
                  </a:cubicBezTo>
                  <a:cubicBezTo>
                    <a:pt x="773" y="593"/>
                    <a:pt x="786" y="625"/>
                    <a:pt x="786" y="659"/>
                  </a:cubicBezTo>
                  <a:cubicBezTo>
                    <a:pt x="786" y="729"/>
                    <a:pt x="729" y="786"/>
                    <a:pt x="659" y="786"/>
                  </a:cubicBezTo>
                  <a:cubicBezTo>
                    <a:pt x="625" y="786"/>
                    <a:pt x="593" y="773"/>
                    <a:pt x="569" y="749"/>
                  </a:cubicBezTo>
                  <a:cubicBezTo>
                    <a:pt x="545" y="725"/>
                    <a:pt x="532" y="693"/>
                    <a:pt x="532" y="659"/>
                  </a:cubicBezTo>
                  <a:cubicBezTo>
                    <a:pt x="532" y="625"/>
                    <a:pt x="545" y="593"/>
                    <a:pt x="569" y="569"/>
                  </a:cubicBezTo>
                  <a:cubicBezTo>
                    <a:pt x="581" y="557"/>
                    <a:pt x="595" y="548"/>
                    <a:pt x="611" y="542"/>
                  </a:cubicBezTo>
                  <a:cubicBezTo>
                    <a:pt x="604" y="528"/>
                    <a:pt x="604" y="528"/>
                    <a:pt x="604" y="528"/>
                  </a:cubicBezTo>
                  <a:cubicBezTo>
                    <a:pt x="589" y="534"/>
                    <a:pt x="576" y="542"/>
                    <a:pt x="564" y="553"/>
                  </a:cubicBezTo>
                  <a:cubicBezTo>
                    <a:pt x="488" y="476"/>
                    <a:pt x="488" y="476"/>
                    <a:pt x="488" y="476"/>
                  </a:cubicBezTo>
                  <a:cubicBezTo>
                    <a:pt x="507" y="458"/>
                    <a:pt x="529" y="443"/>
                    <a:pt x="553" y="432"/>
                  </a:cubicBezTo>
                  <a:cubicBezTo>
                    <a:pt x="546" y="418"/>
                    <a:pt x="546" y="418"/>
                    <a:pt x="546" y="418"/>
                  </a:cubicBezTo>
                  <a:cubicBezTo>
                    <a:pt x="521" y="430"/>
                    <a:pt x="497" y="446"/>
                    <a:pt x="477" y="465"/>
                  </a:cubicBezTo>
                  <a:cubicBezTo>
                    <a:pt x="392" y="381"/>
                    <a:pt x="392" y="381"/>
                    <a:pt x="392" y="381"/>
                  </a:cubicBezTo>
                  <a:cubicBezTo>
                    <a:pt x="421" y="353"/>
                    <a:pt x="455" y="330"/>
                    <a:pt x="491" y="312"/>
                  </a:cubicBezTo>
                  <a:cubicBezTo>
                    <a:pt x="484" y="299"/>
                    <a:pt x="484" y="299"/>
                    <a:pt x="484" y="299"/>
                  </a:cubicBezTo>
                  <a:cubicBezTo>
                    <a:pt x="446" y="317"/>
                    <a:pt x="411" y="341"/>
                    <a:pt x="381" y="370"/>
                  </a:cubicBezTo>
                  <a:cubicBezTo>
                    <a:pt x="305" y="294"/>
                    <a:pt x="305" y="294"/>
                    <a:pt x="305" y="294"/>
                  </a:cubicBezTo>
                  <a:cubicBezTo>
                    <a:pt x="343" y="257"/>
                    <a:pt x="386" y="226"/>
                    <a:pt x="434" y="203"/>
                  </a:cubicBezTo>
                  <a:cubicBezTo>
                    <a:pt x="426" y="189"/>
                    <a:pt x="426" y="189"/>
                    <a:pt x="426" y="189"/>
                  </a:cubicBezTo>
                  <a:cubicBezTo>
                    <a:pt x="378" y="213"/>
                    <a:pt x="333" y="245"/>
                    <a:pt x="294" y="283"/>
                  </a:cubicBezTo>
                  <a:cubicBezTo>
                    <a:pt x="210" y="199"/>
                    <a:pt x="210" y="199"/>
                    <a:pt x="210" y="199"/>
                  </a:cubicBezTo>
                  <a:cubicBezTo>
                    <a:pt x="257" y="152"/>
                    <a:pt x="312" y="113"/>
                    <a:pt x="371" y="84"/>
                  </a:cubicBezTo>
                  <a:cubicBezTo>
                    <a:pt x="364" y="70"/>
                    <a:pt x="364" y="70"/>
                    <a:pt x="364" y="70"/>
                  </a:cubicBezTo>
                  <a:cubicBezTo>
                    <a:pt x="236" y="134"/>
                    <a:pt x="131" y="239"/>
                    <a:pt x="68" y="368"/>
                  </a:cubicBezTo>
                  <a:cubicBezTo>
                    <a:pt x="81" y="376"/>
                    <a:pt x="81" y="376"/>
                    <a:pt x="81" y="376"/>
                  </a:cubicBezTo>
                  <a:cubicBezTo>
                    <a:pt x="111" y="314"/>
                    <a:pt x="151" y="259"/>
                    <a:pt x="199" y="210"/>
                  </a:cubicBezTo>
                  <a:cubicBezTo>
                    <a:pt x="283" y="294"/>
                    <a:pt x="283" y="294"/>
                    <a:pt x="283" y="294"/>
                  </a:cubicBezTo>
                  <a:cubicBezTo>
                    <a:pt x="243" y="335"/>
                    <a:pt x="211" y="381"/>
                    <a:pt x="186" y="432"/>
                  </a:cubicBezTo>
                  <a:cubicBezTo>
                    <a:pt x="200" y="440"/>
                    <a:pt x="200" y="440"/>
                    <a:pt x="200" y="440"/>
                  </a:cubicBezTo>
                  <a:cubicBezTo>
                    <a:pt x="223" y="391"/>
                    <a:pt x="255" y="345"/>
                    <a:pt x="294" y="305"/>
                  </a:cubicBezTo>
                  <a:cubicBezTo>
                    <a:pt x="370" y="381"/>
                    <a:pt x="370" y="381"/>
                    <a:pt x="370" y="381"/>
                  </a:cubicBezTo>
                  <a:cubicBezTo>
                    <a:pt x="339" y="413"/>
                    <a:pt x="314" y="451"/>
                    <a:pt x="295" y="491"/>
                  </a:cubicBezTo>
                  <a:cubicBezTo>
                    <a:pt x="309" y="498"/>
                    <a:pt x="309" y="498"/>
                    <a:pt x="309" y="498"/>
                  </a:cubicBezTo>
                  <a:cubicBezTo>
                    <a:pt x="327" y="459"/>
                    <a:pt x="351" y="423"/>
                    <a:pt x="381" y="392"/>
                  </a:cubicBezTo>
                  <a:cubicBezTo>
                    <a:pt x="465" y="477"/>
                    <a:pt x="465" y="477"/>
                    <a:pt x="465" y="477"/>
                  </a:cubicBezTo>
                  <a:cubicBezTo>
                    <a:pt x="444" y="500"/>
                    <a:pt x="426" y="526"/>
                    <a:pt x="414" y="555"/>
                  </a:cubicBezTo>
                  <a:cubicBezTo>
                    <a:pt x="428" y="563"/>
                    <a:pt x="428" y="563"/>
                    <a:pt x="428" y="563"/>
                  </a:cubicBezTo>
                  <a:cubicBezTo>
                    <a:pt x="439" y="535"/>
                    <a:pt x="456" y="510"/>
                    <a:pt x="476" y="488"/>
                  </a:cubicBezTo>
                  <a:cubicBezTo>
                    <a:pt x="553" y="564"/>
                    <a:pt x="553" y="564"/>
                    <a:pt x="553" y="564"/>
                  </a:cubicBezTo>
                  <a:cubicBezTo>
                    <a:pt x="532" y="587"/>
                    <a:pt x="518" y="618"/>
                    <a:pt x="517" y="651"/>
                  </a:cubicBezTo>
                  <a:cubicBezTo>
                    <a:pt x="409" y="651"/>
                    <a:pt x="409" y="651"/>
                    <a:pt x="409" y="651"/>
                  </a:cubicBezTo>
                  <a:cubicBezTo>
                    <a:pt x="410" y="621"/>
                    <a:pt x="416" y="591"/>
                    <a:pt x="428" y="563"/>
                  </a:cubicBezTo>
                  <a:cubicBezTo>
                    <a:pt x="414" y="555"/>
                    <a:pt x="414" y="555"/>
                    <a:pt x="414" y="555"/>
                  </a:cubicBezTo>
                  <a:cubicBezTo>
                    <a:pt x="401" y="586"/>
                    <a:pt x="394" y="618"/>
                    <a:pt x="393" y="651"/>
                  </a:cubicBezTo>
                  <a:cubicBezTo>
                    <a:pt x="274" y="651"/>
                    <a:pt x="274" y="651"/>
                    <a:pt x="274" y="651"/>
                  </a:cubicBezTo>
                  <a:cubicBezTo>
                    <a:pt x="275" y="597"/>
                    <a:pt x="287" y="546"/>
                    <a:pt x="309" y="498"/>
                  </a:cubicBezTo>
                  <a:cubicBezTo>
                    <a:pt x="295" y="491"/>
                    <a:pt x="295" y="491"/>
                    <a:pt x="295" y="491"/>
                  </a:cubicBezTo>
                  <a:cubicBezTo>
                    <a:pt x="272" y="541"/>
                    <a:pt x="259" y="596"/>
                    <a:pt x="258" y="651"/>
                  </a:cubicBezTo>
                  <a:cubicBezTo>
                    <a:pt x="151" y="651"/>
                    <a:pt x="151" y="651"/>
                    <a:pt x="151" y="651"/>
                  </a:cubicBezTo>
                  <a:cubicBezTo>
                    <a:pt x="152" y="577"/>
                    <a:pt x="169" y="505"/>
                    <a:pt x="200" y="440"/>
                  </a:cubicBezTo>
                  <a:cubicBezTo>
                    <a:pt x="186" y="432"/>
                    <a:pt x="186" y="432"/>
                    <a:pt x="186" y="432"/>
                  </a:cubicBezTo>
                  <a:cubicBezTo>
                    <a:pt x="154" y="499"/>
                    <a:pt x="136" y="573"/>
                    <a:pt x="135" y="651"/>
                  </a:cubicBezTo>
                  <a:cubicBezTo>
                    <a:pt x="16" y="651"/>
                    <a:pt x="16" y="651"/>
                    <a:pt x="16" y="651"/>
                  </a:cubicBezTo>
                  <a:cubicBezTo>
                    <a:pt x="17" y="554"/>
                    <a:pt x="40" y="460"/>
                    <a:pt x="81" y="376"/>
                  </a:cubicBezTo>
                  <a:cubicBezTo>
                    <a:pt x="68" y="368"/>
                    <a:pt x="68" y="368"/>
                    <a:pt x="68" y="368"/>
                  </a:cubicBezTo>
                  <a:cubicBezTo>
                    <a:pt x="24" y="456"/>
                    <a:pt x="0" y="555"/>
                    <a:pt x="0" y="659"/>
                  </a:cubicBezTo>
                  <a:cubicBezTo>
                    <a:pt x="0" y="723"/>
                    <a:pt x="9" y="785"/>
                    <a:pt x="26" y="845"/>
                  </a:cubicBezTo>
                  <a:cubicBezTo>
                    <a:pt x="42" y="841"/>
                    <a:pt x="42" y="841"/>
                    <a:pt x="42" y="841"/>
                  </a:cubicBezTo>
                  <a:cubicBezTo>
                    <a:pt x="25" y="784"/>
                    <a:pt x="16" y="726"/>
                    <a:pt x="16" y="667"/>
                  </a:cubicBezTo>
                  <a:cubicBezTo>
                    <a:pt x="135" y="667"/>
                    <a:pt x="135" y="667"/>
                    <a:pt x="135" y="667"/>
                  </a:cubicBezTo>
                  <a:cubicBezTo>
                    <a:pt x="135" y="716"/>
                    <a:pt x="143" y="765"/>
                    <a:pt x="157" y="812"/>
                  </a:cubicBezTo>
                  <a:cubicBezTo>
                    <a:pt x="173" y="808"/>
                    <a:pt x="173" y="808"/>
                    <a:pt x="173" y="808"/>
                  </a:cubicBezTo>
                  <a:cubicBezTo>
                    <a:pt x="159" y="763"/>
                    <a:pt x="151" y="715"/>
                    <a:pt x="151" y="667"/>
                  </a:cubicBezTo>
                  <a:cubicBezTo>
                    <a:pt x="258" y="667"/>
                    <a:pt x="258" y="667"/>
                    <a:pt x="258" y="667"/>
                  </a:cubicBezTo>
                  <a:cubicBezTo>
                    <a:pt x="259" y="706"/>
                    <a:pt x="265" y="744"/>
                    <a:pt x="277" y="782"/>
                  </a:cubicBezTo>
                  <a:cubicBezTo>
                    <a:pt x="293" y="778"/>
                    <a:pt x="293" y="778"/>
                    <a:pt x="293" y="778"/>
                  </a:cubicBezTo>
                  <a:cubicBezTo>
                    <a:pt x="281" y="742"/>
                    <a:pt x="275" y="705"/>
                    <a:pt x="274" y="667"/>
                  </a:cubicBezTo>
                  <a:cubicBezTo>
                    <a:pt x="393" y="667"/>
                    <a:pt x="393" y="667"/>
                    <a:pt x="393" y="667"/>
                  </a:cubicBezTo>
                  <a:cubicBezTo>
                    <a:pt x="394" y="695"/>
                    <a:pt x="399" y="722"/>
                    <a:pt x="408" y="749"/>
                  </a:cubicBezTo>
                  <a:cubicBezTo>
                    <a:pt x="424" y="745"/>
                    <a:pt x="424" y="745"/>
                    <a:pt x="424" y="745"/>
                  </a:cubicBezTo>
                  <a:cubicBezTo>
                    <a:pt x="415" y="720"/>
                    <a:pt x="410" y="693"/>
                    <a:pt x="409" y="667"/>
                  </a:cubicBezTo>
                  <a:cubicBezTo>
                    <a:pt x="517" y="667"/>
                    <a:pt x="517" y="667"/>
                    <a:pt x="517" y="667"/>
                  </a:cubicBezTo>
                  <a:cubicBezTo>
                    <a:pt x="518" y="699"/>
                    <a:pt x="531" y="730"/>
                    <a:pt x="553" y="754"/>
                  </a:cubicBezTo>
                  <a:cubicBezTo>
                    <a:pt x="476" y="830"/>
                    <a:pt x="476" y="830"/>
                    <a:pt x="476" y="830"/>
                  </a:cubicBezTo>
                  <a:cubicBezTo>
                    <a:pt x="453" y="805"/>
                    <a:pt x="435" y="776"/>
                    <a:pt x="424" y="745"/>
                  </a:cubicBezTo>
                  <a:cubicBezTo>
                    <a:pt x="408" y="749"/>
                    <a:pt x="408" y="749"/>
                    <a:pt x="408" y="749"/>
                  </a:cubicBezTo>
                  <a:cubicBezTo>
                    <a:pt x="420" y="783"/>
                    <a:pt x="440" y="814"/>
                    <a:pt x="465" y="841"/>
                  </a:cubicBezTo>
                  <a:cubicBezTo>
                    <a:pt x="381" y="925"/>
                    <a:pt x="381" y="925"/>
                    <a:pt x="381" y="925"/>
                  </a:cubicBezTo>
                  <a:cubicBezTo>
                    <a:pt x="340" y="883"/>
                    <a:pt x="310" y="832"/>
                    <a:pt x="293" y="778"/>
                  </a:cubicBezTo>
                  <a:cubicBezTo>
                    <a:pt x="277" y="782"/>
                    <a:pt x="277" y="782"/>
                    <a:pt x="277" y="782"/>
                  </a:cubicBezTo>
                  <a:cubicBezTo>
                    <a:pt x="296" y="839"/>
                    <a:pt x="327" y="892"/>
                    <a:pt x="370" y="937"/>
                  </a:cubicBezTo>
                  <a:cubicBezTo>
                    <a:pt x="294" y="1013"/>
                    <a:pt x="294" y="1013"/>
                    <a:pt x="294" y="1013"/>
                  </a:cubicBezTo>
                  <a:cubicBezTo>
                    <a:pt x="237" y="954"/>
                    <a:pt x="196" y="884"/>
                    <a:pt x="173" y="808"/>
                  </a:cubicBezTo>
                  <a:cubicBezTo>
                    <a:pt x="157" y="812"/>
                    <a:pt x="157" y="812"/>
                    <a:pt x="157" y="812"/>
                  </a:cubicBezTo>
                  <a:cubicBezTo>
                    <a:pt x="181" y="891"/>
                    <a:pt x="224" y="963"/>
                    <a:pt x="283" y="1024"/>
                  </a:cubicBezTo>
                  <a:cubicBezTo>
                    <a:pt x="199" y="1108"/>
                    <a:pt x="199" y="1108"/>
                    <a:pt x="199" y="1108"/>
                  </a:cubicBezTo>
                  <a:cubicBezTo>
                    <a:pt x="124" y="1032"/>
                    <a:pt x="71" y="940"/>
                    <a:pt x="42" y="841"/>
                  </a:cubicBezTo>
                  <a:cubicBezTo>
                    <a:pt x="26" y="845"/>
                    <a:pt x="26" y="845"/>
                    <a:pt x="26" y="845"/>
                  </a:cubicBezTo>
                  <a:cubicBezTo>
                    <a:pt x="57" y="950"/>
                    <a:pt x="113" y="1046"/>
                    <a:pt x="193" y="1125"/>
                  </a:cubicBezTo>
                  <a:cubicBezTo>
                    <a:pt x="247" y="1179"/>
                    <a:pt x="308" y="1222"/>
                    <a:pt x="375" y="1254"/>
                  </a:cubicBezTo>
                  <a:cubicBezTo>
                    <a:pt x="383" y="1240"/>
                    <a:pt x="383" y="1240"/>
                    <a:pt x="383" y="1240"/>
                  </a:cubicBezTo>
                  <a:cubicBezTo>
                    <a:pt x="319" y="1210"/>
                    <a:pt x="261" y="1169"/>
                    <a:pt x="210" y="1119"/>
                  </a:cubicBezTo>
                  <a:cubicBezTo>
                    <a:pt x="294" y="1035"/>
                    <a:pt x="294" y="1035"/>
                    <a:pt x="294" y="1035"/>
                  </a:cubicBezTo>
                  <a:cubicBezTo>
                    <a:pt x="337" y="1077"/>
                    <a:pt x="387" y="1111"/>
                    <a:pt x="441" y="1136"/>
                  </a:cubicBezTo>
                  <a:cubicBezTo>
                    <a:pt x="449" y="1122"/>
                    <a:pt x="449" y="1122"/>
                    <a:pt x="449" y="1122"/>
                  </a:cubicBezTo>
                  <a:cubicBezTo>
                    <a:pt x="396" y="1098"/>
                    <a:pt x="348" y="1065"/>
                    <a:pt x="305" y="1024"/>
                  </a:cubicBezTo>
                  <a:cubicBezTo>
                    <a:pt x="381" y="948"/>
                    <a:pt x="381" y="948"/>
                    <a:pt x="381" y="948"/>
                  </a:cubicBezTo>
                  <a:cubicBezTo>
                    <a:pt x="417" y="982"/>
                    <a:pt x="458" y="1009"/>
                    <a:pt x="502" y="1028"/>
                  </a:cubicBezTo>
                  <a:cubicBezTo>
                    <a:pt x="510" y="1014"/>
                    <a:pt x="510" y="1014"/>
                    <a:pt x="510" y="1014"/>
                  </a:cubicBezTo>
                  <a:cubicBezTo>
                    <a:pt x="467" y="996"/>
                    <a:pt x="427" y="970"/>
                    <a:pt x="392" y="937"/>
                  </a:cubicBezTo>
                  <a:cubicBezTo>
                    <a:pt x="476" y="853"/>
                    <a:pt x="476" y="853"/>
                    <a:pt x="476" y="853"/>
                  </a:cubicBezTo>
                  <a:cubicBezTo>
                    <a:pt x="503" y="878"/>
                    <a:pt x="535" y="897"/>
                    <a:pt x="569" y="910"/>
                  </a:cubicBezTo>
                  <a:cubicBezTo>
                    <a:pt x="577" y="896"/>
                    <a:pt x="577" y="896"/>
                    <a:pt x="577" y="896"/>
                  </a:cubicBezTo>
                  <a:cubicBezTo>
                    <a:pt x="544" y="884"/>
                    <a:pt x="513" y="866"/>
                    <a:pt x="488" y="841"/>
                  </a:cubicBezTo>
                  <a:cubicBezTo>
                    <a:pt x="564" y="765"/>
                    <a:pt x="564" y="765"/>
                    <a:pt x="564" y="765"/>
                  </a:cubicBezTo>
                  <a:cubicBezTo>
                    <a:pt x="588" y="787"/>
                    <a:pt x="619" y="800"/>
                    <a:pt x="651" y="801"/>
                  </a:cubicBezTo>
                  <a:cubicBezTo>
                    <a:pt x="651" y="909"/>
                    <a:pt x="651" y="909"/>
                    <a:pt x="651" y="909"/>
                  </a:cubicBezTo>
                  <a:cubicBezTo>
                    <a:pt x="626" y="908"/>
                    <a:pt x="601" y="904"/>
                    <a:pt x="577" y="896"/>
                  </a:cubicBezTo>
                  <a:cubicBezTo>
                    <a:pt x="569" y="910"/>
                    <a:pt x="569" y="910"/>
                    <a:pt x="569" y="910"/>
                  </a:cubicBezTo>
                  <a:cubicBezTo>
                    <a:pt x="595" y="919"/>
                    <a:pt x="623" y="924"/>
                    <a:pt x="651" y="925"/>
                  </a:cubicBezTo>
                  <a:cubicBezTo>
                    <a:pt x="651" y="1044"/>
                    <a:pt x="651" y="1044"/>
                    <a:pt x="651" y="1044"/>
                  </a:cubicBezTo>
                  <a:cubicBezTo>
                    <a:pt x="602" y="1043"/>
                    <a:pt x="554" y="1033"/>
                    <a:pt x="510" y="1014"/>
                  </a:cubicBezTo>
                  <a:cubicBezTo>
                    <a:pt x="502" y="1028"/>
                    <a:pt x="502" y="1028"/>
                    <a:pt x="502" y="1028"/>
                  </a:cubicBezTo>
                  <a:cubicBezTo>
                    <a:pt x="549" y="1048"/>
                    <a:pt x="599" y="1059"/>
                    <a:pt x="651" y="1060"/>
                  </a:cubicBezTo>
                  <a:cubicBezTo>
                    <a:pt x="651" y="1167"/>
                    <a:pt x="651" y="1167"/>
                    <a:pt x="651" y="1167"/>
                  </a:cubicBezTo>
                  <a:cubicBezTo>
                    <a:pt x="580" y="1166"/>
                    <a:pt x="512" y="1151"/>
                    <a:pt x="449" y="1122"/>
                  </a:cubicBezTo>
                  <a:cubicBezTo>
                    <a:pt x="441" y="1136"/>
                    <a:pt x="441" y="1136"/>
                    <a:pt x="441" y="1136"/>
                  </a:cubicBezTo>
                  <a:cubicBezTo>
                    <a:pt x="506" y="1166"/>
                    <a:pt x="577" y="1182"/>
                    <a:pt x="651" y="1183"/>
                  </a:cubicBezTo>
                  <a:cubicBezTo>
                    <a:pt x="651" y="1302"/>
                    <a:pt x="651" y="1302"/>
                    <a:pt x="651" y="1302"/>
                  </a:cubicBezTo>
                  <a:cubicBezTo>
                    <a:pt x="557" y="1301"/>
                    <a:pt x="466" y="1280"/>
                    <a:pt x="383" y="1240"/>
                  </a:cubicBezTo>
                  <a:cubicBezTo>
                    <a:pt x="375" y="1254"/>
                    <a:pt x="375" y="1254"/>
                    <a:pt x="375" y="1254"/>
                  </a:cubicBezTo>
                  <a:cubicBezTo>
                    <a:pt x="462" y="1296"/>
                    <a:pt x="559" y="1318"/>
                    <a:pt x="659" y="1318"/>
                  </a:cubicBezTo>
                  <a:cubicBezTo>
                    <a:pt x="764" y="1318"/>
                    <a:pt x="865" y="1294"/>
                    <a:pt x="956" y="1248"/>
                  </a:cubicBezTo>
                  <a:cubicBezTo>
                    <a:pt x="948" y="1233"/>
                    <a:pt x="948" y="1233"/>
                    <a:pt x="948" y="1233"/>
                  </a:cubicBezTo>
                  <a:cubicBezTo>
                    <a:pt x="864" y="1276"/>
                    <a:pt x="768" y="1301"/>
                    <a:pt x="667" y="1302"/>
                  </a:cubicBezTo>
                  <a:cubicBezTo>
                    <a:pt x="667" y="1183"/>
                    <a:pt x="667" y="1183"/>
                    <a:pt x="667" y="1183"/>
                  </a:cubicBezTo>
                  <a:cubicBezTo>
                    <a:pt x="747" y="1182"/>
                    <a:pt x="824" y="1163"/>
                    <a:pt x="894" y="1128"/>
                  </a:cubicBezTo>
                  <a:cubicBezTo>
                    <a:pt x="887" y="1113"/>
                    <a:pt x="887" y="1113"/>
                    <a:pt x="887" y="1113"/>
                  </a:cubicBezTo>
                  <a:cubicBezTo>
                    <a:pt x="818" y="1148"/>
                    <a:pt x="743" y="1166"/>
                    <a:pt x="667" y="1167"/>
                  </a:cubicBezTo>
                  <a:cubicBezTo>
                    <a:pt x="667" y="1060"/>
                    <a:pt x="667" y="1060"/>
                    <a:pt x="667" y="1060"/>
                  </a:cubicBezTo>
                  <a:cubicBezTo>
                    <a:pt x="727" y="1059"/>
                    <a:pt x="785" y="1044"/>
                    <a:pt x="838" y="1018"/>
                  </a:cubicBezTo>
                  <a:cubicBezTo>
                    <a:pt x="830" y="1004"/>
                    <a:pt x="830" y="1004"/>
                    <a:pt x="830" y="1004"/>
                  </a:cubicBezTo>
                  <a:cubicBezTo>
                    <a:pt x="779" y="1029"/>
                    <a:pt x="724" y="1043"/>
                    <a:pt x="667" y="1044"/>
                  </a:cubicBezTo>
                  <a:cubicBezTo>
                    <a:pt x="667" y="925"/>
                    <a:pt x="667" y="925"/>
                    <a:pt x="667" y="925"/>
                  </a:cubicBezTo>
                  <a:cubicBezTo>
                    <a:pt x="705" y="924"/>
                    <a:pt x="742" y="915"/>
                    <a:pt x="776" y="898"/>
                  </a:cubicBezTo>
                  <a:cubicBezTo>
                    <a:pt x="768" y="884"/>
                    <a:pt x="768" y="884"/>
                    <a:pt x="768" y="884"/>
                  </a:cubicBezTo>
                  <a:cubicBezTo>
                    <a:pt x="737" y="899"/>
                    <a:pt x="702" y="908"/>
                    <a:pt x="667" y="909"/>
                  </a:cubicBezTo>
                  <a:cubicBezTo>
                    <a:pt x="667" y="801"/>
                    <a:pt x="667" y="801"/>
                    <a:pt x="667" y="801"/>
                  </a:cubicBezTo>
                  <a:cubicBezTo>
                    <a:pt x="699" y="800"/>
                    <a:pt x="730" y="787"/>
                    <a:pt x="754" y="765"/>
                  </a:cubicBezTo>
                  <a:cubicBezTo>
                    <a:pt x="830" y="841"/>
                    <a:pt x="830" y="841"/>
                    <a:pt x="830" y="841"/>
                  </a:cubicBezTo>
                  <a:cubicBezTo>
                    <a:pt x="812" y="859"/>
                    <a:pt x="791" y="873"/>
                    <a:pt x="768" y="884"/>
                  </a:cubicBezTo>
                  <a:cubicBezTo>
                    <a:pt x="776" y="898"/>
                    <a:pt x="776" y="898"/>
                    <a:pt x="776" y="898"/>
                  </a:cubicBezTo>
                  <a:cubicBezTo>
                    <a:pt x="800" y="886"/>
                    <a:pt x="822" y="871"/>
                    <a:pt x="841" y="853"/>
                  </a:cubicBezTo>
                  <a:cubicBezTo>
                    <a:pt x="925" y="937"/>
                    <a:pt x="925" y="937"/>
                    <a:pt x="925" y="937"/>
                  </a:cubicBezTo>
                  <a:cubicBezTo>
                    <a:pt x="897" y="964"/>
                    <a:pt x="865" y="986"/>
                    <a:pt x="830" y="1004"/>
                  </a:cubicBezTo>
                  <a:cubicBezTo>
                    <a:pt x="838" y="1018"/>
                    <a:pt x="838" y="1018"/>
                    <a:pt x="838" y="1018"/>
                  </a:cubicBezTo>
                  <a:cubicBezTo>
                    <a:pt x="874" y="1000"/>
                    <a:pt x="907" y="976"/>
                    <a:pt x="937" y="948"/>
                  </a:cubicBezTo>
                  <a:cubicBezTo>
                    <a:pt x="1013" y="1024"/>
                    <a:pt x="1013" y="1024"/>
                    <a:pt x="1013" y="1024"/>
                  </a:cubicBezTo>
                  <a:cubicBezTo>
                    <a:pt x="975" y="1060"/>
                    <a:pt x="933" y="1090"/>
                    <a:pt x="887" y="1113"/>
                  </a:cubicBezTo>
                  <a:cubicBezTo>
                    <a:pt x="894" y="1128"/>
                    <a:pt x="894" y="1128"/>
                    <a:pt x="894" y="1128"/>
                  </a:cubicBezTo>
                  <a:cubicBezTo>
                    <a:pt x="942" y="1104"/>
                    <a:pt x="986" y="1073"/>
                    <a:pt x="1024" y="1035"/>
                  </a:cubicBezTo>
                  <a:cubicBezTo>
                    <a:pt x="1108" y="1119"/>
                    <a:pt x="1108" y="1119"/>
                    <a:pt x="1108" y="1119"/>
                  </a:cubicBezTo>
                  <a:cubicBezTo>
                    <a:pt x="1061" y="1165"/>
                    <a:pt x="1007" y="1203"/>
                    <a:pt x="948" y="1233"/>
                  </a:cubicBezTo>
                  <a:cubicBezTo>
                    <a:pt x="956" y="1248"/>
                    <a:pt x="956" y="1248"/>
                    <a:pt x="956" y="1248"/>
                  </a:cubicBezTo>
                  <a:cubicBezTo>
                    <a:pt x="1019" y="1216"/>
                    <a:pt x="1076" y="1175"/>
                    <a:pt x="1125" y="1125"/>
                  </a:cubicBezTo>
                  <a:cubicBezTo>
                    <a:pt x="1178" y="1072"/>
                    <a:pt x="1221" y="1012"/>
                    <a:pt x="1252" y="947"/>
                  </a:cubicBezTo>
                  <a:lnTo>
                    <a:pt x="1252" y="9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CE912783-5A87-41F3-9A70-FD21BEE1CA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5147984" y="-478923"/>
              <a:ext cx="1576994" cy="1733419"/>
            </a:xfrm>
            <a:custGeom>
              <a:avLst/>
              <a:gdLst>
                <a:gd name="T0" fmla="*/ 636 w 640"/>
                <a:gd name="T1" fmla="*/ 14 h 677"/>
                <a:gd name="T2" fmla="*/ 630 w 640"/>
                <a:gd name="T3" fmla="*/ 8 h 677"/>
                <a:gd name="T4" fmla="*/ 625 w 640"/>
                <a:gd name="T5" fmla="*/ 7 h 677"/>
                <a:gd name="T6" fmla="*/ 616 w 640"/>
                <a:gd name="T7" fmla="*/ 5 h 677"/>
                <a:gd name="T8" fmla="*/ 578 w 640"/>
                <a:gd name="T9" fmla="*/ 0 h 677"/>
                <a:gd name="T10" fmla="*/ 571 w 640"/>
                <a:gd name="T11" fmla="*/ 9 h 677"/>
                <a:gd name="T12" fmla="*/ 567 w 640"/>
                <a:gd name="T13" fmla="*/ 14 h 677"/>
                <a:gd name="T14" fmla="*/ 557 w 640"/>
                <a:gd name="T15" fmla="*/ 19 h 677"/>
                <a:gd name="T16" fmla="*/ 33 w 640"/>
                <a:gd name="T17" fmla="*/ 426 h 677"/>
                <a:gd name="T18" fmla="*/ 77 w 640"/>
                <a:gd name="T19" fmla="*/ 472 h 677"/>
                <a:gd name="T20" fmla="*/ 71 w 640"/>
                <a:gd name="T21" fmla="*/ 476 h 677"/>
                <a:gd name="T22" fmla="*/ 235 w 640"/>
                <a:gd name="T23" fmla="*/ 674 h 677"/>
                <a:gd name="T24" fmla="*/ 215 w 640"/>
                <a:gd name="T25" fmla="*/ 656 h 677"/>
                <a:gd name="T26" fmla="*/ 574 w 640"/>
                <a:gd name="T27" fmla="*/ 58 h 677"/>
                <a:gd name="T28" fmla="*/ 553 w 640"/>
                <a:gd name="T29" fmla="*/ 25 h 677"/>
                <a:gd name="T30" fmla="*/ 539 w 640"/>
                <a:gd name="T31" fmla="*/ 34 h 677"/>
                <a:gd name="T32" fmla="*/ 478 w 640"/>
                <a:gd name="T33" fmla="*/ 61 h 677"/>
                <a:gd name="T34" fmla="*/ 389 w 640"/>
                <a:gd name="T35" fmla="*/ 46 h 677"/>
                <a:gd name="T36" fmla="*/ 339 w 640"/>
                <a:gd name="T37" fmla="*/ 58 h 677"/>
                <a:gd name="T38" fmla="*/ 335 w 640"/>
                <a:gd name="T39" fmla="*/ 74 h 677"/>
                <a:gd name="T40" fmla="*/ 300 w 640"/>
                <a:gd name="T41" fmla="*/ 90 h 677"/>
                <a:gd name="T42" fmla="*/ 283 w 640"/>
                <a:gd name="T43" fmla="*/ 123 h 677"/>
                <a:gd name="T44" fmla="*/ 264 w 640"/>
                <a:gd name="T45" fmla="*/ 179 h 677"/>
                <a:gd name="T46" fmla="*/ 246 w 640"/>
                <a:gd name="T47" fmla="*/ 221 h 677"/>
                <a:gd name="T48" fmla="*/ 226 w 640"/>
                <a:gd name="T49" fmla="*/ 231 h 677"/>
                <a:gd name="T50" fmla="*/ 166 w 640"/>
                <a:gd name="T51" fmla="*/ 261 h 677"/>
                <a:gd name="T52" fmla="*/ 164 w 640"/>
                <a:gd name="T53" fmla="*/ 307 h 677"/>
                <a:gd name="T54" fmla="*/ 120 w 640"/>
                <a:gd name="T55" fmla="*/ 329 h 677"/>
                <a:gd name="T56" fmla="*/ 73 w 640"/>
                <a:gd name="T57" fmla="*/ 312 h 677"/>
                <a:gd name="T58" fmla="*/ 33 w 640"/>
                <a:gd name="T59" fmla="*/ 320 h 677"/>
                <a:gd name="T60" fmla="*/ 8 w 640"/>
                <a:gd name="T61" fmla="*/ 317 h 677"/>
                <a:gd name="T62" fmla="*/ 7 w 640"/>
                <a:gd name="T63" fmla="*/ 362 h 677"/>
                <a:gd name="T64" fmla="*/ 17 w 640"/>
                <a:gd name="T65" fmla="*/ 401 h 677"/>
                <a:gd name="T66" fmla="*/ 38 w 640"/>
                <a:gd name="T67" fmla="*/ 387 h 677"/>
                <a:gd name="T68" fmla="*/ 95 w 640"/>
                <a:gd name="T69" fmla="*/ 416 h 677"/>
                <a:gd name="T70" fmla="*/ 151 w 640"/>
                <a:gd name="T71" fmla="*/ 465 h 677"/>
                <a:gd name="T72" fmla="*/ 222 w 640"/>
                <a:gd name="T73" fmla="*/ 501 h 677"/>
                <a:gd name="T74" fmla="*/ 309 w 640"/>
                <a:gd name="T75" fmla="*/ 530 h 677"/>
                <a:gd name="T76" fmla="*/ 313 w 640"/>
                <a:gd name="T77" fmla="*/ 424 h 677"/>
                <a:gd name="T78" fmla="*/ 297 w 640"/>
                <a:gd name="T79" fmla="*/ 341 h 677"/>
                <a:gd name="T80" fmla="*/ 285 w 640"/>
                <a:gd name="T81" fmla="*/ 274 h 677"/>
                <a:gd name="T82" fmla="*/ 271 w 640"/>
                <a:gd name="T83" fmla="*/ 203 h 677"/>
                <a:gd name="T84" fmla="*/ 301 w 640"/>
                <a:gd name="T85" fmla="*/ 177 h 677"/>
                <a:gd name="T86" fmla="*/ 324 w 640"/>
                <a:gd name="T87" fmla="*/ 127 h 677"/>
                <a:gd name="T88" fmla="*/ 328 w 640"/>
                <a:gd name="T89" fmla="*/ 200 h 677"/>
                <a:gd name="T90" fmla="*/ 351 w 640"/>
                <a:gd name="T91" fmla="*/ 210 h 677"/>
                <a:gd name="T92" fmla="*/ 426 w 640"/>
                <a:gd name="T93" fmla="*/ 257 h 677"/>
                <a:gd name="T94" fmla="*/ 446 w 640"/>
                <a:gd name="T95" fmla="*/ 268 h 677"/>
                <a:gd name="T96" fmla="*/ 480 w 640"/>
                <a:gd name="T97" fmla="*/ 233 h 677"/>
                <a:gd name="T98" fmla="*/ 476 w 640"/>
                <a:gd name="T99" fmla="*/ 187 h 677"/>
                <a:gd name="T100" fmla="*/ 456 w 640"/>
                <a:gd name="T101" fmla="*/ 187 h 677"/>
                <a:gd name="T102" fmla="*/ 451 w 640"/>
                <a:gd name="T103" fmla="*/ 181 h 677"/>
                <a:gd name="T104" fmla="*/ 484 w 640"/>
                <a:gd name="T105" fmla="*/ 161 h 677"/>
                <a:gd name="T106" fmla="*/ 488 w 640"/>
                <a:gd name="T107" fmla="*/ 185 h 677"/>
                <a:gd name="T108" fmla="*/ 528 w 640"/>
                <a:gd name="T109" fmla="*/ 154 h 677"/>
                <a:gd name="T110" fmla="*/ 531 w 640"/>
                <a:gd name="T111" fmla="*/ 121 h 677"/>
                <a:gd name="T112" fmla="*/ 538 w 640"/>
                <a:gd name="T113" fmla="*/ 100 h 677"/>
                <a:gd name="T114" fmla="*/ 581 w 640"/>
                <a:gd name="T115" fmla="*/ 79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40" h="677">
                  <a:moveTo>
                    <a:pt x="636" y="14"/>
                  </a:moveTo>
                  <a:cubicBezTo>
                    <a:pt x="636" y="19"/>
                    <a:pt x="636" y="19"/>
                    <a:pt x="636" y="19"/>
                  </a:cubicBezTo>
                  <a:cubicBezTo>
                    <a:pt x="640" y="19"/>
                    <a:pt x="640" y="19"/>
                    <a:pt x="640" y="19"/>
                  </a:cubicBezTo>
                  <a:cubicBezTo>
                    <a:pt x="640" y="14"/>
                    <a:pt x="640" y="14"/>
                    <a:pt x="640" y="14"/>
                  </a:cubicBezTo>
                  <a:lnTo>
                    <a:pt x="636" y="14"/>
                  </a:lnTo>
                  <a:close/>
                  <a:moveTo>
                    <a:pt x="630" y="8"/>
                  </a:moveTo>
                  <a:cubicBezTo>
                    <a:pt x="635" y="8"/>
                    <a:pt x="635" y="8"/>
                    <a:pt x="635" y="8"/>
                  </a:cubicBezTo>
                  <a:cubicBezTo>
                    <a:pt x="635" y="12"/>
                    <a:pt x="635" y="12"/>
                    <a:pt x="635" y="12"/>
                  </a:cubicBezTo>
                  <a:cubicBezTo>
                    <a:pt x="630" y="12"/>
                    <a:pt x="630" y="12"/>
                    <a:pt x="630" y="12"/>
                  </a:cubicBezTo>
                  <a:lnTo>
                    <a:pt x="630" y="8"/>
                  </a:lnTo>
                  <a:close/>
                  <a:moveTo>
                    <a:pt x="625" y="7"/>
                  </a:moveTo>
                  <a:cubicBezTo>
                    <a:pt x="625" y="3"/>
                    <a:pt x="625" y="3"/>
                    <a:pt x="625" y="3"/>
                  </a:cubicBezTo>
                  <a:cubicBezTo>
                    <a:pt x="621" y="3"/>
                    <a:pt x="621" y="3"/>
                    <a:pt x="621" y="3"/>
                  </a:cubicBezTo>
                  <a:cubicBezTo>
                    <a:pt x="620" y="7"/>
                    <a:pt x="620" y="7"/>
                    <a:pt x="620" y="7"/>
                  </a:cubicBezTo>
                  <a:lnTo>
                    <a:pt x="625" y="7"/>
                  </a:lnTo>
                  <a:close/>
                  <a:moveTo>
                    <a:pt x="616" y="5"/>
                  </a:moveTo>
                  <a:cubicBezTo>
                    <a:pt x="612" y="5"/>
                    <a:pt x="612" y="5"/>
                    <a:pt x="612" y="5"/>
                  </a:cubicBezTo>
                  <a:cubicBezTo>
                    <a:pt x="612" y="1"/>
                    <a:pt x="612" y="1"/>
                    <a:pt x="612" y="1"/>
                  </a:cubicBezTo>
                  <a:cubicBezTo>
                    <a:pt x="617" y="1"/>
                    <a:pt x="617" y="1"/>
                    <a:pt x="617" y="1"/>
                  </a:cubicBezTo>
                  <a:lnTo>
                    <a:pt x="616" y="5"/>
                  </a:lnTo>
                  <a:close/>
                  <a:moveTo>
                    <a:pt x="578" y="0"/>
                  </a:moveTo>
                  <a:cubicBezTo>
                    <a:pt x="583" y="0"/>
                    <a:pt x="583" y="0"/>
                    <a:pt x="583" y="0"/>
                  </a:cubicBezTo>
                  <a:cubicBezTo>
                    <a:pt x="583" y="4"/>
                    <a:pt x="583" y="4"/>
                    <a:pt x="583" y="4"/>
                  </a:cubicBezTo>
                  <a:cubicBezTo>
                    <a:pt x="578" y="4"/>
                    <a:pt x="578" y="4"/>
                    <a:pt x="578" y="4"/>
                  </a:cubicBezTo>
                  <a:lnTo>
                    <a:pt x="578" y="0"/>
                  </a:lnTo>
                  <a:close/>
                  <a:moveTo>
                    <a:pt x="571" y="9"/>
                  </a:moveTo>
                  <a:cubicBezTo>
                    <a:pt x="572" y="5"/>
                    <a:pt x="572" y="5"/>
                    <a:pt x="572" y="5"/>
                  </a:cubicBezTo>
                  <a:cubicBezTo>
                    <a:pt x="567" y="4"/>
                    <a:pt x="567" y="4"/>
                    <a:pt x="567" y="4"/>
                  </a:cubicBezTo>
                  <a:cubicBezTo>
                    <a:pt x="566" y="8"/>
                    <a:pt x="566" y="8"/>
                    <a:pt x="566" y="8"/>
                  </a:cubicBezTo>
                  <a:lnTo>
                    <a:pt x="571" y="9"/>
                  </a:lnTo>
                  <a:close/>
                  <a:moveTo>
                    <a:pt x="567" y="14"/>
                  </a:moveTo>
                  <a:cubicBezTo>
                    <a:pt x="562" y="13"/>
                    <a:pt x="562" y="13"/>
                    <a:pt x="562" y="13"/>
                  </a:cubicBezTo>
                  <a:cubicBezTo>
                    <a:pt x="563" y="9"/>
                    <a:pt x="563" y="9"/>
                    <a:pt x="563" y="9"/>
                  </a:cubicBezTo>
                  <a:cubicBezTo>
                    <a:pt x="568" y="10"/>
                    <a:pt x="568" y="10"/>
                    <a:pt x="568" y="10"/>
                  </a:cubicBezTo>
                  <a:lnTo>
                    <a:pt x="567" y="14"/>
                  </a:lnTo>
                  <a:close/>
                  <a:moveTo>
                    <a:pt x="557" y="19"/>
                  </a:moveTo>
                  <a:cubicBezTo>
                    <a:pt x="557" y="15"/>
                    <a:pt x="557" y="15"/>
                    <a:pt x="557" y="15"/>
                  </a:cubicBezTo>
                  <a:cubicBezTo>
                    <a:pt x="561" y="14"/>
                    <a:pt x="561" y="14"/>
                    <a:pt x="561" y="14"/>
                  </a:cubicBezTo>
                  <a:cubicBezTo>
                    <a:pt x="561" y="18"/>
                    <a:pt x="561" y="18"/>
                    <a:pt x="561" y="18"/>
                  </a:cubicBezTo>
                  <a:lnTo>
                    <a:pt x="557" y="19"/>
                  </a:lnTo>
                  <a:close/>
                  <a:moveTo>
                    <a:pt x="35" y="442"/>
                  </a:moveTo>
                  <a:cubicBezTo>
                    <a:pt x="39" y="442"/>
                    <a:pt x="39" y="442"/>
                    <a:pt x="39" y="442"/>
                  </a:cubicBezTo>
                  <a:cubicBezTo>
                    <a:pt x="39" y="432"/>
                    <a:pt x="39" y="432"/>
                    <a:pt x="39" y="432"/>
                  </a:cubicBezTo>
                  <a:cubicBezTo>
                    <a:pt x="33" y="430"/>
                    <a:pt x="33" y="430"/>
                    <a:pt x="33" y="430"/>
                  </a:cubicBezTo>
                  <a:cubicBezTo>
                    <a:pt x="33" y="426"/>
                    <a:pt x="33" y="426"/>
                    <a:pt x="33" y="426"/>
                  </a:cubicBezTo>
                  <a:cubicBezTo>
                    <a:pt x="30" y="426"/>
                    <a:pt x="30" y="426"/>
                    <a:pt x="30" y="426"/>
                  </a:cubicBezTo>
                  <a:cubicBezTo>
                    <a:pt x="30" y="433"/>
                    <a:pt x="30" y="433"/>
                    <a:pt x="30" y="433"/>
                  </a:cubicBezTo>
                  <a:cubicBezTo>
                    <a:pt x="35" y="433"/>
                    <a:pt x="35" y="433"/>
                    <a:pt x="35" y="433"/>
                  </a:cubicBezTo>
                  <a:lnTo>
                    <a:pt x="35" y="442"/>
                  </a:lnTo>
                  <a:close/>
                  <a:moveTo>
                    <a:pt x="77" y="472"/>
                  </a:moveTo>
                  <a:cubicBezTo>
                    <a:pt x="81" y="475"/>
                    <a:pt x="81" y="475"/>
                    <a:pt x="81" y="475"/>
                  </a:cubicBezTo>
                  <a:cubicBezTo>
                    <a:pt x="86" y="485"/>
                    <a:pt x="86" y="485"/>
                    <a:pt x="86" y="485"/>
                  </a:cubicBezTo>
                  <a:cubicBezTo>
                    <a:pt x="83" y="490"/>
                    <a:pt x="83" y="490"/>
                    <a:pt x="83" y="490"/>
                  </a:cubicBezTo>
                  <a:cubicBezTo>
                    <a:pt x="76" y="483"/>
                    <a:pt x="76" y="483"/>
                    <a:pt x="76" y="483"/>
                  </a:cubicBezTo>
                  <a:cubicBezTo>
                    <a:pt x="71" y="476"/>
                    <a:pt x="71" y="476"/>
                    <a:pt x="71" y="476"/>
                  </a:cubicBezTo>
                  <a:cubicBezTo>
                    <a:pt x="68" y="470"/>
                    <a:pt x="68" y="470"/>
                    <a:pt x="68" y="470"/>
                  </a:cubicBezTo>
                  <a:cubicBezTo>
                    <a:pt x="63" y="457"/>
                    <a:pt x="63" y="457"/>
                    <a:pt x="63" y="457"/>
                  </a:cubicBezTo>
                  <a:cubicBezTo>
                    <a:pt x="73" y="462"/>
                    <a:pt x="73" y="462"/>
                    <a:pt x="73" y="462"/>
                  </a:cubicBezTo>
                  <a:lnTo>
                    <a:pt x="77" y="472"/>
                  </a:lnTo>
                  <a:close/>
                  <a:moveTo>
                    <a:pt x="235" y="674"/>
                  </a:moveTo>
                  <a:cubicBezTo>
                    <a:pt x="230" y="677"/>
                    <a:pt x="230" y="677"/>
                    <a:pt x="230" y="677"/>
                  </a:cubicBezTo>
                  <a:cubicBezTo>
                    <a:pt x="228" y="673"/>
                    <a:pt x="228" y="673"/>
                    <a:pt x="228" y="673"/>
                  </a:cubicBezTo>
                  <a:cubicBezTo>
                    <a:pt x="221" y="671"/>
                    <a:pt x="221" y="671"/>
                    <a:pt x="221" y="671"/>
                  </a:cubicBezTo>
                  <a:cubicBezTo>
                    <a:pt x="220" y="665"/>
                    <a:pt x="220" y="665"/>
                    <a:pt x="220" y="665"/>
                  </a:cubicBezTo>
                  <a:cubicBezTo>
                    <a:pt x="215" y="656"/>
                    <a:pt x="215" y="656"/>
                    <a:pt x="215" y="656"/>
                  </a:cubicBezTo>
                  <a:cubicBezTo>
                    <a:pt x="223" y="658"/>
                    <a:pt x="223" y="658"/>
                    <a:pt x="223" y="658"/>
                  </a:cubicBezTo>
                  <a:cubicBezTo>
                    <a:pt x="232" y="665"/>
                    <a:pt x="232" y="665"/>
                    <a:pt x="232" y="665"/>
                  </a:cubicBezTo>
                  <a:lnTo>
                    <a:pt x="235" y="674"/>
                  </a:lnTo>
                  <a:close/>
                  <a:moveTo>
                    <a:pt x="581" y="58"/>
                  </a:moveTo>
                  <a:cubicBezTo>
                    <a:pt x="574" y="58"/>
                    <a:pt x="574" y="58"/>
                    <a:pt x="574" y="58"/>
                  </a:cubicBezTo>
                  <a:cubicBezTo>
                    <a:pt x="573" y="43"/>
                    <a:pt x="573" y="43"/>
                    <a:pt x="573" y="43"/>
                  </a:cubicBezTo>
                  <a:cubicBezTo>
                    <a:pt x="577" y="40"/>
                    <a:pt x="577" y="40"/>
                    <a:pt x="577" y="40"/>
                  </a:cubicBezTo>
                  <a:cubicBezTo>
                    <a:pt x="577" y="33"/>
                    <a:pt x="577" y="33"/>
                    <a:pt x="577" y="33"/>
                  </a:cubicBezTo>
                  <a:cubicBezTo>
                    <a:pt x="553" y="33"/>
                    <a:pt x="553" y="33"/>
                    <a:pt x="553" y="33"/>
                  </a:cubicBezTo>
                  <a:cubicBezTo>
                    <a:pt x="553" y="25"/>
                    <a:pt x="553" y="25"/>
                    <a:pt x="553" y="25"/>
                  </a:cubicBezTo>
                  <a:cubicBezTo>
                    <a:pt x="556" y="23"/>
                    <a:pt x="556" y="23"/>
                    <a:pt x="556" y="23"/>
                  </a:cubicBezTo>
                  <a:cubicBezTo>
                    <a:pt x="551" y="21"/>
                    <a:pt x="551" y="21"/>
                    <a:pt x="551" y="21"/>
                  </a:cubicBezTo>
                  <a:cubicBezTo>
                    <a:pt x="547" y="27"/>
                    <a:pt x="547" y="27"/>
                    <a:pt x="547" y="27"/>
                  </a:cubicBezTo>
                  <a:cubicBezTo>
                    <a:pt x="545" y="33"/>
                    <a:pt x="545" y="33"/>
                    <a:pt x="545" y="33"/>
                  </a:cubicBezTo>
                  <a:cubicBezTo>
                    <a:pt x="539" y="34"/>
                    <a:pt x="539" y="34"/>
                    <a:pt x="539" y="34"/>
                  </a:cubicBezTo>
                  <a:cubicBezTo>
                    <a:pt x="539" y="38"/>
                    <a:pt x="539" y="38"/>
                    <a:pt x="539" y="38"/>
                  </a:cubicBezTo>
                  <a:cubicBezTo>
                    <a:pt x="534" y="38"/>
                    <a:pt x="534" y="38"/>
                    <a:pt x="534" y="38"/>
                  </a:cubicBezTo>
                  <a:cubicBezTo>
                    <a:pt x="534" y="46"/>
                    <a:pt x="534" y="46"/>
                    <a:pt x="534" y="46"/>
                  </a:cubicBezTo>
                  <a:cubicBezTo>
                    <a:pt x="516" y="62"/>
                    <a:pt x="516" y="62"/>
                    <a:pt x="516" y="62"/>
                  </a:cubicBezTo>
                  <a:cubicBezTo>
                    <a:pt x="478" y="61"/>
                    <a:pt x="478" y="61"/>
                    <a:pt x="478" y="61"/>
                  </a:cubicBezTo>
                  <a:cubicBezTo>
                    <a:pt x="476" y="67"/>
                    <a:pt x="469" y="60"/>
                    <a:pt x="469" y="60"/>
                  </a:cubicBezTo>
                  <a:cubicBezTo>
                    <a:pt x="468" y="56"/>
                    <a:pt x="458" y="60"/>
                    <a:pt x="458" y="60"/>
                  </a:cubicBezTo>
                  <a:cubicBezTo>
                    <a:pt x="458" y="67"/>
                    <a:pt x="446" y="57"/>
                    <a:pt x="446" y="57"/>
                  </a:cubicBezTo>
                  <a:cubicBezTo>
                    <a:pt x="422" y="40"/>
                    <a:pt x="422" y="40"/>
                    <a:pt x="422" y="40"/>
                  </a:cubicBezTo>
                  <a:cubicBezTo>
                    <a:pt x="409" y="28"/>
                    <a:pt x="389" y="43"/>
                    <a:pt x="389" y="46"/>
                  </a:cubicBezTo>
                  <a:cubicBezTo>
                    <a:pt x="389" y="56"/>
                    <a:pt x="373" y="48"/>
                    <a:pt x="373" y="48"/>
                  </a:cubicBezTo>
                  <a:cubicBezTo>
                    <a:pt x="373" y="48"/>
                    <a:pt x="360" y="44"/>
                    <a:pt x="358" y="50"/>
                  </a:cubicBezTo>
                  <a:cubicBezTo>
                    <a:pt x="356" y="55"/>
                    <a:pt x="347" y="54"/>
                    <a:pt x="347" y="54"/>
                  </a:cubicBezTo>
                  <a:cubicBezTo>
                    <a:pt x="346" y="57"/>
                    <a:pt x="346" y="57"/>
                    <a:pt x="346" y="57"/>
                  </a:cubicBezTo>
                  <a:cubicBezTo>
                    <a:pt x="339" y="58"/>
                    <a:pt x="339" y="58"/>
                    <a:pt x="339" y="58"/>
                  </a:cubicBezTo>
                  <a:cubicBezTo>
                    <a:pt x="338" y="62"/>
                    <a:pt x="338" y="62"/>
                    <a:pt x="338" y="62"/>
                  </a:cubicBezTo>
                  <a:cubicBezTo>
                    <a:pt x="330" y="63"/>
                    <a:pt x="330" y="63"/>
                    <a:pt x="330" y="63"/>
                  </a:cubicBezTo>
                  <a:cubicBezTo>
                    <a:pt x="350" y="63"/>
                    <a:pt x="350" y="63"/>
                    <a:pt x="350" y="63"/>
                  </a:cubicBezTo>
                  <a:cubicBezTo>
                    <a:pt x="355" y="62"/>
                    <a:pt x="348" y="74"/>
                    <a:pt x="345" y="73"/>
                  </a:cubicBezTo>
                  <a:cubicBezTo>
                    <a:pt x="335" y="74"/>
                    <a:pt x="335" y="74"/>
                    <a:pt x="335" y="74"/>
                  </a:cubicBezTo>
                  <a:cubicBezTo>
                    <a:pt x="332" y="77"/>
                    <a:pt x="332" y="77"/>
                    <a:pt x="332" y="77"/>
                  </a:cubicBezTo>
                  <a:cubicBezTo>
                    <a:pt x="323" y="77"/>
                    <a:pt x="323" y="77"/>
                    <a:pt x="323" y="77"/>
                  </a:cubicBezTo>
                  <a:cubicBezTo>
                    <a:pt x="319" y="83"/>
                    <a:pt x="319" y="83"/>
                    <a:pt x="319" y="83"/>
                  </a:cubicBezTo>
                  <a:cubicBezTo>
                    <a:pt x="307" y="82"/>
                    <a:pt x="307" y="82"/>
                    <a:pt x="307" y="82"/>
                  </a:cubicBezTo>
                  <a:cubicBezTo>
                    <a:pt x="307" y="82"/>
                    <a:pt x="299" y="88"/>
                    <a:pt x="300" y="90"/>
                  </a:cubicBezTo>
                  <a:cubicBezTo>
                    <a:pt x="301" y="92"/>
                    <a:pt x="299" y="98"/>
                    <a:pt x="297" y="98"/>
                  </a:cubicBezTo>
                  <a:cubicBezTo>
                    <a:pt x="295" y="98"/>
                    <a:pt x="291" y="104"/>
                    <a:pt x="292" y="106"/>
                  </a:cubicBezTo>
                  <a:cubicBezTo>
                    <a:pt x="293" y="109"/>
                    <a:pt x="288" y="115"/>
                    <a:pt x="288" y="115"/>
                  </a:cubicBezTo>
                  <a:cubicBezTo>
                    <a:pt x="287" y="122"/>
                    <a:pt x="287" y="122"/>
                    <a:pt x="287" y="122"/>
                  </a:cubicBezTo>
                  <a:cubicBezTo>
                    <a:pt x="283" y="123"/>
                    <a:pt x="283" y="123"/>
                    <a:pt x="283" y="123"/>
                  </a:cubicBezTo>
                  <a:cubicBezTo>
                    <a:pt x="283" y="142"/>
                    <a:pt x="283" y="142"/>
                    <a:pt x="283" y="142"/>
                  </a:cubicBezTo>
                  <a:cubicBezTo>
                    <a:pt x="275" y="147"/>
                    <a:pt x="275" y="147"/>
                    <a:pt x="275" y="147"/>
                  </a:cubicBezTo>
                  <a:cubicBezTo>
                    <a:pt x="275" y="155"/>
                    <a:pt x="275" y="155"/>
                    <a:pt x="275" y="155"/>
                  </a:cubicBezTo>
                  <a:cubicBezTo>
                    <a:pt x="263" y="168"/>
                    <a:pt x="263" y="168"/>
                    <a:pt x="263" y="168"/>
                  </a:cubicBezTo>
                  <a:cubicBezTo>
                    <a:pt x="264" y="179"/>
                    <a:pt x="264" y="179"/>
                    <a:pt x="264" y="179"/>
                  </a:cubicBezTo>
                  <a:cubicBezTo>
                    <a:pt x="254" y="189"/>
                    <a:pt x="254" y="189"/>
                    <a:pt x="254" y="189"/>
                  </a:cubicBezTo>
                  <a:cubicBezTo>
                    <a:pt x="256" y="200"/>
                    <a:pt x="256" y="200"/>
                    <a:pt x="256" y="200"/>
                  </a:cubicBezTo>
                  <a:cubicBezTo>
                    <a:pt x="250" y="202"/>
                    <a:pt x="250" y="202"/>
                    <a:pt x="250" y="202"/>
                  </a:cubicBezTo>
                  <a:cubicBezTo>
                    <a:pt x="248" y="207"/>
                    <a:pt x="248" y="207"/>
                    <a:pt x="248" y="207"/>
                  </a:cubicBezTo>
                  <a:cubicBezTo>
                    <a:pt x="246" y="221"/>
                    <a:pt x="246" y="221"/>
                    <a:pt x="246" y="221"/>
                  </a:cubicBezTo>
                  <a:cubicBezTo>
                    <a:pt x="252" y="222"/>
                    <a:pt x="252" y="222"/>
                    <a:pt x="252" y="222"/>
                  </a:cubicBezTo>
                  <a:cubicBezTo>
                    <a:pt x="256" y="221"/>
                    <a:pt x="255" y="231"/>
                    <a:pt x="252" y="232"/>
                  </a:cubicBezTo>
                  <a:cubicBezTo>
                    <a:pt x="250" y="233"/>
                    <a:pt x="242" y="236"/>
                    <a:pt x="246" y="239"/>
                  </a:cubicBezTo>
                  <a:cubicBezTo>
                    <a:pt x="250" y="241"/>
                    <a:pt x="236" y="241"/>
                    <a:pt x="236" y="237"/>
                  </a:cubicBezTo>
                  <a:cubicBezTo>
                    <a:pt x="236" y="233"/>
                    <a:pt x="228" y="229"/>
                    <a:pt x="226" y="231"/>
                  </a:cubicBezTo>
                  <a:cubicBezTo>
                    <a:pt x="224" y="232"/>
                    <a:pt x="220" y="225"/>
                    <a:pt x="220" y="225"/>
                  </a:cubicBezTo>
                  <a:cubicBezTo>
                    <a:pt x="213" y="217"/>
                    <a:pt x="190" y="225"/>
                    <a:pt x="190" y="225"/>
                  </a:cubicBezTo>
                  <a:cubicBezTo>
                    <a:pt x="187" y="236"/>
                    <a:pt x="187" y="236"/>
                    <a:pt x="187" y="236"/>
                  </a:cubicBezTo>
                  <a:cubicBezTo>
                    <a:pt x="180" y="237"/>
                    <a:pt x="175" y="250"/>
                    <a:pt x="175" y="250"/>
                  </a:cubicBezTo>
                  <a:cubicBezTo>
                    <a:pt x="169" y="252"/>
                    <a:pt x="164" y="259"/>
                    <a:pt x="166" y="261"/>
                  </a:cubicBezTo>
                  <a:cubicBezTo>
                    <a:pt x="168" y="263"/>
                    <a:pt x="163" y="264"/>
                    <a:pt x="163" y="264"/>
                  </a:cubicBezTo>
                  <a:cubicBezTo>
                    <a:pt x="163" y="279"/>
                    <a:pt x="163" y="279"/>
                    <a:pt x="163" y="279"/>
                  </a:cubicBezTo>
                  <a:cubicBezTo>
                    <a:pt x="160" y="283"/>
                    <a:pt x="160" y="283"/>
                    <a:pt x="160" y="283"/>
                  </a:cubicBezTo>
                  <a:cubicBezTo>
                    <a:pt x="160" y="299"/>
                    <a:pt x="160" y="299"/>
                    <a:pt x="160" y="299"/>
                  </a:cubicBezTo>
                  <a:cubicBezTo>
                    <a:pt x="164" y="299"/>
                    <a:pt x="164" y="307"/>
                    <a:pt x="164" y="307"/>
                  </a:cubicBezTo>
                  <a:cubicBezTo>
                    <a:pt x="157" y="308"/>
                    <a:pt x="158" y="316"/>
                    <a:pt x="158" y="316"/>
                  </a:cubicBezTo>
                  <a:cubicBezTo>
                    <a:pt x="144" y="321"/>
                    <a:pt x="144" y="321"/>
                    <a:pt x="144" y="321"/>
                  </a:cubicBezTo>
                  <a:cubicBezTo>
                    <a:pt x="142" y="325"/>
                    <a:pt x="142" y="325"/>
                    <a:pt x="142" y="325"/>
                  </a:cubicBezTo>
                  <a:cubicBezTo>
                    <a:pt x="125" y="324"/>
                    <a:pt x="125" y="324"/>
                    <a:pt x="125" y="324"/>
                  </a:cubicBezTo>
                  <a:cubicBezTo>
                    <a:pt x="120" y="329"/>
                    <a:pt x="120" y="329"/>
                    <a:pt x="120" y="329"/>
                  </a:cubicBezTo>
                  <a:cubicBezTo>
                    <a:pt x="115" y="324"/>
                    <a:pt x="115" y="324"/>
                    <a:pt x="115" y="324"/>
                  </a:cubicBezTo>
                  <a:cubicBezTo>
                    <a:pt x="82" y="324"/>
                    <a:pt x="82" y="324"/>
                    <a:pt x="82" y="324"/>
                  </a:cubicBezTo>
                  <a:cubicBezTo>
                    <a:pt x="81" y="321"/>
                    <a:pt x="81" y="321"/>
                    <a:pt x="81" y="321"/>
                  </a:cubicBezTo>
                  <a:cubicBezTo>
                    <a:pt x="74" y="320"/>
                    <a:pt x="74" y="320"/>
                    <a:pt x="74" y="320"/>
                  </a:cubicBezTo>
                  <a:cubicBezTo>
                    <a:pt x="73" y="312"/>
                    <a:pt x="73" y="312"/>
                    <a:pt x="73" y="312"/>
                  </a:cubicBezTo>
                  <a:cubicBezTo>
                    <a:pt x="63" y="313"/>
                    <a:pt x="63" y="313"/>
                    <a:pt x="63" y="313"/>
                  </a:cubicBezTo>
                  <a:cubicBezTo>
                    <a:pt x="61" y="317"/>
                    <a:pt x="61" y="317"/>
                    <a:pt x="61" y="317"/>
                  </a:cubicBezTo>
                  <a:cubicBezTo>
                    <a:pt x="51" y="318"/>
                    <a:pt x="51" y="318"/>
                    <a:pt x="51" y="318"/>
                  </a:cubicBezTo>
                  <a:cubicBezTo>
                    <a:pt x="51" y="324"/>
                    <a:pt x="40" y="335"/>
                    <a:pt x="39" y="332"/>
                  </a:cubicBezTo>
                  <a:cubicBezTo>
                    <a:pt x="37" y="329"/>
                    <a:pt x="30" y="322"/>
                    <a:pt x="33" y="320"/>
                  </a:cubicBezTo>
                  <a:cubicBezTo>
                    <a:pt x="37" y="319"/>
                    <a:pt x="45" y="318"/>
                    <a:pt x="45" y="318"/>
                  </a:cubicBezTo>
                  <a:cubicBezTo>
                    <a:pt x="45" y="313"/>
                    <a:pt x="45" y="313"/>
                    <a:pt x="45" y="313"/>
                  </a:cubicBezTo>
                  <a:cubicBezTo>
                    <a:pt x="21" y="312"/>
                    <a:pt x="21" y="312"/>
                    <a:pt x="21" y="312"/>
                  </a:cubicBezTo>
                  <a:cubicBezTo>
                    <a:pt x="18" y="316"/>
                    <a:pt x="18" y="316"/>
                    <a:pt x="18" y="316"/>
                  </a:cubicBezTo>
                  <a:cubicBezTo>
                    <a:pt x="8" y="317"/>
                    <a:pt x="8" y="317"/>
                    <a:pt x="8" y="317"/>
                  </a:cubicBezTo>
                  <a:cubicBezTo>
                    <a:pt x="8" y="328"/>
                    <a:pt x="8" y="328"/>
                    <a:pt x="8" y="328"/>
                  </a:cubicBezTo>
                  <a:cubicBezTo>
                    <a:pt x="4" y="329"/>
                    <a:pt x="4" y="329"/>
                    <a:pt x="4" y="329"/>
                  </a:cubicBezTo>
                  <a:cubicBezTo>
                    <a:pt x="0" y="331"/>
                    <a:pt x="4" y="339"/>
                    <a:pt x="4" y="339"/>
                  </a:cubicBezTo>
                  <a:cubicBezTo>
                    <a:pt x="9" y="343"/>
                    <a:pt x="4" y="351"/>
                    <a:pt x="4" y="351"/>
                  </a:cubicBezTo>
                  <a:cubicBezTo>
                    <a:pt x="0" y="355"/>
                    <a:pt x="7" y="362"/>
                    <a:pt x="7" y="362"/>
                  </a:cubicBezTo>
                  <a:cubicBezTo>
                    <a:pt x="12" y="364"/>
                    <a:pt x="4" y="368"/>
                    <a:pt x="4" y="368"/>
                  </a:cubicBezTo>
                  <a:cubicBezTo>
                    <a:pt x="5" y="374"/>
                    <a:pt x="9" y="376"/>
                    <a:pt x="9" y="376"/>
                  </a:cubicBezTo>
                  <a:cubicBezTo>
                    <a:pt x="5" y="383"/>
                    <a:pt x="12" y="387"/>
                    <a:pt x="12" y="387"/>
                  </a:cubicBezTo>
                  <a:cubicBezTo>
                    <a:pt x="12" y="398"/>
                    <a:pt x="12" y="398"/>
                    <a:pt x="12" y="398"/>
                  </a:cubicBezTo>
                  <a:cubicBezTo>
                    <a:pt x="17" y="401"/>
                    <a:pt x="17" y="401"/>
                    <a:pt x="17" y="401"/>
                  </a:cubicBezTo>
                  <a:cubicBezTo>
                    <a:pt x="17" y="408"/>
                    <a:pt x="17" y="408"/>
                    <a:pt x="17" y="408"/>
                  </a:cubicBezTo>
                  <a:cubicBezTo>
                    <a:pt x="19" y="413"/>
                    <a:pt x="19" y="413"/>
                    <a:pt x="19" y="413"/>
                  </a:cubicBezTo>
                  <a:cubicBezTo>
                    <a:pt x="30" y="413"/>
                    <a:pt x="30" y="413"/>
                    <a:pt x="30" y="413"/>
                  </a:cubicBezTo>
                  <a:cubicBezTo>
                    <a:pt x="29" y="396"/>
                    <a:pt x="29" y="396"/>
                    <a:pt x="29" y="396"/>
                  </a:cubicBezTo>
                  <a:cubicBezTo>
                    <a:pt x="20" y="385"/>
                    <a:pt x="37" y="382"/>
                    <a:pt x="38" y="387"/>
                  </a:cubicBezTo>
                  <a:cubicBezTo>
                    <a:pt x="39" y="391"/>
                    <a:pt x="46" y="393"/>
                    <a:pt x="46" y="393"/>
                  </a:cubicBezTo>
                  <a:cubicBezTo>
                    <a:pt x="47" y="403"/>
                    <a:pt x="59" y="409"/>
                    <a:pt x="62" y="399"/>
                  </a:cubicBezTo>
                  <a:cubicBezTo>
                    <a:pt x="65" y="389"/>
                    <a:pt x="68" y="395"/>
                    <a:pt x="70" y="399"/>
                  </a:cubicBezTo>
                  <a:cubicBezTo>
                    <a:pt x="72" y="404"/>
                    <a:pt x="85" y="416"/>
                    <a:pt x="85" y="416"/>
                  </a:cubicBezTo>
                  <a:cubicBezTo>
                    <a:pt x="95" y="416"/>
                    <a:pt x="95" y="416"/>
                    <a:pt x="95" y="416"/>
                  </a:cubicBezTo>
                  <a:cubicBezTo>
                    <a:pt x="96" y="425"/>
                    <a:pt x="96" y="425"/>
                    <a:pt x="96" y="425"/>
                  </a:cubicBezTo>
                  <a:cubicBezTo>
                    <a:pt x="107" y="424"/>
                    <a:pt x="111" y="426"/>
                    <a:pt x="115" y="441"/>
                  </a:cubicBezTo>
                  <a:cubicBezTo>
                    <a:pt x="120" y="457"/>
                    <a:pt x="133" y="461"/>
                    <a:pt x="133" y="461"/>
                  </a:cubicBezTo>
                  <a:cubicBezTo>
                    <a:pt x="142" y="460"/>
                    <a:pt x="142" y="460"/>
                    <a:pt x="142" y="460"/>
                  </a:cubicBezTo>
                  <a:cubicBezTo>
                    <a:pt x="142" y="452"/>
                    <a:pt x="151" y="461"/>
                    <a:pt x="151" y="465"/>
                  </a:cubicBezTo>
                  <a:cubicBezTo>
                    <a:pt x="151" y="470"/>
                    <a:pt x="169" y="485"/>
                    <a:pt x="169" y="485"/>
                  </a:cubicBezTo>
                  <a:cubicBezTo>
                    <a:pt x="187" y="489"/>
                    <a:pt x="187" y="489"/>
                    <a:pt x="187" y="489"/>
                  </a:cubicBezTo>
                  <a:cubicBezTo>
                    <a:pt x="204" y="503"/>
                    <a:pt x="204" y="503"/>
                    <a:pt x="204" y="503"/>
                  </a:cubicBezTo>
                  <a:cubicBezTo>
                    <a:pt x="216" y="501"/>
                    <a:pt x="216" y="501"/>
                    <a:pt x="216" y="501"/>
                  </a:cubicBezTo>
                  <a:cubicBezTo>
                    <a:pt x="222" y="501"/>
                    <a:pt x="222" y="501"/>
                    <a:pt x="222" y="501"/>
                  </a:cubicBezTo>
                  <a:cubicBezTo>
                    <a:pt x="225" y="490"/>
                    <a:pt x="241" y="502"/>
                    <a:pt x="242" y="506"/>
                  </a:cubicBezTo>
                  <a:cubicBezTo>
                    <a:pt x="244" y="510"/>
                    <a:pt x="254" y="517"/>
                    <a:pt x="256" y="513"/>
                  </a:cubicBezTo>
                  <a:cubicBezTo>
                    <a:pt x="257" y="510"/>
                    <a:pt x="264" y="512"/>
                    <a:pt x="266" y="522"/>
                  </a:cubicBezTo>
                  <a:cubicBezTo>
                    <a:pt x="267" y="532"/>
                    <a:pt x="271" y="530"/>
                    <a:pt x="271" y="530"/>
                  </a:cubicBezTo>
                  <a:cubicBezTo>
                    <a:pt x="309" y="530"/>
                    <a:pt x="309" y="530"/>
                    <a:pt x="309" y="530"/>
                  </a:cubicBezTo>
                  <a:cubicBezTo>
                    <a:pt x="323" y="518"/>
                    <a:pt x="323" y="518"/>
                    <a:pt x="323" y="518"/>
                  </a:cubicBezTo>
                  <a:cubicBezTo>
                    <a:pt x="357" y="517"/>
                    <a:pt x="357" y="517"/>
                    <a:pt x="357" y="517"/>
                  </a:cubicBezTo>
                  <a:cubicBezTo>
                    <a:pt x="374" y="517"/>
                    <a:pt x="363" y="493"/>
                    <a:pt x="360" y="493"/>
                  </a:cubicBezTo>
                  <a:cubicBezTo>
                    <a:pt x="354" y="488"/>
                    <a:pt x="362" y="469"/>
                    <a:pt x="362" y="469"/>
                  </a:cubicBezTo>
                  <a:cubicBezTo>
                    <a:pt x="313" y="424"/>
                    <a:pt x="313" y="424"/>
                    <a:pt x="313" y="424"/>
                  </a:cubicBezTo>
                  <a:cubicBezTo>
                    <a:pt x="302" y="424"/>
                    <a:pt x="312" y="407"/>
                    <a:pt x="312" y="407"/>
                  </a:cubicBezTo>
                  <a:cubicBezTo>
                    <a:pt x="321" y="402"/>
                    <a:pt x="310" y="393"/>
                    <a:pt x="310" y="393"/>
                  </a:cubicBezTo>
                  <a:cubicBezTo>
                    <a:pt x="311" y="385"/>
                    <a:pt x="305" y="376"/>
                    <a:pt x="305" y="376"/>
                  </a:cubicBezTo>
                  <a:cubicBezTo>
                    <a:pt x="293" y="368"/>
                    <a:pt x="297" y="352"/>
                    <a:pt x="297" y="352"/>
                  </a:cubicBezTo>
                  <a:cubicBezTo>
                    <a:pt x="297" y="341"/>
                    <a:pt x="297" y="341"/>
                    <a:pt x="297" y="341"/>
                  </a:cubicBezTo>
                  <a:cubicBezTo>
                    <a:pt x="287" y="332"/>
                    <a:pt x="301" y="330"/>
                    <a:pt x="301" y="330"/>
                  </a:cubicBezTo>
                  <a:cubicBezTo>
                    <a:pt x="305" y="322"/>
                    <a:pt x="297" y="316"/>
                    <a:pt x="297" y="316"/>
                  </a:cubicBezTo>
                  <a:cubicBezTo>
                    <a:pt x="297" y="308"/>
                    <a:pt x="297" y="308"/>
                    <a:pt x="297" y="308"/>
                  </a:cubicBezTo>
                  <a:cubicBezTo>
                    <a:pt x="286" y="306"/>
                    <a:pt x="286" y="306"/>
                    <a:pt x="286" y="306"/>
                  </a:cubicBezTo>
                  <a:cubicBezTo>
                    <a:pt x="285" y="274"/>
                    <a:pt x="285" y="274"/>
                    <a:pt x="285" y="274"/>
                  </a:cubicBezTo>
                  <a:cubicBezTo>
                    <a:pt x="261" y="240"/>
                    <a:pt x="261" y="240"/>
                    <a:pt x="261" y="240"/>
                  </a:cubicBezTo>
                  <a:cubicBezTo>
                    <a:pt x="256" y="239"/>
                    <a:pt x="260" y="231"/>
                    <a:pt x="260" y="231"/>
                  </a:cubicBezTo>
                  <a:cubicBezTo>
                    <a:pt x="266" y="227"/>
                    <a:pt x="258" y="219"/>
                    <a:pt x="258" y="219"/>
                  </a:cubicBezTo>
                  <a:cubicBezTo>
                    <a:pt x="258" y="204"/>
                    <a:pt x="258" y="204"/>
                    <a:pt x="258" y="204"/>
                  </a:cubicBezTo>
                  <a:cubicBezTo>
                    <a:pt x="271" y="203"/>
                    <a:pt x="271" y="203"/>
                    <a:pt x="271" y="203"/>
                  </a:cubicBezTo>
                  <a:cubicBezTo>
                    <a:pt x="275" y="198"/>
                    <a:pt x="275" y="198"/>
                    <a:pt x="275" y="198"/>
                  </a:cubicBezTo>
                  <a:cubicBezTo>
                    <a:pt x="281" y="198"/>
                    <a:pt x="281" y="198"/>
                    <a:pt x="281" y="198"/>
                  </a:cubicBezTo>
                  <a:cubicBezTo>
                    <a:pt x="281" y="180"/>
                    <a:pt x="281" y="180"/>
                    <a:pt x="281" y="180"/>
                  </a:cubicBezTo>
                  <a:cubicBezTo>
                    <a:pt x="284" y="171"/>
                    <a:pt x="292" y="176"/>
                    <a:pt x="292" y="176"/>
                  </a:cubicBezTo>
                  <a:cubicBezTo>
                    <a:pt x="301" y="177"/>
                    <a:pt x="301" y="177"/>
                    <a:pt x="301" y="177"/>
                  </a:cubicBezTo>
                  <a:cubicBezTo>
                    <a:pt x="307" y="167"/>
                    <a:pt x="307" y="167"/>
                    <a:pt x="307" y="167"/>
                  </a:cubicBezTo>
                  <a:cubicBezTo>
                    <a:pt x="308" y="158"/>
                    <a:pt x="308" y="158"/>
                    <a:pt x="308" y="158"/>
                  </a:cubicBezTo>
                  <a:cubicBezTo>
                    <a:pt x="301" y="158"/>
                    <a:pt x="301" y="158"/>
                    <a:pt x="301" y="158"/>
                  </a:cubicBezTo>
                  <a:cubicBezTo>
                    <a:pt x="293" y="153"/>
                    <a:pt x="297" y="135"/>
                    <a:pt x="297" y="135"/>
                  </a:cubicBezTo>
                  <a:cubicBezTo>
                    <a:pt x="309" y="117"/>
                    <a:pt x="324" y="127"/>
                    <a:pt x="324" y="127"/>
                  </a:cubicBezTo>
                  <a:cubicBezTo>
                    <a:pt x="333" y="127"/>
                    <a:pt x="333" y="127"/>
                    <a:pt x="333" y="127"/>
                  </a:cubicBezTo>
                  <a:cubicBezTo>
                    <a:pt x="347" y="136"/>
                    <a:pt x="335" y="154"/>
                    <a:pt x="335" y="154"/>
                  </a:cubicBezTo>
                  <a:cubicBezTo>
                    <a:pt x="332" y="158"/>
                    <a:pt x="333" y="171"/>
                    <a:pt x="333" y="171"/>
                  </a:cubicBezTo>
                  <a:cubicBezTo>
                    <a:pt x="337" y="192"/>
                    <a:pt x="337" y="192"/>
                    <a:pt x="337" y="192"/>
                  </a:cubicBezTo>
                  <a:cubicBezTo>
                    <a:pt x="328" y="200"/>
                    <a:pt x="328" y="200"/>
                    <a:pt x="328" y="200"/>
                  </a:cubicBezTo>
                  <a:cubicBezTo>
                    <a:pt x="321" y="204"/>
                    <a:pt x="321" y="213"/>
                    <a:pt x="329" y="215"/>
                  </a:cubicBezTo>
                  <a:cubicBezTo>
                    <a:pt x="334" y="216"/>
                    <a:pt x="332" y="229"/>
                    <a:pt x="324" y="220"/>
                  </a:cubicBezTo>
                  <a:cubicBezTo>
                    <a:pt x="312" y="220"/>
                    <a:pt x="331" y="231"/>
                    <a:pt x="325" y="228"/>
                  </a:cubicBezTo>
                  <a:cubicBezTo>
                    <a:pt x="337" y="234"/>
                    <a:pt x="335" y="223"/>
                    <a:pt x="335" y="223"/>
                  </a:cubicBezTo>
                  <a:cubicBezTo>
                    <a:pt x="351" y="210"/>
                    <a:pt x="351" y="210"/>
                    <a:pt x="351" y="210"/>
                  </a:cubicBezTo>
                  <a:cubicBezTo>
                    <a:pt x="357" y="205"/>
                    <a:pt x="367" y="220"/>
                    <a:pt x="367" y="222"/>
                  </a:cubicBezTo>
                  <a:cubicBezTo>
                    <a:pt x="367" y="224"/>
                    <a:pt x="394" y="223"/>
                    <a:pt x="394" y="223"/>
                  </a:cubicBezTo>
                  <a:cubicBezTo>
                    <a:pt x="401" y="227"/>
                    <a:pt x="404" y="239"/>
                    <a:pt x="404" y="239"/>
                  </a:cubicBezTo>
                  <a:cubicBezTo>
                    <a:pt x="411" y="230"/>
                    <a:pt x="426" y="239"/>
                    <a:pt x="415" y="244"/>
                  </a:cubicBezTo>
                  <a:cubicBezTo>
                    <a:pt x="426" y="251"/>
                    <a:pt x="426" y="257"/>
                    <a:pt x="426" y="257"/>
                  </a:cubicBezTo>
                  <a:cubicBezTo>
                    <a:pt x="434" y="254"/>
                    <a:pt x="434" y="261"/>
                    <a:pt x="434" y="263"/>
                  </a:cubicBezTo>
                  <a:cubicBezTo>
                    <a:pt x="434" y="265"/>
                    <a:pt x="437" y="253"/>
                    <a:pt x="437" y="253"/>
                  </a:cubicBezTo>
                  <a:cubicBezTo>
                    <a:pt x="427" y="245"/>
                    <a:pt x="450" y="243"/>
                    <a:pt x="444" y="256"/>
                  </a:cubicBezTo>
                  <a:cubicBezTo>
                    <a:pt x="440" y="262"/>
                    <a:pt x="440" y="262"/>
                    <a:pt x="440" y="262"/>
                  </a:cubicBezTo>
                  <a:cubicBezTo>
                    <a:pt x="446" y="268"/>
                    <a:pt x="446" y="268"/>
                    <a:pt x="446" y="268"/>
                  </a:cubicBezTo>
                  <a:cubicBezTo>
                    <a:pt x="447" y="283"/>
                    <a:pt x="447" y="283"/>
                    <a:pt x="447" y="283"/>
                  </a:cubicBezTo>
                  <a:cubicBezTo>
                    <a:pt x="462" y="282"/>
                    <a:pt x="458" y="264"/>
                    <a:pt x="458" y="264"/>
                  </a:cubicBezTo>
                  <a:cubicBezTo>
                    <a:pt x="464" y="262"/>
                    <a:pt x="464" y="262"/>
                    <a:pt x="464" y="262"/>
                  </a:cubicBezTo>
                  <a:cubicBezTo>
                    <a:pt x="464" y="256"/>
                    <a:pt x="469" y="260"/>
                    <a:pt x="469" y="260"/>
                  </a:cubicBezTo>
                  <a:cubicBezTo>
                    <a:pt x="464" y="237"/>
                    <a:pt x="480" y="233"/>
                    <a:pt x="480" y="233"/>
                  </a:cubicBezTo>
                  <a:cubicBezTo>
                    <a:pt x="488" y="231"/>
                    <a:pt x="489" y="212"/>
                    <a:pt x="489" y="212"/>
                  </a:cubicBezTo>
                  <a:cubicBezTo>
                    <a:pt x="483" y="210"/>
                    <a:pt x="486" y="200"/>
                    <a:pt x="493" y="208"/>
                  </a:cubicBezTo>
                  <a:cubicBezTo>
                    <a:pt x="500" y="216"/>
                    <a:pt x="489" y="192"/>
                    <a:pt x="489" y="192"/>
                  </a:cubicBezTo>
                  <a:cubicBezTo>
                    <a:pt x="484" y="187"/>
                    <a:pt x="484" y="187"/>
                    <a:pt x="484" y="187"/>
                  </a:cubicBezTo>
                  <a:cubicBezTo>
                    <a:pt x="476" y="187"/>
                    <a:pt x="476" y="187"/>
                    <a:pt x="476" y="187"/>
                  </a:cubicBezTo>
                  <a:cubicBezTo>
                    <a:pt x="476" y="179"/>
                    <a:pt x="476" y="179"/>
                    <a:pt x="476" y="179"/>
                  </a:cubicBezTo>
                  <a:cubicBezTo>
                    <a:pt x="464" y="179"/>
                    <a:pt x="464" y="179"/>
                    <a:pt x="464" y="179"/>
                  </a:cubicBezTo>
                  <a:cubicBezTo>
                    <a:pt x="462" y="189"/>
                    <a:pt x="462" y="189"/>
                    <a:pt x="462" y="189"/>
                  </a:cubicBezTo>
                  <a:cubicBezTo>
                    <a:pt x="457" y="190"/>
                    <a:pt x="457" y="190"/>
                    <a:pt x="457" y="190"/>
                  </a:cubicBezTo>
                  <a:cubicBezTo>
                    <a:pt x="456" y="187"/>
                    <a:pt x="456" y="187"/>
                    <a:pt x="456" y="187"/>
                  </a:cubicBezTo>
                  <a:cubicBezTo>
                    <a:pt x="454" y="195"/>
                    <a:pt x="454" y="195"/>
                    <a:pt x="454" y="195"/>
                  </a:cubicBezTo>
                  <a:cubicBezTo>
                    <a:pt x="442" y="195"/>
                    <a:pt x="442" y="195"/>
                    <a:pt x="442" y="195"/>
                  </a:cubicBezTo>
                  <a:cubicBezTo>
                    <a:pt x="441" y="187"/>
                    <a:pt x="441" y="187"/>
                    <a:pt x="441" y="187"/>
                  </a:cubicBezTo>
                  <a:cubicBezTo>
                    <a:pt x="448" y="185"/>
                    <a:pt x="448" y="185"/>
                    <a:pt x="448" y="185"/>
                  </a:cubicBezTo>
                  <a:cubicBezTo>
                    <a:pt x="451" y="181"/>
                    <a:pt x="451" y="181"/>
                    <a:pt x="451" y="181"/>
                  </a:cubicBezTo>
                  <a:cubicBezTo>
                    <a:pt x="453" y="170"/>
                    <a:pt x="453" y="170"/>
                    <a:pt x="453" y="170"/>
                  </a:cubicBezTo>
                  <a:cubicBezTo>
                    <a:pt x="462" y="170"/>
                    <a:pt x="462" y="170"/>
                    <a:pt x="462" y="170"/>
                  </a:cubicBezTo>
                  <a:cubicBezTo>
                    <a:pt x="473" y="167"/>
                    <a:pt x="473" y="167"/>
                    <a:pt x="473" y="167"/>
                  </a:cubicBezTo>
                  <a:cubicBezTo>
                    <a:pt x="474" y="155"/>
                    <a:pt x="480" y="158"/>
                    <a:pt x="480" y="158"/>
                  </a:cubicBezTo>
                  <a:cubicBezTo>
                    <a:pt x="484" y="161"/>
                    <a:pt x="484" y="161"/>
                    <a:pt x="484" y="161"/>
                  </a:cubicBezTo>
                  <a:cubicBezTo>
                    <a:pt x="490" y="166"/>
                    <a:pt x="490" y="166"/>
                    <a:pt x="490" y="166"/>
                  </a:cubicBezTo>
                  <a:cubicBezTo>
                    <a:pt x="490" y="170"/>
                    <a:pt x="490" y="170"/>
                    <a:pt x="490" y="170"/>
                  </a:cubicBezTo>
                  <a:cubicBezTo>
                    <a:pt x="486" y="172"/>
                    <a:pt x="486" y="172"/>
                    <a:pt x="486" y="172"/>
                  </a:cubicBezTo>
                  <a:cubicBezTo>
                    <a:pt x="486" y="177"/>
                    <a:pt x="486" y="177"/>
                    <a:pt x="486" y="177"/>
                  </a:cubicBezTo>
                  <a:cubicBezTo>
                    <a:pt x="488" y="185"/>
                    <a:pt x="488" y="185"/>
                    <a:pt x="488" y="185"/>
                  </a:cubicBezTo>
                  <a:cubicBezTo>
                    <a:pt x="493" y="185"/>
                    <a:pt x="493" y="185"/>
                    <a:pt x="493" y="185"/>
                  </a:cubicBezTo>
                  <a:cubicBezTo>
                    <a:pt x="495" y="174"/>
                    <a:pt x="509" y="174"/>
                    <a:pt x="513" y="181"/>
                  </a:cubicBezTo>
                  <a:cubicBezTo>
                    <a:pt x="517" y="171"/>
                    <a:pt x="517" y="171"/>
                    <a:pt x="517" y="171"/>
                  </a:cubicBezTo>
                  <a:cubicBezTo>
                    <a:pt x="508" y="167"/>
                    <a:pt x="517" y="159"/>
                    <a:pt x="519" y="162"/>
                  </a:cubicBezTo>
                  <a:cubicBezTo>
                    <a:pt x="522" y="166"/>
                    <a:pt x="528" y="154"/>
                    <a:pt x="528" y="154"/>
                  </a:cubicBezTo>
                  <a:cubicBezTo>
                    <a:pt x="528" y="154"/>
                    <a:pt x="533" y="160"/>
                    <a:pt x="528" y="152"/>
                  </a:cubicBezTo>
                  <a:cubicBezTo>
                    <a:pt x="523" y="144"/>
                    <a:pt x="531" y="140"/>
                    <a:pt x="531" y="140"/>
                  </a:cubicBezTo>
                  <a:cubicBezTo>
                    <a:pt x="530" y="131"/>
                    <a:pt x="540" y="133"/>
                    <a:pt x="540" y="133"/>
                  </a:cubicBezTo>
                  <a:cubicBezTo>
                    <a:pt x="541" y="122"/>
                    <a:pt x="541" y="122"/>
                    <a:pt x="541" y="122"/>
                  </a:cubicBezTo>
                  <a:cubicBezTo>
                    <a:pt x="531" y="121"/>
                    <a:pt x="531" y="121"/>
                    <a:pt x="531" y="121"/>
                  </a:cubicBezTo>
                  <a:cubicBezTo>
                    <a:pt x="529" y="131"/>
                    <a:pt x="522" y="123"/>
                    <a:pt x="525" y="121"/>
                  </a:cubicBezTo>
                  <a:cubicBezTo>
                    <a:pt x="529" y="119"/>
                    <a:pt x="533" y="115"/>
                    <a:pt x="533" y="115"/>
                  </a:cubicBezTo>
                  <a:cubicBezTo>
                    <a:pt x="533" y="108"/>
                    <a:pt x="533" y="108"/>
                    <a:pt x="533" y="108"/>
                  </a:cubicBezTo>
                  <a:cubicBezTo>
                    <a:pt x="537" y="106"/>
                    <a:pt x="537" y="106"/>
                    <a:pt x="537" y="106"/>
                  </a:cubicBezTo>
                  <a:cubicBezTo>
                    <a:pt x="538" y="100"/>
                    <a:pt x="538" y="100"/>
                    <a:pt x="538" y="100"/>
                  </a:cubicBezTo>
                  <a:cubicBezTo>
                    <a:pt x="548" y="100"/>
                    <a:pt x="548" y="100"/>
                    <a:pt x="548" y="100"/>
                  </a:cubicBezTo>
                  <a:cubicBezTo>
                    <a:pt x="557" y="96"/>
                    <a:pt x="557" y="96"/>
                    <a:pt x="557" y="96"/>
                  </a:cubicBezTo>
                  <a:cubicBezTo>
                    <a:pt x="559" y="92"/>
                    <a:pt x="559" y="92"/>
                    <a:pt x="559" y="92"/>
                  </a:cubicBezTo>
                  <a:cubicBezTo>
                    <a:pt x="568" y="92"/>
                    <a:pt x="568" y="92"/>
                    <a:pt x="568" y="92"/>
                  </a:cubicBezTo>
                  <a:cubicBezTo>
                    <a:pt x="581" y="79"/>
                    <a:pt x="581" y="79"/>
                    <a:pt x="581" y="79"/>
                  </a:cubicBezTo>
                  <a:cubicBezTo>
                    <a:pt x="580" y="74"/>
                    <a:pt x="580" y="74"/>
                    <a:pt x="580" y="74"/>
                  </a:cubicBezTo>
                  <a:cubicBezTo>
                    <a:pt x="572" y="74"/>
                    <a:pt x="580" y="68"/>
                    <a:pt x="580" y="68"/>
                  </a:cubicBezTo>
                  <a:cubicBezTo>
                    <a:pt x="581" y="58"/>
                    <a:pt x="581" y="58"/>
                    <a:pt x="581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536922BF-637A-45F6-B9E3-414E0E739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-4429729" y="8729"/>
              <a:ext cx="53423" cy="153673"/>
            </a:xfrm>
            <a:custGeom>
              <a:avLst/>
              <a:gdLst>
                <a:gd name="T0" fmla="*/ 21 w 21"/>
                <a:gd name="T1" fmla="*/ 1 h 60"/>
                <a:gd name="T2" fmla="*/ 9 w 21"/>
                <a:gd name="T3" fmla="*/ 0 h 60"/>
                <a:gd name="T4" fmla="*/ 10 w 21"/>
                <a:gd name="T5" fmla="*/ 5 h 60"/>
                <a:gd name="T6" fmla="*/ 13 w 21"/>
                <a:gd name="T7" fmla="*/ 5 h 60"/>
                <a:gd name="T8" fmla="*/ 14 w 21"/>
                <a:gd name="T9" fmla="*/ 37 h 60"/>
                <a:gd name="T10" fmla="*/ 5 w 21"/>
                <a:gd name="T11" fmla="*/ 34 h 60"/>
                <a:gd name="T12" fmla="*/ 3 w 21"/>
                <a:gd name="T13" fmla="*/ 45 h 60"/>
                <a:gd name="T14" fmla="*/ 15 w 21"/>
                <a:gd name="T15" fmla="*/ 52 h 60"/>
                <a:gd name="T16" fmla="*/ 21 w 21"/>
                <a:gd name="T17" fmla="*/ 47 h 60"/>
                <a:gd name="T18" fmla="*/ 21 w 21"/>
                <a:gd name="T19" fmla="*/ 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60">
                  <a:moveTo>
                    <a:pt x="21" y="1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9" y="14"/>
                    <a:pt x="14" y="37"/>
                    <a:pt x="14" y="37"/>
                  </a:cubicBezTo>
                  <a:cubicBezTo>
                    <a:pt x="14" y="37"/>
                    <a:pt x="6" y="38"/>
                    <a:pt x="5" y="34"/>
                  </a:cubicBezTo>
                  <a:cubicBezTo>
                    <a:pt x="3" y="30"/>
                    <a:pt x="0" y="43"/>
                    <a:pt x="3" y="45"/>
                  </a:cubicBezTo>
                  <a:cubicBezTo>
                    <a:pt x="5" y="47"/>
                    <a:pt x="15" y="45"/>
                    <a:pt x="15" y="52"/>
                  </a:cubicBezTo>
                  <a:cubicBezTo>
                    <a:pt x="16" y="60"/>
                    <a:pt x="21" y="47"/>
                    <a:pt x="21" y="47"/>
                  </a:cubicBezTo>
                  <a:lnTo>
                    <a:pt x="21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88276721-1CAE-461F-AF83-181CD6A416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405985" y="143961"/>
              <a:ext cx="53423" cy="206945"/>
            </a:xfrm>
            <a:custGeom>
              <a:avLst/>
              <a:gdLst>
                <a:gd name="T0" fmla="*/ 15 w 22"/>
                <a:gd name="T1" fmla="*/ 24 h 81"/>
                <a:gd name="T2" fmla="*/ 16 w 22"/>
                <a:gd name="T3" fmla="*/ 18 h 81"/>
                <a:gd name="T4" fmla="*/ 12 w 22"/>
                <a:gd name="T5" fmla="*/ 16 h 81"/>
                <a:gd name="T6" fmla="*/ 12 w 22"/>
                <a:gd name="T7" fmla="*/ 6 h 81"/>
                <a:gd name="T8" fmla="*/ 16 w 22"/>
                <a:gd name="T9" fmla="*/ 5 h 81"/>
                <a:gd name="T10" fmla="*/ 17 w 22"/>
                <a:gd name="T11" fmla="*/ 0 h 81"/>
                <a:gd name="T12" fmla="*/ 7 w 22"/>
                <a:gd name="T13" fmla="*/ 7 h 81"/>
                <a:gd name="T14" fmla="*/ 0 w 22"/>
                <a:gd name="T15" fmla="*/ 3 h 81"/>
                <a:gd name="T16" fmla="*/ 0 w 22"/>
                <a:gd name="T17" fmla="*/ 19 h 81"/>
                <a:gd name="T18" fmla="*/ 11 w 22"/>
                <a:gd name="T19" fmla="*/ 33 h 81"/>
                <a:gd name="T20" fmla="*/ 15 w 22"/>
                <a:gd name="T21" fmla="*/ 24 h 81"/>
                <a:gd name="T22" fmla="*/ 18 w 22"/>
                <a:gd name="T23" fmla="*/ 42 h 81"/>
                <a:gd name="T24" fmla="*/ 13 w 22"/>
                <a:gd name="T25" fmla="*/ 42 h 81"/>
                <a:gd name="T26" fmla="*/ 12 w 22"/>
                <a:gd name="T27" fmla="*/ 48 h 81"/>
                <a:gd name="T28" fmla="*/ 18 w 22"/>
                <a:gd name="T29" fmla="*/ 48 h 81"/>
                <a:gd name="T30" fmla="*/ 18 w 22"/>
                <a:gd name="T31" fmla="*/ 42 h 81"/>
                <a:gd name="T32" fmla="*/ 12 w 22"/>
                <a:gd name="T33" fmla="*/ 76 h 81"/>
                <a:gd name="T34" fmla="*/ 6 w 22"/>
                <a:gd name="T35" fmla="*/ 77 h 81"/>
                <a:gd name="T36" fmla="*/ 6 w 22"/>
                <a:gd name="T37" fmla="*/ 81 h 81"/>
                <a:gd name="T38" fmla="*/ 12 w 22"/>
                <a:gd name="T39" fmla="*/ 81 h 81"/>
                <a:gd name="T40" fmla="*/ 12 w 22"/>
                <a:gd name="T41" fmla="*/ 76 h 81"/>
                <a:gd name="T42" fmla="*/ 20 w 22"/>
                <a:gd name="T43" fmla="*/ 60 h 81"/>
                <a:gd name="T44" fmla="*/ 22 w 22"/>
                <a:gd name="T45" fmla="*/ 57 h 81"/>
                <a:gd name="T46" fmla="*/ 20 w 22"/>
                <a:gd name="T47" fmla="*/ 54 h 81"/>
                <a:gd name="T48" fmla="*/ 20 w 22"/>
                <a:gd name="T49" fmla="*/ 54 h 81"/>
                <a:gd name="T50" fmla="*/ 17 w 22"/>
                <a:gd name="T51" fmla="*/ 57 h 81"/>
                <a:gd name="T52" fmla="*/ 17 w 22"/>
                <a:gd name="T53" fmla="*/ 57 h 81"/>
                <a:gd name="T54" fmla="*/ 20 w 22"/>
                <a:gd name="T55" fmla="*/ 6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" h="81">
                  <a:moveTo>
                    <a:pt x="15" y="24"/>
                  </a:moveTo>
                  <a:cubicBezTo>
                    <a:pt x="16" y="18"/>
                    <a:pt x="16" y="18"/>
                    <a:pt x="16" y="18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1" y="33"/>
                    <a:pt x="11" y="33"/>
                    <a:pt x="11" y="33"/>
                  </a:cubicBezTo>
                  <a:lnTo>
                    <a:pt x="15" y="24"/>
                  </a:lnTo>
                  <a:close/>
                  <a:moveTo>
                    <a:pt x="18" y="42"/>
                  </a:moveTo>
                  <a:cubicBezTo>
                    <a:pt x="13" y="42"/>
                    <a:pt x="13" y="42"/>
                    <a:pt x="13" y="42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18" y="48"/>
                    <a:pt x="18" y="48"/>
                    <a:pt x="18" y="48"/>
                  </a:cubicBezTo>
                  <a:lnTo>
                    <a:pt x="18" y="42"/>
                  </a:lnTo>
                  <a:close/>
                  <a:moveTo>
                    <a:pt x="12" y="76"/>
                  </a:moveTo>
                  <a:cubicBezTo>
                    <a:pt x="6" y="77"/>
                    <a:pt x="6" y="77"/>
                    <a:pt x="6" y="77"/>
                  </a:cubicBezTo>
                  <a:cubicBezTo>
                    <a:pt x="6" y="81"/>
                    <a:pt x="6" y="81"/>
                    <a:pt x="6" y="81"/>
                  </a:cubicBezTo>
                  <a:cubicBezTo>
                    <a:pt x="12" y="81"/>
                    <a:pt x="12" y="81"/>
                    <a:pt x="12" y="81"/>
                  </a:cubicBezTo>
                  <a:lnTo>
                    <a:pt x="12" y="76"/>
                  </a:lnTo>
                  <a:close/>
                  <a:moveTo>
                    <a:pt x="20" y="60"/>
                  </a:moveTo>
                  <a:cubicBezTo>
                    <a:pt x="21" y="60"/>
                    <a:pt x="22" y="59"/>
                    <a:pt x="22" y="57"/>
                  </a:cubicBezTo>
                  <a:cubicBezTo>
                    <a:pt x="22" y="56"/>
                    <a:pt x="21" y="54"/>
                    <a:pt x="20" y="54"/>
                  </a:cubicBezTo>
                  <a:cubicBezTo>
                    <a:pt x="20" y="54"/>
                    <a:pt x="20" y="54"/>
                    <a:pt x="20" y="54"/>
                  </a:cubicBezTo>
                  <a:cubicBezTo>
                    <a:pt x="18" y="54"/>
                    <a:pt x="17" y="56"/>
                    <a:pt x="17" y="57"/>
                  </a:cubicBezTo>
                  <a:cubicBezTo>
                    <a:pt x="17" y="57"/>
                    <a:pt x="17" y="57"/>
                    <a:pt x="17" y="57"/>
                  </a:cubicBezTo>
                  <a:cubicBezTo>
                    <a:pt x="17" y="59"/>
                    <a:pt x="18" y="60"/>
                    <a:pt x="20" y="6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12">
              <a:extLst>
                <a:ext uri="{FF2B5EF4-FFF2-40B4-BE49-F238E27FC236}">
                  <a16:creationId xmlns:a16="http://schemas.microsoft.com/office/drawing/2014/main" id="{42AA5856-EF84-4F70-A107-354B62C6C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354540" y="318122"/>
              <a:ext cx="13850" cy="1434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13">
              <a:extLst>
                <a:ext uri="{FF2B5EF4-FFF2-40B4-BE49-F238E27FC236}">
                  <a16:creationId xmlns:a16="http://schemas.microsoft.com/office/drawing/2014/main" id="{F5F9EA33-88A1-4035-AD45-E432ED0ED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354540" y="121422"/>
              <a:ext cx="13850" cy="1434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856B080-478C-487A-BC37-B734A5F40E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921213" y="-1038289"/>
              <a:ext cx="1262387" cy="1928071"/>
            </a:xfrm>
            <a:custGeom>
              <a:avLst/>
              <a:gdLst>
                <a:gd name="T0" fmla="*/ 41 w 512"/>
                <a:gd name="T1" fmla="*/ 359 h 753"/>
                <a:gd name="T2" fmla="*/ 24 w 512"/>
                <a:gd name="T3" fmla="*/ 388 h 753"/>
                <a:gd name="T4" fmla="*/ 13 w 512"/>
                <a:gd name="T5" fmla="*/ 435 h 753"/>
                <a:gd name="T6" fmla="*/ 34 w 512"/>
                <a:gd name="T7" fmla="*/ 401 h 753"/>
                <a:gd name="T8" fmla="*/ 72 w 512"/>
                <a:gd name="T9" fmla="*/ 402 h 753"/>
                <a:gd name="T10" fmla="*/ 45 w 512"/>
                <a:gd name="T11" fmla="*/ 403 h 753"/>
                <a:gd name="T12" fmla="*/ 15 w 512"/>
                <a:gd name="T13" fmla="*/ 454 h 753"/>
                <a:gd name="T14" fmla="*/ 67 w 512"/>
                <a:gd name="T15" fmla="*/ 469 h 753"/>
                <a:gd name="T16" fmla="*/ 95 w 512"/>
                <a:gd name="T17" fmla="*/ 423 h 753"/>
                <a:gd name="T18" fmla="*/ 72 w 512"/>
                <a:gd name="T19" fmla="*/ 495 h 753"/>
                <a:gd name="T20" fmla="*/ 119 w 512"/>
                <a:gd name="T21" fmla="*/ 441 h 753"/>
                <a:gd name="T22" fmla="*/ 160 w 512"/>
                <a:gd name="T23" fmla="*/ 432 h 753"/>
                <a:gd name="T24" fmla="*/ 156 w 512"/>
                <a:gd name="T25" fmla="*/ 613 h 753"/>
                <a:gd name="T26" fmla="*/ 231 w 512"/>
                <a:gd name="T27" fmla="*/ 587 h 753"/>
                <a:gd name="T28" fmla="*/ 465 w 512"/>
                <a:gd name="T29" fmla="*/ 720 h 753"/>
                <a:gd name="T30" fmla="*/ 426 w 512"/>
                <a:gd name="T31" fmla="*/ 731 h 753"/>
                <a:gd name="T32" fmla="*/ 380 w 512"/>
                <a:gd name="T33" fmla="*/ 580 h 753"/>
                <a:gd name="T34" fmla="*/ 462 w 512"/>
                <a:gd name="T35" fmla="*/ 454 h 753"/>
                <a:gd name="T36" fmla="*/ 445 w 512"/>
                <a:gd name="T37" fmla="*/ 367 h 753"/>
                <a:gd name="T38" fmla="*/ 445 w 512"/>
                <a:gd name="T39" fmla="*/ 372 h 753"/>
                <a:gd name="T40" fmla="*/ 460 w 512"/>
                <a:gd name="T41" fmla="*/ 207 h 753"/>
                <a:gd name="T42" fmla="*/ 430 w 512"/>
                <a:gd name="T43" fmla="*/ 222 h 753"/>
                <a:gd name="T44" fmla="*/ 489 w 512"/>
                <a:gd name="T45" fmla="*/ 264 h 753"/>
                <a:gd name="T46" fmla="*/ 474 w 512"/>
                <a:gd name="T47" fmla="*/ 217 h 753"/>
                <a:gd name="T48" fmla="*/ 477 w 512"/>
                <a:gd name="T49" fmla="*/ 334 h 753"/>
                <a:gd name="T50" fmla="*/ 502 w 512"/>
                <a:gd name="T51" fmla="*/ 304 h 753"/>
                <a:gd name="T52" fmla="*/ 511 w 512"/>
                <a:gd name="T53" fmla="*/ 304 h 753"/>
                <a:gd name="T54" fmla="*/ 501 w 512"/>
                <a:gd name="T55" fmla="*/ 269 h 753"/>
                <a:gd name="T56" fmla="*/ 482 w 512"/>
                <a:gd name="T57" fmla="*/ 216 h 753"/>
                <a:gd name="T58" fmla="*/ 505 w 512"/>
                <a:gd name="T59" fmla="*/ 255 h 753"/>
                <a:gd name="T60" fmla="*/ 475 w 512"/>
                <a:gd name="T61" fmla="*/ 186 h 753"/>
                <a:gd name="T62" fmla="*/ 466 w 512"/>
                <a:gd name="T63" fmla="*/ 159 h 753"/>
                <a:gd name="T64" fmla="*/ 450 w 512"/>
                <a:gd name="T65" fmla="*/ 130 h 753"/>
                <a:gd name="T66" fmla="*/ 367 w 512"/>
                <a:gd name="T67" fmla="*/ 230 h 753"/>
                <a:gd name="T68" fmla="*/ 389 w 512"/>
                <a:gd name="T69" fmla="*/ 176 h 753"/>
                <a:gd name="T70" fmla="*/ 392 w 512"/>
                <a:gd name="T71" fmla="*/ 210 h 753"/>
                <a:gd name="T72" fmla="*/ 344 w 512"/>
                <a:gd name="T73" fmla="*/ 236 h 753"/>
                <a:gd name="T74" fmla="*/ 452 w 512"/>
                <a:gd name="T75" fmla="*/ 167 h 753"/>
                <a:gd name="T76" fmla="*/ 435 w 512"/>
                <a:gd name="T77" fmla="*/ 186 h 753"/>
                <a:gd name="T78" fmla="*/ 421 w 512"/>
                <a:gd name="T79" fmla="*/ 136 h 753"/>
                <a:gd name="T80" fmla="*/ 423 w 512"/>
                <a:gd name="T81" fmla="*/ 196 h 753"/>
                <a:gd name="T82" fmla="*/ 414 w 512"/>
                <a:gd name="T83" fmla="*/ 198 h 753"/>
                <a:gd name="T84" fmla="*/ 406 w 512"/>
                <a:gd name="T85" fmla="*/ 166 h 753"/>
                <a:gd name="T86" fmla="*/ 402 w 512"/>
                <a:gd name="T87" fmla="*/ 161 h 753"/>
                <a:gd name="T88" fmla="*/ 341 w 512"/>
                <a:gd name="T89" fmla="*/ 231 h 753"/>
                <a:gd name="T90" fmla="*/ 190 w 512"/>
                <a:gd name="T91" fmla="*/ 222 h 753"/>
                <a:gd name="T92" fmla="*/ 184 w 512"/>
                <a:gd name="T93" fmla="*/ 222 h 753"/>
                <a:gd name="T94" fmla="*/ 211 w 512"/>
                <a:gd name="T95" fmla="*/ 216 h 753"/>
                <a:gd name="T96" fmla="*/ 230 w 512"/>
                <a:gd name="T97" fmla="*/ 217 h 753"/>
                <a:gd name="T98" fmla="*/ 277 w 512"/>
                <a:gd name="T99" fmla="*/ 227 h 753"/>
                <a:gd name="T100" fmla="*/ 271 w 512"/>
                <a:gd name="T101" fmla="*/ 209 h 753"/>
                <a:gd name="T102" fmla="*/ 396 w 512"/>
                <a:gd name="T103" fmla="*/ 99 h 753"/>
                <a:gd name="T104" fmla="*/ 312 w 512"/>
                <a:gd name="T105" fmla="*/ 4 h 753"/>
                <a:gd name="T106" fmla="*/ 336 w 512"/>
                <a:gd name="T107" fmla="*/ 51 h 753"/>
                <a:gd name="T108" fmla="*/ 356 w 512"/>
                <a:gd name="T109" fmla="*/ 101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12" h="753">
                  <a:moveTo>
                    <a:pt x="58" y="374"/>
                  </a:moveTo>
                  <a:cubicBezTo>
                    <a:pt x="58" y="361"/>
                    <a:pt x="58" y="361"/>
                    <a:pt x="58" y="361"/>
                  </a:cubicBezTo>
                  <a:cubicBezTo>
                    <a:pt x="54" y="361"/>
                    <a:pt x="54" y="361"/>
                    <a:pt x="54" y="361"/>
                  </a:cubicBezTo>
                  <a:cubicBezTo>
                    <a:pt x="53" y="356"/>
                    <a:pt x="53" y="356"/>
                    <a:pt x="53" y="356"/>
                  </a:cubicBezTo>
                  <a:cubicBezTo>
                    <a:pt x="46" y="356"/>
                    <a:pt x="46" y="356"/>
                    <a:pt x="46" y="356"/>
                  </a:cubicBezTo>
                  <a:cubicBezTo>
                    <a:pt x="45" y="359"/>
                    <a:pt x="45" y="359"/>
                    <a:pt x="45" y="359"/>
                  </a:cubicBezTo>
                  <a:cubicBezTo>
                    <a:pt x="41" y="359"/>
                    <a:pt x="41" y="359"/>
                    <a:pt x="41" y="359"/>
                  </a:cubicBezTo>
                  <a:cubicBezTo>
                    <a:pt x="41" y="365"/>
                    <a:pt x="41" y="365"/>
                    <a:pt x="41" y="365"/>
                  </a:cubicBezTo>
                  <a:cubicBezTo>
                    <a:pt x="45" y="365"/>
                    <a:pt x="45" y="365"/>
                    <a:pt x="45" y="365"/>
                  </a:cubicBezTo>
                  <a:cubicBezTo>
                    <a:pt x="45" y="369"/>
                    <a:pt x="45" y="369"/>
                    <a:pt x="45" y="369"/>
                  </a:cubicBezTo>
                  <a:cubicBezTo>
                    <a:pt x="43" y="371"/>
                    <a:pt x="43" y="371"/>
                    <a:pt x="43" y="371"/>
                  </a:cubicBezTo>
                  <a:cubicBezTo>
                    <a:pt x="41" y="375"/>
                    <a:pt x="41" y="375"/>
                    <a:pt x="41" y="375"/>
                  </a:cubicBezTo>
                  <a:cubicBezTo>
                    <a:pt x="36" y="376"/>
                    <a:pt x="36" y="376"/>
                    <a:pt x="36" y="376"/>
                  </a:cubicBezTo>
                  <a:cubicBezTo>
                    <a:pt x="24" y="388"/>
                    <a:pt x="24" y="388"/>
                    <a:pt x="24" y="388"/>
                  </a:cubicBezTo>
                  <a:cubicBezTo>
                    <a:pt x="23" y="393"/>
                    <a:pt x="23" y="393"/>
                    <a:pt x="23" y="393"/>
                  </a:cubicBezTo>
                  <a:cubicBezTo>
                    <a:pt x="20" y="398"/>
                    <a:pt x="20" y="398"/>
                    <a:pt x="20" y="398"/>
                  </a:cubicBezTo>
                  <a:cubicBezTo>
                    <a:pt x="16" y="408"/>
                    <a:pt x="16" y="408"/>
                    <a:pt x="16" y="408"/>
                  </a:cubicBezTo>
                  <a:cubicBezTo>
                    <a:pt x="2" y="408"/>
                    <a:pt x="2" y="408"/>
                    <a:pt x="2" y="408"/>
                  </a:cubicBezTo>
                  <a:cubicBezTo>
                    <a:pt x="0" y="421"/>
                    <a:pt x="0" y="421"/>
                    <a:pt x="0" y="421"/>
                  </a:cubicBezTo>
                  <a:cubicBezTo>
                    <a:pt x="2" y="431"/>
                    <a:pt x="2" y="431"/>
                    <a:pt x="2" y="431"/>
                  </a:cubicBezTo>
                  <a:cubicBezTo>
                    <a:pt x="13" y="435"/>
                    <a:pt x="13" y="435"/>
                    <a:pt x="13" y="435"/>
                  </a:cubicBezTo>
                  <a:cubicBezTo>
                    <a:pt x="15" y="429"/>
                    <a:pt x="15" y="429"/>
                    <a:pt x="15" y="429"/>
                  </a:cubicBezTo>
                  <a:cubicBezTo>
                    <a:pt x="19" y="427"/>
                    <a:pt x="19" y="427"/>
                    <a:pt x="19" y="427"/>
                  </a:cubicBezTo>
                  <a:cubicBezTo>
                    <a:pt x="19" y="420"/>
                    <a:pt x="19" y="420"/>
                    <a:pt x="19" y="420"/>
                  </a:cubicBezTo>
                  <a:cubicBezTo>
                    <a:pt x="22" y="415"/>
                    <a:pt x="22" y="415"/>
                    <a:pt x="22" y="415"/>
                  </a:cubicBezTo>
                  <a:cubicBezTo>
                    <a:pt x="26" y="410"/>
                    <a:pt x="26" y="410"/>
                    <a:pt x="26" y="410"/>
                  </a:cubicBezTo>
                  <a:cubicBezTo>
                    <a:pt x="27" y="405"/>
                    <a:pt x="27" y="405"/>
                    <a:pt x="27" y="405"/>
                  </a:cubicBezTo>
                  <a:cubicBezTo>
                    <a:pt x="34" y="401"/>
                    <a:pt x="34" y="401"/>
                    <a:pt x="34" y="401"/>
                  </a:cubicBezTo>
                  <a:cubicBezTo>
                    <a:pt x="42" y="400"/>
                    <a:pt x="42" y="400"/>
                    <a:pt x="42" y="400"/>
                  </a:cubicBezTo>
                  <a:cubicBezTo>
                    <a:pt x="45" y="396"/>
                    <a:pt x="45" y="396"/>
                    <a:pt x="45" y="396"/>
                  </a:cubicBezTo>
                  <a:cubicBezTo>
                    <a:pt x="47" y="388"/>
                    <a:pt x="47" y="388"/>
                    <a:pt x="47" y="388"/>
                  </a:cubicBezTo>
                  <a:cubicBezTo>
                    <a:pt x="47" y="381"/>
                    <a:pt x="47" y="381"/>
                    <a:pt x="47" y="381"/>
                  </a:cubicBezTo>
                  <a:cubicBezTo>
                    <a:pt x="50" y="377"/>
                    <a:pt x="50" y="377"/>
                    <a:pt x="50" y="377"/>
                  </a:cubicBezTo>
                  <a:lnTo>
                    <a:pt x="58" y="374"/>
                  </a:lnTo>
                  <a:close/>
                  <a:moveTo>
                    <a:pt x="72" y="402"/>
                  </a:moveTo>
                  <a:cubicBezTo>
                    <a:pt x="72" y="393"/>
                    <a:pt x="72" y="393"/>
                    <a:pt x="72" y="393"/>
                  </a:cubicBezTo>
                  <a:cubicBezTo>
                    <a:pt x="71" y="384"/>
                    <a:pt x="71" y="384"/>
                    <a:pt x="71" y="384"/>
                  </a:cubicBezTo>
                  <a:cubicBezTo>
                    <a:pt x="61" y="379"/>
                    <a:pt x="61" y="379"/>
                    <a:pt x="61" y="379"/>
                  </a:cubicBezTo>
                  <a:cubicBezTo>
                    <a:pt x="53" y="386"/>
                    <a:pt x="53" y="386"/>
                    <a:pt x="53" y="386"/>
                  </a:cubicBezTo>
                  <a:cubicBezTo>
                    <a:pt x="52" y="396"/>
                    <a:pt x="52" y="396"/>
                    <a:pt x="52" y="396"/>
                  </a:cubicBezTo>
                  <a:cubicBezTo>
                    <a:pt x="52" y="402"/>
                    <a:pt x="52" y="402"/>
                    <a:pt x="52" y="402"/>
                  </a:cubicBezTo>
                  <a:cubicBezTo>
                    <a:pt x="45" y="403"/>
                    <a:pt x="45" y="403"/>
                    <a:pt x="45" y="403"/>
                  </a:cubicBezTo>
                  <a:cubicBezTo>
                    <a:pt x="44" y="421"/>
                    <a:pt x="44" y="421"/>
                    <a:pt x="44" y="421"/>
                  </a:cubicBezTo>
                  <a:cubicBezTo>
                    <a:pt x="39" y="423"/>
                    <a:pt x="39" y="423"/>
                    <a:pt x="39" y="423"/>
                  </a:cubicBezTo>
                  <a:cubicBezTo>
                    <a:pt x="39" y="430"/>
                    <a:pt x="39" y="430"/>
                    <a:pt x="39" y="430"/>
                  </a:cubicBezTo>
                  <a:cubicBezTo>
                    <a:pt x="25" y="434"/>
                    <a:pt x="25" y="434"/>
                    <a:pt x="25" y="434"/>
                  </a:cubicBezTo>
                  <a:cubicBezTo>
                    <a:pt x="23" y="443"/>
                    <a:pt x="23" y="443"/>
                    <a:pt x="23" y="443"/>
                  </a:cubicBezTo>
                  <a:cubicBezTo>
                    <a:pt x="18" y="446"/>
                    <a:pt x="18" y="446"/>
                    <a:pt x="18" y="446"/>
                  </a:cubicBezTo>
                  <a:cubicBezTo>
                    <a:pt x="15" y="454"/>
                    <a:pt x="15" y="454"/>
                    <a:pt x="15" y="454"/>
                  </a:cubicBezTo>
                  <a:cubicBezTo>
                    <a:pt x="12" y="474"/>
                    <a:pt x="12" y="474"/>
                    <a:pt x="12" y="474"/>
                  </a:cubicBezTo>
                  <a:cubicBezTo>
                    <a:pt x="12" y="474"/>
                    <a:pt x="18" y="485"/>
                    <a:pt x="21" y="480"/>
                  </a:cubicBezTo>
                  <a:cubicBezTo>
                    <a:pt x="25" y="475"/>
                    <a:pt x="30" y="474"/>
                    <a:pt x="30" y="474"/>
                  </a:cubicBezTo>
                  <a:cubicBezTo>
                    <a:pt x="32" y="469"/>
                    <a:pt x="32" y="469"/>
                    <a:pt x="32" y="469"/>
                  </a:cubicBezTo>
                  <a:cubicBezTo>
                    <a:pt x="50" y="470"/>
                    <a:pt x="50" y="470"/>
                    <a:pt x="50" y="470"/>
                  </a:cubicBezTo>
                  <a:cubicBezTo>
                    <a:pt x="51" y="462"/>
                    <a:pt x="60" y="465"/>
                    <a:pt x="60" y="469"/>
                  </a:cubicBezTo>
                  <a:cubicBezTo>
                    <a:pt x="60" y="472"/>
                    <a:pt x="67" y="469"/>
                    <a:pt x="67" y="469"/>
                  </a:cubicBezTo>
                  <a:cubicBezTo>
                    <a:pt x="71" y="462"/>
                    <a:pt x="71" y="462"/>
                    <a:pt x="71" y="462"/>
                  </a:cubicBezTo>
                  <a:cubicBezTo>
                    <a:pt x="79" y="462"/>
                    <a:pt x="79" y="462"/>
                    <a:pt x="79" y="462"/>
                  </a:cubicBezTo>
                  <a:cubicBezTo>
                    <a:pt x="79" y="454"/>
                    <a:pt x="79" y="454"/>
                    <a:pt x="79" y="454"/>
                  </a:cubicBezTo>
                  <a:cubicBezTo>
                    <a:pt x="83" y="452"/>
                    <a:pt x="83" y="452"/>
                    <a:pt x="83" y="452"/>
                  </a:cubicBezTo>
                  <a:cubicBezTo>
                    <a:pt x="83" y="440"/>
                    <a:pt x="83" y="440"/>
                    <a:pt x="83" y="440"/>
                  </a:cubicBezTo>
                  <a:cubicBezTo>
                    <a:pt x="93" y="436"/>
                    <a:pt x="92" y="426"/>
                    <a:pt x="92" y="426"/>
                  </a:cubicBezTo>
                  <a:cubicBezTo>
                    <a:pt x="95" y="423"/>
                    <a:pt x="95" y="423"/>
                    <a:pt x="95" y="423"/>
                  </a:cubicBezTo>
                  <a:cubicBezTo>
                    <a:pt x="93" y="418"/>
                    <a:pt x="93" y="418"/>
                    <a:pt x="93" y="418"/>
                  </a:cubicBezTo>
                  <a:cubicBezTo>
                    <a:pt x="88" y="416"/>
                    <a:pt x="91" y="411"/>
                    <a:pt x="94" y="413"/>
                  </a:cubicBezTo>
                  <a:cubicBezTo>
                    <a:pt x="97" y="414"/>
                    <a:pt x="89" y="406"/>
                    <a:pt x="89" y="406"/>
                  </a:cubicBezTo>
                  <a:cubicBezTo>
                    <a:pt x="85" y="410"/>
                    <a:pt x="82" y="402"/>
                    <a:pt x="82" y="402"/>
                  </a:cubicBezTo>
                  <a:lnTo>
                    <a:pt x="72" y="402"/>
                  </a:lnTo>
                  <a:close/>
                  <a:moveTo>
                    <a:pt x="83" y="484"/>
                  </a:moveTo>
                  <a:cubicBezTo>
                    <a:pt x="82" y="492"/>
                    <a:pt x="72" y="495"/>
                    <a:pt x="72" y="495"/>
                  </a:cubicBezTo>
                  <a:cubicBezTo>
                    <a:pt x="65" y="493"/>
                    <a:pt x="65" y="493"/>
                    <a:pt x="65" y="493"/>
                  </a:cubicBezTo>
                  <a:cubicBezTo>
                    <a:pt x="61" y="489"/>
                    <a:pt x="61" y="489"/>
                    <a:pt x="61" y="489"/>
                  </a:cubicBezTo>
                  <a:cubicBezTo>
                    <a:pt x="60" y="480"/>
                    <a:pt x="60" y="480"/>
                    <a:pt x="60" y="480"/>
                  </a:cubicBezTo>
                  <a:cubicBezTo>
                    <a:pt x="66" y="479"/>
                    <a:pt x="66" y="479"/>
                    <a:pt x="66" y="479"/>
                  </a:cubicBezTo>
                  <a:cubicBezTo>
                    <a:pt x="67" y="483"/>
                    <a:pt x="67" y="483"/>
                    <a:pt x="67" y="483"/>
                  </a:cubicBezTo>
                  <a:lnTo>
                    <a:pt x="83" y="484"/>
                  </a:lnTo>
                  <a:close/>
                  <a:moveTo>
                    <a:pt x="119" y="441"/>
                  </a:moveTo>
                  <a:cubicBezTo>
                    <a:pt x="120" y="447"/>
                    <a:pt x="120" y="431"/>
                    <a:pt x="123" y="432"/>
                  </a:cubicBezTo>
                  <a:cubicBezTo>
                    <a:pt x="125" y="433"/>
                    <a:pt x="123" y="423"/>
                    <a:pt x="123" y="423"/>
                  </a:cubicBezTo>
                  <a:cubicBezTo>
                    <a:pt x="111" y="431"/>
                    <a:pt x="111" y="431"/>
                    <a:pt x="111" y="431"/>
                  </a:cubicBezTo>
                  <a:cubicBezTo>
                    <a:pt x="117" y="432"/>
                    <a:pt x="118" y="438"/>
                    <a:pt x="119" y="441"/>
                  </a:cubicBezTo>
                  <a:close/>
                  <a:moveTo>
                    <a:pt x="154" y="406"/>
                  </a:moveTo>
                  <a:cubicBezTo>
                    <a:pt x="156" y="412"/>
                    <a:pt x="156" y="421"/>
                    <a:pt x="166" y="427"/>
                  </a:cubicBezTo>
                  <a:cubicBezTo>
                    <a:pt x="169" y="430"/>
                    <a:pt x="164" y="434"/>
                    <a:pt x="160" y="432"/>
                  </a:cubicBezTo>
                  <a:cubicBezTo>
                    <a:pt x="157" y="430"/>
                    <a:pt x="148" y="415"/>
                    <a:pt x="148" y="415"/>
                  </a:cubicBezTo>
                  <a:cubicBezTo>
                    <a:pt x="148" y="406"/>
                    <a:pt x="148" y="406"/>
                    <a:pt x="148" y="406"/>
                  </a:cubicBezTo>
                  <a:cubicBezTo>
                    <a:pt x="150" y="401"/>
                    <a:pt x="153" y="403"/>
                    <a:pt x="154" y="406"/>
                  </a:cubicBezTo>
                  <a:close/>
                  <a:moveTo>
                    <a:pt x="162" y="609"/>
                  </a:moveTo>
                  <a:cubicBezTo>
                    <a:pt x="158" y="608"/>
                    <a:pt x="158" y="608"/>
                    <a:pt x="158" y="608"/>
                  </a:cubicBezTo>
                  <a:cubicBezTo>
                    <a:pt x="154" y="611"/>
                    <a:pt x="154" y="611"/>
                    <a:pt x="154" y="611"/>
                  </a:cubicBezTo>
                  <a:cubicBezTo>
                    <a:pt x="156" y="613"/>
                    <a:pt x="156" y="613"/>
                    <a:pt x="156" y="613"/>
                  </a:cubicBezTo>
                  <a:cubicBezTo>
                    <a:pt x="158" y="616"/>
                    <a:pt x="158" y="616"/>
                    <a:pt x="158" y="616"/>
                  </a:cubicBezTo>
                  <a:lnTo>
                    <a:pt x="162" y="609"/>
                  </a:lnTo>
                  <a:close/>
                  <a:moveTo>
                    <a:pt x="137" y="600"/>
                  </a:moveTo>
                  <a:cubicBezTo>
                    <a:pt x="137" y="608"/>
                    <a:pt x="137" y="608"/>
                    <a:pt x="137" y="608"/>
                  </a:cubicBezTo>
                  <a:moveTo>
                    <a:pt x="239" y="587"/>
                  </a:moveTo>
                  <a:cubicBezTo>
                    <a:pt x="237" y="584"/>
                    <a:pt x="237" y="584"/>
                    <a:pt x="237" y="584"/>
                  </a:cubicBezTo>
                  <a:cubicBezTo>
                    <a:pt x="231" y="587"/>
                    <a:pt x="231" y="587"/>
                    <a:pt x="231" y="587"/>
                  </a:cubicBezTo>
                  <a:cubicBezTo>
                    <a:pt x="233" y="590"/>
                    <a:pt x="233" y="590"/>
                    <a:pt x="233" y="590"/>
                  </a:cubicBezTo>
                  <a:lnTo>
                    <a:pt x="239" y="587"/>
                  </a:lnTo>
                  <a:close/>
                  <a:moveTo>
                    <a:pt x="426" y="731"/>
                  </a:moveTo>
                  <a:cubicBezTo>
                    <a:pt x="432" y="734"/>
                    <a:pt x="432" y="734"/>
                    <a:pt x="432" y="734"/>
                  </a:cubicBezTo>
                  <a:cubicBezTo>
                    <a:pt x="432" y="745"/>
                    <a:pt x="432" y="745"/>
                    <a:pt x="432" y="745"/>
                  </a:cubicBezTo>
                  <a:cubicBezTo>
                    <a:pt x="440" y="753"/>
                    <a:pt x="466" y="747"/>
                    <a:pt x="466" y="745"/>
                  </a:cubicBezTo>
                  <a:cubicBezTo>
                    <a:pt x="466" y="742"/>
                    <a:pt x="465" y="720"/>
                    <a:pt x="465" y="720"/>
                  </a:cubicBezTo>
                  <a:cubicBezTo>
                    <a:pt x="462" y="716"/>
                    <a:pt x="462" y="716"/>
                    <a:pt x="462" y="716"/>
                  </a:cubicBezTo>
                  <a:cubicBezTo>
                    <a:pt x="461" y="699"/>
                    <a:pt x="461" y="699"/>
                    <a:pt x="461" y="699"/>
                  </a:cubicBezTo>
                  <a:cubicBezTo>
                    <a:pt x="464" y="691"/>
                    <a:pt x="448" y="678"/>
                    <a:pt x="447" y="680"/>
                  </a:cubicBezTo>
                  <a:cubicBezTo>
                    <a:pt x="446" y="683"/>
                    <a:pt x="437" y="681"/>
                    <a:pt x="437" y="684"/>
                  </a:cubicBezTo>
                  <a:cubicBezTo>
                    <a:pt x="437" y="686"/>
                    <a:pt x="432" y="700"/>
                    <a:pt x="434" y="705"/>
                  </a:cubicBezTo>
                  <a:cubicBezTo>
                    <a:pt x="437" y="709"/>
                    <a:pt x="432" y="709"/>
                    <a:pt x="432" y="714"/>
                  </a:cubicBezTo>
                  <a:cubicBezTo>
                    <a:pt x="431" y="719"/>
                    <a:pt x="424" y="727"/>
                    <a:pt x="426" y="731"/>
                  </a:cubicBezTo>
                  <a:close/>
                  <a:moveTo>
                    <a:pt x="411" y="704"/>
                  </a:moveTo>
                  <a:cubicBezTo>
                    <a:pt x="410" y="709"/>
                    <a:pt x="405" y="712"/>
                    <a:pt x="402" y="710"/>
                  </a:cubicBezTo>
                  <a:cubicBezTo>
                    <a:pt x="400" y="708"/>
                    <a:pt x="406" y="713"/>
                    <a:pt x="407" y="716"/>
                  </a:cubicBezTo>
                  <a:cubicBezTo>
                    <a:pt x="408" y="719"/>
                    <a:pt x="412" y="719"/>
                    <a:pt x="414" y="716"/>
                  </a:cubicBezTo>
                  <a:cubicBezTo>
                    <a:pt x="415" y="713"/>
                    <a:pt x="414" y="707"/>
                    <a:pt x="416" y="705"/>
                  </a:cubicBezTo>
                  <a:cubicBezTo>
                    <a:pt x="417" y="702"/>
                    <a:pt x="412" y="701"/>
                    <a:pt x="411" y="704"/>
                  </a:cubicBezTo>
                  <a:close/>
                  <a:moveTo>
                    <a:pt x="380" y="580"/>
                  </a:moveTo>
                  <a:cubicBezTo>
                    <a:pt x="385" y="580"/>
                    <a:pt x="385" y="580"/>
                    <a:pt x="385" y="580"/>
                  </a:cubicBezTo>
                  <a:cubicBezTo>
                    <a:pt x="385" y="593"/>
                    <a:pt x="385" y="593"/>
                    <a:pt x="385" y="593"/>
                  </a:cubicBezTo>
                  <a:cubicBezTo>
                    <a:pt x="380" y="593"/>
                    <a:pt x="380" y="593"/>
                    <a:pt x="380" y="593"/>
                  </a:cubicBezTo>
                  <a:lnTo>
                    <a:pt x="380" y="580"/>
                  </a:lnTo>
                  <a:close/>
                  <a:moveTo>
                    <a:pt x="449" y="450"/>
                  </a:moveTo>
                  <a:cubicBezTo>
                    <a:pt x="446" y="446"/>
                    <a:pt x="462" y="440"/>
                    <a:pt x="465" y="448"/>
                  </a:cubicBezTo>
                  <a:cubicBezTo>
                    <a:pt x="468" y="456"/>
                    <a:pt x="465" y="454"/>
                    <a:pt x="462" y="454"/>
                  </a:cubicBezTo>
                  <a:cubicBezTo>
                    <a:pt x="460" y="453"/>
                    <a:pt x="453" y="456"/>
                    <a:pt x="449" y="450"/>
                  </a:cubicBezTo>
                  <a:close/>
                  <a:moveTo>
                    <a:pt x="463" y="364"/>
                  </a:moveTo>
                  <a:cubicBezTo>
                    <a:pt x="470" y="365"/>
                    <a:pt x="470" y="365"/>
                    <a:pt x="470" y="365"/>
                  </a:cubicBezTo>
                  <a:cubicBezTo>
                    <a:pt x="471" y="361"/>
                    <a:pt x="471" y="361"/>
                    <a:pt x="471" y="361"/>
                  </a:cubicBezTo>
                  <a:cubicBezTo>
                    <a:pt x="463" y="360"/>
                    <a:pt x="463" y="360"/>
                    <a:pt x="463" y="360"/>
                  </a:cubicBezTo>
                  <a:lnTo>
                    <a:pt x="463" y="364"/>
                  </a:lnTo>
                  <a:close/>
                  <a:moveTo>
                    <a:pt x="445" y="367"/>
                  </a:moveTo>
                  <a:cubicBezTo>
                    <a:pt x="440" y="370"/>
                    <a:pt x="440" y="370"/>
                    <a:pt x="440" y="370"/>
                  </a:cubicBezTo>
                  <a:cubicBezTo>
                    <a:pt x="435" y="367"/>
                    <a:pt x="435" y="367"/>
                    <a:pt x="435" y="367"/>
                  </a:cubicBezTo>
                  <a:cubicBezTo>
                    <a:pt x="433" y="370"/>
                    <a:pt x="433" y="370"/>
                    <a:pt x="433" y="370"/>
                  </a:cubicBezTo>
                  <a:cubicBezTo>
                    <a:pt x="439" y="374"/>
                    <a:pt x="439" y="374"/>
                    <a:pt x="439" y="374"/>
                  </a:cubicBezTo>
                  <a:cubicBezTo>
                    <a:pt x="440" y="374"/>
                    <a:pt x="440" y="374"/>
                    <a:pt x="440" y="374"/>
                  </a:cubicBezTo>
                  <a:cubicBezTo>
                    <a:pt x="441" y="374"/>
                    <a:pt x="441" y="374"/>
                    <a:pt x="441" y="374"/>
                  </a:cubicBezTo>
                  <a:cubicBezTo>
                    <a:pt x="445" y="372"/>
                    <a:pt x="445" y="372"/>
                    <a:pt x="445" y="372"/>
                  </a:cubicBezTo>
                  <a:cubicBezTo>
                    <a:pt x="445" y="373"/>
                    <a:pt x="445" y="373"/>
                    <a:pt x="445" y="373"/>
                  </a:cubicBezTo>
                  <a:cubicBezTo>
                    <a:pt x="449" y="371"/>
                    <a:pt x="449" y="371"/>
                    <a:pt x="449" y="371"/>
                  </a:cubicBezTo>
                  <a:cubicBezTo>
                    <a:pt x="448" y="368"/>
                    <a:pt x="448" y="368"/>
                    <a:pt x="448" y="368"/>
                  </a:cubicBezTo>
                  <a:cubicBezTo>
                    <a:pt x="447" y="366"/>
                    <a:pt x="447" y="366"/>
                    <a:pt x="447" y="366"/>
                  </a:cubicBezTo>
                  <a:lnTo>
                    <a:pt x="445" y="367"/>
                  </a:lnTo>
                  <a:close/>
                  <a:moveTo>
                    <a:pt x="470" y="207"/>
                  </a:moveTo>
                  <a:cubicBezTo>
                    <a:pt x="460" y="207"/>
                    <a:pt x="460" y="207"/>
                    <a:pt x="460" y="207"/>
                  </a:cubicBezTo>
                  <a:cubicBezTo>
                    <a:pt x="460" y="207"/>
                    <a:pt x="463" y="209"/>
                    <a:pt x="454" y="200"/>
                  </a:cubicBezTo>
                  <a:cubicBezTo>
                    <a:pt x="444" y="191"/>
                    <a:pt x="438" y="202"/>
                    <a:pt x="438" y="202"/>
                  </a:cubicBezTo>
                  <a:cubicBezTo>
                    <a:pt x="428" y="203"/>
                    <a:pt x="428" y="203"/>
                    <a:pt x="428" y="203"/>
                  </a:cubicBezTo>
                  <a:cubicBezTo>
                    <a:pt x="428" y="214"/>
                    <a:pt x="428" y="214"/>
                    <a:pt x="428" y="214"/>
                  </a:cubicBezTo>
                  <a:cubicBezTo>
                    <a:pt x="422" y="216"/>
                    <a:pt x="422" y="216"/>
                    <a:pt x="422" y="216"/>
                  </a:cubicBezTo>
                  <a:cubicBezTo>
                    <a:pt x="423" y="223"/>
                    <a:pt x="423" y="223"/>
                    <a:pt x="423" y="223"/>
                  </a:cubicBezTo>
                  <a:cubicBezTo>
                    <a:pt x="430" y="222"/>
                    <a:pt x="430" y="222"/>
                    <a:pt x="430" y="222"/>
                  </a:cubicBezTo>
                  <a:cubicBezTo>
                    <a:pt x="430" y="222"/>
                    <a:pt x="430" y="230"/>
                    <a:pt x="432" y="227"/>
                  </a:cubicBezTo>
                  <a:cubicBezTo>
                    <a:pt x="434" y="224"/>
                    <a:pt x="451" y="228"/>
                    <a:pt x="450" y="236"/>
                  </a:cubicBezTo>
                  <a:cubicBezTo>
                    <a:pt x="449" y="239"/>
                    <a:pt x="466" y="248"/>
                    <a:pt x="464" y="259"/>
                  </a:cubicBezTo>
                  <a:cubicBezTo>
                    <a:pt x="473" y="260"/>
                    <a:pt x="471" y="269"/>
                    <a:pt x="471" y="269"/>
                  </a:cubicBezTo>
                  <a:cubicBezTo>
                    <a:pt x="482" y="270"/>
                    <a:pt x="482" y="270"/>
                    <a:pt x="482" y="270"/>
                  </a:cubicBezTo>
                  <a:cubicBezTo>
                    <a:pt x="486" y="263"/>
                    <a:pt x="486" y="263"/>
                    <a:pt x="486" y="263"/>
                  </a:cubicBezTo>
                  <a:cubicBezTo>
                    <a:pt x="489" y="264"/>
                    <a:pt x="489" y="264"/>
                    <a:pt x="489" y="264"/>
                  </a:cubicBezTo>
                  <a:cubicBezTo>
                    <a:pt x="489" y="260"/>
                    <a:pt x="489" y="260"/>
                    <a:pt x="489" y="260"/>
                  </a:cubicBezTo>
                  <a:cubicBezTo>
                    <a:pt x="482" y="258"/>
                    <a:pt x="482" y="258"/>
                    <a:pt x="482" y="258"/>
                  </a:cubicBezTo>
                  <a:cubicBezTo>
                    <a:pt x="480" y="236"/>
                    <a:pt x="480" y="236"/>
                    <a:pt x="480" y="236"/>
                  </a:cubicBezTo>
                  <a:cubicBezTo>
                    <a:pt x="476" y="233"/>
                    <a:pt x="476" y="233"/>
                    <a:pt x="476" y="233"/>
                  </a:cubicBezTo>
                  <a:cubicBezTo>
                    <a:pt x="477" y="228"/>
                    <a:pt x="477" y="228"/>
                    <a:pt x="477" y="228"/>
                  </a:cubicBezTo>
                  <a:cubicBezTo>
                    <a:pt x="472" y="226"/>
                    <a:pt x="472" y="226"/>
                    <a:pt x="472" y="226"/>
                  </a:cubicBezTo>
                  <a:cubicBezTo>
                    <a:pt x="474" y="217"/>
                    <a:pt x="474" y="217"/>
                    <a:pt x="474" y="217"/>
                  </a:cubicBezTo>
                  <a:lnTo>
                    <a:pt x="470" y="207"/>
                  </a:lnTo>
                  <a:close/>
                  <a:moveTo>
                    <a:pt x="499" y="276"/>
                  </a:moveTo>
                  <a:cubicBezTo>
                    <a:pt x="494" y="276"/>
                    <a:pt x="494" y="276"/>
                    <a:pt x="494" y="276"/>
                  </a:cubicBezTo>
                  <a:cubicBezTo>
                    <a:pt x="482" y="278"/>
                    <a:pt x="482" y="278"/>
                    <a:pt x="482" y="278"/>
                  </a:cubicBezTo>
                  <a:cubicBezTo>
                    <a:pt x="475" y="290"/>
                    <a:pt x="475" y="290"/>
                    <a:pt x="475" y="290"/>
                  </a:cubicBezTo>
                  <a:cubicBezTo>
                    <a:pt x="475" y="290"/>
                    <a:pt x="478" y="292"/>
                    <a:pt x="481" y="297"/>
                  </a:cubicBezTo>
                  <a:cubicBezTo>
                    <a:pt x="484" y="302"/>
                    <a:pt x="485" y="330"/>
                    <a:pt x="477" y="334"/>
                  </a:cubicBezTo>
                  <a:cubicBezTo>
                    <a:pt x="469" y="339"/>
                    <a:pt x="478" y="336"/>
                    <a:pt x="478" y="336"/>
                  </a:cubicBezTo>
                  <a:cubicBezTo>
                    <a:pt x="476" y="351"/>
                    <a:pt x="476" y="351"/>
                    <a:pt x="476" y="351"/>
                  </a:cubicBezTo>
                  <a:cubicBezTo>
                    <a:pt x="478" y="358"/>
                    <a:pt x="482" y="354"/>
                    <a:pt x="484" y="351"/>
                  </a:cubicBezTo>
                  <a:cubicBezTo>
                    <a:pt x="486" y="348"/>
                    <a:pt x="488" y="347"/>
                    <a:pt x="490" y="344"/>
                  </a:cubicBezTo>
                  <a:cubicBezTo>
                    <a:pt x="493" y="340"/>
                    <a:pt x="497" y="334"/>
                    <a:pt x="498" y="330"/>
                  </a:cubicBezTo>
                  <a:cubicBezTo>
                    <a:pt x="498" y="325"/>
                    <a:pt x="502" y="317"/>
                    <a:pt x="500" y="315"/>
                  </a:cubicBezTo>
                  <a:cubicBezTo>
                    <a:pt x="498" y="313"/>
                    <a:pt x="502" y="304"/>
                    <a:pt x="502" y="304"/>
                  </a:cubicBezTo>
                  <a:cubicBezTo>
                    <a:pt x="502" y="304"/>
                    <a:pt x="504" y="298"/>
                    <a:pt x="502" y="293"/>
                  </a:cubicBezTo>
                  <a:cubicBezTo>
                    <a:pt x="499" y="288"/>
                    <a:pt x="502" y="282"/>
                    <a:pt x="504" y="279"/>
                  </a:cubicBezTo>
                  <a:lnTo>
                    <a:pt x="499" y="276"/>
                  </a:lnTo>
                  <a:close/>
                  <a:moveTo>
                    <a:pt x="507" y="304"/>
                  </a:moveTo>
                  <a:cubicBezTo>
                    <a:pt x="508" y="298"/>
                    <a:pt x="508" y="298"/>
                    <a:pt x="508" y="298"/>
                  </a:cubicBezTo>
                  <a:cubicBezTo>
                    <a:pt x="512" y="299"/>
                    <a:pt x="512" y="299"/>
                    <a:pt x="512" y="299"/>
                  </a:cubicBezTo>
                  <a:cubicBezTo>
                    <a:pt x="511" y="304"/>
                    <a:pt x="511" y="304"/>
                    <a:pt x="511" y="304"/>
                  </a:cubicBezTo>
                  <a:lnTo>
                    <a:pt x="507" y="304"/>
                  </a:lnTo>
                  <a:close/>
                  <a:moveTo>
                    <a:pt x="507" y="322"/>
                  </a:moveTo>
                  <a:cubicBezTo>
                    <a:pt x="503" y="321"/>
                    <a:pt x="503" y="321"/>
                    <a:pt x="503" y="321"/>
                  </a:cubicBezTo>
                  <a:cubicBezTo>
                    <a:pt x="505" y="317"/>
                    <a:pt x="505" y="317"/>
                    <a:pt x="505" y="317"/>
                  </a:cubicBezTo>
                  <a:cubicBezTo>
                    <a:pt x="509" y="318"/>
                    <a:pt x="509" y="318"/>
                    <a:pt x="509" y="318"/>
                  </a:cubicBezTo>
                  <a:lnTo>
                    <a:pt x="507" y="322"/>
                  </a:lnTo>
                  <a:close/>
                  <a:moveTo>
                    <a:pt x="501" y="269"/>
                  </a:moveTo>
                  <a:cubicBezTo>
                    <a:pt x="498" y="263"/>
                    <a:pt x="498" y="263"/>
                    <a:pt x="498" y="263"/>
                  </a:cubicBezTo>
                  <a:cubicBezTo>
                    <a:pt x="498" y="263"/>
                    <a:pt x="498" y="257"/>
                    <a:pt x="500" y="255"/>
                  </a:cubicBezTo>
                  <a:cubicBezTo>
                    <a:pt x="501" y="252"/>
                    <a:pt x="497" y="249"/>
                    <a:pt x="495" y="249"/>
                  </a:cubicBezTo>
                  <a:cubicBezTo>
                    <a:pt x="493" y="248"/>
                    <a:pt x="494" y="242"/>
                    <a:pt x="493" y="240"/>
                  </a:cubicBezTo>
                  <a:cubicBezTo>
                    <a:pt x="492" y="237"/>
                    <a:pt x="488" y="235"/>
                    <a:pt x="488" y="235"/>
                  </a:cubicBezTo>
                  <a:cubicBezTo>
                    <a:pt x="488" y="235"/>
                    <a:pt x="486" y="225"/>
                    <a:pt x="486" y="223"/>
                  </a:cubicBezTo>
                  <a:cubicBezTo>
                    <a:pt x="486" y="221"/>
                    <a:pt x="480" y="218"/>
                    <a:pt x="482" y="216"/>
                  </a:cubicBezTo>
                  <a:cubicBezTo>
                    <a:pt x="484" y="214"/>
                    <a:pt x="486" y="211"/>
                    <a:pt x="488" y="210"/>
                  </a:cubicBezTo>
                  <a:cubicBezTo>
                    <a:pt x="490" y="209"/>
                    <a:pt x="486" y="199"/>
                    <a:pt x="489" y="201"/>
                  </a:cubicBezTo>
                  <a:cubicBezTo>
                    <a:pt x="492" y="203"/>
                    <a:pt x="492" y="207"/>
                    <a:pt x="494" y="209"/>
                  </a:cubicBezTo>
                  <a:cubicBezTo>
                    <a:pt x="495" y="212"/>
                    <a:pt x="493" y="222"/>
                    <a:pt x="496" y="224"/>
                  </a:cubicBezTo>
                  <a:cubicBezTo>
                    <a:pt x="500" y="226"/>
                    <a:pt x="496" y="232"/>
                    <a:pt x="501" y="232"/>
                  </a:cubicBezTo>
                  <a:cubicBezTo>
                    <a:pt x="506" y="232"/>
                    <a:pt x="503" y="245"/>
                    <a:pt x="503" y="245"/>
                  </a:cubicBezTo>
                  <a:cubicBezTo>
                    <a:pt x="503" y="245"/>
                    <a:pt x="502" y="255"/>
                    <a:pt x="505" y="255"/>
                  </a:cubicBezTo>
                  <a:cubicBezTo>
                    <a:pt x="508" y="256"/>
                    <a:pt x="506" y="272"/>
                    <a:pt x="506" y="272"/>
                  </a:cubicBezTo>
                  <a:lnTo>
                    <a:pt x="501" y="269"/>
                  </a:lnTo>
                  <a:close/>
                  <a:moveTo>
                    <a:pt x="458" y="159"/>
                  </a:moveTo>
                  <a:cubicBezTo>
                    <a:pt x="460" y="162"/>
                    <a:pt x="464" y="164"/>
                    <a:pt x="464" y="167"/>
                  </a:cubicBezTo>
                  <a:cubicBezTo>
                    <a:pt x="464" y="170"/>
                    <a:pt x="462" y="172"/>
                    <a:pt x="466" y="172"/>
                  </a:cubicBezTo>
                  <a:cubicBezTo>
                    <a:pt x="470" y="173"/>
                    <a:pt x="473" y="172"/>
                    <a:pt x="474" y="175"/>
                  </a:cubicBezTo>
                  <a:cubicBezTo>
                    <a:pt x="476" y="178"/>
                    <a:pt x="476" y="184"/>
                    <a:pt x="475" y="186"/>
                  </a:cubicBezTo>
                  <a:cubicBezTo>
                    <a:pt x="474" y="189"/>
                    <a:pt x="476" y="193"/>
                    <a:pt x="479" y="193"/>
                  </a:cubicBezTo>
                  <a:cubicBezTo>
                    <a:pt x="482" y="193"/>
                    <a:pt x="483" y="194"/>
                    <a:pt x="483" y="196"/>
                  </a:cubicBezTo>
                  <a:cubicBezTo>
                    <a:pt x="483" y="198"/>
                    <a:pt x="487" y="188"/>
                    <a:pt x="487" y="188"/>
                  </a:cubicBezTo>
                  <a:cubicBezTo>
                    <a:pt x="484" y="186"/>
                    <a:pt x="481" y="180"/>
                    <a:pt x="481" y="180"/>
                  </a:cubicBezTo>
                  <a:cubicBezTo>
                    <a:pt x="481" y="180"/>
                    <a:pt x="478" y="170"/>
                    <a:pt x="478" y="169"/>
                  </a:cubicBezTo>
                  <a:cubicBezTo>
                    <a:pt x="478" y="168"/>
                    <a:pt x="473" y="166"/>
                    <a:pt x="471" y="166"/>
                  </a:cubicBezTo>
                  <a:cubicBezTo>
                    <a:pt x="469" y="165"/>
                    <a:pt x="466" y="159"/>
                    <a:pt x="466" y="159"/>
                  </a:cubicBezTo>
                  <a:cubicBezTo>
                    <a:pt x="458" y="159"/>
                    <a:pt x="458" y="159"/>
                    <a:pt x="458" y="159"/>
                  </a:cubicBezTo>
                  <a:close/>
                  <a:moveTo>
                    <a:pt x="464" y="153"/>
                  </a:moveTo>
                  <a:cubicBezTo>
                    <a:pt x="462" y="151"/>
                    <a:pt x="460" y="149"/>
                    <a:pt x="458" y="147"/>
                  </a:cubicBezTo>
                  <a:cubicBezTo>
                    <a:pt x="455" y="146"/>
                    <a:pt x="453" y="145"/>
                    <a:pt x="450" y="145"/>
                  </a:cubicBezTo>
                  <a:cubicBezTo>
                    <a:pt x="448" y="145"/>
                    <a:pt x="445" y="142"/>
                    <a:pt x="446" y="139"/>
                  </a:cubicBezTo>
                  <a:cubicBezTo>
                    <a:pt x="448" y="135"/>
                    <a:pt x="444" y="134"/>
                    <a:pt x="444" y="131"/>
                  </a:cubicBezTo>
                  <a:cubicBezTo>
                    <a:pt x="444" y="128"/>
                    <a:pt x="446" y="128"/>
                    <a:pt x="450" y="130"/>
                  </a:cubicBezTo>
                  <a:cubicBezTo>
                    <a:pt x="453" y="132"/>
                    <a:pt x="452" y="133"/>
                    <a:pt x="455" y="137"/>
                  </a:cubicBezTo>
                  <a:cubicBezTo>
                    <a:pt x="458" y="140"/>
                    <a:pt x="459" y="143"/>
                    <a:pt x="462" y="143"/>
                  </a:cubicBezTo>
                  <a:cubicBezTo>
                    <a:pt x="464" y="142"/>
                    <a:pt x="466" y="149"/>
                    <a:pt x="469" y="147"/>
                  </a:cubicBezTo>
                  <a:cubicBezTo>
                    <a:pt x="472" y="145"/>
                    <a:pt x="471" y="151"/>
                    <a:pt x="471" y="151"/>
                  </a:cubicBezTo>
                  <a:lnTo>
                    <a:pt x="464" y="153"/>
                  </a:lnTo>
                  <a:close/>
                  <a:moveTo>
                    <a:pt x="387" y="230"/>
                  </a:moveTo>
                  <a:cubicBezTo>
                    <a:pt x="390" y="233"/>
                    <a:pt x="367" y="232"/>
                    <a:pt x="367" y="230"/>
                  </a:cubicBezTo>
                  <a:cubicBezTo>
                    <a:pt x="367" y="227"/>
                    <a:pt x="369" y="217"/>
                    <a:pt x="375" y="220"/>
                  </a:cubicBezTo>
                  <a:cubicBezTo>
                    <a:pt x="381" y="222"/>
                    <a:pt x="381" y="207"/>
                    <a:pt x="381" y="207"/>
                  </a:cubicBezTo>
                  <a:cubicBezTo>
                    <a:pt x="381" y="207"/>
                    <a:pt x="376" y="208"/>
                    <a:pt x="381" y="205"/>
                  </a:cubicBezTo>
                  <a:cubicBezTo>
                    <a:pt x="385" y="203"/>
                    <a:pt x="381" y="199"/>
                    <a:pt x="379" y="197"/>
                  </a:cubicBezTo>
                  <a:cubicBezTo>
                    <a:pt x="377" y="195"/>
                    <a:pt x="375" y="191"/>
                    <a:pt x="375" y="191"/>
                  </a:cubicBezTo>
                  <a:cubicBezTo>
                    <a:pt x="384" y="191"/>
                    <a:pt x="384" y="191"/>
                    <a:pt x="384" y="191"/>
                  </a:cubicBezTo>
                  <a:cubicBezTo>
                    <a:pt x="388" y="188"/>
                    <a:pt x="389" y="176"/>
                    <a:pt x="389" y="176"/>
                  </a:cubicBezTo>
                  <a:cubicBezTo>
                    <a:pt x="397" y="178"/>
                    <a:pt x="401" y="173"/>
                    <a:pt x="401" y="173"/>
                  </a:cubicBezTo>
                  <a:cubicBezTo>
                    <a:pt x="401" y="173"/>
                    <a:pt x="402" y="177"/>
                    <a:pt x="405" y="180"/>
                  </a:cubicBezTo>
                  <a:cubicBezTo>
                    <a:pt x="408" y="184"/>
                    <a:pt x="398" y="185"/>
                    <a:pt x="402" y="187"/>
                  </a:cubicBezTo>
                  <a:cubicBezTo>
                    <a:pt x="405" y="189"/>
                    <a:pt x="406" y="195"/>
                    <a:pt x="405" y="197"/>
                  </a:cubicBezTo>
                  <a:cubicBezTo>
                    <a:pt x="404" y="199"/>
                    <a:pt x="396" y="198"/>
                    <a:pt x="396" y="195"/>
                  </a:cubicBezTo>
                  <a:cubicBezTo>
                    <a:pt x="396" y="193"/>
                    <a:pt x="394" y="199"/>
                    <a:pt x="396" y="202"/>
                  </a:cubicBezTo>
                  <a:cubicBezTo>
                    <a:pt x="399" y="205"/>
                    <a:pt x="393" y="210"/>
                    <a:pt x="392" y="210"/>
                  </a:cubicBezTo>
                  <a:cubicBezTo>
                    <a:pt x="390" y="210"/>
                    <a:pt x="382" y="211"/>
                    <a:pt x="389" y="215"/>
                  </a:cubicBezTo>
                  <a:cubicBezTo>
                    <a:pt x="396" y="220"/>
                    <a:pt x="404" y="217"/>
                    <a:pt x="404" y="217"/>
                  </a:cubicBezTo>
                  <a:cubicBezTo>
                    <a:pt x="404" y="217"/>
                    <a:pt x="410" y="217"/>
                    <a:pt x="412" y="220"/>
                  </a:cubicBezTo>
                  <a:cubicBezTo>
                    <a:pt x="414" y="224"/>
                    <a:pt x="412" y="224"/>
                    <a:pt x="408" y="224"/>
                  </a:cubicBezTo>
                  <a:cubicBezTo>
                    <a:pt x="405" y="224"/>
                    <a:pt x="389" y="223"/>
                    <a:pt x="389" y="223"/>
                  </a:cubicBezTo>
                  <a:cubicBezTo>
                    <a:pt x="389" y="223"/>
                    <a:pt x="385" y="228"/>
                    <a:pt x="387" y="230"/>
                  </a:cubicBezTo>
                  <a:close/>
                  <a:moveTo>
                    <a:pt x="344" y="236"/>
                  </a:moveTo>
                  <a:cubicBezTo>
                    <a:pt x="347" y="235"/>
                    <a:pt x="355" y="234"/>
                    <a:pt x="357" y="236"/>
                  </a:cubicBezTo>
                  <a:cubicBezTo>
                    <a:pt x="358" y="238"/>
                    <a:pt x="352" y="241"/>
                    <a:pt x="352" y="241"/>
                  </a:cubicBezTo>
                  <a:cubicBezTo>
                    <a:pt x="344" y="242"/>
                    <a:pt x="344" y="242"/>
                    <a:pt x="344" y="242"/>
                  </a:cubicBezTo>
                  <a:cubicBezTo>
                    <a:pt x="341" y="239"/>
                    <a:pt x="341" y="236"/>
                    <a:pt x="344" y="236"/>
                  </a:cubicBezTo>
                  <a:close/>
                  <a:moveTo>
                    <a:pt x="430" y="179"/>
                  </a:moveTo>
                  <a:cubicBezTo>
                    <a:pt x="435" y="176"/>
                    <a:pt x="446" y="176"/>
                    <a:pt x="446" y="172"/>
                  </a:cubicBezTo>
                  <a:cubicBezTo>
                    <a:pt x="445" y="168"/>
                    <a:pt x="452" y="167"/>
                    <a:pt x="452" y="167"/>
                  </a:cubicBezTo>
                  <a:cubicBezTo>
                    <a:pt x="454" y="175"/>
                    <a:pt x="454" y="175"/>
                    <a:pt x="454" y="175"/>
                  </a:cubicBezTo>
                  <a:cubicBezTo>
                    <a:pt x="460" y="179"/>
                    <a:pt x="460" y="179"/>
                    <a:pt x="460" y="179"/>
                  </a:cubicBezTo>
                  <a:cubicBezTo>
                    <a:pt x="461" y="186"/>
                    <a:pt x="461" y="186"/>
                    <a:pt x="461" y="186"/>
                  </a:cubicBezTo>
                  <a:cubicBezTo>
                    <a:pt x="461" y="186"/>
                    <a:pt x="463" y="185"/>
                    <a:pt x="456" y="187"/>
                  </a:cubicBezTo>
                  <a:cubicBezTo>
                    <a:pt x="448" y="189"/>
                    <a:pt x="453" y="193"/>
                    <a:pt x="453" y="193"/>
                  </a:cubicBezTo>
                  <a:cubicBezTo>
                    <a:pt x="437" y="193"/>
                    <a:pt x="437" y="193"/>
                    <a:pt x="437" y="193"/>
                  </a:cubicBezTo>
                  <a:cubicBezTo>
                    <a:pt x="435" y="186"/>
                    <a:pt x="435" y="186"/>
                    <a:pt x="435" y="186"/>
                  </a:cubicBezTo>
                  <a:lnTo>
                    <a:pt x="430" y="179"/>
                  </a:lnTo>
                  <a:close/>
                  <a:moveTo>
                    <a:pt x="404" y="143"/>
                  </a:moveTo>
                  <a:cubicBezTo>
                    <a:pt x="408" y="143"/>
                    <a:pt x="402" y="158"/>
                    <a:pt x="413" y="157"/>
                  </a:cubicBezTo>
                  <a:cubicBezTo>
                    <a:pt x="424" y="155"/>
                    <a:pt x="414" y="161"/>
                    <a:pt x="422" y="162"/>
                  </a:cubicBezTo>
                  <a:cubicBezTo>
                    <a:pt x="430" y="163"/>
                    <a:pt x="428" y="156"/>
                    <a:pt x="430" y="151"/>
                  </a:cubicBezTo>
                  <a:cubicBezTo>
                    <a:pt x="433" y="147"/>
                    <a:pt x="432" y="144"/>
                    <a:pt x="427" y="143"/>
                  </a:cubicBezTo>
                  <a:cubicBezTo>
                    <a:pt x="422" y="141"/>
                    <a:pt x="422" y="141"/>
                    <a:pt x="421" y="136"/>
                  </a:cubicBezTo>
                  <a:cubicBezTo>
                    <a:pt x="420" y="130"/>
                    <a:pt x="414" y="129"/>
                    <a:pt x="414" y="129"/>
                  </a:cubicBezTo>
                  <a:cubicBezTo>
                    <a:pt x="412" y="121"/>
                    <a:pt x="412" y="121"/>
                    <a:pt x="412" y="121"/>
                  </a:cubicBezTo>
                  <a:cubicBezTo>
                    <a:pt x="404" y="126"/>
                    <a:pt x="404" y="126"/>
                    <a:pt x="404" y="126"/>
                  </a:cubicBezTo>
                  <a:cubicBezTo>
                    <a:pt x="395" y="138"/>
                    <a:pt x="395" y="138"/>
                    <a:pt x="395" y="138"/>
                  </a:cubicBezTo>
                  <a:cubicBezTo>
                    <a:pt x="395" y="147"/>
                    <a:pt x="400" y="143"/>
                    <a:pt x="404" y="143"/>
                  </a:cubicBezTo>
                  <a:close/>
                  <a:moveTo>
                    <a:pt x="421" y="200"/>
                  </a:moveTo>
                  <a:cubicBezTo>
                    <a:pt x="423" y="196"/>
                    <a:pt x="423" y="196"/>
                    <a:pt x="423" y="196"/>
                  </a:cubicBezTo>
                  <a:cubicBezTo>
                    <a:pt x="427" y="197"/>
                    <a:pt x="427" y="197"/>
                    <a:pt x="427" y="197"/>
                  </a:cubicBezTo>
                  <a:cubicBezTo>
                    <a:pt x="425" y="201"/>
                    <a:pt x="425" y="201"/>
                    <a:pt x="425" y="201"/>
                  </a:cubicBezTo>
                  <a:lnTo>
                    <a:pt x="421" y="200"/>
                  </a:lnTo>
                  <a:close/>
                  <a:moveTo>
                    <a:pt x="414" y="193"/>
                  </a:moveTo>
                  <a:cubicBezTo>
                    <a:pt x="418" y="193"/>
                    <a:pt x="418" y="193"/>
                    <a:pt x="418" y="193"/>
                  </a:cubicBezTo>
                  <a:cubicBezTo>
                    <a:pt x="418" y="198"/>
                    <a:pt x="418" y="198"/>
                    <a:pt x="418" y="198"/>
                  </a:cubicBezTo>
                  <a:cubicBezTo>
                    <a:pt x="414" y="198"/>
                    <a:pt x="414" y="198"/>
                    <a:pt x="414" y="198"/>
                  </a:cubicBezTo>
                  <a:lnTo>
                    <a:pt x="414" y="193"/>
                  </a:lnTo>
                  <a:close/>
                  <a:moveTo>
                    <a:pt x="418" y="103"/>
                  </a:moveTo>
                  <a:cubicBezTo>
                    <a:pt x="418" y="109"/>
                    <a:pt x="418" y="109"/>
                    <a:pt x="418" y="109"/>
                  </a:cubicBezTo>
                  <a:cubicBezTo>
                    <a:pt x="414" y="110"/>
                    <a:pt x="414" y="110"/>
                    <a:pt x="414" y="110"/>
                  </a:cubicBezTo>
                  <a:cubicBezTo>
                    <a:pt x="414" y="104"/>
                    <a:pt x="414" y="104"/>
                    <a:pt x="414" y="104"/>
                  </a:cubicBezTo>
                  <a:lnTo>
                    <a:pt x="418" y="103"/>
                  </a:lnTo>
                  <a:close/>
                  <a:moveTo>
                    <a:pt x="406" y="166"/>
                  </a:moveTo>
                  <a:cubicBezTo>
                    <a:pt x="410" y="166"/>
                    <a:pt x="410" y="166"/>
                    <a:pt x="410" y="166"/>
                  </a:cubicBezTo>
                  <a:cubicBezTo>
                    <a:pt x="410" y="170"/>
                    <a:pt x="410" y="170"/>
                    <a:pt x="410" y="170"/>
                  </a:cubicBezTo>
                  <a:cubicBezTo>
                    <a:pt x="406" y="170"/>
                    <a:pt x="406" y="170"/>
                    <a:pt x="406" y="170"/>
                  </a:cubicBezTo>
                  <a:lnTo>
                    <a:pt x="406" y="166"/>
                  </a:lnTo>
                  <a:close/>
                  <a:moveTo>
                    <a:pt x="396" y="166"/>
                  </a:moveTo>
                  <a:cubicBezTo>
                    <a:pt x="396" y="162"/>
                    <a:pt x="396" y="162"/>
                    <a:pt x="396" y="162"/>
                  </a:cubicBezTo>
                  <a:cubicBezTo>
                    <a:pt x="402" y="161"/>
                    <a:pt x="402" y="161"/>
                    <a:pt x="402" y="161"/>
                  </a:cubicBezTo>
                  <a:cubicBezTo>
                    <a:pt x="403" y="165"/>
                    <a:pt x="403" y="165"/>
                    <a:pt x="403" y="165"/>
                  </a:cubicBezTo>
                  <a:lnTo>
                    <a:pt x="396" y="166"/>
                  </a:lnTo>
                  <a:close/>
                  <a:moveTo>
                    <a:pt x="341" y="231"/>
                  </a:moveTo>
                  <a:cubicBezTo>
                    <a:pt x="337" y="229"/>
                    <a:pt x="337" y="229"/>
                    <a:pt x="337" y="229"/>
                  </a:cubicBezTo>
                  <a:cubicBezTo>
                    <a:pt x="339" y="225"/>
                    <a:pt x="339" y="225"/>
                    <a:pt x="339" y="225"/>
                  </a:cubicBezTo>
                  <a:cubicBezTo>
                    <a:pt x="343" y="226"/>
                    <a:pt x="343" y="226"/>
                    <a:pt x="343" y="226"/>
                  </a:cubicBezTo>
                  <a:lnTo>
                    <a:pt x="341" y="231"/>
                  </a:lnTo>
                  <a:close/>
                  <a:moveTo>
                    <a:pt x="320" y="219"/>
                  </a:moveTo>
                  <a:cubicBezTo>
                    <a:pt x="320" y="215"/>
                    <a:pt x="320" y="215"/>
                    <a:pt x="320" y="215"/>
                  </a:cubicBezTo>
                  <a:cubicBezTo>
                    <a:pt x="327" y="214"/>
                    <a:pt x="327" y="214"/>
                    <a:pt x="327" y="214"/>
                  </a:cubicBezTo>
                  <a:cubicBezTo>
                    <a:pt x="327" y="218"/>
                    <a:pt x="327" y="218"/>
                    <a:pt x="327" y="218"/>
                  </a:cubicBezTo>
                  <a:lnTo>
                    <a:pt x="320" y="219"/>
                  </a:lnTo>
                  <a:close/>
                  <a:moveTo>
                    <a:pt x="190" y="218"/>
                  </a:moveTo>
                  <a:cubicBezTo>
                    <a:pt x="190" y="222"/>
                    <a:pt x="190" y="222"/>
                    <a:pt x="190" y="222"/>
                  </a:cubicBezTo>
                  <a:cubicBezTo>
                    <a:pt x="205" y="222"/>
                    <a:pt x="205" y="222"/>
                    <a:pt x="205" y="222"/>
                  </a:cubicBezTo>
                  <a:cubicBezTo>
                    <a:pt x="205" y="217"/>
                    <a:pt x="205" y="217"/>
                    <a:pt x="205" y="217"/>
                  </a:cubicBezTo>
                  <a:lnTo>
                    <a:pt x="190" y="218"/>
                  </a:lnTo>
                  <a:close/>
                  <a:moveTo>
                    <a:pt x="180" y="223"/>
                  </a:moveTo>
                  <a:cubicBezTo>
                    <a:pt x="179" y="217"/>
                    <a:pt x="179" y="217"/>
                    <a:pt x="179" y="217"/>
                  </a:cubicBezTo>
                  <a:cubicBezTo>
                    <a:pt x="183" y="216"/>
                    <a:pt x="183" y="216"/>
                    <a:pt x="183" y="216"/>
                  </a:cubicBezTo>
                  <a:cubicBezTo>
                    <a:pt x="184" y="222"/>
                    <a:pt x="184" y="222"/>
                    <a:pt x="184" y="222"/>
                  </a:cubicBezTo>
                  <a:lnTo>
                    <a:pt x="180" y="223"/>
                  </a:lnTo>
                  <a:close/>
                  <a:moveTo>
                    <a:pt x="178" y="228"/>
                  </a:moveTo>
                  <a:cubicBezTo>
                    <a:pt x="176" y="224"/>
                    <a:pt x="176" y="224"/>
                    <a:pt x="176" y="224"/>
                  </a:cubicBezTo>
                  <a:cubicBezTo>
                    <a:pt x="178" y="223"/>
                    <a:pt x="178" y="223"/>
                    <a:pt x="178" y="223"/>
                  </a:cubicBezTo>
                  <a:cubicBezTo>
                    <a:pt x="180" y="227"/>
                    <a:pt x="180" y="227"/>
                    <a:pt x="180" y="227"/>
                  </a:cubicBezTo>
                  <a:lnTo>
                    <a:pt x="178" y="228"/>
                  </a:lnTo>
                  <a:close/>
                  <a:moveTo>
                    <a:pt x="211" y="216"/>
                  </a:moveTo>
                  <a:cubicBezTo>
                    <a:pt x="210" y="221"/>
                    <a:pt x="210" y="221"/>
                    <a:pt x="210" y="221"/>
                  </a:cubicBezTo>
                  <a:cubicBezTo>
                    <a:pt x="218" y="222"/>
                    <a:pt x="218" y="222"/>
                    <a:pt x="218" y="222"/>
                  </a:cubicBezTo>
                  <a:cubicBezTo>
                    <a:pt x="218" y="222"/>
                    <a:pt x="221" y="224"/>
                    <a:pt x="221" y="226"/>
                  </a:cubicBezTo>
                  <a:cubicBezTo>
                    <a:pt x="221" y="228"/>
                    <a:pt x="226" y="230"/>
                    <a:pt x="228" y="230"/>
                  </a:cubicBezTo>
                  <a:cubicBezTo>
                    <a:pt x="231" y="230"/>
                    <a:pt x="238" y="225"/>
                    <a:pt x="238" y="225"/>
                  </a:cubicBezTo>
                  <a:cubicBezTo>
                    <a:pt x="238" y="225"/>
                    <a:pt x="242" y="215"/>
                    <a:pt x="239" y="216"/>
                  </a:cubicBezTo>
                  <a:cubicBezTo>
                    <a:pt x="236" y="217"/>
                    <a:pt x="231" y="221"/>
                    <a:pt x="230" y="217"/>
                  </a:cubicBezTo>
                  <a:cubicBezTo>
                    <a:pt x="230" y="213"/>
                    <a:pt x="222" y="215"/>
                    <a:pt x="222" y="215"/>
                  </a:cubicBezTo>
                  <a:lnTo>
                    <a:pt x="211" y="216"/>
                  </a:lnTo>
                  <a:close/>
                  <a:moveTo>
                    <a:pt x="244" y="209"/>
                  </a:moveTo>
                  <a:cubicBezTo>
                    <a:pt x="244" y="211"/>
                    <a:pt x="243" y="213"/>
                    <a:pt x="247" y="214"/>
                  </a:cubicBezTo>
                  <a:cubicBezTo>
                    <a:pt x="251" y="215"/>
                    <a:pt x="258" y="211"/>
                    <a:pt x="259" y="215"/>
                  </a:cubicBezTo>
                  <a:cubicBezTo>
                    <a:pt x="260" y="220"/>
                    <a:pt x="260" y="222"/>
                    <a:pt x="265" y="224"/>
                  </a:cubicBezTo>
                  <a:cubicBezTo>
                    <a:pt x="270" y="226"/>
                    <a:pt x="273" y="227"/>
                    <a:pt x="277" y="227"/>
                  </a:cubicBezTo>
                  <a:cubicBezTo>
                    <a:pt x="281" y="227"/>
                    <a:pt x="290" y="226"/>
                    <a:pt x="290" y="226"/>
                  </a:cubicBezTo>
                  <a:cubicBezTo>
                    <a:pt x="290" y="226"/>
                    <a:pt x="299" y="227"/>
                    <a:pt x="301" y="229"/>
                  </a:cubicBezTo>
                  <a:cubicBezTo>
                    <a:pt x="309" y="236"/>
                    <a:pt x="313" y="238"/>
                    <a:pt x="315" y="235"/>
                  </a:cubicBezTo>
                  <a:cubicBezTo>
                    <a:pt x="317" y="232"/>
                    <a:pt x="315" y="224"/>
                    <a:pt x="314" y="222"/>
                  </a:cubicBezTo>
                  <a:cubicBezTo>
                    <a:pt x="313" y="219"/>
                    <a:pt x="304" y="206"/>
                    <a:pt x="301" y="209"/>
                  </a:cubicBezTo>
                  <a:cubicBezTo>
                    <a:pt x="297" y="211"/>
                    <a:pt x="297" y="209"/>
                    <a:pt x="291" y="211"/>
                  </a:cubicBezTo>
                  <a:cubicBezTo>
                    <a:pt x="285" y="213"/>
                    <a:pt x="272" y="211"/>
                    <a:pt x="271" y="209"/>
                  </a:cubicBezTo>
                  <a:cubicBezTo>
                    <a:pt x="271" y="206"/>
                    <a:pt x="261" y="205"/>
                    <a:pt x="261" y="202"/>
                  </a:cubicBezTo>
                  <a:cubicBezTo>
                    <a:pt x="261" y="199"/>
                    <a:pt x="255" y="196"/>
                    <a:pt x="256" y="200"/>
                  </a:cubicBezTo>
                  <a:cubicBezTo>
                    <a:pt x="256" y="204"/>
                    <a:pt x="251" y="206"/>
                    <a:pt x="250" y="205"/>
                  </a:cubicBezTo>
                  <a:cubicBezTo>
                    <a:pt x="248" y="203"/>
                    <a:pt x="244" y="209"/>
                    <a:pt x="244" y="209"/>
                  </a:cubicBezTo>
                  <a:close/>
                  <a:moveTo>
                    <a:pt x="397" y="122"/>
                  </a:moveTo>
                  <a:cubicBezTo>
                    <a:pt x="402" y="107"/>
                    <a:pt x="402" y="107"/>
                    <a:pt x="402" y="107"/>
                  </a:cubicBezTo>
                  <a:cubicBezTo>
                    <a:pt x="395" y="106"/>
                    <a:pt x="396" y="99"/>
                    <a:pt x="396" y="99"/>
                  </a:cubicBezTo>
                  <a:cubicBezTo>
                    <a:pt x="396" y="93"/>
                    <a:pt x="387" y="86"/>
                    <a:pt x="383" y="88"/>
                  </a:cubicBezTo>
                  <a:cubicBezTo>
                    <a:pt x="380" y="90"/>
                    <a:pt x="381" y="74"/>
                    <a:pt x="381" y="74"/>
                  </a:cubicBezTo>
                  <a:cubicBezTo>
                    <a:pt x="381" y="74"/>
                    <a:pt x="387" y="70"/>
                    <a:pt x="390" y="72"/>
                  </a:cubicBezTo>
                  <a:cubicBezTo>
                    <a:pt x="393" y="74"/>
                    <a:pt x="367" y="38"/>
                    <a:pt x="362" y="41"/>
                  </a:cubicBezTo>
                  <a:cubicBezTo>
                    <a:pt x="357" y="45"/>
                    <a:pt x="345" y="38"/>
                    <a:pt x="345" y="32"/>
                  </a:cubicBezTo>
                  <a:cubicBezTo>
                    <a:pt x="346" y="26"/>
                    <a:pt x="321" y="6"/>
                    <a:pt x="321" y="6"/>
                  </a:cubicBezTo>
                  <a:cubicBezTo>
                    <a:pt x="321" y="6"/>
                    <a:pt x="313" y="0"/>
                    <a:pt x="312" y="4"/>
                  </a:cubicBezTo>
                  <a:cubicBezTo>
                    <a:pt x="311" y="8"/>
                    <a:pt x="308" y="11"/>
                    <a:pt x="312" y="13"/>
                  </a:cubicBezTo>
                  <a:cubicBezTo>
                    <a:pt x="316" y="15"/>
                    <a:pt x="315" y="10"/>
                    <a:pt x="320" y="14"/>
                  </a:cubicBezTo>
                  <a:cubicBezTo>
                    <a:pt x="325" y="19"/>
                    <a:pt x="333" y="25"/>
                    <a:pt x="330" y="29"/>
                  </a:cubicBezTo>
                  <a:cubicBezTo>
                    <a:pt x="327" y="33"/>
                    <a:pt x="323" y="35"/>
                    <a:pt x="323" y="35"/>
                  </a:cubicBezTo>
                  <a:cubicBezTo>
                    <a:pt x="327" y="40"/>
                    <a:pt x="327" y="40"/>
                    <a:pt x="327" y="40"/>
                  </a:cubicBezTo>
                  <a:cubicBezTo>
                    <a:pt x="335" y="40"/>
                    <a:pt x="335" y="40"/>
                    <a:pt x="335" y="40"/>
                  </a:cubicBezTo>
                  <a:cubicBezTo>
                    <a:pt x="336" y="51"/>
                    <a:pt x="336" y="51"/>
                    <a:pt x="336" y="51"/>
                  </a:cubicBezTo>
                  <a:cubicBezTo>
                    <a:pt x="336" y="51"/>
                    <a:pt x="344" y="56"/>
                    <a:pt x="346" y="60"/>
                  </a:cubicBezTo>
                  <a:cubicBezTo>
                    <a:pt x="348" y="65"/>
                    <a:pt x="348" y="68"/>
                    <a:pt x="346" y="70"/>
                  </a:cubicBezTo>
                  <a:cubicBezTo>
                    <a:pt x="344" y="73"/>
                    <a:pt x="340" y="78"/>
                    <a:pt x="341" y="83"/>
                  </a:cubicBezTo>
                  <a:cubicBezTo>
                    <a:pt x="341" y="87"/>
                    <a:pt x="347" y="89"/>
                    <a:pt x="347" y="89"/>
                  </a:cubicBezTo>
                  <a:cubicBezTo>
                    <a:pt x="352" y="90"/>
                    <a:pt x="352" y="90"/>
                    <a:pt x="352" y="90"/>
                  </a:cubicBezTo>
                  <a:cubicBezTo>
                    <a:pt x="356" y="92"/>
                    <a:pt x="356" y="92"/>
                    <a:pt x="356" y="92"/>
                  </a:cubicBezTo>
                  <a:cubicBezTo>
                    <a:pt x="356" y="101"/>
                    <a:pt x="356" y="101"/>
                    <a:pt x="356" y="101"/>
                  </a:cubicBezTo>
                  <a:cubicBezTo>
                    <a:pt x="361" y="99"/>
                    <a:pt x="370" y="107"/>
                    <a:pt x="369" y="112"/>
                  </a:cubicBezTo>
                  <a:cubicBezTo>
                    <a:pt x="369" y="116"/>
                    <a:pt x="371" y="114"/>
                    <a:pt x="377" y="118"/>
                  </a:cubicBezTo>
                  <a:cubicBezTo>
                    <a:pt x="384" y="123"/>
                    <a:pt x="382" y="124"/>
                    <a:pt x="387" y="127"/>
                  </a:cubicBezTo>
                  <a:cubicBezTo>
                    <a:pt x="391" y="130"/>
                    <a:pt x="395" y="128"/>
                    <a:pt x="397" y="1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E68D56C9-689B-441A-B5B3-F662D298907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249671" y="-1626340"/>
              <a:ext cx="2047916" cy="2899277"/>
            </a:xfrm>
            <a:custGeom>
              <a:avLst/>
              <a:gdLst>
                <a:gd name="T0" fmla="*/ 417 w 830"/>
                <a:gd name="T1" fmla="*/ 273 h 1132"/>
                <a:gd name="T2" fmla="*/ 367 w 830"/>
                <a:gd name="T3" fmla="*/ 198 h 1132"/>
                <a:gd name="T4" fmla="*/ 341 w 830"/>
                <a:gd name="T5" fmla="*/ 167 h 1132"/>
                <a:gd name="T6" fmla="*/ 458 w 830"/>
                <a:gd name="T7" fmla="*/ 162 h 1132"/>
                <a:gd name="T8" fmla="*/ 502 w 830"/>
                <a:gd name="T9" fmla="*/ 268 h 1132"/>
                <a:gd name="T10" fmla="*/ 598 w 830"/>
                <a:gd name="T11" fmla="*/ 354 h 1132"/>
                <a:gd name="T12" fmla="*/ 669 w 830"/>
                <a:gd name="T13" fmla="*/ 411 h 1132"/>
                <a:gd name="T14" fmla="*/ 693 w 830"/>
                <a:gd name="T15" fmla="*/ 331 h 1132"/>
                <a:gd name="T16" fmla="*/ 626 w 830"/>
                <a:gd name="T17" fmla="*/ 255 h 1132"/>
                <a:gd name="T18" fmla="*/ 586 w 830"/>
                <a:gd name="T19" fmla="*/ 185 h 1132"/>
                <a:gd name="T20" fmla="*/ 524 w 830"/>
                <a:gd name="T21" fmla="*/ 141 h 1132"/>
                <a:gd name="T22" fmla="*/ 542 w 830"/>
                <a:gd name="T23" fmla="*/ 139 h 1132"/>
                <a:gd name="T24" fmla="*/ 290 w 830"/>
                <a:gd name="T25" fmla="*/ 44 h 1132"/>
                <a:gd name="T26" fmla="*/ 303 w 830"/>
                <a:gd name="T27" fmla="*/ 40 h 1132"/>
                <a:gd name="T28" fmla="*/ 328 w 830"/>
                <a:gd name="T29" fmla="*/ 34 h 1132"/>
                <a:gd name="T30" fmla="*/ 160 w 830"/>
                <a:gd name="T31" fmla="*/ 161 h 1132"/>
                <a:gd name="T32" fmla="*/ 381 w 830"/>
                <a:gd name="T33" fmla="*/ 21 h 1132"/>
                <a:gd name="T34" fmla="*/ 349 w 830"/>
                <a:gd name="T35" fmla="*/ 8 h 1132"/>
                <a:gd name="T36" fmla="*/ 330 w 830"/>
                <a:gd name="T37" fmla="*/ 153 h 1132"/>
                <a:gd name="T38" fmla="*/ 0 w 830"/>
                <a:gd name="T39" fmla="*/ 205 h 1132"/>
                <a:gd name="T40" fmla="*/ 189 w 830"/>
                <a:gd name="T41" fmla="*/ 1076 h 1132"/>
                <a:gd name="T42" fmla="*/ 140 w 830"/>
                <a:gd name="T43" fmla="*/ 1032 h 1132"/>
                <a:gd name="T44" fmla="*/ 636 w 830"/>
                <a:gd name="T45" fmla="*/ 878 h 1132"/>
                <a:gd name="T46" fmla="*/ 826 w 830"/>
                <a:gd name="T47" fmla="*/ 800 h 1132"/>
                <a:gd name="T48" fmla="*/ 807 w 830"/>
                <a:gd name="T49" fmla="*/ 822 h 1132"/>
                <a:gd name="T50" fmla="*/ 785 w 830"/>
                <a:gd name="T51" fmla="*/ 742 h 1132"/>
                <a:gd name="T52" fmla="*/ 565 w 830"/>
                <a:gd name="T53" fmla="*/ 536 h 1132"/>
                <a:gd name="T54" fmla="*/ 527 w 830"/>
                <a:gd name="T55" fmla="*/ 509 h 1132"/>
                <a:gd name="T56" fmla="*/ 432 w 830"/>
                <a:gd name="T57" fmla="*/ 494 h 1132"/>
                <a:gd name="T58" fmla="*/ 416 w 830"/>
                <a:gd name="T59" fmla="*/ 465 h 1132"/>
                <a:gd name="T60" fmla="*/ 337 w 830"/>
                <a:gd name="T61" fmla="*/ 489 h 1132"/>
                <a:gd name="T62" fmla="*/ 281 w 830"/>
                <a:gd name="T63" fmla="*/ 471 h 1132"/>
                <a:gd name="T64" fmla="*/ 237 w 830"/>
                <a:gd name="T65" fmla="*/ 504 h 1132"/>
                <a:gd name="T66" fmla="*/ 253 w 830"/>
                <a:gd name="T67" fmla="*/ 532 h 1132"/>
                <a:gd name="T68" fmla="*/ 293 w 830"/>
                <a:gd name="T69" fmla="*/ 567 h 1132"/>
                <a:gd name="T70" fmla="*/ 301 w 830"/>
                <a:gd name="T71" fmla="*/ 615 h 1132"/>
                <a:gd name="T72" fmla="*/ 288 w 830"/>
                <a:gd name="T73" fmla="*/ 689 h 1132"/>
                <a:gd name="T74" fmla="*/ 279 w 830"/>
                <a:gd name="T75" fmla="*/ 743 h 1132"/>
                <a:gd name="T76" fmla="*/ 273 w 830"/>
                <a:gd name="T77" fmla="*/ 762 h 1132"/>
                <a:gd name="T78" fmla="*/ 226 w 830"/>
                <a:gd name="T79" fmla="*/ 799 h 1132"/>
                <a:gd name="T80" fmla="*/ 252 w 830"/>
                <a:gd name="T81" fmla="*/ 821 h 1132"/>
                <a:gd name="T82" fmla="*/ 285 w 830"/>
                <a:gd name="T83" fmla="*/ 813 h 1132"/>
                <a:gd name="T84" fmla="*/ 332 w 830"/>
                <a:gd name="T85" fmla="*/ 828 h 1132"/>
                <a:gd name="T86" fmla="*/ 348 w 830"/>
                <a:gd name="T87" fmla="*/ 767 h 1132"/>
                <a:gd name="T88" fmla="*/ 412 w 830"/>
                <a:gd name="T89" fmla="*/ 747 h 1132"/>
                <a:gd name="T90" fmla="*/ 350 w 830"/>
                <a:gd name="T91" fmla="*/ 790 h 1132"/>
                <a:gd name="T92" fmla="*/ 365 w 830"/>
                <a:gd name="T93" fmla="*/ 839 h 1132"/>
                <a:gd name="T94" fmla="*/ 282 w 830"/>
                <a:gd name="T95" fmla="*/ 847 h 1132"/>
                <a:gd name="T96" fmla="*/ 173 w 830"/>
                <a:gd name="T97" fmla="*/ 878 h 1132"/>
                <a:gd name="T98" fmla="*/ 137 w 830"/>
                <a:gd name="T99" fmla="*/ 934 h 1132"/>
                <a:gd name="T100" fmla="*/ 267 w 830"/>
                <a:gd name="T101" fmla="*/ 985 h 1132"/>
                <a:gd name="T102" fmla="*/ 335 w 830"/>
                <a:gd name="T103" fmla="*/ 1073 h 1132"/>
                <a:gd name="T104" fmla="*/ 443 w 830"/>
                <a:gd name="T105" fmla="*/ 1119 h 1132"/>
                <a:gd name="T106" fmla="*/ 511 w 830"/>
                <a:gd name="T107" fmla="*/ 902 h 1132"/>
                <a:gd name="T108" fmla="*/ 391 w 830"/>
                <a:gd name="T109" fmla="*/ 849 h 1132"/>
                <a:gd name="T110" fmla="*/ 478 w 830"/>
                <a:gd name="T111" fmla="*/ 860 h 1132"/>
                <a:gd name="T112" fmla="*/ 474 w 830"/>
                <a:gd name="T113" fmla="*/ 768 h 1132"/>
                <a:gd name="T114" fmla="*/ 470 w 830"/>
                <a:gd name="T115" fmla="*/ 765 h 1132"/>
                <a:gd name="T116" fmla="*/ 587 w 830"/>
                <a:gd name="T117" fmla="*/ 696 h 1132"/>
                <a:gd name="T118" fmla="*/ 553 w 830"/>
                <a:gd name="T119" fmla="*/ 583 h 1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830" h="1132">
                  <a:moveTo>
                    <a:pt x="420" y="260"/>
                  </a:moveTo>
                  <a:cubicBezTo>
                    <a:pt x="420" y="257"/>
                    <a:pt x="418" y="247"/>
                    <a:pt x="422" y="248"/>
                  </a:cubicBezTo>
                  <a:cubicBezTo>
                    <a:pt x="426" y="249"/>
                    <a:pt x="424" y="248"/>
                    <a:pt x="428" y="250"/>
                  </a:cubicBezTo>
                  <a:cubicBezTo>
                    <a:pt x="433" y="252"/>
                    <a:pt x="434" y="247"/>
                    <a:pt x="434" y="247"/>
                  </a:cubicBezTo>
                  <a:cubicBezTo>
                    <a:pt x="441" y="247"/>
                    <a:pt x="441" y="247"/>
                    <a:pt x="441" y="247"/>
                  </a:cubicBezTo>
                  <a:cubicBezTo>
                    <a:pt x="450" y="254"/>
                    <a:pt x="450" y="254"/>
                    <a:pt x="450" y="254"/>
                  </a:cubicBezTo>
                  <a:cubicBezTo>
                    <a:pt x="449" y="260"/>
                    <a:pt x="449" y="260"/>
                    <a:pt x="449" y="260"/>
                  </a:cubicBezTo>
                  <a:cubicBezTo>
                    <a:pt x="442" y="261"/>
                    <a:pt x="442" y="261"/>
                    <a:pt x="442" y="261"/>
                  </a:cubicBezTo>
                  <a:cubicBezTo>
                    <a:pt x="439" y="256"/>
                    <a:pt x="432" y="258"/>
                    <a:pt x="434" y="262"/>
                  </a:cubicBezTo>
                  <a:cubicBezTo>
                    <a:pt x="435" y="267"/>
                    <a:pt x="430" y="276"/>
                    <a:pt x="428" y="276"/>
                  </a:cubicBezTo>
                  <a:cubicBezTo>
                    <a:pt x="425" y="277"/>
                    <a:pt x="416" y="277"/>
                    <a:pt x="417" y="273"/>
                  </a:cubicBezTo>
                  <a:cubicBezTo>
                    <a:pt x="418" y="269"/>
                    <a:pt x="420" y="260"/>
                    <a:pt x="420" y="260"/>
                  </a:cubicBezTo>
                  <a:close/>
                  <a:moveTo>
                    <a:pt x="415" y="241"/>
                  </a:moveTo>
                  <a:cubicBezTo>
                    <a:pt x="415" y="236"/>
                    <a:pt x="415" y="236"/>
                    <a:pt x="415" y="236"/>
                  </a:cubicBezTo>
                  <a:cubicBezTo>
                    <a:pt x="415" y="236"/>
                    <a:pt x="414" y="231"/>
                    <a:pt x="411" y="231"/>
                  </a:cubicBezTo>
                  <a:cubicBezTo>
                    <a:pt x="408" y="231"/>
                    <a:pt x="402" y="226"/>
                    <a:pt x="403" y="224"/>
                  </a:cubicBezTo>
                  <a:cubicBezTo>
                    <a:pt x="404" y="221"/>
                    <a:pt x="392" y="218"/>
                    <a:pt x="392" y="218"/>
                  </a:cubicBezTo>
                  <a:cubicBezTo>
                    <a:pt x="392" y="218"/>
                    <a:pt x="381" y="208"/>
                    <a:pt x="385" y="209"/>
                  </a:cubicBezTo>
                  <a:cubicBezTo>
                    <a:pt x="389" y="210"/>
                    <a:pt x="387" y="204"/>
                    <a:pt x="387" y="204"/>
                  </a:cubicBezTo>
                  <a:cubicBezTo>
                    <a:pt x="387" y="204"/>
                    <a:pt x="379" y="206"/>
                    <a:pt x="377" y="205"/>
                  </a:cubicBezTo>
                  <a:cubicBezTo>
                    <a:pt x="375" y="204"/>
                    <a:pt x="375" y="198"/>
                    <a:pt x="375" y="198"/>
                  </a:cubicBezTo>
                  <a:cubicBezTo>
                    <a:pt x="375" y="198"/>
                    <a:pt x="367" y="196"/>
                    <a:pt x="367" y="198"/>
                  </a:cubicBezTo>
                  <a:cubicBezTo>
                    <a:pt x="367" y="200"/>
                    <a:pt x="370" y="200"/>
                    <a:pt x="371" y="204"/>
                  </a:cubicBezTo>
                  <a:cubicBezTo>
                    <a:pt x="373" y="208"/>
                    <a:pt x="372" y="215"/>
                    <a:pt x="378" y="216"/>
                  </a:cubicBezTo>
                  <a:cubicBezTo>
                    <a:pt x="384" y="218"/>
                    <a:pt x="385" y="219"/>
                    <a:pt x="386" y="222"/>
                  </a:cubicBezTo>
                  <a:cubicBezTo>
                    <a:pt x="387" y="224"/>
                    <a:pt x="394" y="225"/>
                    <a:pt x="394" y="225"/>
                  </a:cubicBezTo>
                  <a:cubicBezTo>
                    <a:pt x="399" y="228"/>
                    <a:pt x="399" y="228"/>
                    <a:pt x="399" y="228"/>
                  </a:cubicBezTo>
                  <a:lnTo>
                    <a:pt x="415" y="241"/>
                  </a:lnTo>
                  <a:close/>
                  <a:moveTo>
                    <a:pt x="341" y="167"/>
                  </a:moveTo>
                  <a:cubicBezTo>
                    <a:pt x="336" y="166"/>
                    <a:pt x="336" y="166"/>
                    <a:pt x="336" y="166"/>
                  </a:cubicBezTo>
                  <a:cubicBezTo>
                    <a:pt x="336" y="172"/>
                    <a:pt x="336" y="172"/>
                    <a:pt x="336" y="172"/>
                  </a:cubicBezTo>
                  <a:cubicBezTo>
                    <a:pt x="343" y="173"/>
                    <a:pt x="343" y="173"/>
                    <a:pt x="343" y="173"/>
                  </a:cubicBezTo>
                  <a:lnTo>
                    <a:pt x="341" y="167"/>
                  </a:lnTo>
                  <a:close/>
                  <a:moveTo>
                    <a:pt x="341" y="144"/>
                  </a:moveTo>
                  <a:cubicBezTo>
                    <a:pt x="334" y="139"/>
                    <a:pt x="351" y="148"/>
                    <a:pt x="351" y="148"/>
                  </a:cubicBezTo>
                  <a:cubicBezTo>
                    <a:pt x="356" y="148"/>
                    <a:pt x="359" y="152"/>
                    <a:pt x="359" y="154"/>
                  </a:cubicBezTo>
                  <a:cubicBezTo>
                    <a:pt x="359" y="156"/>
                    <a:pt x="367" y="156"/>
                    <a:pt x="367" y="156"/>
                  </a:cubicBezTo>
                  <a:cubicBezTo>
                    <a:pt x="367" y="151"/>
                    <a:pt x="367" y="151"/>
                    <a:pt x="367" y="151"/>
                  </a:cubicBezTo>
                  <a:cubicBezTo>
                    <a:pt x="362" y="144"/>
                    <a:pt x="362" y="144"/>
                    <a:pt x="362" y="144"/>
                  </a:cubicBezTo>
                  <a:cubicBezTo>
                    <a:pt x="357" y="141"/>
                    <a:pt x="357" y="141"/>
                    <a:pt x="357" y="141"/>
                  </a:cubicBezTo>
                  <a:cubicBezTo>
                    <a:pt x="357" y="141"/>
                    <a:pt x="350" y="140"/>
                    <a:pt x="350" y="138"/>
                  </a:cubicBezTo>
                  <a:cubicBezTo>
                    <a:pt x="350" y="136"/>
                    <a:pt x="344" y="146"/>
                    <a:pt x="341" y="144"/>
                  </a:cubicBezTo>
                  <a:close/>
                  <a:moveTo>
                    <a:pt x="464" y="148"/>
                  </a:moveTo>
                  <a:cubicBezTo>
                    <a:pt x="462" y="154"/>
                    <a:pt x="461" y="162"/>
                    <a:pt x="458" y="162"/>
                  </a:cubicBezTo>
                  <a:cubicBezTo>
                    <a:pt x="454" y="162"/>
                    <a:pt x="456" y="171"/>
                    <a:pt x="456" y="171"/>
                  </a:cubicBezTo>
                  <a:cubicBezTo>
                    <a:pt x="456" y="171"/>
                    <a:pt x="464" y="171"/>
                    <a:pt x="467" y="172"/>
                  </a:cubicBezTo>
                  <a:cubicBezTo>
                    <a:pt x="470" y="172"/>
                    <a:pt x="470" y="179"/>
                    <a:pt x="470" y="179"/>
                  </a:cubicBezTo>
                  <a:cubicBezTo>
                    <a:pt x="480" y="179"/>
                    <a:pt x="484" y="192"/>
                    <a:pt x="482" y="195"/>
                  </a:cubicBezTo>
                  <a:cubicBezTo>
                    <a:pt x="481" y="199"/>
                    <a:pt x="486" y="199"/>
                    <a:pt x="486" y="199"/>
                  </a:cubicBezTo>
                  <a:cubicBezTo>
                    <a:pt x="486" y="199"/>
                    <a:pt x="486" y="210"/>
                    <a:pt x="485" y="212"/>
                  </a:cubicBezTo>
                  <a:cubicBezTo>
                    <a:pt x="484" y="215"/>
                    <a:pt x="494" y="217"/>
                    <a:pt x="496" y="221"/>
                  </a:cubicBezTo>
                  <a:cubicBezTo>
                    <a:pt x="499" y="225"/>
                    <a:pt x="495" y="239"/>
                    <a:pt x="493" y="239"/>
                  </a:cubicBezTo>
                  <a:cubicBezTo>
                    <a:pt x="491" y="240"/>
                    <a:pt x="498" y="242"/>
                    <a:pt x="498" y="245"/>
                  </a:cubicBezTo>
                  <a:cubicBezTo>
                    <a:pt x="497" y="249"/>
                    <a:pt x="500" y="245"/>
                    <a:pt x="500" y="251"/>
                  </a:cubicBezTo>
                  <a:cubicBezTo>
                    <a:pt x="501" y="256"/>
                    <a:pt x="502" y="268"/>
                    <a:pt x="502" y="268"/>
                  </a:cubicBezTo>
                  <a:cubicBezTo>
                    <a:pt x="512" y="268"/>
                    <a:pt x="512" y="268"/>
                    <a:pt x="512" y="268"/>
                  </a:cubicBezTo>
                  <a:cubicBezTo>
                    <a:pt x="513" y="260"/>
                    <a:pt x="530" y="259"/>
                    <a:pt x="533" y="260"/>
                  </a:cubicBezTo>
                  <a:cubicBezTo>
                    <a:pt x="544" y="264"/>
                    <a:pt x="553" y="282"/>
                    <a:pt x="553" y="286"/>
                  </a:cubicBezTo>
                  <a:cubicBezTo>
                    <a:pt x="553" y="290"/>
                    <a:pt x="545" y="291"/>
                    <a:pt x="545" y="291"/>
                  </a:cubicBezTo>
                  <a:cubicBezTo>
                    <a:pt x="547" y="310"/>
                    <a:pt x="547" y="310"/>
                    <a:pt x="547" y="310"/>
                  </a:cubicBezTo>
                  <a:cubicBezTo>
                    <a:pt x="558" y="314"/>
                    <a:pt x="567" y="330"/>
                    <a:pt x="566" y="332"/>
                  </a:cubicBezTo>
                  <a:cubicBezTo>
                    <a:pt x="565" y="335"/>
                    <a:pt x="574" y="334"/>
                    <a:pt x="574" y="334"/>
                  </a:cubicBezTo>
                  <a:cubicBezTo>
                    <a:pt x="575" y="322"/>
                    <a:pt x="587" y="326"/>
                    <a:pt x="587" y="330"/>
                  </a:cubicBezTo>
                  <a:cubicBezTo>
                    <a:pt x="588" y="334"/>
                    <a:pt x="590" y="343"/>
                    <a:pt x="590" y="343"/>
                  </a:cubicBezTo>
                  <a:cubicBezTo>
                    <a:pt x="593" y="349"/>
                    <a:pt x="593" y="349"/>
                    <a:pt x="593" y="349"/>
                  </a:cubicBezTo>
                  <a:cubicBezTo>
                    <a:pt x="598" y="354"/>
                    <a:pt x="598" y="354"/>
                    <a:pt x="598" y="354"/>
                  </a:cubicBezTo>
                  <a:cubicBezTo>
                    <a:pt x="605" y="353"/>
                    <a:pt x="605" y="353"/>
                    <a:pt x="605" y="353"/>
                  </a:cubicBezTo>
                  <a:cubicBezTo>
                    <a:pt x="607" y="357"/>
                    <a:pt x="607" y="357"/>
                    <a:pt x="607" y="357"/>
                  </a:cubicBezTo>
                  <a:cubicBezTo>
                    <a:pt x="616" y="359"/>
                    <a:pt x="616" y="359"/>
                    <a:pt x="616" y="359"/>
                  </a:cubicBezTo>
                  <a:cubicBezTo>
                    <a:pt x="616" y="359"/>
                    <a:pt x="623" y="367"/>
                    <a:pt x="624" y="369"/>
                  </a:cubicBezTo>
                  <a:cubicBezTo>
                    <a:pt x="625" y="371"/>
                    <a:pt x="635" y="370"/>
                    <a:pt x="637" y="371"/>
                  </a:cubicBezTo>
                  <a:cubicBezTo>
                    <a:pt x="640" y="372"/>
                    <a:pt x="644" y="374"/>
                    <a:pt x="644" y="377"/>
                  </a:cubicBezTo>
                  <a:cubicBezTo>
                    <a:pt x="645" y="380"/>
                    <a:pt x="649" y="386"/>
                    <a:pt x="649" y="386"/>
                  </a:cubicBezTo>
                  <a:cubicBezTo>
                    <a:pt x="649" y="386"/>
                    <a:pt x="657" y="388"/>
                    <a:pt x="658" y="390"/>
                  </a:cubicBezTo>
                  <a:cubicBezTo>
                    <a:pt x="658" y="393"/>
                    <a:pt x="662" y="399"/>
                    <a:pt x="662" y="399"/>
                  </a:cubicBezTo>
                  <a:cubicBezTo>
                    <a:pt x="668" y="405"/>
                    <a:pt x="668" y="405"/>
                    <a:pt x="668" y="405"/>
                  </a:cubicBezTo>
                  <a:cubicBezTo>
                    <a:pt x="669" y="411"/>
                    <a:pt x="669" y="411"/>
                    <a:pt x="669" y="411"/>
                  </a:cubicBezTo>
                  <a:cubicBezTo>
                    <a:pt x="676" y="411"/>
                    <a:pt x="676" y="411"/>
                    <a:pt x="676" y="411"/>
                  </a:cubicBezTo>
                  <a:cubicBezTo>
                    <a:pt x="678" y="419"/>
                    <a:pt x="678" y="419"/>
                    <a:pt x="678" y="419"/>
                  </a:cubicBezTo>
                  <a:cubicBezTo>
                    <a:pt x="690" y="419"/>
                    <a:pt x="690" y="419"/>
                    <a:pt x="690" y="419"/>
                  </a:cubicBezTo>
                  <a:cubicBezTo>
                    <a:pt x="697" y="414"/>
                    <a:pt x="697" y="414"/>
                    <a:pt x="697" y="414"/>
                  </a:cubicBezTo>
                  <a:cubicBezTo>
                    <a:pt x="706" y="409"/>
                    <a:pt x="712" y="403"/>
                    <a:pt x="712" y="401"/>
                  </a:cubicBezTo>
                  <a:cubicBezTo>
                    <a:pt x="713" y="398"/>
                    <a:pt x="714" y="388"/>
                    <a:pt x="721" y="390"/>
                  </a:cubicBezTo>
                  <a:cubicBezTo>
                    <a:pt x="728" y="392"/>
                    <a:pt x="723" y="375"/>
                    <a:pt x="723" y="375"/>
                  </a:cubicBezTo>
                  <a:cubicBezTo>
                    <a:pt x="723" y="375"/>
                    <a:pt x="714" y="368"/>
                    <a:pt x="714" y="365"/>
                  </a:cubicBezTo>
                  <a:cubicBezTo>
                    <a:pt x="715" y="361"/>
                    <a:pt x="705" y="355"/>
                    <a:pt x="706" y="352"/>
                  </a:cubicBezTo>
                  <a:cubicBezTo>
                    <a:pt x="706" y="349"/>
                    <a:pt x="697" y="344"/>
                    <a:pt x="698" y="341"/>
                  </a:cubicBezTo>
                  <a:cubicBezTo>
                    <a:pt x="698" y="339"/>
                    <a:pt x="693" y="331"/>
                    <a:pt x="693" y="331"/>
                  </a:cubicBezTo>
                  <a:cubicBezTo>
                    <a:pt x="683" y="322"/>
                    <a:pt x="683" y="322"/>
                    <a:pt x="683" y="322"/>
                  </a:cubicBezTo>
                  <a:cubicBezTo>
                    <a:pt x="682" y="316"/>
                    <a:pt x="682" y="316"/>
                    <a:pt x="682" y="316"/>
                  </a:cubicBezTo>
                  <a:cubicBezTo>
                    <a:pt x="674" y="315"/>
                    <a:pt x="674" y="315"/>
                    <a:pt x="674" y="315"/>
                  </a:cubicBezTo>
                  <a:cubicBezTo>
                    <a:pt x="658" y="295"/>
                    <a:pt x="658" y="295"/>
                    <a:pt x="658" y="295"/>
                  </a:cubicBezTo>
                  <a:cubicBezTo>
                    <a:pt x="658" y="290"/>
                    <a:pt x="658" y="290"/>
                    <a:pt x="658" y="290"/>
                  </a:cubicBezTo>
                  <a:cubicBezTo>
                    <a:pt x="654" y="289"/>
                    <a:pt x="654" y="289"/>
                    <a:pt x="654" y="289"/>
                  </a:cubicBezTo>
                  <a:cubicBezTo>
                    <a:pt x="654" y="282"/>
                    <a:pt x="654" y="282"/>
                    <a:pt x="654" y="282"/>
                  </a:cubicBezTo>
                  <a:cubicBezTo>
                    <a:pt x="649" y="279"/>
                    <a:pt x="649" y="279"/>
                    <a:pt x="649" y="279"/>
                  </a:cubicBezTo>
                  <a:cubicBezTo>
                    <a:pt x="642" y="278"/>
                    <a:pt x="642" y="278"/>
                    <a:pt x="642" y="278"/>
                  </a:cubicBezTo>
                  <a:cubicBezTo>
                    <a:pt x="627" y="262"/>
                    <a:pt x="627" y="262"/>
                    <a:pt x="627" y="262"/>
                  </a:cubicBezTo>
                  <a:cubicBezTo>
                    <a:pt x="626" y="255"/>
                    <a:pt x="626" y="255"/>
                    <a:pt x="626" y="255"/>
                  </a:cubicBezTo>
                  <a:cubicBezTo>
                    <a:pt x="619" y="255"/>
                    <a:pt x="619" y="255"/>
                    <a:pt x="619" y="255"/>
                  </a:cubicBezTo>
                  <a:cubicBezTo>
                    <a:pt x="620" y="241"/>
                    <a:pt x="620" y="241"/>
                    <a:pt x="620" y="241"/>
                  </a:cubicBezTo>
                  <a:cubicBezTo>
                    <a:pt x="625" y="235"/>
                    <a:pt x="622" y="223"/>
                    <a:pt x="622" y="223"/>
                  </a:cubicBezTo>
                  <a:cubicBezTo>
                    <a:pt x="622" y="223"/>
                    <a:pt x="613" y="228"/>
                    <a:pt x="608" y="226"/>
                  </a:cubicBezTo>
                  <a:cubicBezTo>
                    <a:pt x="603" y="224"/>
                    <a:pt x="610" y="219"/>
                    <a:pt x="610" y="219"/>
                  </a:cubicBezTo>
                  <a:cubicBezTo>
                    <a:pt x="610" y="214"/>
                    <a:pt x="610" y="214"/>
                    <a:pt x="610" y="214"/>
                  </a:cubicBezTo>
                  <a:cubicBezTo>
                    <a:pt x="606" y="210"/>
                    <a:pt x="606" y="210"/>
                    <a:pt x="606" y="210"/>
                  </a:cubicBezTo>
                  <a:cubicBezTo>
                    <a:pt x="606" y="210"/>
                    <a:pt x="595" y="211"/>
                    <a:pt x="594" y="209"/>
                  </a:cubicBezTo>
                  <a:cubicBezTo>
                    <a:pt x="593" y="207"/>
                    <a:pt x="591" y="198"/>
                    <a:pt x="591" y="198"/>
                  </a:cubicBezTo>
                  <a:cubicBezTo>
                    <a:pt x="591" y="187"/>
                    <a:pt x="591" y="187"/>
                    <a:pt x="591" y="187"/>
                  </a:cubicBezTo>
                  <a:cubicBezTo>
                    <a:pt x="586" y="185"/>
                    <a:pt x="586" y="185"/>
                    <a:pt x="586" y="185"/>
                  </a:cubicBezTo>
                  <a:cubicBezTo>
                    <a:pt x="585" y="181"/>
                    <a:pt x="585" y="181"/>
                    <a:pt x="585" y="181"/>
                  </a:cubicBezTo>
                  <a:cubicBezTo>
                    <a:pt x="578" y="181"/>
                    <a:pt x="578" y="181"/>
                    <a:pt x="578" y="181"/>
                  </a:cubicBezTo>
                  <a:cubicBezTo>
                    <a:pt x="578" y="173"/>
                    <a:pt x="578" y="173"/>
                    <a:pt x="578" y="173"/>
                  </a:cubicBezTo>
                  <a:cubicBezTo>
                    <a:pt x="574" y="172"/>
                    <a:pt x="574" y="172"/>
                    <a:pt x="574" y="172"/>
                  </a:cubicBezTo>
                  <a:cubicBezTo>
                    <a:pt x="570" y="170"/>
                    <a:pt x="570" y="170"/>
                    <a:pt x="570" y="170"/>
                  </a:cubicBezTo>
                  <a:cubicBezTo>
                    <a:pt x="569" y="162"/>
                    <a:pt x="569" y="162"/>
                    <a:pt x="569" y="162"/>
                  </a:cubicBezTo>
                  <a:cubicBezTo>
                    <a:pt x="555" y="161"/>
                    <a:pt x="555" y="161"/>
                    <a:pt x="555" y="161"/>
                  </a:cubicBezTo>
                  <a:cubicBezTo>
                    <a:pt x="550" y="154"/>
                    <a:pt x="550" y="154"/>
                    <a:pt x="550" y="154"/>
                  </a:cubicBezTo>
                  <a:cubicBezTo>
                    <a:pt x="545" y="146"/>
                    <a:pt x="545" y="146"/>
                    <a:pt x="545" y="146"/>
                  </a:cubicBezTo>
                  <a:cubicBezTo>
                    <a:pt x="528" y="145"/>
                    <a:pt x="528" y="145"/>
                    <a:pt x="528" y="145"/>
                  </a:cubicBezTo>
                  <a:cubicBezTo>
                    <a:pt x="524" y="141"/>
                    <a:pt x="524" y="141"/>
                    <a:pt x="524" y="141"/>
                  </a:cubicBezTo>
                  <a:cubicBezTo>
                    <a:pt x="518" y="139"/>
                    <a:pt x="518" y="139"/>
                    <a:pt x="518" y="139"/>
                  </a:cubicBezTo>
                  <a:cubicBezTo>
                    <a:pt x="513" y="137"/>
                    <a:pt x="513" y="137"/>
                    <a:pt x="513" y="137"/>
                  </a:cubicBezTo>
                  <a:cubicBezTo>
                    <a:pt x="511" y="141"/>
                    <a:pt x="511" y="141"/>
                    <a:pt x="511" y="141"/>
                  </a:cubicBezTo>
                  <a:cubicBezTo>
                    <a:pt x="498" y="141"/>
                    <a:pt x="498" y="141"/>
                    <a:pt x="498" y="141"/>
                  </a:cubicBezTo>
                  <a:cubicBezTo>
                    <a:pt x="498" y="146"/>
                    <a:pt x="498" y="146"/>
                    <a:pt x="498" y="146"/>
                  </a:cubicBezTo>
                  <a:cubicBezTo>
                    <a:pt x="491" y="149"/>
                    <a:pt x="464" y="146"/>
                    <a:pt x="464" y="148"/>
                  </a:cubicBezTo>
                  <a:close/>
                  <a:moveTo>
                    <a:pt x="533" y="131"/>
                  </a:moveTo>
                  <a:cubicBezTo>
                    <a:pt x="532" y="125"/>
                    <a:pt x="547" y="121"/>
                    <a:pt x="550" y="125"/>
                  </a:cubicBezTo>
                  <a:cubicBezTo>
                    <a:pt x="553" y="129"/>
                    <a:pt x="563" y="129"/>
                    <a:pt x="564" y="150"/>
                  </a:cubicBezTo>
                  <a:cubicBezTo>
                    <a:pt x="565" y="157"/>
                    <a:pt x="552" y="142"/>
                    <a:pt x="552" y="142"/>
                  </a:cubicBezTo>
                  <a:cubicBezTo>
                    <a:pt x="542" y="139"/>
                    <a:pt x="542" y="139"/>
                    <a:pt x="542" y="139"/>
                  </a:cubicBezTo>
                  <a:cubicBezTo>
                    <a:pt x="537" y="137"/>
                    <a:pt x="534" y="134"/>
                    <a:pt x="533" y="131"/>
                  </a:cubicBezTo>
                  <a:close/>
                  <a:moveTo>
                    <a:pt x="338" y="139"/>
                  </a:moveTo>
                  <a:cubicBezTo>
                    <a:pt x="335" y="137"/>
                    <a:pt x="335" y="137"/>
                    <a:pt x="335" y="137"/>
                  </a:cubicBezTo>
                  <a:cubicBezTo>
                    <a:pt x="337" y="131"/>
                    <a:pt x="337" y="131"/>
                    <a:pt x="337" y="131"/>
                  </a:cubicBezTo>
                  <a:cubicBezTo>
                    <a:pt x="341" y="133"/>
                    <a:pt x="341" y="133"/>
                    <a:pt x="341" y="133"/>
                  </a:cubicBezTo>
                  <a:lnTo>
                    <a:pt x="338" y="139"/>
                  </a:lnTo>
                  <a:close/>
                  <a:moveTo>
                    <a:pt x="304" y="73"/>
                  </a:moveTo>
                  <a:cubicBezTo>
                    <a:pt x="295" y="64"/>
                    <a:pt x="295" y="64"/>
                    <a:pt x="295" y="64"/>
                  </a:cubicBezTo>
                  <a:cubicBezTo>
                    <a:pt x="295" y="56"/>
                    <a:pt x="295" y="56"/>
                    <a:pt x="295" y="56"/>
                  </a:cubicBezTo>
                  <a:cubicBezTo>
                    <a:pt x="293" y="54"/>
                    <a:pt x="293" y="54"/>
                    <a:pt x="293" y="54"/>
                  </a:cubicBezTo>
                  <a:cubicBezTo>
                    <a:pt x="290" y="44"/>
                    <a:pt x="290" y="44"/>
                    <a:pt x="290" y="44"/>
                  </a:cubicBezTo>
                  <a:cubicBezTo>
                    <a:pt x="281" y="42"/>
                    <a:pt x="281" y="42"/>
                    <a:pt x="281" y="42"/>
                  </a:cubicBezTo>
                  <a:cubicBezTo>
                    <a:pt x="273" y="45"/>
                    <a:pt x="273" y="45"/>
                    <a:pt x="273" y="45"/>
                  </a:cubicBezTo>
                  <a:cubicBezTo>
                    <a:pt x="264" y="51"/>
                    <a:pt x="264" y="51"/>
                    <a:pt x="264" y="51"/>
                  </a:cubicBezTo>
                  <a:cubicBezTo>
                    <a:pt x="254" y="52"/>
                    <a:pt x="254" y="52"/>
                    <a:pt x="254" y="52"/>
                  </a:cubicBezTo>
                  <a:cubicBezTo>
                    <a:pt x="248" y="58"/>
                    <a:pt x="248" y="58"/>
                    <a:pt x="248" y="58"/>
                  </a:cubicBezTo>
                  <a:cubicBezTo>
                    <a:pt x="269" y="60"/>
                    <a:pt x="269" y="60"/>
                    <a:pt x="269" y="60"/>
                  </a:cubicBezTo>
                  <a:cubicBezTo>
                    <a:pt x="273" y="67"/>
                    <a:pt x="273" y="67"/>
                    <a:pt x="273" y="67"/>
                  </a:cubicBezTo>
                  <a:cubicBezTo>
                    <a:pt x="289" y="69"/>
                    <a:pt x="289" y="69"/>
                    <a:pt x="289" y="69"/>
                  </a:cubicBezTo>
                  <a:cubicBezTo>
                    <a:pt x="299" y="79"/>
                    <a:pt x="299" y="79"/>
                    <a:pt x="299" y="79"/>
                  </a:cubicBezTo>
                  <a:cubicBezTo>
                    <a:pt x="307" y="81"/>
                    <a:pt x="309" y="77"/>
                    <a:pt x="304" y="73"/>
                  </a:cubicBezTo>
                  <a:close/>
                  <a:moveTo>
                    <a:pt x="303" y="40"/>
                  </a:moveTo>
                  <a:cubicBezTo>
                    <a:pt x="301" y="34"/>
                    <a:pt x="293" y="47"/>
                    <a:pt x="301" y="50"/>
                  </a:cubicBezTo>
                  <a:cubicBezTo>
                    <a:pt x="310" y="52"/>
                    <a:pt x="319" y="50"/>
                    <a:pt x="319" y="50"/>
                  </a:cubicBezTo>
                  <a:cubicBezTo>
                    <a:pt x="321" y="46"/>
                    <a:pt x="321" y="46"/>
                    <a:pt x="321" y="46"/>
                  </a:cubicBezTo>
                  <a:cubicBezTo>
                    <a:pt x="354" y="46"/>
                    <a:pt x="354" y="46"/>
                    <a:pt x="354" y="46"/>
                  </a:cubicBezTo>
                  <a:cubicBezTo>
                    <a:pt x="357" y="44"/>
                    <a:pt x="358" y="40"/>
                    <a:pt x="358" y="40"/>
                  </a:cubicBezTo>
                  <a:cubicBezTo>
                    <a:pt x="358" y="40"/>
                    <a:pt x="366" y="37"/>
                    <a:pt x="369" y="38"/>
                  </a:cubicBezTo>
                  <a:cubicBezTo>
                    <a:pt x="373" y="40"/>
                    <a:pt x="370" y="29"/>
                    <a:pt x="367" y="30"/>
                  </a:cubicBezTo>
                  <a:cubicBezTo>
                    <a:pt x="363" y="31"/>
                    <a:pt x="357" y="31"/>
                    <a:pt x="357" y="31"/>
                  </a:cubicBezTo>
                  <a:cubicBezTo>
                    <a:pt x="345" y="31"/>
                    <a:pt x="345" y="31"/>
                    <a:pt x="345" y="31"/>
                  </a:cubicBezTo>
                  <a:cubicBezTo>
                    <a:pt x="344" y="26"/>
                    <a:pt x="333" y="28"/>
                    <a:pt x="333" y="31"/>
                  </a:cubicBezTo>
                  <a:cubicBezTo>
                    <a:pt x="332" y="33"/>
                    <a:pt x="328" y="34"/>
                    <a:pt x="328" y="34"/>
                  </a:cubicBezTo>
                  <a:cubicBezTo>
                    <a:pt x="313" y="36"/>
                    <a:pt x="313" y="36"/>
                    <a:pt x="313" y="36"/>
                  </a:cubicBezTo>
                  <a:cubicBezTo>
                    <a:pt x="311" y="40"/>
                    <a:pt x="303" y="42"/>
                    <a:pt x="303" y="40"/>
                  </a:cubicBezTo>
                  <a:close/>
                  <a:moveTo>
                    <a:pt x="237" y="153"/>
                  </a:moveTo>
                  <a:cubicBezTo>
                    <a:pt x="247" y="157"/>
                    <a:pt x="251" y="154"/>
                    <a:pt x="252" y="152"/>
                  </a:cubicBezTo>
                  <a:cubicBezTo>
                    <a:pt x="252" y="149"/>
                    <a:pt x="253" y="148"/>
                    <a:pt x="257" y="148"/>
                  </a:cubicBezTo>
                  <a:cubicBezTo>
                    <a:pt x="261" y="147"/>
                    <a:pt x="256" y="139"/>
                    <a:pt x="252" y="139"/>
                  </a:cubicBezTo>
                  <a:cubicBezTo>
                    <a:pt x="248" y="140"/>
                    <a:pt x="244" y="138"/>
                    <a:pt x="244" y="135"/>
                  </a:cubicBezTo>
                  <a:cubicBezTo>
                    <a:pt x="243" y="131"/>
                    <a:pt x="236" y="123"/>
                    <a:pt x="236" y="129"/>
                  </a:cubicBezTo>
                  <a:cubicBezTo>
                    <a:pt x="235" y="136"/>
                    <a:pt x="231" y="136"/>
                    <a:pt x="232" y="141"/>
                  </a:cubicBezTo>
                  <a:cubicBezTo>
                    <a:pt x="232" y="146"/>
                    <a:pt x="234" y="153"/>
                    <a:pt x="237" y="153"/>
                  </a:cubicBezTo>
                  <a:close/>
                  <a:moveTo>
                    <a:pt x="160" y="161"/>
                  </a:moveTo>
                  <a:cubicBezTo>
                    <a:pt x="160" y="159"/>
                    <a:pt x="174" y="158"/>
                    <a:pt x="176" y="160"/>
                  </a:cubicBezTo>
                  <a:cubicBezTo>
                    <a:pt x="178" y="162"/>
                    <a:pt x="176" y="166"/>
                    <a:pt x="182" y="166"/>
                  </a:cubicBezTo>
                  <a:cubicBezTo>
                    <a:pt x="188" y="166"/>
                    <a:pt x="186" y="170"/>
                    <a:pt x="185" y="172"/>
                  </a:cubicBezTo>
                  <a:cubicBezTo>
                    <a:pt x="184" y="174"/>
                    <a:pt x="178" y="173"/>
                    <a:pt x="177" y="171"/>
                  </a:cubicBezTo>
                  <a:cubicBezTo>
                    <a:pt x="176" y="169"/>
                    <a:pt x="166" y="168"/>
                    <a:pt x="166" y="168"/>
                  </a:cubicBezTo>
                  <a:cubicBezTo>
                    <a:pt x="166" y="168"/>
                    <a:pt x="161" y="164"/>
                    <a:pt x="160" y="161"/>
                  </a:cubicBezTo>
                  <a:close/>
                  <a:moveTo>
                    <a:pt x="381" y="26"/>
                  </a:moveTo>
                  <a:cubicBezTo>
                    <a:pt x="382" y="25"/>
                    <a:pt x="382" y="25"/>
                    <a:pt x="382" y="25"/>
                  </a:cubicBezTo>
                  <a:cubicBezTo>
                    <a:pt x="389" y="20"/>
                    <a:pt x="389" y="20"/>
                    <a:pt x="389" y="20"/>
                  </a:cubicBezTo>
                  <a:cubicBezTo>
                    <a:pt x="387" y="16"/>
                    <a:pt x="387" y="16"/>
                    <a:pt x="387" y="16"/>
                  </a:cubicBezTo>
                  <a:cubicBezTo>
                    <a:pt x="381" y="21"/>
                    <a:pt x="381" y="21"/>
                    <a:pt x="381" y="21"/>
                  </a:cubicBezTo>
                  <a:cubicBezTo>
                    <a:pt x="378" y="17"/>
                    <a:pt x="378" y="17"/>
                    <a:pt x="378" y="17"/>
                  </a:cubicBezTo>
                  <a:cubicBezTo>
                    <a:pt x="375" y="20"/>
                    <a:pt x="375" y="20"/>
                    <a:pt x="375" y="20"/>
                  </a:cubicBezTo>
                  <a:cubicBezTo>
                    <a:pt x="380" y="25"/>
                    <a:pt x="380" y="25"/>
                    <a:pt x="380" y="25"/>
                  </a:cubicBezTo>
                  <a:lnTo>
                    <a:pt x="381" y="26"/>
                  </a:lnTo>
                  <a:close/>
                  <a:moveTo>
                    <a:pt x="351" y="8"/>
                  </a:moveTo>
                  <a:cubicBezTo>
                    <a:pt x="358" y="3"/>
                    <a:pt x="358" y="3"/>
                    <a:pt x="358" y="3"/>
                  </a:cubicBezTo>
                  <a:cubicBezTo>
                    <a:pt x="356" y="0"/>
                    <a:pt x="356" y="0"/>
                    <a:pt x="356" y="0"/>
                  </a:cubicBezTo>
                  <a:cubicBezTo>
                    <a:pt x="350" y="4"/>
                    <a:pt x="350" y="4"/>
                    <a:pt x="350" y="4"/>
                  </a:cubicBezTo>
                  <a:cubicBezTo>
                    <a:pt x="346" y="1"/>
                    <a:pt x="346" y="1"/>
                    <a:pt x="346" y="1"/>
                  </a:cubicBezTo>
                  <a:cubicBezTo>
                    <a:pt x="344" y="5"/>
                    <a:pt x="344" y="5"/>
                    <a:pt x="344" y="5"/>
                  </a:cubicBezTo>
                  <a:cubicBezTo>
                    <a:pt x="349" y="8"/>
                    <a:pt x="349" y="8"/>
                    <a:pt x="349" y="8"/>
                  </a:cubicBezTo>
                  <a:cubicBezTo>
                    <a:pt x="350" y="9"/>
                    <a:pt x="350" y="9"/>
                    <a:pt x="350" y="9"/>
                  </a:cubicBezTo>
                  <a:lnTo>
                    <a:pt x="351" y="8"/>
                  </a:lnTo>
                  <a:close/>
                  <a:moveTo>
                    <a:pt x="330" y="153"/>
                  </a:moveTo>
                  <a:cubicBezTo>
                    <a:pt x="334" y="151"/>
                    <a:pt x="334" y="151"/>
                    <a:pt x="334" y="151"/>
                  </a:cubicBezTo>
                  <a:cubicBezTo>
                    <a:pt x="329" y="144"/>
                    <a:pt x="329" y="144"/>
                    <a:pt x="329" y="144"/>
                  </a:cubicBezTo>
                  <a:cubicBezTo>
                    <a:pt x="329" y="143"/>
                    <a:pt x="329" y="143"/>
                    <a:pt x="329" y="143"/>
                  </a:cubicBezTo>
                  <a:cubicBezTo>
                    <a:pt x="328" y="143"/>
                    <a:pt x="328" y="143"/>
                    <a:pt x="328" y="143"/>
                  </a:cubicBezTo>
                  <a:cubicBezTo>
                    <a:pt x="321" y="142"/>
                    <a:pt x="321" y="142"/>
                    <a:pt x="321" y="142"/>
                  </a:cubicBezTo>
                  <a:cubicBezTo>
                    <a:pt x="321" y="146"/>
                    <a:pt x="321" y="146"/>
                    <a:pt x="321" y="146"/>
                  </a:cubicBezTo>
                  <a:cubicBezTo>
                    <a:pt x="326" y="147"/>
                    <a:pt x="326" y="147"/>
                    <a:pt x="326" y="147"/>
                  </a:cubicBezTo>
                  <a:lnTo>
                    <a:pt x="330" y="153"/>
                  </a:lnTo>
                  <a:close/>
                  <a:moveTo>
                    <a:pt x="109" y="331"/>
                  </a:moveTo>
                  <a:cubicBezTo>
                    <a:pt x="109" y="339"/>
                    <a:pt x="109" y="339"/>
                    <a:pt x="109" y="339"/>
                  </a:cubicBezTo>
                  <a:cubicBezTo>
                    <a:pt x="119" y="339"/>
                    <a:pt x="119" y="339"/>
                    <a:pt x="119" y="339"/>
                  </a:cubicBezTo>
                  <a:cubicBezTo>
                    <a:pt x="123" y="339"/>
                    <a:pt x="116" y="334"/>
                    <a:pt x="116" y="334"/>
                  </a:cubicBezTo>
                  <a:cubicBezTo>
                    <a:pt x="116" y="334"/>
                    <a:pt x="108" y="334"/>
                    <a:pt x="109" y="331"/>
                  </a:cubicBezTo>
                  <a:close/>
                  <a:moveTo>
                    <a:pt x="121" y="331"/>
                  </a:moveTo>
                  <a:cubicBezTo>
                    <a:pt x="124" y="328"/>
                    <a:pt x="124" y="328"/>
                    <a:pt x="124" y="328"/>
                  </a:cubicBezTo>
                  <a:cubicBezTo>
                    <a:pt x="128" y="332"/>
                    <a:pt x="128" y="332"/>
                    <a:pt x="128" y="332"/>
                  </a:cubicBezTo>
                  <a:cubicBezTo>
                    <a:pt x="125" y="335"/>
                    <a:pt x="125" y="335"/>
                    <a:pt x="125" y="335"/>
                  </a:cubicBezTo>
                  <a:lnTo>
                    <a:pt x="121" y="331"/>
                  </a:lnTo>
                  <a:close/>
                  <a:moveTo>
                    <a:pt x="0" y="205"/>
                  </a:moveTo>
                  <a:cubicBezTo>
                    <a:pt x="3" y="202"/>
                    <a:pt x="3" y="202"/>
                    <a:pt x="3" y="202"/>
                  </a:cubicBezTo>
                  <a:cubicBezTo>
                    <a:pt x="7" y="206"/>
                    <a:pt x="7" y="206"/>
                    <a:pt x="7" y="206"/>
                  </a:cubicBezTo>
                  <a:cubicBezTo>
                    <a:pt x="4" y="209"/>
                    <a:pt x="4" y="209"/>
                    <a:pt x="4" y="209"/>
                  </a:cubicBezTo>
                  <a:lnTo>
                    <a:pt x="0" y="205"/>
                  </a:lnTo>
                  <a:close/>
                  <a:moveTo>
                    <a:pt x="190" y="1080"/>
                  </a:moveTo>
                  <a:cubicBezTo>
                    <a:pt x="194" y="1077"/>
                    <a:pt x="194" y="1077"/>
                    <a:pt x="194" y="1077"/>
                  </a:cubicBezTo>
                  <a:cubicBezTo>
                    <a:pt x="196" y="1075"/>
                    <a:pt x="196" y="1075"/>
                    <a:pt x="196" y="1075"/>
                  </a:cubicBezTo>
                  <a:cubicBezTo>
                    <a:pt x="193" y="1074"/>
                    <a:pt x="193" y="1074"/>
                    <a:pt x="193" y="1074"/>
                  </a:cubicBezTo>
                  <a:cubicBezTo>
                    <a:pt x="187" y="1070"/>
                    <a:pt x="187" y="1070"/>
                    <a:pt x="187" y="1070"/>
                  </a:cubicBezTo>
                  <a:cubicBezTo>
                    <a:pt x="185" y="1074"/>
                    <a:pt x="185" y="1074"/>
                    <a:pt x="185" y="1074"/>
                  </a:cubicBezTo>
                  <a:cubicBezTo>
                    <a:pt x="189" y="1076"/>
                    <a:pt x="189" y="1076"/>
                    <a:pt x="189" y="1076"/>
                  </a:cubicBezTo>
                  <a:cubicBezTo>
                    <a:pt x="188" y="1077"/>
                    <a:pt x="188" y="1077"/>
                    <a:pt x="188" y="1077"/>
                  </a:cubicBezTo>
                  <a:lnTo>
                    <a:pt x="190" y="1080"/>
                  </a:lnTo>
                  <a:close/>
                  <a:moveTo>
                    <a:pt x="140" y="1032"/>
                  </a:moveTo>
                  <a:cubicBezTo>
                    <a:pt x="142" y="1029"/>
                    <a:pt x="142" y="1029"/>
                    <a:pt x="142" y="1029"/>
                  </a:cubicBezTo>
                  <a:cubicBezTo>
                    <a:pt x="140" y="1027"/>
                    <a:pt x="140" y="1027"/>
                    <a:pt x="140" y="1027"/>
                  </a:cubicBezTo>
                  <a:cubicBezTo>
                    <a:pt x="142" y="1025"/>
                    <a:pt x="142" y="1025"/>
                    <a:pt x="142" y="1025"/>
                  </a:cubicBezTo>
                  <a:cubicBezTo>
                    <a:pt x="139" y="1022"/>
                    <a:pt x="139" y="1022"/>
                    <a:pt x="139" y="1022"/>
                  </a:cubicBezTo>
                  <a:cubicBezTo>
                    <a:pt x="135" y="1025"/>
                    <a:pt x="135" y="1025"/>
                    <a:pt x="135" y="1025"/>
                  </a:cubicBezTo>
                  <a:cubicBezTo>
                    <a:pt x="133" y="1027"/>
                    <a:pt x="133" y="1027"/>
                    <a:pt x="133" y="1027"/>
                  </a:cubicBezTo>
                  <a:cubicBezTo>
                    <a:pt x="135" y="1028"/>
                    <a:pt x="135" y="1028"/>
                    <a:pt x="135" y="1028"/>
                  </a:cubicBezTo>
                  <a:lnTo>
                    <a:pt x="140" y="1032"/>
                  </a:lnTo>
                  <a:close/>
                  <a:moveTo>
                    <a:pt x="636" y="897"/>
                  </a:moveTo>
                  <a:cubicBezTo>
                    <a:pt x="635" y="894"/>
                    <a:pt x="631" y="892"/>
                    <a:pt x="631" y="892"/>
                  </a:cubicBezTo>
                  <a:cubicBezTo>
                    <a:pt x="630" y="896"/>
                    <a:pt x="630" y="896"/>
                    <a:pt x="630" y="896"/>
                  </a:cubicBezTo>
                  <a:cubicBezTo>
                    <a:pt x="630" y="896"/>
                    <a:pt x="630" y="896"/>
                    <a:pt x="630" y="896"/>
                  </a:cubicBezTo>
                  <a:cubicBezTo>
                    <a:pt x="630" y="896"/>
                    <a:pt x="631" y="896"/>
                    <a:pt x="631" y="897"/>
                  </a:cubicBezTo>
                  <a:cubicBezTo>
                    <a:pt x="632" y="900"/>
                    <a:pt x="632" y="900"/>
                    <a:pt x="632" y="900"/>
                  </a:cubicBezTo>
                  <a:cubicBezTo>
                    <a:pt x="632" y="900"/>
                    <a:pt x="631" y="901"/>
                    <a:pt x="631" y="901"/>
                  </a:cubicBezTo>
                  <a:cubicBezTo>
                    <a:pt x="634" y="904"/>
                    <a:pt x="634" y="904"/>
                    <a:pt x="634" y="904"/>
                  </a:cubicBezTo>
                  <a:cubicBezTo>
                    <a:pt x="636" y="902"/>
                    <a:pt x="637" y="899"/>
                    <a:pt x="636" y="897"/>
                  </a:cubicBezTo>
                  <a:close/>
                  <a:moveTo>
                    <a:pt x="636" y="884"/>
                  </a:moveTo>
                  <a:cubicBezTo>
                    <a:pt x="636" y="878"/>
                    <a:pt x="636" y="878"/>
                    <a:pt x="636" y="878"/>
                  </a:cubicBezTo>
                  <a:cubicBezTo>
                    <a:pt x="643" y="879"/>
                    <a:pt x="643" y="879"/>
                    <a:pt x="643" y="879"/>
                  </a:cubicBezTo>
                  <a:cubicBezTo>
                    <a:pt x="642" y="884"/>
                    <a:pt x="642" y="884"/>
                    <a:pt x="642" y="884"/>
                  </a:cubicBezTo>
                  <a:lnTo>
                    <a:pt x="636" y="884"/>
                  </a:lnTo>
                  <a:close/>
                  <a:moveTo>
                    <a:pt x="796" y="832"/>
                  </a:moveTo>
                  <a:cubicBezTo>
                    <a:pt x="799" y="830"/>
                    <a:pt x="803" y="827"/>
                    <a:pt x="802" y="834"/>
                  </a:cubicBezTo>
                  <a:cubicBezTo>
                    <a:pt x="802" y="842"/>
                    <a:pt x="799" y="839"/>
                    <a:pt x="796" y="842"/>
                  </a:cubicBezTo>
                  <a:cubicBezTo>
                    <a:pt x="794" y="844"/>
                    <a:pt x="792" y="834"/>
                    <a:pt x="796" y="832"/>
                  </a:cubicBezTo>
                  <a:close/>
                  <a:moveTo>
                    <a:pt x="830" y="803"/>
                  </a:moveTo>
                  <a:cubicBezTo>
                    <a:pt x="830" y="803"/>
                    <a:pt x="830" y="802"/>
                    <a:pt x="830" y="802"/>
                  </a:cubicBezTo>
                  <a:cubicBezTo>
                    <a:pt x="830" y="801"/>
                    <a:pt x="830" y="799"/>
                    <a:pt x="829" y="798"/>
                  </a:cubicBezTo>
                  <a:cubicBezTo>
                    <a:pt x="826" y="800"/>
                    <a:pt x="826" y="800"/>
                    <a:pt x="826" y="800"/>
                  </a:cubicBezTo>
                  <a:cubicBezTo>
                    <a:pt x="826" y="801"/>
                    <a:pt x="826" y="802"/>
                    <a:pt x="826" y="802"/>
                  </a:cubicBezTo>
                  <a:cubicBezTo>
                    <a:pt x="826" y="804"/>
                    <a:pt x="826" y="805"/>
                    <a:pt x="828" y="806"/>
                  </a:cubicBezTo>
                  <a:cubicBezTo>
                    <a:pt x="828" y="806"/>
                    <a:pt x="829" y="807"/>
                    <a:pt x="830" y="806"/>
                  </a:cubicBezTo>
                  <a:cubicBezTo>
                    <a:pt x="830" y="802"/>
                    <a:pt x="830" y="802"/>
                    <a:pt x="830" y="802"/>
                  </a:cubicBezTo>
                  <a:cubicBezTo>
                    <a:pt x="830" y="802"/>
                    <a:pt x="830" y="803"/>
                    <a:pt x="830" y="803"/>
                  </a:cubicBezTo>
                  <a:close/>
                  <a:moveTo>
                    <a:pt x="821" y="806"/>
                  </a:moveTo>
                  <a:cubicBezTo>
                    <a:pt x="822" y="809"/>
                    <a:pt x="823" y="812"/>
                    <a:pt x="824" y="815"/>
                  </a:cubicBezTo>
                  <a:cubicBezTo>
                    <a:pt x="828" y="813"/>
                    <a:pt x="828" y="813"/>
                    <a:pt x="828" y="813"/>
                  </a:cubicBezTo>
                  <a:cubicBezTo>
                    <a:pt x="828" y="813"/>
                    <a:pt x="826" y="809"/>
                    <a:pt x="825" y="805"/>
                  </a:cubicBezTo>
                  <a:lnTo>
                    <a:pt x="821" y="806"/>
                  </a:lnTo>
                  <a:close/>
                  <a:moveTo>
                    <a:pt x="807" y="822"/>
                  </a:moveTo>
                  <a:cubicBezTo>
                    <a:pt x="803" y="822"/>
                    <a:pt x="803" y="822"/>
                    <a:pt x="803" y="822"/>
                  </a:cubicBezTo>
                  <a:cubicBezTo>
                    <a:pt x="803" y="825"/>
                    <a:pt x="803" y="829"/>
                    <a:pt x="807" y="830"/>
                  </a:cubicBezTo>
                  <a:cubicBezTo>
                    <a:pt x="807" y="826"/>
                    <a:pt x="807" y="826"/>
                    <a:pt x="807" y="826"/>
                  </a:cubicBezTo>
                  <a:cubicBezTo>
                    <a:pt x="807" y="826"/>
                    <a:pt x="807" y="826"/>
                    <a:pt x="807" y="826"/>
                  </a:cubicBezTo>
                  <a:cubicBezTo>
                    <a:pt x="807" y="825"/>
                    <a:pt x="807" y="824"/>
                    <a:pt x="807" y="822"/>
                  </a:cubicBezTo>
                  <a:close/>
                  <a:moveTo>
                    <a:pt x="789" y="742"/>
                  </a:moveTo>
                  <a:cubicBezTo>
                    <a:pt x="789" y="740"/>
                    <a:pt x="788" y="739"/>
                    <a:pt x="787" y="739"/>
                  </a:cubicBezTo>
                  <a:cubicBezTo>
                    <a:pt x="784" y="738"/>
                    <a:pt x="779" y="740"/>
                    <a:pt x="777" y="741"/>
                  </a:cubicBezTo>
                  <a:cubicBezTo>
                    <a:pt x="779" y="745"/>
                    <a:pt x="779" y="745"/>
                    <a:pt x="779" y="745"/>
                  </a:cubicBezTo>
                  <a:cubicBezTo>
                    <a:pt x="782" y="743"/>
                    <a:pt x="785" y="742"/>
                    <a:pt x="786" y="743"/>
                  </a:cubicBezTo>
                  <a:cubicBezTo>
                    <a:pt x="786" y="743"/>
                    <a:pt x="786" y="742"/>
                    <a:pt x="785" y="742"/>
                  </a:cubicBezTo>
                  <a:lnTo>
                    <a:pt x="789" y="742"/>
                  </a:lnTo>
                  <a:close/>
                  <a:moveTo>
                    <a:pt x="605" y="526"/>
                  </a:moveTo>
                  <a:cubicBezTo>
                    <a:pt x="603" y="529"/>
                    <a:pt x="597" y="530"/>
                    <a:pt x="597" y="530"/>
                  </a:cubicBezTo>
                  <a:cubicBezTo>
                    <a:pt x="595" y="538"/>
                    <a:pt x="595" y="538"/>
                    <a:pt x="595" y="538"/>
                  </a:cubicBezTo>
                  <a:cubicBezTo>
                    <a:pt x="591" y="540"/>
                    <a:pt x="591" y="540"/>
                    <a:pt x="591" y="540"/>
                  </a:cubicBezTo>
                  <a:cubicBezTo>
                    <a:pt x="591" y="540"/>
                    <a:pt x="592" y="542"/>
                    <a:pt x="591" y="547"/>
                  </a:cubicBezTo>
                  <a:cubicBezTo>
                    <a:pt x="591" y="552"/>
                    <a:pt x="585" y="554"/>
                    <a:pt x="585" y="554"/>
                  </a:cubicBezTo>
                  <a:cubicBezTo>
                    <a:pt x="582" y="558"/>
                    <a:pt x="582" y="558"/>
                    <a:pt x="582" y="558"/>
                  </a:cubicBezTo>
                  <a:cubicBezTo>
                    <a:pt x="582" y="558"/>
                    <a:pt x="566" y="559"/>
                    <a:pt x="564" y="558"/>
                  </a:cubicBezTo>
                  <a:cubicBezTo>
                    <a:pt x="558" y="555"/>
                    <a:pt x="562" y="547"/>
                    <a:pt x="566" y="548"/>
                  </a:cubicBezTo>
                  <a:cubicBezTo>
                    <a:pt x="570" y="548"/>
                    <a:pt x="565" y="536"/>
                    <a:pt x="565" y="536"/>
                  </a:cubicBezTo>
                  <a:cubicBezTo>
                    <a:pt x="571" y="536"/>
                    <a:pt x="571" y="536"/>
                    <a:pt x="571" y="536"/>
                  </a:cubicBezTo>
                  <a:cubicBezTo>
                    <a:pt x="571" y="536"/>
                    <a:pt x="571" y="523"/>
                    <a:pt x="573" y="523"/>
                  </a:cubicBezTo>
                  <a:cubicBezTo>
                    <a:pt x="575" y="523"/>
                    <a:pt x="573" y="519"/>
                    <a:pt x="570" y="517"/>
                  </a:cubicBezTo>
                  <a:cubicBezTo>
                    <a:pt x="567" y="515"/>
                    <a:pt x="564" y="509"/>
                    <a:pt x="561" y="509"/>
                  </a:cubicBezTo>
                  <a:cubicBezTo>
                    <a:pt x="559" y="510"/>
                    <a:pt x="548" y="509"/>
                    <a:pt x="548" y="509"/>
                  </a:cubicBezTo>
                  <a:cubicBezTo>
                    <a:pt x="546" y="513"/>
                    <a:pt x="546" y="513"/>
                    <a:pt x="546" y="513"/>
                  </a:cubicBezTo>
                  <a:cubicBezTo>
                    <a:pt x="539" y="515"/>
                    <a:pt x="539" y="515"/>
                    <a:pt x="539" y="515"/>
                  </a:cubicBezTo>
                  <a:cubicBezTo>
                    <a:pt x="539" y="515"/>
                    <a:pt x="539" y="520"/>
                    <a:pt x="538" y="521"/>
                  </a:cubicBezTo>
                  <a:cubicBezTo>
                    <a:pt x="534" y="526"/>
                    <a:pt x="519" y="536"/>
                    <a:pt x="525" y="519"/>
                  </a:cubicBezTo>
                  <a:cubicBezTo>
                    <a:pt x="527" y="515"/>
                    <a:pt x="527" y="515"/>
                    <a:pt x="527" y="515"/>
                  </a:cubicBezTo>
                  <a:cubicBezTo>
                    <a:pt x="527" y="509"/>
                    <a:pt x="527" y="509"/>
                    <a:pt x="527" y="509"/>
                  </a:cubicBezTo>
                  <a:cubicBezTo>
                    <a:pt x="516" y="509"/>
                    <a:pt x="516" y="509"/>
                    <a:pt x="516" y="509"/>
                  </a:cubicBezTo>
                  <a:cubicBezTo>
                    <a:pt x="516" y="509"/>
                    <a:pt x="510" y="507"/>
                    <a:pt x="510" y="504"/>
                  </a:cubicBezTo>
                  <a:cubicBezTo>
                    <a:pt x="510" y="501"/>
                    <a:pt x="509" y="498"/>
                    <a:pt x="509" y="498"/>
                  </a:cubicBezTo>
                  <a:cubicBezTo>
                    <a:pt x="495" y="482"/>
                    <a:pt x="495" y="482"/>
                    <a:pt x="495" y="482"/>
                  </a:cubicBezTo>
                  <a:cubicBezTo>
                    <a:pt x="478" y="480"/>
                    <a:pt x="478" y="480"/>
                    <a:pt x="478" y="480"/>
                  </a:cubicBezTo>
                  <a:cubicBezTo>
                    <a:pt x="477" y="477"/>
                    <a:pt x="477" y="477"/>
                    <a:pt x="477" y="477"/>
                  </a:cubicBezTo>
                  <a:cubicBezTo>
                    <a:pt x="467" y="476"/>
                    <a:pt x="467" y="476"/>
                    <a:pt x="467" y="476"/>
                  </a:cubicBezTo>
                  <a:cubicBezTo>
                    <a:pt x="455" y="469"/>
                    <a:pt x="444" y="475"/>
                    <a:pt x="446" y="485"/>
                  </a:cubicBezTo>
                  <a:cubicBezTo>
                    <a:pt x="448" y="495"/>
                    <a:pt x="452" y="499"/>
                    <a:pt x="445" y="499"/>
                  </a:cubicBezTo>
                  <a:cubicBezTo>
                    <a:pt x="438" y="499"/>
                    <a:pt x="437" y="494"/>
                    <a:pt x="437" y="494"/>
                  </a:cubicBezTo>
                  <a:cubicBezTo>
                    <a:pt x="437" y="494"/>
                    <a:pt x="432" y="492"/>
                    <a:pt x="432" y="494"/>
                  </a:cubicBezTo>
                  <a:cubicBezTo>
                    <a:pt x="432" y="497"/>
                    <a:pt x="430" y="503"/>
                    <a:pt x="432" y="505"/>
                  </a:cubicBezTo>
                  <a:cubicBezTo>
                    <a:pt x="434" y="508"/>
                    <a:pt x="429" y="512"/>
                    <a:pt x="427" y="510"/>
                  </a:cubicBezTo>
                  <a:cubicBezTo>
                    <a:pt x="425" y="508"/>
                    <a:pt x="420" y="502"/>
                    <a:pt x="421" y="500"/>
                  </a:cubicBezTo>
                  <a:cubicBezTo>
                    <a:pt x="422" y="498"/>
                    <a:pt x="412" y="485"/>
                    <a:pt x="422" y="483"/>
                  </a:cubicBezTo>
                  <a:cubicBezTo>
                    <a:pt x="433" y="481"/>
                    <a:pt x="422" y="475"/>
                    <a:pt x="426" y="474"/>
                  </a:cubicBezTo>
                  <a:cubicBezTo>
                    <a:pt x="431" y="471"/>
                    <a:pt x="431" y="471"/>
                    <a:pt x="431" y="471"/>
                  </a:cubicBezTo>
                  <a:cubicBezTo>
                    <a:pt x="436" y="471"/>
                    <a:pt x="436" y="471"/>
                    <a:pt x="436" y="471"/>
                  </a:cubicBezTo>
                  <a:cubicBezTo>
                    <a:pt x="440" y="468"/>
                    <a:pt x="440" y="468"/>
                    <a:pt x="440" y="468"/>
                  </a:cubicBezTo>
                  <a:cubicBezTo>
                    <a:pt x="431" y="467"/>
                    <a:pt x="431" y="467"/>
                    <a:pt x="431" y="467"/>
                  </a:cubicBezTo>
                  <a:cubicBezTo>
                    <a:pt x="426" y="466"/>
                    <a:pt x="426" y="466"/>
                    <a:pt x="426" y="466"/>
                  </a:cubicBezTo>
                  <a:cubicBezTo>
                    <a:pt x="416" y="465"/>
                    <a:pt x="416" y="465"/>
                    <a:pt x="416" y="465"/>
                  </a:cubicBezTo>
                  <a:cubicBezTo>
                    <a:pt x="406" y="472"/>
                    <a:pt x="404" y="480"/>
                    <a:pt x="404" y="480"/>
                  </a:cubicBezTo>
                  <a:cubicBezTo>
                    <a:pt x="398" y="490"/>
                    <a:pt x="386" y="476"/>
                    <a:pt x="391" y="471"/>
                  </a:cubicBezTo>
                  <a:cubicBezTo>
                    <a:pt x="395" y="465"/>
                    <a:pt x="376" y="470"/>
                    <a:pt x="373" y="473"/>
                  </a:cubicBezTo>
                  <a:cubicBezTo>
                    <a:pt x="369" y="476"/>
                    <a:pt x="359" y="474"/>
                    <a:pt x="359" y="474"/>
                  </a:cubicBezTo>
                  <a:cubicBezTo>
                    <a:pt x="357" y="480"/>
                    <a:pt x="348" y="474"/>
                    <a:pt x="351" y="469"/>
                  </a:cubicBezTo>
                  <a:cubicBezTo>
                    <a:pt x="353" y="465"/>
                    <a:pt x="353" y="463"/>
                    <a:pt x="353" y="463"/>
                  </a:cubicBezTo>
                  <a:cubicBezTo>
                    <a:pt x="350" y="462"/>
                    <a:pt x="350" y="462"/>
                    <a:pt x="350" y="462"/>
                  </a:cubicBezTo>
                  <a:cubicBezTo>
                    <a:pt x="346" y="469"/>
                    <a:pt x="346" y="469"/>
                    <a:pt x="346" y="469"/>
                  </a:cubicBezTo>
                  <a:cubicBezTo>
                    <a:pt x="337" y="469"/>
                    <a:pt x="334" y="475"/>
                    <a:pt x="336" y="478"/>
                  </a:cubicBezTo>
                  <a:cubicBezTo>
                    <a:pt x="338" y="482"/>
                    <a:pt x="333" y="478"/>
                    <a:pt x="332" y="482"/>
                  </a:cubicBezTo>
                  <a:cubicBezTo>
                    <a:pt x="331" y="487"/>
                    <a:pt x="333" y="487"/>
                    <a:pt x="337" y="489"/>
                  </a:cubicBezTo>
                  <a:cubicBezTo>
                    <a:pt x="341" y="491"/>
                    <a:pt x="335" y="491"/>
                    <a:pt x="337" y="494"/>
                  </a:cubicBezTo>
                  <a:cubicBezTo>
                    <a:pt x="340" y="498"/>
                    <a:pt x="348" y="494"/>
                    <a:pt x="343" y="499"/>
                  </a:cubicBezTo>
                  <a:cubicBezTo>
                    <a:pt x="339" y="504"/>
                    <a:pt x="329" y="502"/>
                    <a:pt x="329" y="502"/>
                  </a:cubicBezTo>
                  <a:cubicBezTo>
                    <a:pt x="329" y="508"/>
                    <a:pt x="316" y="507"/>
                    <a:pt x="315" y="505"/>
                  </a:cubicBezTo>
                  <a:cubicBezTo>
                    <a:pt x="313" y="503"/>
                    <a:pt x="303" y="490"/>
                    <a:pt x="303" y="490"/>
                  </a:cubicBezTo>
                  <a:cubicBezTo>
                    <a:pt x="291" y="490"/>
                    <a:pt x="291" y="490"/>
                    <a:pt x="291" y="490"/>
                  </a:cubicBezTo>
                  <a:cubicBezTo>
                    <a:pt x="289" y="480"/>
                    <a:pt x="297" y="485"/>
                    <a:pt x="299" y="478"/>
                  </a:cubicBezTo>
                  <a:cubicBezTo>
                    <a:pt x="302" y="470"/>
                    <a:pt x="303" y="458"/>
                    <a:pt x="303" y="458"/>
                  </a:cubicBezTo>
                  <a:cubicBezTo>
                    <a:pt x="303" y="458"/>
                    <a:pt x="293" y="457"/>
                    <a:pt x="292" y="461"/>
                  </a:cubicBezTo>
                  <a:cubicBezTo>
                    <a:pt x="291" y="464"/>
                    <a:pt x="285" y="466"/>
                    <a:pt x="285" y="466"/>
                  </a:cubicBezTo>
                  <a:cubicBezTo>
                    <a:pt x="285" y="466"/>
                    <a:pt x="279" y="468"/>
                    <a:pt x="281" y="471"/>
                  </a:cubicBezTo>
                  <a:cubicBezTo>
                    <a:pt x="283" y="474"/>
                    <a:pt x="277" y="475"/>
                    <a:pt x="277" y="475"/>
                  </a:cubicBezTo>
                  <a:cubicBezTo>
                    <a:pt x="277" y="475"/>
                    <a:pt x="279" y="479"/>
                    <a:pt x="277" y="481"/>
                  </a:cubicBezTo>
                  <a:cubicBezTo>
                    <a:pt x="271" y="486"/>
                    <a:pt x="258" y="482"/>
                    <a:pt x="256" y="480"/>
                  </a:cubicBezTo>
                  <a:cubicBezTo>
                    <a:pt x="248" y="476"/>
                    <a:pt x="248" y="476"/>
                    <a:pt x="248" y="476"/>
                  </a:cubicBezTo>
                  <a:cubicBezTo>
                    <a:pt x="240" y="471"/>
                    <a:pt x="240" y="471"/>
                    <a:pt x="240" y="471"/>
                  </a:cubicBezTo>
                  <a:cubicBezTo>
                    <a:pt x="231" y="475"/>
                    <a:pt x="231" y="475"/>
                    <a:pt x="231" y="475"/>
                  </a:cubicBezTo>
                  <a:cubicBezTo>
                    <a:pt x="228" y="478"/>
                    <a:pt x="228" y="478"/>
                    <a:pt x="228" y="478"/>
                  </a:cubicBezTo>
                  <a:cubicBezTo>
                    <a:pt x="218" y="478"/>
                    <a:pt x="218" y="478"/>
                    <a:pt x="218" y="478"/>
                  </a:cubicBezTo>
                  <a:cubicBezTo>
                    <a:pt x="218" y="486"/>
                    <a:pt x="218" y="486"/>
                    <a:pt x="218" y="486"/>
                  </a:cubicBezTo>
                  <a:cubicBezTo>
                    <a:pt x="236" y="488"/>
                    <a:pt x="236" y="488"/>
                    <a:pt x="236" y="488"/>
                  </a:cubicBezTo>
                  <a:cubicBezTo>
                    <a:pt x="237" y="504"/>
                    <a:pt x="237" y="504"/>
                    <a:pt x="237" y="504"/>
                  </a:cubicBezTo>
                  <a:cubicBezTo>
                    <a:pt x="230" y="502"/>
                    <a:pt x="230" y="502"/>
                    <a:pt x="230" y="502"/>
                  </a:cubicBezTo>
                  <a:cubicBezTo>
                    <a:pt x="225" y="502"/>
                    <a:pt x="225" y="502"/>
                    <a:pt x="225" y="502"/>
                  </a:cubicBezTo>
                  <a:cubicBezTo>
                    <a:pt x="223" y="498"/>
                    <a:pt x="223" y="498"/>
                    <a:pt x="223" y="498"/>
                  </a:cubicBezTo>
                  <a:cubicBezTo>
                    <a:pt x="219" y="497"/>
                    <a:pt x="219" y="497"/>
                    <a:pt x="219" y="497"/>
                  </a:cubicBezTo>
                  <a:cubicBezTo>
                    <a:pt x="219" y="512"/>
                    <a:pt x="219" y="512"/>
                    <a:pt x="219" y="512"/>
                  </a:cubicBezTo>
                  <a:cubicBezTo>
                    <a:pt x="223" y="515"/>
                    <a:pt x="223" y="515"/>
                    <a:pt x="223" y="515"/>
                  </a:cubicBezTo>
                  <a:cubicBezTo>
                    <a:pt x="226" y="519"/>
                    <a:pt x="226" y="519"/>
                    <a:pt x="226" y="519"/>
                  </a:cubicBezTo>
                  <a:cubicBezTo>
                    <a:pt x="233" y="519"/>
                    <a:pt x="233" y="519"/>
                    <a:pt x="233" y="519"/>
                  </a:cubicBezTo>
                  <a:cubicBezTo>
                    <a:pt x="234" y="527"/>
                    <a:pt x="234" y="527"/>
                    <a:pt x="234" y="527"/>
                  </a:cubicBezTo>
                  <a:cubicBezTo>
                    <a:pt x="251" y="528"/>
                    <a:pt x="251" y="528"/>
                    <a:pt x="251" y="528"/>
                  </a:cubicBezTo>
                  <a:cubicBezTo>
                    <a:pt x="253" y="532"/>
                    <a:pt x="253" y="532"/>
                    <a:pt x="253" y="532"/>
                  </a:cubicBezTo>
                  <a:cubicBezTo>
                    <a:pt x="263" y="532"/>
                    <a:pt x="263" y="532"/>
                    <a:pt x="263" y="532"/>
                  </a:cubicBezTo>
                  <a:cubicBezTo>
                    <a:pt x="282" y="552"/>
                    <a:pt x="282" y="552"/>
                    <a:pt x="282" y="552"/>
                  </a:cubicBezTo>
                  <a:cubicBezTo>
                    <a:pt x="281" y="558"/>
                    <a:pt x="281" y="558"/>
                    <a:pt x="281" y="558"/>
                  </a:cubicBezTo>
                  <a:cubicBezTo>
                    <a:pt x="277" y="560"/>
                    <a:pt x="277" y="560"/>
                    <a:pt x="277" y="560"/>
                  </a:cubicBezTo>
                  <a:cubicBezTo>
                    <a:pt x="279" y="565"/>
                    <a:pt x="269" y="562"/>
                    <a:pt x="269" y="562"/>
                  </a:cubicBezTo>
                  <a:cubicBezTo>
                    <a:pt x="269" y="566"/>
                    <a:pt x="269" y="566"/>
                    <a:pt x="269" y="566"/>
                  </a:cubicBezTo>
                  <a:cubicBezTo>
                    <a:pt x="273" y="567"/>
                    <a:pt x="273" y="567"/>
                    <a:pt x="273" y="567"/>
                  </a:cubicBezTo>
                  <a:cubicBezTo>
                    <a:pt x="278" y="569"/>
                    <a:pt x="278" y="569"/>
                    <a:pt x="278" y="569"/>
                  </a:cubicBezTo>
                  <a:cubicBezTo>
                    <a:pt x="285" y="558"/>
                    <a:pt x="285" y="558"/>
                    <a:pt x="285" y="558"/>
                  </a:cubicBezTo>
                  <a:cubicBezTo>
                    <a:pt x="292" y="553"/>
                    <a:pt x="295" y="560"/>
                    <a:pt x="296" y="564"/>
                  </a:cubicBezTo>
                  <a:cubicBezTo>
                    <a:pt x="297" y="568"/>
                    <a:pt x="293" y="567"/>
                    <a:pt x="293" y="567"/>
                  </a:cubicBezTo>
                  <a:cubicBezTo>
                    <a:pt x="293" y="577"/>
                    <a:pt x="293" y="577"/>
                    <a:pt x="293" y="577"/>
                  </a:cubicBezTo>
                  <a:cubicBezTo>
                    <a:pt x="297" y="578"/>
                    <a:pt x="297" y="578"/>
                    <a:pt x="297" y="578"/>
                  </a:cubicBezTo>
                  <a:cubicBezTo>
                    <a:pt x="303" y="586"/>
                    <a:pt x="294" y="591"/>
                    <a:pt x="294" y="591"/>
                  </a:cubicBezTo>
                  <a:cubicBezTo>
                    <a:pt x="292" y="598"/>
                    <a:pt x="292" y="598"/>
                    <a:pt x="292" y="598"/>
                  </a:cubicBezTo>
                  <a:cubicBezTo>
                    <a:pt x="290" y="604"/>
                    <a:pt x="283" y="602"/>
                    <a:pt x="283" y="602"/>
                  </a:cubicBezTo>
                  <a:cubicBezTo>
                    <a:pt x="280" y="606"/>
                    <a:pt x="280" y="606"/>
                    <a:pt x="280" y="606"/>
                  </a:cubicBezTo>
                  <a:cubicBezTo>
                    <a:pt x="272" y="608"/>
                    <a:pt x="272" y="608"/>
                    <a:pt x="272" y="608"/>
                  </a:cubicBezTo>
                  <a:cubicBezTo>
                    <a:pt x="288" y="610"/>
                    <a:pt x="288" y="610"/>
                    <a:pt x="288" y="610"/>
                  </a:cubicBezTo>
                  <a:cubicBezTo>
                    <a:pt x="289" y="605"/>
                    <a:pt x="293" y="604"/>
                    <a:pt x="295" y="606"/>
                  </a:cubicBezTo>
                  <a:cubicBezTo>
                    <a:pt x="297" y="609"/>
                    <a:pt x="297" y="614"/>
                    <a:pt x="297" y="614"/>
                  </a:cubicBezTo>
                  <a:cubicBezTo>
                    <a:pt x="301" y="615"/>
                    <a:pt x="301" y="615"/>
                    <a:pt x="301" y="615"/>
                  </a:cubicBezTo>
                  <a:cubicBezTo>
                    <a:pt x="301" y="622"/>
                    <a:pt x="301" y="622"/>
                    <a:pt x="301" y="622"/>
                  </a:cubicBezTo>
                  <a:cubicBezTo>
                    <a:pt x="305" y="623"/>
                    <a:pt x="305" y="623"/>
                    <a:pt x="305" y="623"/>
                  </a:cubicBezTo>
                  <a:cubicBezTo>
                    <a:pt x="305" y="645"/>
                    <a:pt x="305" y="645"/>
                    <a:pt x="305" y="645"/>
                  </a:cubicBezTo>
                  <a:cubicBezTo>
                    <a:pt x="309" y="650"/>
                    <a:pt x="309" y="650"/>
                    <a:pt x="309" y="650"/>
                  </a:cubicBezTo>
                  <a:cubicBezTo>
                    <a:pt x="317" y="647"/>
                    <a:pt x="317" y="652"/>
                    <a:pt x="313" y="655"/>
                  </a:cubicBezTo>
                  <a:cubicBezTo>
                    <a:pt x="309" y="658"/>
                    <a:pt x="312" y="670"/>
                    <a:pt x="312" y="670"/>
                  </a:cubicBezTo>
                  <a:cubicBezTo>
                    <a:pt x="309" y="673"/>
                    <a:pt x="309" y="673"/>
                    <a:pt x="309" y="673"/>
                  </a:cubicBezTo>
                  <a:cubicBezTo>
                    <a:pt x="309" y="679"/>
                    <a:pt x="309" y="679"/>
                    <a:pt x="309" y="679"/>
                  </a:cubicBezTo>
                  <a:cubicBezTo>
                    <a:pt x="305" y="681"/>
                    <a:pt x="305" y="681"/>
                    <a:pt x="305" y="681"/>
                  </a:cubicBezTo>
                  <a:cubicBezTo>
                    <a:pt x="305" y="689"/>
                    <a:pt x="305" y="689"/>
                    <a:pt x="305" y="689"/>
                  </a:cubicBezTo>
                  <a:cubicBezTo>
                    <a:pt x="298" y="685"/>
                    <a:pt x="290" y="687"/>
                    <a:pt x="288" y="689"/>
                  </a:cubicBezTo>
                  <a:cubicBezTo>
                    <a:pt x="282" y="685"/>
                    <a:pt x="269" y="686"/>
                    <a:pt x="269" y="689"/>
                  </a:cubicBezTo>
                  <a:cubicBezTo>
                    <a:pt x="273" y="695"/>
                    <a:pt x="265" y="696"/>
                    <a:pt x="265" y="696"/>
                  </a:cubicBezTo>
                  <a:cubicBezTo>
                    <a:pt x="260" y="702"/>
                    <a:pt x="260" y="702"/>
                    <a:pt x="260" y="702"/>
                  </a:cubicBezTo>
                  <a:cubicBezTo>
                    <a:pt x="264" y="708"/>
                    <a:pt x="257" y="709"/>
                    <a:pt x="257" y="709"/>
                  </a:cubicBezTo>
                  <a:cubicBezTo>
                    <a:pt x="257" y="722"/>
                    <a:pt x="257" y="722"/>
                    <a:pt x="257" y="722"/>
                  </a:cubicBezTo>
                  <a:cubicBezTo>
                    <a:pt x="249" y="729"/>
                    <a:pt x="249" y="729"/>
                    <a:pt x="249" y="729"/>
                  </a:cubicBezTo>
                  <a:cubicBezTo>
                    <a:pt x="250" y="747"/>
                    <a:pt x="250" y="747"/>
                    <a:pt x="250" y="747"/>
                  </a:cubicBezTo>
                  <a:cubicBezTo>
                    <a:pt x="250" y="752"/>
                    <a:pt x="260" y="752"/>
                    <a:pt x="262" y="750"/>
                  </a:cubicBezTo>
                  <a:cubicBezTo>
                    <a:pt x="263" y="747"/>
                    <a:pt x="271" y="755"/>
                    <a:pt x="271" y="755"/>
                  </a:cubicBezTo>
                  <a:cubicBezTo>
                    <a:pt x="277" y="755"/>
                    <a:pt x="277" y="755"/>
                    <a:pt x="277" y="755"/>
                  </a:cubicBezTo>
                  <a:cubicBezTo>
                    <a:pt x="279" y="743"/>
                    <a:pt x="279" y="743"/>
                    <a:pt x="279" y="743"/>
                  </a:cubicBezTo>
                  <a:cubicBezTo>
                    <a:pt x="275" y="741"/>
                    <a:pt x="275" y="741"/>
                    <a:pt x="275" y="741"/>
                  </a:cubicBezTo>
                  <a:cubicBezTo>
                    <a:pt x="275" y="721"/>
                    <a:pt x="275" y="721"/>
                    <a:pt x="275" y="721"/>
                  </a:cubicBezTo>
                  <a:cubicBezTo>
                    <a:pt x="281" y="714"/>
                    <a:pt x="281" y="714"/>
                    <a:pt x="281" y="714"/>
                  </a:cubicBezTo>
                  <a:cubicBezTo>
                    <a:pt x="289" y="711"/>
                    <a:pt x="287" y="731"/>
                    <a:pt x="287" y="733"/>
                  </a:cubicBezTo>
                  <a:cubicBezTo>
                    <a:pt x="287" y="741"/>
                    <a:pt x="291" y="740"/>
                    <a:pt x="294" y="739"/>
                  </a:cubicBezTo>
                  <a:cubicBezTo>
                    <a:pt x="301" y="736"/>
                    <a:pt x="295" y="746"/>
                    <a:pt x="290" y="745"/>
                  </a:cubicBezTo>
                  <a:cubicBezTo>
                    <a:pt x="285" y="745"/>
                    <a:pt x="288" y="752"/>
                    <a:pt x="288" y="752"/>
                  </a:cubicBezTo>
                  <a:cubicBezTo>
                    <a:pt x="291" y="754"/>
                    <a:pt x="291" y="754"/>
                    <a:pt x="291" y="754"/>
                  </a:cubicBezTo>
                  <a:cubicBezTo>
                    <a:pt x="285" y="758"/>
                    <a:pt x="285" y="758"/>
                    <a:pt x="285" y="758"/>
                  </a:cubicBezTo>
                  <a:cubicBezTo>
                    <a:pt x="280" y="764"/>
                    <a:pt x="280" y="764"/>
                    <a:pt x="280" y="764"/>
                  </a:cubicBezTo>
                  <a:cubicBezTo>
                    <a:pt x="273" y="762"/>
                    <a:pt x="273" y="762"/>
                    <a:pt x="273" y="762"/>
                  </a:cubicBezTo>
                  <a:cubicBezTo>
                    <a:pt x="265" y="762"/>
                    <a:pt x="265" y="762"/>
                    <a:pt x="265" y="762"/>
                  </a:cubicBezTo>
                  <a:cubicBezTo>
                    <a:pt x="263" y="757"/>
                    <a:pt x="263" y="757"/>
                    <a:pt x="263" y="757"/>
                  </a:cubicBezTo>
                  <a:cubicBezTo>
                    <a:pt x="258" y="756"/>
                    <a:pt x="258" y="756"/>
                    <a:pt x="258" y="756"/>
                  </a:cubicBezTo>
                  <a:cubicBezTo>
                    <a:pt x="258" y="766"/>
                    <a:pt x="258" y="766"/>
                    <a:pt x="258" y="766"/>
                  </a:cubicBezTo>
                  <a:cubicBezTo>
                    <a:pt x="254" y="770"/>
                    <a:pt x="254" y="770"/>
                    <a:pt x="254" y="770"/>
                  </a:cubicBezTo>
                  <a:cubicBezTo>
                    <a:pt x="246" y="778"/>
                    <a:pt x="246" y="778"/>
                    <a:pt x="246" y="778"/>
                  </a:cubicBezTo>
                  <a:cubicBezTo>
                    <a:pt x="257" y="778"/>
                    <a:pt x="245" y="785"/>
                    <a:pt x="242" y="785"/>
                  </a:cubicBezTo>
                  <a:cubicBezTo>
                    <a:pt x="248" y="787"/>
                    <a:pt x="242" y="793"/>
                    <a:pt x="226" y="789"/>
                  </a:cubicBezTo>
                  <a:cubicBezTo>
                    <a:pt x="226" y="793"/>
                    <a:pt x="226" y="793"/>
                    <a:pt x="226" y="793"/>
                  </a:cubicBezTo>
                  <a:cubicBezTo>
                    <a:pt x="221" y="794"/>
                    <a:pt x="221" y="794"/>
                    <a:pt x="221" y="794"/>
                  </a:cubicBezTo>
                  <a:cubicBezTo>
                    <a:pt x="226" y="799"/>
                    <a:pt x="226" y="799"/>
                    <a:pt x="226" y="799"/>
                  </a:cubicBezTo>
                  <a:cubicBezTo>
                    <a:pt x="231" y="800"/>
                    <a:pt x="231" y="800"/>
                    <a:pt x="231" y="800"/>
                  </a:cubicBezTo>
                  <a:cubicBezTo>
                    <a:pt x="229" y="812"/>
                    <a:pt x="229" y="812"/>
                    <a:pt x="229" y="812"/>
                  </a:cubicBezTo>
                  <a:cubicBezTo>
                    <a:pt x="229" y="820"/>
                    <a:pt x="207" y="814"/>
                    <a:pt x="205" y="812"/>
                  </a:cubicBezTo>
                  <a:cubicBezTo>
                    <a:pt x="204" y="824"/>
                    <a:pt x="204" y="824"/>
                    <a:pt x="204" y="824"/>
                  </a:cubicBezTo>
                  <a:cubicBezTo>
                    <a:pt x="200" y="825"/>
                    <a:pt x="200" y="825"/>
                    <a:pt x="200" y="825"/>
                  </a:cubicBezTo>
                  <a:cubicBezTo>
                    <a:pt x="201" y="833"/>
                    <a:pt x="201" y="833"/>
                    <a:pt x="201" y="833"/>
                  </a:cubicBezTo>
                  <a:cubicBezTo>
                    <a:pt x="200" y="845"/>
                    <a:pt x="200" y="845"/>
                    <a:pt x="200" y="845"/>
                  </a:cubicBezTo>
                  <a:cubicBezTo>
                    <a:pt x="208" y="843"/>
                    <a:pt x="208" y="843"/>
                    <a:pt x="208" y="843"/>
                  </a:cubicBezTo>
                  <a:cubicBezTo>
                    <a:pt x="208" y="848"/>
                    <a:pt x="208" y="848"/>
                    <a:pt x="208" y="848"/>
                  </a:cubicBezTo>
                  <a:cubicBezTo>
                    <a:pt x="226" y="849"/>
                    <a:pt x="226" y="849"/>
                    <a:pt x="226" y="849"/>
                  </a:cubicBezTo>
                  <a:cubicBezTo>
                    <a:pt x="252" y="821"/>
                    <a:pt x="252" y="821"/>
                    <a:pt x="252" y="821"/>
                  </a:cubicBezTo>
                  <a:cubicBezTo>
                    <a:pt x="267" y="818"/>
                    <a:pt x="267" y="818"/>
                    <a:pt x="267" y="818"/>
                  </a:cubicBezTo>
                  <a:cubicBezTo>
                    <a:pt x="268" y="811"/>
                    <a:pt x="275" y="819"/>
                    <a:pt x="275" y="819"/>
                  </a:cubicBezTo>
                  <a:cubicBezTo>
                    <a:pt x="281" y="818"/>
                    <a:pt x="283" y="823"/>
                    <a:pt x="283" y="823"/>
                  </a:cubicBezTo>
                  <a:cubicBezTo>
                    <a:pt x="291" y="824"/>
                    <a:pt x="291" y="824"/>
                    <a:pt x="291" y="824"/>
                  </a:cubicBezTo>
                  <a:cubicBezTo>
                    <a:pt x="299" y="826"/>
                    <a:pt x="294" y="827"/>
                    <a:pt x="295" y="830"/>
                  </a:cubicBezTo>
                  <a:cubicBezTo>
                    <a:pt x="295" y="834"/>
                    <a:pt x="299" y="833"/>
                    <a:pt x="299" y="833"/>
                  </a:cubicBezTo>
                  <a:cubicBezTo>
                    <a:pt x="300" y="824"/>
                    <a:pt x="300" y="824"/>
                    <a:pt x="300" y="824"/>
                  </a:cubicBezTo>
                  <a:cubicBezTo>
                    <a:pt x="304" y="824"/>
                    <a:pt x="304" y="824"/>
                    <a:pt x="304" y="824"/>
                  </a:cubicBezTo>
                  <a:cubicBezTo>
                    <a:pt x="300" y="820"/>
                    <a:pt x="300" y="820"/>
                    <a:pt x="300" y="820"/>
                  </a:cubicBezTo>
                  <a:cubicBezTo>
                    <a:pt x="293" y="816"/>
                    <a:pt x="293" y="816"/>
                    <a:pt x="293" y="816"/>
                  </a:cubicBezTo>
                  <a:cubicBezTo>
                    <a:pt x="285" y="813"/>
                    <a:pt x="285" y="813"/>
                    <a:pt x="285" y="813"/>
                  </a:cubicBezTo>
                  <a:cubicBezTo>
                    <a:pt x="279" y="806"/>
                    <a:pt x="286" y="807"/>
                    <a:pt x="291" y="808"/>
                  </a:cubicBezTo>
                  <a:cubicBezTo>
                    <a:pt x="300" y="808"/>
                    <a:pt x="300" y="808"/>
                    <a:pt x="300" y="808"/>
                  </a:cubicBezTo>
                  <a:cubicBezTo>
                    <a:pt x="300" y="808"/>
                    <a:pt x="310" y="821"/>
                    <a:pt x="310" y="824"/>
                  </a:cubicBezTo>
                  <a:cubicBezTo>
                    <a:pt x="310" y="828"/>
                    <a:pt x="315" y="828"/>
                    <a:pt x="315" y="828"/>
                  </a:cubicBezTo>
                  <a:cubicBezTo>
                    <a:pt x="321" y="828"/>
                    <a:pt x="321" y="828"/>
                    <a:pt x="321" y="828"/>
                  </a:cubicBezTo>
                  <a:cubicBezTo>
                    <a:pt x="323" y="832"/>
                    <a:pt x="323" y="832"/>
                    <a:pt x="323" y="832"/>
                  </a:cubicBezTo>
                  <a:cubicBezTo>
                    <a:pt x="329" y="832"/>
                    <a:pt x="329" y="832"/>
                    <a:pt x="329" y="832"/>
                  </a:cubicBezTo>
                  <a:cubicBezTo>
                    <a:pt x="331" y="837"/>
                    <a:pt x="331" y="837"/>
                    <a:pt x="331" y="837"/>
                  </a:cubicBezTo>
                  <a:cubicBezTo>
                    <a:pt x="343" y="837"/>
                    <a:pt x="343" y="837"/>
                    <a:pt x="343" y="837"/>
                  </a:cubicBezTo>
                  <a:cubicBezTo>
                    <a:pt x="343" y="830"/>
                    <a:pt x="343" y="830"/>
                    <a:pt x="343" y="830"/>
                  </a:cubicBezTo>
                  <a:cubicBezTo>
                    <a:pt x="332" y="828"/>
                    <a:pt x="332" y="828"/>
                    <a:pt x="332" y="828"/>
                  </a:cubicBezTo>
                  <a:cubicBezTo>
                    <a:pt x="331" y="822"/>
                    <a:pt x="331" y="822"/>
                    <a:pt x="331" y="822"/>
                  </a:cubicBezTo>
                  <a:cubicBezTo>
                    <a:pt x="323" y="820"/>
                    <a:pt x="323" y="820"/>
                    <a:pt x="323" y="820"/>
                  </a:cubicBezTo>
                  <a:cubicBezTo>
                    <a:pt x="321" y="808"/>
                    <a:pt x="325" y="805"/>
                    <a:pt x="329" y="810"/>
                  </a:cubicBezTo>
                  <a:cubicBezTo>
                    <a:pt x="333" y="811"/>
                    <a:pt x="333" y="811"/>
                    <a:pt x="333" y="811"/>
                  </a:cubicBezTo>
                  <a:cubicBezTo>
                    <a:pt x="331" y="801"/>
                    <a:pt x="331" y="801"/>
                    <a:pt x="331" y="801"/>
                  </a:cubicBezTo>
                  <a:cubicBezTo>
                    <a:pt x="336" y="799"/>
                    <a:pt x="336" y="799"/>
                    <a:pt x="336" y="799"/>
                  </a:cubicBezTo>
                  <a:cubicBezTo>
                    <a:pt x="335" y="785"/>
                    <a:pt x="335" y="785"/>
                    <a:pt x="335" y="785"/>
                  </a:cubicBezTo>
                  <a:cubicBezTo>
                    <a:pt x="331" y="784"/>
                    <a:pt x="331" y="784"/>
                    <a:pt x="331" y="784"/>
                  </a:cubicBezTo>
                  <a:cubicBezTo>
                    <a:pt x="331" y="779"/>
                    <a:pt x="331" y="779"/>
                    <a:pt x="331" y="779"/>
                  </a:cubicBezTo>
                  <a:cubicBezTo>
                    <a:pt x="347" y="780"/>
                    <a:pt x="347" y="780"/>
                    <a:pt x="347" y="780"/>
                  </a:cubicBezTo>
                  <a:cubicBezTo>
                    <a:pt x="346" y="771"/>
                    <a:pt x="348" y="767"/>
                    <a:pt x="348" y="767"/>
                  </a:cubicBezTo>
                  <a:cubicBezTo>
                    <a:pt x="353" y="767"/>
                    <a:pt x="353" y="767"/>
                    <a:pt x="353" y="767"/>
                  </a:cubicBezTo>
                  <a:cubicBezTo>
                    <a:pt x="353" y="770"/>
                    <a:pt x="353" y="770"/>
                    <a:pt x="353" y="770"/>
                  </a:cubicBezTo>
                  <a:cubicBezTo>
                    <a:pt x="374" y="772"/>
                    <a:pt x="374" y="772"/>
                    <a:pt x="374" y="772"/>
                  </a:cubicBezTo>
                  <a:cubicBezTo>
                    <a:pt x="388" y="756"/>
                    <a:pt x="388" y="756"/>
                    <a:pt x="388" y="756"/>
                  </a:cubicBezTo>
                  <a:cubicBezTo>
                    <a:pt x="387" y="755"/>
                    <a:pt x="389" y="754"/>
                    <a:pt x="388" y="752"/>
                  </a:cubicBezTo>
                  <a:cubicBezTo>
                    <a:pt x="386" y="750"/>
                    <a:pt x="383" y="752"/>
                    <a:pt x="380" y="750"/>
                  </a:cubicBezTo>
                  <a:cubicBezTo>
                    <a:pt x="377" y="748"/>
                    <a:pt x="380" y="737"/>
                    <a:pt x="379" y="734"/>
                  </a:cubicBezTo>
                  <a:cubicBezTo>
                    <a:pt x="379" y="731"/>
                    <a:pt x="391" y="727"/>
                    <a:pt x="389" y="733"/>
                  </a:cubicBezTo>
                  <a:cubicBezTo>
                    <a:pt x="387" y="739"/>
                    <a:pt x="389" y="742"/>
                    <a:pt x="389" y="742"/>
                  </a:cubicBezTo>
                  <a:cubicBezTo>
                    <a:pt x="397" y="734"/>
                    <a:pt x="404" y="743"/>
                    <a:pt x="404" y="745"/>
                  </a:cubicBezTo>
                  <a:cubicBezTo>
                    <a:pt x="403" y="747"/>
                    <a:pt x="408" y="749"/>
                    <a:pt x="412" y="747"/>
                  </a:cubicBezTo>
                  <a:cubicBezTo>
                    <a:pt x="415" y="745"/>
                    <a:pt x="419" y="753"/>
                    <a:pt x="418" y="757"/>
                  </a:cubicBezTo>
                  <a:cubicBezTo>
                    <a:pt x="416" y="761"/>
                    <a:pt x="404" y="760"/>
                    <a:pt x="404" y="756"/>
                  </a:cubicBezTo>
                  <a:cubicBezTo>
                    <a:pt x="403" y="752"/>
                    <a:pt x="401" y="754"/>
                    <a:pt x="400" y="756"/>
                  </a:cubicBezTo>
                  <a:cubicBezTo>
                    <a:pt x="398" y="758"/>
                    <a:pt x="392" y="759"/>
                    <a:pt x="389" y="757"/>
                  </a:cubicBezTo>
                  <a:cubicBezTo>
                    <a:pt x="388" y="757"/>
                    <a:pt x="388" y="756"/>
                    <a:pt x="388" y="756"/>
                  </a:cubicBezTo>
                  <a:cubicBezTo>
                    <a:pt x="374" y="772"/>
                    <a:pt x="374" y="772"/>
                    <a:pt x="374" y="772"/>
                  </a:cubicBezTo>
                  <a:cubicBezTo>
                    <a:pt x="375" y="772"/>
                    <a:pt x="375" y="772"/>
                    <a:pt x="375" y="772"/>
                  </a:cubicBezTo>
                  <a:cubicBezTo>
                    <a:pt x="383" y="777"/>
                    <a:pt x="379" y="783"/>
                    <a:pt x="376" y="785"/>
                  </a:cubicBezTo>
                  <a:cubicBezTo>
                    <a:pt x="373" y="786"/>
                    <a:pt x="369" y="786"/>
                    <a:pt x="369" y="786"/>
                  </a:cubicBezTo>
                  <a:cubicBezTo>
                    <a:pt x="367" y="789"/>
                    <a:pt x="367" y="789"/>
                    <a:pt x="367" y="789"/>
                  </a:cubicBezTo>
                  <a:cubicBezTo>
                    <a:pt x="350" y="790"/>
                    <a:pt x="350" y="790"/>
                    <a:pt x="350" y="790"/>
                  </a:cubicBezTo>
                  <a:cubicBezTo>
                    <a:pt x="349" y="797"/>
                    <a:pt x="349" y="797"/>
                    <a:pt x="349" y="797"/>
                  </a:cubicBezTo>
                  <a:cubicBezTo>
                    <a:pt x="340" y="795"/>
                    <a:pt x="337" y="805"/>
                    <a:pt x="339" y="810"/>
                  </a:cubicBezTo>
                  <a:cubicBezTo>
                    <a:pt x="341" y="814"/>
                    <a:pt x="339" y="818"/>
                    <a:pt x="339" y="818"/>
                  </a:cubicBezTo>
                  <a:cubicBezTo>
                    <a:pt x="346" y="822"/>
                    <a:pt x="346" y="822"/>
                    <a:pt x="346" y="822"/>
                  </a:cubicBezTo>
                  <a:cubicBezTo>
                    <a:pt x="355" y="819"/>
                    <a:pt x="355" y="819"/>
                    <a:pt x="355" y="819"/>
                  </a:cubicBezTo>
                  <a:cubicBezTo>
                    <a:pt x="357" y="812"/>
                    <a:pt x="363" y="811"/>
                    <a:pt x="368" y="807"/>
                  </a:cubicBezTo>
                  <a:cubicBezTo>
                    <a:pt x="373" y="803"/>
                    <a:pt x="382" y="814"/>
                    <a:pt x="379" y="820"/>
                  </a:cubicBezTo>
                  <a:cubicBezTo>
                    <a:pt x="377" y="825"/>
                    <a:pt x="377" y="827"/>
                    <a:pt x="377" y="827"/>
                  </a:cubicBezTo>
                  <a:cubicBezTo>
                    <a:pt x="377" y="833"/>
                    <a:pt x="377" y="833"/>
                    <a:pt x="377" y="833"/>
                  </a:cubicBezTo>
                  <a:cubicBezTo>
                    <a:pt x="371" y="836"/>
                    <a:pt x="371" y="836"/>
                    <a:pt x="371" y="836"/>
                  </a:cubicBezTo>
                  <a:cubicBezTo>
                    <a:pt x="365" y="839"/>
                    <a:pt x="365" y="839"/>
                    <a:pt x="365" y="839"/>
                  </a:cubicBezTo>
                  <a:cubicBezTo>
                    <a:pt x="365" y="842"/>
                    <a:pt x="365" y="842"/>
                    <a:pt x="365" y="842"/>
                  </a:cubicBezTo>
                  <a:cubicBezTo>
                    <a:pt x="347" y="842"/>
                    <a:pt x="347" y="842"/>
                    <a:pt x="347" y="842"/>
                  </a:cubicBezTo>
                  <a:cubicBezTo>
                    <a:pt x="343" y="845"/>
                    <a:pt x="343" y="845"/>
                    <a:pt x="343" y="845"/>
                  </a:cubicBezTo>
                  <a:cubicBezTo>
                    <a:pt x="335" y="846"/>
                    <a:pt x="335" y="846"/>
                    <a:pt x="335" y="846"/>
                  </a:cubicBezTo>
                  <a:cubicBezTo>
                    <a:pt x="332" y="850"/>
                    <a:pt x="332" y="850"/>
                    <a:pt x="332" y="850"/>
                  </a:cubicBezTo>
                  <a:cubicBezTo>
                    <a:pt x="326" y="851"/>
                    <a:pt x="326" y="851"/>
                    <a:pt x="326" y="851"/>
                  </a:cubicBezTo>
                  <a:cubicBezTo>
                    <a:pt x="326" y="851"/>
                    <a:pt x="316" y="855"/>
                    <a:pt x="320" y="861"/>
                  </a:cubicBezTo>
                  <a:cubicBezTo>
                    <a:pt x="324" y="866"/>
                    <a:pt x="303" y="866"/>
                    <a:pt x="299" y="858"/>
                  </a:cubicBezTo>
                  <a:cubicBezTo>
                    <a:pt x="297" y="865"/>
                    <a:pt x="290" y="859"/>
                    <a:pt x="290" y="859"/>
                  </a:cubicBezTo>
                  <a:cubicBezTo>
                    <a:pt x="283" y="857"/>
                    <a:pt x="283" y="857"/>
                    <a:pt x="283" y="857"/>
                  </a:cubicBezTo>
                  <a:cubicBezTo>
                    <a:pt x="282" y="847"/>
                    <a:pt x="282" y="847"/>
                    <a:pt x="282" y="847"/>
                  </a:cubicBezTo>
                  <a:cubicBezTo>
                    <a:pt x="281" y="840"/>
                    <a:pt x="268" y="840"/>
                    <a:pt x="269" y="845"/>
                  </a:cubicBezTo>
                  <a:cubicBezTo>
                    <a:pt x="269" y="849"/>
                    <a:pt x="245" y="847"/>
                    <a:pt x="245" y="847"/>
                  </a:cubicBezTo>
                  <a:cubicBezTo>
                    <a:pt x="237" y="851"/>
                    <a:pt x="237" y="851"/>
                    <a:pt x="237" y="851"/>
                  </a:cubicBezTo>
                  <a:cubicBezTo>
                    <a:pt x="230" y="855"/>
                    <a:pt x="230" y="855"/>
                    <a:pt x="230" y="855"/>
                  </a:cubicBezTo>
                  <a:cubicBezTo>
                    <a:pt x="229" y="858"/>
                    <a:pt x="229" y="858"/>
                    <a:pt x="229" y="858"/>
                  </a:cubicBezTo>
                  <a:cubicBezTo>
                    <a:pt x="217" y="859"/>
                    <a:pt x="217" y="859"/>
                    <a:pt x="217" y="859"/>
                  </a:cubicBezTo>
                  <a:cubicBezTo>
                    <a:pt x="212" y="862"/>
                    <a:pt x="212" y="862"/>
                    <a:pt x="212" y="862"/>
                  </a:cubicBezTo>
                  <a:cubicBezTo>
                    <a:pt x="210" y="858"/>
                    <a:pt x="210" y="858"/>
                    <a:pt x="210" y="858"/>
                  </a:cubicBezTo>
                  <a:cubicBezTo>
                    <a:pt x="204" y="858"/>
                    <a:pt x="204" y="858"/>
                    <a:pt x="204" y="858"/>
                  </a:cubicBezTo>
                  <a:cubicBezTo>
                    <a:pt x="199" y="866"/>
                    <a:pt x="199" y="866"/>
                    <a:pt x="199" y="866"/>
                  </a:cubicBezTo>
                  <a:cubicBezTo>
                    <a:pt x="185" y="866"/>
                    <a:pt x="172" y="874"/>
                    <a:pt x="173" y="878"/>
                  </a:cubicBezTo>
                  <a:cubicBezTo>
                    <a:pt x="174" y="881"/>
                    <a:pt x="168" y="884"/>
                    <a:pt x="168" y="884"/>
                  </a:cubicBezTo>
                  <a:cubicBezTo>
                    <a:pt x="162" y="886"/>
                    <a:pt x="162" y="886"/>
                    <a:pt x="162" y="886"/>
                  </a:cubicBezTo>
                  <a:cubicBezTo>
                    <a:pt x="158" y="893"/>
                    <a:pt x="158" y="893"/>
                    <a:pt x="158" y="893"/>
                  </a:cubicBezTo>
                  <a:cubicBezTo>
                    <a:pt x="150" y="895"/>
                    <a:pt x="150" y="895"/>
                    <a:pt x="150" y="895"/>
                  </a:cubicBezTo>
                  <a:cubicBezTo>
                    <a:pt x="148" y="909"/>
                    <a:pt x="148" y="909"/>
                    <a:pt x="148" y="909"/>
                  </a:cubicBezTo>
                  <a:cubicBezTo>
                    <a:pt x="144" y="912"/>
                    <a:pt x="144" y="912"/>
                    <a:pt x="144" y="912"/>
                  </a:cubicBezTo>
                  <a:cubicBezTo>
                    <a:pt x="144" y="918"/>
                    <a:pt x="144" y="918"/>
                    <a:pt x="144" y="918"/>
                  </a:cubicBezTo>
                  <a:cubicBezTo>
                    <a:pt x="140" y="920"/>
                    <a:pt x="140" y="920"/>
                    <a:pt x="140" y="920"/>
                  </a:cubicBezTo>
                  <a:cubicBezTo>
                    <a:pt x="140" y="923"/>
                    <a:pt x="140" y="923"/>
                    <a:pt x="140" y="923"/>
                  </a:cubicBezTo>
                  <a:cubicBezTo>
                    <a:pt x="133" y="924"/>
                    <a:pt x="133" y="924"/>
                    <a:pt x="133" y="924"/>
                  </a:cubicBezTo>
                  <a:cubicBezTo>
                    <a:pt x="137" y="934"/>
                    <a:pt x="137" y="934"/>
                    <a:pt x="137" y="934"/>
                  </a:cubicBezTo>
                  <a:cubicBezTo>
                    <a:pt x="142" y="936"/>
                    <a:pt x="142" y="936"/>
                    <a:pt x="142" y="936"/>
                  </a:cubicBezTo>
                  <a:cubicBezTo>
                    <a:pt x="152" y="938"/>
                    <a:pt x="148" y="949"/>
                    <a:pt x="148" y="949"/>
                  </a:cubicBezTo>
                  <a:cubicBezTo>
                    <a:pt x="153" y="950"/>
                    <a:pt x="153" y="950"/>
                    <a:pt x="153" y="950"/>
                  </a:cubicBezTo>
                  <a:cubicBezTo>
                    <a:pt x="156" y="957"/>
                    <a:pt x="156" y="957"/>
                    <a:pt x="156" y="957"/>
                  </a:cubicBezTo>
                  <a:cubicBezTo>
                    <a:pt x="161" y="968"/>
                    <a:pt x="161" y="968"/>
                    <a:pt x="161" y="968"/>
                  </a:cubicBezTo>
                  <a:cubicBezTo>
                    <a:pt x="163" y="976"/>
                    <a:pt x="169" y="974"/>
                    <a:pt x="172" y="974"/>
                  </a:cubicBezTo>
                  <a:cubicBezTo>
                    <a:pt x="174" y="973"/>
                    <a:pt x="177" y="982"/>
                    <a:pt x="177" y="982"/>
                  </a:cubicBezTo>
                  <a:cubicBezTo>
                    <a:pt x="204" y="982"/>
                    <a:pt x="204" y="982"/>
                    <a:pt x="204" y="982"/>
                  </a:cubicBezTo>
                  <a:cubicBezTo>
                    <a:pt x="204" y="982"/>
                    <a:pt x="202" y="985"/>
                    <a:pt x="207" y="986"/>
                  </a:cubicBezTo>
                  <a:cubicBezTo>
                    <a:pt x="212" y="988"/>
                    <a:pt x="242" y="989"/>
                    <a:pt x="244" y="987"/>
                  </a:cubicBezTo>
                  <a:cubicBezTo>
                    <a:pt x="242" y="981"/>
                    <a:pt x="260" y="980"/>
                    <a:pt x="267" y="985"/>
                  </a:cubicBezTo>
                  <a:cubicBezTo>
                    <a:pt x="275" y="990"/>
                    <a:pt x="285" y="987"/>
                    <a:pt x="285" y="987"/>
                  </a:cubicBezTo>
                  <a:cubicBezTo>
                    <a:pt x="295" y="999"/>
                    <a:pt x="295" y="999"/>
                    <a:pt x="295" y="999"/>
                  </a:cubicBezTo>
                  <a:cubicBezTo>
                    <a:pt x="301" y="1014"/>
                    <a:pt x="301" y="1014"/>
                    <a:pt x="301" y="1014"/>
                  </a:cubicBezTo>
                  <a:cubicBezTo>
                    <a:pt x="313" y="1017"/>
                    <a:pt x="313" y="1017"/>
                    <a:pt x="313" y="1017"/>
                  </a:cubicBezTo>
                  <a:cubicBezTo>
                    <a:pt x="321" y="1019"/>
                    <a:pt x="321" y="1019"/>
                    <a:pt x="321" y="1019"/>
                  </a:cubicBezTo>
                  <a:cubicBezTo>
                    <a:pt x="323" y="1031"/>
                    <a:pt x="323" y="1031"/>
                    <a:pt x="323" y="1031"/>
                  </a:cubicBezTo>
                  <a:cubicBezTo>
                    <a:pt x="329" y="1032"/>
                    <a:pt x="329" y="1032"/>
                    <a:pt x="329" y="1032"/>
                  </a:cubicBezTo>
                  <a:cubicBezTo>
                    <a:pt x="331" y="1039"/>
                    <a:pt x="331" y="1039"/>
                    <a:pt x="331" y="1039"/>
                  </a:cubicBezTo>
                  <a:cubicBezTo>
                    <a:pt x="339" y="1044"/>
                    <a:pt x="329" y="1056"/>
                    <a:pt x="329" y="1056"/>
                  </a:cubicBezTo>
                  <a:cubicBezTo>
                    <a:pt x="329" y="1071"/>
                    <a:pt x="329" y="1071"/>
                    <a:pt x="329" y="1071"/>
                  </a:cubicBezTo>
                  <a:cubicBezTo>
                    <a:pt x="335" y="1073"/>
                    <a:pt x="335" y="1073"/>
                    <a:pt x="335" y="1073"/>
                  </a:cubicBezTo>
                  <a:cubicBezTo>
                    <a:pt x="334" y="1079"/>
                    <a:pt x="334" y="1079"/>
                    <a:pt x="334" y="1079"/>
                  </a:cubicBezTo>
                  <a:cubicBezTo>
                    <a:pt x="343" y="1088"/>
                    <a:pt x="343" y="1088"/>
                    <a:pt x="343" y="1088"/>
                  </a:cubicBezTo>
                  <a:cubicBezTo>
                    <a:pt x="353" y="1088"/>
                    <a:pt x="353" y="1088"/>
                    <a:pt x="353" y="1088"/>
                  </a:cubicBezTo>
                  <a:cubicBezTo>
                    <a:pt x="378" y="1115"/>
                    <a:pt x="378" y="1115"/>
                    <a:pt x="378" y="1115"/>
                  </a:cubicBezTo>
                  <a:cubicBezTo>
                    <a:pt x="398" y="1121"/>
                    <a:pt x="398" y="1121"/>
                    <a:pt x="398" y="1121"/>
                  </a:cubicBezTo>
                  <a:cubicBezTo>
                    <a:pt x="401" y="1132"/>
                    <a:pt x="401" y="1132"/>
                    <a:pt x="401" y="1132"/>
                  </a:cubicBezTo>
                  <a:cubicBezTo>
                    <a:pt x="406" y="1131"/>
                    <a:pt x="406" y="1131"/>
                    <a:pt x="406" y="1131"/>
                  </a:cubicBezTo>
                  <a:cubicBezTo>
                    <a:pt x="410" y="1128"/>
                    <a:pt x="410" y="1128"/>
                    <a:pt x="410" y="1128"/>
                  </a:cubicBezTo>
                  <a:cubicBezTo>
                    <a:pt x="426" y="1127"/>
                    <a:pt x="426" y="1127"/>
                    <a:pt x="426" y="1127"/>
                  </a:cubicBezTo>
                  <a:cubicBezTo>
                    <a:pt x="434" y="1120"/>
                    <a:pt x="434" y="1120"/>
                    <a:pt x="434" y="1120"/>
                  </a:cubicBezTo>
                  <a:cubicBezTo>
                    <a:pt x="443" y="1119"/>
                    <a:pt x="443" y="1119"/>
                    <a:pt x="443" y="1119"/>
                  </a:cubicBezTo>
                  <a:cubicBezTo>
                    <a:pt x="517" y="1056"/>
                    <a:pt x="517" y="1056"/>
                    <a:pt x="517" y="1056"/>
                  </a:cubicBezTo>
                  <a:cubicBezTo>
                    <a:pt x="510" y="1052"/>
                    <a:pt x="510" y="1052"/>
                    <a:pt x="510" y="1052"/>
                  </a:cubicBezTo>
                  <a:cubicBezTo>
                    <a:pt x="510" y="1037"/>
                    <a:pt x="510" y="1037"/>
                    <a:pt x="510" y="1037"/>
                  </a:cubicBezTo>
                  <a:cubicBezTo>
                    <a:pt x="522" y="1028"/>
                    <a:pt x="523" y="1013"/>
                    <a:pt x="511" y="1011"/>
                  </a:cubicBezTo>
                  <a:cubicBezTo>
                    <a:pt x="503" y="1010"/>
                    <a:pt x="507" y="1001"/>
                    <a:pt x="515" y="1000"/>
                  </a:cubicBezTo>
                  <a:cubicBezTo>
                    <a:pt x="519" y="998"/>
                    <a:pt x="519" y="998"/>
                    <a:pt x="519" y="998"/>
                  </a:cubicBezTo>
                  <a:cubicBezTo>
                    <a:pt x="519" y="992"/>
                    <a:pt x="519" y="992"/>
                    <a:pt x="519" y="992"/>
                  </a:cubicBezTo>
                  <a:cubicBezTo>
                    <a:pt x="535" y="978"/>
                    <a:pt x="535" y="978"/>
                    <a:pt x="535" y="978"/>
                  </a:cubicBezTo>
                  <a:cubicBezTo>
                    <a:pt x="535" y="967"/>
                    <a:pt x="535" y="967"/>
                    <a:pt x="535" y="967"/>
                  </a:cubicBezTo>
                  <a:cubicBezTo>
                    <a:pt x="502" y="939"/>
                    <a:pt x="502" y="939"/>
                    <a:pt x="502" y="939"/>
                  </a:cubicBezTo>
                  <a:cubicBezTo>
                    <a:pt x="487" y="934"/>
                    <a:pt x="502" y="901"/>
                    <a:pt x="511" y="902"/>
                  </a:cubicBezTo>
                  <a:cubicBezTo>
                    <a:pt x="521" y="903"/>
                    <a:pt x="511" y="852"/>
                    <a:pt x="511" y="852"/>
                  </a:cubicBezTo>
                  <a:cubicBezTo>
                    <a:pt x="506" y="849"/>
                    <a:pt x="506" y="849"/>
                    <a:pt x="506" y="849"/>
                  </a:cubicBezTo>
                  <a:cubicBezTo>
                    <a:pt x="507" y="833"/>
                    <a:pt x="507" y="833"/>
                    <a:pt x="507" y="833"/>
                  </a:cubicBezTo>
                  <a:cubicBezTo>
                    <a:pt x="500" y="833"/>
                    <a:pt x="500" y="833"/>
                    <a:pt x="500" y="833"/>
                  </a:cubicBezTo>
                  <a:cubicBezTo>
                    <a:pt x="488" y="849"/>
                    <a:pt x="488" y="849"/>
                    <a:pt x="488" y="849"/>
                  </a:cubicBezTo>
                  <a:cubicBezTo>
                    <a:pt x="484" y="860"/>
                    <a:pt x="484" y="860"/>
                    <a:pt x="484" y="860"/>
                  </a:cubicBezTo>
                  <a:cubicBezTo>
                    <a:pt x="483" y="874"/>
                    <a:pt x="442" y="871"/>
                    <a:pt x="440" y="869"/>
                  </a:cubicBezTo>
                  <a:cubicBezTo>
                    <a:pt x="438" y="867"/>
                    <a:pt x="424" y="861"/>
                    <a:pt x="424" y="861"/>
                  </a:cubicBezTo>
                  <a:cubicBezTo>
                    <a:pt x="424" y="861"/>
                    <a:pt x="413" y="852"/>
                    <a:pt x="411" y="855"/>
                  </a:cubicBezTo>
                  <a:cubicBezTo>
                    <a:pt x="409" y="857"/>
                    <a:pt x="400" y="851"/>
                    <a:pt x="400" y="853"/>
                  </a:cubicBezTo>
                  <a:cubicBezTo>
                    <a:pt x="400" y="855"/>
                    <a:pt x="391" y="849"/>
                    <a:pt x="391" y="849"/>
                  </a:cubicBezTo>
                  <a:cubicBezTo>
                    <a:pt x="378" y="844"/>
                    <a:pt x="378" y="844"/>
                    <a:pt x="378" y="844"/>
                  </a:cubicBezTo>
                  <a:cubicBezTo>
                    <a:pt x="388" y="842"/>
                    <a:pt x="388" y="842"/>
                    <a:pt x="388" y="842"/>
                  </a:cubicBezTo>
                  <a:cubicBezTo>
                    <a:pt x="386" y="834"/>
                    <a:pt x="386" y="834"/>
                    <a:pt x="386" y="834"/>
                  </a:cubicBezTo>
                  <a:cubicBezTo>
                    <a:pt x="403" y="843"/>
                    <a:pt x="403" y="843"/>
                    <a:pt x="403" y="843"/>
                  </a:cubicBezTo>
                  <a:cubicBezTo>
                    <a:pt x="405" y="845"/>
                    <a:pt x="414" y="845"/>
                    <a:pt x="414" y="845"/>
                  </a:cubicBezTo>
                  <a:cubicBezTo>
                    <a:pt x="416" y="848"/>
                    <a:pt x="416" y="848"/>
                    <a:pt x="416" y="848"/>
                  </a:cubicBezTo>
                  <a:cubicBezTo>
                    <a:pt x="416" y="848"/>
                    <a:pt x="422" y="847"/>
                    <a:pt x="425" y="851"/>
                  </a:cubicBezTo>
                  <a:cubicBezTo>
                    <a:pt x="428" y="855"/>
                    <a:pt x="446" y="852"/>
                    <a:pt x="446" y="852"/>
                  </a:cubicBezTo>
                  <a:cubicBezTo>
                    <a:pt x="450" y="856"/>
                    <a:pt x="450" y="856"/>
                    <a:pt x="450" y="856"/>
                  </a:cubicBezTo>
                  <a:cubicBezTo>
                    <a:pt x="458" y="859"/>
                    <a:pt x="458" y="859"/>
                    <a:pt x="458" y="859"/>
                  </a:cubicBezTo>
                  <a:cubicBezTo>
                    <a:pt x="478" y="860"/>
                    <a:pt x="478" y="860"/>
                    <a:pt x="478" y="860"/>
                  </a:cubicBezTo>
                  <a:cubicBezTo>
                    <a:pt x="479" y="847"/>
                    <a:pt x="479" y="847"/>
                    <a:pt x="479" y="847"/>
                  </a:cubicBezTo>
                  <a:cubicBezTo>
                    <a:pt x="483" y="843"/>
                    <a:pt x="483" y="843"/>
                    <a:pt x="483" y="843"/>
                  </a:cubicBezTo>
                  <a:cubicBezTo>
                    <a:pt x="482" y="835"/>
                    <a:pt x="482" y="835"/>
                    <a:pt x="482" y="835"/>
                  </a:cubicBezTo>
                  <a:cubicBezTo>
                    <a:pt x="487" y="830"/>
                    <a:pt x="487" y="830"/>
                    <a:pt x="487" y="830"/>
                  </a:cubicBezTo>
                  <a:cubicBezTo>
                    <a:pt x="487" y="824"/>
                    <a:pt x="487" y="824"/>
                    <a:pt x="487" y="824"/>
                  </a:cubicBezTo>
                  <a:cubicBezTo>
                    <a:pt x="491" y="822"/>
                    <a:pt x="491" y="822"/>
                    <a:pt x="491" y="822"/>
                  </a:cubicBezTo>
                  <a:cubicBezTo>
                    <a:pt x="492" y="808"/>
                    <a:pt x="492" y="808"/>
                    <a:pt x="492" y="808"/>
                  </a:cubicBezTo>
                  <a:cubicBezTo>
                    <a:pt x="495" y="807"/>
                    <a:pt x="495" y="807"/>
                    <a:pt x="495" y="807"/>
                  </a:cubicBezTo>
                  <a:cubicBezTo>
                    <a:pt x="495" y="774"/>
                    <a:pt x="495" y="774"/>
                    <a:pt x="495" y="774"/>
                  </a:cubicBezTo>
                  <a:cubicBezTo>
                    <a:pt x="485" y="765"/>
                    <a:pt x="485" y="765"/>
                    <a:pt x="485" y="765"/>
                  </a:cubicBezTo>
                  <a:cubicBezTo>
                    <a:pt x="484" y="768"/>
                    <a:pt x="474" y="768"/>
                    <a:pt x="474" y="768"/>
                  </a:cubicBezTo>
                  <a:cubicBezTo>
                    <a:pt x="474" y="768"/>
                    <a:pt x="471" y="773"/>
                    <a:pt x="469" y="773"/>
                  </a:cubicBezTo>
                  <a:cubicBezTo>
                    <a:pt x="467" y="773"/>
                    <a:pt x="472" y="779"/>
                    <a:pt x="470" y="783"/>
                  </a:cubicBezTo>
                  <a:cubicBezTo>
                    <a:pt x="469" y="787"/>
                    <a:pt x="464" y="787"/>
                    <a:pt x="464" y="787"/>
                  </a:cubicBezTo>
                  <a:cubicBezTo>
                    <a:pt x="454" y="790"/>
                    <a:pt x="454" y="790"/>
                    <a:pt x="454" y="790"/>
                  </a:cubicBezTo>
                  <a:cubicBezTo>
                    <a:pt x="451" y="793"/>
                    <a:pt x="451" y="793"/>
                    <a:pt x="451" y="793"/>
                  </a:cubicBezTo>
                  <a:cubicBezTo>
                    <a:pt x="440" y="793"/>
                    <a:pt x="440" y="793"/>
                    <a:pt x="440" y="793"/>
                  </a:cubicBezTo>
                  <a:cubicBezTo>
                    <a:pt x="439" y="785"/>
                    <a:pt x="439" y="785"/>
                    <a:pt x="439" y="785"/>
                  </a:cubicBezTo>
                  <a:cubicBezTo>
                    <a:pt x="451" y="781"/>
                    <a:pt x="451" y="781"/>
                    <a:pt x="451" y="781"/>
                  </a:cubicBezTo>
                  <a:cubicBezTo>
                    <a:pt x="458" y="778"/>
                    <a:pt x="458" y="778"/>
                    <a:pt x="458" y="778"/>
                  </a:cubicBezTo>
                  <a:cubicBezTo>
                    <a:pt x="461" y="771"/>
                    <a:pt x="461" y="771"/>
                    <a:pt x="461" y="771"/>
                  </a:cubicBezTo>
                  <a:cubicBezTo>
                    <a:pt x="462" y="764"/>
                    <a:pt x="470" y="765"/>
                    <a:pt x="470" y="765"/>
                  </a:cubicBezTo>
                  <a:cubicBezTo>
                    <a:pt x="470" y="765"/>
                    <a:pt x="485" y="752"/>
                    <a:pt x="486" y="746"/>
                  </a:cubicBezTo>
                  <a:cubicBezTo>
                    <a:pt x="486" y="740"/>
                    <a:pt x="492" y="723"/>
                    <a:pt x="501" y="723"/>
                  </a:cubicBezTo>
                  <a:cubicBezTo>
                    <a:pt x="518" y="723"/>
                    <a:pt x="518" y="723"/>
                    <a:pt x="518" y="723"/>
                  </a:cubicBezTo>
                  <a:cubicBezTo>
                    <a:pt x="525" y="720"/>
                    <a:pt x="523" y="712"/>
                    <a:pt x="523" y="712"/>
                  </a:cubicBezTo>
                  <a:cubicBezTo>
                    <a:pt x="531" y="710"/>
                    <a:pt x="531" y="710"/>
                    <a:pt x="531" y="710"/>
                  </a:cubicBezTo>
                  <a:cubicBezTo>
                    <a:pt x="533" y="715"/>
                    <a:pt x="533" y="715"/>
                    <a:pt x="533" y="715"/>
                  </a:cubicBezTo>
                  <a:cubicBezTo>
                    <a:pt x="533" y="715"/>
                    <a:pt x="545" y="716"/>
                    <a:pt x="546" y="714"/>
                  </a:cubicBezTo>
                  <a:cubicBezTo>
                    <a:pt x="547" y="712"/>
                    <a:pt x="550" y="708"/>
                    <a:pt x="553" y="710"/>
                  </a:cubicBezTo>
                  <a:cubicBezTo>
                    <a:pt x="557" y="712"/>
                    <a:pt x="567" y="705"/>
                    <a:pt x="567" y="705"/>
                  </a:cubicBezTo>
                  <a:cubicBezTo>
                    <a:pt x="568" y="700"/>
                    <a:pt x="585" y="702"/>
                    <a:pt x="585" y="702"/>
                  </a:cubicBezTo>
                  <a:cubicBezTo>
                    <a:pt x="587" y="696"/>
                    <a:pt x="587" y="696"/>
                    <a:pt x="587" y="696"/>
                  </a:cubicBezTo>
                  <a:cubicBezTo>
                    <a:pt x="587" y="696"/>
                    <a:pt x="575" y="681"/>
                    <a:pt x="573" y="681"/>
                  </a:cubicBezTo>
                  <a:cubicBezTo>
                    <a:pt x="571" y="681"/>
                    <a:pt x="561" y="671"/>
                    <a:pt x="559" y="675"/>
                  </a:cubicBezTo>
                  <a:cubicBezTo>
                    <a:pt x="549" y="672"/>
                    <a:pt x="549" y="657"/>
                    <a:pt x="549" y="657"/>
                  </a:cubicBezTo>
                  <a:cubicBezTo>
                    <a:pt x="545" y="648"/>
                    <a:pt x="545" y="648"/>
                    <a:pt x="545" y="648"/>
                  </a:cubicBezTo>
                  <a:cubicBezTo>
                    <a:pt x="545" y="642"/>
                    <a:pt x="535" y="631"/>
                    <a:pt x="533" y="632"/>
                  </a:cubicBezTo>
                  <a:cubicBezTo>
                    <a:pt x="523" y="625"/>
                    <a:pt x="531" y="616"/>
                    <a:pt x="533" y="615"/>
                  </a:cubicBezTo>
                  <a:cubicBezTo>
                    <a:pt x="536" y="615"/>
                    <a:pt x="543" y="605"/>
                    <a:pt x="543" y="605"/>
                  </a:cubicBezTo>
                  <a:cubicBezTo>
                    <a:pt x="546" y="596"/>
                    <a:pt x="546" y="596"/>
                    <a:pt x="546" y="596"/>
                  </a:cubicBezTo>
                  <a:cubicBezTo>
                    <a:pt x="557" y="592"/>
                    <a:pt x="557" y="592"/>
                    <a:pt x="557" y="592"/>
                  </a:cubicBezTo>
                  <a:cubicBezTo>
                    <a:pt x="559" y="584"/>
                    <a:pt x="559" y="584"/>
                    <a:pt x="559" y="584"/>
                  </a:cubicBezTo>
                  <a:cubicBezTo>
                    <a:pt x="553" y="583"/>
                    <a:pt x="553" y="583"/>
                    <a:pt x="553" y="583"/>
                  </a:cubicBezTo>
                  <a:cubicBezTo>
                    <a:pt x="553" y="583"/>
                    <a:pt x="559" y="571"/>
                    <a:pt x="563" y="571"/>
                  </a:cubicBezTo>
                  <a:cubicBezTo>
                    <a:pt x="566" y="571"/>
                    <a:pt x="588" y="571"/>
                    <a:pt x="590" y="569"/>
                  </a:cubicBezTo>
                  <a:cubicBezTo>
                    <a:pt x="592" y="568"/>
                    <a:pt x="596" y="557"/>
                    <a:pt x="596" y="555"/>
                  </a:cubicBezTo>
                  <a:cubicBezTo>
                    <a:pt x="596" y="553"/>
                    <a:pt x="601" y="552"/>
                    <a:pt x="603" y="552"/>
                  </a:cubicBezTo>
                  <a:cubicBezTo>
                    <a:pt x="605" y="551"/>
                    <a:pt x="610" y="546"/>
                    <a:pt x="611" y="543"/>
                  </a:cubicBezTo>
                  <a:cubicBezTo>
                    <a:pt x="613" y="540"/>
                    <a:pt x="608" y="523"/>
                    <a:pt x="605" y="5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57A9531E-CD03-4C64-8234-15A85D7089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745112" y="289436"/>
              <a:ext cx="96954" cy="100400"/>
            </a:xfrm>
            <a:custGeom>
              <a:avLst/>
              <a:gdLst>
                <a:gd name="T0" fmla="*/ 33 w 40"/>
                <a:gd name="T1" fmla="*/ 21 h 39"/>
                <a:gd name="T2" fmla="*/ 37 w 40"/>
                <a:gd name="T3" fmla="*/ 24 h 39"/>
                <a:gd name="T4" fmla="*/ 38 w 40"/>
                <a:gd name="T5" fmla="*/ 27 h 39"/>
                <a:gd name="T6" fmla="*/ 36 w 40"/>
                <a:gd name="T7" fmla="*/ 31 h 39"/>
                <a:gd name="T8" fmla="*/ 34 w 40"/>
                <a:gd name="T9" fmla="*/ 36 h 39"/>
                <a:gd name="T10" fmla="*/ 29 w 40"/>
                <a:gd name="T11" fmla="*/ 36 h 39"/>
                <a:gd name="T12" fmla="*/ 24 w 40"/>
                <a:gd name="T13" fmla="*/ 35 h 39"/>
                <a:gd name="T14" fmla="*/ 23 w 40"/>
                <a:gd name="T15" fmla="*/ 39 h 39"/>
                <a:gd name="T16" fmla="*/ 15 w 40"/>
                <a:gd name="T17" fmla="*/ 37 h 39"/>
                <a:gd name="T18" fmla="*/ 17 w 40"/>
                <a:gd name="T19" fmla="*/ 34 h 39"/>
                <a:gd name="T20" fmla="*/ 17 w 40"/>
                <a:gd name="T21" fmla="*/ 30 h 39"/>
                <a:gd name="T22" fmla="*/ 21 w 40"/>
                <a:gd name="T23" fmla="*/ 27 h 39"/>
                <a:gd name="T24" fmla="*/ 23 w 40"/>
                <a:gd name="T25" fmla="*/ 23 h 39"/>
                <a:gd name="T26" fmla="*/ 25 w 40"/>
                <a:gd name="T27" fmla="*/ 19 h 39"/>
                <a:gd name="T28" fmla="*/ 21 w 40"/>
                <a:gd name="T29" fmla="*/ 16 h 39"/>
                <a:gd name="T30" fmla="*/ 21 w 40"/>
                <a:gd name="T31" fmla="*/ 9 h 39"/>
                <a:gd name="T32" fmla="*/ 21 w 40"/>
                <a:gd name="T33" fmla="*/ 5 h 39"/>
                <a:gd name="T34" fmla="*/ 33 w 40"/>
                <a:gd name="T35" fmla="*/ 4 h 39"/>
                <a:gd name="T36" fmla="*/ 33 w 40"/>
                <a:gd name="T37" fmla="*/ 12 h 39"/>
                <a:gd name="T38" fmla="*/ 36 w 40"/>
                <a:gd name="T39" fmla="*/ 13 h 39"/>
                <a:gd name="T40" fmla="*/ 33 w 40"/>
                <a:gd name="T41" fmla="*/ 16 h 39"/>
                <a:gd name="T42" fmla="*/ 31 w 40"/>
                <a:gd name="T43" fmla="*/ 19 h 39"/>
                <a:gd name="T44" fmla="*/ 33 w 40"/>
                <a:gd name="T45" fmla="*/ 21 h 39"/>
                <a:gd name="T46" fmla="*/ 0 w 40"/>
                <a:gd name="T47" fmla="*/ 26 h 39"/>
                <a:gd name="T48" fmla="*/ 9 w 40"/>
                <a:gd name="T49" fmla="*/ 14 h 39"/>
                <a:gd name="T50" fmla="*/ 15 w 40"/>
                <a:gd name="T51" fmla="*/ 14 h 39"/>
                <a:gd name="T52" fmla="*/ 16 w 40"/>
                <a:gd name="T53" fmla="*/ 20 h 39"/>
                <a:gd name="T54" fmla="*/ 12 w 40"/>
                <a:gd name="T55" fmla="*/ 29 h 39"/>
                <a:gd name="T56" fmla="*/ 4 w 40"/>
                <a:gd name="T57" fmla="*/ 32 h 39"/>
                <a:gd name="T58" fmla="*/ 0 w 40"/>
                <a:gd name="T59" fmla="*/ 2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0" h="39">
                  <a:moveTo>
                    <a:pt x="33" y="21"/>
                  </a:moveTo>
                  <a:cubicBezTo>
                    <a:pt x="34" y="20"/>
                    <a:pt x="35" y="24"/>
                    <a:pt x="37" y="24"/>
                  </a:cubicBezTo>
                  <a:cubicBezTo>
                    <a:pt x="39" y="23"/>
                    <a:pt x="40" y="27"/>
                    <a:pt x="38" y="27"/>
                  </a:cubicBezTo>
                  <a:cubicBezTo>
                    <a:pt x="36" y="27"/>
                    <a:pt x="36" y="30"/>
                    <a:pt x="36" y="31"/>
                  </a:cubicBezTo>
                  <a:cubicBezTo>
                    <a:pt x="36" y="32"/>
                    <a:pt x="36" y="35"/>
                    <a:pt x="34" y="36"/>
                  </a:cubicBezTo>
                  <a:cubicBezTo>
                    <a:pt x="33" y="38"/>
                    <a:pt x="31" y="37"/>
                    <a:pt x="29" y="36"/>
                  </a:cubicBezTo>
                  <a:cubicBezTo>
                    <a:pt x="27" y="35"/>
                    <a:pt x="26" y="35"/>
                    <a:pt x="24" y="35"/>
                  </a:cubicBezTo>
                  <a:cubicBezTo>
                    <a:pt x="21" y="35"/>
                    <a:pt x="23" y="39"/>
                    <a:pt x="23" y="39"/>
                  </a:cubicBezTo>
                  <a:cubicBezTo>
                    <a:pt x="23" y="39"/>
                    <a:pt x="13" y="38"/>
                    <a:pt x="15" y="37"/>
                  </a:cubicBezTo>
                  <a:cubicBezTo>
                    <a:pt x="17" y="35"/>
                    <a:pt x="19" y="35"/>
                    <a:pt x="17" y="34"/>
                  </a:cubicBezTo>
                  <a:cubicBezTo>
                    <a:pt x="16" y="33"/>
                    <a:pt x="17" y="32"/>
                    <a:pt x="17" y="30"/>
                  </a:cubicBezTo>
                  <a:cubicBezTo>
                    <a:pt x="17" y="27"/>
                    <a:pt x="22" y="28"/>
                    <a:pt x="21" y="27"/>
                  </a:cubicBezTo>
                  <a:cubicBezTo>
                    <a:pt x="19" y="25"/>
                    <a:pt x="21" y="20"/>
                    <a:pt x="23" y="23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3" y="18"/>
                    <a:pt x="24" y="17"/>
                    <a:pt x="21" y="16"/>
                  </a:cubicBezTo>
                  <a:cubicBezTo>
                    <a:pt x="18" y="15"/>
                    <a:pt x="21" y="9"/>
                    <a:pt x="21" y="9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2" y="0"/>
                    <a:pt x="32" y="0"/>
                    <a:pt x="33" y="4"/>
                  </a:cubicBezTo>
                  <a:cubicBezTo>
                    <a:pt x="33" y="9"/>
                    <a:pt x="33" y="12"/>
                    <a:pt x="33" y="12"/>
                  </a:cubicBezTo>
                  <a:cubicBezTo>
                    <a:pt x="36" y="13"/>
                    <a:pt x="36" y="13"/>
                    <a:pt x="36" y="13"/>
                  </a:cubicBezTo>
                  <a:cubicBezTo>
                    <a:pt x="36" y="13"/>
                    <a:pt x="35" y="16"/>
                    <a:pt x="33" y="16"/>
                  </a:cubicBezTo>
                  <a:cubicBezTo>
                    <a:pt x="30" y="16"/>
                    <a:pt x="33" y="17"/>
                    <a:pt x="31" y="19"/>
                  </a:cubicBezTo>
                  <a:cubicBezTo>
                    <a:pt x="33" y="21"/>
                    <a:pt x="33" y="21"/>
                    <a:pt x="33" y="21"/>
                  </a:cubicBezTo>
                  <a:close/>
                  <a:moveTo>
                    <a:pt x="0" y="26"/>
                  </a:moveTo>
                  <a:cubicBezTo>
                    <a:pt x="2" y="23"/>
                    <a:pt x="5" y="10"/>
                    <a:pt x="9" y="14"/>
                  </a:cubicBezTo>
                  <a:cubicBezTo>
                    <a:pt x="13" y="18"/>
                    <a:pt x="15" y="14"/>
                    <a:pt x="15" y="14"/>
                  </a:cubicBezTo>
                  <a:cubicBezTo>
                    <a:pt x="15" y="14"/>
                    <a:pt x="17" y="16"/>
                    <a:pt x="16" y="20"/>
                  </a:cubicBezTo>
                  <a:cubicBezTo>
                    <a:pt x="15" y="24"/>
                    <a:pt x="14" y="29"/>
                    <a:pt x="12" y="29"/>
                  </a:cubicBezTo>
                  <a:cubicBezTo>
                    <a:pt x="9" y="30"/>
                    <a:pt x="7" y="31"/>
                    <a:pt x="4" y="32"/>
                  </a:cubicBezTo>
                  <a:cubicBezTo>
                    <a:pt x="2" y="32"/>
                    <a:pt x="0" y="26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F28294B0-EA56-4F62-8BF8-0A028161D6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392" t="25489" r="41075" b="30373"/>
          <a:stretch/>
        </p:blipFill>
        <p:spPr>
          <a:xfrm>
            <a:off x="6753798" y="2629352"/>
            <a:ext cx="2448312" cy="311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671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1558</TotalTime>
  <Words>2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PBB</dc:title>
  <dc:creator>Muhamad Rizki Sunarya</dc:creator>
  <cp:keywords>Funij.com</cp:keywords>
  <cp:lastModifiedBy>Muhamad Rizki Sunarya</cp:lastModifiedBy>
  <cp:revision>172</cp:revision>
  <dcterms:created xsi:type="dcterms:W3CDTF">2025-06-20T02:32:37Z</dcterms:created>
  <dcterms:modified xsi:type="dcterms:W3CDTF">2025-09-03T02:54:18Z</dcterms:modified>
</cp:coreProperties>
</file>