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63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D7F8"/>
    <a:srgbClr val="335569"/>
    <a:srgbClr val="FAFBFB"/>
    <a:srgbClr val="032B44"/>
    <a:srgbClr val="F2AA36"/>
    <a:srgbClr val="ED1C24"/>
    <a:srgbClr val="FF424A"/>
    <a:srgbClr val="2B3C67"/>
    <a:srgbClr val="000000"/>
    <a:srgbClr val="CF6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642" y="66"/>
      </p:cViewPr>
      <p:guideLst>
        <p:guide orient="horz" pos="2280"/>
        <p:guide pos="63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B4DC2E-3691-44AA-9378-CC2F21EE29EA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8AD7F8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F2E49A-A8B8-4CFB-8913-DD70CF42BF0C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3FFBF06-0F18-4AF3-9BF8-D24FC425B388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BFB112D-08B3-41AE-B77F-FB5AE9131F79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5FC52B-905B-4ED9-AFA6-E349DD5845BB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DCA5852-E1A8-447A-A0A8-14319A24C575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3D4BACE-66E1-48BF-8DA0-898B3D88D24B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B26E308-FD2A-431C-8E77-F56D458FBAAD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5EBB7A-4D27-482A-BA9D-779BEF85A96B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926B7AB-B413-4EAC-B921-3A89420EF967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F0B34AB-E4FA-42C8-A47D-2C39379A83B1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AFE63DB-CA28-4DA9-8E4C-AB7AC73BA56E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994B73C9-F5E0-4CF0-9496-822E9E5BE2F5}"/>
              </a:ext>
            </a:extLst>
          </p:cNvPr>
          <p:cNvSpPr/>
          <p:nvPr/>
        </p:nvSpPr>
        <p:spPr>
          <a:xfrm>
            <a:off x="10722428" y="4922358"/>
            <a:ext cx="707571" cy="1935642"/>
          </a:xfrm>
          <a:prstGeom prst="rect">
            <a:avLst/>
          </a:prstGeom>
          <a:solidFill>
            <a:srgbClr val="032B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22">
            <a:extLst>
              <a:ext uri="{FF2B5EF4-FFF2-40B4-BE49-F238E27FC236}">
                <a16:creationId xmlns:a16="http://schemas.microsoft.com/office/drawing/2014/main" id="{A2AA939A-93A6-4C25-9791-F3E982C4185E}"/>
              </a:ext>
            </a:extLst>
          </p:cNvPr>
          <p:cNvSpPr>
            <a:spLocks noEditPoints="1"/>
          </p:cNvSpPr>
          <p:nvPr/>
        </p:nvSpPr>
        <p:spPr bwMode="auto">
          <a:xfrm>
            <a:off x="2560351" y="823433"/>
            <a:ext cx="5100638" cy="4929188"/>
          </a:xfrm>
          <a:custGeom>
            <a:avLst/>
            <a:gdLst>
              <a:gd name="T0" fmla="*/ 1598 w 3138"/>
              <a:gd name="T1" fmla="*/ 2953 h 3024"/>
              <a:gd name="T2" fmla="*/ 1354 w 3138"/>
              <a:gd name="T3" fmla="*/ 2783 h 3024"/>
              <a:gd name="T4" fmla="*/ 933 w 3138"/>
              <a:gd name="T5" fmla="*/ 2820 h 3024"/>
              <a:gd name="T6" fmla="*/ 861 w 3138"/>
              <a:gd name="T7" fmla="*/ 2535 h 3024"/>
              <a:gd name="T8" fmla="*/ 747 w 3138"/>
              <a:gd name="T9" fmla="*/ 2290 h 3024"/>
              <a:gd name="T10" fmla="*/ 698 w 3138"/>
              <a:gd name="T11" fmla="*/ 2356 h 3024"/>
              <a:gd name="T12" fmla="*/ 419 w 3138"/>
              <a:gd name="T13" fmla="*/ 2239 h 3024"/>
              <a:gd name="T14" fmla="*/ 149 w 3138"/>
              <a:gd name="T15" fmla="*/ 1997 h 3024"/>
              <a:gd name="T16" fmla="*/ 156 w 3138"/>
              <a:gd name="T17" fmla="*/ 1674 h 3024"/>
              <a:gd name="T18" fmla="*/ 238 w 3138"/>
              <a:gd name="T19" fmla="*/ 1066 h 3024"/>
              <a:gd name="T20" fmla="*/ 441 w 3138"/>
              <a:gd name="T21" fmla="*/ 840 h 3024"/>
              <a:gd name="T22" fmla="*/ 674 w 3138"/>
              <a:gd name="T23" fmla="*/ 625 h 3024"/>
              <a:gd name="T24" fmla="*/ 788 w 3138"/>
              <a:gd name="T25" fmla="*/ 547 h 3024"/>
              <a:gd name="T26" fmla="*/ 816 w 3138"/>
              <a:gd name="T27" fmla="*/ 522 h 3024"/>
              <a:gd name="T28" fmla="*/ 934 w 3138"/>
              <a:gd name="T29" fmla="*/ 454 h 3024"/>
              <a:gd name="T30" fmla="*/ 1188 w 3138"/>
              <a:gd name="T31" fmla="*/ 275 h 3024"/>
              <a:gd name="T32" fmla="*/ 1373 w 3138"/>
              <a:gd name="T33" fmla="*/ 124 h 3024"/>
              <a:gd name="T34" fmla="*/ 1500 w 3138"/>
              <a:gd name="T35" fmla="*/ 74 h 3024"/>
              <a:gd name="T36" fmla="*/ 1540 w 3138"/>
              <a:gd name="T37" fmla="*/ 145 h 3024"/>
              <a:gd name="T38" fmla="*/ 2029 w 3138"/>
              <a:gd name="T39" fmla="*/ 67 h 3024"/>
              <a:gd name="T40" fmla="*/ 2598 w 3138"/>
              <a:gd name="T41" fmla="*/ 10 h 3024"/>
              <a:gd name="T42" fmla="*/ 2708 w 3138"/>
              <a:gd name="T43" fmla="*/ 4 h 3024"/>
              <a:gd name="T44" fmla="*/ 2826 w 3138"/>
              <a:gd name="T45" fmla="*/ 476 h 3024"/>
              <a:gd name="T46" fmla="*/ 2849 w 3138"/>
              <a:gd name="T47" fmla="*/ 562 h 3024"/>
              <a:gd name="T48" fmla="*/ 2920 w 3138"/>
              <a:gd name="T49" fmla="*/ 645 h 3024"/>
              <a:gd name="T50" fmla="*/ 2870 w 3138"/>
              <a:gd name="T51" fmla="*/ 993 h 3024"/>
              <a:gd name="T52" fmla="*/ 2913 w 3138"/>
              <a:gd name="T53" fmla="*/ 1119 h 3024"/>
              <a:gd name="T54" fmla="*/ 3130 w 3138"/>
              <a:gd name="T55" fmla="*/ 1173 h 3024"/>
              <a:gd name="T56" fmla="*/ 3081 w 3138"/>
              <a:gd name="T57" fmla="*/ 1287 h 3024"/>
              <a:gd name="T58" fmla="*/ 2829 w 3138"/>
              <a:gd name="T59" fmla="*/ 1588 h 3024"/>
              <a:gd name="T60" fmla="*/ 2784 w 3138"/>
              <a:gd name="T61" fmla="*/ 2078 h 3024"/>
              <a:gd name="T62" fmla="*/ 2846 w 3138"/>
              <a:gd name="T63" fmla="*/ 2372 h 3024"/>
              <a:gd name="T64" fmla="*/ 2754 w 3138"/>
              <a:gd name="T65" fmla="*/ 2632 h 3024"/>
              <a:gd name="T66" fmla="*/ 2380 w 3138"/>
              <a:gd name="T67" fmla="*/ 2921 h 3024"/>
              <a:gd name="T68" fmla="*/ 1997 w 3138"/>
              <a:gd name="T69" fmla="*/ 2932 h 3024"/>
              <a:gd name="T70" fmla="*/ 2867 w 3138"/>
              <a:gd name="T71" fmla="*/ 610 h 3024"/>
              <a:gd name="T72" fmla="*/ 2773 w 3138"/>
              <a:gd name="T73" fmla="*/ 354 h 3024"/>
              <a:gd name="T74" fmla="*/ 2466 w 3138"/>
              <a:gd name="T75" fmla="*/ 48 h 3024"/>
              <a:gd name="T76" fmla="*/ 1690 w 3138"/>
              <a:gd name="T77" fmla="*/ 171 h 3024"/>
              <a:gd name="T78" fmla="*/ 1484 w 3138"/>
              <a:gd name="T79" fmla="*/ 118 h 3024"/>
              <a:gd name="T80" fmla="*/ 1054 w 3138"/>
              <a:gd name="T81" fmla="*/ 424 h 3024"/>
              <a:gd name="T82" fmla="*/ 300 w 3138"/>
              <a:gd name="T83" fmla="*/ 1047 h 3024"/>
              <a:gd name="T84" fmla="*/ 165 w 3138"/>
              <a:gd name="T85" fmla="*/ 1628 h 3024"/>
              <a:gd name="T86" fmla="*/ 188 w 3138"/>
              <a:gd name="T87" fmla="*/ 1985 h 3024"/>
              <a:gd name="T88" fmla="*/ 568 w 3138"/>
              <a:gd name="T89" fmla="*/ 2292 h 3024"/>
              <a:gd name="T90" fmla="*/ 600 w 3138"/>
              <a:gd name="T91" fmla="*/ 2182 h 3024"/>
              <a:gd name="T92" fmla="*/ 891 w 3138"/>
              <a:gd name="T93" fmla="*/ 2375 h 3024"/>
              <a:gd name="T94" fmla="*/ 937 w 3138"/>
              <a:gd name="T95" fmla="*/ 2692 h 3024"/>
              <a:gd name="T96" fmla="*/ 1288 w 3138"/>
              <a:gd name="T97" fmla="*/ 2754 h 3024"/>
              <a:gd name="T98" fmla="*/ 1453 w 3138"/>
              <a:gd name="T99" fmla="*/ 2933 h 3024"/>
              <a:gd name="T100" fmla="*/ 1803 w 3138"/>
              <a:gd name="T101" fmla="*/ 2863 h 3024"/>
              <a:gd name="T102" fmla="*/ 2337 w 3138"/>
              <a:gd name="T103" fmla="*/ 2932 h 3024"/>
              <a:gd name="T104" fmla="*/ 2538 w 3138"/>
              <a:gd name="T105" fmla="*/ 2659 h 3024"/>
              <a:gd name="T106" fmla="*/ 2741 w 3138"/>
              <a:gd name="T107" fmla="*/ 2241 h 3024"/>
              <a:gd name="T108" fmla="*/ 2746 w 3138"/>
              <a:gd name="T109" fmla="*/ 2216 h 3024"/>
              <a:gd name="T110" fmla="*/ 2737 w 3138"/>
              <a:gd name="T111" fmla="*/ 1956 h 3024"/>
              <a:gd name="T112" fmla="*/ 2829 w 3138"/>
              <a:gd name="T113" fmla="*/ 1508 h 3024"/>
              <a:gd name="T114" fmla="*/ 3033 w 3138"/>
              <a:gd name="T115" fmla="*/ 1167 h 3024"/>
              <a:gd name="T116" fmla="*/ 2858 w 3138"/>
              <a:gd name="T117" fmla="*/ 780 h 3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138" h="3024">
                <a:moveTo>
                  <a:pt x="1831" y="2896"/>
                </a:moveTo>
                <a:cubicBezTo>
                  <a:pt x="1829" y="2896"/>
                  <a:pt x="1826" y="2897"/>
                  <a:pt x="1824" y="2897"/>
                </a:cubicBezTo>
                <a:cubicBezTo>
                  <a:pt x="1819" y="2893"/>
                  <a:pt x="1814" y="2895"/>
                  <a:pt x="1809" y="2896"/>
                </a:cubicBezTo>
                <a:cubicBezTo>
                  <a:pt x="1738" y="2913"/>
                  <a:pt x="1668" y="2933"/>
                  <a:pt x="1598" y="2953"/>
                </a:cubicBezTo>
                <a:cubicBezTo>
                  <a:pt x="1546" y="2968"/>
                  <a:pt x="1494" y="2984"/>
                  <a:pt x="1441" y="2996"/>
                </a:cubicBezTo>
                <a:cubicBezTo>
                  <a:pt x="1426" y="2999"/>
                  <a:pt x="1422" y="2994"/>
                  <a:pt x="1420" y="2981"/>
                </a:cubicBezTo>
                <a:cubicBezTo>
                  <a:pt x="1411" y="2930"/>
                  <a:pt x="1408" y="2879"/>
                  <a:pt x="1404" y="2827"/>
                </a:cubicBezTo>
                <a:cubicBezTo>
                  <a:pt x="1401" y="2783"/>
                  <a:pt x="1398" y="2779"/>
                  <a:pt x="1354" y="2783"/>
                </a:cubicBezTo>
                <a:cubicBezTo>
                  <a:pt x="1352" y="2783"/>
                  <a:pt x="1350" y="2783"/>
                  <a:pt x="1348" y="2783"/>
                </a:cubicBezTo>
                <a:cubicBezTo>
                  <a:pt x="1288" y="2787"/>
                  <a:pt x="1229" y="2790"/>
                  <a:pt x="1170" y="2796"/>
                </a:cubicBezTo>
                <a:cubicBezTo>
                  <a:pt x="1128" y="2800"/>
                  <a:pt x="1089" y="2812"/>
                  <a:pt x="1053" y="2834"/>
                </a:cubicBezTo>
                <a:cubicBezTo>
                  <a:pt x="1012" y="2860"/>
                  <a:pt x="960" y="2861"/>
                  <a:pt x="933" y="2820"/>
                </a:cubicBezTo>
                <a:cubicBezTo>
                  <a:pt x="917" y="2795"/>
                  <a:pt x="905" y="2767"/>
                  <a:pt x="904" y="2735"/>
                </a:cubicBezTo>
                <a:cubicBezTo>
                  <a:pt x="904" y="2714"/>
                  <a:pt x="901" y="2694"/>
                  <a:pt x="887" y="2676"/>
                </a:cubicBezTo>
                <a:cubicBezTo>
                  <a:pt x="870" y="2655"/>
                  <a:pt x="864" y="2631"/>
                  <a:pt x="869" y="2605"/>
                </a:cubicBezTo>
                <a:cubicBezTo>
                  <a:pt x="875" y="2580"/>
                  <a:pt x="869" y="2558"/>
                  <a:pt x="861" y="2535"/>
                </a:cubicBezTo>
                <a:cubicBezTo>
                  <a:pt x="859" y="2530"/>
                  <a:pt x="857" y="2525"/>
                  <a:pt x="856" y="2520"/>
                </a:cubicBezTo>
                <a:cubicBezTo>
                  <a:pt x="849" y="2477"/>
                  <a:pt x="852" y="2433"/>
                  <a:pt x="853" y="2389"/>
                </a:cubicBezTo>
                <a:cubicBezTo>
                  <a:pt x="853" y="2375"/>
                  <a:pt x="850" y="2364"/>
                  <a:pt x="839" y="2356"/>
                </a:cubicBezTo>
                <a:cubicBezTo>
                  <a:pt x="808" y="2334"/>
                  <a:pt x="777" y="2313"/>
                  <a:pt x="747" y="2290"/>
                </a:cubicBezTo>
                <a:cubicBezTo>
                  <a:pt x="731" y="2278"/>
                  <a:pt x="715" y="2267"/>
                  <a:pt x="694" y="2264"/>
                </a:cubicBezTo>
                <a:cubicBezTo>
                  <a:pt x="683" y="2263"/>
                  <a:pt x="680" y="2266"/>
                  <a:pt x="680" y="2277"/>
                </a:cubicBezTo>
                <a:cubicBezTo>
                  <a:pt x="681" y="2295"/>
                  <a:pt x="690" y="2311"/>
                  <a:pt x="699" y="2327"/>
                </a:cubicBezTo>
                <a:cubicBezTo>
                  <a:pt x="705" y="2337"/>
                  <a:pt x="704" y="2348"/>
                  <a:pt x="698" y="2356"/>
                </a:cubicBezTo>
                <a:cubicBezTo>
                  <a:pt x="692" y="2363"/>
                  <a:pt x="682" y="2359"/>
                  <a:pt x="673" y="2356"/>
                </a:cubicBezTo>
                <a:cubicBezTo>
                  <a:pt x="642" y="2346"/>
                  <a:pt x="612" y="2334"/>
                  <a:pt x="581" y="2326"/>
                </a:cubicBezTo>
                <a:cubicBezTo>
                  <a:pt x="541" y="2315"/>
                  <a:pt x="506" y="2296"/>
                  <a:pt x="471" y="2274"/>
                </a:cubicBezTo>
                <a:cubicBezTo>
                  <a:pt x="454" y="2263"/>
                  <a:pt x="443" y="2242"/>
                  <a:pt x="419" y="2239"/>
                </a:cubicBezTo>
                <a:cubicBezTo>
                  <a:pt x="414" y="2234"/>
                  <a:pt x="409" y="2229"/>
                  <a:pt x="404" y="2224"/>
                </a:cubicBezTo>
                <a:cubicBezTo>
                  <a:pt x="397" y="2208"/>
                  <a:pt x="383" y="2199"/>
                  <a:pt x="369" y="2192"/>
                </a:cubicBezTo>
                <a:cubicBezTo>
                  <a:pt x="337" y="2174"/>
                  <a:pt x="311" y="2150"/>
                  <a:pt x="284" y="2125"/>
                </a:cubicBezTo>
                <a:cubicBezTo>
                  <a:pt x="239" y="2082"/>
                  <a:pt x="200" y="2033"/>
                  <a:pt x="149" y="1997"/>
                </a:cubicBezTo>
                <a:cubicBezTo>
                  <a:pt x="130" y="1983"/>
                  <a:pt x="113" y="1965"/>
                  <a:pt x="113" y="1940"/>
                </a:cubicBezTo>
                <a:cubicBezTo>
                  <a:pt x="113" y="1921"/>
                  <a:pt x="116" y="1901"/>
                  <a:pt x="119" y="1882"/>
                </a:cubicBezTo>
                <a:cubicBezTo>
                  <a:pt x="127" y="1825"/>
                  <a:pt x="143" y="1770"/>
                  <a:pt x="162" y="1715"/>
                </a:cubicBezTo>
                <a:cubicBezTo>
                  <a:pt x="167" y="1701"/>
                  <a:pt x="165" y="1687"/>
                  <a:pt x="156" y="1674"/>
                </a:cubicBezTo>
                <a:cubicBezTo>
                  <a:pt x="103" y="1597"/>
                  <a:pt x="56" y="1516"/>
                  <a:pt x="11" y="1434"/>
                </a:cubicBezTo>
                <a:cubicBezTo>
                  <a:pt x="0" y="1415"/>
                  <a:pt x="3" y="1397"/>
                  <a:pt x="13" y="1382"/>
                </a:cubicBezTo>
                <a:cubicBezTo>
                  <a:pt x="37" y="1345"/>
                  <a:pt x="61" y="1309"/>
                  <a:pt x="86" y="1273"/>
                </a:cubicBezTo>
                <a:cubicBezTo>
                  <a:pt x="134" y="1202"/>
                  <a:pt x="185" y="1133"/>
                  <a:pt x="238" y="1066"/>
                </a:cubicBezTo>
                <a:cubicBezTo>
                  <a:pt x="291" y="998"/>
                  <a:pt x="347" y="932"/>
                  <a:pt x="409" y="872"/>
                </a:cubicBezTo>
                <a:cubicBezTo>
                  <a:pt x="414" y="867"/>
                  <a:pt x="421" y="863"/>
                  <a:pt x="419" y="854"/>
                </a:cubicBezTo>
                <a:cubicBezTo>
                  <a:pt x="419" y="853"/>
                  <a:pt x="420" y="852"/>
                  <a:pt x="421" y="852"/>
                </a:cubicBezTo>
                <a:cubicBezTo>
                  <a:pt x="430" y="852"/>
                  <a:pt x="435" y="846"/>
                  <a:pt x="441" y="840"/>
                </a:cubicBezTo>
                <a:cubicBezTo>
                  <a:pt x="458" y="823"/>
                  <a:pt x="474" y="806"/>
                  <a:pt x="491" y="790"/>
                </a:cubicBezTo>
                <a:cubicBezTo>
                  <a:pt x="543" y="741"/>
                  <a:pt x="594" y="691"/>
                  <a:pt x="653" y="650"/>
                </a:cubicBezTo>
                <a:cubicBezTo>
                  <a:pt x="660" y="645"/>
                  <a:pt x="668" y="641"/>
                  <a:pt x="668" y="630"/>
                </a:cubicBezTo>
                <a:cubicBezTo>
                  <a:pt x="670" y="629"/>
                  <a:pt x="672" y="627"/>
                  <a:pt x="674" y="625"/>
                </a:cubicBezTo>
                <a:cubicBezTo>
                  <a:pt x="681" y="627"/>
                  <a:pt x="684" y="625"/>
                  <a:pt x="683" y="618"/>
                </a:cubicBezTo>
                <a:cubicBezTo>
                  <a:pt x="689" y="614"/>
                  <a:pt x="694" y="610"/>
                  <a:pt x="699" y="606"/>
                </a:cubicBezTo>
                <a:cubicBezTo>
                  <a:pt x="703" y="607"/>
                  <a:pt x="708" y="607"/>
                  <a:pt x="712" y="604"/>
                </a:cubicBezTo>
                <a:cubicBezTo>
                  <a:pt x="736" y="584"/>
                  <a:pt x="762" y="565"/>
                  <a:pt x="788" y="547"/>
                </a:cubicBezTo>
                <a:cubicBezTo>
                  <a:pt x="791" y="546"/>
                  <a:pt x="791" y="542"/>
                  <a:pt x="792" y="539"/>
                </a:cubicBezTo>
                <a:cubicBezTo>
                  <a:pt x="792" y="538"/>
                  <a:pt x="793" y="537"/>
                  <a:pt x="794" y="537"/>
                </a:cubicBezTo>
                <a:cubicBezTo>
                  <a:pt x="800" y="540"/>
                  <a:pt x="804" y="537"/>
                  <a:pt x="804" y="531"/>
                </a:cubicBezTo>
                <a:cubicBezTo>
                  <a:pt x="808" y="528"/>
                  <a:pt x="812" y="525"/>
                  <a:pt x="816" y="522"/>
                </a:cubicBezTo>
                <a:cubicBezTo>
                  <a:pt x="830" y="526"/>
                  <a:pt x="836" y="519"/>
                  <a:pt x="840" y="507"/>
                </a:cubicBezTo>
                <a:cubicBezTo>
                  <a:pt x="840" y="506"/>
                  <a:pt x="841" y="505"/>
                  <a:pt x="842" y="505"/>
                </a:cubicBezTo>
                <a:cubicBezTo>
                  <a:pt x="851" y="508"/>
                  <a:pt x="856" y="503"/>
                  <a:pt x="862" y="499"/>
                </a:cubicBezTo>
                <a:cubicBezTo>
                  <a:pt x="886" y="484"/>
                  <a:pt x="910" y="468"/>
                  <a:pt x="934" y="454"/>
                </a:cubicBezTo>
                <a:cubicBezTo>
                  <a:pt x="997" y="418"/>
                  <a:pt x="1059" y="383"/>
                  <a:pt x="1121" y="348"/>
                </a:cubicBezTo>
                <a:cubicBezTo>
                  <a:pt x="1130" y="343"/>
                  <a:pt x="1138" y="338"/>
                  <a:pt x="1136" y="327"/>
                </a:cubicBezTo>
                <a:cubicBezTo>
                  <a:pt x="1139" y="323"/>
                  <a:pt x="1141" y="319"/>
                  <a:pt x="1144" y="315"/>
                </a:cubicBezTo>
                <a:cubicBezTo>
                  <a:pt x="1159" y="302"/>
                  <a:pt x="1173" y="288"/>
                  <a:pt x="1188" y="275"/>
                </a:cubicBezTo>
                <a:cubicBezTo>
                  <a:pt x="1216" y="264"/>
                  <a:pt x="1233" y="243"/>
                  <a:pt x="1247" y="218"/>
                </a:cubicBezTo>
                <a:cubicBezTo>
                  <a:pt x="1249" y="217"/>
                  <a:pt x="1250" y="216"/>
                  <a:pt x="1251" y="214"/>
                </a:cubicBezTo>
                <a:cubicBezTo>
                  <a:pt x="1255" y="216"/>
                  <a:pt x="1259" y="215"/>
                  <a:pt x="1263" y="213"/>
                </a:cubicBezTo>
                <a:cubicBezTo>
                  <a:pt x="1299" y="183"/>
                  <a:pt x="1336" y="154"/>
                  <a:pt x="1373" y="124"/>
                </a:cubicBezTo>
                <a:cubicBezTo>
                  <a:pt x="1378" y="123"/>
                  <a:pt x="1382" y="123"/>
                  <a:pt x="1387" y="121"/>
                </a:cubicBezTo>
                <a:cubicBezTo>
                  <a:pt x="1418" y="105"/>
                  <a:pt x="1450" y="91"/>
                  <a:pt x="1485" y="83"/>
                </a:cubicBezTo>
                <a:cubicBezTo>
                  <a:pt x="1489" y="82"/>
                  <a:pt x="1492" y="80"/>
                  <a:pt x="1492" y="75"/>
                </a:cubicBezTo>
                <a:cubicBezTo>
                  <a:pt x="1495" y="75"/>
                  <a:pt x="1497" y="74"/>
                  <a:pt x="1500" y="74"/>
                </a:cubicBezTo>
                <a:cubicBezTo>
                  <a:pt x="1509" y="82"/>
                  <a:pt x="1521" y="80"/>
                  <a:pt x="1531" y="89"/>
                </a:cubicBezTo>
                <a:cubicBezTo>
                  <a:pt x="1538" y="96"/>
                  <a:pt x="1531" y="109"/>
                  <a:pt x="1543" y="111"/>
                </a:cubicBezTo>
                <a:cubicBezTo>
                  <a:pt x="1544" y="117"/>
                  <a:pt x="1544" y="122"/>
                  <a:pt x="1545" y="127"/>
                </a:cubicBezTo>
                <a:cubicBezTo>
                  <a:pt x="1537" y="132"/>
                  <a:pt x="1540" y="139"/>
                  <a:pt x="1540" y="145"/>
                </a:cubicBezTo>
                <a:cubicBezTo>
                  <a:pt x="1541" y="169"/>
                  <a:pt x="1550" y="175"/>
                  <a:pt x="1574" y="170"/>
                </a:cubicBezTo>
                <a:cubicBezTo>
                  <a:pt x="1595" y="166"/>
                  <a:pt x="1613" y="156"/>
                  <a:pt x="1634" y="151"/>
                </a:cubicBezTo>
                <a:cubicBezTo>
                  <a:pt x="1697" y="136"/>
                  <a:pt x="1760" y="121"/>
                  <a:pt x="1823" y="107"/>
                </a:cubicBezTo>
                <a:cubicBezTo>
                  <a:pt x="1892" y="92"/>
                  <a:pt x="1960" y="78"/>
                  <a:pt x="2029" y="67"/>
                </a:cubicBezTo>
                <a:cubicBezTo>
                  <a:pt x="2105" y="54"/>
                  <a:pt x="2180" y="44"/>
                  <a:pt x="2256" y="38"/>
                </a:cubicBezTo>
                <a:cubicBezTo>
                  <a:pt x="2286" y="36"/>
                  <a:pt x="2317" y="33"/>
                  <a:pt x="2347" y="29"/>
                </a:cubicBezTo>
                <a:cubicBezTo>
                  <a:pt x="2407" y="22"/>
                  <a:pt x="2468" y="17"/>
                  <a:pt x="2529" y="15"/>
                </a:cubicBezTo>
                <a:cubicBezTo>
                  <a:pt x="2552" y="14"/>
                  <a:pt x="2575" y="12"/>
                  <a:pt x="2598" y="10"/>
                </a:cubicBezTo>
                <a:cubicBezTo>
                  <a:pt x="2603" y="10"/>
                  <a:pt x="2608" y="9"/>
                  <a:pt x="2608" y="3"/>
                </a:cubicBezTo>
                <a:cubicBezTo>
                  <a:pt x="2615" y="3"/>
                  <a:pt x="2621" y="2"/>
                  <a:pt x="2628" y="2"/>
                </a:cubicBezTo>
                <a:cubicBezTo>
                  <a:pt x="2630" y="6"/>
                  <a:pt x="2633" y="7"/>
                  <a:pt x="2636" y="7"/>
                </a:cubicBezTo>
                <a:cubicBezTo>
                  <a:pt x="2660" y="5"/>
                  <a:pt x="2684" y="9"/>
                  <a:pt x="2708" y="4"/>
                </a:cubicBezTo>
                <a:cubicBezTo>
                  <a:pt x="2728" y="0"/>
                  <a:pt x="2741" y="6"/>
                  <a:pt x="2744" y="22"/>
                </a:cubicBezTo>
                <a:cubicBezTo>
                  <a:pt x="2759" y="99"/>
                  <a:pt x="2773" y="177"/>
                  <a:pt x="2789" y="254"/>
                </a:cubicBezTo>
                <a:cubicBezTo>
                  <a:pt x="2796" y="290"/>
                  <a:pt x="2799" y="326"/>
                  <a:pt x="2806" y="362"/>
                </a:cubicBezTo>
                <a:cubicBezTo>
                  <a:pt x="2813" y="400"/>
                  <a:pt x="2821" y="438"/>
                  <a:pt x="2826" y="476"/>
                </a:cubicBezTo>
                <a:cubicBezTo>
                  <a:pt x="2828" y="489"/>
                  <a:pt x="2827" y="505"/>
                  <a:pt x="2839" y="515"/>
                </a:cubicBezTo>
                <a:cubicBezTo>
                  <a:pt x="2840" y="519"/>
                  <a:pt x="2840" y="523"/>
                  <a:pt x="2841" y="527"/>
                </a:cubicBezTo>
                <a:cubicBezTo>
                  <a:pt x="2832" y="540"/>
                  <a:pt x="2837" y="550"/>
                  <a:pt x="2847" y="560"/>
                </a:cubicBezTo>
                <a:cubicBezTo>
                  <a:pt x="2848" y="560"/>
                  <a:pt x="2848" y="561"/>
                  <a:pt x="2849" y="562"/>
                </a:cubicBezTo>
                <a:cubicBezTo>
                  <a:pt x="2851" y="575"/>
                  <a:pt x="2859" y="574"/>
                  <a:pt x="2869" y="572"/>
                </a:cubicBezTo>
                <a:cubicBezTo>
                  <a:pt x="2884" y="570"/>
                  <a:pt x="2897" y="563"/>
                  <a:pt x="2912" y="562"/>
                </a:cubicBezTo>
                <a:cubicBezTo>
                  <a:pt x="2925" y="562"/>
                  <a:pt x="2929" y="567"/>
                  <a:pt x="2928" y="580"/>
                </a:cubicBezTo>
                <a:cubicBezTo>
                  <a:pt x="2926" y="602"/>
                  <a:pt x="2925" y="624"/>
                  <a:pt x="2920" y="645"/>
                </a:cubicBezTo>
                <a:cubicBezTo>
                  <a:pt x="2906" y="710"/>
                  <a:pt x="2894" y="775"/>
                  <a:pt x="2874" y="838"/>
                </a:cubicBezTo>
                <a:cubicBezTo>
                  <a:pt x="2870" y="850"/>
                  <a:pt x="2862" y="865"/>
                  <a:pt x="2873" y="879"/>
                </a:cubicBezTo>
                <a:cubicBezTo>
                  <a:pt x="2873" y="894"/>
                  <a:pt x="2873" y="908"/>
                  <a:pt x="2873" y="923"/>
                </a:cubicBezTo>
                <a:cubicBezTo>
                  <a:pt x="2863" y="946"/>
                  <a:pt x="2868" y="969"/>
                  <a:pt x="2870" y="993"/>
                </a:cubicBezTo>
                <a:cubicBezTo>
                  <a:pt x="2870" y="994"/>
                  <a:pt x="2874" y="995"/>
                  <a:pt x="2875" y="995"/>
                </a:cubicBezTo>
                <a:cubicBezTo>
                  <a:pt x="2876" y="1014"/>
                  <a:pt x="2876" y="1032"/>
                  <a:pt x="2877" y="1051"/>
                </a:cubicBezTo>
                <a:cubicBezTo>
                  <a:pt x="2868" y="1058"/>
                  <a:pt x="2873" y="1067"/>
                  <a:pt x="2872" y="1075"/>
                </a:cubicBezTo>
                <a:cubicBezTo>
                  <a:pt x="2868" y="1105"/>
                  <a:pt x="2878" y="1117"/>
                  <a:pt x="2913" y="1119"/>
                </a:cubicBezTo>
                <a:cubicBezTo>
                  <a:pt x="2929" y="1120"/>
                  <a:pt x="2946" y="1122"/>
                  <a:pt x="2962" y="1124"/>
                </a:cubicBezTo>
                <a:cubicBezTo>
                  <a:pt x="3012" y="1131"/>
                  <a:pt x="3062" y="1138"/>
                  <a:pt x="3112" y="1139"/>
                </a:cubicBezTo>
                <a:cubicBezTo>
                  <a:pt x="3120" y="1139"/>
                  <a:pt x="3131" y="1134"/>
                  <a:pt x="3135" y="1145"/>
                </a:cubicBezTo>
                <a:cubicBezTo>
                  <a:pt x="3138" y="1154"/>
                  <a:pt x="3137" y="1165"/>
                  <a:pt x="3130" y="1173"/>
                </a:cubicBezTo>
                <a:cubicBezTo>
                  <a:pt x="3125" y="1178"/>
                  <a:pt x="3120" y="1184"/>
                  <a:pt x="3131" y="1188"/>
                </a:cubicBezTo>
                <a:cubicBezTo>
                  <a:pt x="3130" y="1189"/>
                  <a:pt x="3130" y="1191"/>
                  <a:pt x="3129" y="1192"/>
                </a:cubicBezTo>
                <a:cubicBezTo>
                  <a:pt x="3119" y="1190"/>
                  <a:pt x="3118" y="1197"/>
                  <a:pt x="3115" y="1205"/>
                </a:cubicBezTo>
                <a:cubicBezTo>
                  <a:pt x="3105" y="1232"/>
                  <a:pt x="3093" y="1259"/>
                  <a:pt x="3081" y="1287"/>
                </a:cubicBezTo>
                <a:cubicBezTo>
                  <a:pt x="3063" y="1331"/>
                  <a:pt x="3033" y="1370"/>
                  <a:pt x="3004" y="1409"/>
                </a:cubicBezTo>
                <a:cubicBezTo>
                  <a:pt x="2970" y="1452"/>
                  <a:pt x="2930" y="1489"/>
                  <a:pt x="2881" y="1514"/>
                </a:cubicBezTo>
                <a:cubicBezTo>
                  <a:pt x="2853" y="1529"/>
                  <a:pt x="2827" y="1546"/>
                  <a:pt x="2831" y="1584"/>
                </a:cubicBezTo>
                <a:cubicBezTo>
                  <a:pt x="2831" y="1585"/>
                  <a:pt x="2830" y="1586"/>
                  <a:pt x="2829" y="1588"/>
                </a:cubicBezTo>
                <a:cubicBezTo>
                  <a:pt x="2827" y="1624"/>
                  <a:pt x="2814" y="1658"/>
                  <a:pt x="2808" y="1693"/>
                </a:cubicBezTo>
                <a:cubicBezTo>
                  <a:pt x="2800" y="1740"/>
                  <a:pt x="2791" y="1786"/>
                  <a:pt x="2782" y="1832"/>
                </a:cubicBezTo>
                <a:cubicBezTo>
                  <a:pt x="2775" y="1873"/>
                  <a:pt x="2762" y="1910"/>
                  <a:pt x="2773" y="1953"/>
                </a:cubicBezTo>
                <a:cubicBezTo>
                  <a:pt x="2782" y="1993"/>
                  <a:pt x="2780" y="2036"/>
                  <a:pt x="2784" y="2078"/>
                </a:cubicBezTo>
                <a:cubicBezTo>
                  <a:pt x="2789" y="2123"/>
                  <a:pt x="2796" y="2168"/>
                  <a:pt x="2803" y="2212"/>
                </a:cubicBezTo>
                <a:cubicBezTo>
                  <a:pt x="2805" y="2228"/>
                  <a:pt x="2799" y="2246"/>
                  <a:pt x="2810" y="2259"/>
                </a:cubicBezTo>
                <a:cubicBezTo>
                  <a:pt x="2828" y="2282"/>
                  <a:pt x="2828" y="2311"/>
                  <a:pt x="2836" y="2337"/>
                </a:cubicBezTo>
                <a:cubicBezTo>
                  <a:pt x="2840" y="2348"/>
                  <a:pt x="2835" y="2362"/>
                  <a:pt x="2846" y="2372"/>
                </a:cubicBezTo>
                <a:cubicBezTo>
                  <a:pt x="2846" y="2374"/>
                  <a:pt x="2846" y="2377"/>
                  <a:pt x="2846" y="2379"/>
                </a:cubicBezTo>
                <a:cubicBezTo>
                  <a:pt x="2841" y="2393"/>
                  <a:pt x="2843" y="2407"/>
                  <a:pt x="2845" y="2420"/>
                </a:cubicBezTo>
                <a:cubicBezTo>
                  <a:pt x="2852" y="2461"/>
                  <a:pt x="2851" y="2502"/>
                  <a:pt x="2842" y="2542"/>
                </a:cubicBezTo>
                <a:cubicBezTo>
                  <a:pt x="2831" y="2589"/>
                  <a:pt x="2796" y="2615"/>
                  <a:pt x="2754" y="2632"/>
                </a:cubicBezTo>
                <a:cubicBezTo>
                  <a:pt x="2714" y="2648"/>
                  <a:pt x="2673" y="2660"/>
                  <a:pt x="2630" y="2670"/>
                </a:cubicBezTo>
                <a:cubicBezTo>
                  <a:pt x="2587" y="2680"/>
                  <a:pt x="2543" y="2693"/>
                  <a:pt x="2498" y="2699"/>
                </a:cubicBezTo>
                <a:cubicBezTo>
                  <a:pt x="2486" y="2700"/>
                  <a:pt x="2478" y="2708"/>
                  <a:pt x="2474" y="2717"/>
                </a:cubicBezTo>
                <a:cubicBezTo>
                  <a:pt x="2442" y="2785"/>
                  <a:pt x="2411" y="2853"/>
                  <a:pt x="2380" y="2921"/>
                </a:cubicBezTo>
                <a:cubicBezTo>
                  <a:pt x="2368" y="2948"/>
                  <a:pt x="2361" y="2976"/>
                  <a:pt x="2345" y="3001"/>
                </a:cubicBezTo>
                <a:cubicBezTo>
                  <a:pt x="2335" y="3015"/>
                  <a:pt x="2326" y="3024"/>
                  <a:pt x="2306" y="3021"/>
                </a:cubicBezTo>
                <a:cubicBezTo>
                  <a:pt x="2254" y="3011"/>
                  <a:pt x="2204" y="2995"/>
                  <a:pt x="2154" y="2982"/>
                </a:cubicBezTo>
                <a:cubicBezTo>
                  <a:pt x="2100" y="2968"/>
                  <a:pt x="2048" y="2952"/>
                  <a:pt x="1997" y="2932"/>
                </a:cubicBezTo>
                <a:cubicBezTo>
                  <a:pt x="1958" y="2916"/>
                  <a:pt x="1919" y="2902"/>
                  <a:pt x="1878" y="2893"/>
                </a:cubicBezTo>
                <a:cubicBezTo>
                  <a:pt x="1863" y="2889"/>
                  <a:pt x="1846" y="2884"/>
                  <a:pt x="1831" y="2896"/>
                </a:cubicBezTo>
                <a:close/>
                <a:moveTo>
                  <a:pt x="2888" y="628"/>
                </a:moveTo>
                <a:cubicBezTo>
                  <a:pt x="2891" y="610"/>
                  <a:pt x="2885" y="605"/>
                  <a:pt x="2867" y="610"/>
                </a:cubicBezTo>
                <a:cubicBezTo>
                  <a:pt x="2854" y="614"/>
                  <a:pt x="2840" y="616"/>
                  <a:pt x="2826" y="616"/>
                </a:cubicBezTo>
                <a:cubicBezTo>
                  <a:pt x="2813" y="615"/>
                  <a:pt x="2808" y="611"/>
                  <a:pt x="2807" y="598"/>
                </a:cubicBezTo>
                <a:cubicBezTo>
                  <a:pt x="2805" y="567"/>
                  <a:pt x="2802" y="536"/>
                  <a:pt x="2797" y="505"/>
                </a:cubicBezTo>
                <a:cubicBezTo>
                  <a:pt x="2787" y="455"/>
                  <a:pt x="2781" y="405"/>
                  <a:pt x="2773" y="354"/>
                </a:cubicBezTo>
                <a:cubicBezTo>
                  <a:pt x="2757" y="255"/>
                  <a:pt x="2736" y="158"/>
                  <a:pt x="2717" y="60"/>
                </a:cubicBezTo>
                <a:cubicBezTo>
                  <a:pt x="2714" y="44"/>
                  <a:pt x="2706" y="39"/>
                  <a:pt x="2691" y="39"/>
                </a:cubicBezTo>
                <a:cubicBezTo>
                  <a:pt x="2646" y="41"/>
                  <a:pt x="2600" y="40"/>
                  <a:pt x="2556" y="44"/>
                </a:cubicBezTo>
                <a:cubicBezTo>
                  <a:pt x="2526" y="47"/>
                  <a:pt x="2496" y="45"/>
                  <a:pt x="2466" y="48"/>
                </a:cubicBezTo>
                <a:cubicBezTo>
                  <a:pt x="2409" y="53"/>
                  <a:pt x="2353" y="59"/>
                  <a:pt x="2296" y="63"/>
                </a:cubicBezTo>
                <a:cubicBezTo>
                  <a:pt x="2254" y="65"/>
                  <a:pt x="2213" y="72"/>
                  <a:pt x="2171" y="77"/>
                </a:cubicBezTo>
                <a:cubicBezTo>
                  <a:pt x="2107" y="85"/>
                  <a:pt x="2043" y="95"/>
                  <a:pt x="1979" y="107"/>
                </a:cubicBezTo>
                <a:cubicBezTo>
                  <a:pt x="1882" y="124"/>
                  <a:pt x="1786" y="145"/>
                  <a:pt x="1690" y="171"/>
                </a:cubicBezTo>
                <a:cubicBezTo>
                  <a:pt x="1638" y="186"/>
                  <a:pt x="1586" y="201"/>
                  <a:pt x="1533" y="216"/>
                </a:cubicBezTo>
                <a:cubicBezTo>
                  <a:pt x="1513" y="221"/>
                  <a:pt x="1509" y="218"/>
                  <a:pt x="1508" y="196"/>
                </a:cubicBezTo>
                <a:cubicBezTo>
                  <a:pt x="1507" y="177"/>
                  <a:pt x="1508" y="158"/>
                  <a:pt x="1508" y="138"/>
                </a:cubicBezTo>
                <a:cubicBezTo>
                  <a:pt x="1507" y="119"/>
                  <a:pt x="1503" y="115"/>
                  <a:pt x="1484" y="118"/>
                </a:cubicBezTo>
                <a:cubicBezTo>
                  <a:pt x="1429" y="127"/>
                  <a:pt x="1386" y="159"/>
                  <a:pt x="1344" y="190"/>
                </a:cubicBezTo>
                <a:cubicBezTo>
                  <a:pt x="1282" y="236"/>
                  <a:pt x="1229" y="291"/>
                  <a:pt x="1175" y="346"/>
                </a:cubicBezTo>
                <a:cubicBezTo>
                  <a:pt x="1155" y="367"/>
                  <a:pt x="1132" y="385"/>
                  <a:pt x="1106" y="399"/>
                </a:cubicBezTo>
                <a:cubicBezTo>
                  <a:pt x="1089" y="408"/>
                  <a:pt x="1071" y="415"/>
                  <a:pt x="1054" y="424"/>
                </a:cubicBezTo>
                <a:cubicBezTo>
                  <a:pt x="941" y="490"/>
                  <a:pt x="828" y="556"/>
                  <a:pt x="726" y="638"/>
                </a:cubicBezTo>
                <a:cubicBezTo>
                  <a:pt x="655" y="694"/>
                  <a:pt x="584" y="749"/>
                  <a:pt x="520" y="813"/>
                </a:cubicBezTo>
                <a:cubicBezTo>
                  <a:pt x="470" y="863"/>
                  <a:pt x="419" y="912"/>
                  <a:pt x="372" y="965"/>
                </a:cubicBezTo>
                <a:cubicBezTo>
                  <a:pt x="348" y="992"/>
                  <a:pt x="323" y="1019"/>
                  <a:pt x="300" y="1047"/>
                </a:cubicBezTo>
                <a:cubicBezTo>
                  <a:pt x="258" y="1098"/>
                  <a:pt x="217" y="1150"/>
                  <a:pt x="177" y="1203"/>
                </a:cubicBezTo>
                <a:cubicBezTo>
                  <a:pt x="132" y="1265"/>
                  <a:pt x="90" y="1329"/>
                  <a:pt x="47" y="1392"/>
                </a:cubicBezTo>
                <a:cubicBezTo>
                  <a:pt x="39" y="1405"/>
                  <a:pt x="39" y="1417"/>
                  <a:pt x="46" y="1429"/>
                </a:cubicBezTo>
                <a:cubicBezTo>
                  <a:pt x="85" y="1496"/>
                  <a:pt x="121" y="1564"/>
                  <a:pt x="165" y="1628"/>
                </a:cubicBezTo>
                <a:cubicBezTo>
                  <a:pt x="177" y="1645"/>
                  <a:pt x="193" y="1661"/>
                  <a:pt x="203" y="1681"/>
                </a:cubicBezTo>
                <a:cubicBezTo>
                  <a:pt x="208" y="1690"/>
                  <a:pt x="209" y="1698"/>
                  <a:pt x="204" y="1707"/>
                </a:cubicBezTo>
                <a:cubicBezTo>
                  <a:pt x="177" y="1772"/>
                  <a:pt x="157" y="1839"/>
                  <a:pt x="150" y="1910"/>
                </a:cubicBezTo>
                <a:cubicBezTo>
                  <a:pt x="147" y="1948"/>
                  <a:pt x="162" y="1967"/>
                  <a:pt x="188" y="1985"/>
                </a:cubicBezTo>
                <a:cubicBezTo>
                  <a:pt x="213" y="2002"/>
                  <a:pt x="234" y="2024"/>
                  <a:pt x="252" y="2048"/>
                </a:cubicBezTo>
                <a:cubicBezTo>
                  <a:pt x="286" y="2092"/>
                  <a:pt x="327" y="2128"/>
                  <a:pt x="376" y="2156"/>
                </a:cubicBezTo>
                <a:cubicBezTo>
                  <a:pt x="401" y="2171"/>
                  <a:pt x="424" y="2187"/>
                  <a:pt x="444" y="2209"/>
                </a:cubicBezTo>
                <a:cubicBezTo>
                  <a:pt x="479" y="2246"/>
                  <a:pt x="521" y="2273"/>
                  <a:pt x="568" y="2292"/>
                </a:cubicBezTo>
                <a:cubicBezTo>
                  <a:pt x="588" y="2301"/>
                  <a:pt x="609" y="2309"/>
                  <a:pt x="632" y="2311"/>
                </a:cubicBezTo>
                <a:cubicBezTo>
                  <a:pt x="646" y="2312"/>
                  <a:pt x="648" y="2308"/>
                  <a:pt x="642" y="2295"/>
                </a:cubicBezTo>
                <a:cubicBezTo>
                  <a:pt x="627" y="2263"/>
                  <a:pt x="612" y="2232"/>
                  <a:pt x="601" y="2198"/>
                </a:cubicBezTo>
                <a:cubicBezTo>
                  <a:pt x="600" y="2193"/>
                  <a:pt x="594" y="2188"/>
                  <a:pt x="600" y="2182"/>
                </a:cubicBezTo>
                <a:cubicBezTo>
                  <a:pt x="605" y="2177"/>
                  <a:pt x="611" y="2178"/>
                  <a:pt x="617" y="2181"/>
                </a:cubicBezTo>
                <a:cubicBezTo>
                  <a:pt x="656" y="2201"/>
                  <a:pt x="696" y="2218"/>
                  <a:pt x="734" y="2240"/>
                </a:cubicBezTo>
                <a:cubicBezTo>
                  <a:pt x="788" y="2270"/>
                  <a:pt x="832" y="2315"/>
                  <a:pt x="883" y="2349"/>
                </a:cubicBezTo>
                <a:cubicBezTo>
                  <a:pt x="894" y="2355"/>
                  <a:pt x="894" y="2365"/>
                  <a:pt x="891" y="2375"/>
                </a:cubicBezTo>
                <a:cubicBezTo>
                  <a:pt x="877" y="2437"/>
                  <a:pt x="882" y="2498"/>
                  <a:pt x="903" y="2558"/>
                </a:cubicBezTo>
                <a:cubicBezTo>
                  <a:pt x="908" y="2572"/>
                  <a:pt x="909" y="2585"/>
                  <a:pt x="904" y="2600"/>
                </a:cubicBezTo>
                <a:cubicBezTo>
                  <a:pt x="894" y="2628"/>
                  <a:pt x="901" y="2653"/>
                  <a:pt x="924" y="2667"/>
                </a:cubicBezTo>
                <a:cubicBezTo>
                  <a:pt x="936" y="2674"/>
                  <a:pt x="936" y="2682"/>
                  <a:pt x="937" y="2692"/>
                </a:cubicBezTo>
                <a:cubicBezTo>
                  <a:pt x="939" y="2726"/>
                  <a:pt x="937" y="2761"/>
                  <a:pt x="955" y="2791"/>
                </a:cubicBezTo>
                <a:cubicBezTo>
                  <a:pt x="968" y="2814"/>
                  <a:pt x="987" y="2834"/>
                  <a:pt x="1020" y="2814"/>
                </a:cubicBezTo>
                <a:cubicBezTo>
                  <a:pt x="1053" y="2795"/>
                  <a:pt x="1087" y="2778"/>
                  <a:pt x="1124" y="2771"/>
                </a:cubicBezTo>
                <a:cubicBezTo>
                  <a:pt x="1178" y="2761"/>
                  <a:pt x="1233" y="2757"/>
                  <a:pt x="1288" y="2754"/>
                </a:cubicBezTo>
                <a:cubicBezTo>
                  <a:pt x="1328" y="2752"/>
                  <a:pt x="1369" y="2755"/>
                  <a:pt x="1406" y="2733"/>
                </a:cubicBezTo>
                <a:cubicBezTo>
                  <a:pt x="1413" y="2729"/>
                  <a:pt x="1426" y="2726"/>
                  <a:pt x="1428" y="2740"/>
                </a:cubicBezTo>
                <a:cubicBezTo>
                  <a:pt x="1431" y="2762"/>
                  <a:pt x="1433" y="2785"/>
                  <a:pt x="1436" y="2807"/>
                </a:cubicBezTo>
                <a:cubicBezTo>
                  <a:pt x="1442" y="2849"/>
                  <a:pt x="1444" y="2891"/>
                  <a:pt x="1453" y="2933"/>
                </a:cubicBezTo>
                <a:cubicBezTo>
                  <a:pt x="1455" y="2947"/>
                  <a:pt x="1463" y="2954"/>
                  <a:pt x="1478" y="2949"/>
                </a:cubicBezTo>
                <a:cubicBezTo>
                  <a:pt x="1490" y="2946"/>
                  <a:pt x="1501" y="2943"/>
                  <a:pt x="1513" y="2940"/>
                </a:cubicBezTo>
                <a:cubicBezTo>
                  <a:pt x="1564" y="2927"/>
                  <a:pt x="1615" y="2913"/>
                  <a:pt x="1667" y="2900"/>
                </a:cubicBezTo>
                <a:cubicBezTo>
                  <a:pt x="1712" y="2888"/>
                  <a:pt x="1758" y="2877"/>
                  <a:pt x="1803" y="2863"/>
                </a:cubicBezTo>
                <a:cubicBezTo>
                  <a:pt x="1831" y="2854"/>
                  <a:pt x="1857" y="2851"/>
                  <a:pt x="1886" y="2861"/>
                </a:cubicBezTo>
                <a:cubicBezTo>
                  <a:pt x="2012" y="2904"/>
                  <a:pt x="2139" y="2946"/>
                  <a:pt x="2269" y="2977"/>
                </a:cubicBezTo>
                <a:cubicBezTo>
                  <a:pt x="2313" y="2987"/>
                  <a:pt x="2313" y="2987"/>
                  <a:pt x="2330" y="2946"/>
                </a:cubicBezTo>
                <a:cubicBezTo>
                  <a:pt x="2333" y="2942"/>
                  <a:pt x="2335" y="2937"/>
                  <a:pt x="2337" y="2932"/>
                </a:cubicBezTo>
                <a:cubicBezTo>
                  <a:pt x="2361" y="2882"/>
                  <a:pt x="2385" y="2831"/>
                  <a:pt x="2409" y="2781"/>
                </a:cubicBezTo>
                <a:cubicBezTo>
                  <a:pt x="2424" y="2748"/>
                  <a:pt x="2438" y="2715"/>
                  <a:pt x="2452" y="2682"/>
                </a:cubicBezTo>
                <a:cubicBezTo>
                  <a:pt x="2458" y="2668"/>
                  <a:pt x="2467" y="2662"/>
                  <a:pt x="2483" y="2663"/>
                </a:cubicBezTo>
                <a:cubicBezTo>
                  <a:pt x="2501" y="2664"/>
                  <a:pt x="2520" y="2664"/>
                  <a:pt x="2538" y="2659"/>
                </a:cubicBezTo>
                <a:cubicBezTo>
                  <a:pt x="2598" y="2643"/>
                  <a:pt x="2658" y="2629"/>
                  <a:pt x="2718" y="2613"/>
                </a:cubicBezTo>
                <a:cubicBezTo>
                  <a:pt x="2795" y="2593"/>
                  <a:pt x="2822" y="2535"/>
                  <a:pt x="2815" y="2466"/>
                </a:cubicBezTo>
                <a:cubicBezTo>
                  <a:pt x="2810" y="2426"/>
                  <a:pt x="2805" y="2386"/>
                  <a:pt x="2800" y="2346"/>
                </a:cubicBezTo>
                <a:cubicBezTo>
                  <a:pt x="2794" y="2303"/>
                  <a:pt x="2788" y="2262"/>
                  <a:pt x="2741" y="2241"/>
                </a:cubicBezTo>
                <a:cubicBezTo>
                  <a:pt x="2712" y="2227"/>
                  <a:pt x="2687" y="2205"/>
                  <a:pt x="2660" y="2187"/>
                </a:cubicBezTo>
                <a:cubicBezTo>
                  <a:pt x="2653" y="2183"/>
                  <a:pt x="2645" y="2178"/>
                  <a:pt x="2652" y="2168"/>
                </a:cubicBezTo>
                <a:cubicBezTo>
                  <a:pt x="2658" y="2159"/>
                  <a:pt x="2665" y="2163"/>
                  <a:pt x="2672" y="2168"/>
                </a:cubicBezTo>
                <a:cubicBezTo>
                  <a:pt x="2695" y="2187"/>
                  <a:pt x="2721" y="2200"/>
                  <a:pt x="2746" y="2216"/>
                </a:cubicBezTo>
                <a:cubicBezTo>
                  <a:pt x="2751" y="2219"/>
                  <a:pt x="2756" y="2226"/>
                  <a:pt x="2763" y="2220"/>
                </a:cubicBezTo>
                <a:cubicBezTo>
                  <a:pt x="2770" y="2215"/>
                  <a:pt x="2767" y="2207"/>
                  <a:pt x="2766" y="2200"/>
                </a:cubicBezTo>
                <a:cubicBezTo>
                  <a:pt x="2763" y="2175"/>
                  <a:pt x="2758" y="2150"/>
                  <a:pt x="2756" y="2125"/>
                </a:cubicBezTo>
                <a:cubicBezTo>
                  <a:pt x="2751" y="2069"/>
                  <a:pt x="2745" y="2012"/>
                  <a:pt x="2737" y="1956"/>
                </a:cubicBezTo>
                <a:cubicBezTo>
                  <a:pt x="2735" y="1933"/>
                  <a:pt x="2727" y="1910"/>
                  <a:pt x="2734" y="1887"/>
                </a:cubicBezTo>
                <a:cubicBezTo>
                  <a:pt x="2747" y="1840"/>
                  <a:pt x="2757" y="1793"/>
                  <a:pt x="2767" y="1745"/>
                </a:cubicBezTo>
                <a:cubicBezTo>
                  <a:pt x="2778" y="1689"/>
                  <a:pt x="2788" y="1632"/>
                  <a:pt x="2796" y="1575"/>
                </a:cubicBezTo>
                <a:cubicBezTo>
                  <a:pt x="2800" y="1549"/>
                  <a:pt x="2800" y="1522"/>
                  <a:pt x="2829" y="1508"/>
                </a:cubicBezTo>
                <a:cubicBezTo>
                  <a:pt x="2883" y="1481"/>
                  <a:pt x="2927" y="1443"/>
                  <a:pt x="2967" y="1398"/>
                </a:cubicBezTo>
                <a:cubicBezTo>
                  <a:pt x="3018" y="1341"/>
                  <a:pt x="3054" y="1275"/>
                  <a:pt x="3081" y="1204"/>
                </a:cubicBezTo>
                <a:cubicBezTo>
                  <a:pt x="3093" y="1173"/>
                  <a:pt x="3092" y="1173"/>
                  <a:pt x="3058" y="1171"/>
                </a:cubicBezTo>
                <a:cubicBezTo>
                  <a:pt x="3050" y="1171"/>
                  <a:pt x="3041" y="1168"/>
                  <a:pt x="3033" y="1167"/>
                </a:cubicBezTo>
                <a:cubicBezTo>
                  <a:pt x="2972" y="1163"/>
                  <a:pt x="2912" y="1150"/>
                  <a:pt x="2853" y="1137"/>
                </a:cubicBezTo>
                <a:cubicBezTo>
                  <a:pt x="2840" y="1133"/>
                  <a:pt x="2836" y="1128"/>
                  <a:pt x="2836" y="1115"/>
                </a:cubicBezTo>
                <a:cubicBezTo>
                  <a:pt x="2834" y="1043"/>
                  <a:pt x="2839" y="970"/>
                  <a:pt x="2832" y="898"/>
                </a:cubicBezTo>
                <a:cubicBezTo>
                  <a:pt x="2828" y="856"/>
                  <a:pt x="2846" y="818"/>
                  <a:pt x="2858" y="780"/>
                </a:cubicBezTo>
                <a:cubicBezTo>
                  <a:pt x="2873" y="730"/>
                  <a:pt x="2879" y="679"/>
                  <a:pt x="2888" y="628"/>
                </a:cubicBezTo>
                <a:close/>
              </a:path>
            </a:pathLst>
          </a:custGeom>
          <a:solidFill>
            <a:srgbClr val="335569"/>
          </a:solidFill>
          <a:ln w="9525">
            <a:solidFill>
              <a:srgbClr val="33556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23">
            <a:extLst>
              <a:ext uri="{FF2B5EF4-FFF2-40B4-BE49-F238E27FC236}">
                <a16:creationId xmlns:a16="http://schemas.microsoft.com/office/drawing/2014/main" id="{F3F1E547-6D8B-4053-B723-BB448F5B6931}"/>
              </a:ext>
            </a:extLst>
          </p:cNvPr>
          <p:cNvSpPr>
            <a:spLocks/>
          </p:cNvSpPr>
          <p:nvPr/>
        </p:nvSpPr>
        <p:spPr bwMode="auto">
          <a:xfrm>
            <a:off x="3241388" y="4473095"/>
            <a:ext cx="2284413" cy="1258888"/>
          </a:xfrm>
          <a:custGeom>
            <a:avLst/>
            <a:gdLst>
              <a:gd name="T0" fmla="*/ 0 w 1405"/>
              <a:gd name="T1" fmla="*/ 0 h 772"/>
              <a:gd name="T2" fmla="*/ 52 w 1405"/>
              <a:gd name="T3" fmla="*/ 35 h 772"/>
              <a:gd name="T4" fmla="*/ 162 w 1405"/>
              <a:gd name="T5" fmla="*/ 87 h 772"/>
              <a:gd name="T6" fmla="*/ 254 w 1405"/>
              <a:gd name="T7" fmla="*/ 117 h 772"/>
              <a:gd name="T8" fmla="*/ 279 w 1405"/>
              <a:gd name="T9" fmla="*/ 117 h 772"/>
              <a:gd name="T10" fmla="*/ 280 w 1405"/>
              <a:gd name="T11" fmla="*/ 88 h 772"/>
              <a:gd name="T12" fmla="*/ 261 w 1405"/>
              <a:gd name="T13" fmla="*/ 38 h 772"/>
              <a:gd name="T14" fmla="*/ 275 w 1405"/>
              <a:gd name="T15" fmla="*/ 25 h 772"/>
              <a:gd name="T16" fmla="*/ 328 w 1405"/>
              <a:gd name="T17" fmla="*/ 51 h 772"/>
              <a:gd name="T18" fmla="*/ 420 w 1405"/>
              <a:gd name="T19" fmla="*/ 117 h 772"/>
              <a:gd name="T20" fmla="*/ 434 w 1405"/>
              <a:gd name="T21" fmla="*/ 150 h 772"/>
              <a:gd name="T22" fmla="*/ 437 w 1405"/>
              <a:gd name="T23" fmla="*/ 281 h 772"/>
              <a:gd name="T24" fmla="*/ 442 w 1405"/>
              <a:gd name="T25" fmla="*/ 296 h 772"/>
              <a:gd name="T26" fmla="*/ 450 w 1405"/>
              <a:gd name="T27" fmla="*/ 366 h 772"/>
              <a:gd name="T28" fmla="*/ 468 w 1405"/>
              <a:gd name="T29" fmla="*/ 437 h 772"/>
              <a:gd name="T30" fmla="*/ 485 w 1405"/>
              <a:gd name="T31" fmla="*/ 496 h 772"/>
              <a:gd name="T32" fmla="*/ 514 w 1405"/>
              <a:gd name="T33" fmla="*/ 581 h 772"/>
              <a:gd name="T34" fmla="*/ 634 w 1405"/>
              <a:gd name="T35" fmla="*/ 595 h 772"/>
              <a:gd name="T36" fmla="*/ 751 w 1405"/>
              <a:gd name="T37" fmla="*/ 557 h 772"/>
              <a:gd name="T38" fmla="*/ 929 w 1405"/>
              <a:gd name="T39" fmla="*/ 544 h 772"/>
              <a:gd name="T40" fmla="*/ 935 w 1405"/>
              <a:gd name="T41" fmla="*/ 544 h 772"/>
              <a:gd name="T42" fmla="*/ 985 w 1405"/>
              <a:gd name="T43" fmla="*/ 588 h 772"/>
              <a:gd name="T44" fmla="*/ 1001 w 1405"/>
              <a:gd name="T45" fmla="*/ 742 h 772"/>
              <a:gd name="T46" fmla="*/ 1022 w 1405"/>
              <a:gd name="T47" fmla="*/ 757 h 772"/>
              <a:gd name="T48" fmla="*/ 1179 w 1405"/>
              <a:gd name="T49" fmla="*/ 714 h 772"/>
              <a:gd name="T50" fmla="*/ 1390 w 1405"/>
              <a:gd name="T51" fmla="*/ 657 h 772"/>
              <a:gd name="T52" fmla="*/ 1405 w 1405"/>
              <a:gd name="T53" fmla="*/ 658 h 772"/>
              <a:gd name="T54" fmla="*/ 1306 w 1405"/>
              <a:gd name="T55" fmla="*/ 687 h 772"/>
              <a:gd name="T56" fmla="*/ 1143 w 1405"/>
              <a:gd name="T57" fmla="*/ 733 h 772"/>
              <a:gd name="T58" fmla="*/ 1026 w 1405"/>
              <a:gd name="T59" fmla="*/ 766 h 772"/>
              <a:gd name="T60" fmla="*/ 993 w 1405"/>
              <a:gd name="T61" fmla="*/ 744 h 772"/>
              <a:gd name="T62" fmla="*/ 974 w 1405"/>
              <a:gd name="T63" fmla="*/ 576 h 772"/>
              <a:gd name="T64" fmla="*/ 944 w 1405"/>
              <a:gd name="T65" fmla="*/ 552 h 772"/>
              <a:gd name="T66" fmla="*/ 803 w 1405"/>
              <a:gd name="T67" fmla="*/ 562 h 772"/>
              <a:gd name="T68" fmla="*/ 632 w 1405"/>
              <a:gd name="T69" fmla="*/ 607 h 772"/>
              <a:gd name="T70" fmla="*/ 488 w 1405"/>
              <a:gd name="T71" fmla="*/ 549 h 772"/>
              <a:gd name="T72" fmla="*/ 482 w 1405"/>
              <a:gd name="T73" fmla="*/ 528 h 772"/>
              <a:gd name="T74" fmla="*/ 450 w 1405"/>
              <a:gd name="T75" fmla="*/ 425 h 772"/>
              <a:gd name="T76" fmla="*/ 442 w 1405"/>
              <a:gd name="T77" fmla="*/ 357 h 772"/>
              <a:gd name="T78" fmla="*/ 440 w 1405"/>
              <a:gd name="T79" fmla="*/ 318 h 772"/>
              <a:gd name="T80" fmla="*/ 425 w 1405"/>
              <a:gd name="T81" fmla="*/ 155 h 772"/>
              <a:gd name="T82" fmla="*/ 417 w 1405"/>
              <a:gd name="T83" fmla="*/ 128 h 772"/>
              <a:gd name="T84" fmla="*/ 288 w 1405"/>
              <a:gd name="T85" fmla="*/ 37 h 772"/>
              <a:gd name="T86" fmla="*/ 272 w 1405"/>
              <a:gd name="T87" fmla="*/ 33 h 772"/>
              <a:gd name="T88" fmla="*/ 273 w 1405"/>
              <a:gd name="T89" fmla="*/ 51 h 772"/>
              <a:gd name="T90" fmla="*/ 297 w 1405"/>
              <a:gd name="T91" fmla="*/ 106 h 772"/>
              <a:gd name="T92" fmla="*/ 279 w 1405"/>
              <a:gd name="T93" fmla="*/ 130 h 772"/>
              <a:gd name="T94" fmla="*/ 24 w 1405"/>
              <a:gd name="T95" fmla="*/ 26 h 772"/>
              <a:gd name="T96" fmla="*/ 0 w 1405"/>
              <a:gd name="T97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405" h="772">
                <a:moveTo>
                  <a:pt x="0" y="0"/>
                </a:moveTo>
                <a:cubicBezTo>
                  <a:pt x="24" y="3"/>
                  <a:pt x="35" y="24"/>
                  <a:pt x="52" y="35"/>
                </a:cubicBezTo>
                <a:cubicBezTo>
                  <a:pt x="87" y="57"/>
                  <a:pt x="122" y="76"/>
                  <a:pt x="162" y="87"/>
                </a:cubicBezTo>
                <a:cubicBezTo>
                  <a:pt x="193" y="95"/>
                  <a:pt x="223" y="107"/>
                  <a:pt x="254" y="117"/>
                </a:cubicBezTo>
                <a:cubicBezTo>
                  <a:pt x="263" y="120"/>
                  <a:pt x="273" y="124"/>
                  <a:pt x="279" y="117"/>
                </a:cubicBezTo>
                <a:cubicBezTo>
                  <a:pt x="285" y="109"/>
                  <a:pt x="286" y="98"/>
                  <a:pt x="280" y="88"/>
                </a:cubicBezTo>
                <a:cubicBezTo>
                  <a:pt x="271" y="72"/>
                  <a:pt x="262" y="56"/>
                  <a:pt x="261" y="38"/>
                </a:cubicBezTo>
                <a:cubicBezTo>
                  <a:pt x="261" y="27"/>
                  <a:pt x="264" y="24"/>
                  <a:pt x="275" y="25"/>
                </a:cubicBezTo>
                <a:cubicBezTo>
                  <a:pt x="296" y="28"/>
                  <a:pt x="312" y="39"/>
                  <a:pt x="328" y="51"/>
                </a:cubicBezTo>
                <a:cubicBezTo>
                  <a:pt x="358" y="74"/>
                  <a:pt x="389" y="95"/>
                  <a:pt x="420" y="117"/>
                </a:cubicBezTo>
                <a:cubicBezTo>
                  <a:pt x="431" y="125"/>
                  <a:pt x="434" y="136"/>
                  <a:pt x="434" y="150"/>
                </a:cubicBezTo>
                <a:cubicBezTo>
                  <a:pt x="433" y="194"/>
                  <a:pt x="430" y="238"/>
                  <a:pt x="437" y="281"/>
                </a:cubicBezTo>
                <a:cubicBezTo>
                  <a:pt x="438" y="286"/>
                  <a:pt x="440" y="291"/>
                  <a:pt x="442" y="296"/>
                </a:cubicBezTo>
                <a:cubicBezTo>
                  <a:pt x="450" y="319"/>
                  <a:pt x="456" y="341"/>
                  <a:pt x="450" y="366"/>
                </a:cubicBezTo>
                <a:cubicBezTo>
                  <a:pt x="445" y="392"/>
                  <a:pt x="451" y="416"/>
                  <a:pt x="468" y="437"/>
                </a:cubicBezTo>
                <a:cubicBezTo>
                  <a:pt x="482" y="455"/>
                  <a:pt x="485" y="475"/>
                  <a:pt x="485" y="496"/>
                </a:cubicBezTo>
                <a:cubicBezTo>
                  <a:pt x="486" y="528"/>
                  <a:pt x="498" y="556"/>
                  <a:pt x="514" y="581"/>
                </a:cubicBezTo>
                <a:cubicBezTo>
                  <a:pt x="541" y="622"/>
                  <a:pt x="593" y="621"/>
                  <a:pt x="634" y="595"/>
                </a:cubicBezTo>
                <a:cubicBezTo>
                  <a:pt x="670" y="573"/>
                  <a:pt x="709" y="561"/>
                  <a:pt x="751" y="557"/>
                </a:cubicBezTo>
                <a:cubicBezTo>
                  <a:pt x="810" y="551"/>
                  <a:pt x="869" y="548"/>
                  <a:pt x="929" y="544"/>
                </a:cubicBezTo>
                <a:cubicBezTo>
                  <a:pt x="931" y="544"/>
                  <a:pt x="933" y="544"/>
                  <a:pt x="935" y="544"/>
                </a:cubicBezTo>
                <a:cubicBezTo>
                  <a:pt x="979" y="540"/>
                  <a:pt x="982" y="544"/>
                  <a:pt x="985" y="588"/>
                </a:cubicBezTo>
                <a:cubicBezTo>
                  <a:pt x="989" y="640"/>
                  <a:pt x="992" y="691"/>
                  <a:pt x="1001" y="742"/>
                </a:cubicBezTo>
                <a:cubicBezTo>
                  <a:pt x="1003" y="755"/>
                  <a:pt x="1007" y="760"/>
                  <a:pt x="1022" y="757"/>
                </a:cubicBezTo>
                <a:cubicBezTo>
                  <a:pt x="1075" y="745"/>
                  <a:pt x="1127" y="729"/>
                  <a:pt x="1179" y="714"/>
                </a:cubicBezTo>
                <a:cubicBezTo>
                  <a:pt x="1249" y="694"/>
                  <a:pt x="1319" y="674"/>
                  <a:pt x="1390" y="657"/>
                </a:cubicBezTo>
                <a:cubicBezTo>
                  <a:pt x="1395" y="656"/>
                  <a:pt x="1400" y="654"/>
                  <a:pt x="1405" y="658"/>
                </a:cubicBezTo>
                <a:cubicBezTo>
                  <a:pt x="1373" y="673"/>
                  <a:pt x="1339" y="678"/>
                  <a:pt x="1306" y="687"/>
                </a:cubicBezTo>
                <a:cubicBezTo>
                  <a:pt x="1252" y="703"/>
                  <a:pt x="1198" y="718"/>
                  <a:pt x="1143" y="733"/>
                </a:cubicBezTo>
                <a:cubicBezTo>
                  <a:pt x="1104" y="744"/>
                  <a:pt x="1065" y="756"/>
                  <a:pt x="1026" y="766"/>
                </a:cubicBezTo>
                <a:cubicBezTo>
                  <a:pt x="1004" y="772"/>
                  <a:pt x="996" y="767"/>
                  <a:pt x="993" y="744"/>
                </a:cubicBezTo>
                <a:cubicBezTo>
                  <a:pt x="986" y="688"/>
                  <a:pt x="980" y="632"/>
                  <a:pt x="974" y="576"/>
                </a:cubicBezTo>
                <a:cubicBezTo>
                  <a:pt x="972" y="550"/>
                  <a:pt x="969" y="547"/>
                  <a:pt x="944" y="552"/>
                </a:cubicBezTo>
                <a:cubicBezTo>
                  <a:pt x="898" y="561"/>
                  <a:pt x="850" y="560"/>
                  <a:pt x="803" y="562"/>
                </a:cubicBezTo>
                <a:cubicBezTo>
                  <a:pt x="742" y="564"/>
                  <a:pt x="685" y="578"/>
                  <a:pt x="632" y="607"/>
                </a:cubicBezTo>
                <a:cubicBezTo>
                  <a:pt x="569" y="642"/>
                  <a:pt x="510" y="618"/>
                  <a:pt x="488" y="549"/>
                </a:cubicBezTo>
                <a:cubicBezTo>
                  <a:pt x="486" y="542"/>
                  <a:pt x="483" y="535"/>
                  <a:pt x="482" y="528"/>
                </a:cubicBezTo>
                <a:cubicBezTo>
                  <a:pt x="479" y="491"/>
                  <a:pt x="472" y="457"/>
                  <a:pt x="450" y="425"/>
                </a:cubicBezTo>
                <a:cubicBezTo>
                  <a:pt x="437" y="406"/>
                  <a:pt x="436" y="380"/>
                  <a:pt x="442" y="357"/>
                </a:cubicBezTo>
                <a:cubicBezTo>
                  <a:pt x="446" y="344"/>
                  <a:pt x="444" y="331"/>
                  <a:pt x="440" y="318"/>
                </a:cubicBezTo>
                <a:cubicBezTo>
                  <a:pt x="422" y="265"/>
                  <a:pt x="417" y="210"/>
                  <a:pt x="425" y="155"/>
                </a:cubicBezTo>
                <a:cubicBezTo>
                  <a:pt x="427" y="144"/>
                  <a:pt x="426" y="135"/>
                  <a:pt x="417" y="128"/>
                </a:cubicBezTo>
                <a:cubicBezTo>
                  <a:pt x="374" y="97"/>
                  <a:pt x="333" y="64"/>
                  <a:pt x="288" y="37"/>
                </a:cubicBezTo>
                <a:cubicBezTo>
                  <a:pt x="283" y="34"/>
                  <a:pt x="277" y="30"/>
                  <a:pt x="272" y="33"/>
                </a:cubicBezTo>
                <a:cubicBezTo>
                  <a:pt x="265" y="38"/>
                  <a:pt x="271" y="46"/>
                  <a:pt x="273" y="51"/>
                </a:cubicBezTo>
                <a:cubicBezTo>
                  <a:pt x="280" y="70"/>
                  <a:pt x="289" y="88"/>
                  <a:pt x="297" y="106"/>
                </a:cubicBezTo>
                <a:cubicBezTo>
                  <a:pt x="305" y="126"/>
                  <a:pt x="298" y="135"/>
                  <a:pt x="279" y="130"/>
                </a:cubicBezTo>
                <a:cubicBezTo>
                  <a:pt x="188" y="110"/>
                  <a:pt x="98" y="87"/>
                  <a:pt x="24" y="26"/>
                </a:cubicBezTo>
                <a:cubicBezTo>
                  <a:pt x="15" y="19"/>
                  <a:pt x="4" y="13"/>
                  <a:pt x="0" y="0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24">
            <a:extLst>
              <a:ext uri="{FF2B5EF4-FFF2-40B4-BE49-F238E27FC236}">
                <a16:creationId xmlns:a16="http://schemas.microsoft.com/office/drawing/2014/main" id="{B3526E8B-056C-4706-AC0E-A5477DA1C514}"/>
              </a:ext>
            </a:extLst>
          </p:cNvPr>
          <p:cNvSpPr>
            <a:spLocks/>
          </p:cNvSpPr>
          <p:nvPr/>
        </p:nvSpPr>
        <p:spPr bwMode="auto">
          <a:xfrm>
            <a:off x="2546063" y="2215670"/>
            <a:ext cx="698500" cy="2233613"/>
          </a:xfrm>
          <a:custGeom>
            <a:avLst/>
            <a:gdLst>
              <a:gd name="T0" fmla="*/ 428 w 430"/>
              <a:gd name="T1" fmla="*/ 0 h 1370"/>
              <a:gd name="T2" fmla="*/ 418 w 430"/>
              <a:gd name="T3" fmla="*/ 18 h 1370"/>
              <a:gd name="T4" fmla="*/ 247 w 430"/>
              <a:gd name="T5" fmla="*/ 212 h 1370"/>
              <a:gd name="T6" fmla="*/ 95 w 430"/>
              <a:gd name="T7" fmla="*/ 419 h 1370"/>
              <a:gd name="T8" fmla="*/ 22 w 430"/>
              <a:gd name="T9" fmla="*/ 528 h 1370"/>
              <a:gd name="T10" fmla="*/ 20 w 430"/>
              <a:gd name="T11" fmla="*/ 580 h 1370"/>
              <a:gd name="T12" fmla="*/ 165 w 430"/>
              <a:gd name="T13" fmla="*/ 820 h 1370"/>
              <a:gd name="T14" fmla="*/ 171 w 430"/>
              <a:gd name="T15" fmla="*/ 861 h 1370"/>
              <a:gd name="T16" fmla="*/ 128 w 430"/>
              <a:gd name="T17" fmla="*/ 1028 h 1370"/>
              <a:gd name="T18" fmla="*/ 122 w 430"/>
              <a:gd name="T19" fmla="*/ 1086 h 1370"/>
              <a:gd name="T20" fmla="*/ 158 w 430"/>
              <a:gd name="T21" fmla="*/ 1143 h 1370"/>
              <a:gd name="T22" fmla="*/ 293 w 430"/>
              <a:gd name="T23" fmla="*/ 1271 h 1370"/>
              <a:gd name="T24" fmla="*/ 378 w 430"/>
              <a:gd name="T25" fmla="*/ 1338 h 1370"/>
              <a:gd name="T26" fmla="*/ 413 w 430"/>
              <a:gd name="T27" fmla="*/ 1370 h 1370"/>
              <a:gd name="T28" fmla="*/ 299 w 430"/>
              <a:gd name="T29" fmla="*/ 1292 h 1370"/>
              <a:gd name="T30" fmla="*/ 220 w 430"/>
              <a:gd name="T31" fmla="*/ 1209 h 1370"/>
              <a:gd name="T32" fmla="*/ 175 w 430"/>
              <a:gd name="T33" fmla="*/ 1169 h 1370"/>
              <a:gd name="T34" fmla="*/ 119 w 430"/>
              <a:gd name="T35" fmla="*/ 1026 h 1370"/>
              <a:gd name="T36" fmla="*/ 164 w 430"/>
              <a:gd name="T37" fmla="*/ 857 h 1370"/>
              <a:gd name="T38" fmla="*/ 156 w 430"/>
              <a:gd name="T39" fmla="*/ 825 h 1370"/>
              <a:gd name="T40" fmla="*/ 37 w 430"/>
              <a:gd name="T41" fmla="*/ 633 h 1370"/>
              <a:gd name="T42" fmla="*/ 9 w 430"/>
              <a:gd name="T43" fmla="*/ 578 h 1370"/>
              <a:gd name="T44" fmla="*/ 12 w 430"/>
              <a:gd name="T45" fmla="*/ 527 h 1370"/>
              <a:gd name="T46" fmla="*/ 240 w 430"/>
              <a:gd name="T47" fmla="*/ 205 h 1370"/>
              <a:gd name="T48" fmla="*/ 410 w 430"/>
              <a:gd name="T49" fmla="*/ 12 h 1370"/>
              <a:gd name="T50" fmla="*/ 428 w 430"/>
              <a:gd name="T51" fmla="*/ 0 h 1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30" h="1370">
                <a:moveTo>
                  <a:pt x="428" y="0"/>
                </a:moveTo>
                <a:cubicBezTo>
                  <a:pt x="430" y="9"/>
                  <a:pt x="423" y="13"/>
                  <a:pt x="418" y="18"/>
                </a:cubicBezTo>
                <a:cubicBezTo>
                  <a:pt x="356" y="78"/>
                  <a:pt x="300" y="144"/>
                  <a:pt x="247" y="212"/>
                </a:cubicBezTo>
                <a:cubicBezTo>
                  <a:pt x="194" y="279"/>
                  <a:pt x="143" y="348"/>
                  <a:pt x="95" y="419"/>
                </a:cubicBezTo>
                <a:cubicBezTo>
                  <a:pt x="70" y="455"/>
                  <a:pt x="46" y="491"/>
                  <a:pt x="22" y="528"/>
                </a:cubicBezTo>
                <a:cubicBezTo>
                  <a:pt x="12" y="543"/>
                  <a:pt x="9" y="561"/>
                  <a:pt x="20" y="580"/>
                </a:cubicBezTo>
                <a:cubicBezTo>
                  <a:pt x="65" y="662"/>
                  <a:pt x="112" y="743"/>
                  <a:pt x="165" y="820"/>
                </a:cubicBezTo>
                <a:cubicBezTo>
                  <a:pt x="174" y="833"/>
                  <a:pt x="176" y="847"/>
                  <a:pt x="171" y="861"/>
                </a:cubicBezTo>
                <a:cubicBezTo>
                  <a:pt x="152" y="916"/>
                  <a:pt x="136" y="971"/>
                  <a:pt x="128" y="1028"/>
                </a:cubicBezTo>
                <a:cubicBezTo>
                  <a:pt x="125" y="1047"/>
                  <a:pt x="122" y="1067"/>
                  <a:pt x="122" y="1086"/>
                </a:cubicBezTo>
                <a:cubicBezTo>
                  <a:pt x="122" y="1111"/>
                  <a:pt x="139" y="1129"/>
                  <a:pt x="158" y="1143"/>
                </a:cubicBezTo>
                <a:cubicBezTo>
                  <a:pt x="209" y="1179"/>
                  <a:pt x="248" y="1228"/>
                  <a:pt x="293" y="1271"/>
                </a:cubicBezTo>
                <a:cubicBezTo>
                  <a:pt x="320" y="1296"/>
                  <a:pt x="346" y="1320"/>
                  <a:pt x="378" y="1338"/>
                </a:cubicBezTo>
                <a:cubicBezTo>
                  <a:pt x="392" y="1345"/>
                  <a:pt x="406" y="1354"/>
                  <a:pt x="413" y="1370"/>
                </a:cubicBezTo>
                <a:cubicBezTo>
                  <a:pt x="374" y="1345"/>
                  <a:pt x="334" y="1322"/>
                  <a:pt x="299" y="1292"/>
                </a:cubicBezTo>
                <a:cubicBezTo>
                  <a:pt x="270" y="1267"/>
                  <a:pt x="244" y="1239"/>
                  <a:pt x="220" y="1209"/>
                </a:cubicBezTo>
                <a:cubicBezTo>
                  <a:pt x="207" y="1193"/>
                  <a:pt x="192" y="1179"/>
                  <a:pt x="175" y="1169"/>
                </a:cubicBezTo>
                <a:cubicBezTo>
                  <a:pt x="116" y="1137"/>
                  <a:pt x="106" y="1088"/>
                  <a:pt x="119" y="1026"/>
                </a:cubicBezTo>
                <a:cubicBezTo>
                  <a:pt x="131" y="969"/>
                  <a:pt x="142" y="911"/>
                  <a:pt x="164" y="857"/>
                </a:cubicBezTo>
                <a:cubicBezTo>
                  <a:pt x="169" y="844"/>
                  <a:pt x="162" y="835"/>
                  <a:pt x="156" y="825"/>
                </a:cubicBezTo>
                <a:cubicBezTo>
                  <a:pt x="114" y="763"/>
                  <a:pt x="75" y="699"/>
                  <a:pt x="37" y="633"/>
                </a:cubicBezTo>
                <a:cubicBezTo>
                  <a:pt x="27" y="615"/>
                  <a:pt x="18" y="597"/>
                  <a:pt x="9" y="578"/>
                </a:cubicBezTo>
                <a:cubicBezTo>
                  <a:pt x="0" y="561"/>
                  <a:pt x="1" y="544"/>
                  <a:pt x="12" y="527"/>
                </a:cubicBezTo>
                <a:cubicBezTo>
                  <a:pt x="83" y="416"/>
                  <a:pt x="157" y="308"/>
                  <a:pt x="240" y="205"/>
                </a:cubicBezTo>
                <a:cubicBezTo>
                  <a:pt x="294" y="138"/>
                  <a:pt x="351" y="74"/>
                  <a:pt x="410" y="12"/>
                </a:cubicBezTo>
                <a:cubicBezTo>
                  <a:pt x="415" y="7"/>
                  <a:pt x="420" y="1"/>
                  <a:pt x="428" y="0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7DCCF910-CA20-4A22-95F4-5C212233A6AD}"/>
              </a:ext>
            </a:extLst>
          </p:cNvPr>
          <p:cNvSpPr>
            <a:spLocks/>
          </p:cNvSpPr>
          <p:nvPr/>
        </p:nvSpPr>
        <p:spPr bwMode="auto">
          <a:xfrm>
            <a:off x="5536913" y="4701695"/>
            <a:ext cx="1698625" cy="1069975"/>
          </a:xfrm>
          <a:custGeom>
            <a:avLst/>
            <a:gdLst>
              <a:gd name="T0" fmla="*/ 0 w 1045"/>
              <a:gd name="T1" fmla="*/ 517 h 657"/>
              <a:gd name="T2" fmla="*/ 47 w 1045"/>
              <a:gd name="T3" fmla="*/ 514 h 657"/>
              <a:gd name="T4" fmla="*/ 166 w 1045"/>
              <a:gd name="T5" fmla="*/ 553 h 657"/>
              <a:gd name="T6" fmla="*/ 323 w 1045"/>
              <a:gd name="T7" fmla="*/ 603 h 657"/>
              <a:gd name="T8" fmla="*/ 475 w 1045"/>
              <a:gd name="T9" fmla="*/ 642 h 657"/>
              <a:gd name="T10" fmla="*/ 514 w 1045"/>
              <a:gd name="T11" fmla="*/ 622 h 657"/>
              <a:gd name="T12" fmla="*/ 549 w 1045"/>
              <a:gd name="T13" fmla="*/ 542 h 657"/>
              <a:gd name="T14" fmla="*/ 643 w 1045"/>
              <a:gd name="T15" fmla="*/ 338 h 657"/>
              <a:gd name="T16" fmla="*/ 667 w 1045"/>
              <a:gd name="T17" fmla="*/ 320 h 657"/>
              <a:gd name="T18" fmla="*/ 799 w 1045"/>
              <a:gd name="T19" fmla="*/ 291 h 657"/>
              <a:gd name="T20" fmla="*/ 923 w 1045"/>
              <a:gd name="T21" fmla="*/ 253 h 657"/>
              <a:gd name="T22" fmla="*/ 1011 w 1045"/>
              <a:gd name="T23" fmla="*/ 163 h 657"/>
              <a:gd name="T24" fmla="*/ 1014 w 1045"/>
              <a:gd name="T25" fmla="*/ 41 h 657"/>
              <a:gd name="T26" fmla="*/ 1015 w 1045"/>
              <a:gd name="T27" fmla="*/ 0 h 657"/>
              <a:gd name="T28" fmla="*/ 1005 w 1045"/>
              <a:gd name="T29" fmla="*/ 204 h 657"/>
              <a:gd name="T30" fmla="*/ 893 w 1045"/>
              <a:gd name="T31" fmla="*/ 278 h 657"/>
              <a:gd name="T32" fmla="*/ 690 w 1045"/>
              <a:gd name="T33" fmla="*/ 328 h 657"/>
              <a:gd name="T34" fmla="*/ 642 w 1045"/>
              <a:gd name="T35" fmla="*/ 367 h 657"/>
              <a:gd name="T36" fmla="*/ 519 w 1045"/>
              <a:gd name="T37" fmla="*/ 633 h 657"/>
              <a:gd name="T38" fmla="*/ 482 w 1045"/>
              <a:gd name="T39" fmla="*/ 652 h 657"/>
              <a:gd name="T40" fmla="*/ 276 w 1045"/>
              <a:gd name="T41" fmla="*/ 598 h 657"/>
              <a:gd name="T42" fmla="*/ 45 w 1045"/>
              <a:gd name="T43" fmla="*/ 522 h 657"/>
              <a:gd name="T44" fmla="*/ 0 w 1045"/>
              <a:gd name="T45" fmla="*/ 517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45" h="657">
                <a:moveTo>
                  <a:pt x="0" y="517"/>
                </a:moveTo>
                <a:cubicBezTo>
                  <a:pt x="15" y="505"/>
                  <a:pt x="32" y="510"/>
                  <a:pt x="47" y="514"/>
                </a:cubicBezTo>
                <a:cubicBezTo>
                  <a:pt x="88" y="523"/>
                  <a:pt x="127" y="537"/>
                  <a:pt x="166" y="553"/>
                </a:cubicBezTo>
                <a:cubicBezTo>
                  <a:pt x="217" y="573"/>
                  <a:pt x="269" y="589"/>
                  <a:pt x="323" y="603"/>
                </a:cubicBezTo>
                <a:cubicBezTo>
                  <a:pt x="373" y="616"/>
                  <a:pt x="423" y="632"/>
                  <a:pt x="475" y="642"/>
                </a:cubicBezTo>
                <a:cubicBezTo>
                  <a:pt x="495" y="645"/>
                  <a:pt x="504" y="636"/>
                  <a:pt x="514" y="622"/>
                </a:cubicBezTo>
                <a:cubicBezTo>
                  <a:pt x="530" y="597"/>
                  <a:pt x="537" y="569"/>
                  <a:pt x="549" y="542"/>
                </a:cubicBezTo>
                <a:cubicBezTo>
                  <a:pt x="580" y="474"/>
                  <a:pt x="611" y="406"/>
                  <a:pt x="643" y="338"/>
                </a:cubicBezTo>
                <a:cubicBezTo>
                  <a:pt x="647" y="329"/>
                  <a:pt x="655" y="321"/>
                  <a:pt x="667" y="320"/>
                </a:cubicBezTo>
                <a:cubicBezTo>
                  <a:pt x="712" y="314"/>
                  <a:pt x="756" y="301"/>
                  <a:pt x="799" y="291"/>
                </a:cubicBezTo>
                <a:cubicBezTo>
                  <a:pt x="842" y="281"/>
                  <a:pt x="883" y="269"/>
                  <a:pt x="923" y="253"/>
                </a:cubicBezTo>
                <a:cubicBezTo>
                  <a:pt x="965" y="236"/>
                  <a:pt x="1000" y="210"/>
                  <a:pt x="1011" y="163"/>
                </a:cubicBezTo>
                <a:cubicBezTo>
                  <a:pt x="1020" y="123"/>
                  <a:pt x="1021" y="82"/>
                  <a:pt x="1014" y="41"/>
                </a:cubicBezTo>
                <a:cubicBezTo>
                  <a:pt x="1012" y="28"/>
                  <a:pt x="1010" y="14"/>
                  <a:pt x="1015" y="0"/>
                </a:cubicBezTo>
                <a:cubicBezTo>
                  <a:pt x="1026" y="69"/>
                  <a:pt x="1045" y="138"/>
                  <a:pt x="1005" y="204"/>
                </a:cubicBezTo>
                <a:cubicBezTo>
                  <a:pt x="980" y="246"/>
                  <a:pt x="937" y="264"/>
                  <a:pt x="893" y="278"/>
                </a:cubicBezTo>
                <a:cubicBezTo>
                  <a:pt x="826" y="297"/>
                  <a:pt x="759" y="318"/>
                  <a:pt x="690" y="328"/>
                </a:cubicBezTo>
                <a:cubicBezTo>
                  <a:pt x="663" y="332"/>
                  <a:pt x="652" y="345"/>
                  <a:pt x="642" y="367"/>
                </a:cubicBezTo>
                <a:cubicBezTo>
                  <a:pt x="602" y="456"/>
                  <a:pt x="560" y="544"/>
                  <a:pt x="519" y="633"/>
                </a:cubicBezTo>
                <a:cubicBezTo>
                  <a:pt x="512" y="648"/>
                  <a:pt x="501" y="657"/>
                  <a:pt x="482" y="652"/>
                </a:cubicBezTo>
                <a:cubicBezTo>
                  <a:pt x="413" y="635"/>
                  <a:pt x="344" y="619"/>
                  <a:pt x="276" y="598"/>
                </a:cubicBezTo>
                <a:cubicBezTo>
                  <a:pt x="199" y="574"/>
                  <a:pt x="122" y="548"/>
                  <a:pt x="45" y="522"/>
                </a:cubicBezTo>
                <a:cubicBezTo>
                  <a:pt x="30" y="517"/>
                  <a:pt x="15" y="521"/>
                  <a:pt x="0" y="517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26">
            <a:extLst>
              <a:ext uri="{FF2B5EF4-FFF2-40B4-BE49-F238E27FC236}">
                <a16:creationId xmlns:a16="http://schemas.microsoft.com/office/drawing/2014/main" id="{434B4F20-3779-4AA5-B41D-B39186D5ADC8}"/>
              </a:ext>
            </a:extLst>
          </p:cNvPr>
          <p:cNvSpPr>
            <a:spLocks/>
          </p:cNvSpPr>
          <p:nvPr/>
        </p:nvSpPr>
        <p:spPr bwMode="auto">
          <a:xfrm>
            <a:off x="7049801" y="2763358"/>
            <a:ext cx="596900" cy="1927225"/>
          </a:xfrm>
          <a:custGeom>
            <a:avLst/>
            <a:gdLst>
              <a:gd name="T0" fmla="*/ 84 w 367"/>
              <a:gd name="T1" fmla="*/ 1182 h 1182"/>
              <a:gd name="T2" fmla="*/ 74 w 367"/>
              <a:gd name="T3" fmla="*/ 1147 h 1182"/>
              <a:gd name="T4" fmla="*/ 48 w 367"/>
              <a:gd name="T5" fmla="*/ 1069 h 1182"/>
              <a:gd name="T6" fmla="*/ 41 w 367"/>
              <a:gd name="T7" fmla="*/ 1022 h 1182"/>
              <a:gd name="T8" fmla="*/ 22 w 367"/>
              <a:gd name="T9" fmla="*/ 888 h 1182"/>
              <a:gd name="T10" fmla="*/ 11 w 367"/>
              <a:gd name="T11" fmla="*/ 763 h 1182"/>
              <a:gd name="T12" fmla="*/ 20 w 367"/>
              <a:gd name="T13" fmla="*/ 642 h 1182"/>
              <a:gd name="T14" fmla="*/ 46 w 367"/>
              <a:gd name="T15" fmla="*/ 503 h 1182"/>
              <a:gd name="T16" fmla="*/ 67 w 367"/>
              <a:gd name="T17" fmla="*/ 398 h 1182"/>
              <a:gd name="T18" fmla="*/ 69 w 367"/>
              <a:gd name="T19" fmla="*/ 394 h 1182"/>
              <a:gd name="T20" fmla="*/ 119 w 367"/>
              <a:gd name="T21" fmla="*/ 324 h 1182"/>
              <a:gd name="T22" fmla="*/ 242 w 367"/>
              <a:gd name="T23" fmla="*/ 219 h 1182"/>
              <a:gd name="T24" fmla="*/ 319 w 367"/>
              <a:gd name="T25" fmla="*/ 97 h 1182"/>
              <a:gd name="T26" fmla="*/ 353 w 367"/>
              <a:gd name="T27" fmla="*/ 15 h 1182"/>
              <a:gd name="T28" fmla="*/ 367 w 367"/>
              <a:gd name="T29" fmla="*/ 2 h 1182"/>
              <a:gd name="T30" fmla="*/ 367 w 367"/>
              <a:gd name="T31" fmla="*/ 14 h 1182"/>
              <a:gd name="T32" fmla="*/ 364 w 367"/>
              <a:gd name="T33" fmla="*/ 21 h 1182"/>
              <a:gd name="T34" fmla="*/ 353 w 367"/>
              <a:gd name="T35" fmla="*/ 48 h 1182"/>
              <a:gd name="T36" fmla="*/ 349 w 367"/>
              <a:gd name="T37" fmla="*/ 57 h 1182"/>
              <a:gd name="T38" fmla="*/ 345 w 367"/>
              <a:gd name="T39" fmla="*/ 67 h 1182"/>
              <a:gd name="T40" fmla="*/ 336 w 367"/>
              <a:gd name="T41" fmla="*/ 85 h 1182"/>
              <a:gd name="T42" fmla="*/ 248 w 367"/>
              <a:gd name="T43" fmla="*/ 225 h 1182"/>
              <a:gd name="T44" fmla="*/ 106 w 367"/>
              <a:gd name="T45" fmla="*/ 346 h 1182"/>
              <a:gd name="T46" fmla="*/ 77 w 367"/>
              <a:gd name="T47" fmla="*/ 392 h 1182"/>
              <a:gd name="T48" fmla="*/ 50 w 367"/>
              <a:gd name="T49" fmla="*/ 547 h 1182"/>
              <a:gd name="T50" fmla="*/ 15 w 367"/>
              <a:gd name="T51" fmla="*/ 709 h 1182"/>
              <a:gd name="T52" fmla="*/ 23 w 367"/>
              <a:gd name="T53" fmla="*/ 776 h 1182"/>
              <a:gd name="T54" fmla="*/ 50 w 367"/>
              <a:gd name="T55" fmla="*/ 1026 h 1182"/>
              <a:gd name="T56" fmla="*/ 81 w 367"/>
              <a:gd name="T57" fmla="*/ 1145 h 1182"/>
              <a:gd name="T58" fmla="*/ 84 w 367"/>
              <a:gd name="T59" fmla="*/ 1182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67" h="1182">
                <a:moveTo>
                  <a:pt x="84" y="1182"/>
                </a:moveTo>
                <a:cubicBezTo>
                  <a:pt x="73" y="1172"/>
                  <a:pt x="78" y="1158"/>
                  <a:pt x="74" y="1147"/>
                </a:cubicBezTo>
                <a:cubicBezTo>
                  <a:pt x="66" y="1121"/>
                  <a:pt x="66" y="1092"/>
                  <a:pt x="48" y="1069"/>
                </a:cubicBezTo>
                <a:cubicBezTo>
                  <a:pt x="37" y="1056"/>
                  <a:pt x="43" y="1038"/>
                  <a:pt x="41" y="1022"/>
                </a:cubicBezTo>
                <a:cubicBezTo>
                  <a:pt x="34" y="978"/>
                  <a:pt x="27" y="933"/>
                  <a:pt x="22" y="888"/>
                </a:cubicBezTo>
                <a:cubicBezTo>
                  <a:pt x="18" y="846"/>
                  <a:pt x="20" y="803"/>
                  <a:pt x="11" y="763"/>
                </a:cubicBezTo>
                <a:cubicBezTo>
                  <a:pt x="0" y="720"/>
                  <a:pt x="13" y="683"/>
                  <a:pt x="20" y="642"/>
                </a:cubicBezTo>
                <a:cubicBezTo>
                  <a:pt x="29" y="596"/>
                  <a:pt x="38" y="550"/>
                  <a:pt x="46" y="503"/>
                </a:cubicBezTo>
                <a:cubicBezTo>
                  <a:pt x="52" y="468"/>
                  <a:pt x="65" y="434"/>
                  <a:pt x="67" y="398"/>
                </a:cubicBezTo>
                <a:cubicBezTo>
                  <a:pt x="68" y="396"/>
                  <a:pt x="69" y="395"/>
                  <a:pt x="69" y="394"/>
                </a:cubicBezTo>
                <a:cubicBezTo>
                  <a:pt x="65" y="356"/>
                  <a:pt x="91" y="339"/>
                  <a:pt x="119" y="324"/>
                </a:cubicBezTo>
                <a:cubicBezTo>
                  <a:pt x="168" y="299"/>
                  <a:pt x="208" y="262"/>
                  <a:pt x="242" y="219"/>
                </a:cubicBezTo>
                <a:cubicBezTo>
                  <a:pt x="271" y="180"/>
                  <a:pt x="301" y="141"/>
                  <a:pt x="319" y="97"/>
                </a:cubicBezTo>
                <a:cubicBezTo>
                  <a:pt x="331" y="69"/>
                  <a:pt x="343" y="42"/>
                  <a:pt x="353" y="15"/>
                </a:cubicBezTo>
                <a:cubicBezTo>
                  <a:pt x="356" y="7"/>
                  <a:pt x="357" y="0"/>
                  <a:pt x="367" y="2"/>
                </a:cubicBezTo>
                <a:cubicBezTo>
                  <a:pt x="367" y="6"/>
                  <a:pt x="367" y="10"/>
                  <a:pt x="367" y="14"/>
                </a:cubicBezTo>
                <a:cubicBezTo>
                  <a:pt x="364" y="15"/>
                  <a:pt x="363" y="18"/>
                  <a:pt x="364" y="21"/>
                </a:cubicBezTo>
                <a:cubicBezTo>
                  <a:pt x="359" y="29"/>
                  <a:pt x="354" y="37"/>
                  <a:pt x="353" y="48"/>
                </a:cubicBezTo>
                <a:cubicBezTo>
                  <a:pt x="350" y="50"/>
                  <a:pt x="347" y="52"/>
                  <a:pt x="349" y="57"/>
                </a:cubicBezTo>
                <a:cubicBezTo>
                  <a:pt x="347" y="60"/>
                  <a:pt x="346" y="64"/>
                  <a:pt x="345" y="67"/>
                </a:cubicBezTo>
                <a:cubicBezTo>
                  <a:pt x="339" y="71"/>
                  <a:pt x="336" y="77"/>
                  <a:pt x="336" y="85"/>
                </a:cubicBezTo>
                <a:cubicBezTo>
                  <a:pt x="311" y="134"/>
                  <a:pt x="283" y="182"/>
                  <a:pt x="248" y="225"/>
                </a:cubicBezTo>
                <a:cubicBezTo>
                  <a:pt x="207" y="274"/>
                  <a:pt x="161" y="315"/>
                  <a:pt x="106" y="346"/>
                </a:cubicBezTo>
                <a:cubicBezTo>
                  <a:pt x="87" y="357"/>
                  <a:pt x="80" y="372"/>
                  <a:pt x="77" y="392"/>
                </a:cubicBezTo>
                <a:cubicBezTo>
                  <a:pt x="70" y="444"/>
                  <a:pt x="61" y="496"/>
                  <a:pt x="50" y="547"/>
                </a:cubicBezTo>
                <a:cubicBezTo>
                  <a:pt x="38" y="601"/>
                  <a:pt x="26" y="655"/>
                  <a:pt x="15" y="709"/>
                </a:cubicBezTo>
                <a:cubicBezTo>
                  <a:pt x="11" y="732"/>
                  <a:pt x="20" y="754"/>
                  <a:pt x="23" y="776"/>
                </a:cubicBezTo>
                <a:cubicBezTo>
                  <a:pt x="30" y="859"/>
                  <a:pt x="40" y="943"/>
                  <a:pt x="50" y="1026"/>
                </a:cubicBezTo>
                <a:cubicBezTo>
                  <a:pt x="55" y="1067"/>
                  <a:pt x="76" y="1104"/>
                  <a:pt x="81" y="1145"/>
                </a:cubicBezTo>
                <a:cubicBezTo>
                  <a:pt x="83" y="1157"/>
                  <a:pt x="87" y="1169"/>
                  <a:pt x="84" y="1182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27">
            <a:extLst>
              <a:ext uri="{FF2B5EF4-FFF2-40B4-BE49-F238E27FC236}">
                <a16:creationId xmlns:a16="http://schemas.microsoft.com/office/drawing/2014/main" id="{10B8A333-59E1-4492-AF29-372ADF0A9142}"/>
              </a:ext>
            </a:extLst>
          </p:cNvPr>
          <p:cNvSpPr>
            <a:spLocks/>
          </p:cNvSpPr>
          <p:nvPr/>
        </p:nvSpPr>
        <p:spPr bwMode="auto">
          <a:xfrm>
            <a:off x="5059076" y="821845"/>
            <a:ext cx="1741488" cy="287338"/>
          </a:xfrm>
          <a:custGeom>
            <a:avLst/>
            <a:gdLst>
              <a:gd name="T0" fmla="*/ 1071 w 1071"/>
              <a:gd name="T1" fmla="*/ 4 h 176"/>
              <a:gd name="T2" fmla="*/ 1061 w 1071"/>
              <a:gd name="T3" fmla="*/ 11 h 176"/>
              <a:gd name="T4" fmla="*/ 992 w 1071"/>
              <a:gd name="T5" fmla="*/ 16 h 176"/>
              <a:gd name="T6" fmla="*/ 810 w 1071"/>
              <a:gd name="T7" fmla="*/ 30 h 176"/>
              <a:gd name="T8" fmla="*/ 719 w 1071"/>
              <a:gd name="T9" fmla="*/ 39 h 176"/>
              <a:gd name="T10" fmla="*/ 492 w 1071"/>
              <a:gd name="T11" fmla="*/ 68 h 176"/>
              <a:gd name="T12" fmla="*/ 286 w 1071"/>
              <a:gd name="T13" fmla="*/ 108 h 176"/>
              <a:gd name="T14" fmla="*/ 97 w 1071"/>
              <a:gd name="T15" fmla="*/ 152 h 176"/>
              <a:gd name="T16" fmla="*/ 37 w 1071"/>
              <a:gd name="T17" fmla="*/ 171 h 176"/>
              <a:gd name="T18" fmla="*/ 3 w 1071"/>
              <a:gd name="T19" fmla="*/ 146 h 176"/>
              <a:gd name="T20" fmla="*/ 8 w 1071"/>
              <a:gd name="T21" fmla="*/ 128 h 176"/>
              <a:gd name="T22" fmla="*/ 19 w 1071"/>
              <a:gd name="T23" fmla="*/ 162 h 176"/>
              <a:gd name="T24" fmla="*/ 31 w 1071"/>
              <a:gd name="T25" fmla="*/ 161 h 176"/>
              <a:gd name="T26" fmla="*/ 78 w 1071"/>
              <a:gd name="T27" fmla="*/ 147 h 176"/>
              <a:gd name="T28" fmla="*/ 87 w 1071"/>
              <a:gd name="T29" fmla="*/ 145 h 176"/>
              <a:gd name="T30" fmla="*/ 107 w 1071"/>
              <a:gd name="T31" fmla="*/ 139 h 176"/>
              <a:gd name="T32" fmla="*/ 115 w 1071"/>
              <a:gd name="T33" fmla="*/ 137 h 176"/>
              <a:gd name="T34" fmla="*/ 138 w 1071"/>
              <a:gd name="T35" fmla="*/ 131 h 176"/>
              <a:gd name="T36" fmla="*/ 155 w 1071"/>
              <a:gd name="T37" fmla="*/ 127 h 176"/>
              <a:gd name="T38" fmla="*/ 170 w 1071"/>
              <a:gd name="T39" fmla="*/ 123 h 176"/>
              <a:gd name="T40" fmla="*/ 179 w 1071"/>
              <a:gd name="T41" fmla="*/ 121 h 176"/>
              <a:gd name="T42" fmla="*/ 203 w 1071"/>
              <a:gd name="T43" fmla="*/ 115 h 176"/>
              <a:gd name="T44" fmla="*/ 211 w 1071"/>
              <a:gd name="T45" fmla="*/ 113 h 176"/>
              <a:gd name="T46" fmla="*/ 271 w 1071"/>
              <a:gd name="T47" fmla="*/ 99 h 176"/>
              <a:gd name="T48" fmla="*/ 279 w 1071"/>
              <a:gd name="T49" fmla="*/ 97 h 176"/>
              <a:gd name="T50" fmla="*/ 306 w 1071"/>
              <a:gd name="T51" fmla="*/ 91 h 176"/>
              <a:gd name="T52" fmla="*/ 331 w 1071"/>
              <a:gd name="T53" fmla="*/ 86 h 176"/>
              <a:gd name="T54" fmla="*/ 342 w 1071"/>
              <a:gd name="T55" fmla="*/ 83 h 176"/>
              <a:gd name="T56" fmla="*/ 355 w 1071"/>
              <a:gd name="T57" fmla="*/ 81 h 176"/>
              <a:gd name="T58" fmla="*/ 363 w 1071"/>
              <a:gd name="T59" fmla="*/ 79 h 176"/>
              <a:gd name="T60" fmla="*/ 371 w 1071"/>
              <a:gd name="T61" fmla="*/ 78 h 176"/>
              <a:gd name="T62" fmla="*/ 386 w 1071"/>
              <a:gd name="T63" fmla="*/ 75 h 176"/>
              <a:gd name="T64" fmla="*/ 395 w 1071"/>
              <a:gd name="T65" fmla="*/ 73 h 176"/>
              <a:gd name="T66" fmla="*/ 426 w 1071"/>
              <a:gd name="T67" fmla="*/ 67 h 176"/>
              <a:gd name="T68" fmla="*/ 439 w 1071"/>
              <a:gd name="T69" fmla="*/ 65 h 176"/>
              <a:gd name="T70" fmla="*/ 474 w 1071"/>
              <a:gd name="T71" fmla="*/ 59 h 176"/>
              <a:gd name="T72" fmla="*/ 491 w 1071"/>
              <a:gd name="T73" fmla="*/ 57 h 176"/>
              <a:gd name="T74" fmla="*/ 519 w 1071"/>
              <a:gd name="T75" fmla="*/ 51 h 176"/>
              <a:gd name="T76" fmla="*/ 535 w 1071"/>
              <a:gd name="T77" fmla="*/ 49 h 176"/>
              <a:gd name="T78" fmla="*/ 551 w 1071"/>
              <a:gd name="T79" fmla="*/ 47 h 176"/>
              <a:gd name="T80" fmla="*/ 563 w 1071"/>
              <a:gd name="T81" fmla="*/ 46 h 176"/>
              <a:gd name="T82" fmla="*/ 583 w 1071"/>
              <a:gd name="T83" fmla="*/ 43 h 176"/>
              <a:gd name="T84" fmla="*/ 595 w 1071"/>
              <a:gd name="T85" fmla="*/ 41 h 176"/>
              <a:gd name="T86" fmla="*/ 642 w 1071"/>
              <a:gd name="T87" fmla="*/ 35 h 176"/>
              <a:gd name="T88" fmla="*/ 659 w 1071"/>
              <a:gd name="T89" fmla="*/ 33 h 176"/>
              <a:gd name="T90" fmla="*/ 722 w 1071"/>
              <a:gd name="T91" fmla="*/ 27 h 176"/>
              <a:gd name="T92" fmla="*/ 735 w 1071"/>
              <a:gd name="T93" fmla="*/ 25 h 176"/>
              <a:gd name="T94" fmla="*/ 798 w 1071"/>
              <a:gd name="T95" fmla="*/ 19 h 176"/>
              <a:gd name="T96" fmla="*/ 823 w 1071"/>
              <a:gd name="T97" fmla="*/ 16 h 176"/>
              <a:gd name="T98" fmla="*/ 846 w 1071"/>
              <a:gd name="T99" fmla="*/ 15 h 176"/>
              <a:gd name="T100" fmla="*/ 863 w 1071"/>
              <a:gd name="T101" fmla="*/ 14 h 176"/>
              <a:gd name="T102" fmla="*/ 891 w 1071"/>
              <a:gd name="T103" fmla="*/ 11 h 176"/>
              <a:gd name="T104" fmla="*/ 915 w 1071"/>
              <a:gd name="T105" fmla="*/ 8 h 176"/>
              <a:gd name="T106" fmla="*/ 935 w 1071"/>
              <a:gd name="T107" fmla="*/ 7 h 176"/>
              <a:gd name="T108" fmla="*/ 959 w 1071"/>
              <a:gd name="T109" fmla="*/ 6 h 176"/>
              <a:gd name="T110" fmla="*/ 1007 w 1071"/>
              <a:gd name="T111" fmla="*/ 3 h 176"/>
              <a:gd name="T112" fmla="*/ 1047 w 1071"/>
              <a:gd name="T113" fmla="*/ 0 h 176"/>
              <a:gd name="T114" fmla="*/ 1071 w 1071"/>
              <a:gd name="T115" fmla="*/ 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071" h="176">
                <a:moveTo>
                  <a:pt x="1071" y="4"/>
                </a:moveTo>
                <a:cubicBezTo>
                  <a:pt x="1071" y="10"/>
                  <a:pt x="1066" y="11"/>
                  <a:pt x="1061" y="11"/>
                </a:cubicBezTo>
                <a:cubicBezTo>
                  <a:pt x="1038" y="13"/>
                  <a:pt x="1015" y="15"/>
                  <a:pt x="992" y="16"/>
                </a:cubicBezTo>
                <a:cubicBezTo>
                  <a:pt x="931" y="18"/>
                  <a:pt x="870" y="23"/>
                  <a:pt x="810" y="30"/>
                </a:cubicBezTo>
                <a:cubicBezTo>
                  <a:pt x="780" y="34"/>
                  <a:pt x="749" y="37"/>
                  <a:pt x="719" y="39"/>
                </a:cubicBezTo>
                <a:cubicBezTo>
                  <a:pt x="643" y="45"/>
                  <a:pt x="568" y="55"/>
                  <a:pt x="492" y="68"/>
                </a:cubicBezTo>
                <a:cubicBezTo>
                  <a:pt x="423" y="79"/>
                  <a:pt x="355" y="93"/>
                  <a:pt x="286" y="108"/>
                </a:cubicBezTo>
                <a:cubicBezTo>
                  <a:pt x="223" y="122"/>
                  <a:pt x="160" y="137"/>
                  <a:pt x="97" y="152"/>
                </a:cubicBezTo>
                <a:cubicBezTo>
                  <a:pt x="76" y="157"/>
                  <a:pt x="58" y="167"/>
                  <a:pt x="37" y="171"/>
                </a:cubicBezTo>
                <a:cubicBezTo>
                  <a:pt x="13" y="176"/>
                  <a:pt x="4" y="170"/>
                  <a:pt x="3" y="146"/>
                </a:cubicBezTo>
                <a:cubicBezTo>
                  <a:pt x="3" y="140"/>
                  <a:pt x="0" y="133"/>
                  <a:pt x="8" y="128"/>
                </a:cubicBezTo>
                <a:cubicBezTo>
                  <a:pt x="18" y="137"/>
                  <a:pt x="4" y="155"/>
                  <a:pt x="19" y="162"/>
                </a:cubicBezTo>
                <a:cubicBezTo>
                  <a:pt x="23" y="164"/>
                  <a:pt x="27" y="164"/>
                  <a:pt x="31" y="161"/>
                </a:cubicBezTo>
                <a:cubicBezTo>
                  <a:pt x="48" y="161"/>
                  <a:pt x="64" y="155"/>
                  <a:pt x="78" y="147"/>
                </a:cubicBezTo>
                <a:cubicBezTo>
                  <a:pt x="81" y="146"/>
                  <a:pt x="84" y="145"/>
                  <a:pt x="87" y="145"/>
                </a:cubicBezTo>
                <a:cubicBezTo>
                  <a:pt x="95" y="146"/>
                  <a:pt x="101" y="144"/>
                  <a:pt x="107" y="139"/>
                </a:cubicBezTo>
                <a:cubicBezTo>
                  <a:pt x="109" y="138"/>
                  <a:pt x="112" y="138"/>
                  <a:pt x="115" y="137"/>
                </a:cubicBezTo>
                <a:cubicBezTo>
                  <a:pt x="124" y="138"/>
                  <a:pt x="132" y="137"/>
                  <a:pt x="138" y="131"/>
                </a:cubicBezTo>
                <a:cubicBezTo>
                  <a:pt x="145" y="132"/>
                  <a:pt x="150" y="129"/>
                  <a:pt x="155" y="127"/>
                </a:cubicBezTo>
                <a:cubicBezTo>
                  <a:pt x="161" y="128"/>
                  <a:pt x="166" y="129"/>
                  <a:pt x="170" y="123"/>
                </a:cubicBezTo>
                <a:cubicBezTo>
                  <a:pt x="173" y="122"/>
                  <a:pt x="176" y="122"/>
                  <a:pt x="179" y="121"/>
                </a:cubicBezTo>
                <a:cubicBezTo>
                  <a:pt x="188" y="123"/>
                  <a:pt x="196" y="121"/>
                  <a:pt x="203" y="115"/>
                </a:cubicBezTo>
                <a:cubicBezTo>
                  <a:pt x="205" y="114"/>
                  <a:pt x="208" y="114"/>
                  <a:pt x="211" y="113"/>
                </a:cubicBezTo>
                <a:cubicBezTo>
                  <a:pt x="232" y="112"/>
                  <a:pt x="252" y="108"/>
                  <a:pt x="271" y="99"/>
                </a:cubicBezTo>
                <a:cubicBezTo>
                  <a:pt x="273" y="98"/>
                  <a:pt x="276" y="97"/>
                  <a:pt x="279" y="97"/>
                </a:cubicBezTo>
                <a:cubicBezTo>
                  <a:pt x="289" y="99"/>
                  <a:pt x="298" y="97"/>
                  <a:pt x="306" y="91"/>
                </a:cubicBezTo>
                <a:cubicBezTo>
                  <a:pt x="315" y="92"/>
                  <a:pt x="323" y="88"/>
                  <a:pt x="331" y="86"/>
                </a:cubicBezTo>
                <a:cubicBezTo>
                  <a:pt x="336" y="88"/>
                  <a:pt x="340" y="87"/>
                  <a:pt x="342" y="83"/>
                </a:cubicBezTo>
                <a:cubicBezTo>
                  <a:pt x="347" y="84"/>
                  <a:pt x="351" y="83"/>
                  <a:pt x="355" y="81"/>
                </a:cubicBezTo>
                <a:cubicBezTo>
                  <a:pt x="358" y="83"/>
                  <a:pt x="361" y="82"/>
                  <a:pt x="363" y="79"/>
                </a:cubicBezTo>
                <a:cubicBezTo>
                  <a:pt x="365" y="79"/>
                  <a:pt x="368" y="79"/>
                  <a:pt x="371" y="78"/>
                </a:cubicBezTo>
                <a:cubicBezTo>
                  <a:pt x="377" y="79"/>
                  <a:pt x="382" y="80"/>
                  <a:pt x="386" y="75"/>
                </a:cubicBezTo>
                <a:cubicBezTo>
                  <a:pt x="389" y="74"/>
                  <a:pt x="392" y="74"/>
                  <a:pt x="395" y="73"/>
                </a:cubicBezTo>
                <a:cubicBezTo>
                  <a:pt x="406" y="74"/>
                  <a:pt x="417" y="73"/>
                  <a:pt x="426" y="67"/>
                </a:cubicBezTo>
                <a:cubicBezTo>
                  <a:pt x="431" y="68"/>
                  <a:pt x="435" y="67"/>
                  <a:pt x="439" y="65"/>
                </a:cubicBezTo>
                <a:cubicBezTo>
                  <a:pt x="451" y="66"/>
                  <a:pt x="463" y="65"/>
                  <a:pt x="474" y="59"/>
                </a:cubicBezTo>
                <a:cubicBezTo>
                  <a:pt x="480" y="60"/>
                  <a:pt x="486" y="60"/>
                  <a:pt x="491" y="57"/>
                </a:cubicBezTo>
                <a:cubicBezTo>
                  <a:pt x="501" y="59"/>
                  <a:pt x="510" y="56"/>
                  <a:pt x="519" y="51"/>
                </a:cubicBezTo>
                <a:cubicBezTo>
                  <a:pt x="524" y="52"/>
                  <a:pt x="530" y="52"/>
                  <a:pt x="535" y="49"/>
                </a:cubicBezTo>
                <a:cubicBezTo>
                  <a:pt x="541" y="51"/>
                  <a:pt x="546" y="51"/>
                  <a:pt x="551" y="47"/>
                </a:cubicBezTo>
                <a:cubicBezTo>
                  <a:pt x="555" y="47"/>
                  <a:pt x="559" y="46"/>
                  <a:pt x="563" y="46"/>
                </a:cubicBezTo>
                <a:cubicBezTo>
                  <a:pt x="570" y="47"/>
                  <a:pt x="577" y="48"/>
                  <a:pt x="583" y="43"/>
                </a:cubicBezTo>
                <a:cubicBezTo>
                  <a:pt x="587" y="42"/>
                  <a:pt x="591" y="42"/>
                  <a:pt x="595" y="41"/>
                </a:cubicBezTo>
                <a:cubicBezTo>
                  <a:pt x="611" y="43"/>
                  <a:pt x="627" y="41"/>
                  <a:pt x="642" y="35"/>
                </a:cubicBezTo>
                <a:cubicBezTo>
                  <a:pt x="648" y="36"/>
                  <a:pt x="654" y="35"/>
                  <a:pt x="659" y="33"/>
                </a:cubicBezTo>
                <a:cubicBezTo>
                  <a:pt x="680" y="33"/>
                  <a:pt x="702" y="33"/>
                  <a:pt x="722" y="27"/>
                </a:cubicBezTo>
                <a:cubicBezTo>
                  <a:pt x="727" y="26"/>
                  <a:pt x="731" y="26"/>
                  <a:pt x="735" y="25"/>
                </a:cubicBezTo>
                <a:cubicBezTo>
                  <a:pt x="757" y="26"/>
                  <a:pt x="778" y="25"/>
                  <a:pt x="798" y="19"/>
                </a:cubicBezTo>
                <a:cubicBezTo>
                  <a:pt x="807" y="20"/>
                  <a:pt x="815" y="20"/>
                  <a:pt x="823" y="16"/>
                </a:cubicBezTo>
                <a:cubicBezTo>
                  <a:pt x="831" y="19"/>
                  <a:pt x="839" y="20"/>
                  <a:pt x="846" y="15"/>
                </a:cubicBezTo>
                <a:cubicBezTo>
                  <a:pt x="852" y="16"/>
                  <a:pt x="858" y="16"/>
                  <a:pt x="863" y="14"/>
                </a:cubicBezTo>
                <a:cubicBezTo>
                  <a:pt x="873" y="16"/>
                  <a:pt x="882" y="18"/>
                  <a:pt x="891" y="11"/>
                </a:cubicBezTo>
                <a:cubicBezTo>
                  <a:pt x="899" y="12"/>
                  <a:pt x="907" y="12"/>
                  <a:pt x="915" y="8"/>
                </a:cubicBezTo>
                <a:cubicBezTo>
                  <a:pt x="922" y="11"/>
                  <a:pt x="928" y="12"/>
                  <a:pt x="935" y="7"/>
                </a:cubicBezTo>
                <a:cubicBezTo>
                  <a:pt x="943" y="8"/>
                  <a:pt x="951" y="9"/>
                  <a:pt x="959" y="6"/>
                </a:cubicBezTo>
                <a:cubicBezTo>
                  <a:pt x="975" y="7"/>
                  <a:pt x="991" y="10"/>
                  <a:pt x="1007" y="3"/>
                </a:cubicBezTo>
                <a:cubicBezTo>
                  <a:pt x="1020" y="3"/>
                  <a:pt x="1034" y="5"/>
                  <a:pt x="1047" y="0"/>
                </a:cubicBezTo>
                <a:cubicBezTo>
                  <a:pt x="1055" y="2"/>
                  <a:pt x="1063" y="3"/>
                  <a:pt x="1071" y="4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28">
            <a:extLst>
              <a:ext uri="{FF2B5EF4-FFF2-40B4-BE49-F238E27FC236}">
                <a16:creationId xmlns:a16="http://schemas.microsoft.com/office/drawing/2014/main" id="{A6450D5B-2FBE-435E-9E8F-E4825AD55CBA}"/>
              </a:ext>
            </a:extLst>
          </p:cNvPr>
          <p:cNvSpPr>
            <a:spLocks/>
          </p:cNvSpPr>
          <p:nvPr/>
        </p:nvSpPr>
        <p:spPr bwMode="auto">
          <a:xfrm>
            <a:off x="6830726" y="813908"/>
            <a:ext cx="347663" cy="849313"/>
          </a:xfrm>
          <a:custGeom>
            <a:avLst/>
            <a:gdLst>
              <a:gd name="T0" fmla="*/ 212 w 214"/>
              <a:gd name="T1" fmla="*/ 521 h 521"/>
              <a:gd name="T2" fmla="*/ 199 w 214"/>
              <a:gd name="T3" fmla="*/ 482 h 521"/>
              <a:gd name="T4" fmla="*/ 179 w 214"/>
              <a:gd name="T5" fmla="*/ 368 h 521"/>
              <a:gd name="T6" fmla="*/ 162 w 214"/>
              <a:gd name="T7" fmla="*/ 260 h 521"/>
              <a:gd name="T8" fmla="*/ 117 w 214"/>
              <a:gd name="T9" fmla="*/ 28 h 521"/>
              <a:gd name="T10" fmla="*/ 81 w 214"/>
              <a:gd name="T11" fmla="*/ 10 h 521"/>
              <a:gd name="T12" fmla="*/ 9 w 214"/>
              <a:gd name="T13" fmla="*/ 13 h 521"/>
              <a:gd name="T14" fmla="*/ 1 w 214"/>
              <a:gd name="T15" fmla="*/ 8 h 521"/>
              <a:gd name="T16" fmla="*/ 0 w 214"/>
              <a:gd name="T17" fmla="*/ 4 h 521"/>
              <a:gd name="T18" fmla="*/ 25 w 214"/>
              <a:gd name="T19" fmla="*/ 3 h 521"/>
              <a:gd name="T20" fmla="*/ 81 w 214"/>
              <a:gd name="T21" fmla="*/ 0 h 521"/>
              <a:gd name="T22" fmla="*/ 109 w 214"/>
              <a:gd name="T23" fmla="*/ 0 h 521"/>
              <a:gd name="T24" fmla="*/ 130 w 214"/>
              <a:gd name="T25" fmla="*/ 41 h 521"/>
              <a:gd name="T26" fmla="*/ 135 w 214"/>
              <a:gd name="T27" fmla="*/ 65 h 521"/>
              <a:gd name="T28" fmla="*/ 138 w 214"/>
              <a:gd name="T29" fmla="*/ 77 h 521"/>
              <a:gd name="T30" fmla="*/ 143 w 214"/>
              <a:gd name="T31" fmla="*/ 109 h 521"/>
              <a:gd name="T32" fmla="*/ 146 w 214"/>
              <a:gd name="T33" fmla="*/ 121 h 521"/>
              <a:gd name="T34" fmla="*/ 147 w 214"/>
              <a:gd name="T35" fmla="*/ 129 h 521"/>
              <a:gd name="T36" fmla="*/ 151 w 214"/>
              <a:gd name="T37" fmla="*/ 140 h 521"/>
              <a:gd name="T38" fmla="*/ 152 w 214"/>
              <a:gd name="T39" fmla="*/ 149 h 521"/>
              <a:gd name="T40" fmla="*/ 154 w 214"/>
              <a:gd name="T41" fmla="*/ 164 h 521"/>
              <a:gd name="T42" fmla="*/ 156 w 214"/>
              <a:gd name="T43" fmla="*/ 173 h 521"/>
              <a:gd name="T44" fmla="*/ 158 w 214"/>
              <a:gd name="T45" fmla="*/ 181 h 521"/>
              <a:gd name="T46" fmla="*/ 159 w 214"/>
              <a:gd name="T47" fmla="*/ 189 h 521"/>
              <a:gd name="T48" fmla="*/ 162 w 214"/>
              <a:gd name="T49" fmla="*/ 205 h 521"/>
              <a:gd name="T50" fmla="*/ 164 w 214"/>
              <a:gd name="T51" fmla="*/ 217 h 521"/>
              <a:gd name="T52" fmla="*/ 171 w 214"/>
              <a:gd name="T53" fmla="*/ 249 h 521"/>
              <a:gd name="T54" fmla="*/ 172 w 214"/>
              <a:gd name="T55" fmla="*/ 261 h 521"/>
              <a:gd name="T56" fmla="*/ 178 w 214"/>
              <a:gd name="T57" fmla="*/ 293 h 521"/>
              <a:gd name="T58" fmla="*/ 180 w 214"/>
              <a:gd name="T59" fmla="*/ 305 h 521"/>
              <a:gd name="T60" fmla="*/ 182 w 214"/>
              <a:gd name="T61" fmla="*/ 312 h 521"/>
              <a:gd name="T62" fmla="*/ 184 w 214"/>
              <a:gd name="T63" fmla="*/ 325 h 521"/>
              <a:gd name="T64" fmla="*/ 186 w 214"/>
              <a:gd name="T65" fmla="*/ 341 h 521"/>
              <a:gd name="T66" fmla="*/ 188 w 214"/>
              <a:gd name="T67" fmla="*/ 349 h 521"/>
              <a:gd name="T68" fmla="*/ 191 w 214"/>
              <a:gd name="T69" fmla="*/ 360 h 521"/>
              <a:gd name="T70" fmla="*/ 191 w 214"/>
              <a:gd name="T71" fmla="*/ 369 h 521"/>
              <a:gd name="T72" fmla="*/ 203 w 214"/>
              <a:gd name="T73" fmla="*/ 437 h 521"/>
              <a:gd name="T74" fmla="*/ 204 w 214"/>
              <a:gd name="T75" fmla="*/ 445 h 521"/>
              <a:gd name="T76" fmla="*/ 210 w 214"/>
              <a:gd name="T77" fmla="*/ 485 h 521"/>
              <a:gd name="T78" fmla="*/ 214 w 214"/>
              <a:gd name="T79" fmla="*/ 509 h 521"/>
              <a:gd name="T80" fmla="*/ 212 w 214"/>
              <a:gd name="T81" fmla="*/ 521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4" h="521">
                <a:moveTo>
                  <a:pt x="212" y="521"/>
                </a:moveTo>
                <a:cubicBezTo>
                  <a:pt x="200" y="511"/>
                  <a:pt x="201" y="495"/>
                  <a:pt x="199" y="482"/>
                </a:cubicBezTo>
                <a:cubicBezTo>
                  <a:pt x="194" y="444"/>
                  <a:pt x="186" y="406"/>
                  <a:pt x="179" y="368"/>
                </a:cubicBezTo>
                <a:cubicBezTo>
                  <a:pt x="172" y="332"/>
                  <a:pt x="169" y="296"/>
                  <a:pt x="162" y="260"/>
                </a:cubicBezTo>
                <a:cubicBezTo>
                  <a:pt x="146" y="183"/>
                  <a:pt x="132" y="105"/>
                  <a:pt x="117" y="28"/>
                </a:cubicBezTo>
                <a:cubicBezTo>
                  <a:pt x="114" y="12"/>
                  <a:pt x="101" y="6"/>
                  <a:pt x="81" y="10"/>
                </a:cubicBezTo>
                <a:cubicBezTo>
                  <a:pt x="57" y="15"/>
                  <a:pt x="33" y="11"/>
                  <a:pt x="9" y="13"/>
                </a:cubicBezTo>
                <a:cubicBezTo>
                  <a:pt x="6" y="13"/>
                  <a:pt x="3" y="12"/>
                  <a:pt x="1" y="8"/>
                </a:cubicBezTo>
                <a:cubicBezTo>
                  <a:pt x="1" y="7"/>
                  <a:pt x="1" y="5"/>
                  <a:pt x="0" y="4"/>
                </a:cubicBezTo>
                <a:cubicBezTo>
                  <a:pt x="9" y="5"/>
                  <a:pt x="17" y="5"/>
                  <a:pt x="25" y="3"/>
                </a:cubicBezTo>
                <a:cubicBezTo>
                  <a:pt x="44" y="5"/>
                  <a:pt x="62" y="7"/>
                  <a:pt x="81" y="0"/>
                </a:cubicBezTo>
                <a:cubicBezTo>
                  <a:pt x="90" y="0"/>
                  <a:pt x="100" y="0"/>
                  <a:pt x="109" y="0"/>
                </a:cubicBezTo>
                <a:cubicBezTo>
                  <a:pt x="127" y="8"/>
                  <a:pt x="122" y="28"/>
                  <a:pt x="130" y="41"/>
                </a:cubicBezTo>
                <a:cubicBezTo>
                  <a:pt x="129" y="49"/>
                  <a:pt x="133" y="57"/>
                  <a:pt x="135" y="65"/>
                </a:cubicBezTo>
                <a:cubicBezTo>
                  <a:pt x="134" y="69"/>
                  <a:pt x="134" y="73"/>
                  <a:pt x="138" y="77"/>
                </a:cubicBezTo>
                <a:cubicBezTo>
                  <a:pt x="140" y="87"/>
                  <a:pt x="142" y="98"/>
                  <a:pt x="143" y="109"/>
                </a:cubicBezTo>
                <a:cubicBezTo>
                  <a:pt x="142" y="113"/>
                  <a:pt x="142" y="117"/>
                  <a:pt x="146" y="121"/>
                </a:cubicBezTo>
                <a:cubicBezTo>
                  <a:pt x="146" y="123"/>
                  <a:pt x="147" y="126"/>
                  <a:pt x="147" y="129"/>
                </a:cubicBezTo>
                <a:cubicBezTo>
                  <a:pt x="146" y="133"/>
                  <a:pt x="146" y="138"/>
                  <a:pt x="151" y="140"/>
                </a:cubicBezTo>
                <a:cubicBezTo>
                  <a:pt x="151" y="143"/>
                  <a:pt x="151" y="146"/>
                  <a:pt x="152" y="149"/>
                </a:cubicBezTo>
                <a:cubicBezTo>
                  <a:pt x="150" y="155"/>
                  <a:pt x="149" y="160"/>
                  <a:pt x="154" y="164"/>
                </a:cubicBezTo>
                <a:cubicBezTo>
                  <a:pt x="155" y="167"/>
                  <a:pt x="156" y="170"/>
                  <a:pt x="156" y="173"/>
                </a:cubicBezTo>
                <a:cubicBezTo>
                  <a:pt x="154" y="176"/>
                  <a:pt x="155" y="179"/>
                  <a:pt x="158" y="181"/>
                </a:cubicBezTo>
                <a:cubicBezTo>
                  <a:pt x="158" y="183"/>
                  <a:pt x="159" y="186"/>
                  <a:pt x="159" y="189"/>
                </a:cubicBezTo>
                <a:cubicBezTo>
                  <a:pt x="158" y="195"/>
                  <a:pt x="157" y="200"/>
                  <a:pt x="162" y="205"/>
                </a:cubicBezTo>
                <a:cubicBezTo>
                  <a:pt x="161" y="209"/>
                  <a:pt x="161" y="213"/>
                  <a:pt x="164" y="217"/>
                </a:cubicBezTo>
                <a:cubicBezTo>
                  <a:pt x="164" y="228"/>
                  <a:pt x="164" y="239"/>
                  <a:pt x="171" y="249"/>
                </a:cubicBezTo>
                <a:cubicBezTo>
                  <a:pt x="169" y="253"/>
                  <a:pt x="170" y="257"/>
                  <a:pt x="172" y="261"/>
                </a:cubicBezTo>
                <a:cubicBezTo>
                  <a:pt x="173" y="272"/>
                  <a:pt x="172" y="283"/>
                  <a:pt x="178" y="293"/>
                </a:cubicBezTo>
                <a:cubicBezTo>
                  <a:pt x="177" y="297"/>
                  <a:pt x="178" y="301"/>
                  <a:pt x="180" y="305"/>
                </a:cubicBezTo>
                <a:cubicBezTo>
                  <a:pt x="178" y="308"/>
                  <a:pt x="179" y="311"/>
                  <a:pt x="182" y="312"/>
                </a:cubicBezTo>
                <a:cubicBezTo>
                  <a:pt x="183" y="317"/>
                  <a:pt x="183" y="321"/>
                  <a:pt x="184" y="325"/>
                </a:cubicBezTo>
                <a:cubicBezTo>
                  <a:pt x="182" y="331"/>
                  <a:pt x="181" y="336"/>
                  <a:pt x="186" y="341"/>
                </a:cubicBezTo>
                <a:cubicBezTo>
                  <a:pt x="187" y="343"/>
                  <a:pt x="187" y="346"/>
                  <a:pt x="188" y="349"/>
                </a:cubicBezTo>
                <a:cubicBezTo>
                  <a:pt x="186" y="353"/>
                  <a:pt x="186" y="357"/>
                  <a:pt x="191" y="360"/>
                </a:cubicBezTo>
                <a:cubicBezTo>
                  <a:pt x="191" y="363"/>
                  <a:pt x="191" y="366"/>
                  <a:pt x="191" y="369"/>
                </a:cubicBezTo>
                <a:cubicBezTo>
                  <a:pt x="192" y="392"/>
                  <a:pt x="196" y="415"/>
                  <a:pt x="203" y="437"/>
                </a:cubicBezTo>
                <a:cubicBezTo>
                  <a:pt x="203" y="440"/>
                  <a:pt x="204" y="442"/>
                  <a:pt x="204" y="445"/>
                </a:cubicBezTo>
                <a:cubicBezTo>
                  <a:pt x="205" y="458"/>
                  <a:pt x="203" y="472"/>
                  <a:pt x="210" y="485"/>
                </a:cubicBezTo>
                <a:cubicBezTo>
                  <a:pt x="209" y="493"/>
                  <a:pt x="213" y="501"/>
                  <a:pt x="214" y="509"/>
                </a:cubicBezTo>
                <a:cubicBezTo>
                  <a:pt x="214" y="513"/>
                  <a:pt x="213" y="517"/>
                  <a:pt x="212" y="521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29">
            <a:extLst>
              <a:ext uri="{FF2B5EF4-FFF2-40B4-BE49-F238E27FC236}">
                <a16:creationId xmlns:a16="http://schemas.microsoft.com/office/drawing/2014/main" id="{647F6A88-6CC5-4700-81D9-CCA4A5B2BBA5}"/>
              </a:ext>
            </a:extLst>
          </p:cNvPr>
          <p:cNvSpPr>
            <a:spLocks/>
          </p:cNvSpPr>
          <p:nvPr/>
        </p:nvSpPr>
        <p:spPr bwMode="auto">
          <a:xfrm>
            <a:off x="7191088" y="1721958"/>
            <a:ext cx="142875" cy="534988"/>
          </a:xfrm>
          <a:custGeom>
            <a:avLst/>
            <a:gdLst>
              <a:gd name="T0" fmla="*/ 24 w 88"/>
              <a:gd name="T1" fmla="*/ 328 h 328"/>
              <a:gd name="T2" fmla="*/ 25 w 88"/>
              <a:gd name="T3" fmla="*/ 287 h 328"/>
              <a:gd name="T4" fmla="*/ 71 w 88"/>
              <a:gd name="T5" fmla="*/ 94 h 328"/>
              <a:gd name="T6" fmla="*/ 79 w 88"/>
              <a:gd name="T7" fmla="*/ 29 h 328"/>
              <a:gd name="T8" fmla="*/ 63 w 88"/>
              <a:gd name="T9" fmla="*/ 11 h 328"/>
              <a:gd name="T10" fmla="*/ 20 w 88"/>
              <a:gd name="T11" fmla="*/ 21 h 328"/>
              <a:gd name="T12" fmla="*/ 0 w 88"/>
              <a:gd name="T13" fmla="*/ 11 h 328"/>
              <a:gd name="T14" fmla="*/ 27 w 88"/>
              <a:gd name="T15" fmla="*/ 9 h 328"/>
              <a:gd name="T16" fmla="*/ 35 w 88"/>
              <a:gd name="T17" fmla="*/ 7 h 328"/>
              <a:gd name="T18" fmla="*/ 43 w 88"/>
              <a:gd name="T19" fmla="*/ 5 h 328"/>
              <a:gd name="T20" fmla="*/ 51 w 88"/>
              <a:gd name="T21" fmla="*/ 3 h 328"/>
              <a:gd name="T22" fmla="*/ 67 w 88"/>
              <a:gd name="T23" fmla="*/ 0 h 328"/>
              <a:gd name="T24" fmla="*/ 88 w 88"/>
              <a:gd name="T25" fmla="*/ 27 h 328"/>
              <a:gd name="T26" fmla="*/ 86 w 88"/>
              <a:gd name="T27" fmla="*/ 60 h 328"/>
              <a:gd name="T28" fmla="*/ 84 w 88"/>
              <a:gd name="T29" fmla="*/ 73 h 328"/>
              <a:gd name="T30" fmla="*/ 81 w 88"/>
              <a:gd name="T31" fmla="*/ 92 h 328"/>
              <a:gd name="T32" fmla="*/ 76 w 88"/>
              <a:gd name="T33" fmla="*/ 129 h 328"/>
              <a:gd name="T34" fmla="*/ 64 w 88"/>
              <a:gd name="T35" fmla="*/ 188 h 328"/>
              <a:gd name="T36" fmla="*/ 60 w 88"/>
              <a:gd name="T37" fmla="*/ 204 h 328"/>
              <a:gd name="T38" fmla="*/ 54 w 88"/>
              <a:gd name="T39" fmla="*/ 228 h 328"/>
              <a:gd name="T40" fmla="*/ 52 w 88"/>
              <a:gd name="T41" fmla="*/ 237 h 328"/>
              <a:gd name="T42" fmla="*/ 40 w 88"/>
              <a:gd name="T43" fmla="*/ 276 h 328"/>
              <a:gd name="T44" fmla="*/ 36 w 88"/>
              <a:gd name="T45" fmla="*/ 292 h 328"/>
              <a:gd name="T46" fmla="*/ 33 w 88"/>
              <a:gd name="T47" fmla="*/ 300 h 328"/>
              <a:gd name="T48" fmla="*/ 29 w 88"/>
              <a:gd name="T49" fmla="*/ 324 h 328"/>
              <a:gd name="T50" fmla="*/ 24 w 88"/>
              <a:gd name="T51" fmla="*/ 328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88" h="328">
                <a:moveTo>
                  <a:pt x="24" y="328"/>
                </a:moveTo>
                <a:cubicBezTo>
                  <a:pt x="13" y="314"/>
                  <a:pt x="21" y="299"/>
                  <a:pt x="25" y="287"/>
                </a:cubicBezTo>
                <a:cubicBezTo>
                  <a:pt x="45" y="224"/>
                  <a:pt x="57" y="159"/>
                  <a:pt x="71" y="94"/>
                </a:cubicBezTo>
                <a:cubicBezTo>
                  <a:pt x="76" y="73"/>
                  <a:pt x="77" y="51"/>
                  <a:pt x="79" y="29"/>
                </a:cubicBezTo>
                <a:cubicBezTo>
                  <a:pt x="80" y="16"/>
                  <a:pt x="76" y="11"/>
                  <a:pt x="63" y="11"/>
                </a:cubicBezTo>
                <a:cubicBezTo>
                  <a:pt x="48" y="12"/>
                  <a:pt x="35" y="19"/>
                  <a:pt x="20" y="21"/>
                </a:cubicBezTo>
                <a:cubicBezTo>
                  <a:pt x="10" y="23"/>
                  <a:pt x="2" y="24"/>
                  <a:pt x="0" y="11"/>
                </a:cubicBezTo>
                <a:cubicBezTo>
                  <a:pt x="9" y="11"/>
                  <a:pt x="18" y="14"/>
                  <a:pt x="27" y="9"/>
                </a:cubicBezTo>
                <a:cubicBezTo>
                  <a:pt x="30" y="11"/>
                  <a:pt x="33" y="10"/>
                  <a:pt x="35" y="7"/>
                </a:cubicBezTo>
                <a:cubicBezTo>
                  <a:pt x="37" y="6"/>
                  <a:pt x="40" y="6"/>
                  <a:pt x="43" y="5"/>
                </a:cubicBezTo>
                <a:cubicBezTo>
                  <a:pt x="46" y="7"/>
                  <a:pt x="49" y="6"/>
                  <a:pt x="51" y="3"/>
                </a:cubicBezTo>
                <a:cubicBezTo>
                  <a:pt x="56" y="4"/>
                  <a:pt x="62" y="3"/>
                  <a:pt x="67" y="0"/>
                </a:cubicBezTo>
                <a:cubicBezTo>
                  <a:pt x="84" y="2"/>
                  <a:pt x="88" y="12"/>
                  <a:pt x="88" y="27"/>
                </a:cubicBezTo>
                <a:cubicBezTo>
                  <a:pt x="87" y="38"/>
                  <a:pt x="82" y="49"/>
                  <a:pt x="86" y="60"/>
                </a:cubicBezTo>
                <a:cubicBezTo>
                  <a:pt x="83" y="64"/>
                  <a:pt x="83" y="68"/>
                  <a:pt x="84" y="73"/>
                </a:cubicBezTo>
                <a:cubicBezTo>
                  <a:pt x="79" y="78"/>
                  <a:pt x="80" y="85"/>
                  <a:pt x="81" y="92"/>
                </a:cubicBezTo>
                <a:cubicBezTo>
                  <a:pt x="80" y="104"/>
                  <a:pt x="74" y="116"/>
                  <a:pt x="76" y="129"/>
                </a:cubicBezTo>
                <a:cubicBezTo>
                  <a:pt x="69" y="148"/>
                  <a:pt x="65" y="168"/>
                  <a:pt x="64" y="188"/>
                </a:cubicBezTo>
                <a:cubicBezTo>
                  <a:pt x="61" y="193"/>
                  <a:pt x="59" y="198"/>
                  <a:pt x="60" y="204"/>
                </a:cubicBezTo>
                <a:cubicBezTo>
                  <a:pt x="55" y="211"/>
                  <a:pt x="53" y="219"/>
                  <a:pt x="54" y="228"/>
                </a:cubicBezTo>
                <a:cubicBezTo>
                  <a:pt x="53" y="231"/>
                  <a:pt x="53" y="234"/>
                  <a:pt x="52" y="237"/>
                </a:cubicBezTo>
                <a:cubicBezTo>
                  <a:pt x="44" y="248"/>
                  <a:pt x="42" y="262"/>
                  <a:pt x="40" y="276"/>
                </a:cubicBezTo>
                <a:cubicBezTo>
                  <a:pt x="38" y="281"/>
                  <a:pt x="35" y="286"/>
                  <a:pt x="36" y="292"/>
                </a:cubicBezTo>
                <a:cubicBezTo>
                  <a:pt x="33" y="294"/>
                  <a:pt x="32" y="297"/>
                  <a:pt x="33" y="300"/>
                </a:cubicBezTo>
                <a:cubicBezTo>
                  <a:pt x="28" y="307"/>
                  <a:pt x="26" y="315"/>
                  <a:pt x="29" y="324"/>
                </a:cubicBezTo>
                <a:cubicBezTo>
                  <a:pt x="27" y="325"/>
                  <a:pt x="25" y="327"/>
                  <a:pt x="24" y="328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30">
            <a:extLst>
              <a:ext uri="{FF2B5EF4-FFF2-40B4-BE49-F238E27FC236}">
                <a16:creationId xmlns:a16="http://schemas.microsoft.com/office/drawing/2014/main" id="{3DAB78E2-B1D7-49F2-A0F4-3C210EE9B265}"/>
              </a:ext>
            </a:extLst>
          </p:cNvPr>
          <p:cNvSpPr>
            <a:spLocks/>
          </p:cNvSpPr>
          <p:nvPr/>
        </p:nvSpPr>
        <p:spPr bwMode="auto">
          <a:xfrm>
            <a:off x="7222838" y="2536345"/>
            <a:ext cx="458788" cy="223838"/>
          </a:xfrm>
          <a:custGeom>
            <a:avLst/>
            <a:gdLst>
              <a:gd name="T0" fmla="*/ 263 w 282"/>
              <a:gd name="T1" fmla="*/ 137 h 137"/>
              <a:gd name="T2" fmla="*/ 262 w 282"/>
              <a:gd name="T3" fmla="*/ 122 h 137"/>
              <a:gd name="T4" fmla="*/ 267 w 282"/>
              <a:gd name="T5" fmla="*/ 94 h 137"/>
              <a:gd name="T6" fmla="*/ 244 w 282"/>
              <a:gd name="T7" fmla="*/ 88 h 137"/>
              <a:gd name="T8" fmla="*/ 94 w 282"/>
              <a:gd name="T9" fmla="*/ 73 h 137"/>
              <a:gd name="T10" fmla="*/ 45 w 282"/>
              <a:gd name="T11" fmla="*/ 68 h 137"/>
              <a:gd name="T12" fmla="*/ 4 w 282"/>
              <a:gd name="T13" fmla="*/ 24 h 137"/>
              <a:gd name="T14" fmla="*/ 9 w 282"/>
              <a:gd name="T15" fmla="*/ 0 h 137"/>
              <a:gd name="T16" fmla="*/ 13 w 282"/>
              <a:gd name="T17" fmla="*/ 0 h 137"/>
              <a:gd name="T18" fmla="*/ 12 w 282"/>
              <a:gd name="T19" fmla="*/ 37 h 137"/>
              <a:gd name="T20" fmla="*/ 25 w 282"/>
              <a:gd name="T21" fmla="*/ 51 h 137"/>
              <a:gd name="T22" fmla="*/ 64 w 282"/>
              <a:gd name="T23" fmla="*/ 58 h 137"/>
              <a:gd name="T24" fmla="*/ 72 w 282"/>
              <a:gd name="T25" fmla="*/ 59 h 137"/>
              <a:gd name="T26" fmla="*/ 96 w 282"/>
              <a:gd name="T27" fmla="*/ 62 h 137"/>
              <a:gd name="T28" fmla="*/ 144 w 282"/>
              <a:gd name="T29" fmla="*/ 67 h 137"/>
              <a:gd name="T30" fmla="*/ 160 w 282"/>
              <a:gd name="T31" fmla="*/ 70 h 137"/>
              <a:gd name="T32" fmla="*/ 184 w 282"/>
              <a:gd name="T33" fmla="*/ 71 h 137"/>
              <a:gd name="T34" fmla="*/ 196 w 282"/>
              <a:gd name="T35" fmla="*/ 73 h 137"/>
              <a:gd name="T36" fmla="*/ 220 w 282"/>
              <a:gd name="T37" fmla="*/ 75 h 137"/>
              <a:gd name="T38" fmla="*/ 260 w 282"/>
              <a:gd name="T39" fmla="*/ 79 h 137"/>
              <a:gd name="T40" fmla="*/ 268 w 282"/>
              <a:gd name="T41" fmla="*/ 79 h 137"/>
              <a:gd name="T42" fmla="*/ 282 w 282"/>
              <a:gd name="T43" fmla="*/ 88 h 137"/>
              <a:gd name="T44" fmla="*/ 281 w 282"/>
              <a:gd name="T45" fmla="*/ 100 h 137"/>
              <a:gd name="T46" fmla="*/ 279 w 282"/>
              <a:gd name="T47" fmla="*/ 108 h 137"/>
              <a:gd name="T48" fmla="*/ 263 w 282"/>
              <a:gd name="T49" fmla="*/ 137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2" h="137">
                <a:moveTo>
                  <a:pt x="263" y="137"/>
                </a:moveTo>
                <a:cubicBezTo>
                  <a:pt x="252" y="133"/>
                  <a:pt x="257" y="127"/>
                  <a:pt x="262" y="122"/>
                </a:cubicBezTo>
                <a:cubicBezTo>
                  <a:pt x="269" y="114"/>
                  <a:pt x="270" y="103"/>
                  <a:pt x="267" y="94"/>
                </a:cubicBezTo>
                <a:cubicBezTo>
                  <a:pt x="263" y="83"/>
                  <a:pt x="252" y="88"/>
                  <a:pt x="244" y="88"/>
                </a:cubicBezTo>
                <a:cubicBezTo>
                  <a:pt x="194" y="87"/>
                  <a:pt x="144" y="80"/>
                  <a:pt x="94" y="73"/>
                </a:cubicBezTo>
                <a:cubicBezTo>
                  <a:pt x="78" y="71"/>
                  <a:pt x="61" y="69"/>
                  <a:pt x="45" y="68"/>
                </a:cubicBezTo>
                <a:cubicBezTo>
                  <a:pt x="10" y="66"/>
                  <a:pt x="0" y="54"/>
                  <a:pt x="4" y="24"/>
                </a:cubicBezTo>
                <a:cubicBezTo>
                  <a:pt x="5" y="16"/>
                  <a:pt x="0" y="7"/>
                  <a:pt x="9" y="0"/>
                </a:cubicBezTo>
                <a:cubicBezTo>
                  <a:pt x="10" y="0"/>
                  <a:pt x="11" y="0"/>
                  <a:pt x="13" y="0"/>
                </a:cubicBezTo>
                <a:cubicBezTo>
                  <a:pt x="13" y="12"/>
                  <a:pt x="12" y="24"/>
                  <a:pt x="12" y="37"/>
                </a:cubicBezTo>
                <a:cubicBezTo>
                  <a:pt x="12" y="45"/>
                  <a:pt x="14" y="51"/>
                  <a:pt x="25" y="51"/>
                </a:cubicBezTo>
                <a:cubicBezTo>
                  <a:pt x="37" y="58"/>
                  <a:pt x="50" y="58"/>
                  <a:pt x="64" y="58"/>
                </a:cubicBezTo>
                <a:cubicBezTo>
                  <a:pt x="67" y="58"/>
                  <a:pt x="70" y="59"/>
                  <a:pt x="72" y="59"/>
                </a:cubicBezTo>
                <a:cubicBezTo>
                  <a:pt x="80" y="65"/>
                  <a:pt x="88" y="63"/>
                  <a:pt x="96" y="62"/>
                </a:cubicBezTo>
                <a:cubicBezTo>
                  <a:pt x="112" y="64"/>
                  <a:pt x="128" y="65"/>
                  <a:pt x="144" y="67"/>
                </a:cubicBezTo>
                <a:cubicBezTo>
                  <a:pt x="149" y="72"/>
                  <a:pt x="154" y="71"/>
                  <a:pt x="160" y="70"/>
                </a:cubicBezTo>
                <a:cubicBezTo>
                  <a:pt x="168" y="72"/>
                  <a:pt x="176" y="72"/>
                  <a:pt x="184" y="71"/>
                </a:cubicBezTo>
                <a:cubicBezTo>
                  <a:pt x="188" y="75"/>
                  <a:pt x="192" y="75"/>
                  <a:pt x="196" y="73"/>
                </a:cubicBezTo>
                <a:cubicBezTo>
                  <a:pt x="204" y="76"/>
                  <a:pt x="212" y="76"/>
                  <a:pt x="220" y="75"/>
                </a:cubicBezTo>
                <a:cubicBezTo>
                  <a:pt x="233" y="81"/>
                  <a:pt x="247" y="79"/>
                  <a:pt x="260" y="79"/>
                </a:cubicBezTo>
                <a:cubicBezTo>
                  <a:pt x="263" y="79"/>
                  <a:pt x="266" y="79"/>
                  <a:pt x="268" y="79"/>
                </a:cubicBezTo>
                <a:cubicBezTo>
                  <a:pt x="273" y="82"/>
                  <a:pt x="278" y="85"/>
                  <a:pt x="282" y="88"/>
                </a:cubicBezTo>
                <a:cubicBezTo>
                  <a:pt x="282" y="92"/>
                  <a:pt x="281" y="96"/>
                  <a:pt x="281" y="100"/>
                </a:cubicBezTo>
                <a:cubicBezTo>
                  <a:pt x="278" y="102"/>
                  <a:pt x="277" y="105"/>
                  <a:pt x="279" y="108"/>
                </a:cubicBezTo>
                <a:cubicBezTo>
                  <a:pt x="270" y="116"/>
                  <a:pt x="274" y="130"/>
                  <a:pt x="263" y="137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31">
            <a:extLst>
              <a:ext uri="{FF2B5EF4-FFF2-40B4-BE49-F238E27FC236}">
                <a16:creationId xmlns:a16="http://schemas.microsoft.com/office/drawing/2014/main" id="{7790F651-CEE3-4987-B265-8780A54BF2F3}"/>
              </a:ext>
            </a:extLst>
          </p:cNvPr>
          <p:cNvSpPr>
            <a:spLocks/>
          </p:cNvSpPr>
          <p:nvPr/>
        </p:nvSpPr>
        <p:spPr bwMode="auto">
          <a:xfrm>
            <a:off x="3928776" y="1356833"/>
            <a:ext cx="481013" cy="295275"/>
          </a:xfrm>
          <a:custGeom>
            <a:avLst/>
            <a:gdLst>
              <a:gd name="T0" fmla="*/ 294 w 296"/>
              <a:gd name="T1" fmla="*/ 0 h 181"/>
              <a:gd name="T2" fmla="*/ 279 w 296"/>
              <a:gd name="T3" fmla="*/ 21 h 181"/>
              <a:gd name="T4" fmla="*/ 92 w 296"/>
              <a:gd name="T5" fmla="*/ 127 h 181"/>
              <a:gd name="T6" fmla="*/ 20 w 296"/>
              <a:gd name="T7" fmla="*/ 172 h 181"/>
              <a:gd name="T8" fmla="*/ 0 w 296"/>
              <a:gd name="T9" fmla="*/ 178 h 181"/>
              <a:gd name="T10" fmla="*/ 93 w 296"/>
              <a:gd name="T11" fmla="*/ 115 h 181"/>
              <a:gd name="T12" fmla="*/ 270 w 296"/>
              <a:gd name="T13" fmla="*/ 14 h 181"/>
              <a:gd name="T14" fmla="*/ 280 w 296"/>
              <a:gd name="T15" fmla="*/ 8 h 181"/>
              <a:gd name="T16" fmla="*/ 294 w 296"/>
              <a:gd name="T17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6" h="181">
                <a:moveTo>
                  <a:pt x="294" y="0"/>
                </a:moveTo>
                <a:cubicBezTo>
                  <a:pt x="296" y="11"/>
                  <a:pt x="288" y="16"/>
                  <a:pt x="279" y="21"/>
                </a:cubicBezTo>
                <a:cubicBezTo>
                  <a:pt x="217" y="56"/>
                  <a:pt x="155" y="91"/>
                  <a:pt x="92" y="127"/>
                </a:cubicBezTo>
                <a:cubicBezTo>
                  <a:pt x="68" y="141"/>
                  <a:pt x="44" y="157"/>
                  <a:pt x="20" y="172"/>
                </a:cubicBezTo>
                <a:cubicBezTo>
                  <a:pt x="14" y="176"/>
                  <a:pt x="9" y="181"/>
                  <a:pt x="0" y="178"/>
                </a:cubicBezTo>
                <a:cubicBezTo>
                  <a:pt x="28" y="152"/>
                  <a:pt x="61" y="134"/>
                  <a:pt x="93" y="115"/>
                </a:cubicBezTo>
                <a:cubicBezTo>
                  <a:pt x="151" y="79"/>
                  <a:pt x="212" y="49"/>
                  <a:pt x="270" y="14"/>
                </a:cubicBezTo>
                <a:cubicBezTo>
                  <a:pt x="276" y="16"/>
                  <a:pt x="279" y="13"/>
                  <a:pt x="280" y="8"/>
                </a:cubicBezTo>
                <a:cubicBezTo>
                  <a:pt x="285" y="5"/>
                  <a:pt x="289" y="2"/>
                  <a:pt x="294" y="0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B0B765E6-C70A-475B-AA85-8B64C5F8BE5F}"/>
              </a:ext>
            </a:extLst>
          </p:cNvPr>
          <p:cNvSpPr>
            <a:spLocks/>
          </p:cNvSpPr>
          <p:nvPr/>
        </p:nvSpPr>
        <p:spPr bwMode="auto">
          <a:xfrm>
            <a:off x="3244563" y="1850545"/>
            <a:ext cx="401638" cy="361950"/>
          </a:xfrm>
          <a:custGeom>
            <a:avLst/>
            <a:gdLst>
              <a:gd name="T0" fmla="*/ 247 w 247"/>
              <a:gd name="T1" fmla="*/ 0 h 222"/>
              <a:gd name="T2" fmla="*/ 232 w 247"/>
              <a:gd name="T3" fmla="*/ 20 h 222"/>
              <a:gd name="T4" fmla="*/ 70 w 247"/>
              <a:gd name="T5" fmla="*/ 160 h 222"/>
              <a:gd name="T6" fmla="*/ 20 w 247"/>
              <a:gd name="T7" fmla="*/ 210 h 222"/>
              <a:gd name="T8" fmla="*/ 0 w 247"/>
              <a:gd name="T9" fmla="*/ 222 h 222"/>
              <a:gd name="T10" fmla="*/ 37 w 247"/>
              <a:gd name="T11" fmla="*/ 179 h 222"/>
              <a:gd name="T12" fmla="*/ 232 w 247"/>
              <a:gd name="T13" fmla="*/ 6 h 222"/>
              <a:gd name="T14" fmla="*/ 247 w 247"/>
              <a:gd name="T15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7" h="222">
                <a:moveTo>
                  <a:pt x="247" y="0"/>
                </a:moveTo>
                <a:cubicBezTo>
                  <a:pt x="247" y="11"/>
                  <a:pt x="239" y="15"/>
                  <a:pt x="232" y="20"/>
                </a:cubicBezTo>
                <a:cubicBezTo>
                  <a:pt x="173" y="61"/>
                  <a:pt x="122" y="111"/>
                  <a:pt x="70" y="160"/>
                </a:cubicBezTo>
                <a:cubicBezTo>
                  <a:pt x="53" y="176"/>
                  <a:pt x="37" y="193"/>
                  <a:pt x="20" y="210"/>
                </a:cubicBezTo>
                <a:cubicBezTo>
                  <a:pt x="14" y="216"/>
                  <a:pt x="9" y="222"/>
                  <a:pt x="0" y="222"/>
                </a:cubicBezTo>
                <a:cubicBezTo>
                  <a:pt x="9" y="204"/>
                  <a:pt x="24" y="192"/>
                  <a:pt x="37" y="179"/>
                </a:cubicBezTo>
                <a:cubicBezTo>
                  <a:pt x="99" y="118"/>
                  <a:pt x="165" y="61"/>
                  <a:pt x="232" y="6"/>
                </a:cubicBezTo>
                <a:cubicBezTo>
                  <a:pt x="236" y="2"/>
                  <a:pt x="241" y="0"/>
                  <a:pt x="247" y="0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33">
            <a:extLst>
              <a:ext uri="{FF2B5EF4-FFF2-40B4-BE49-F238E27FC236}">
                <a16:creationId xmlns:a16="http://schemas.microsoft.com/office/drawing/2014/main" id="{0B6BB0DF-A540-4A07-9EF3-3813FDCFBBBA}"/>
              </a:ext>
            </a:extLst>
          </p:cNvPr>
          <p:cNvSpPr>
            <a:spLocks/>
          </p:cNvSpPr>
          <p:nvPr/>
        </p:nvSpPr>
        <p:spPr bwMode="auto">
          <a:xfrm>
            <a:off x="4593938" y="1020283"/>
            <a:ext cx="198438" cy="155575"/>
          </a:xfrm>
          <a:custGeom>
            <a:avLst/>
            <a:gdLst>
              <a:gd name="T0" fmla="*/ 122 w 122"/>
              <a:gd name="T1" fmla="*/ 3 h 95"/>
              <a:gd name="T2" fmla="*/ 12 w 122"/>
              <a:gd name="T3" fmla="*/ 92 h 95"/>
              <a:gd name="T4" fmla="*/ 0 w 122"/>
              <a:gd name="T5" fmla="*/ 93 h 95"/>
              <a:gd name="T6" fmla="*/ 5 w 122"/>
              <a:gd name="T7" fmla="*/ 82 h 95"/>
              <a:gd name="T8" fmla="*/ 25 w 122"/>
              <a:gd name="T9" fmla="*/ 65 h 95"/>
              <a:gd name="T10" fmla="*/ 35 w 122"/>
              <a:gd name="T11" fmla="*/ 57 h 95"/>
              <a:gd name="T12" fmla="*/ 65 w 122"/>
              <a:gd name="T13" fmla="*/ 33 h 95"/>
              <a:gd name="T14" fmla="*/ 74 w 122"/>
              <a:gd name="T15" fmla="*/ 26 h 95"/>
              <a:gd name="T16" fmla="*/ 113 w 122"/>
              <a:gd name="T17" fmla="*/ 0 h 95"/>
              <a:gd name="T18" fmla="*/ 119 w 122"/>
              <a:gd name="T19" fmla="*/ 0 h 95"/>
              <a:gd name="T20" fmla="*/ 122 w 122"/>
              <a:gd name="T21" fmla="*/ 3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2" h="95">
                <a:moveTo>
                  <a:pt x="122" y="3"/>
                </a:moveTo>
                <a:cubicBezTo>
                  <a:pt x="85" y="33"/>
                  <a:pt x="48" y="62"/>
                  <a:pt x="12" y="92"/>
                </a:cubicBezTo>
                <a:cubicBezTo>
                  <a:pt x="8" y="94"/>
                  <a:pt x="4" y="95"/>
                  <a:pt x="0" y="93"/>
                </a:cubicBezTo>
                <a:cubicBezTo>
                  <a:pt x="2" y="90"/>
                  <a:pt x="4" y="86"/>
                  <a:pt x="5" y="82"/>
                </a:cubicBezTo>
                <a:cubicBezTo>
                  <a:pt x="15" y="80"/>
                  <a:pt x="20" y="73"/>
                  <a:pt x="25" y="65"/>
                </a:cubicBezTo>
                <a:cubicBezTo>
                  <a:pt x="30" y="65"/>
                  <a:pt x="34" y="63"/>
                  <a:pt x="35" y="57"/>
                </a:cubicBezTo>
                <a:cubicBezTo>
                  <a:pt x="46" y="51"/>
                  <a:pt x="56" y="42"/>
                  <a:pt x="65" y="33"/>
                </a:cubicBezTo>
                <a:cubicBezTo>
                  <a:pt x="70" y="33"/>
                  <a:pt x="72" y="31"/>
                  <a:pt x="74" y="26"/>
                </a:cubicBezTo>
                <a:cubicBezTo>
                  <a:pt x="89" y="20"/>
                  <a:pt x="101" y="11"/>
                  <a:pt x="113" y="0"/>
                </a:cubicBezTo>
                <a:cubicBezTo>
                  <a:pt x="115" y="0"/>
                  <a:pt x="117" y="0"/>
                  <a:pt x="119" y="0"/>
                </a:cubicBezTo>
                <a:cubicBezTo>
                  <a:pt x="120" y="1"/>
                  <a:pt x="121" y="2"/>
                  <a:pt x="122" y="3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34">
            <a:extLst>
              <a:ext uri="{FF2B5EF4-FFF2-40B4-BE49-F238E27FC236}">
                <a16:creationId xmlns:a16="http://schemas.microsoft.com/office/drawing/2014/main" id="{BF5BA16E-49D2-4624-81D2-834AF83178EC}"/>
              </a:ext>
            </a:extLst>
          </p:cNvPr>
          <p:cNvSpPr>
            <a:spLocks/>
          </p:cNvSpPr>
          <p:nvPr/>
        </p:nvSpPr>
        <p:spPr bwMode="auto">
          <a:xfrm>
            <a:off x="4787613" y="940908"/>
            <a:ext cx="198438" cy="84138"/>
          </a:xfrm>
          <a:custGeom>
            <a:avLst/>
            <a:gdLst>
              <a:gd name="T0" fmla="*/ 122 w 122"/>
              <a:gd name="T1" fmla="*/ 3 h 52"/>
              <a:gd name="T2" fmla="*/ 115 w 122"/>
              <a:gd name="T3" fmla="*/ 11 h 52"/>
              <a:gd name="T4" fmla="*/ 17 w 122"/>
              <a:gd name="T5" fmla="*/ 49 h 52"/>
              <a:gd name="T6" fmla="*/ 3 w 122"/>
              <a:gd name="T7" fmla="*/ 52 h 52"/>
              <a:gd name="T8" fmla="*/ 0 w 122"/>
              <a:gd name="T9" fmla="*/ 49 h 52"/>
              <a:gd name="T10" fmla="*/ 5 w 122"/>
              <a:gd name="T11" fmla="*/ 43 h 52"/>
              <a:gd name="T12" fmla="*/ 74 w 122"/>
              <a:gd name="T13" fmla="*/ 13 h 52"/>
              <a:gd name="T14" fmla="*/ 82 w 122"/>
              <a:gd name="T15" fmla="*/ 10 h 52"/>
              <a:gd name="T16" fmla="*/ 102 w 122"/>
              <a:gd name="T17" fmla="*/ 4 h 52"/>
              <a:gd name="T18" fmla="*/ 110 w 122"/>
              <a:gd name="T19" fmla="*/ 2 h 52"/>
              <a:gd name="T20" fmla="*/ 118 w 122"/>
              <a:gd name="T21" fmla="*/ 0 h 52"/>
              <a:gd name="T22" fmla="*/ 122 w 122"/>
              <a:gd name="T23" fmla="*/ 3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2" h="52">
                <a:moveTo>
                  <a:pt x="122" y="3"/>
                </a:moveTo>
                <a:cubicBezTo>
                  <a:pt x="122" y="8"/>
                  <a:pt x="119" y="10"/>
                  <a:pt x="115" y="11"/>
                </a:cubicBezTo>
                <a:cubicBezTo>
                  <a:pt x="80" y="19"/>
                  <a:pt x="48" y="33"/>
                  <a:pt x="17" y="49"/>
                </a:cubicBezTo>
                <a:cubicBezTo>
                  <a:pt x="12" y="51"/>
                  <a:pt x="8" y="51"/>
                  <a:pt x="3" y="52"/>
                </a:cubicBezTo>
                <a:cubicBezTo>
                  <a:pt x="2" y="51"/>
                  <a:pt x="1" y="50"/>
                  <a:pt x="0" y="49"/>
                </a:cubicBezTo>
                <a:cubicBezTo>
                  <a:pt x="2" y="47"/>
                  <a:pt x="4" y="45"/>
                  <a:pt x="5" y="43"/>
                </a:cubicBezTo>
                <a:cubicBezTo>
                  <a:pt x="28" y="33"/>
                  <a:pt x="51" y="23"/>
                  <a:pt x="74" y="13"/>
                </a:cubicBezTo>
                <a:cubicBezTo>
                  <a:pt x="77" y="14"/>
                  <a:pt x="80" y="13"/>
                  <a:pt x="82" y="10"/>
                </a:cubicBezTo>
                <a:cubicBezTo>
                  <a:pt x="89" y="11"/>
                  <a:pt x="96" y="8"/>
                  <a:pt x="102" y="4"/>
                </a:cubicBezTo>
                <a:cubicBezTo>
                  <a:pt x="105" y="6"/>
                  <a:pt x="108" y="5"/>
                  <a:pt x="110" y="2"/>
                </a:cubicBezTo>
                <a:cubicBezTo>
                  <a:pt x="112" y="1"/>
                  <a:pt x="115" y="1"/>
                  <a:pt x="118" y="0"/>
                </a:cubicBezTo>
                <a:cubicBezTo>
                  <a:pt x="119" y="1"/>
                  <a:pt x="121" y="2"/>
                  <a:pt x="122" y="3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35">
            <a:extLst>
              <a:ext uri="{FF2B5EF4-FFF2-40B4-BE49-F238E27FC236}">
                <a16:creationId xmlns:a16="http://schemas.microsoft.com/office/drawing/2014/main" id="{4BBCA909-2494-44B3-9DEE-33DC44C51B9A}"/>
              </a:ext>
            </a:extLst>
          </p:cNvPr>
          <p:cNvSpPr>
            <a:spLocks/>
          </p:cNvSpPr>
          <p:nvPr/>
        </p:nvSpPr>
        <p:spPr bwMode="auto">
          <a:xfrm>
            <a:off x="4979701" y="910745"/>
            <a:ext cx="109538" cy="174625"/>
          </a:xfrm>
          <a:custGeom>
            <a:avLst/>
            <a:gdLst>
              <a:gd name="T0" fmla="*/ 4 w 68"/>
              <a:gd name="T1" fmla="*/ 21 h 107"/>
              <a:gd name="T2" fmla="*/ 0 w 68"/>
              <a:gd name="T3" fmla="*/ 18 h 107"/>
              <a:gd name="T4" fmla="*/ 61 w 68"/>
              <a:gd name="T5" fmla="*/ 42 h 107"/>
              <a:gd name="T6" fmla="*/ 68 w 68"/>
              <a:gd name="T7" fmla="*/ 107 h 107"/>
              <a:gd name="T8" fmla="*/ 57 w 68"/>
              <a:gd name="T9" fmla="*/ 73 h 107"/>
              <a:gd name="T10" fmla="*/ 55 w 68"/>
              <a:gd name="T11" fmla="*/ 57 h 107"/>
              <a:gd name="T12" fmla="*/ 12 w 68"/>
              <a:gd name="T13" fmla="*/ 20 h 107"/>
              <a:gd name="T14" fmla="*/ 4 w 68"/>
              <a:gd name="T15" fmla="*/ 21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8" h="107">
                <a:moveTo>
                  <a:pt x="4" y="21"/>
                </a:moveTo>
                <a:cubicBezTo>
                  <a:pt x="3" y="20"/>
                  <a:pt x="1" y="19"/>
                  <a:pt x="0" y="18"/>
                </a:cubicBezTo>
                <a:cubicBezTo>
                  <a:pt x="32" y="0"/>
                  <a:pt x="52" y="9"/>
                  <a:pt x="61" y="42"/>
                </a:cubicBezTo>
                <a:cubicBezTo>
                  <a:pt x="68" y="64"/>
                  <a:pt x="68" y="85"/>
                  <a:pt x="68" y="107"/>
                </a:cubicBezTo>
                <a:cubicBezTo>
                  <a:pt x="53" y="100"/>
                  <a:pt x="67" y="82"/>
                  <a:pt x="57" y="73"/>
                </a:cubicBezTo>
                <a:cubicBezTo>
                  <a:pt x="56" y="68"/>
                  <a:pt x="56" y="63"/>
                  <a:pt x="55" y="57"/>
                </a:cubicBezTo>
                <a:cubicBezTo>
                  <a:pt x="58" y="24"/>
                  <a:pt x="42" y="11"/>
                  <a:pt x="12" y="20"/>
                </a:cubicBezTo>
                <a:cubicBezTo>
                  <a:pt x="9" y="20"/>
                  <a:pt x="7" y="21"/>
                  <a:pt x="4" y="21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36">
            <a:extLst>
              <a:ext uri="{FF2B5EF4-FFF2-40B4-BE49-F238E27FC236}">
                <a16:creationId xmlns:a16="http://schemas.microsoft.com/office/drawing/2014/main" id="{55620AD3-67E9-404F-8F31-BF0B8FC47D6C}"/>
              </a:ext>
            </a:extLst>
          </p:cNvPr>
          <p:cNvSpPr>
            <a:spLocks/>
          </p:cNvSpPr>
          <p:nvPr/>
        </p:nvSpPr>
        <p:spPr bwMode="auto">
          <a:xfrm>
            <a:off x="3697001" y="1701320"/>
            <a:ext cx="150813" cy="111125"/>
          </a:xfrm>
          <a:custGeom>
            <a:avLst/>
            <a:gdLst>
              <a:gd name="T0" fmla="*/ 93 w 93"/>
              <a:gd name="T1" fmla="*/ 0 h 68"/>
              <a:gd name="T2" fmla="*/ 89 w 93"/>
              <a:gd name="T3" fmla="*/ 8 h 68"/>
              <a:gd name="T4" fmla="*/ 13 w 93"/>
              <a:gd name="T5" fmla="*/ 65 h 68"/>
              <a:gd name="T6" fmla="*/ 0 w 93"/>
              <a:gd name="T7" fmla="*/ 67 h 68"/>
              <a:gd name="T8" fmla="*/ 26 w 93"/>
              <a:gd name="T9" fmla="*/ 42 h 68"/>
              <a:gd name="T10" fmla="*/ 93 w 93"/>
              <a:gd name="T11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" h="68">
                <a:moveTo>
                  <a:pt x="93" y="0"/>
                </a:moveTo>
                <a:cubicBezTo>
                  <a:pt x="92" y="3"/>
                  <a:pt x="92" y="7"/>
                  <a:pt x="89" y="8"/>
                </a:cubicBezTo>
                <a:cubicBezTo>
                  <a:pt x="63" y="26"/>
                  <a:pt x="37" y="45"/>
                  <a:pt x="13" y="65"/>
                </a:cubicBezTo>
                <a:cubicBezTo>
                  <a:pt x="9" y="68"/>
                  <a:pt x="4" y="68"/>
                  <a:pt x="0" y="67"/>
                </a:cubicBezTo>
                <a:cubicBezTo>
                  <a:pt x="3" y="53"/>
                  <a:pt x="17" y="50"/>
                  <a:pt x="26" y="42"/>
                </a:cubicBezTo>
                <a:cubicBezTo>
                  <a:pt x="47" y="26"/>
                  <a:pt x="68" y="9"/>
                  <a:pt x="93" y="0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37">
            <a:extLst>
              <a:ext uri="{FF2B5EF4-FFF2-40B4-BE49-F238E27FC236}">
                <a16:creationId xmlns:a16="http://schemas.microsoft.com/office/drawing/2014/main" id="{277D9731-8669-4923-B4F1-31D58F6EBD9A}"/>
              </a:ext>
            </a:extLst>
          </p:cNvPr>
          <p:cNvSpPr>
            <a:spLocks/>
          </p:cNvSpPr>
          <p:nvPr/>
        </p:nvSpPr>
        <p:spPr bwMode="auto">
          <a:xfrm>
            <a:off x="4419313" y="1226658"/>
            <a:ext cx="104775" cy="109538"/>
          </a:xfrm>
          <a:custGeom>
            <a:avLst/>
            <a:gdLst>
              <a:gd name="T0" fmla="*/ 44 w 64"/>
              <a:gd name="T1" fmla="*/ 28 h 68"/>
              <a:gd name="T2" fmla="*/ 0 w 64"/>
              <a:gd name="T3" fmla="*/ 68 h 68"/>
              <a:gd name="T4" fmla="*/ 13 w 64"/>
              <a:gd name="T5" fmla="*/ 43 h 68"/>
              <a:gd name="T6" fmla="*/ 47 w 64"/>
              <a:gd name="T7" fmla="*/ 11 h 68"/>
              <a:gd name="T8" fmla="*/ 64 w 64"/>
              <a:gd name="T9" fmla="*/ 0 h 68"/>
              <a:gd name="T10" fmla="*/ 44 w 64"/>
              <a:gd name="T11" fmla="*/ 2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4" h="68">
                <a:moveTo>
                  <a:pt x="44" y="28"/>
                </a:moveTo>
                <a:cubicBezTo>
                  <a:pt x="29" y="41"/>
                  <a:pt x="15" y="55"/>
                  <a:pt x="0" y="68"/>
                </a:cubicBezTo>
                <a:cubicBezTo>
                  <a:pt x="0" y="57"/>
                  <a:pt x="4" y="50"/>
                  <a:pt x="13" y="43"/>
                </a:cubicBezTo>
                <a:cubicBezTo>
                  <a:pt x="25" y="34"/>
                  <a:pt x="35" y="22"/>
                  <a:pt x="47" y="11"/>
                </a:cubicBezTo>
                <a:cubicBezTo>
                  <a:pt x="52" y="7"/>
                  <a:pt x="56" y="0"/>
                  <a:pt x="64" y="0"/>
                </a:cubicBezTo>
                <a:cubicBezTo>
                  <a:pt x="61" y="12"/>
                  <a:pt x="47" y="16"/>
                  <a:pt x="44" y="28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38">
            <a:extLst>
              <a:ext uri="{FF2B5EF4-FFF2-40B4-BE49-F238E27FC236}">
                <a16:creationId xmlns:a16="http://schemas.microsoft.com/office/drawing/2014/main" id="{8BD365BB-DFD1-43AD-BCBE-709D8AF1DB20}"/>
              </a:ext>
            </a:extLst>
          </p:cNvPr>
          <p:cNvSpPr>
            <a:spLocks/>
          </p:cNvSpPr>
          <p:nvPr/>
        </p:nvSpPr>
        <p:spPr bwMode="auto">
          <a:xfrm>
            <a:off x="7233951" y="2387120"/>
            <a:ext cx="19050" cy="149225"/>
          </a:xfrm>
          <a:custGeom>
            <a:avLst/>
            <a:gdLst>
              <a:gd name="T0" fmla="*/ 6 w 12"/>
              <a:gd name="T1" fmla="*/ 92 h 92"/>
              <a:gd name="T2" fmla="*/ 2 w 12"/>
              <a:gd name="T3" fmla="*/ 92 h 92"/>
              <a:gd name="T4" fmla="*/ 0 w 12"/>
              <a:gd name="T5" fmla="*/ 36 h 92"/>
              <a:gd name="T6" fmla="*/ 3 w 12"/>
              <a:gd name="T7" fmla="*/ 0 h 92"/>
              <a:gd name="T8" fmla="*/ 8 w 12"/>
              <a:gd name="T9" fmla="*/ 3 h 92"/>
              <a:gd name="T10" fmla="*/ 6 w 12"/>
              <a:gd name="T11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" h="92">
                <a:moveTo>
                  <a:pt x="6" y="92"/>
                </a:moveTo>
                <a:cubicBezTo>
                  <a:pt x="4" y="92"/>
                  <a:pt x="3" y="92"/>
                  <a:pt x="2" y="92"/>
                </a:cubicBezTo>
                <a:cubicBezTo>
                  <a:pt x="1" y="73"/>
                  <a:pt x="1" y="55"/>
                  <a:pt x="0" y="36"/>
                </a:cubicBezTo>
                <a:cubicBezTo>
                  <a:pt x="5" y="25"/>
                  <a:pt x="0" y="12"/>
                  <a:pt x="3" y="0"/>
                </a:cubicBezTo>
                <a:cubicBezTo>
                  <a:pt x="5" y="1"/>
                  <a:pt x="8" y="2"/>
                  <a:pt x="8" y="3"/>
                </a:cubicBezTo>
                <a:cubicBezTo>
                  <a:pt x="9" y="33"/>
                  <a:pt x="12" y="62"/>
                  <a:pt x="6" y="92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39">
            <a:extLst>
              <a:ext uri="{FF2B5EF4-FFF2-40B4-BE49-F238E27FC236}">
                <a16:creationId xmlns:a16="http://schemas.microsoft.com/office/drawing/2014/main" id="{680AC26D-5B68-4A69-9CC9-036E4AD04205}"/>
              </a:ext>
            </a:extLst>
          </p:cNvPr>
          <p:cNvSpPr>
            <a:spLocks/>
          </p:cNvSpPr>
          <p:nvPr/>
        </p:nvSpPr>
        <p:spPr bwMode="auto">
          <a:xfrm>
            <a:off x="4490751" y="1179033"/>
            <a:ext cx="96838" cy="92075"/>
          </a:xfrm>
          <a:custGeom>
            <a:avLst/>
            <a:gdLst>
              <a:gd name="T0" fmla="*/ 0 w 59"/>
              <a:gd name="T1" fmla="*/ 57 h 57"/>
              <a:gd name="T2" fmla="*/ 20 w 59"/>
              <a:gd name="T3" fmla="*/ 29 h 57"/>
              <a:gd name="T4" fmla="*/ 52 w 59"/>
              <a:gd name="T5" fmla="*/ 0 h 57"/>
              <a:gd name="T6" fmla="*/ 59 w 59"/>
              <a:gd name="T7" fmla="*/ 0 h 57"/>
              <a:gd name="T8" fmla="*/ 0 w 59"/>
              <a:gd name="T9" fmla="*/ 57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" h="57">
                <a:moveTo>
                  <a:pt x="0" y="57"/>
                </a:moveTo>
                <a:cubicBezTo>
                  <a:pt x="3" y="45"/>
                  <a:pt x="17" y="41"/>
                  <a:pt x="20" y="29"/>
                </a:cubicBezTo>
                <a:cubicBezTo>
                  <a:pt x="32" y="21"/>
                  <a:pt x="44" y="13"/>
                  <a:pt x="52" y="0"/>
                </a:cubicBezTo>
                <a:cubicBezTo>
                  <a:pt x="54" y="0"/>
                  <a:pt x="57" y="0"/>
                  <a:pt x="59" y="0"/>
                </a:cubicBezTo>
                <a:cubicBezTo>
                  <a:pt x="45" y="25"/>
                  <a:pt x="28" y="46"/>
                  <a:pt x="0" y="57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40">
            <a:extLst>
              <a:ext uri="{FF2B5EF4-FFF2-40B4-BE49-F238E27FC236}">
                <a16:creationId xmlns:a16="http://schemas.microsoft.com/office/drawing/2014/main" id="{4405CE38-AFEF-4CAB-8E40-51678D63B711}"/>
              </a:ext>
            </a:extLst>
          </p:cNvPr>
          <p:cNvSpPr>
            <a:spLocks/>
          </p:cNvSpPr>
          <p:nvPr/>
        </p:nvSpPr>
        <p:spPr bwMode="auto">
          <a:xfrm>
            <a:off x="7300626" y="1707670"/>
            <a:ext cx="49213" cy="111125"/>
          </a:xfrm>
          <a:custGeom>
            <a:avLst/>
            <a:gdLst>
              <a:gd name="T0" fmla="*/ 19 w 30"/>
              <a:gd name="T1" fmla="*/ 69 h 69"/>
              <a:gd name="T2" fmla="*/ 21 w 30"/>
              <a:gd name="T3" fmla="*/ 36 h 69"/>
              <a:gd name="T4" fmla="*/ 0 w 30"/>
              <a:gd name="T5" fmla="*/ 9 h 69"/>
              <a:gd name="T6" fmla="*/ 27 w 30"/>
              <a:gd name="T7" fmla="*/ 20 h 69"/>
              <a:gd name="T8" fmla="*/ 19 w 30"/>
              <a:gd name="T9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" h="69">
                <a:moveTo>
                  <a:pt x="19" y="69"/>
                </a:moveTo>
                <a:cubicBezTo>
                  <a:pt x="15" y="58"/>
                  <a:pt x="20" y="47"/>
                  <a:pt x="21" y="36"/>
                </a:cubicBezTo>
                <a:cubicBezTo>
                  <a:pt x="21" y="21"/>
                  <a:pt x="17" y="11"/>
                  <a:pt x="0" y="9"/>
                </a:cubicBezTo>
                <a:cubicBezTo>
                  <a:pt x="14" y="0"/>
                  <a:pt x="24" y="6"/>
                  <a:pt x="27" y="20"/>
                </a:cubicBezTo>
                <a:cubicBezTo>
                  <a:pt x="30" y="37"/>
                  <a:pt x="28" y="54"/>
                  <a:pt x="19" y="6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41">
            <a:extLst>
              <a:ext uri="{FF2B5EF4-FFF2-40B4-BE49-F238E27FC236}">
                <a16:creationId xmlns:a16="http://schemas.microsoft.com/office/drawing/2014/main" id="{D2FDBB3B-D0C5-47BE-B416-E4C2F920C5B1}"/>
              </a:ext>
            </a:extLst>
          </p:cNvPr>
          <p:cNvSpPr>
            <a:spLocks/>
          </p:cNvSpPr>
          <p:nvPr/>
        </p:nvSpPr>
        <p:spPr bwMode="auto">
          <a:xfrm>
            <a:off x="7141876" y="1415570"/>
            <a:ext cx="26988" cy="111125"/>
          </a:xfrm>
          <a:custGeom>
            <a:avLst/>
            <a:gdLst>
              <a:gd name="T0" fmla="*/ 12 w 17"/>
              <a:gd name="T1" fmla="*/ 68 h 68"/>
              <a:gd name="T2" fmla="*/ 0 w 17"/>
              <a:gd name="T3" fmla="*/ 0 h 68"/>
              <a:gd name="T4" fmla="*/ 9 w 17"/>
              <a:gd name="T5" fmla="*/ 7 h 68"/>
              <a:gd name="T6" fmla="*/ 17 w 17"/>
              <a:gd name="T7" fmla="*/ 63 h 68"/>
              <a:gd name="T8" fmla="*/ 12 w 17"/>
              <a:gd name="T9" fmla="*/ 6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68">
                <a:moveTo>
                  <a:pt x="12" y="68"/>
                </a:moveTo>
                <a:cubicBezTo>
                  <a:pt x="5" y="46"/>
                  <a:pt x="1" y="23"/>
                  <a:pt x="0" y="0"/>
                </a:cubicBezTo>
                <a:cubicBezTo>
                  <a:pt x="5" y="1"/>
                  <a:pt x="9" y="3"/>
                  <a:pt x="9" y="7"/>
                </a:cubicBezTo>
                <a:cubicBezTo>
                  <a:pt x="9" y="26"/>
                  <a:pt x="13" y="45"/>
                  <a:pt x="17" y="63"/>
                </a:cubicBezTo>
                <a:cubicBezTo>
                  <a:pt x="17" y="64"/>
                  <a:pt x="14" y="66"/>
                  <a:pt x="12" y="68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42">
            <a:extLst>
              <a:ext uri="{FF2B5EF4-FFF2-40B4-BE49-F238E27FC236}">
                <a16:creationId xmlns:a16="http://schemas.microsoft.com/office/drawing/2014/main" id="{A0C9FF89-DE21-494D-9DCE-413F48318801}"/>
              </a:ext>
            </a:extLst>
          </p:cNvPr>
          <p:cNvSpPr>
            <a:spLocks/>
          </p:cNvSpPr>
          <p:nvPr/>
        </p:nvSpPr>
        <p:spPr bwMode="auto">
          <a:xfrm>
            <a:off x="7214901" y="2328383"/>
            <a:ext cx="26988" cy="117475"/>
          </a:xfrm>
          <a:custGeom>
            <a:avLst/>
            <a:gdLst>
              <a:gd name="T0" fmla="*/ 15 w 17"/>
              <a:gd name="T1" fmla="*/ 36 h 72"/>
              <a:gd name="T2" fmla="*/ 12 w 17"/>
              <a:gd name="T3" fmla="*/ 72 h 72"/>
              <a:gd name="T4" fmla="*/ 7 w 17"/>
              <a:gd name="T5" fmla="*/ 70 h 72"/>
              <a:gd name="T6" fmla="*/ 10 w 17"/>
              <a:gd name="T7" fmla="*/ 0 h 72"/>
              <a:gd name="T8" fmla="*/ 15 w 17"/>
              <a:gd name="T9" fmla="*/ 0 h 72"/>
              <a:gd name="T10" fmla="*/ 15 w 17"/>
              <a:gd name="T11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" h="72">
                <a:moveTo>
                  <a:pt x="15" y="36"/>
                </a:moveTo>
                <a:cubicBezTo>
                  <a:pt x="12" y="48"/>
                  <a:pt x="17" y="61"/>
                  <a:pt x="12" y="72"/>
                </a:cubicBezTo>
                <a:cubicBezTo>
                  <a:pt x="11" y="72"/>
                  <a:pt x="7" y="71"/>
                  <a:pt x="7" y="70"/>
                </a:cubicBezTo>
                <a:cubicBezTo>
                  <a:pt x="5" y="46"/>
                  <a:pt x="0" y="23"/>
                  <a:pt x="10" y="0"/>
                </a:cubicBezTo>
                <a:cubicBezTo>
                  <a:pt x="11" y="0"/>
                  <a:pt x="13" y="0"/>
                  <a:pt x="15" y="0"/>
                </a:cubicBezTo>
                <a:cubicBezTo>
                  <a:pt x="12" y="12"/>
                  <a:pt x="13" y="24"/>
                  <a:pt x="15" y="36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43">
            <a:extLst>
              <a:ext uri="{FF2B5EF4-FFF2-40B4-BE49-F238E27FC236}">
                <a16:creationId xmlns:a16="http://schemas.microsoft.com/office/drawing/2014/main" id="{C2137CAA-C3E4-4909-9350-8DD7FC267B16}"/>
              </a:ext>
            </a:extLst>
          </p:cNvPr>
          <p:cNvSpPr>
            <a:spLocks/>
          </p:cNvSpPr>
          <p:nvPr/>
        </p:nvSpPr>
        <p:spPr bwMode="auto">
          <a:xfrm>
            <a:off x="7230776" y="2249008"/>
            <a:ext cx="23813" cy="79375"/>
          </a:xfrm>
          <a:custGeom>
            <a:avLst/>
            <a:gdLst>
              <a:gd name="T0" fmla="*/ 5 w 15"/>
              <a:gd name="T1" fmla="*/ 48 h 48"/>
              <a:gd name="T2" fmla="*/ 0 w 15"/>
              <a:gd name="T3" fmla="*/ 48 h 48"/>
              <a:gd name="T4" fmla="*/ 0 w 15"/>
              <a:gd name="T5" fmla="*/ 4 h 48"/>
              <a:gd name="T6" fmla="*/ 5 w 15"/>
              <a:gd name="T7" fmla="*/ 0 h 48"/>
              <a:gd name="T8" fmla="*/ 5 w 15"/>
              <a:gd name="T9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48">
                <a:moveTo>
                  <a:pt x="5" y="48"/>
                </a:moveTo>
                <a:cubicBezTo>
                  <a:pt x="3" y="48"/>
                  <a:pt x="1" y="48"/>
                  <a:pt x="0" y="48"/>
                </a:cubicBezTo>
                <a:cubicBezTo>
                  <a:pt x="0" y="33"/>
                  <a:pt x="0" y="19"/>
                  <a:pt x="0" y="4"/>
                </a:cubicBezTo>
                <a:cubicBezTo>
                  <a:pt x="1" y="3"/>
                  <a:pt x="3" y="1"/>
                  <a:pt x="5" y="0"/>
                </a:cubicBezTo>
                <a:cubicBezTo>
                  <a:pt x="15" y="16"/>
                  <a:pt x="15" y="32"/>
                  <a:pt x="5" y="48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44">
            <a:extLst>
              <a:ext uri="{FF2B5EF4-FFF2-40B4-BE49-F238E27FC236}">
                <a16:creationId xmlns:a16="http://schemas.microsoft.com/office/drawing/2014/main" id="{1F3374B1-FB10-4C45-A10D-318E179E1E08}"/>
              </a:ext>
            </a:extLst>
          </p:cNvPr>
          <p:cNvSpPr>
            <a:spLocks/>
          </p:cNvSpPr>
          <p:nvPr/>
        </p:nvSpPr>
        <p:spPr bwMode="auto">
          <a:xfrm>
            <a:off x="6252876" y="842483"/>
            <a:ext cx="103188" cy="22225"/>
          </a:xfrm>
          <a:custGeom>
            <a:avLst/>
            <a:gdLst>
              <a:gd name="T0" fmla="*/ 63 w 63"/>
              <a:gd name="T1" fmla="*/ 6 h 13"/>
              <a:gd name="T2" fmla="*/ 0 w 63"/>
              <a:gd name="T3" fmla="*/ 12 h 13"/>
              <a:gd name="T4" fmla="*/ 63 w 63"/>
              <a:gd name="T5" fmla="*/ 6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13">
                <a:moveTo>
                  <a:pt x="63" y="6"/>
                </a:moveTo>
                <a:cubicBezTo>
                  <a:pt x="43" y="12"/>
                  <a:pt x="22" y="13"/>
                  <a:pt x="0" y="12"/>
                </a:cubicBezTo>
                <a:cubicBezTo>
                  <a:pt x="20" y="2"/>
                  <a:pt x="42" y="0"/>
                  <a:pt x="63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45">
            <a:extLst>
              <a:ext uri="{FF2B5EF4-FFF2-40B4-BE49-F238E27FC236}">
                <a16:creationId xmlns:a16="http://schemas.microsoft.com/office/drawing/2014/main" id="{1D1C6920-7802-46EB-A3BC-987DD884AC42}"/>
              </a:ext>
            </a:extLst>
          </p:cNvPr>
          <p:cNvSpPr>
            <a:spLocks/>
          </p:cNvSpPr>
          <p:nvPr/>
        </p:nvSpPr>
        <p:spPr bwMode="auto">
          <a:xfrm>
            <a:off x="6130638" y="855183"/>
            <a:ext cx="101600" cy="20638"/>
          </a:xfrm>
          <a:custGeom>
            <a:avLst/>
            <a:gdLst>
              <a:gd name="T0" fmla="*/ 63 w 63"/>
              <a:gd name="T1" fmla="*/ 7 h 13"/>
              <a:gd name="T2" fmla="*/ 0 w 63"/>
              <a:gd name="T3" fmla="*/ 13 h 13"/>
              <a:gd name="T4" fmla="*/ 63 w 63"/>
              <a:gd name="T5" fmla="*/ 7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13">
                <a:moveTo>
                  <a:pt x="63" y="7"/>
                </a:moveTo>
                <a:cubicBezTo>
                  <a:pt x="43" y="13"/>
                  <a:pt x="21" y="13"/>
                  <a:pt x="0" y="13"/>
                </a:cubicBezTo>
                <a:cubicBezTo>
                  <a:pt x="21" y="4"/>
                  <a:pt x="42" y="0"/>
                  <a:pt x="63" y="7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46">
            <a:extLst>
              <a:ext uri="{FF2B5EF4-FFF2-40B4-BE49-F238E27FC236}">
                <a16:creationId xmlns:a16="http://schemas.microsoft.com/office/drawing/2014/main" id="{872512DC-48A5-4160-AA55-F6941B161849}"/>
              </a:ext>
            </a:extLst>
          </p:cNvPr>
          <p:cNvSpPr>
            <a:spLocks/>
          </p:cNvSpPr>
          <p:nvPr/>
        </p:nvSpPr>
        <p:spPr bwMode="auto">
          <a:xfrm>
            <a:off x="7295863" y="1931508"/>
            <a:ext cx="26988" cy="96838"/>
          </a:xfrm>
          <a:custGeom>
            <a:avLst/>
            <a:gdLst>
              <a:gd name="T0" fmla="*/ 0 w 17"/>
              <a:gd name="T1" fmla="*/ 59 h 59"/>
              <a:gd name="T2" fmla="*/ 12 w 17"/>
              <a:gd name="T3" fmla="*/ 0 h 59"/>
              <a:gd name="T4" fmla="*/ 0 w 17"/>
              <a:gd name="T5" fmla="*/ 59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59">
                <a:moveTo>
                  <a:pt x="0" y="59"/>
                </a:moveTo>
                <a:cubicBezTo>
                  <a:pt x="1" y="39"/>
                  <a:pt x="5" y="19"/>
                  <a:pt x="12" y="0"/>
                </a:cubicBezTo>
                <a:cubicBezTo>
                  <a:pt x="12" y="20"/>
                  <a:pt x="17" y="42"/>
                  <a:pt x="0" y="5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47">
            <a:extLst>
              <a:ext uri="{FF2B5EF4-FFF2-40B4-BE49-F238E27FC236}">
                <a16:creationId xmlns:a16="http://schemas.microsoft.com/office/drawing/2014/main" id="{09B51186-E00B-4711-8408-CFCAF910FD88}"/>
              </a:ext>
            </a:extLst>
          </p:cNvPr>
          <p:cNvSpPr>
            <a:spLocks/>
          </p:cNvSpPr>
          <p:nvPr/>
        </p:nvSpPr>
        <p:spPr bwMode="auto">
          <a:xfrm>
            <a:off x="6872001" y="799620"/>
            <a:ext cx="90488" cy="25400"/>
          </a:xfrm>
          <a:custGeom>
            <a:avLst/>
            <a:gdLst>
              <a:gd name="T0" fmla="*/ 56 w 56"/>
              <a:gd name="T1" fmla="*/ 9 h 16"/>
              <a:gd name="T2" fmla="*/ 0 w 56"/>
              <a:gd name="T3" fmla="*/ 12 h 16"/>
              <a:gd name="T4" fmla="*/ 56 w 56"/>
              <a:gd name="T5" fmla="*/ 9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16">
                <a:moveTo>
                  <a:pt x="56" y="9"/>
                </a:moveTo>
                <a:cubicBezTo>
                  <a:pt x="37" y="16"/>
                  <a:pt x="19" y="14"/>
                  <a:pt x="0" y="12"/>
                </a:cubicBezTo>
                <a:cubicBezTo>
                  <a:pt x="18" y="0"/>
                  <a:pt x="37" y="6"/>
                  <a:pt x="56" y="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48">
            <a:extLst>
              <a:ext uri="{FF2B5EF4-FFF2-40B4-BE49-F238E27FC236}">
                <a16:creationId xmlns:a16="http://schemas.microsoft.com/office/drawing/2014/main" id="{EBF04514-31DF-46EE-92C6-C64BD924ADF0}"/>
              </a:ext>
            </a:extLst>
          </p:cNvPr>
          <p:cNvSpPr>
            <a:spLocks/>
          </p:cNvSpPr>
          <p:nvPr/>
        </p:nvSpPr>
        <p:spPr bwMode="auto">
          <a:xfrm>
            <a:off x="5401976" y="980595"/>
            <a:ext cx="96838" cy="25400"/>
          </a:xfrm>
          <a:custGeom>
            <a:avLst/>
            <a:gdLst>
              <a:gd name="T0" fmla="*/ 60 w 60"/>
              <a:gd name="T1" fmla="*/ 2 h 16"/>
              <a:gd name="T2" fmla="*/ 0 w 60"/>
              <a:gd name="T3" fmla="*/ 16 h 16"/>
              <a:gd name="T4" fmla="*/ 60 w 60"/>
              <a:gd name="T5" fmla="*/ 2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16">
                <a:moveTo>
                  <a:pt x="60" y="2"/>
                </a:moveTo>
                <a:cubicBezTo>
                  <a:pt x="41" y="11"/>
                  <a:pt x="21" y="15"/>
                  <a:pt x="0" y="16"/>
                </a:cubicBezTo>
                <a:cubicBezTo>
                  <a:pt x="18" y="5"/>
                  <a:pt x="38" y="0"/>
                  <a:pt x="60" y="2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49">
            <a:extLst>
              <a:ext uri="{FF2B5EF4-FFF2-40B4-BE49-F238E27FC236}">
                <a16:creationId xmlns:a16="http://schemas.microsoft.com/office/drawing/2014/main" id="{510B3D61-93AA-4537-9CA9-F473162C8A7C}"/>
              </a:ext>
            </a:extLst>
          </p:cNvPr>
          <p:cNvSpPr>
            <a:spLocks/>
          </p:cNvSpPr>
          <p:nvPr/>
        </p:nvSpPr>
        <p:spPr bwMode="auto">
          <a:xfrm>
            <a:off x="6618001" y="812320"/>
            <a:ext cx="77788" cy="25400"/>
          </a:xfrm>
          <a:custGeom>
            <a:avLst/>
            <a:gdLst>
              <a:gd name="T0" fmla="*/ 48 w 48"/>
              <a:gd name="T1" fmla="*/ 9 h 16"/>
              <a:gd name="T2" fmla="*/ 0 w 48"/>
              <a:gd name="T3" fmla="*/ 12 h 16"/>
              <a:gd name="T4" fmla="*/ 48 w 48"/>
              <a:gd name="T5" fmla="*/ 9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16">
                <a:moveTo>
                  <a:pt x="48" y="9"/>
                </a:moveTo>
                <a:cubicBezTo>
                  <a:pt x="32" y="16"/>
                  <a:pt x="16" y="13"/>
                  <a:pt x="0" y="12"/>
                </a:cubicBezTo>
                <a:cubicBezTo>
                  <a:pt x="15" y="0"/>
                  <a:pt x="31" y="6"/>
                  <a:pt x="48" y="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50">
            <a:extLst>
              <a:ext uri="{FF2B5EF4-FFF2-40B4-BE49-F238E27FC236}">
                <a16:creationId xmlns:a16="http://schemas.microsoft.com/office/drawing/2014/main" id="{5680D711-41CD-4EFA-BB05-6974916D77BB}"/>
              </a:ext>
            </a:extLst>
          </p:cNvPr>
          <p:cNvSpPr>
            <a:spLocks/>
          </p:cNvSpPr>
          <p:nvPr/>
        </p:nvSpPr>
        <p:spPr bwMode="auto">
          <a:xfrm>
            <a:off x="7008526" y="801208"/>
            <a:ext cx="44450" cy="79375"/>
          </a:xfrm>
          <a:custGeom>
            <a:avLst/>
            <a:gdLst>
              <a:gd name="T0" fmla="*/ 21 w 28"/>
              <a:gd name="T1" fmla="*/ 49 h 49"/>
              <a:gd name="T2" fmla="*/ 0 w 28"/>
              <a:gd name="T3" fmla="*/ 8 h 49"/>
              <a:gd name="T4" fmla="*/ 18 w 28"/>
              <a:gd name="T5" fmla="*/ 21 h 49"/>
              <a:gd name="T6" fmla="*/ 21 w 28"/>
              <a:gd name="T7" fmla="*/ 49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" h="49">
                <a:moveTo>
                  <a:pt x="21" y="49"/>
                </a:moveTo>
                <a:cubicBezTo>
                  <a:pt x="13" y="36"/>
                  <a:pt x="18" y="16"/>
                  <a:pt x="0" y="8"/>
                </a:cubicBezTo>
                <a:cubicBezTo>
                  <a:pt x="15" y="0"/>
                  <a:pt x="15" y="14"/>
                  <a:pt x="18" y="21"/>
                </a:cubicBezTo>
                <a:cubicBezTo>
                  <a:pt x="22" y="30"/>
                  <a:pt x="28" y="39"/>
                  <a:pt x="21" y="4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51">
            <a:extLst>
              <a:ext uri="{FF2B5EF4-FFF2-40B4-BE49-F238E27FC236}">
                <a16:creationId xmlns:a16="http://schemas.microsoft.com/office/drawing/2014/main" id="{E0CFAA90-457F-40A1-B009-5D7171A1782B}"/>
              </a:ext>
            </a:extLst>
          </p:cNvPr>
          <p:cNvSpPr>
            <a:spLocks/>
          </p:cNvSpPr>
          <p:nvPr/>
        </p:nvSpPr>
        <p:spPr bwMode="auto">
          <a:xfrm>
            <a:off x="6025863" y="869470"/>
            <a:ext cx="76200" cy="22225"/>
          </a:xfrm>
          <a:custGeom>
            <a:avLst/>
            <a:gdLst>
              <a:gd name="T0" fmla="*/ 47 w 47"/>
              <a:gd name="T1" fmla="*/ 6 h 14"/>
              <a:gd name="T2" fmla="*/ 0 w 47"/>
              <a:gd name="T3" fmla="*/ 12 h 14"/>
              <a:gd name="T4" fmla="*/ 47 w 47"/>
              <a:gd name="T5" fmla="*/ 6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14">
                <a:moveTo>
                  <a:pt x="47" y="6"/>
                </a:moveTo>
                <a:cubicBezTo>
                  <a:pt x="32" y="12"/>
                  <a:pt x="16" y="14"/>
                  <a:pt x="0" y="12"/>
                </a:cubicBezTo>
                <a:cubicBezTo>
                  <a:pt x="15" y="4"/>
                  <a:pt x="31" y="0"/>
                  <a:pt x="47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52">
            <a:extLst>
              <a:ext uri="{FF2B5EF4-FFF2-40B4-BE49-F238E27FC236}">
                <a16:creationId xmlns:a16="http://schemas.microsoft.com/office/drawing/2014/main" id="{B460BF01-2A59-45CE-BF9C-56D845BD115C}"/>
              </a:ext>
            </a:extLst>
          </p:cNvPr>
          <p:cNvSpPr>
            <a:spLocks/>
          </p:cNvSpPr>
          <p:nvPr/>
        </p:nvSpPr>
        <p:spPr bwMode="auto">
          <a:xfrm>
            <a:off x="5109876" y="1061558"/>
            <a:ext cx="76200" cy="22225"/>
          </a:xfrm>
          <a:custGeom>
            <a:avLst/>
            <a:gdLst>
              <a:gd name="T0" fmla="*/ 47 w 47"/>
              <a:gd name="T1" fmla="*/ 0 h 14"/>
              <a:gd name="T2" fmla="*/ 0 w 47"/>
              <a:gd name="T3" fmla="*/ 14 h 14"/>
              <a:gd name="T4" fmla="*/ 47 w 47"/>
              <a:gd name="T5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14">
                <a:moveTo>
                  <a:pt x="47" y="0"/>
                </a:moveTo>
                <a:cubicBezTo>
                  <a:pt x="33" y="8"/>
                  <a:pt x="17" y="14"/>
                  <a:pt x="0" y="14"/>
                </a:cubicBezTo>
                <a:cubicBezTo>
                  <a:pt x="14" y="2"/>
                  <a:pt x="30" y="0"/>
                  <a:pt x="47" y="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53">
            <a:extLst>
              <a:ext uri="{FF2B5EF4-FFF2-40B4-BE49-F238E27FC236}">
                <a16:creationId xmlns:a16="http://schemas.microsoft.com/office/drawing/2014/main" id="{550EF4A0-1EF7-4AC4-BC61-D1C2DB03AAE9}"/>
              </a:ext>
            </a:extLst>
          </p:cNvPr>
          <p:cNvSpPr>
            <a:spLocks/>
          </p:cNvSpPr>
          <p:nvPr/>
        </p:nvSpPr>
        <p:spPr bwMode="auto">
          <a:xfrm>
            <a:off x="6760876" y="810733"/>
            <a:ext cx="71438" cy="17463"/>
          </a:xfrm>
          <a:custGeom>
            <a:avLst/>
            <a:gdLst>
              <a:gd name="T0" fmla="*/ 43 w 44"/>
              <a:gd name="T1" fmla="*/ 6 h 11"/>
              <a:gd name="T2" fmla="*/ 44 w 44"/>
              <a:gd name="T3" fmla="*/ 10 h 11"/>
              <a:gd name="T4" fmla="*/ 24 w 44"/>
              <a:gd name="T5" fmla="*/ 11 h 11"/>
              <a:gd name="T6" fmla="*/ 0 w 44"/>
              <a:gd name="T7" fmla="*/ 7 h 11"/>
              <a:gd name="T8" fmla="*/ 43 w 44"/>
              <a:gd name="T9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" h="11">
                <a:moveTo>
                  <a:pt x="43" y="6"/>
                </a:moveTo>
                <a:cubicBezTo>
                  <a:pt x="44" y="7"/>
                  <a:pt x="44" y="9"/>
                  <a:pt x="44" y="10"/>
                </a:cubicBezTo>
                <a:cubicBezTo>
                  <a:pt x="37" y="10"/>
                  <a:pt x="31" y="11"/>
                  <a:pt x="24" y="11"/>
                </a:cubicBezTo>
                <a:cubicBezTo>
                  <a:pt x="16" y="10"/>
                  <a:pt x="8" y="9"/>
                  <a:pt x="0" y="7"/>
                </a:cubicBezTo>
                <a:cubicBezTo>
                  <a:pt x="14" y="0"/>
                  <a:pt x="29" y="2"/>
                  <a:pt x="43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54">
            <a:extLst>
              <a:ext uri="{FF2B5EF4-FFF2-40B4-BE49-F238E27FC236}">
                <a16:creationId xmlns:a16="http://schemas.microsoft.com/office/drawing/2014/main" id="{2C50A86B-DEC5-439D-A39B-0D81AD902A70}"/>
              </a:ext>
            </a:extLst>
          </p:cNvPr>
          <p:cNvSpPr>
            <a:spLocks/>
          </p:cNvSpPr>
          <p:nvPr/>
        </p:nvSpPr>
        <p:spPr bwMode="auto">
          <a:xfrm>
            <a:off x="7160926" y="1539395"/>
            <a:ext cx="33338" cy="65088"/>
          </a:xfrm>
          <a:custGeom>
            <a:avLst/>
            <a:gdLst>
              <a:gd name="T0" fmla="*/ 7 w 21"/>
              <a:gd name="T1" fmla="*/ 40 h 40"/>
              <a:gd name="T2" fmla="*/ 1 w 21"/>
              <a:gd name="T3" fmla="*/ 0 h 40"/>
              <a:gd name="T4" fmla="*/ 7 w 21"/>
              <a:gd name="T5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40">
                <a:moveTo>
                  <a:pt x="7" y="40"/>
                </a:moveTo>
                <a:cubicBezTo>
                  <a:pt x="0" y="27"/>
                  <a:pt x="2" y="13"/>
                  <a:pt x="1" y="0"/>
                </a:cubicBezTo>
                <a:cubicBezTo>
                  <a:pt x="7" y="13"/>
                  <a:pt x="21" y="24"/>
                  <a:pt x="7" y="4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55">
            <a:extLst>
              <a:ext uri="{FF2B5EF4-FFF2-40B4-BE49-F238E27FC236}">
                <a16:creationId xmlns:a16="http://schemas.microsoft.com/office/drawing/2014/main" id="{00632323-8966-4879-9169-3E8DCB067FB1}"/>
              </a:ext>
            </a:extLst>
          </p:cNvPr>
          <p:cNvSpPr>
            <a:spLocks/>
          </p:cNvSpPr>
          <p:nvPr/>
        </p:nvSpPr>
        <p:spPr bwMode="auto">
          <a:xfrm>
            <a:off x="7256176" y="2107720"/>
            <a:ext cx="31750" cy="63500"/>
          </a:xfrm>
          <a:custGeom>
            <a:avLst/>
            <a:gdLst>
              <a:gd name="T0" fmla="*/ 0 w 19"/>
              <a:gd name="T1" fmla="*/ 39 h 39"/>
              <a:gd name="T2" fmla="*/ 12 w 19"/>
              <a:gd name="T3" fmla="*/ 0 h 39"/>
              <a:gd name="T4" fmla="*/ 0 w 19"/>
              <a:gd name="T5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" h="39">
                <a:moveTo>
                  <a:pt x="0" y="39"/>
                </a:moveTo>
                <a:cubicBezTo>
                  <a:pt x="2" y="25"/>
                  <a:pt x="4" y="11"/>
                  <a:pt x="12" y="0"/>
                </a:cubicBezTo>
                <a:cubicBezTo>
                  <a:pt x="9" y="13"/>
                  <a:pt x="19" y="30"/>
                  <a:pt x="0" y="3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56">
            <a:extLst>
              <a:ext uri="{FF2B5EF4-FFF2-40B4-BE49-F238E27FC236}">
                <a16:creationId xmlns:a16="http://schemas.microsoft.com/office/drawing/2014/main" id="{7637F448-747D-471B-B5D1-82867D7B2CBC}"/>
              </a:ext>
            </a:extLst>
          </p:cNvPr>
          <p:cNvSpPr>
            <a:spLocks/>
          </p:cNvSpPr>
          <p:nvPr/>
        </p:nvSpPr>
        <p:spPr bwMode="auto">
          <a:xfrm>
            <a:off x="7580026" y="2644295"/>
            <a:ext cx="65088" cy="23813"/>
          </a:xfrm>
          <a:custGeom>
            <a:avLst/>
            <a:gdLst>
              <a:gd name="T0" fmla="*/ 40 w 40"/>
              <a:gd name="T1" fmla="*/ 13 h 15"/>
              <a:gd name="T2" fmla="*/ 0 w 40"/>
              <a:gd name="T3" fmla="*/ 9 h 15"/>
              <a:gd name="T4" fmla="*/ 40 w 40"/>
              <a:gd name="T5" fmla="*/ 13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15">
                <a:moveTo>
                  <a:pt x="40" y="13"/>
                </a:moveTo>
                <a:cubicBezTo>
                  <a:pt x="27" y="13"/>
                  <a:pt x="13" y="15"/>
                  <a:pt x="0" y="9"/>
                </a:cubicBezTo>
                <a:cubicBezTo>
                  <a:pt x="14" y="6"/>
                  <a:pt x="28" y="0"/>
                  <a:pt x="40" y="13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57">
            <a:extLst>
              <a:ext uri="{FF2B5EF4-FFF2-40B4-BE49-F238E27FC236}">
                <a16:creationId xmlns:a16="http://schemas.microsoft.com/office/drawing/2014/main" id="{B0371E00-55A4-4364-AE85-681C1A5F8D0C}"/>
              </a:ext>
            </a:extLst>
          </p:cNvPr>
          <p:cNvSpPr>
            <a:spLocks/>
          </p:cNvSpPr>
          <p:nvPr/>
        </p:nvSpPr>
        <p:spPr bwMode="auto">
          <a:xfrm>
            <a:off x="7262526" y="2609370"/>
            <a:ext cx="63500" cy="22225"/>
          </a:xfrm>
          <a:custGeom>
            <a:avLst/>
            <a:gdLst>
              <a:gd name="T0" fmla="*/ 39 w 39"/>
              <a:gd name="T1" fmla="*/ 13 h 13"/>
              <a:gd name="T2" fmla="*/ 0 w 39"/>
              <a:gd name="T3" fmla="*/ 6 h 13"/>
              <a:gd name="T4" fmla="*/ 39 w 39"/>
              <a:gd name="T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13">
                <a:moveTo>
                  <a:pt x="39" y="13"/>
                </a:moveTo>
                <a:cubicBezTo>
                  <a:pt x="25" y="13"/>
                  <a:pt x="12" y="13"/>
                  <a:pt x="0" y="6"/>
                </a:cubicBezTo>
                <a:cubicBezTo>
                  <a:pt x="14" y="0"/>
                  <a:pt x="27" y="5"/>
                  <a:pt x="39" y="13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58">
            <a:extLst>
              <a:ext uri="{FF2B5EF4-FFF2-40B4-BE49-F238E27FC236}">
                <a16:creationId xmlns:a16="http://schemas.microsoft.com/office/drawing/2014/main" id="{73E338F1-1E28-45AD-9570-B96591B893D3}"/>
              </a:ext>
            </a:extLst>
          </p:cNvPr>
          <p:cNvSpPr>
            <a:spLocks/>
          </p:cNvSpPr>
          <p:nvPr/>
        </p:nvSpPr>
        <p:spPr bwMode="auto">
          <a:xfrm>
            <a:off x="7097426" y="1167920"/>
            <a:ext cx="20638" cy="52388"/>
          </a:xfrm>
          <a:custGeom>
            <a:avLst/>
            <a:gdLst>
              <a:gd name="T0" fmla="*/ 7 w 13"/>
              <a:gd name="T1" fmla="*/ 32 h 32"/>
              <a:gd name="T2" fmla="*/ 0 w 13"/>
              <a:gd name="T3" fmla="*/ 0 h 32"/>
              <a:gd name="T4" fmla="*/ 7 w 13"/>
              <a:gd name="T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32">
                <a:moveTo>
                  <a:pt x="7" y="32"/>
                </a:moveTo>
                <a:cubicBezTo>
                  <a:pt x="0" y="22"/>
                  <a:pt x="0" y="11"/>
                  <a:pt x="0" y="0"/>
                </a:cubicBezTo>
                <a:cubicBezTo>
                  <a:pt x="13" y="8"/>
                  <a:pt x="12" y="20"/>
                  <a:pt x="7" y="32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Freeform 59">
            <a:extLst>
              <a:ext uri="{FF2B5EF4-FFF2-40B4-BE49-F238E27FC236}">
                <a16:creationId xmlns:a16="http://schemas.microsoft.com/office/drawing/2014/main" id="{C8BCE7C9-5C72-421C-AEDE-9EEBFBA58B0D}"/>
              </a:ext>
            </a:extLst>
          </p:cNvPr>
          <p:cNvSpPr>
            <a:spLocks/>
          </p:cNvSpPr>
          <p:nvPr/>
        </p:nvSpPr>
        <p:spPr bwMode="auto">
          <a:xfrm>
            <a:off x="5771863" y="905983"/>
            <a:ext cx="57150" cy="23813"/>
          </a:xfrm>
          <a:custGeom>
            <a:avLst/>
            <a:gdLst>
              <a:gd name="T0" fmla="*/ 35 w 35"/>
              <a:gd name="T1" fmla="*/ 7 h 14"/>
              <a:gd name="T2" fmla="*/ 0 w 35"/>
              <a:gd name="T3" fmla="*/ 13 h 14"/>
              <a:gd name="T4" fmla="*/ 35 w 35"/>
              <a:gd name="T5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" h="14">
                <a:moveTo>
                  <a:pt x="35" y="7"/>
                </a:moveTo>
                <a:cubicBezTo>
                  <a:pt x="24" y="13"/>
                  <a:pt x="12" y="14"/>
                  <a:pt x="0" y="13"/>
                </a:cubicBezTo>
                <a:cubicBezTo>
                  <a:pt x="11" y="7"/>
                  <a:pt x="22" y="0"/>
                  <a:pt x="35" y="7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Freeform 60">
            <a:extLst>
              <a:ext uri="{FF2B5EF4-FFF2-40B4-BE49-F238E27FC236}">
                <a16:creationId xmlns:a16="http://schemas.microsoft.com/office/drawing/2014/main" id="{AD82DD02-1924-4F6D-BEEF-27ADC8221D14}"/>
              </a:ext>
            </a:extLst>
          </p:cNvPr>
          <p:cNvSpPr>
            <a:spLocks/>
          </p:cNvSpPr>
          <p:nvPr/>
        </p:nvSpPr>
        <p:spPr bwMode="auto">
          <a:xfrm>
            <a:off x="5700426" y="923445"/>
            <a:ext cx="50800" cy="19050"/>
          </a:xfrm>
          <a:custGeom>
            <a:avLst/>
            <a:gdLst>
              <a:gd name="T0" fmla="*/ 31 w 31"/>
              <a:gd name="T1" fmla="*/ 5 h 12"/>
              <a:gd name="T2" fmla="*/ 0 w 31"/>
              <a:gd name="T3" fmla="*/ 11 h 12"/>
              <a:gd name="T4" fmla="*/ 31 w 31"/>
              <a:gd name="T5" fmla="*/ 5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" h="12">
                <a:moveTo>
                  <a:pt x="31" y="5"/>
                </a:moveTo>
                <a:cubicBezTo>
                  <a:pt x="22" y="11"/>
                  <a:pt x="11" y="12"/>
                  <a:pt x="0" y="11"/>
                </a:cubicBezTo>
                <a:cubicBezTo>
                  <a:pt x="9" y="0"/>
                  <a:pt x="20" y="0"/>
                  <a:pt x="31" y="5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61">
            <a:extLst>
              <a:ext uri="{FF2B5EF4-FFF2-40B4-BE49-F238E27FC236}">
                <a16:creationId xmlns:a16="http://schemas.microsoft.com/office/drawing/2014/main" id="{3DB44512-A219-401D-B421-9D7ADC66E9A1}"/>
              </a:ext>
            </a:extLst>
          </p:cNvPr>
          <p:cNvSpPr>
            <a:spLocks/>
          </p:cNvSpPr>
          <p:nvPr/>
        </p:nvSpPr>
        <p:spPr bwMode="auto">
          <a:xfrm>
            <a:off x="6462426" y="821845"/>
            <a:ext cx="44450" cy="30163"/>
          </a:xfrm>
          <a:custGeom>
            <a:avLst/>
            <a:gdLst>
              <a:gd name="T0" fmla="*/ 28 w 28"/>
              <a:gd name="T1" fmla="*/ 11 h 18"/>
              <a:gd name="T2" fmla="*/ 0 w 28"/>
              <a:gd name="T3" fmla="*/ 14 h 18"/>
              <a:gd name="T4" fmla="*/ 28 w 28"/>
              <a:gd name="T5" fmla="*/ 11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" h="18">
                <a:moveTo>
                  <a:pt x="28" y="11"/>
                </a:moveTo>
                <a:cubicBezTo>
                  <a:pt x="19" y="18"/>
                  <a:pt x="10" y="16"/>
                  <a:pt x="0" y="14"/>
                </a:cubicBezTo>
                <a:cubicBezTo>
                  <a:pt x="8" y="6"/>
                  <a:pt x="17" y="0"/>
                  <a:pt x="28" y="11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62">
            <a:extLst>
              <a:ext uri="{FF2B5EF4-FFF2-40B4-BE49-F238E27FC236}">
                <a16:creationId xmlns:a16="http://schemas.microsoft.com/office/drawing/2014/main" id="{8752957F-47DB-4426-BF25-770AF5D921F5}"/>
              </a:ext>
            </a:extLst>
          </p:cNvPr>
          <p:cNvSpPr>
            <a:spLocks/>
          </p:cNvSpPr>
          <p:nvPr/>
        </p:nvSpPr>
        <p:spPr bwMode="auto">
          <a:xfrm>
            <a:off x="7164101" y="1682270"/>
            <a:ext cx="26988" cy="53975"/>
          </a:xfrm>
          <a:custGeom>
            <a:avLst/>
            <a:gdLst>
              <a:gd name="T0" fmla="*/ 15 w 17"/>
              <a:gd name="T1" fmla="*/ 33 h 33"/>
              <a:gd name="T2" fmla="*/ 9 w 17"/>
              <a:gd name="T3" fmla="*/ 0 h 33"/>
              <a:gd name="T4" fmla="*/ 13 w 17"/>
              <a:gd name="T5" fmla="*/ 0 h 33"/>
              <a:gd name="T6" fmla="*/ 15 w 17"/>
              <a:gd name="T7" fmla="*/ 12 h 33"/>
              <a:gd name="T8" fmla="*/ 17 w 17"/>
              <a:gd name="T9" fmla="*/ 20 h 33"/>
              <a:gd name="T10" fmla="*/ 15 w 17"/>
              <a:gd name="T11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" h="33">
                <a:moveTo>
                  <a:pt x="15" y="33"/>
                </a:moveTo>
                <a:cubicBezTo>
                  <a:pt x="5" y="23"/>
                  <a:pt x="0" y="13"/>
                  <a:pt x="9" y="0"/>
                </a:cubicBezTo>
                <a:cubicBezTo>
                  <a:pt x="10" y="0"/>
                  <a:pt x="12" y="0"/>
                  <a:pt x="13" y="0"/>
                </a:cubicBezTo>
                <a:cubicBezTo>
                  <a:pt x="12" y="4"/>
                  <a:pt x="13" y="8"/>
                  <a:pt x="15" y="12"/>
                </a:cubicBezTo>
                <a:cubicBezTo>
                  <a:pt x="13" y="15"/>
                  <a:pt x="14" y="18"/>
                  <a:pt x="17" y="20"/>
                </a:cubicBezTo>
                <a:cubicBezTo>
                  <a:pt x="16" y="24"/>
                  <a:pt x="16" y="28"/>
                  <a:pt x="15" y="33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Freeform 63">
            <a:extLst>
              <a:ext uri="{FF2B5EF4-FFF2-40B4-BE49-F238E27FC236}">
                <a16:creationId xmlns:a16="http://schemas.microsoft.com/office/drawing/2014/main" id="{E51C27BE-927A-43A0-A7B6-E924367E60D7}"/>
              </a:ext>
            </a:extLst>
          </p:cNvPr>
          <p:cNvSpPr>
            <a:spLocks/>
          </p:cNvSpPr>
          <p:nvPr/>
        </p:nvSpPr>
        <p:spPr bwMode="auto">
          <a:xfrm>
            <a:off x="7278401" y="2053745"/>
            <a:ext cx="25400" cy="39688"/>
          </a:xfrm>
          <a:custGeom>
            <a:avLst/>
            <a:gdLst>
              <a:gd name="T0" fmla="*/ 1 w 16"/>
              <a:gd name="T1" fmla="*/ 24 h 24"/>
              <a:gd name="T2" fmla="*/ 7 w 16"/>
              <a:gd name="T3" fmla="*/ 0 h 24"/>
              <a:gd name="T4" fmla="*/ 1 w 16"/>
              <a:gd name="T5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24">
                <a:moveTo>
                  <a:pt x="1" y="24"/>
                </a:moveTo>
                <a:cubicBezTo>
                  <a:pt x="0" y="15"/>
                  <a:pt x="2" y="7"/>
                  <a:pt x="7" y="0"/>
                </a:cubicBezTo>
                <a:cubicBezTo>
                  <a:pt x="16" y="9"/>
                  <a:pt x="16" y="9"/>
                  <a:pt x="1" y="2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64">
            <a:extLst>
              <a:ext uri="{FF2B5EF4-FFF2-40B4-BE49-F238E27FC236}">
                <a16:creationId xmlns:a16="http://schemas.microsoft.com/office/drawing/2014/main" id="{FFA55010-D5A0-43B9-94A3-FE2360CF8B1C}"/>
              </a:ext>
            </a:extLst>
          </p:cNvPr>
          <p:cNvSpPr>
            <a:spLocks/>
          </p:cNvSpPr>
          <p:nvPr/>
        </p:nvSpPr>
        <p:spPr bwMode="auto">
          <a:xfrm>
            <a:off x="7175213" y="1644170"/>
            <a:ext cx="41275" cy="38100"/>
          </a:xfrm>
          <a:custGeom>
            <a:avLst/>
            <a:gdLst>
              <a:gd name="T0" fmla="*/ 6 w 25"/>
              <a:gd name="T1" fmla="*/ 24 h 24"/>
              <a:gd name="T2" fmla="*/ 2 w 25"/>
              <a:gd name="T3" fmla="*/ 24 h 24"/>
              <a:gd name="T4" fmla="*/ 0 w 25"/>
              <a:gd name="T5" fmla="*/ 12 h 24"/>
              <a:gd name="T6" fmla="*/ 2 w 25"/>
              <a:gd name="T7" fmla="*/ 0 h 24"/>
              <a:gd name="T8" fmla="*/ 6 w 25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4">
                <a:moveTo>
                  <a:pt x="6" y="24"/>
                </a:moveTo>
                <a:cubicBezTo>
                  <a:pt x="5" y="24"/>
                  <a:pt x="3" y="24"/>
                  <a:pt x="2" y="24"/>
                </a:cubicBezTo>
                <a:cubicBezTo>
                  <a:pt x="1" y="20"/>
                  <a:pt x="1" y="16"/>
                  <a:pt x="0" y="12"/>
                </a:cubicBezTo>
                <a:cubicBezTo>
                  <a:pt x="1" y="8"/>
                  <a:pt x="2" y="4"/>
                  <a:pt x="2" y="0"/>
                </a:cubicBezTo>
                <a:cubicBezTo>
                  <a:pt x="25" y="5"/>
                  <a:pt x="6" y="16"/>
                  <a:pt x="6" y="2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65">
            <a:extLst>
              <a:ext uri="{FF2B5EF4-FFF2-40B4-BE49-F238E27FC236}">
                <a16:creationId xmlns:a16="http://schemas.microsoft.com/office/drawing/2014/main" id="{3E326BC6-741E-4AB6-B372-A18EBF71CA63}"/>
              </a:ext>
            </a:extLst>
          </p:cNvPr>
          <p:cNvSpPr>
            <a:spLocks/>
          </p:cNvSpPr>
          <p:nvPr/>
        </p:nvSpPr>
        <p:spPr bwMode="auto">
          <a:xfrm>
            <a:off x="7110126" y="1239358"/>
            <a:ext cx="19050" cy="52388"/>
          </a:xfrm>
          <a:custGeom>
            <a:avLst/>
            <a:gdLst>
              <a:gd name="T0" fmla="*/ 6 w 12"/>
              <a:gd name="T1" fmla="*/ 32 h 32"/>
              <a:gd name="T2" fmla="*/ 0 w 12"/>
              <a:gd name="T3" fmla="*/ 0 h 32"/>
              <a:gd name="T4" fmla="*/ 6 w 12"/>
              <a:gd name="T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32">
                <a:moveTo>
                  <a:pt x="6" y="32"/>
                </a:moveTo>
                <a:cubicBezTo>
                  <a:pt x="0" y="22"/>
                  <a:pt x="1" y="11"/>
                  <a:pt x="0" y="0"/>
                </a:cubicBezTo>
                <a:cubicBezTo>
                  <a:pt x="7" y="10"/>
                  <a:pt x="12" y="20"/>
                  <a:pt x="6" y="32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66">
            <a:extLst>
              <a:ext uri="{FF2B5EF4-FFF2-40B4-BE49-F238E27FC236}">
                <a16:creationId xmlns:a16="http://schemas.microsoft.com/office/drawing/2014/main" id="{B97EC2BC-044E-4855-99D1-BD2FF4A826FC}"/>
              </a:ext>
            </a:extLst>
          </p:cNvPr>
          <p:cNvSpPr>
            <a:spLocks/>
          </p:cNvSpPr>
          <p:nvPr/>
        </p:nvSpPr>
        <p:spPr bwMode="auto">
          <a:xfrm>
            <a:off x="3885913" y="1650520"/>
            <a:ext cx="39688" cy="30163"/>
          </a:xfrm>
          <a:custGeom>
            <a:avLst/>
            <a:gdLst>
              <a:gd name="T0" fmla="*/ 24 w 24"/>
              <a:gd name="T1" fmla="*/ 0 h 19"/>
              <a:gd name="T2" fmla="*/ 0 w 24"/>
              <a:gd name="T3" fmla="*/ 15 h 19"/>
              <a:gd name="T4" fmla="*/ 24 w 24"/>
              <a:gd name="T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19">
                <a:moveTo>
                  <a:pt x="24" y="0"/>
                </a:moveTo>
                <a:cubicBezTo>
                  <a:pt x="20" y="12"/>
                  <a:pt x="14" y="19"/>
                  <a:pt x="0" y="15"/>
                </a:cubicBezTo>
                <a:cubicBezTo>
                  <a:pt x="6" y="7"/>
                  <a:pt x="13" y="1"/>
                  <a:pt x="24" y="0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67">
            <a:extLst>
              <a:ext uri="{FF2B5EF4-FFF2-40B4-BE49-F238E27FC236}">
                <a16:creationId xmlns:a16="http://schemas.microsoft.com/office/drawing/2014/main" id="{B20719A1-B3FD-45E6-ACF7-024BD7B89608}"/>
              </a:ext>
            </a:extLst>
          </p:cNvPr>
          <p:cNvSpPr>
            <a:spLocks/>
          </p:cNvSpPr>
          <p:nvPr/>
        </p:nvSpPr>
        <p:spPr bwMode="auto">
          <a:xfrm>
            <a:off x="5857588" y="898045"/>
            <a:ext cx="44450" cy="20638"/>
          </a:xfrm>
          <a:custGeom>
            <a:avLst/>
            <a:gdLst>
              <a:gd name="T0" fmla="*/ 28 w 28"/>
              <a:gd name="T1" fmla="*/ 4 h 12"/>
              <a:gd name="T2" fmla="*/ 0 w 28"/>
              <a:gd name="T3" fmla="*/ 10 h 12"/>
              <a:gd name="T4" fmla="*/ 28 w 28"/>
              <a:gd name="T5" fmla="*/ 4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" h="12">
                <a:moveTo>
                  <a:pt x="28" y="4"/>
                </a:moveTo>
                <a:cubicBezTo>
                  <a:pt x="19" y="9"/>
                  <a:pt x="10" y="12"/>
                  <a:pt x="0" y="10"/>
                </a:cubicBezTo>
                <a:cubicBezTo>
                  <a:pt x="8" y="4"/>
                  <a:pt x="17" y="0"/>
                  <a:pt x="28" y="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68">
            <a:extLst>
              <a:ext uri="{FF2B5EF4-FFF2-40B4-BE49-F238E27FC236}">
                <a16:creationId xmlns:a16="http://schemas.microsoft.com/office/drawing/2014/main" id="{0B94493C-BC7C-477D-9F90-F4BC436B9691}"/>
              </a:ext>
            </a:extLst>
          </p:cNvPr>
          <p:cNvSpPr>
            <a:spLocks/>
          </p:cNvSpPr>
          <p:nvPr/>
        </p:nvSpPr>
        <p:spPr bwMode="auto">
          <a:xfrm>
            <a:off x="5511513" y="963133"/>
            <a:ext cx="44450" cy="20638"/>
          </a:xfrm>
          <a:custGeom>
            <a:avLst/>
            <a:gdLst>
              <a:gd name="T0" fmla="*/ 27 w 27"/>
              <a:gd name="T1" fmla="*/ 4 h 12"/>
              <a:gd name="T2" fmla="*/ 0 w 27"/>
              <a:gd name="T3" fmla="*/ 10 h 12"/>
              <a:gd name="T4" fmla="*/ 27 w 27"/>
              <a:gd name="T5" fmla="*/ 4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" h="12">
                <a:moveTo>
                  <a:pt x="27" y="4"/>
                </a:moveTo>
                <a:cubicBezTo>
                  <a:pt x="19" y="10"/>
                  <a:pt x="10" y="12"/>
                  <a:pt x="0" y="10"/>
                </a:cubicBezTo>
                <a:cubicBezTo>
                  <a:pt x="8" y="4"/>
                  <a:pt x="17" y="0"/>
                  <a:pt x="27" y="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69">
            <a:extLst>
              <a:ext uri="{FF2B5EF4-FFF2-40B4-BE49-F238E27FC236}">
                <a16:creationId xmlns:a16="http://schemas.microsoft.com/office/drawing/2014/main" id="{DCC87465-EB2C-4118-ABA1-253D9D9E3C39}"/>
              </a:ext>
            </a:extLst>
          </p:cNvPr>
          <p:cNvSpPr>
            <a:spLocks/>
          </p:cNvSpPr>
          <p:nvPr/>
        </p:nvSpPr>
        <p:spPr bwMode="auto">
          <a:xfrm>
            <a:off x="5349588" y="999645"/>
            <a:ext cx="39688" cy="22225"/>
          </a:xfrm>
          <a:custGeom>
            <a:avLst/>
            <a:gdLst>
              <a:gd name="T0" fmla="*/ 24 w 24"/>
              <a:gd name="T1" fmla="*/ 6 h 14"/>
              <a:gd name="T2" fmla="*/ 0 w 24"/>
              <a:gd name="T3" fmla="*/ 12 h 14"/>
              <a:gd name="T4" fmla="*/ 24 w 24"/>
              <a:gd name="T5" fmla="*/ 6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14">
                <a:moveTo>
                  <a:pt x="24" y="6"/>
                </a:moveTo>
                <a:cubicBezTo>
                  <a:pt x="17" y="12"/>
                  <a:pt x="9" y="14"/>
                  <a:pt x="0" y="12"/>
                </a:cubicBezTo>
                <a:cubicBezTo>
                  <a:pt x="6" y="4"/>
                  <a:pt x="14" y="0"/>
                  <a:pt x="24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70">
            <a:extLst>
              <a:ext uri="{FF2B5EF4-FFF2-40B4-BE49-F238E27FC236}">
                <a16:creationId xmlns:a16="http://schemas.microsoft.com/office/drawing/2014/main" id="{B06996A5-F616-4BC8-BE82-9038382276DC}"/>
              </a:ext>
            </a:extLst>
          </p:cNvPr>
          <p:cNvSpPr>
            <a:spLocks/>
          </p:cNvSpPr>
          <p:nvPr/>
        </p:nvSpPr>
        <p:spPr bwMode="auto">
          <a:xfrm>
            <a:off x="5246401" y="1025045"/>
            <a:ext cx="36513" cy="22225"/>
          </a:xfrm>
          <a:custGeom>
            <a:avLst/>
            <a:gdLst>
              <a:gd name="T0" fmla="*/ 23 w 23"/>
              <a:gd name="T1" fmla="*/ 6 h 13"/>
              <a:gd name="T2" fmla="*/ 0 w 23"/>
              <a:gd name="T3" fmla="*/ 12 h 13"/>
              <a:gd name="T4" fmla="*/ 23 w 23"/>
              <a:gd name="T5" fmla="*/ 6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" h="13">
                <a:moveTo>
                  <a:pt x="23" y="6"/>
                </a:moveTo>
                <a:cubicBezTo>
                  <a:pt x="17" y="12"/>
                  <a:pt x="9" y="13"/>
                  <a:pt x="0" y="12"/>
                </a:cubicBezTo>
                <a:cubicBezTo>
                  <a:pt x="6" y="4"/>
                  <a:pt x="14" y="0"/>
                  <a:pt x="23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71">
            <a:extLst>
              <a:ext uri="{FF2B5EF4-FFF2-40B4-BE49-F238E27FC236}">
                <a16:creationId xmlns:a16="http://schemas.microsoft.com/office/drawing/2014/main" id="{116B029C-D75C-47BF-9B35-A4486E775F07}"/>
              </a:ext>
            </a:extLst>
          </p:cNvPr>
          <p:cNvSpPr>
            <a:spLocks/>
          </p:cNvSpPr>
          <p:nvPr/>
        </p:nvSpPr>
        <p:spPr bwMode="auto">
          <a:xfrm>
            <a:off x="6397338" y="836133"/>
            <a:ext cx="36513" cy="19050"/>
          </a:xfrm>
          <a:custGeom>
            <a:avLst/>
            <a:gdLst>
              <a:gd name="T0" fmla="*/ 23 w 23"/>
              <a:gd name="T1" fmla="*/ 6 h 11"/>
              <a:gd name="T2" fmla="*/ 0 w 23"/>
              <a:gd name="T3" fmla="*/ 7 h 11"/>
              <a:gd name="T4" fmla="*/ 23 w 23"/>
              <a:gd name="T5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" h="11">
                <a:moveTo>
                  <a:pt x="23" y="6"/>
                </a:moveTo>
                <a:cubicBezTo>
                  <a:pt x="16" y="11"/>
                  <a:pt x="8" y="10"/>
                  <a:pt x="0" y="7"/>
                </a:cubicBezTo>
                <a:cubicBezTo>
                  <a:pt x="7" y="0"/>
                  <a:pt x="15" y="2"/>
                  <a:pt x="23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72">
            <a:extLst>
              <a:ext uri="{FF2B5EF4-FFF2-40B4-BE49-F238E27FC236}">
                <a16:creationId xmlns:a16="http://schemas.microsoft.com/office/drawing/2014/main" id="{9688AD59-53BA-4411-A6B1-58FEF6431CDD}"/>
              </a:ext>
            </a:extLst>
          </p:cNvPr>
          <p:cNvSpPr>
            <a:spLocks/>
          </p:cNvSpPr>
          <p:nvPr/>
        </p:nvSpPr>
        <p:spPr bwMode="auto">
          <a:xfrm>
            <a:off x="7340313" y="2622070"/>
            <a:ext cx="38100" cy="20638"/>
          </a:xfrm>
          <a:custGeom>
            <a:avLst/>
            <a:gdLst>
              <a:gd name="T0" fmla="*/ 24 w 24"/>
              <a:gd name="T1" fmla="*/ 10 h 13"/>
              <a:gd name="T2" fmla="*/ 0 w 24"/>
              <a:gd name="T3" fmla="*/ 7 h 13"/>
              <a:gd name="T4" fmla="*/ 24 w 24"/>
              <a:gd name="T5" fmla="*/ 1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13">
                <a:moveTo>
                  <a:pt x="24" y="10"/>
                </a:moveTo>
                <a:cubicBezTo>
                  <a:pt x="16" y="11"/>
                  <a:pt x="8" y="13"/>
                  <a:pt x="0" y="7"/>
                </a:cubicBezTo>
                <a:cubicBezTo>
                  <a:pt x="9" y="3"/>
                  <a:pt x="17" y="0"/>
                  <a:pt x="24" y="1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Freeform 73">
            <a:extLst>
              <a:ext uri="{FF2B5EF4-FFF2-40B4-BE49-F238E27FC236}">
                <a16:creationId xmlns:a16="http://schemas.microsoft.com/office/drawing/2014/main" id="{0E0B83DF-6BE2-4B73-9AF6-CF87B410A36E}"/>
              </a:ext>
            </a:extLst>
          </p:cNvPr>
          <p:cNvSpPr>
            <a:spLocks/>
          </p:cNvSpPr>
          <p:nvPr/>
        </p:nvSpPr>
        <p:spPr bwMode="auto">
          <a:xfrm>
            <a:off x="7657813" y="2656995"/>
            <a:ext cx="33338" cy="23813"/>
          </a:xfrm>
          <a:custGeom>
            <a:avLst/>
            <a:gdLst>
              <a:gd name="T0" fmla="*/ 14 w 20"/>
              <a:gd name="T1" fmla="*/ 14 h 14"/>
              <a:gd name="T2" fmla="*/ 0 w 20"/>
              <a:gd name="T3" fmla="*/ 5 h 14"/>
              <a:gd name="T4" fmla="*/ 16 w 20"/>
              <a:gd name="T5" fmla="*/ 5 h 14"/>
              <a:gd name="T6" fmla="*/ 14 w 20"/>
              <a:gd name="T7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" h="14">
                <a:moveTo>
                  <a:pt x="14" y="14"/>
                </a:moveTo>
                <a:cubicBezTo>
                  <a:pt x="10" y="11"/>
                  <a:pt x="5" y="8"/>
                  <a:pt x="0" y="5"/>
                </a:cubicBezTo>
                <a:cubicBezTo>
                  <a:pt x="6" y="0"/>
                  <a:pt x="12" y="1"/>
                  <a:pt x="16" y="5"/>
                </a:cubicBezTo>
                <a:cubicBezTo>
                  <a:pt x="20" y="9"/>
                  <a:pt x="20" y="12"/>
                  <a:pt x="14" y="1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74">
            <a:extLst>
              <a:ext uri="{FF2B5EF4-FFF2-40B4-BE49-F238E27FC236}">
                <a16:creationId xmlns:a16="http://schemas.microsoft.com/office/drawing/2014/main" id="{0F0D0EE1-233F-4492-A6BF-612B3DE62186}"/>
              </a:ext>
            </a:extLst>
          </p:cNvPr>
          <p:cNvSpPr>
            <a:spLocks/>
          </p:cNvSpPr>
          <p:nvPr/>
        </p:nvSpPr>
        <p:spPr bwMode="auto">
          <a:xfrm>
            <a:off x="4576476" y="1153633"/>
            <a:ext cx="25400" cy="25400"/>
          </a:xfrm>
          <a:custGeom>
            <a:avLst/>
            <a:gdLst>
              <a:gd name="T0" fmla="*/ 7 w 16"/>
              <a:gd name="T1" fmla="*/ 15 h 15"/>
              <a:gd name="T2" fmla="*/ 0 w 16"/>
              <a:gd name="T3" fmla="*/ 15 h 15"/>
              <a:gd name="T4" fmla="*/ 16 w 16"/>
              <a:gd name="T5" fmla="*/ 0 h 15"/>
              <a:gd name="T6" fmla="*/ 11 w 16"/>
              <a:gd name="T7" fmla="*/ 11 h 15"/>
              <a:gd name="T8" fmla="*/ 7 w 16"/>
              <a:gd name="T9" fmla="*/ 1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15">
                <a:moveTo>
                  <a:pt x="7" y="15"/>
                </a:moveTo>
                <a:cubicBezTo>
                  <a:pt x="5" y="15"/>
                  <a:pt x="2" y="15"/>
                  <a:pt x="0" y="15"/>
                </a:cubicBezTo>
                <a:cubicBezTo>
                  <a:pt x="2" y="6"/>
                  <a:pt x="7" y="1"/>
                  <a:pt x="16" y="0"/>
                </a:cubicBezTo>
                <a:cubicBezTo>
                  <a:pt x="15" y="4"/>
                  <a:pt x="13" y="8"/>
                  <a:pt x="11" y="11"/>
                </a:cubicBezTo>
                <a:cubicBezTo>
                  <a:pt x="10" y="13"/>
                  <a:pt x="9" y="14"/>
                  <a:pt x="7" y="15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Freeform 75">
            <a:extLst>
              <a:ext uri="{FF2B5EF4-FFF2-40B4-BE49-F238E27FC236}">
                <a16:creationId xmlns:a16="http://schemas.microsoft.com/office/drawing/2014/main" id="{DBE3AD40-7945-474C-BF7F-4D4C5620BDDA}"/>
              </a:ext>
            </a:extLst>
          </p:cNvPr>
          <p:cNvSpPr>
            <a:spLocks/>
          </p:cNvSpPr>
          <p:nvPr/>
        </p:nvSpPr>
        <p:spPr bwMode="auto">
          <a:xfrm>
            <a:off x="5200363" y="1039333"/>
            <a:ext cx="31750" cy="20638"/>
          </a:xfrm>
          <a:custGeom>
            <a:avLst/>
            <a:gdLst>
              <a:gd name="T0" fmla="*/ 20 w 20"/>
              <a:gd name="T1" fmla="*/ 6 h 13"/>
              <a:gd name="T2" fmla="*/ 0 w 20"/>
              <a:gd name="T3" fmla="*/ 12 h 13"/>
              <a:gd name="T4" fmla="*/ 20 w 20"/>
              <a:gd name="T5" fmla="*/ 6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13">
                <a:moveTo>
                  <a:pt x="20" y="6"/>
                </a:moveTo>
                <a:cubicBezTo>
                  <a:pt x="14" y="11"/>
                  <a:pt x="8" y="13"/>
                  <a:pt x="0" y="12"/>
                </a:cubicBezTo>
                <a:cubicBezTo>
                  <a:pt x="6" y="6"/>
                  <a:pt x="11" y="0"/>
                  <a:pt x="20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76">
            <a:extLst>
              <a:ext uri="{FF2B5EF4-FFF2-40B4-BE49-F238E27FC236}">
                <a16:creationId xmlns:a16="http://schemas.microsoft.com/office/drawing/2014/main" id="{0B221DAB-1C3B-474C-9052-7579E2646F11}"/>
              </a:ext>
            </a:extLst>
          </p:cNvPr>
          <p:cNvSpPr>
            <a:spLocks/>
          </p:cNvSpPr>
          <p:nvPr/>
        </p:nvSpPr>
        <p:spPr bwMode="auto">
          <a:xfrm>
            <a:off x="5973476" y="880583"/>
            <a:ext cx="33338" cy="19050"/>
          </a:xfrm>
          <a:custGeom>
            <a:avLst/>
            <a:gdLst>
              <a:gd name="T0" fmla="*/ 20 w 20"/>
              <a:gd name="T1" fmla="*/ 7 h 12"/>
              <a:gd name="T2" fmla="*/ 0 w 20"/>
              <a:gd name="T3" fmla="*/ 10 h 12"/>
              <a:gd name="T4" fmla="*/ 20 w 20"/>
              <a:gd name="T5" fmla="*/ 7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12">
                <a:moveTo>
                  <a:pt x="20" y="7"/>
                </a:moveTo>
                <a:cubicBezTo>
                  <a:pt x="14" y="12"/>
                  <a:pt x="7" y="11"/>
                  <a:pt x="0" y="10"/>
                </a:cubicBezTo>
                <a:cubicBezTo>
                  <a:pt x="5" y="0"/>
                  <a:pt x="12" y="3"/>
                  <a:pt x="20" y="7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Freeform 77">
            <a:extLst>
              <a:ext uri="{FF2B5EF4-FFF2-40B4-BE49-F238E27FC236}">
                <a16:creationId xmlns:a16="http://schemas.microsoft.com/office/drawing/2014/main" id="{85BD0477-A8D1-455D-9F15-193192204243}"/>
              </a:ext>
            </a:extLst>
          </p:cNvPr>
          <p:cNvSpPr>
            <a:spLocks/>
          </p:cNvSpPr>
          <p:nvPr/>
        </p:nvSpPr>
        <p:spPr bwMode="auto">
          <a:xfrm>
            <a:off x="6546563" y="823433"/>
            <a:ext cx="31750" cy="17463"/>
          </a:xfrm>
          <a:custGeom>
            <a:avLst/>
            <a:gdLst>
              <a:gd name="T0" fmla="*/ 20 w 20"/>
              <a:gd name="T1" fmla="*/ 6 h 11"/>
              <a:gd name="T2" fmla="*/ 0 w 20"/>
              <a:gd name="T3" fmla="*/ 7 h 11"/>
              <a:gd name="T4" fmla="*/ 20 w 20"/>
              <a:gd name="T5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11">
                <a:moveTo>
                  <a:pt x="20" y="6"/>
                </a:moveTo>
                <a:cubicBezTo>
                  <a:pt x="13" y="11"/>
                  <a:pt x="7" y="10"/>
                  <a:pt x="0" y="7"/>
                </a:cubicBezTo>
                <a:cubicBezTo>
                  <a:pt x="6" y="0"/>
                  <a:pt x="13" y="2"/>
                  <a:pt x="20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78">
            <a:extLst>
              <a:ext uri="{FF2B5EF4-FFF2-40B4-BE49-F238E27FC236}">
                <a16:creationId xmlns:a16="http://schemas.microsoft.com/office/drawing/2014/main" id="{51711655-9A29-4C20-85ED-20AD98682255}"/>
              </a:ext>
            </a:extLst>
          </p:cNvPr>
          <p:cNvSpPr>
            <a:spLocks/>
          </p:cNvSpPr>
          <p:nvPr/>
        </p:nvSpPr>
        <p:spPr bwMode="auto">
          <a:xfrm>
            <a:off x="7319676" y="1841020"/>
            <a:ext cx="20638" cy="30163"/>
          </a:xfrm>
          <a:custGeom>
            <a:avLst/>
            <a:gdLst>
              <a:gd name="T0" fmla="*/ 2 w 12"/>
              <a:gd name="T1" fmla="*/ 19 h 19"/>
              <a:gd name="T2" fmla="*/ 5 w 12"/>
              <a:gd name="T3" fmla="*/ 0 h 19"/>
              <a:gd name="T4" fmla="*/ 2 w 12"/>
              <a:gd name="T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19">
                <a:moveTo>
                  <a:pt x="2" y="19"/>
                </a:moveTo>
                <a:cubicBezTo>
                  <a:pt x="1" y="12"/>
                  <a:pt x="0" y="5"/>
                  <a:pt x="5" y="0"/>
                </a:cubicBezTo>
                <a:cubicBezTo>
                  <a:pt x="9" y="7"/>
                  <a:pt x="12" y="14"/>
                  <a:pt x="2" y="1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Freeform 79">
            <a:extLst>
              <a:ext uri="{FF2B5EF4-FFF2-40B4-BE49-F238E27FC236}">
                <a16:creationId xmlns:a16="http://schemas.microsoft.com/office/drawing/2014/main" id="{1BA0AA37-1632-441F-A2E5-63AE64F316CD}"/>
              </a:ext>
            </a:extLst>
          </p:cNvPr>
          <p:cNvSpPr>
            <a:spLocks/>
          </p:cNvSpPr>
          <p:nvPr/>
        </p:nvSpPr>
        <p:spPr bwMode="auto">
          <a:xfrm>
            <a:off x="5929026" y="890108"/>
            <a:ext cx="25400" cy="14288"/>
          </a:xfrm>
          <a:custGeom>
            <a:avLst/>
            <a:gdLst>
              <a:gd name="T0" fmla="*/ 16 w 16"/>
              <a:gd name="T1" fmla="*/ 5 h 9"/>
              <a:gd name="T2" fmla="*/ 0 w 16"/>
              <a:gd name="T3" fmla="*/ 7 h 9"/>
              <a:gd name="T4" fmla="*/ 16 w 16"/>
              <a:gd name="T5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9">
                <a:moveTo>
                  <a:pt x="16" y="5"/>
                </a:moveTo>
                <a:cubicBezTo>
                  <a:pt x="11" y="9"/>
                  <a:pt x="6" y="9"/>
                  <a:pt x="0" y="7"/>
                </a:cubicBezTo>
                <a:cubicBezTo>
                  <a:pt x="5" y="0"/>
                  <a:pt x="10" y="1"/>
                  <a:pt x="16" y="5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80">
            <a:extLst>
              <a:ext uri="{FF2B5EF4-FFF2-40B4-BE49-F238E27FC236}">
                <a16:creationId xmlns:a16="http://schemas.microsoft.com/office/drawing/2014/main" id="{C70C8501-3142-4E41-93E5-B9C822508F51}"/>
              </a:ext>
            </a:extLst>
          </p:cNvPr>
          <p:cNvSpPr>
            <a:spLocks/>
          </p:cNvSpPr>
          <p:nvPr/>
        </p:nvSpPr>
        <p:spPr bwMode="auto">
          <a:xfrm>
            <a:off x="5662326" y="934558"/>
            <a:ext cx="23813" cy="17463"/>
          </a:xfrm>
          <a:custGeom>
            <a:avLst/>
            <a:gdLst>
              <a:gd name="T0" fmla="*/ 15 w 15"/>
              <a:gd name="T1" fmla="*/ 6 h 11"/>
              <a:gd name="T2" fmla="*/ 0 w 15"/>
              <a:gd name="T3" fmla="*/ 9 h 11"/>
              <a:gd name="T4" fmla="*/ 15 w 15"/>
              <a:gd name="T5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" h="11">
                <a:moveTo>
                  <a:pt x="15" y="6"/>
                </a:moveTo>
                <a:cubicBezTo>
                  <a:pt x="11" y="11"/>
                  <a:pt x="6" y="10"/>
                  <a:pt x="0" y="9"/>
                </a:cubicBezTo>
                <a:cubicBezTo>
                  <a:pt x="3" y="0"/>
                  <a:pt x="9" y="2"/>
                  <a:pt x="15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81">
            <a:extLst>
              <a:ext uri="{FF2B5EF4-FFF2-40B4-BE49-F238E27FC236}">
                <a16:creationId xmlns:a16="http://schemas.microsoft.com/office/drawing/2014/main" id="{7B15FA83-0662-43C7-B65F-7871A75B8D83}"/>
              </a:ext>
            </a:extLst>
          </p:cNvPr>
          <p:cNvSpPr>
            <a:spLocks/>
          </p:cNvSpPr>
          <p:nvPr/>
        </p:nvSpPr>
        <p:spPr bwMode="auto">
          <a:xfrm>
            <a:off x="5309901" y="1012345"/>
            <a:ext cx="25400" cy="19050"/>
          </a:xfrm>
          <a:custGeom>
            <a:avLst/>
            <a:gdLst>
              <a:gd name="T0" fmla="*/ 15 w 15"/>
              <a:gd name="T1" fmla="*/ 6 h 12"/>
              <a:gd name="T2" fmla="*/ 0 w 15"/>
              <a:gd name="T3" fmla="*/ 10 h 12"/>
              <a:gd name="T4" fmla="*/ 15 w 15"/>
              <a:gd name="T5" fmla="*/ 6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" h="12">
                <a:moveTo>
                  <a:pt x="15" y="6"/>
                </a:moveTo>
                <a:cubicBezTo>
                  <a:pt x="11" y="12"/>
                  <a:pt x="6" y="11"/>
                  <a:pt x="0" y="10"/>
                </a:cubicBezTo>
                <a:cubicBezTo>
                  <a:pt x="3" y="0"/>
                  <a:pt x="9" y="2"/>
                  <a:pt x="15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82">
            <a:extLst>
              <a:ext uri="{FF2B5EF4-FFF2-40B4-BE49-F238E27FC236}">
                <a16:creationId xmlns:a16="http://schemas.microsoft.com/office/drawing/2014/main" id="{DC22A8AA-8F13-43E1-BFF9-ECE58AC3BDA9}"/>
              </a:ext>
            </a:extLst>
          </p:cNvPr>
          <p:cNvSpPr>
            <a:spLocks/>
          </p:cNvSpPr>
          <p:nvPr/>
        </p:nvSpPr>
        <p:spPr bwMode="auto">
          <a:xfrm>
            <a:off x="7073613" y="1056795"/>
            <a:ext cx="15875" cy="23813"/>
          </a:xfrm>
          <a:custGeom>
            <a:avLst/>
            <a:gdLst>
              <a:gd name="T0" fmla="*/ 5 w 10"/>
              <a:gd name="T1" fmla="*/ 15 h 15"/>
              <a:gd name="T2" fmla="*/ 3 w 10"/>
              <a:gd name="T3" fmla="*/ 0 h 15"/>
              <a:gd name="T4" fmla="*/ 5 w 10"/>
              <a:gd name="T5" fmla="*/ 1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5">
                <a:moveTo>
                  <a:pt x="5" y="15"/>
                </a:moveTo>
                <a:cubicBezTo>
                  <a:pt x="0" y="11"/>
                  <a:pt x="1" y="6"/>
                  <a:pt x="3" y="0"/>
                </a:cubicBezTo>
                <a:cubicBezTo>
                  <a:pt x="10" y="4"/>
                  <a:pt x="9" y="9"/>
                  <a:pt x="5" y="15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83">
            <a:extLst>
              <a:ext uri="{FF2B5EF4-FFF2-40B4-BE49-F238E27FC236}">
                <a16:creationId xmlns:a16="http://schemas.microsoft.com/office/drawing/2014/main" id="{217EB363-96EB-471B-AD34-4F9CDFB38968}"/>
              </a:ext>
            </a:extLst>
          </p:cNvPr>
          <p:cNvSpPr>
            <a:spLocks/>
          </p:cNvSpPr>
          <p:nvPr/>
        </p:nvSpPr>
        <p:spPr bwMode="auto">
          <a:xfrm>
            <a:off x="7456201" y="2636358"/>
            <a:ext cx="26988" cy="17463"/>
          </a:xfrm>
          <a:custGeom>
            <a:avLst/>
            <a:gdLst>
              <a:gd name="T0" fmla="*/ 16 w 16"/>
              <a:gd name="T1" fmla="*/ 9 h 11"/>
              <a:gd name="T2" fmla="*/ 0 w 16"/>
              <a:gd name="T3" fmla="*/ 6 h 11"/>
              <a:gd name="T4" fmla="*/ 16 w 16"/>
              <a:gd name="T5" fmla="*/ 9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11">
                <a:moveTo>
                  <a:pt x="16" y="9"/>
                </a:moveTo>
                <a:cubicBezTo>
                  <a:pt x="10" y="10"/>
                  <a:pt x="5" y="11"/>
                  <a:pt x="0" y="6"/>
                </a:cubicBezTo>
                <a:cubicBezTo>
                  <a:pt x="7" y="2"/>
                  <a:pt x="12" y="0"/>
                  <a:pt x="16" y="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84">
            <a:extLst>
              <a:ext uri="{FF2B5EF4-FFF2-40B4-BE49-F238E27FC236}">
                <a16:creationId xmlns:a16="http://schemas.microsoft.com/office/drawing/2014/main" id="{F546CFDA-5FDB-4668-8144-0B91728897EB}"/>
              </a:ext>
            </a:extLst>
          </p:cNvPr>
          <p:cNvSpPr>
            <a:spLocks/>
          </p:cNvSpPr>
          <p:nvPr/>
        </p:nvSpPr>
        <p:spPr bwMode="auto">
          <a:xfrm>
            <a:off x="7086313" y="1121883"/>
            <a:ext cx="17463" cy="25400"/>
          </a:xfrm>
          <a:custGeom>
            <a:avLst/>
            <a:gdLst>
              <a:gd name="T0" fmla="*/ 5 w 11"/>
              <a:gd name="T1" fmla="*/ 16 h 16"/>
              <a:gd name="T2" fmla="*/ 2 w 11"/>
              <a:gd name="T3" fmla="*/ 0 h 16"/>
              <a:gd name="T4" fmla="*/ 5 w 11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6">
                <a:moveTo>
                  <a:pt x="5" y="16"/>
                </a:moveTo>
                <a:cubicBezTo>
                  <a:pt x="0" y="11"/>
                  <a:pt x="1" y="6"/>
                  <a:pt x="2" y="0"/>
                </a:cubicBezTo>
                <a:cubicBezTo>
                  <a:pt x="11" y="4"/>
                  <a:pt x="9" y="9"/>
                  <a:pt x="5" y="1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85">
            <a:extLst>
              <a:ext uri="{FF2B5EF4-FFF2-40B4-BE49-F238E27FC236}">
                <a16:creationId xmlns:a16="http://schemas.microsoft.com/office/drawing/2014/main" id="{06AB4882-3008-4DD9-B283-ACE31CBD0EC6}"/>
              </a:ext>
            </a:extLst>
          </p:cNvPr>
          <p:cNvSpPr>
            <a:spLocks/>
          </p:cNvSpPr>
          <p:nvPr/>
        </p:nvSpPr>
        <p:spPr bwMode="auto">
          <a:xfrm>
            <a:off x="7124413" y="1344133"/>
            <a:ext cx="17463" cy="25400"/>
          </a:xfrm>
          <a:custGeom>
            <a:avLst/>
            <a:gdLst>
              <a:gd name="T0" fmla="*/ 5 w 10"/>
              <a:gd name="T1" fmla="*/ 16 h 16"/>
              <a:gd name="T2" fmla="*/ 3 w 10"/>
              <a:gd name="T3" fmla="*/ 0 h 16"/>
              <a:gd name="T4" fmla="*/ 5 w 10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6">
                <a:moveTo>
                  <a:pt x="5" y="16"/>
                </a:moveTo>
                <a:cubicBezTo>
                  <a:pt x="0" y="11"/>
                  <a:pt x="1" y="6"/>
                  <a:pt x="3" y="0"/>
                </a:cubicBezTo>
                <a:cubicBezTo>
                  <a:pt x="10" y="4"/>
                  <a:pt x="9" y="10"/>
                  <a:pt x="5" y="1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 86">
            <a:extLst>
              <a:ext uri="{FF2B5EF4-FFF2-40B4-BE49-F238E27FC236}">
                <a16:creationId xmlns:a16="http://schemas.microsoft.com/office/drawing/2014/main" id="{AF054701-EE0E-46BA-9496-2E9D09236A72}"/>
              </a:ext>
            </a:extLst>
          </p:cNvPr>
          <p:cNvSpPr>
            <a:spLocks/>
          </p:cNvSpPr>
          <p:nvPr/>
        </p:nvSpPr>
        <p:spPr bwMode="auto">
          <a:xfrm>
            <a:off x="7595901" y="2872895"/>
            <a:ext cx="17463" cy="28575"/>
          </a:xfrm>
          <a:custGeom>
            <a:avLst/>
            <a:gdLst>
              <a:gd name="T0" fmla="*/ 0 w 10"/>
              <a:gd name="T1" fmla="*/ 18 h 18"/>
              <a:gd name="T2" fmla="*/ 9 w 10"/>
              <a:gd name="T3" fmla="*/ 0 h 18"/>
              <a:gd name="T4" fmla="*/ 0 w 10"/>
              <a:gd name="T5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8">
                <a:moveTo>
                  <a:pt x="0" y="18"/>
                </a:moveTo>
                <a:cubicBezTo>
                  <a:pt x="0" y="10"/>
                  <a:pt x="3" y="4"/>
                  <a:pt x="9" y="0"/>
                </a:cubicBezTo>
                <a:cubicBezTo>
                  <a:pt x="10" y="8"/>
                  <a:pt x="8" y="15"/>
                  <a:pt x="0" y="18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Freeform 87">
            <a:extLst>
              <a:ext uri="{FF2B5EF4-FFF2-40B4-BE49-F238E27FC236}">
                <a16:creationId xmlns:a16="http://schemas.microsoft.com/office/drawing/2014/main" id="{FA4043EE-C5C9-4921-A117-C81833782A88}"/>
              </a:ext>
            </a:extLst>
          </p:cNvPr>
          <p:cNvSpPr>
            <a:spLocks/>
          </p:cNvSpPr>
          <p:nvPr/>
        </p:nvSpPr>
        <p:spPr bwMode="auto">
          <a:xfrm>
            <a:off x="5597238" y="950433"/>
            <a:ext cx="17463" cy="14288"/>
          </a:xfrm>
          <a:custGeom>
            <a:avLst/>
            <a:gdLst>
              <a:gd name="T0" fmla="*/ 11 w 11"/>
              <a:gd name="T1" fmla="*/ 4 h 9"/>
              <a:gd name="T2" fmla="*/ 0 w 11"/>
              <a:gd name="T3" fmla="*/ 7 h 9"/>
              <a:gd name="T4" fmla="*/ 11 w 11"/>
              <a:gd name="T5" fmla="*/ 4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9">
                <a:moveTo>
                  <a:pt x="11" y="4"/>
                </a:moveTo>
                <a:cubicBezTo>
                  <a:pt x="9" y="8"/>
                  <a:pt x="5" y="9"/>
                  <a:pt x="0" y="7"/>
                </a:cubicBezTo>
                <a:cubicBezTo>
                  <a:pt x="2" y="0"/>
                  <a:pt x="6" y="0"/>
                  <a:pt x="11" y="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88">
            <a:extLst>
              <a:ext uri="{FF2B5EF4-FFF2-40B4-BE49-F238E27FC236}">
                <a16:creationId xmlns:a16="http://schemas.microsoft.com/office/drawing/2014/main" id="{CA9E5390-B5FE-4D24-ADCA-CCA9B4F7CEDD}"/>
              </a:ext>
            </a:extLst>
          </p:cNvPr>
          <p:cNvSpPr>
            <a:spLocks/>
          </p:cNvSpPr>
          <p:nvPr/>
        </p:nvSpPr>
        <p:spPr bwMode="auto">
          <a:xfrm>
            <a:off x="7060913" y="991708"/>
            <a:ext cx="14288" cy="19050"/>
          </a:xfrm>
          <a:custGeom>
            <a:avLst/>
            <a:gdLst>
              <a:gd name="T0" fmla="*/ 4 w 8"/>
              <a:gd name="T1" fmla="*/ 12 h 12"/>
              <a:gd name="T2" fmla="*/ 1 w 8"/>
              <a:gd name="T3" fmla="*/ 0 h 12"/>
              <a:gd name="T4" fmla="*/ 4 w 8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2">
                <a:moveTo>
                  <a:pt x="4" y="12"/>
                </a:moveTo>
                <a:cubicBezTo>
                  <a:pt x="0" y="8"/>
                  <a:pt x="0" y="4"/>
                  <a:pt x="1" y="0"/>
                </a:cubicBezTo>
                <a:cubicBezTo>
                  <a:pt x="8" y="3"/>
                  <a:pt x="8" y="7"/>
                  <a:pt x="4" y="12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89">
            <a:extLst>
              <a:ext uri="{FF2B5EF4-FFF2-40B4-BE49-F238E27FC236}">
                <a16:creationId xmlns:a16="http://schemas.microsoft.com/office/drawing/2014/main" id="{3A5F54D5-E71A-4E09-9E81-0C35F1B4D227}"/>
              </a:ext>
            </a:extLst>
          </p:cNvPr>
          <p:cNvSpPr>
            <a:spLocks/>
          </p:cNvSpPr>
          <p:nvPr/>
        </p:nvSpPr>
        <p:spPr bwMode="auto">
          <a:xfrm>
            <a:off x="7067263" y="1023458"/>
            <a:ext cx="14288" cy="19050"/>
          </a:xfrm>
          <a:custGeom>
            <a:avLst/>
            <a:gdLst>
              <a:gd name="T0" fmla="*/ 5 w 8"/>
              <a:gd name="T1" fmla="*/ 11 h 11"/>
              <a:gd name="T2" fmla="*/ 1 w 8"/>
              <a:gd name="T3" fmla="*/ 0 h 11"/>
              <a:gd name="T4" fmla="*/ 5 w 8"/>
              <a:gd name="T5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1">
                <a:moveTo>
                  <a:pt x="5" y="11"/>
                </a:moveTo>
                <a:cubicBezTo>
                  <a:pt x="0" y="9"/>
                  <a:pt x="0" y="4"/>
                  <a:pt x="1" y="0"/>
                </a:cubicBezTo>
                <a:cubicBezTo>
                  <a:pt x="8" y="2"/>
                  <a:pt x="8" y="6"/>
                  <a:pt x="5" y="11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90">
            <a:extLst>
              <a:ext uri="{FF2B5EF4-FFF2-40B4-BE49-F238E27FC236}">
                <a16:creationId xmlns:a16="http://schemas.microsoft.com/office/drawing/2014/main" id="{0471DE8F-BF6F-4A25-AA59-A51F6ABB4805}"/>
              </a:ext>
            </a:extLst>
          </p:cNvPr>
          <p:cNvSpPr>
            <a:spLocks/>
          </p:cNvSpPr>
          <p:nvPr/>
        </p:nvSpPr>
        <p:spPr bwMode="auto">
          <a:xfrm>
            <a:off x="7048213" y="920270"/>
            <a:ext cx="14288" cy="19050"/>
          </a:xfrm>
          <a:custGeom>
            <a:avLst/>
            <a:gdLst>
              <a:gd name="T0" fmla="*/ 4 w 9"/>
              <a:gd name="T1" fmla="*/ 12 h 12"/>
              <a:gd name="T2" fmla="*/ 1 w 9"/>
              <a:gd name="T3" fmla="*/ 0 h 12"/>
              <a:gd name="T4" fmla="*/ 4 w 9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2">
                <a:moveTo>
                  <a:pt x="4" y="12"/>
                </a:moveTo>
                <a:cubicBezTo>
                  <a:pt x="0" y="8"/>
                  <a:pt x="0" y="4"/>
                  <a:pt x="1" y="0"/>
                </a:cubicBezTo>
                <a:cubicBezTo>
                  <a:pt x="8" y="2"/>
                  <a:pt x="9" y="6"/>
                  <a:pt x="4" y="12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91">
            <a:extLst>
              <a:ext uri="{FF2B5EF4-FFF2-40B4-BE49-F238E27FC236}">
                <a16:creationId xmlns:a16="http://schemas.microsoft.com/office/drawing/2014/main" id="{49F53768-144E-4533-A4FC-D57ADA3F5B35}"/>
              </a:ext>
            </a:extLst>
          </p:cNvPr>
          <p:cNvSpPr>
            <a:spLocks/>
          </p:cNvSpPr>
          <p:nvPr/>
        </p:nvSpPr>
        <p:spPr bwMode="auto">
          <a:xfrm>
            <a:off x="7521288" y="2645883"/>
            <a:ext cx="19050" cy="12700"/>
          </a:xfrm>
          <a:custGeom>
            <a:avLst/>
            <a:gdLst>
              <a:gd name="T0" fmla="*/ 12 w 12"/>
              <a:gd name="T1" fmla="*/ 6 h 8"/>
              <a:gd name="T2" fmla="*/ 0 w 12"/>
              <a:gd name="T3" fmla="*/ 4 h 8"/>
              <a:gd name="T4" fmla="*/ 12 w 12"/>
              <a:gd name="T5" fmla="*/ 6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8">
                <a:moveTo>
                  <a:pt x="12" y="6"/>
                </a:moveTo>
                <a:cubicBezTo>
                  <a:pt x="8" y="8"/>
                  <a:pt x="4" y="8"/>
                  <a:pt x="0" y="4"/>
                </a:cubicBezTo>
                <a:cubicBezTo>
                  <a:pt x="5" y="0"/>
                  <a:pt x="9" y="0"/>
                  <a:pt x="12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Freeform 92">
            <a:extLst>
              <a:ext uri="{FF2B5EF4-FFF2-40B4-BE49-F238E27FC236}">
                <a16:creationId xmlns:a16="http://schemas.microsoft.com/office/drawing/2014/main" id="{BF56572D-49C3-464F-A674-60F17E5565F6}"/>
              </a:ext>
            </a:extLst>
          </p:cNvPr>
          <p:cNvSpPr>
            <a:spLocks/>
          </p:cNvSpPr>
          <p:nvPr/>
        </p:nvSpPr>
        <p:spPr bwMode="auto">
          <a:xfrm>
            <a:off x="7132351" y="1382233"/>
            <a:ext cx="14288" cy="19050"/>
          </a:xfrm>
          <a:custGeom>
            <a:avLst/>
            <a:gdLst>
              <a:gd name="T0" fmla="*/ 5 w 8"/>
              <a:gd name="T1" fmla="*/ 11 h 11"/>
              <a:gd name="T2" fmla="*/ 2 w 8"/>
              <a:gd name="T3" fmla="*/ 0 h 11"/>
              <a:gd name="T4" fmla="*/ 5 w 8"/>
              <a:gd name="T5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1">
                <a:moveTo>
                  <a:pt x="5" y="11"/>
                </a:moveTo>
                <a:cubicBezTo>
                  <a:pt x="0" y="8"/>
                  <a:pt x="0" y="4"/>
                  <a:pt x="2" y="0"/>
                </a:cubicBezTo>
                <a:cubicBezTo>
                  <a:pt x="8" y="2"/>
                  <a:pt x="8" y="6"/>
                  <a:pt x="5" y="11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Freeform 93">
            <a:extLst>
              <a:ext uri="{FF2B5EF4-FFF2-40B4-BE49-F238E27FC236}">
                <a16:creationId xmlns:a16="http://schemas.microsoft.com/office/drawing/2014/main" id="{B9DFA34C-BF20-4D3C-B423-7769C27AE380}"/>
              </a:ext>
            </a:extLst>
          </p:cNvPr>
          <p:cNvSpPr>
            <a:spLocks/>
          </p:cNvSpPr>
          <p:nvPr/>
        </p:nvSpPr>
        <p:spPr bwMode="auto">
          <a:xfrm>
            <a:off x="4368513" y="1369533"/>
            <a:ext cx="15875" cy="12700"/>
          </a:xfrm>
          <a:custGeom>
            <a:avLst/>
            <a:gdLst>
              <a:gd name="T0" fmla="*/ 10 w 10"/>
              <a:gd name="T1" fmla="*/ 0 h 8"/>
              <a:gd name="T2" fmla="*/ 0 w 10"/>
              <a:gd name="T3" fmla="*/ 6 h 8"/>
              <a:gd name="T4" fmla="*/ 10 w 10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10" y="0"/>
                </a:moveTo>
                <a:cubicBezTo>
                  <a:pt x="9" y="5"/>
                  <a:pt x="6" y="8"/>
                  <a:pt x="0" y="6"/>
                </a:cubicBezTo>
                <a:cubicBezTo>
                  <a:pt x="1" y="0"/>
                  <a:pt x="6" y="0"/>
                  <a:pt x="10" y="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94">
            <a:extLst>
              <a:ext uri="{FF2B5EF4-FFF2-40B4-BE49-F238E27FC236}">
                <a16:creationId xmlns:a16="http://schemas.microsoft.com/office/drawing/2014/main" id="{CBBA7FA4-0D64-4350-8D65-02F1292B39C9}"/>
              </a:ext>
            </a:extLst>
          </p:cNvPr>
          <p:cNvSpPr>
            <a:spLocks/>
          </p:cNvSpPr>
          <p:nvPr/>
        </p:nvSpPr>
        <p:spPr bwMode="auto">
          <a:xfrm>
            <a:off x="4633626" y="1113945"/>
            <a:ext cx="17463" cy="12700"/>
          </a:xfrm>
          <a:custGeom>
            <a:avLst/>
            <a:gdLst>
              <a:gd name="T0" fmla="*/ 10 w 10"/>
              <a:gd name="T1" fmla="*/ 0 h 8"/>
              <a:gd name="T2" fmla="*/ 0 w 10"/>
              <a:gd name="T3" fmla="*/ 8 h 8"/>
              <a:gd name="T4" fmla="*/ 10 w 10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10" y="0"/>
                </a:moveTo>
                <a:cubicBezTo>
                  <a:pt x="9" y="6"/>
                  <a:pt x="5" y="8"/>
                  <a:pt x="0" y="8"/>
                </a:cubicBezTo>
                <a:cubicBezTo>
                  <a:pt x="0" y="2"/>
                  <a:pt x="5" y="1"/>
                  <a:pt x="10" y="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Freeform 95">
            <a:extLst>
              <a:ext uri="{FF2B5EF4-FFF2-40B4-BE49-F238E27FC236}">
                <a16:creationId xmlns:a16="http://schemas.microsoft.com/office/drawing/2014/main" id="{6878BAA7-FAF2-4F2B-92AE-13F3FFFAD1AF}"/>
              </a:ext>
            </a:extLst>
          </p:cNvPr>
          <p:cNvSpPr>
            <a:spLocks/>
          </p:cNvSpPr>
          <p:nvPr/>
        </p:nvSpPr>
        <p:spPr bwMode="auto">
          <a:xfrm>
            <a:off x="4778088" y="1009170"/>
            <a:ext cx="17463" cy="11113"/>
          </a:xfrm>
          <a:custGeom>
            <a:avLst/>
            <a:gdLst>
              <a:gd name="T0" fmla="*/ 11 w 11"/>
              <a:gd name="T1" fmla="*/ 1 h 7"/>
              <a:gd name="T2" fmla="*/ 6 w 11"/>
              <a:gd name="T3" fmla="*/ 7 h 7"/>
              <a:gd name="T4" fmla="*/ 0 w 11"/>
              <a:gd name="T5" fmla="*/ 7 h 7"/>
              <a:gd name="T6" fmla="*/ 11 w 11"/>
              <a:gd name="T7" fmla="*/ 1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" h="7">
                <a:moveTo>
                  <a:pt x="11" y="1"/>
                </a:moveTo>
                <a:cubicBezTo>
                  <a:pt x="10" y="3"/>
                  <a:pt x="8" y="5"/>
                  <a:pt x="6" y="7"/>
                </a:cubicBezTo>
                <a:cubicBezTo>
                  <a:pt x="4" y="7"/>
                  <a:pt x="2" y="7"/>
                  <a:pt x="0" y="7"/>
                </a:cubicBezTo>
                <a:cubicBezTo>
                  <a:pt x="1" y="0"/>
                  <a:pt x="6" y="1"/>
                  <a:pt x="11" y="1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96">
            <a:extLst>
              <a:ext uri="{FF2B5EF4-FFF2-40B4-BE49-F238E27FC236}">
                <a16:creationId xmlns:a16="http://schemas.microsoft.com/office/drawing/2014/main" id="{8388E083-386B-4641-8DCA-F79551FA5942}"/>
              </a:ext>
            </a:extLst>
          </p:cNvPr>
          <p:cNvSpPr>
            <a:spLocks/>
          </p:cNvSpPr>
          <p:nvPr/>
        </p:nvSpPr>
        <p:spPr bwMode="auto">
          <a:xfrm>
            <a:off x="7614951" y="2841145"/>
            <a:ext cx="11113" cy="14288"/>
          </a:xfrm>
          <a:custGeom>
            <a:avLst/>
            <a:gdLst>
              <a:gd name="T0" fmla="*/ 2 w 7"/>
              <a:gd name="T1" fmla="*/ 9 h 9"/>
              <a:gd name="T2" fmla="*/ 6 w 7"/>
              <a:gd name="T3" fmla="*/ 0 h 9"/>
              <a:gd name="T4" fmla="*/ 2 w 7"/>
              <a:gd name="T5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9">
                <a:moveTo>
                  <a:pt x="2" y="9"/>
                </a:moveTo>
                <a:cubicBezTo>
                  <a:pt x="0" y="4"/>
                  <a:pt x="3" y="2"/>
                  <a:pt x="6" y="0"/>
                </a:cubicBezTo>
                <a:cubicBezTo>
                  <a:pt x="7" y="4"/>
                  <a:pt x="7" y="8"/>
                  <a:pt x="2" y="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Freeform 97">
            <a:extLst>
              <a:ext uri="{FF2B5EF4-FFF2-40B4-BE49-F238E27FC236}">
                <a16:creationId xmlns:a16="http://schemas.microsoft.com/office/drawing/2014/main" id="{FCF08D4E-7539-4DEF-93C1-00BCBDE5A13E}"/>
              </a:ext>
            </a:extLst>
          </p:cNvPr>
          <p:cNvSpPr>
            <a:spLocks/>
          </p:cNvSpPr>
          <p:nvPr/>
        </p:nvSpPr>
        <p:spPr bwMode="auto">
          <a:xfrm>
            <a:off x="7640351" y="2785583"/>
            <a:ext cx="12700" cy="11113"/>
          </a:xfrm>
          <a:custGeom>
            <a:avLst/>
            <a:gdLst>
              <a:gd name="T0" fmla="*/ 1 w 8"/>
              <a:gd name="T1" fmla="*/ 7 h 7"/>
              <a:gd name="T2" fmla="*/ 4 w 8"/>
              <a:gd name="T3" fmla="*/ 0 h 7"/>
              <a:gd name="T4" fmla="*/ 1 w 8"/>
              <a:gd name="T5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7">
                <a:moveTo>
                  <a:pt x="1" y="7"/>
                </a:moveTo>
                <a:cubicBezTo>
                  <a:pt x="0" y="4"/>
                  <a:pt x="1" y="1"/>
                  <a:pt x="4" y="0"/>
                </a:cubicBezTo>
                <a:cubicBezTo>
                  <a:pt x="8" y="4"/>
                  <a:pt x="5" y="6"/>
                  <a:pt x="1" y="7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98">
            <a:extLst>
              <a:ext uri="{FF2B5EF4-FFF2-40B4-BE49-F238E27FC236}">
                <a16:creationId xmlns:a16="http://schemas.microsoft.com/office/drawing/2014/main" id="{BDA9781C-CCB3-4748-B397-6DDE36E00860}"/>
              </a:ext>
            </a:extLst>
          </p:cNvPr>
          <p:cNvSpPr>
            <a:spLocks/>
          </p:cNvSpPr>
          <p:nvPr/>
        </p:nvSpPr>
        <p:spPr bwMode="auto">
          <a:xfrm>
            <a:off x="7243476" y="2198208"/>
            <a:ext cx="12700" cy="12700"/>
          </a:xfrm>
          <a:custGeom>
            <a:avLst/>
            <a:gdLst>
              <a:gd name="T0" fmla="*/ 1 w 8"/>
              <a:gd name="T1" fmla="*/ 8 h 8"/>
              <a:gd name="T2" fmla="*/ 4 w 8"/>
              <a:gd name="T3" fmla="*/ 0 h 8"/>
              <a:gd name="T4" fmla="*/ 1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1" y="8"/>
                </a:moveTo>
                <a:cubicBezTo>
                  <a:pt x="0" y="5"/>
                  <a:pt x="1" y="2"/>
                  <a:pt x="4" y="0"/>
                </a:cubicBezTo>
                <a:cubicBezTo>
                  <a:pt x="8" y="5"/>
                  <a:pt x="6" y="7"/>
                  <a:pt x="1" y="8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Freeform 99">
            <a:extLst>
              <a:ext uri="{FF2B5EF4-FFF2-40B4-BE49-F238E27FC236}">
                <a16:creationId xmlns:a16="http://schemas.microsoft.com/office/drawing/2014/main" id="{90A34BD3-6B5C-446A-B80D-673DC7D81B44}"/>
              </a:ext>
            </a:extLst>
          </p:cNvPr>
          <p:cNvSpPr>
            <a:spLocks/>
          </p:cNvSpPr>
          <p:nvPr/>
        </p:nvSpPr>
        <p:spPr bwMode="auto">
          <a:xfrm>
            <a:off x="4952713" y="937733"/>
            <a:ext cx="12700" cy="12700"/>
          </a:xfrm>
          <a:custGeom>
            <a:avLst/>
            <a:gdLst>
              <a:gd name="T0" fmla="*/ 8 w 8"/>
              <a:gd name="T1" fmla="*/ 4 h 8"/>
              <a:gd name="T2" fmla="*/ 0 w 8"/>
              <a:gd name="T3" fmla="*/ 6 h 8"/>
              <a:gd name="T4" fmla="*/ 8 w 8"/>
              <a:gd name="T5" fmla="*/ 4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4"/>
                </a:moveTo>
                <a:cubicBezTo>
                  <a:pt x="6" y="7"/>
                  <a:pt x="3" y="8"/>
                  <a:pt x="0" y="6"/>
                </a:cubicBezTo>
                <a:cubicBezTo>
                  <a:pt x="2" y="2"/>
                  <a:pt x="4" y="0"/>
                  <a:pt x="8" y="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100">
            <a:extLst>
              <a:ext uri="{FF2B5EF4-FFF2-40B4-BE49-F238E27FC236}">
                <a16:creationId xmlns:a16="http://schemas.microsoft.com/office/drawing/2014/main" id="{87DD9E15-E0C1-4329-8ACD-7F4D15AB4F26}"/>
              </a:ext>
            </a:extLst>
          </p:cNvPr>
          <p:cNvSpPr>
            <a:spLocks/>
          </p:cNvSpPr>
          <p:nvPr/>
        </p:nvSpPr>
        <p:spPr bwMode="auto">
          <a:xfrm>
            <a:off x="5635338" y="944083"/>
            <a:ext cx="12700" cy="12700"/>
          </a:xfrm>
          <a:custGeom>
            <a:avLst/>
            <a:gdLst>
              <a:gd name="T0" fmla="*/ 8 w 8"/>
              <a:gd name="T1" fmla="*/ 4 h 8"/>
              <a:gd name="T2" fmla="*/ 0 w 8"/>
              <a:gd name="T3" fmla="*/ 6 h 8"/>
              <a:gd name="T4" fmla="*/ 8 w 8"/>
              <a:gd name="T5" fmla="*/ 4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4"/>
                </a:moveTo>
                <a:cubicBezTo>
                  <a:pt x="6" y="7"/>
                  <a:pt x="3" y="8"/>
                  <a:pt x="0" y="6"/>
                </a:cubicBezTo>
                <a:cubicBezTo>
                  <a:pt x="2" y="2"/>
                  <a:pt x="4" y="0"/>
                  <a:pt x="8" y="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Freeform 101">
            <a:extLst>
              <a:ext uri="{FF2B5EF4-FFF2-40B4-BE49-F238E27FC236}">
                <a16:creationId xmlns:a16="http://schemas.microsoft.com/office/drawing/2014/main" id="{FD2C7B20-07AE-4CDF-B044-A3A3BB8DD899}"/>
              </a:ext>
            </a:extLst>
          </p:cNvPr>
          <p:cNvSpPr>
            <a:spLocks/>
          </p:cNvSpPr>
          <p:nvPr/>
        </p:nvSpPr>
        <p:spPr bwMode="auto">
          <a:xfrm>
            <a:off x="3655726" y="1831495"/>
            <a:ext cx="15875" cy="14288"/>
          </a:xfrm>
          <a:custGeom>
            <a:avLst/>
            <a:gdLst>
              <a:gd name="T0" fmla="*/ 9 w 10"/>
              <a:gd name="T1" fmla="*/ 0 h 9"/>
              <a:gd name="T2" fmla="*/ 0 w 10"/>
              <a:gd name="T3" fmla="*/ 7 h 9"/>
              <a:gd name="T4" fmla="*/ 9 w 10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9">
                <a:moveTo>
                  <a:pt x="9" y="0"/>
                </a:moveTo>
                <a:cubicBezTo>
                  <a:pt x="10" y="7"/>
                  <a:pt x="7" y="9"/>
                  <a:pt x="0" y="7"/>
                </a:cubicBezTo>
                <a:cubicBezTo>
                  <a:pt x="2" y="2"/>
                  <a:pt x="5" y="0"/>
                  <a:pt x="9" y="0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102">
            <a:extLst>
              <a:ext uri="{FF2B5EF4-FFF2-40B4-BE49-F238E27FC236}">
                <a16:creationId xmlns:a16="http://schemas.microsoft.com/office/drawing/2014/main" id="{B2D812BD-0698-447C-AB8A-9A84B219231A}"/>
              </a:ext>
            </a:extLst>
          </p:cNvPr>
          <p:cNvSpPr>
            <a:spLocks/>
          </p:cNvSpPr>
          <p:nvPr/>
        </p:nvSpPr>
        <p:spPr bwMode="auto">
          <a:xfrm>
            <a:off x="7672101" y="2699858"/>
            <a:ext cx="14288" cy="12700"/>
          </a:xfrm>
          <a:custGeom>
            <a:avLst/>
            <a:gdLst>
              <a:gd name="T0" fmla="*/ 2 w 8"/>
              <a:gd name="T1" fmla="*/ 8 h 8"/>
              <a:gd name="T2" fmla="*/ 4 w 8"/>
              <a:gd name="T3" fmla="*/ 0 h 8"/>
              <a:gd name="T4" fmla="*/ 2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2" y="8"/>
                </a:moveTo>
                <a:cubicBezTo>
                  <a:pt x="0" y="5"/>
                  <a:pt x="1" y="2"/>
                  <a:pt x="4" y="0"/>
                </a:cubicBezTo>
                <a:cubicBezTo>
                  <a:pt x="8" y="5"/>
                  <a:pt x="6" y="7"/>
                  <a:pt x="2" y="8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103">
            <a:extLst>
              <a:ext uri="{FF2B5EF4-FFF2-40B4-BE49-F238E27FC236}">
                <a16:creationId xmlns:a16="http://schemas.microsoft.com/office/drawing/2014/main" id="{29E1E315-B73C-484D-A03E-6D9B5CF5F846}"/>
              </a:ext>
            </a:extLst>
          </p:cNvPr>
          <p:cNvSpPr>
            <a:spLocks/>
          </p:cNvSpPr>
          <p:nvPr/>
        </p:nvSpPr>
        <p:spPr bwMode="auto">
          <a:xfrm>
            <a:off x="7235538" y="1726720"/>
            <a:ext cx="12700" cy="12700"/>
          </a:xfrm>
          <a:custGeom>
            <a:avLst/>
            <a:gdLst>
              <a:gd name="T0" fmla="*/ 8 w 8"/>
              <a:gd name="T1" fmla="*/ 4 h 8"/>
              <a:gd name="T2" fmla="*/ 0 w 8"/>
              <a:gd name="T3" fmla="*/ 6 h 8"/>
              <a:gd name="T4" fmla="*/ 8 w 8"/>
              <a:gd name="T5" fmla="*/ 4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4"/>
                </a:moveTo>
                <a:cubicBezTo>
                  <a:pt x="6" y="7"/>
                  <a:pt x="3" y="8"/>
                  <a:pt x="0" y="6"/>
                </a:cubicBezTo>
                <a:cubicBezTo>
                  <a:pt x="2" y="2"/>
                  <a:pt x="4" y="0"/>
                  <a:pt x="8" y="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104">
            <a:extLst>
              <a:ext uri="{FF2B5EF4-FFF2-40B4-BE49-F238E27FC236}">
                <a16:creationId xmlns:a16="http://schemas.microsoft.com/office/drawing/2014/main" id="{A6FEF501-D5D5-412C-96B4-B2FD18C93816}"/>
              </a:ext>
            </a:extLst>
          </p:cNvPr>
          <p:cNvSpPr>
            <a:spLocks/>
          </p:cNvSpPr>
          <p:nvPr/>
        </p:nvSpPr>
        <p:spPr bwMode="auto">
          <a:xfrm>
            <a:off x="7260938" y="1720370"/>
            <a:ext cx="14288" cy="12700"/>
          </a:xfrm>
          <a:custGeom>
            <a:avLst/>
            <a:gdLst>
              <a:gd name="T0" fmla="*/ 8 w 8"/>
              <a:gd name="T1" fmla="*/ 4 h 8"/>
              <a:gd name="T2" fmla="*/ 0 w 8"/>
              <a:gd name="T3" fmla="*/ 6 h 8"/>
              <a:gd name="T4" fmla="*/ 8 w 8"/>
              <a:gd name="T5" fmla="*/ 4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4"/>
                </a:moveTo>
                <a:cubicBezTo>
                  <a:pt x="6" y="7"/>
                  <a:pt x="3" y="8"/>
                  <a:pt x="0" y="6"/>
                </a:cubicBezTo>
                <a:cubicBezTo>
                  <a:pt x="2" y="2"/>
                  <a:pt x="4" y="0"/>
                  <a:pt x="8" y="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105">
            <a:extLst>
              <a:ext uri="{FF2B5EF4-FFF2-40B4-BE49-F238E27FC236}">
                <a16:creationId xmlns:a16="http://schemas.microsoft.com/office/drawing/2014/main" id="{EE6015D1-8BE6-450D-8B50-D63FB08F863C}"/>
              </a:ext>
            </a:extLst>
          </p:cNvPr>
          <p:cNvSpPr>
            <a:spLocks/>
          </p:cNvSpPr>
          <p:nvPr/>
        </p:nvSpPr>
        <p:spPr bwMode="auto">
          <a:xfrm>
            <a:off x="7184738" y="1701320"/>
            <a:ext cx="12700" cy="14288"/>
          </a:xfrm>
          <a:custGeom>
            <a:avLst/>
            <a:gdLst>
              <a:gd name="T0" fmla="*/ 4 w 8"/>
              <a:gd name="T1" fmla="*/ 8 h 8"/>
              <a:gd name="T2" fmla="*/ 2 w 8"/>
              <a:gd name="T3" fmla="*/ 0 h 8"/>
              <a:gd name="T4" fmla="*/ 4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4" y="8"/>
                </a:moveTo>
                <a:cubicBezTo>
                  <a:pt x="1" y="6"/>
                  <a:pt x="0" y="3"/>
                  <a:pt x="2" y="0"/>
                </a:cubicBezTo>
                <a:cubicBezTo>
                  <a:pt x="6" y="2"/>
                  <a:pt x="8" y="4"/>
                  <a:pt x="4" y="8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106">
            <a:extLst>
              <a:ext uri="{FF2B5EF4-FFF2-40B4-BE49-F238E27FC236}">
                <a16:creationId xmlns:a16="http://schemas.microsoft.com/office/drawing/2014/main" id="{BB5321EA-E56C-4516-9BD2-D3F38FFF5E93}"/>
              </a:ext>
            </a:extLst>
          </p:cNvPr>
          <p:cNvSpPr>
            <a:spLocks/>
          </p:cNvSpPr>
          <p:nvPr/>
        </p:nvSpPr>
        <p:spPr bwMode="auto">
          <a:xfrm>
            <a:off x="3850988" y="1687033"/>
            <a:ext cx="15875" cy="17463"/>
          </a:xfrm>
          <a:custGeom>
            <a:avLst/>
            <a:gdLst>
              <a:gd name="T0" fmla="*/ 10 w 10"/>
              <a:gd name="T1" fmla="*/ 1 h 10"/>
              <a:gd name="T2" fmla="*/ 0 w 10"/>
              <a:gd name="T3" fmla="*/ 7 h 10"/>
              <a:gd name="T4" fmla="*/ 10 w 10"/>
              <a:gd name="T5" fmla="*/ 1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0">
                <a:moveTo>
                  <a:pt x="10" y="1"/>
                </a:moveTo>
                <a:cubicBezTo>
                  <a:pt x="10" y="7"/>
                  <a:pt x="6" y="10"/>
                  <a:pt x="0" y="7"/>
                </a:cubicBezTo>
                <a:cubicBezTo>
                  <a:pt x="2" y="3"/>
                  <a:pt x="5" y="0"/>
                  <a:pt x="10" y="1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Freeform 107">
            <a:extLst>
              <a:ext uri="{FF2B5EF4-FFF2-40B4-BE49-F238E27FC236}">
                <a16:creationId xmlns:a16="http://schemas.microsoft.com/office/drawing/2014/main" id="{D98B60D3-B8BF-4CE6-9FA2-DD15A6AB3801}"/>
              </a:ext>
            </a:extLst>
          </p:cNvPr>
          <p:cNvSpPr>
            <a:spLocks/>
          </p:cNvSpPr>
          <p:nvPr/>
        </p:nvSpPr>
        <p:spPr bwMode="auto">
          <a:xfrm>
            <a:off x="4908263" y="950433"/>
            <a:ext cx="12700" cy="12700"/>
          </a:xfrm>
          <a:custGeom>
            <a:avLst/>
            <a:gdLst>
              <a:gd name="T0" fmla="*/ 8 w 8"/>
              <a:gd name="T1" fmla="*/ 4 h 8"/>
              <a:gd name="T2" fmla="*/ 0 w 8"/>
              <a:gd name="T3" fmla="*/ 7 h 8"/>
              <a:gd name="T4" fmla="*/ 8 w 8"/>
              <a:gd name="T5" fmla="*/ 4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4"/>
                </a:moveTo>
                <a:cubicBezTo>
                  <a:pt x="6" y="7"/>
                  <a:pt x="3" y="8"/>
                  <a:pt x="0" y="7"/>
                </a:cubicBezTo>
                <a:cubicBezTo>
                  <a:pt x="1" y="2"/>
                  <a:pt x="3" y="0"/>
                  <a:pt x="8" y="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108">
            <a:extLst>
              <a:ext uri="{FF2B5EF4-FFF2-40B4-BE49-F238E27FC236}">
                <a16:creationId xmlns:a16="http://schemas.microsoft.com/office/drawing/2014/main" id="{D213F1DF-AEF3-40F9-A132-34FAB9C52B04}"/>
              </a:ext>
            </a:extLst>
          </p:cNvPr>
          <p:cNvSpPr>
            <a:spLocks/>
          </p:cNvSpPr>
          <p:nvPr/>
        </p:nvSpPr>
        <p:spPr bwMode="auto">
          <a:xfrm>
            <a:off x="4698713" y="1063145"/>
            <a:ext cx="15875" cy="11113"/>
          </a:xfrm>
          <a:custGeom>
            <a:avLst/>
            <a:gdLst>
              <a:gd name="T0" fmla="*/ 9 w 9"/>
              <a:gd name="T1" fmla="*/ 0 h 7"/>
              <a:gd name="T2" fmla="*/ 0 w 9"/>
              <a:gd name="T3" fmla="*/ 7 h 7"/>
              <a:gd name="T4" fmla="*/ 9 w 9"/>
              <a:gd name="T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7">
                <a:moveTo>
                  <a:pt x="9" y="0"/>
                </a:moveTo>
                <a:cubicBezTo>
                  <a:pt x="7" y="5"/>
                  <a:pt x="5" y="7"/>
                  <a:pt x="0" y="7"/>
                </a:cubicBezTo>
                <a:cubicBezTo>
                  <a:pt x="1" y="2"/>
                  <a:pt x="4" y="0"/>
                  <a:pt x="9" y="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Freeform 109">
            <a:extLst>
              <a:ext uri="{FF2B5EF4-FFF2-40B4-BE49-F238E27FC236}">
                <a16:creationId xmlns:a16="http://schemas.microsoft.com/office/drawing/2014/main" id="{ABC0B372-4301-4394-9D1C-9CC65CD99AEA}"/>
              </a:ext>
            </a:extLst>
          </p:cNvPr>
          <p:cNvSpPr>
            <a:spLocks/>
          </p:cNvSpPr>
          <p:nvPr/>
        </p:nvSpPr>
        <p:spPr bwMode="auto">
          <a:xfrm>
            <a:off x="7081551" y="1096483"/>
            <a:ext cx="12700" cy="12700"/>
          </a:xfrm>
          <a:custGeom>
            <a:avLst/>
            <a:gdLst>
              <a:gd name="T0" fmla="*/ 4 w 8"/>
              <a:gd name="T1" fmla="*/ 8 h 8"/>
              <a:gd name="T2" fmla="*/ 2 w 8"/>
              <a:gd name="T3" fmla="*/ 0 h 8"/>
              <a:gd name="T4" fmla="*/ 4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4" y="8"/>
                </a:moveTo>
                <a:cubicBezTo>
                  <a:pt x="1" y="6"/>
                  <a:pt x="0" y="3"/>
                  <a:pt x="2" y="0"/>
                </a:cubicBezTo>
                <a:cubicBezTo>
                  <a:pt x="6" y="2"/>
                  <a:pt x="8" y="4"/>
                  <a:pt x="4" y="8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10">
            <a:extLst>
              <a:ext uri="{FF2B5EF4-FFF2-40B4-BE49-F238E27FC236}">
                <a16:creationId xmlns:a16="http://schemas.microsoft.com/office/drawing/2014/main" id="{1E894286-403F-4D56-B439-EF5BF24D4634}"/>
              </a:ext>
            </a:extLst>
          </p:cNvPr>
          <p:cNvSpPr>
            <a:spLocks/>
          </p:cNvSpPr>
          <p:nvPr/>
        </p:nvSpPr>
        <p:spPr bwMode="auto">
          <a:xfrm>
            <a:off x="7119651" y="1310795"/>
            <a:ext cx="12700" cy="11113"/>
          </a:xfrm>
          <a:custGeom>
            <a:avLst/>
            <a:gdLst>
              <a:gd name="T0" fmla="*/ 4 w 8"/>
              <a:gd name="T1" fmla="*/ 7 h 7"/>
              <a:gd name="T2" fmla="*/ 2 w 8"/>
              <a:gd name="T3" fmla="*/ 0 h 7"/>
              <a:gd name="T4" fmla="*/ 4 w 8"/>
              <a:gd name="T5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7">
                <a:moveTo>
                  <a:pt x="4" y="7"/>
                </a:moveTo>
                <a:cubicBezTo>
                  <a:pt x="1" y="6"/>
                  <a:pt x="0" y="3"/>
                  <a:pt x="2" y="0"/>
                </a:cubicBezTo>
                <a:cubicBezTo>
                  <a:pt x="6" y="2"/>
                  <a:pt x="8" y="4"/>
                  <a:pt x="4" y="7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Freeform 111">
            <a:extLst>
              <a:ext uri="{FF2B5EF4-FFF2-40B4-BE49-F238E27FC236}">
                <a16:creationId xmlns:a16="http://schemas.microsoft.com/office/drawing/2014/main" id="{4BAF276C-7426-4C36-9171-368A5435253B}"/>
              </a:ext>
            </a:extLst>
          </p:cNvPr>
          <p:cNvSpPr>
            <a:spLocks noEditPoints="1"/>
          </p:cNvSpPr>
          <p:nvPr/>
        </p:nvSpPr>
        <p:spPr bwMode="auto">
          <a:xfrm>
            <a:off x="2623851" y="886933"/>
            <a:ext cx="4964113" cy="4805363"/>
          </a:xfrm>
          <a:custGeom>
            <a:avLst/>
            <a:gdLst>
              <a:gd name="T0" fmla="*/ 2707 w 3054"/>
              <a:gd name="T1" fmla="*/ 2177 h 2948"/>
              <a:gd name="T2" fmla="*/ 1474 w 3054"/>
              <a:gd name="T3" fmla="*/ 2901 h 2948"/>
              <a:gd name="T4" fmla="*/ 561 w 3054"/>
              <a:gd name="T5" fmla="*/ 2143 h 2948"/>
              <a:gd name="T6" fmla="*/ 481 w 3054"/>
              <a:gd name="T7" fmla="*/ 774 h 2948"/>
              <a:gd name="T8" fmla="*/ 2734 w 3054"/>
              <a:gd name="T9" fmla="*/ 315 h 2948"/>
              <a:gd name="T10" fmla="*/ 1466 w 3054"/>
              <a:gd name="T11" fmla="*/ 1443 h 2948"/>
              <a:gd name="T12" fmla="*/ 1569 w 3054"/>
              <a:gd name="T13" fmla="*/ 1516 h 2948"/>
              <a:gd name="T14" fmla="*/ 1672 w 3054"/>
              <a:gd name="T15" fmla="*/ 1908 h 2948"/>
              <a:gd name="T16" fmla="*/ 1811 w 3054"/>
              <a:gd name="T17" fmla="*/ 2016 h 2948"/>
              <a:gd name="T18" fmla="*/ 2019 w 3054"/>
              <a:gd name="T19" fmla="*/ 1808 h 2948"/>
              <a:gd name="T20" fmla="*/ 2215 w 3054"/>
              <a:gd name="T21" fmla="*/ 1816 h 2948"/>
              <a:gd name="T22" fmla="*/ 2673 w 3054"/>
              <a:gd name="T23" fmla="*/ 1413 h 2948"/>
              <a:gd name="T24" fmla="*/ 2279 w 3054"/>
              <a:gd name="T25" fmla="*/ 763 h 2948"/>
              <a:gd name="T26" fmla="*/ 2023 w 3054"/>
              <a:gd name="T27" fmla="*/ 563 h 2948"/>
              <a:gd name="T28" fmla="*/ 2283 w 3054"/>
              <a:gd name="T29" fmla="*/ 371 h 2948"/>
              <a:gd name="T30" fmla="*/ 2410 w 3054"/>
              <a:gd name="T31" fmla="*/ 392 h 2948"/>
              <a:gd name="T32" fmla="*/ 2067 w 3054"/>
              <a:gd name="T33" fmla="*/ 326 h 2948"/>
              <a:gd name="T34" fmla="*/ 1949 w 3054"/>
              <a:gd name="T35" fmla="*/ 251 h 2948"/>
              <a:gd name="T36" fmla="*/ 1330 w 3054"/>
              <a:gd name="T37" fmla="*/ 425 h 2948"/>
              <a:gd name="T38" fmla="*/ 1129 w 3054"/>
              <a:gd name="T39" fmla="*/ 520 h 2948"/>
              <a:gd name="T40" fmla="*/ 550 w 3054"/>
              <a:gd name="T41" fmla="*/ 1082 h 2948"/>
              <a:gd name="T42" fmla="*/ 232 w 3054"/>
              <a:gd name="T43" fmla="*/ 1654 h 2948"/>
              <a:gd name="T44" fmla="*/ 390 w 3054"/>
              <a:gd name="T45" fmla="*/ 1713 h 2948"/>
              <a:gd name="T46" fmla="*/ 797 w 3054"/>
              <a:gd name="T47" fmla="*/ 1765 h 2948"/>
              <a:gd name="T48" fmla="*/ 1076 w 3054"/>
              <a:gd name="T49" fmla="*/ 1830 h 2948"/>
              <a:gd name="T50" fmla="*/ 205 w 3054"/>
              <a:gd name="T51" fmla="*/ 1196 h 2948"/>
              <a:gd name="T52" fmla="*/ 142 w 3054"/>
              <a:gd name="T53" fmla="*/ 1478 h 2948"/>
              <a:gd name="T54" fmla="*/ 190 w 3054"/>
              <a:gd name="T55" fmla="*/ 1411 h 2948"/>
              <a:gd name="T56" fmla="*/ 945 w 3054"/>
              <a:gd name="T57" fmla="*/ 519 h 2948"/>
              <a:gd name="T58" fmla="*/ 346 w 3054"/>
              <a:gd name="T59" fmla="*/ 1020 h 2948"/>
              <a:gd name="T60" fmla="*/ 340 w 3054"/>
              <a:gd name="T61" fmla="*/ 2044 h 2948"/>
              <a:gd name="T62" fmla="*/ 2101 w 3054"/>
              <a:gd name="T63" fmla="*/ 2748 h 2948"/>
              <a:gd name="T64" fmla="*/ 2135 w 3054"/>
              <a:gd name="T65" fmla="*/ 2674 h 2948"/>
              <a:gd name="T66" fmla="*/ 2358 w 3054"/>
              <a:gd name="T67" fmla="*/ 2296 h 2948"/>
              <a:gd name="T68" fmla="*/ 2323 w 3054"/>
              <a:gd name="T69" fmla="*/ 2004 h 2948"/>
              <a:gd name="T70" fmla="*/ 2040 w 3054"/>
              <a:gd name="T71" fmla="*/ 2380 h 2948"/>
              <a:gd name="T72" fmla="*/ 1402 w 3054"/>
              <a:gd name="T73" fmla="*/ 353 h 2948"/>
              <a:gd name="T74" fmla="*/ 1273 w 3054"/>
              <a:gd name="T75" fmla="*/ 252 h 2948"/>
              <a:gd name="T76" fmla="*/ 637 w 3054"/>
              <a:gd name="T77" fmla="*/ 1916 h 2948"/>
              <a:gd name="T78" fmla="*/ 1101 w 3054"/>
              <a:gd name="T79" fmla="*/ 2408 h 2948"/>
              <a:gd name="T80" fmla="*/ 748 w 3054"/>
              <a:gd name="T81" fmla="*/ 2057 h 2948"/>
              <a:gd name="T82" fmla="*/ 2661 w 3054"/>
              <a:gd name="T83" fmla="*/ 1664 h 2948"/>
              <a:gd name="T84" fmla="*/ 1205 w 3054"/>
              <a:gd name="T85" fmla="*/ 2491 h 2948"/>
              <a:gd name="T86" fmla="*/ 956 w 3054"/>
              <a:gd name="T87" fmla="*/ 2722 h 2948"/>
              <a:gd name="T88" fmla="*/ 1377 w 3054"/>
              <a:gd name="T89" fmla="*/ 2620 h 2948"/>
              <a:gd name="T90" fmla="*/ 993 w 3054"/>
              <a:gd name="T91" fmla="*/ 2172 h 2948"/>
              <a:gd name="T92" fmla="*/ 1267 w 3054"/>
              <a:gd name="T93" fmla="*/ 2094 h 2948"/>
              <a:gd name="T94" fmla="*/ 1097 w 3054"/>
              <a:gd name="T95" fmla="*/ 2132 h 2948"/>
              <a:gd name="T96" fmla="*/ 1036 w 3054"/>
              <a:gd name="T97" fmla="*/ 2028 h 2948"/>
              <a:gd name="T98" fmla="*/ 1749 w 3054"/>
              <a:gd name="T99" fmla="*/ 2120 h 2948"/>
              <a:gd name="T100" fmla="*/ 1874 w 3054"/>
              <a:gd name="T101" fmla="*/ 2364 h 2948"/>
              <a:gd name="T102" fmla="*/ 2460 w 3054"/>
              <a:gd name="T103" fmla="*/ 2012 h 2948"/>
              <a:gd name="T104" fmla="*/ 2555 w 3054"/>
              <a:gd name="T105" fmla="*/ 2470 h 2948"/>
              <a:gd name="T106" fmla="*/ 1653 w 3054"/>
              <a:gd name="T107" fmla="*/ 2430 h 2948"/>
              <a:gd name="T108" fmla="*/ 2544 w 3054"/>
              <a:gd name="T109" fmla="*/ 78 h 2948"/>
              <a:gd name="T110" fmla="*/ 1497 w 3054"/>
              <a:gd name="T111" fmla="*/ 273 h 2948"/>
              <a:gd name="T112" fmla="*/ 938 w 3054"/>
              <a:gd name="T113" fmla="*/ 2541 h 2948"/>
              <a:gd name="T114" fmla="*/ 775 w 3054"/>
              <a:gd name="T115" fmla="*/ 1831 h 2948"/>
              <a:gd name="T116" fmla="*/ 1064 w 3054"/>
              <a:gd name="T117" fmla="*/ 2512 h 2948"/>
              <a:gd name="T118" fmla="*/ 1271 w 3054"/>
              <a:gd name="T119" fmla="*/ 2330 h 2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054" h="2948">
                <a:moveTo>
                  <a:pt x="2849" y="589"/>
                </a:moveTo>
                <a:cubicBezTo>
                  <a:pt x="2840" y="640"/>
                  <a:pt x="2834" y="691"/>
                  <a:pt x="2819" y="741"/>
                </a:cubicBezTo>
                <a:cubicBezTo>
                  <a:pt x="2807" y="779"/>
                  <a:pt x="2789" y="817"/>
                  <a:pt x="2793" y="859"/>
                </a:cubicBezTo>
                <a:cubicBezTo>
                  <a:pt x="2800" y="931"/>
                  <a:pt x="2795" y="1004"/>
                  <a:pt x="2797" y="1076"/>
                </a:cubicBezTo>
                <a:cubicBezTo>
                  <a:pt x="2797" y="1089"/>
                  <a:pt x="2801" y="1094"/>
                  <a:pt x="2814" y="1098"/>
                </a:cubicBezTo>
                <a:cubicBezTo>
                  <a:pt x="2873" y="1111"/>
                  <a:pt x="2933" y="1124"/>
                  <a:pt x="2994" y="1128"/>
                </a:cubicBezTo>
                <a:cubicBezTo>
                  <a:pt x="3002" y="1129"/>
                  <a:pt x="3011" y="1132"/>
                  <a:pt x="3019" y="1132"/>
                </a:cubicBezTo>
                <a:cubicBezTo>
                  <a:pt x="3053" y="1134"/>
                  <a:pt x="3054" y="1134"/>
                  <a:pt x="3042" y="1165"/>
                </a:cubicBezTo>
                <a:cubicBezTo>
                  <a:pt x="3015" y="1236"/>
                  <a:pt x="2979" y="1302"/>
                  <a:pt x="2928" y="1359"/>
                </a:cubicBezTo>
                <a:cubicBezTo>
                  <a:pt x="2888" y="1404"/>
                  <a:pt x="2844" y="1442"/>
                  <a:pt x="2790" y="1469"/>
                </a:cubicBezTo>
                <a:cubicBezTo>
                  <a:pt x="2761" y="1483"/>
                  <a:pt x="2761" y="1510"/>
                  <a:pt x="2757" y="1536"/>
                </a:cubicBezTo>
                <a:cubicBezTo>
                  <a:pt x="2749" y="1593"/>
                  <a:pt x="2739" y="1650"/>
                  <a:pt x="2728" y="1706"/>
                </a:cubicBezTo>
                <a:cubicBezTo>
                  <a:pt x="2718" y="1754"/>
                  <a:pt x="2708" y="1801"/>
                  <a:pt x="2695" y="1848"/>
                </a:cubicBezTo>
                <a:cubicBezTo>
                  <a:pt x="2688" y="1871"/>
                  <a:pt x="2696" y="1894"/>
                  <a:pt x="2698" y="1917"/>
                </a:cubicBezTo>
                <a:cubicBezTo>
                  <a:pt x="2706" y="1973"/>
                  <a:pt x="2712" y="2030"/>
                  <a:pt x="2717" y="2086"/>
                </a:cubicBezTo>
                <a:cubicBezTo>
                  <a:pt x="2719" y="2111"/>
                  <a:pt x="2724" y="2136"/>
                  <a:pt x="2727" y="2161"/>
                </a:cubicBezTo>
                <a:cubicBezTo>
                  <a:pt x="2728" y="2168"/>
                  <a:pt x="2731" y="2176"/>
                  <a:pt x="2724" y="2181"/>
                </a:cubicBezTo>
                <a:cubicBezTo>
                  <a:pt x="2717" y="2187"/>
                  <a:pt x="2712" y="2180"/>
                  <a:pt x="2707" y="2177"/>
                </a:cubicBezTo>
                <a:cubicBezTo>
                  <a:pt x="2682" y="2161"/>
                  <a:pt x="2656" y="2148"/>
                  <a:pt x="2633" y="2129"/>
                </a:cubicBezTo>
                <a:cubicBezTo>
                  <a:pt x="2626" y="2124"/>
                  <a:pt x="2619" y="2120"/>
                  <a:pt x="2613" y="2129"/>
                </a:cubicBezTo>
                <a:cubicBezTo>
                  <a:pt x="2606" y="2139"/>
                  <a:pt x="2614" y="2144"/>
                  <a:pt x="2621" y="2148"/>
                </a:cubicBezTo>
                <a:cubicBezTo>
                  <a:pt x="2648" y="2166"/>
                  <a:pt x="2673" y="2188"/>
                  <a:pt x="2702" y="2202"/>
                </a:cubicBezTo>
                <a:cubicBezTo>
                  <a:pt x="2749" y="2223"/>
                  <a:pt x="2755" y="2264"/>
                  <a:pt x="2761" y="2307"/>
                </a:cubicBezTo>
                <a:cubicBezTo>
                  <a:pt x="2766" y="2347"/>
                  <a:pt x="2771" y="2387"/>
                  <a:pt x="2776" y="2427"/>
                </a:cubicBezTo>
                <a:cubicBezTo>
                  <a:pt x="2783" y="2496"/>
                  <a:pt x="2756" y="2554"/>
                  <a:pt x="2679" y="2574"/>
                </a:cubicBezTo>
                <a:cubicBezTo>
                  <a:pt x="2619" y="2590"/>
                  <a:pt x="2559" y="2604"/>
                  <a:pt x="2499" y="2620"/>
                </a:cubicBezTo>
                <a:cubicBezTo>
                  <a:pt x="2481" y="2625"/>
                  <a:pt x="2462" y="2625"/>
                  <a:pt x="2444" y="2624"/>
                </a:cubicBezTo>
                <a:cubicBezTo>
                  <a:pt x="2428" y="2623"/>
                  <a:pt x="2419" y="2629"/>
                  <a:pt x="2413" y="2643"/>
                </a:cubicBezTo>
                <a:cubicBezTo>
                  <a:pt x="2399" y="2676"/>
                  <a:pt x="2385" y="2709"/>
                  <a:pt x="2370" y="2742"/>
                </a:cubicBezTo>
                <a:cubicBezTo>
                  <a:pt x="2346" y="2792"/>
                  <a:pt x="2322" y="2843"/>
                  <a:pt x="2298" y="2893"/>
                </a:cubicBezTo>
                <a:cubicBezTo>
                  <a:pt x="2296" y="2898"/>
                  <a:pt x="2294" y="2903"/>
                  <a:pt x="2291" y="2907"/>
                </a:cubicBezTo>
                <a:cubicBezTo>
                  <a:pt x="2274" y="2948"/>
                  <a:pt x="2274" y="2948"/>
                  <a:pt x="2230" y="2938"/>
                </a:cubicBezTo>
                <a:cubicBezTo>
                  <a:pt x="2100" y="2907"/>
                  <a:pt x="1973" y="2865"/>
                  <a:pt x="1847" y="2822"/>
                </a:cubicBezTo>
                <a:cubicBezTo>
                  <a:pt x="1818" y="2812"/>
                  <a:pt x="1792" y="2815"/>
                  <a:pt x="1764" y="2824"/>
                </a:cubicBezTo>
                <a:cubicBezTo>
                  <a:pt x="1719" y="2838"/>
                  <a:pt x="1673" y="2849"/>
                  <a:pt x="1628" y="2861"/>
                </a:cubicBezTo>
                <a:cubicBezTo>
                  <a:pt x="1576" y="2874"/>
                  <a:pt x="1525" y="2888"/>
                  <a:pt x="1474" y="2901"/>
                </a:cubicBezTo>
                <a:cubicBezTo>
                  <a:pt x="1462" y="2904"/>
                  <a:pt x="1451" y="2907"/>
                  <a:pt x="1439" y="2910"/>
                </a:cubicBezTo>
                <a:cubicBezTo>
                  <a:pt x="1424" y="2915"/>
                  <a:pt x="1416" y="2908"/>
                  <a:pt x="1414" y="2894"/>
                </a:cubicBezTo>
                <a:cubicBezTo>
                  <a:pt x="1405" y="2852"/>
                  <a:pt x="1403" y="2810"/>
                  <a:pt x="1397" y="2768"/>
                </a:cubicBezTo>
                <a:cubicBezTo>
                  <a:pt x="1394" y="2746"/>
                  <a:pt x="1392" y="2723"/>
                  <a:pt x="1389" y="2701"/>
                </a:cubicBezTo>
                <a:cubicBezTo>
                  <a:pt x="1387" y="2687"/>
                  <a:pt x="1374" y="2690"/>
                  <a:pt x="1367" y="2694"/>
                </a:cubicBezTo>
                <a:cubicBezTo>
                  <a:pt x="1330" y="2716"/>
                  <a:pt x="1289" y="2713"/>
                  <a:pt x="1249" y="2715"/>
                </a:cubicBezTo>
                <a:cubicBezTo>
                  <a:pt x="1194" y="2718"/>
                  <a:pt x="1139" y="2722"/>
                  <a:pt x="1085" y="2732"/>
                </a:cubicBezTo>
                <a:cubicBezTo>
                  <a:pt x="1048" y="2739"/>
                  <a:pt x="1014" y="2756"/>
                  <a:pt x="981" y="2775"/>
                </a:cubicBezTo>
                <a:cubicBezTo>
                  <a:pt x="948" y="2795"/>
                  <a:pt x="929" y="2775"/>
                  <a:pt x="916" y="2752"/>
                </a:cubicBezTo>
                <a:cubicBezTo>
                  <a:pt x="898" y="2722"/>
                  <a:pt x="900" y="2687"/>
                  <a:pt x="898" y="2653"/>
                </a:cubicBezTo>
                <a:cubicBezTo>
                  <a:pt x="897" y="2643"/>
                  <a:pt x="897" y="2635"/>
                  <a:pt x="885" y="2628"/>
                </a:cubicBezTo>
                <a:cubicBezTo>
                  <a:pt x="862" y="2614"/>
                  <a:pt x="855" y="2589"/>
                  <a:pt x="865" y="2561"/>
                </a:cubicBezTo>
                <a:cubicBezTo>
                  <a:pt x="870" y="2546"/>
                  <a:pt x="869" y="2533"/>
                  <a:pt x="864" y="2519"/>
                </a:cubicBezTo>
                <a:cubicBezTo>
                  <a:pt x="843" y="2459"/>
                  <a:pt x="838" y="2398"/>
                  <a:pt x="852" y="2336"/>
                </a:cubicBezTo>
                <a:cubicBezTo>
                  <a:pt x="855" y="2326"/>
                  <a:pt x="855" y="2316"/>
                  <a:pt x="844" y="2310"/>
                </a:cubicBezTo>
                <a:cubicBezTo>
                  <a:pt x="793" y="2276"/>
                  <a:pt x="749" y="2231"/>
                  <a:pt x="695" y="2201"/>
                </a:cubicBezTo>
                <a:cubicBezTo>
                  <a:pt x="657" y="2179"/>
                  <a:pt x="617" y="2162"/>
                  <a:pt x="578" y="2142"/>
                </a:cubicBezTo>
                <a:cubicBezTo>
                  <a:pt x="572" y="2139"/>
                  <a:pt x="566" y="2138"/>
                  <a:pt x="561" y="2143"/>
                </a:cubicBezTo>
                <a:cubicBezTo>
                  <a:pt x="555" y="2149"/>
                  <a:pt x="561" y="2154"/>
                  <a:pt x="562" y="2159"/>
                </a:cubicBezTo>
                <a:cubicBezTo>
                  <a:pt x="573" y="2193"/>
                  <a:pt x="588" y="2224"/>
                  <a:pt x="603" y="2256"/>
                </a:cubicBezTo>
                <a:cubicBezTo>
                  <a:pt x="609" y="2269"/>
                  <a:pt x="607" y="2273"/>
                  <a:pt x="593" y="2272"/>
                </a:cubicBezTo>
                <a:cubicBezTo>
                  <a:pt x="570" y="2270"/>
                  <a:pt x="549" y="2262"/>
                  <a:pt x="529" y="2253"/>
                </a:cubicBezTo>
                <a:cubicBezTo>
                  <a:pt x="482" y="2234"/>
                  <a:pt x="440" y="2207"/>
                  <a:pt x="405" y="2170"/>
                </a:cubicBezTo>
                <a:cubicBezTo>
                  <a:pt x="385" y="2148"/>
                  <a:pt x="362" y="2132"/>
                  <a:pt x="337" y="2117"/>
                </a:cubicBezTo>
                <a:cubicBezTo>
                  <a:pt x="288" y="2089"/>
                  <a:pt x="247" y="2053"/>
                  <a:pt x="213" y="2009"/>
                </a:cubicBezTo>
                <a:cubicBezTo>
                  <a:pt x="195" y="1985"/>
                  <a:pt x="174" y="1963"/>
                  <a:pt x="149" y="1946"/>
                </a:cubicBezTo>
                <a:cubicBezTo>
                  <a:pt x="123" y="1928"/>
                  <a:pt x="108" y="1909"/>
                  <a:pt x="111" y="1871"/>
                </a:cubicBezTo>
                <a:cubicBezTo>
                  <a:pt x="118" y="1800"/>
                  <a:pt x="138" y="1733"/>
                  <a:pt x="165" y="1668"/>
                </a:cubicBezTo>
                <a:cubicBezTo>
                  <a:pt x="170" y="1659"/>
                  <a:pt x="169" y="1651"/>
                  <a:pt x="164" y="1642"/>
                </a:cubicBezTo>
                <a:cubicBezTo>
                  <a:pt x="154" y="1622"/>
                  <a:pt x="138" y="1606"/>
                  <a:pt x="126" y="1589"/>
                </a:cubicBezTo>
                <a:cubicBezTo>
                  <a:pt x="82" y="1525"/>
                  <a:pt x="46" y="1457"/>
                  <a:pt x="7" y="1390"/>
                </a:cubicBezTo>
                <a:cubicBezTo>
                  <a:pt x="0" y="1378"/>
                  <a:pt x="0" y="1366"/>
                  <a:pt x="8" y="1353"/>
                </a:cubicBezTo>
                <a:cubicBezTo>
                  <a:pt x="51" y="1290"/>
                  <a:pt x="93" y="1226"/>
                  <a:pt x="138" y="1164"/>
                </a:cubicBezTo>
                <a:cubicBezTo>
                  <a:pt x="178" y="1111"/>
                  <a:pt x="219" y="1059"/>
                  <a:pt x="261" y="1008"/>
                </a:cubicBezTo>
                <a:cubicBezTo>
                  <a:pt x="284" y="980"/>
                  <a:pt x="309" y="953"/>
                  <a:pt x="333" y="926"/>
                </a:cubicBezTo>
                <a:cubicBezTo>
                  <a:pt x="380" y="873"/>
                  <a:pt x="431" y="824"/>
                  <a:pt x="481" y="774"/>
                </a:cubicBezTo>
                <a:cubicBezTo>
                  <a:pt x="545" y="710"/>
                  <a:pt x="616" y="655"/>
                  <a:pt x="687" y="599"/>
                </a:cubicBezTo>
                <a:cubicBezTo>
                  <a:pt x="789" y="517"/>
                  <a:pt x="902" y="451"/>
                  <a:pt x="1015" y="385"/>
                </a:cubicBezTo>
                <a:cubicBezTo>
                  <a:pt x="1032" y="376"/>
                  <a:pt x="1050" y="369"/>
                  <a:pt x="1067" y="360"/>
                </a:cubicBezTo>
                <a:cubicBezTo>
                  <a:pt x="1093" y="346"/>
                  <a:pt x="1116" y="328"/>
                  <a:pt x="1136" y="307"/>
                </a:cubicBezTo>
                <a:cubicBezTo>
                  <a:pt x="1190" y="252"/>
                  <a:pt x="1243" y="197"/>
                  <a:pt x="1305" y="151"/>
                </a:cubicBezTo>
                <a:cubicBezTo>
                  <a:pt x="1347" y="120"/>
                  <a:pt x="1390" y="88"/>
                  <a:pt x="1445" y="79"/>
                </a:cubicBezTo>
                <a:cubicBezTo>
                  <a:pt x="1464" y="76"/>
                  <a:pt x="1468" y="80"/>
                  <a:pt x="1469" y="99"/>
                </a:cubicBezTo>
                <a:cubicBezTo>
                  <a:pt x="1469" y="119"/>
                  <a:pt x="1468" y="138"/>
                  <a:pt x="1469" y="157"/>
                </a:cubicBezTo>
                <a:cubicBezTo>
                  <a:pt x="1470" y="179"/>
                  <a:pt x="1474" y="182"/>
                  <a:pt x="1494" y="177"/>
                </a:cubicBezTo>
                <a:cubicBezTo>
                  <a:pt x="1547" y="162"/>
                  <a:pt x="1599" y="147"/>
                  <a:pt x="1651" y="132"/>
                </a:cubicBezTo>
                <a:cubicBezTo>
                  <a:pt x="1747" y="106"/>
                  <a:pt x="1843" y="85"/>
                  <a:pt x="1940" y="68"/>
                </a:cubicBezTo>
                <a:cubicBezTo>
                  <a:pt x="2004" y="56"/>
                  <a:pt x="2068" y="46"/>
                  <a:pt x="2132" y="38"/>
                </a:cubicBezTo>
                <a:cubicBezTo>
                  <a:pt x="2174" y="33"/>
                  <a:pt x="2215" y="26"/>
                  <a:pt x="2257" y="24"/>
                </a:cubicBezTo>
                <a:cubicBezTo>
                  <a:pt x="2314" y="20"/>
                  <a:pt x="2370" y="14"/>
                  <a:pt x="2427" y="9"/>
                </a:cubicBezTo>
                <a:cubicBezTo>
                  <a:pt x="2457" y="6"/>
                  <a:pt x="2487" y="8"/>
                  <a:pt x="2517" y="5"/>
                </a:cubicBezTo>
                <a:cubicBezTo>
                  <a:pt x="2561" y="1"/>
                  <a:pt x="2607" y="2"/>
                  <a:pt x="2652" y="0"/>
                </a:cubicBezTo>
                <a:cubicBezTo>
                  <a:pt x="2667" y="0"/>
                  <a:pt x="2675" y="5"/>
                  <a:pt x="2678" y="21"/>
                </a:cubicBezTo>
                <a:cubicBezTo>
                  <a:pt x="2697" y="119"/>
                  <a:pt x="2718" y="216"/>
                  <a:pt x="2734" y="315"/>
                </a:cubicBezTo>
                <a:cubicBezTo>
                  <a:pt x="2742" y="366"/>
                  <a:pt x="2748" y="416"/>
                  <a:pt x="2758" y="466"/>
                </a:cubicBezTo>
                <a:cubicBezTo>
                  <a:pt x="2763" y="497"/>
                  <a:pt x="2766" y="528"/>
                  <a:pt x="2768" y="559"/>
                </a:cubicBezTo>
                <a:cubicBezTo>
                  <a:pt x="2769" y="572"/>
                  <a:pt x="2774" y="576"/>
                  <a:pt x="2787" y="577"/>
                </a:cubicBezTo>
                <a:cubicBezTo>
                  <a:pt x="2801" y="577"/>
                  <a:pt x="2815" y="575"/>
                  <a:pt x="2828" y="571"/>
                </a:cubicBezTo>
                <a:cubicBezTo>
                  <a:pt x="2846" y="566"/>
                  <a:pt x="2852" y="571"/>
                  <a:pt x="2849" y="589"/>
                </a:cubicBezTo>
                <a:close/>
                <a:moveTo>
                  <a:pt x="1662" y="2078"/>
                </a:moveTo>
                <a:cubicBezTo>
                  <a:pt x="1662" y="2077"/>
                  <a:pt x="1662" y="2077"/>
                  <a:pt x="1662" y="2077"/>
                </a:cubicBezTo>
                <a:cubicBezTo>
                  <a:pt x="1663" y="2077"/>
                  <a:pt x="1663" y="2077"/>
                  <a:pt x="1663" y="2077"/>
                </a:cubicBezTo>
                <a:cubicBezTo>
                  <a:pt x="1671" y="2073"/>
                  <a:pt x="1670" y="2069"/>
                  <a:pt x="1664" y="2064"/>
                </a:cubicBezTo>
                <a:cubicBezTo>
                  <a:pt x="1663" y="2059"/>
                  <a:pt x="1661" y="2055"/>
                  <a:pt x="1660" y="2050"/>
                </a:cubicBezTo>
                <a:cubicBezTo>
                  <a:pt x="1661" y="2045"/>
                  <a:pt x="1660" y="2042"/>
                  <a:pt x="1656" y="2040"/>
                </a:cubicBezTo>
                <a:cubicBezTo>
                  <a:pt x="1654" y="2034"/>
                  <a:pt x="1653" y="2028"/>
                  <a:pt x="1651" y="2022"/>
                </a:cubicBezTo>
                <a:cubicBezTo>
                  <a:pt x="1653" y="2018"/>
                  <a:pt x="1653" y="2014"/>
                  <a:pt x="1648" y="2012"/>
                </a:cubicBezTo>
                <a:cubicBezTo>
                  <a:pt x="1640" y="1992"/>
                  <a:pt x="1633" y="1972"/>
                  <a:pt x="1624" y="1952"/>
                </a:cubicBezTo>
                <a:cubicBezTo>
                  <a:pt x="1580" y="1855"/>
                  <a:pt x="1516" y="1772"/>
                  <a:pt x="1440" y="1697"/>
                </a:cubicBezTo>
                <a:cubicBezTo>
                  <a:pt x="1417" y="1673"/>
                  <a:pt x="1393" y="1650"/>
                  <a:pt x="1369" y="1627"/>
                </a:cubicBezTo>
                <a:cubicBezTo>
                  <a:pt x="1360" y="1619"/>
                  <a:pt x="1358" y="1613"/>
                  <a:pt x="1367" y="1604"/>
                </a:cubicBezTo>
                <a:cubicBezTo>
                  <a:pt x="1413" y="1558"/>
                  <a:pt x="1440" y="1501"/>
                  <a:pt x="1466" y="1443"/>
                </a:cubicBezTo>
                <a:cubicBezTo>
                  <a:pt x="1499" y="1372"/>
                  <a:pt x="1517" y="1294"/>
                  <a:pt x="1544" y="1220"/>
                </a:cubicBezTo>
                <a:cubicBezTo>
                  <a:pt x="1548" y="1219"/>
                  <a:pt x="1550" y="1216"/>
                  <a:pt x="1545" y="1212"/>
                </a:cubicBezTo>
                <a:cubicBezTo>
                  <a:pt x="1546" y="1210"/>
                  <a:pt x="1547" y="1207"/>
                  <a:pt x="1547" y="1204"/>
                </a:cubicBezTo>
                <a:cubicBezTo>
                  <a:pt x="1555" y="1192"/>
                  <a:pt x="1560" y="1179"/>
                  <a:pt x="1558" y="1164"/>
                </a:cubicBezTo>
                <a:cubicBezTo>
                  <a:pt x="1558" y="1162"/>
                  <a:pt x="1559" y="1159"/>
                  <a:pt x="1560" y="1156"/>
                </a:cubicBezTo>
                <a:cubicBezTo>
                  <a:pt x="1576" y="1131"/>
                  <a:pt x="1576" y="1102"/>
                  <a:pt x="1578" y="1073"/>
                </a:cubicBezTo>
                <a:cubicBezTo>
                  <a:pt x="1582" y="1057"/>
                  <a:pt x="1585" y="1040"/>
                  <a:pt x="1588" y="1024"/>
                </a:cubicBezTo>
                <a:cubicBezTo>
                  <a:pt x="1598" y="1022"/>
                  <a:pt x="1611" y="1012"/>
                  <a:pt x="1613" y="1031"/>
                </a:cubicBezTo>
                <a:cubicBezTo>
                  <a:pt x="1617" y="1069"/>
                  <a:pt x="1626" y="1106"/>
                  <a:pt x="1626" y="1145"/>
                </a:cubicBezTo>
                <a:cubicBezTo>
                  <a:pt x="1625" y="1187"/>
                  <a:pt x="1625" y="1229"/>
                  <a:pt x="1619" y="1272"/>
                </a:cubicBezTo>
                <a:cubicBezTo>
                  <a:pt x="1616" y="1287"/>
                  <a:pt x="1608" y="1304"/>
                  <a:pt x="1616" y="1320"/>
                </a:cubicBezTo>
                <a:cubicBezTo>
                  <a:pt x="1616" y="1322"/>
                  <a:pt x="1616" y="1325"/>
                  <a:pt x="1615" y="1328"/>
                </a:cubicBezTo>
                <a:cubicBezTo>
                  <a:pt x="1607" y="1332"/>
                  <a:pt x="1608" y="1338"/>
                  <a:pt x="1613" y="1344"/>
                </a:cubicBezTo>
                <a:cubicBezTo>
                  <a:pt x="1612" y="1347"/>
                  <a:pt x="1612" y="1349"/>
                  <a:pt x="1611" y="1352"/>
                </a:cubicBezTo>
                <a:cubicBezTo>
                  <a:pt x="1605" y="1354"/>
                  <a:pt x="1603" y="1358"/>
                  <a:pt x="1608" y="1364"/>
                </a:cubicBezTo>
                <a:cubicBezTo>
                  <a:pt x="1608" y="1366"/>
                  <a:pt x="1607" y="1369"/>
                  <a:pt x="1607" y="1372"/>
                </a:cubicBezTo>
                <a:cubicBezTo>
                  <a:pt x="1592" y="1396"/>
                  <a:pt x="1590" y="1425"/>
                  <a:pt x="1582" y="1452"/>
                </a:cubicBezTo>
                <a:cubicBezTo>
                  <a:pt x="1577" y="1473"/>
                  <a:pt x="1566" y="1493"/>
                  <a:pt x="1569" y="1516"/>
                </a:cubicBezTo>
                <a:cubicBezTo>
                  <a:pt x="1568" y="1518"/>
                  <a:pt x="1567" y="1521"/>
                  <a:pt x="1567" y="1524"/>
                </a:cubicBezTo>
                <a:cubicBezTo>
                  <a:pt x="1555" y="1541"/>
                  <a:pt x="1549" y="1559"/>
                  <a:pt x="1548" y="1580"/>
                </a:cubicBezTo>
                <a:cubicBezTo>
                  <a:pt x="1547" y="1589"/>
                  <a:pt x="1553" y="1596"/>
                  <a:pt x="1557" y="1603"/>
                </a:cubicBezTo>
                <a:cubicBezTo>
                  <a:pt x="1567" y="1621"/>
                  <a:pt x="1578" y="1639"/>
                  <a:pt x="1589" y="1656"/>
                </a:cubicBezTo>
                <a:cubicBezTo>
                  <a:pt x="1588" y="1662"/>
                  <a:pt x="1591" y="1666"/>
                  <a:pt x="1596" y="1668"/>
                </a:cubicBezTo>
                <a:cubicBezTo>
                  <a:pt x="1604" y="1685"/>
                  <a:pt x="1613" y="1703"/>
                  <a:pt x="1621" y="1720"/>
                </a:cubicBezTo>
                <a:cubicBezTo>
                  <a:pt x="1620" y="1724"/>
                  <a:pt x="1621" y="1727"/>
                  <a:pt x="1625" y="1728"/>
                </a:cubicBezTo>
                <a:cubicBezTo>
                  <a:pt x="1627" y="1732"/>
                  <a:pt x="1628" y="1736"/>
                  <a:pt x="1629" y="1739"/>
                </a:cubicBezTo>
                <a:cubicBezTo>
                  <a:pt x="1629" y="1748"/>
                  <a:pt x="1631" y="1755"/>
                  <a:pt x="1637" y="1760"/>
                </a:cubicBezTo>
                <a:cubicBezTo>
                  <a:pt x="1642" y="1780"/>
                  <a:pt x="1655" y="1799"/>
                  <a:pt x="1656" y="1820"/>
                </a:cubicBezTo>
                <a:cubicBezTo>
                  <a:pt x="1652" y="1825"/>
                  <a:pt x="1654" y="1827"/>
                  <a:pt x="1659" y="1828"/>
                </a:cubicBezTo>
                <a:cubicBezTo>
                  <a:pt x="1660" y="1831"/>
                  <a:pt x="1660" y="1834"/>
                  <a:pt x="1661" y="1836"/>
                </a:cubicBezTo>
                <a:cubicBezTo>
                  <a:pt x="1656" y="1840"/>
                  <a:pt x="1658" y="1843"/>
                  <a:pt x="1662" y="1844"/>
                </a:cubicBezTo>
                <a:cubicBezTo>
                  <a:pt x="1663" y="1848"/>
                  <a:pt x="1664" y="1852"/>
                  <a:pt x="1664" y="1856"/>
                </a:cubicBezTo>
                <a:cubicBezTo>
                  <a:pt x="1660" y="1861"/>
                  <a:pt x="1660" y="1865"/>
                  <a:pt x="1666" y="1868"/>
                </a:cubicBezTo>
                <a:cubicBezTo>
                  <a:pt x="1667" y="1872"/>
                  <a:pt x="1668" y="1876"/>
                  <a:pt x="1668" y="1880"/>
                </a:cubicBezTo>
                <a:cubicBezTo>
                  <a:pt x="1663" y="1885"/>
                  <a:pt x="1664" y="1889"/>
                  <a:pt x="1670" y="1892"/>
                </a:cubicBezTo>
                <a:cubicBezTo>
                  <a:pt x="1671" y="1898"/>
                  <a:pt x="1671" y="1903"/>
                  <a:pt x="1672" y="1908"/>
                </a:cubicBezTo>
                <a:cubicBezTo>
                  <a:pt x="1668" y="1915"/>
                  <a:pt x="1667" y="1922"/>
                  <a:pt x="1674" y="1928"/>
                </a:cubicBezTo>
                <a:cubicBezTo>
                  <a:pt x="1675" y="1935"/>
                  <a:pt x="1675" y="1942"/>
                  <a:pt x="1676" y="1948"/>
                </a:cubicBezTo>
                <a:cubicBezTo>
                  <a:pt x="1672" y="1966"/>
                  <a:pt x="1670" y="1983"/>
                  <a:pt x="1678" y="2000"/>
                </a:cubicBezTo>
                <a:cubicBezTo>
                  <a:pt x="1678" y="2004"/>
                  <a:pt x="1678" y="2008"/>
                  <a:pt x="1678" y="2012"/>
                </a:cubicBezTo>
                <a:cubicBezTo>
                  <a:pt x="1669" y="2024"/>
                  <a:pt x="1675" y="2037"/>
                  <a:pt x="1674" y="2050"/>
                </a:cubicBezTo>
                <a:cubicBezTo>
                  <a:pt x="1673" y="2058"/>
                  <a:pt x="1669" y="2069"/>
                  <a:pt x="1679" y="2074"/>
                </a:cubicBezTo>
                <a:cubicBezTo>
                  <a:pt x="1688" y="2078"/>
                  <a:pt x="1698" y="2074"/>
                  <a:pt x="1705" y="2067"/>
                </a:cubicBezTo>
                <a:cubicBezTo>
                  <a:pt x="1708" y="2066"/>
                  <a:pt x="1711" y="2065"/>
                  <a:pt x="1713" y="2065"/>
                </a:cubicBezTo>
                <a:cubicBezTo>
                  <a:pt x="1736" y="2066"/>
                  <a:pt x="1757" y="2057"/>
                  <a:pt x="1778" y="2051"/>
                </a:cubicBezTo>
                <a:cubicBezTo>
                  <a:pt x="1778" y="2051"/>
                  <a:pt x="1778" y="2051"/>
                  <a:pt x="1778" y="2051"/>
                </a:cubicBezTo>
                <a:cubicBezTo>
                  <a:pt x="1779" y="2067"/>
                  <a:pt x="1788" y="2080"/>
                  <a:pt x="1790" y="2096"/>
                </a:cubicBezTo>
                <a:cubicBezTo>
                  <a:pt x="1791" y="2101"/>
                  <a:pt x="1795" y="2104"/>
                  <a:pt x="1800" y="2103"/>
                </a:cubicBezTo>
                <a:cubicBezTo>
                  <a:pt x="1806" y="2101"/>
                  <a:pt x="1806" y="2097"/>
                  <a:pt x="1802" y="2092"/>
                </a:cubicBezTo>
                <a:cubicBezTo>
                  <a:pt x="1803" y="2088"/>
                  <a:pt x="1803" y="2084"/>
                  <a:pt x="1803" y="2080"/>
                </a:cubicBezTo>
                <a:cubicBezTo>
                  <a:pt x="1811" y="2076"/>
                  <a:pt x="1811" y="2070"/>
                  <a:pt x="1806" y="2064"/>
                </a:cubicBezTo>
                <a:cubicBezTo>
                  <a:pt x="1806" y="2059"/>
                  <a:pt x="1807" y="2054"/>
                  <a:pt x="1807" y="2048"/>
                </a:cubicBezTo>
                <a:cubicBezTo>
                  <a:pt x="1815" y="2042"/>
                  <a:pt x="1814" y="2035"/>
                  <a:pt x="1810" y="2028"/>
                </a:cubicBezTo>
                <a:cubicBezTo>
                  <a:pt x="1810" y="2024"/>
                  <a:pt x="1811" y="2020"/>
                  <a:pt x="1811" y="2016"/>
                </a:cubicBezTo>
                <a:cubicBezTo>
                  <a:pt x="1818" y="2012"/>
                  <a:pt x="1818" y="2006"/>
                  <a:pt x="1814" y="2000"/>
                </a:cubicBezTo>
                <a:cubicBezTo>
                  <a:pt x="1814" y="1998"/>
                  <a:pt x="1815" y="1995"/>
                  <a:pt x="1815" y="1992"/>
                </a:cubicBezTo>
                <a:cubicBezTo>
                  <a:pt x="1823" y="1987"/>
                  <a:pt x="1822" y="1980"/>
                  <a:pt x="1818" y="1972"/>
                </a:cubicBezTo>
                <a:cubicBezTo>
                  <a:pt x="1818" y="1970"/>
                  <a:pt x="1819" y="1967"/>
                  <a:pt x="1819" y="1964"/>
                </a:cubicBezTo>
                <a:cubicBezTo>
                  <a:pt x="1828" y="1956"/>
                  <a:pt x="1826" y="1946"/>
                  <a:pt x="1822" y="1936"/>
                </a:cubicBezTo>
                <a:cubicBezTo>
                  <a:pt x="1823" y="1934"/>
                  <a:pt x="1823" y="1931"/>
                  <a:pt x="1823" y="1928"/>
                </a:cubicBezTo>
                <a:cubicBezTo>
                  <a:pt x="1827" y="1927"/>
                  <a:pt x="1828" y="1924"/>
                  <a:pt x="1828" y="1921"/>
                </a:cubicBezTo>
                <a:cubicBezTo>
                  <a:pt x="1830" y="1884"/>
                  <a:pt x="1837" y="1848"/>
                  <a:pt x="1837" y="1811"/>
                </a:cubicBezTo>
                <a:cubicBezTo>
                  <a:pt x="1837" y="1798"/>
                  <a:pt x="1832" y="1778"/>
                  <a:pt x="1848" y="1773"/>
                </a:cubicBezTo>
                <a:cubicBezTo>
                  <a:pt x="1865" y="1766"/>
                  <a:pt x="1873" y="1786"/>
                  <a:pt x="1882" y="1797"/>
                </a:cubicBezTo>
                <a:cubicBezTo>
                  <a:pt x="1910" y="1828"/>
                  <a:pt x="1940" y="1856"/>
                  <a:pt x="1973" y="1880"/>
                </a:cubicBezTo>
                <a:cubicBezTo>
                  <a:pt x="1974" y="1881"/>
                  <a:pt x="1976" y="1883"/>
                  <a:pt x="1977" y="1884"/>
                </a:cubicBezTo>
                <a:cubicBezTo>
                  <a:pt x="1981" y="1904"/>
                  <a:pt x="1997" y="1914"/>
                  <a:pt x="2012" y="1924"/>
                </a:cubicBezTo>
                <a:cubicBezTo>
                  <a:pt x="2014" y="1924"/>
                  <a:pt x="2014" y="1925"/>
                  <a:pt x="2014" y="1926"/>
                </a:cubicBezTo>
                <a:cubicBezTo>
                  <a:pt x="2013" y="1934"/>
                  <a:pt x="2017" y="1939"/>
                  <a:pt x="2025" y="1939"/>
                </a:cubicBezTo>
                <a:cubicBezTo>
                  <a:pt x="2034" y="1939"/>
                  <a:pt x="2033" y="1932"/>
                  <a:pt x="2033" y="1926"/>
                </a:cubicBezTo>
                <a:cubicBezTo>
                  <a:pt x="2034" y="1898"/>
                  <a:pt x="2030" y="1871"/>
                  <a:pt x="2026" y="1843"/>
                </a:cubicBezTo>
                <a:cubicBezTo>
                  <a:pt x="2024" y="1831"/>
                  <a:pt x="2030" y="1818"/>
                  <a:pt x="2019" y="1808"/>
                </a:cubicBezTo>
                <a:cubicBezTo>
                  <a:pt x="2019" y="1805"/>
                  <a:pt x="2018" y="1802"/>
                  <a:pt x="2018" y="1800"/>
                </a:cubicBezTo>
                <a:cubicBezTo>
                  <a:pt x="2023" y="1794"/>
                  <a:pt x="2022" y="1788"/>
                  <a:pt x="2016" y="1784"/>
                </a:cubicBezTo>
                <a:cubicBezTo>
                  <a:pt x="2015" y="1780"/>
                  <a:pt x="2014" y="1776"/>
                  <a:pt x="2013" y="1772"/>
                </a:cubicBezTo>
                <a:cubicBezTo>
                  <a:pt x="2025" y="1764"/>
                  <a:pt x="2028" y="1783"/>
                  <a:pt x="2038" y="1779"/>
                </a:cubicBezTo>
                <a:cubicBezTo>
                  <a:pt x="2042" y="1782"/>
                  <a:pt x="2046" y="1785"/>
                  <a:pt x="2049" y="1788"/>
                </a:cubicBezTo>
                <a:cubicBezTo>
                  <a:pt x="2050" y="1796"/>
                  <a:pt x="2054" y="1800"/>
                  <a:pt x="2062" y="1799"/>
                </a:cubicBezTo>
                <a:cubicBezTo>
                  <a:pt x="2068" y="1805"/>
                  <a:pt x="2075" y="1811"/>
                  <a:pt x="2081" y="1816"/>
                </a:cubicBezTo>
                <a:cubicBezTo>
                  <a:pt x="2082" y="1824"/>
                  <a:pt x="2086" y="1828"/>
                  <a:pt x="2094" y="1827"/>
                </a:cubicBezTo>
                <a:cubicBezTo>
                  <a:pt x="2099" y="1832"/>
                  <a:pt x="2104" y="1836"/>
                  <a:pt x="2109" y="1840"/>
                </a:cubicBezTo>
                <a:cubicBezTo>
                  <a:pt x="2129" y="1868"/>
                  <a:pt x="2153" y="1892"/>
                  <a:pt x="2181" y="1912"/>
                </a:cubicBezTo>
                <a:cubicBezTo>
                  <a:pt x="2182" y="1912"/>
                  <a:pt x="2182" y="1913"/>
                  <a:pt x="2182" y="1914"/>
                </a:cubicBezTo>
                <a:cubicBezTo>
                  <a:pt x="2182" y="1927"/>
                  <a:pt x="2190" y="1934"/>
                  <a:pt x="2200" y="1935"/>
                </a:cubicBezTo>
                <a:cubicBezTo>
                  <a:pt x="2210" y="1936"/>
                  <a:pt x="2222" y="1940"/>
                  <a:pt x="2225" y="1924"/>
                </a:cubicBezTo>
                <a:cubicBezTo>
                  <a:pt x="2225" y="1924"/>
                  <a:pt x="2225" y="1924"/>
                  <a:pt x="2225" y="1924"/>
                </a:cubicBezTo>
                <a:cubicBezTo>
                  <a:pt x="2227" y="1923"/>
                  <a:pt x="2231" y="1921"/>
                  <a:pt x="2231" y="1920"/>
                </a:cubicBezTo>
                <a:cubicBezTo>
                  <a:pt x="2230" y="1893"/>
                  <a:pt x="2230" y="1865"/>
                  <a:pt x="2219" y="1840"/>
                </a:cubicBezTo>
                <a:cubicBezTo>
                  <a:pt x="2219" y="1837"/>
                  <a:pt x="2218" y="1834"/>
                  <a:pt x="2218" y="1832"/>
                </a:cubicBezTo>
                <a:cubicBezTo>
                  <a:pt x="2223" y="1825"/>
                  <a:pt x="2222" y="1820"/>
                  <a:pt x="2215" y="1816"/>
                </a:cubicBezTo>
                <a:cubicBezTo>
                  <a:pt x="2215" y="1813"/>
                  <a:pt x="2214" y="1810"/>
                  <a:pt x="2214" y="1808"/>
                </a:cubicBezTo>
                <a:cubicBezTo>
                  <a:pt x="2219" y="1801"/>
                  <a:pt x="2218" y="1796"/>
                  <a:pt x="2211" y="1792"/>
                </a:cubicBezTo>
                <a:cubicBezTo>
                  <a:pt x="2211" y="1789"/>
                  <a:pt x="2210" y="1786"/>
                  <a:pt x="2210" y="1784"/>
                </a:cubicBezTo>
                <a:cubicBezTo>
                  <a:pt x="2215" y="1778"/>
                  <a:pt x="2213" y="1774"/>
                  <a:pt x="2207" y="1772"/>
                </a:cubicBezTo>
                <a:cubicBezTo>
                  <a:pt x="2206" y="1769"/>
                  <a:pt x="2206" y="1766"/>
                  <a:pt x="2205" y="1764"/>
                </a:cubicBezTo>
                <a:cubicBezTo>
                  <a:pt x="2209" y="1761"/>
                  <a:pt x="2208" y="1757"/>
                  <a:pt x="2207" y="1753"/>
                </a:cubicBezTo>
                <a:cubicBezTo>
                  <a:pt x="2199" y="1704"/>
                  <a:pt x="2180" y="1658"/>
                  <a:pt x="2165" y="1611"/>
                </a:cubicBezTo>
                <a:cubicBezTo>
                  <a:pt x="2161" y="1597"/>
                  <a:pt x="2160" y="1581"/>
                  <a:pt x="2145" y="1572"/>
                </a:cubicBezTo>
                <a:cubicBezTo>
                  <a:pt x="2118" y="1516"/>
                  <a:pt x="2088" y="1461"/>
                  <a:pt x="2048" y="1410"/>
                </a:cubicBezTo>
                <a:cubicBezTo>
                  <a:pt x="2053" y="1410"/>
                  <a:pt x="2055" y="1409"/>
                  <a:pt x="2056" y="1409"/>
                </a:cubicBezTo>
                <a:cubicBezTo>
                  <a:pt x="2061" y="1411"/>
                  <a:pt x="2066" y="1413"/>
                  <a:pt x="2071" y="1415"/>
                </a:cubicBezTo>
                <a:cubicBezTo>
                  <a:pt x="2122" y="1439"/>
                  <a:pt x="2168" y="1471"/>
                  <a:pt x="2212" y="1505"/>
                </a:cubicBezTo>
                <a:cubicBezTo>
                  <a:pt x="2311" y="1581"/>
                  <a:pt x="2398" y="1669"/>
                  <a:pt x="2482" y="1760"/>
                </a:cubicBezTo>
                <a:cubicBezTo>
                  <a:pt x="2486" y="1764"/>
                  <a:pt x="2488" y="1771"/>
                  <a:pt x="2494" y="1769"/>
                </a:cubicBezTo>
                <a:cubicBezTo>
                  <a:pt x="2501" y="1766"/>
                  <a:pt x="2498" y="1759"/>
                  <a:pt x="2498" y="1754"/>
                </a:cubicBezTo>
                <a:cubicBezTo>
                  <a:pt x="2500" y="1663"/>
                  <a:pt x="2489" y="1573"/>
                  <a:pt x="2450" y="1489"/>
                </a:cubicBezTo>
                <a:cubicBezTo>
                  <a:pt x="2444" y="1475"/>
                  <a:pt x="2446" y="1472"/>
                  <a:pt x="2461" y="1469"/>
                </a:cubicBezTo>
                <a:cubicBezTo>
                  <a:pt x="2533" y="1456"/>
                  <a:pt x="2604" y="1439"/>
                  <a:pt x="2673" y="1413"/>
                </a:cubicBezTo>
                <a:cubicBezTo>
                  <a:pt x="2774" y="1375"/>
                  <a:pt x="2853" y="1311"/>
                  <a:pt x="2909" y="1218"/>
                </a:cubicBezTo>
                <a:cubicBezTo>
                  <a:pt x="2916" y="1205"/>
                  <a:pt x="2916" y="1200"/>
                  <a:pt x="2899" y="1199"/>
                </a:cubicBezTo>
                <a:cubicBezTo>
                  <a:pt x="2883" y="1198"/>
                  <a:pt x="2866" y="1196"/>
                  <a:pt x="2850" y="1193"/>
                </a:cubicBezTo>
                <a:cubicBezTo>
                  <a:pt x="2689" y="1166"/>
                  <a:pt x="2540" y="1104"/>
                  <a:pt x="2398" y="1028"/>
                </a:cubicBezTo>
                <a:cubicBezTo>
                  <a:pt x="2387" y="1022"/>
                  <a:pt x="2374" y="1019"/>
                  <a:pt x="2365" y="1006"/>
                </a:cubicBezTo>
                <a:cubicBezTo>
                  <a:pt x="2371" y="1006"/>
                  <a:pt x="2375" y="1005"/>
                  <a:pt x="2380" y="1005"/>
                </a:cubicBezTo>
                <a:cubicBezTo>
                  <a:pt x="2425" y="1007"/>
                  <a:pt x="2471" y="1005"/>
                  <a:pt x="2516" y="1011"/>
                </a:cubicBezTo>
                <a:cubicBezTo>
                  <a:pt x="2550" y="1015"/>
                  <a:pt x="2569" y="996"/>
                  <a:pt x="2586" y="975"/>
                </a:cubicBezTo>
                <a:cubicBezTo>
                  <a:pt x="2617" y="937"/>
                  <a:pt x="2643" y="895"/>
                  <a:pt x="2666" y="852"/>
                </a:cubicBezTo>
                <a:cubicBezTo>
                  <a:pt x="2678" y="844"/>
                  <a:pt x="2683" y="832"/>
                  <a:pt x="2683" y="818"/>
                </a:cubicBezTo>
                <a:cubicBezTo>
                  <a:pt x="2688" y="806"/>
                  <a:pt x="2692" y="794"/>
                  <a:pt x="2699" y="784"/>
                </a:cubicBezTo>
                <a:cubicBezTo>
                  <a:pt x="2721" y="759"/>
                  <a:pt x="2728" y="727"/>
                  <a:pt x="2739" y="697"/>
                </a:cubicBezTo>
                <a:cubicBezTo>
                  <a:pt x="2743" y="686"/>
                  <a:pt x="2734" y="683"/>
                  <a:pt x="2725" y="685"/>
                </a:cubicBezTo>
                <a:cubicBezTo>
                  <a:pt x="2710" y="688"/>
                  <a:pt x="2695" y="691"/>
                  <a:pt x="2680" y="695"/>
                </a:cubicBezTo>
                <a:cubicBezTo>
                  <a:pt x="2594" y="715"/>
                  <a:pt x="2508" y="731"/>
                  <a:pt x="2421" y="745"/>
                </a:cubicBezTo>
                <a:cubicBezTo>
                  <a:pt x="2404" y="748"/>
                  <a:pt x="2385" y="748"/>
                  <a:pt x="2369" y="758"/>
                </a:cubicBezTo>
                <a:cubicBezTo>
                  <a:pt x="2366" y="758"/>
                  <a:pt x="2363" y="759"/>
                  <a:pt x="2361" y="759"/>
                </a:cubicBezTo>
                <a:cubicBezTo>
                  <a:pt x="2333" y="754"/>
                  <a:pt x="2306" y="761"/>
                  <a:pt x="2279" y="763"/>
                </a:cubicBezTo>
                <a:cubicBezTo>
                  <a:pt x="2278" y="763"/>
                  <a:pt x="2277" y="766"/>
                  <a:pt x="2277" y="767"/>
                </a:cubicBezTo>
                <a:cubicBezTo>
                  <a:pt x="2274" y="767"/>
                  <a:pt x="2271" y="767"/>
                  <a:pt x="2269" y="767"/>
                </a:cubicBezTo>
                <a:cubicBezTo>
                  <a:pt x="2233" y="762"/>
                  <a:pt x="2197" y="762"/>
                  <a:pt x="2161" y="767"/>
                </a:cubicBezTo>
                <a:cubicBezTo>
                  <a:pt x="2159" y="767"/>
                  <a:pt x="2156" y="767"/>
                  <a:pt x="2153" y="767"/>
                </a:cubicBezTo>
                <a:cubicBezTo>
                  <a:pt x="2149" y="757"/>
                  <a:pt x="2139" y="762"/>
                  <a:pt x="2132" y="760"/>
                </a:cubicBezTo>
                <a:cubicBezTo>
                  <a:pt x="2124" y="758"/>
                  <a:pt x="2111" y="766"/>
                  <a:pt x="2109" y="752"/>
                </a:cubicBezTo>
                <a:cubicBezTo>
                  <a:pt x="2107" y="740"/>
                  <a:pt x="2118" y="737"/>
                  <a:pt x="2127" y="732"/>
                </a:cubicBezTo>
                <a:cubicBezTo>
                  <a:pt x="2142" y="724"/>
                  <a:pt x="2156" y="715"/>
                  <a:pt x="2165" y="700"/>
                </a:cubicBezTo>
                <a:cubicBezTo>
                  <a:pt x="2167" y="699"/>
                  <a:pt x="2169" y="697"/>
                  <a:pt x="2172" y="695"/>
                </a:cubicBezTo>
                <a:cubicBezTo>
                  <a:pt x="2182" y="695"/>
                  <a:pt x="2187" y="690"/>
                  <a:pt x="2189" y="680"/>
                </a:cubicBezTo>
                <a:cubicBezTo>
                  <a:pt x="2189" y="680"/>
                  <a:pt x="2189" y="680"/>
                  <a:pt x="2189" y="680"/>
                </a:cubicBezTo>
                <a:cubicBezTo>
                  <a:pt x="2194" y="680"/>
                  <a:pt x="2197" y="678"/>
                  <a:pt x="2196" y="673"/>
                </a:cubicBezTo>
                <a:cubicBezTo>
                  <a:pt x="2195" y="665"/>
                  <a:pt x="2188" y="665"/>
                  <a:pt x="2182" y="664"/>
                </a:cubicBezTo>
                <a:cubicBezTo>
                  <a:pt x="2126" y="651"/>
                  <a:pt x="2067" y="645"/>
                  <a:pt x="2014" y="620"/>
                </a:cubicBezTo>
                <a:cubicBezTo>
                  <a:pt x="1979" y="603"/>
                  <a:pt x="1979" y="605"/>
                  <a:pt x="2001" y="576"/>
                </a:cubicBezTo>
                <a:cubicBezTo>
                  <a:pt x="2002" y="575"/>
                  <a:pt x="2002" y="575"/>
                  <a:pt x="2004" y="575"/>
                </a:cubicBezTo>
                <a:cubicBezTo>
                  <a:pt x="2012" y="575"/>
                  <a:pt x="2019" y="573"/>
                  <a:pt x="2021" y="564"/>
                </a:cubicBezTo>
                <a:cubicBezTo>
                  <a:pt x="2021" y="563"/>
                  <a:pt x="2022" y="563"/>
                  <a:pt x="2023" y="563"/>
                </a:cubicBezTo>
                <a:cubicBezTo>
                  <a:pt x="2047" y="556"/>
                  <a:pt x="2066" y="544"/>
                  <a:pt x="2081" y="525"/>
                </a:cubicBezTo>
                <a:cubicBezTo>
                  <a:pt x="2082" y="524"/>
                  <a:pt x="2083" y="523"/>
                  <a:pt x="2084" y="523"/>
                </a:cubicBezTo>
                <a:cubicBezTo>
                  <a:pt x="2101" y="521"/>
                  <a:pt x="2112" y="510"/>
                  <a:pt x="2121" y="496"/>
                </a:cubicBezTo>
                <a:cubicBezTo>
                  <a:pt x="2121" y="495"/>
                  <a:pt x="2122" y="495"/>
                  <a:pt x="2123" y="495"/>
                </a:cubicBezTo>
                <a:cubicBezTo>
                  <a:pt x="2132" y="496"/>
                  <a:pt x="2136" y="492"/>
                  <a:pt x="2137" y="484"/>
                </a:cubicBezTo>
                <a:cubicBezTo>
                  <a:pt x="2137" y="483"/>
                  <a:pt x="2138" y="483"/>
                  <a:pt x="2139" y="483"/>
                </a:cubicBezTo>
                <a:cubicBezTo>
                  <a:pt x="2147" y="484"/>
                  <a:pt x="2152" y="480"/>
                  <a:pt x="2153" y="472"/>
                </a:cubicBezTo>
                <a:cubicBezTo>
                  <a:pt x="2153" y="471"/>
                  <a:pt x="2154" y="471"/>
                  <a:pt x="2155" y="471"/>
                </a:cubicBezTo>
                <a:cubicBezTo>
                  <a:pt x="2164" y="472"/>
                  <a:pt x="2168" y="468"/>
                  <a:pt x="2169" y="460"/>
                </a:cubicBezTo>
                <a:cubicBezTo>
                  <a:pt x="2169" y="459"/>
                  <a:pt x="2170" y="458"/>
                  <a:pt x="2171" y="458"/>
                </a:cubicBezTo>
                <a:cubicBezTo>
                  <a:pt x="2182" y="460"/>
                  <a:pt x="2187" y="454"/>
                  <a:pt x="2189" y="445"/>
                </a:cubicBezTo>
                <a:cubicBezTo>
                  <a:pt x="2189" y="443"/>
                  <a:pt x="2190" y="443"/>
                  <a:pt x="2191" y="443"/>
                </a:cubicBezTo>
                <a:cubicBezTo>
                  <a:pt x="2205" y="441"/>
                  <a:pt x="2216" y="434"/>
                  <a:pt x="2221" y="420"/>
                </a:cubicBezTo>
                <a:cubicBezTo>
                  <a:pt x="2221" y="419"/>
                  <a:pt x="2222" y="419"/>
                  <a:pt x="2223" y="419"/>
                </a:cubicBezTo>
                <a:cubicBezTo>
                  <a:pt x="2234" y="420"/>
                  <a:pt x="2239" y="414"/>
                  <a:pt x="2241" y="404"/>
                </a:cubicBezTo>
                <a:cubicBezTo>
                  <a:pt x="2241" y="403"/>
                  <a:pt x="2242" y="403"/>
                  <a:pt x="2243" y="403"/>
                </a:cubicBezTo>
                <a:cubicBezTo>
                  <a:pt x="2259" y="399"/>
                  <a:pt x="2271" y="391"/>
                  <a:pt x="2277" y="376"/>
                </a:cubicBezTo>
                <a:cubicBezTo>
                  <a:pt x="2279" y="375"/>
                  <a:pt x="2281" y="373"/>
                  <a:pt x="2283" y="371"/>
                </a:cubicBezTo>
                <a:cubicBezTo>
                  <a:pt x="2294" y="371"/>
                  <a:pt x="2299" y="366"/>
                  <a:pt x="2301" y="356"/>
                </a:cubicBezTo>
                <a:cubicBezTo>
                  <a:pt x="2303" y="354"/>
                  <a:pt x="2306" y="352"/>
                  <a:pt x="2308" y="350"/>
                </a:cubicBezTo>
                <a:cubicBezTo>
                  <a:pt x="2316" y="357"/>
                  <a:pt x="2318" y="365"/>
                  <a:pt x="2315" y="376"/>
                </a:cubicBezTo>
                <a:cubicBezTo>
                  <a:pt x="2305" y="409"/>
                  <a:pt x="2298" y="443"/>
                  <a:pt x="2289" y="477"/>
                </a:cubicBezTo>
                <a:cubicBezTo>
                  <a:pt x="2286" y="487"/>
                  <a:pt x="2283" y="497"/>
                  <a:pt x="2280" y="508"/>
                </a:cubicBezTo>
                <a:cubicBezTo>
                  <a:pt x="2272" y="510"/>
                  <a:pt x="2272" y="515"/>
                  <a:pt x="2274" y="520"/>
                </a:cubicBezTo>
                <a:cubicBezTo>
                  <a:pt x="2277" y="526"/>
                  <a:pt x="2282" y="523"/>
                  <a:pt x="2286" y="520"/>
                </a:cubicBezTo>
                <a:cubicBezTo>
                  <a:pt x="2291" y="517"/>
                  <a:pt x="2295" y="514"/>
                  <a:pt x="2299" y="511"/>
                </a:cubicBezTo>
                <a:cubicBezTo>
                  <a:pt x="2304" y="507"/>
                  <a:pt x="2309" y="501"/>
                  <a:pt x="2316" y="506"/>
                </a:cubicBezTo>
                <a:cubicBezTo>
                  <a:pt x="2323" y="510"/>
                  <a:pt x="2319" y="516"/>
                  <a:pt x="2318" y="522"/>
                </a:cubicBezTo>
                <a:cubicBezTo>
                  <a:pt x="2306" y="572"/>
                  <a:pt x="2293" y="623"/>
                  <a:pt x="2281" y="674"/>
                </a:cubicBezTo>
                <a:cubicBezTo>
                  <a:pt x="2280" y="678"/>
                  <a:pt x="2276" y="683"/>
                  <a:pt x="2281" y="687"/>
                </a:cubicBezTo>
                <a:cubicBezTo>
                  <a:pt x="2286" y="690"/>
                  <a:pt x="2291" y="686"/>
                  <a:pt x="2295" y="682"/>
                </a:cubicBezTo>
                <a:cubicBezTo>
                  <a:pt x="2305" y="673"/>
                  <a:pt x="2315" y="665"/>
                  <a:pt x="2316" y="650"/>
                </a:cubicBezTo>
                <a:cubicBezTo>
                  <a:pt x="2316" y="649"/>
                  <a:pt x="2316" y="648"/>
                  <a:pt x="2318" y="648"/>
                </a:cubicBezTo>
                <a:cubicBezTo>
                  <a:pt x="2324" y="648"/>
                  <a:pt x="2326" y="643"/>
                  <a:pt x="2329" y="639"/>
                </a:cubicBezTo>
                <a:cubicBezTo>
                  <a:pt x="2365" y="585"/>
                  <a:pt x="2388" y="526"/>
                  <a:pt x="2402" y="464"/>
                </a:cubicBezTo>
                <a:cubicBezTo>
                  <a:pt x="2408" y="440"/>
                  <a:pt x="2419" y="417"/>
                  <a:pt x="2410" y="392"/>
                </a:cubicBezTo>
                <a:cubicBezTo>
                  <a:pt x="2410" y="388"/>
                  <a:pt x="2410" y="384"/>
                  <a:pt x="2411" y="380"/>
                </a:cubicBezTo>
                <a:cubicBezTo>
                  <a:pt x="2421" y="372"/>
                  <a:pt x="2418" y="362"/>
                  <a:pt x="2414" y="352"/>
                </a:cubicBezTo>
                <a:cubicBezTo>
                  <a:pt x="2414" y="347"/>
                  <a:pt x="2414" y="342"/>
                  <a:pt x="2415" y="336"/>
                </a:cubicBezTo>
                <a:cubicBezTo>
                  <a:pt x="2424" y="319"/>
                  <a:pt x="2424" y="301"/>
                  <a:pt x="2415" y="284"/>
                </a:cubicBezTo>
                <a:cubicBezTo>
                  <a:pt x="2415" y="280"/>
                  <a:pt x="2414" y="276"/>
                  <a:pt x="2414" y="272"/>
                </a:cubicBezTo>
                <a:cubicBezTo>
                  <a:pt x="2418" y="261"/>
                  <a:pt x="2421" y="250"/>
                  <a:pt x="2411" y="240"/>
                </a:cubicBezTo>
                <a:cubicBezTo>
                  <a:pt x="2411" y="236"/>
                  <a:pt x="2410" y="232"/>
                  <a:pt x="2410" y="228"/>
                </a:cubicBezTo>
                <a:cubicBezTo>
                  <a:pt x="2416" y="210"/>
                  <a:pt x="2407" y="193"/>
                  <a:pt x="2405" y="176"/>
                </a:cubicBezTo>
                <a:cubicBezTo>
                  <a:pt x="2403" y="162"/>
                  <a:pt x="2395" y="159"/>
                  <a:pt x="2382" y="166"/>
                </a:cubicBezTo>
                <a:cubicBezTo>
                  <a:pt x="2350" y="184"/>
                  <a:pt x="2318" y="201"/>
                  <a:pt x="2287" y="220"/>
                </a:cubicBezTo>
                <a:cubicBezTo>
                  <a:pt x="2274" y="227"/>
                  <a:pt x="2257" y="229"/>
                  <a:pt x="2249" y="243"/>
                </a:cubicBezTo>
                <a:cubicBezTo>
                  <a:pt x="2247" y="244"/>
                  <a:pt x="2245" y="245"/>
                  <a:pt x="2244" y="246"/>
                </a:cubicBezTo>
                <a:cubicBezTo>
                  <a:pt x="2235" y="243"/>
                  <a:pt x="2228" y="249"/>
                  <a:pt x="2222" y="252"/>
                </a:cubicBezTo>
                <a:cubicBezTo>
                  <a:pt x="2190" y="267"/>
                  <a:pt x="2159" y="281"/>
                  <a:pt x="2129" y="297"/>
                </a:cubicBezTo>
                <a:cubicBezTo>
                  <a:pt x="2118" y="302"/>
                  <a:pt x="2104" y="302"/>
                  <a:pt x="2097" y="314"/>
                </a:cubicBezTo>
                <a:cubicBezTo>
                  <a:pt x="2094" y="315"/>
                  <a:pt x="2091" y="317"/>
                  <a:pt x="2087" y="318"/>
                </a:cubicBezTo>
                <a:cubicBezTo>
                  <a:pt x="2082" y="316"/>
                  <a:pt x="2079" y="316"/>
                  <a:pt x="2077" y="322"/>
                </a:cubicBezTo>
                <a:cubicBezTo>
                  <a:pt x="2074" y="323"/>
                  <a:pt x="2070" y="325"/>
                  <a:pt x="2067" y="326"/>
                </a:cubicBezTo>
                <a:cubicBezTo>
                  <a:pt x="2062" y="324"/>
                  <a:pt x="2058" y="324"/>
                  <a:pt x="2057" y="330"/>
                </a:cubicBezTo>
                <a:cubicBezTo>
                  <a:pt x="2054" y="331"/>
                  <a:pt x="2051" y="333"/>
                  <a:pt x="2048" y="334"/>
                </a:cubicBezTo>
                <a:cubicBezTo>
                  <a:pt x="2032" y="334"/>
                  <a:pt x="2019" y="339"/>
                  <a:pt x="2009" y="350"/>
                </a:cubicBezTo>
                <a:cubicBezTo>
                  <a:pt x="2005" y="351"/>
                  <a:pt x="2002" y="352"/>
                  <a:pt x="1999" y="354"/>
                </a:cubicBezTo>
                <a:cubicBezTo>
                  <a:pt x="1991" y="352"/>
                  <a:pt x="1985" y="354"/>
                  <a:pt x="1981" y="362"/>
                </a:cubicBezTo>
                <a:cubicBezTo>
                  <a:pt x="1977" y="363"/>
                  <a:pt x="1974" y="364"/>
                  <a:pt x="1971" y="366"/>
                </a:cubicBezTo>
                <a:cubicBezTo>
                  <a:pt x="1966" y="364"/>
                  <a:pt x="1962" y="364"/>
                  <a:pt x="1961" y="370"/>
                </a:cubicBezTo>
                <a:cubicBezTo>
                  <a:pt x="1958" y="372"/>
                  <a:pt x="1955" y="373"/>
                  <a:pt x="1951" y="374"/>
                </a:cubicBezTo>
                <a:cubicBezTo>
                  <a:pt x="1937" y="372"/>
                  <a:pt x="1927" y="382"/>
                  <a:pt x="1914" y="385"/>
                </a:cubicBezTo>
                <a:cubicBezTo>
                  <a:pt x="1907" y="387"/>
                  <a:pt x="1900" y="395"/>
                  <a:pt x="1891" y="386"/>
                </a:cubicBezTo>
                <a:cubicBezTo>
                  <a:pt x="1916" y="360"/>
                  <a:pt x="1937" y="332"/>
                  <a:pt x="1958" y="304"/>
                </a:cubicBezTo>
                <a:cubicBezTo>
                  <a:pt x="1964" y="303"/>
                  <a:pt x="1966" y="300"/>
                  <a:pt x="1964" y="295"/>
                </a:cubicBezTo>
                <a:cubicBezTo>
                  <a:pt x="1967" y="284"/>
                  <a:pt x="1975" y="277"/>
                  <a:pt x="1981" y="268"/>
                </a:cubicBezTo>
                <a:cubicBezTo>
                  <a:pt x="1993" y="264"/>
                  <a:pt x="1998" y="253"/>
                  <a:pt x="1995" y="244"/>
                </a:cubicBezTo>
                <a:cubicBezTo>
                  <a:pt x="1991" y="236"/>
                  <a:pt x="1980" y="237"/>
                  <a:pt x="1973" y="245"/>
                </a:cubicBezTo>
                <a:cubicBezTo>
                  <a:pt x="1970" y="246"/>
                  <a:pt x="1967" y="247"/>
                  <a:pt x="1965" y="247"/>
                </a:cubicBezTo>
                <a:cubicBezTo>
                  <a:pt x="1961" y="243"/>
                  <a:pt x="1958" y="245"/>
                  <a:pt x="1957" y="249"/>
                </a:cubicBezTo>
                <a:cubicBezTo>
                  <a:pt x="1954" y="250"/>
                  <a:pt x="1951" y="251"/>
                  <a:pt x="1949" y="251"/>
                </a:cubicBezTo>
                <a:cubicBezTo>
                  <a:pt x="1944" y="246"/>
                  <a:pt x="1942" y="249"/>
                  <a:pt x="1941" y="254"/>
                </a:cubicBezTo>
                <a:cubicBezTo>
                  <a:pt x="1938" y="254"/>
                  <a:pt x="1935" y="255"/>
                  <a:pt x="1933" y="256"/>
                </a:cubicBezTo>
                <a:cubicBezTo>
                  <a:pt x="1929" y="251"/>
                  <a:pt x="1926" y="253"/>
                  <a:pt x="1925" y="257"/>
                </a:cubicBezTo>
                <a:cubicBezTo>
                  <a:pt x="1922" y="258"/>
                  <a:pt x="1919" y="259"/>
                  <a:pt x="1917" y="259"/>
                </a:cubicBezTo>
                <a:cubicBezTo>
                  <a:pt x="1890" y="260"/>
                  <a:pt x="1864" y="264"/>
                  <a:pt x="1841" y="278"/>
                </a:cubicBezTo>
                <a:cubicBezTo>
                  <a:pt x="1838" y="279"/>
                  <a:pt x="1835" y="279"/>
                  <a:pt x="1833" y="280"/>
                </a:cubicBezTo>
                <a:cubicBezTo>
                  <a:pt x="1829" y="275"/>
                  <a:pt x="1826" y="277"/>
                  <a:pt x="1825" y="282"/>
                </a:cubicBezTo>
                <a:cubicBezTo>
                  <a:pt x="1822" y="282"/>
                  <a:pt x="1819" y="283"/>
                  <a:pt x="1817" y="283"/>
                </a:cubicBezTo>
                <a:cubicBezTo>
                  <a:pt x="1811" y="278"/>
                  <a:pt x="1806" y="281"/>
                  <a:pt x="1800" y="283"/>
                </a:cubicBezTo>
                <a:cubicBezTo>
                  <a:pt x="1715" y="302"/>
                  <a:pt x="1630" y="323"/>
                  <a:pt x="1546" y="347"/>
                </a:cubicBezTo>
                <a:cubicBezTo>
                  <a:pt x="1517" y="356"/>
                  <a:pt x="1487" y="361"/>
                  <a:pt x="1461" y="377"/>
                </a:cubicBezTo>
                <a:cubicBezTo>
                  <a:pt x="1456" y="379"/>
                  <a:pt x="1452" y="380"/>
                  <a:pt x="1447" y="382"/>
                </a:cubicBezTo>
                <a:cubicBezTo>
                  <a:pt x="1443" y="380"/>
                  <a:pt x="1439" y="380"/>
                  <a:pt x="1437" y="385"/>
                </a:cubicBezTo>
                <a:cubicBezTo>
                  <a:pt x="1428" y="388"/>
                  <a:pt x="1420" y="391"/>
                  <a:pt x="1411" y="394"/>
                </a:cubicBezTo>
                <a:cubicBezTo>
                  <a:pt x="1406" y="392"/>
                  <a:pt x="1402" y="392"/>
                  <a:pt x="1401" y="398"/>
                </a:cubicBezTo>
                <a:cubicBezTo>
                  <a:pt x="1386" y="403"/>
                  <a:pt x="1371" y="409"/>
                  <a:pt x="1356" y="414"/>
                </a:cubicBezTo>
                <a:cubicBezTo>
                  <a:pt x="1351" y="412"/>
                  <a:pt x="1347" y="412"/>
                  <a:pt x="1345" y="418"/>
                </a:cubicBezTo>
                <a:cubicBezTo>
                  <a:pt x="1340" y="420"/>
                  <a:pt x="1335" y="422"/>
                  <a:pt x="1330" y="425"/>
                </a:cubicBezTo>
                <a:cubicBezTo>
                  <a:pt x="1313" y="425"/>
                  <a:pt x="1314" y="441"/>
                  <a:pt x="1310" y="450"/>
                </a:cubicBezTo>
                <a:cubicBezTo>
                  <a:pt x="1301" y="468"/>
                  <a:pt x="1296" y="488"/>
                  <a:pt x="1306" y="508"/>
                </a:cubicBezTo>
                <a:cubicBezTo>
                  <a:pt x="1315" y="551"/>
                  <a:pt x="1342" y="582"/>
                  <a:pt x="1377" y="605"/>
                </a:cubicBezTo>
                <a:cubicBezTo>
                  <a:pt x="1397" y="618"/>
                  <a:pt x="1418" y="630"/>
                  <a:pt x="1438" y="642"/>
                </a:cubicBezTo>
                <a:cubicBezTo>
                  <a:pt x="1438" y="645"/>
                  <a:pt x="1437" y="648"/>
                  <a:pt x="1437" y="651"/>
                </a:cubicBezTo>
                <a:cubicBezTo>
                  <a:pt x="1426" y="649"/>
                  <a:pt x="1416" y="647"/>
                  <a:pt x="1405" y="645"/>
                </a:cubicBezTo>
                <a:cubicBezTo>
                  <a:pt x="1403" y="640"/>
                  <a:pt x="1399" y="640"/>
                  <a:pt x="1394" y="642"/>
                </a:cubicBezTo>
                <a:cubicBezTo>
                  <a:pt x="1376" y="640"/>
                  <a:pt x="1359" y="635"/>
                  <a:pt x="1341" y="629"/>
                </a:cubicBezTo>
                <a:cubicBezTo>
                  <a:pt x="1336" y="623"/>
                  <a:pt x="1329" y="620"/>
                  <a:pt x="1321" y="623"/>
                </a:cubicBezTo>
                <a:cubicBezTo>
                  <a:pt x="1316" y="621"/>
                  <a:pt x="1311" y="619"/>
                  <a:pt x="1305" y="618"/>
                </a:cubicBezTo>
                <a:cubicBezTo>
                  <a:pt x="1303" y="612"/>
                  <a:pt x="1300" y="611"/>
                  <a:pt x="1295" y="613"/>
                </a:cubicBezTo>
                <a:cubicBezTo>
                  <a:pt x="1259" y="600"/>
                  <a:pt x="1225" y="584"/>
                  <a:pt x="1200" y="553"/>
                </a:cubicBezTo>
                <a:cubicBezTo>
                  <a:pt x="1193" y="532"/>
                  <a:pt x="1190" y="511"/>
                  <a:pt x="1196" y="489"/>
                </a:cubicBezTo>
                <a:cubicBezTo>
                  <a:pt x="1199" y="480"/>
                  <a:pt x="1193" y="477"/>
                  <a:pt x="1185" y="484"/>
                </a:cubicBezTo>
                <a:cubicBezTo>
                  <a:pt x="1184" y="484"/>
                  <a:pt x="1183" y="485"/>
                  <a:pt x="1181" y="484"/>
                </a:cubicBezTo>
                <a:cubicBezTo>
                  <a:pt x="1175" y="484"/>
                  <a:pt x="1169" y="484"/>
                  <a:pt x="1171" y="494"/>
                </a:cubicBezTo>
                <a:cubicBezTo>
                  <a:pt x="1170" y="494"/>
                  <a:pt x="1170" y="494"/>
                  <a:pt x="1170" y="494"/>
                </a:cubicBezTo>
                <a:cubicBezTo>
                  <a:pt x="1154" y="498"/>
                  <a:pt x="1132" y="494"/>
                  <a:pt x="1129" y="520"/>
                </a:cubicBezTo>
                <a:cubicBezTo>
                  <a:pt x="1103" y="537"/>
                  <a:pt x="1078" y="555"/>
                  <a:pt x="1055" y="577"/>
                </a:cubicBezTo>
                <a:cubicBezTo>
                  <a:pt x="1031" y="598"/>
                  <a:pt x="1032" y="598"/>
                  <a:pt x="1050" y="624"/>
                </a:cubicBezTo>
                <a:cubicBezTo>
                  <a:pt x="1086" y="675"/>
                  <a:pt x="1138" y="698"/>
                  <a:pt x="1195" y="711"/>
                </a:cubicBezTo>
                <a:cubicBezTo>
                  <a:pt x="1196" y="714"/>
                  <a:pt x="1196" y="717"/>
                  <a:pt x="1197" y="720"/>
                </a:cubicBezTo>
                <a:cubicBezTo>
                  <a:pt x="1130" y="723"/>
                  <a:pt x="1064" y="725"/>
                  <a:pt x="997" y="720"/>
                </a:cubicBezTo>
                <a:cubicBezTo>
                  <a:pt x="995" y="716"/>
                  <a:pt x="992" y="716"/>
                  <a:pt x="989" y="719"/>
                </a:cubicBezTo>
                <a:cubicBezTo>
                  <a:pt x="963" y="716"/>
                  <a:pt x="936" y="712"/>
                  <a:pt x="911" y="704"/>
                </a:cubicBezTo>
                <a:cubicBezTo>
                  <a:pt x="897" y="699"/>
                  <a:pt x="886" y="691"/>
                  <a:pt x="884" y="675"/>
                </a:cubicBezTo>
                <a:cubicBezTo>
                  <a:pt x="882" y="663"/>
                  <a:pt x="877" y="664"/>
                  <a:pt x="870" y="671"/>
                </a:cubicBezTo>
                <a:cubicBezTo>
                  <a:pt x="855" y="689"/>
                  <a:pt x="840" y="706"/>
                  <a:pt x="826" y="723"/>
                </a:cubicBezTo>
                <a:cubicBezTo>
                  <a:pt x="802" y="752"/>
                  <a:pt x="817" y="802"/>
                  <a:pt x="854" y="812"/>
                </a:cubicBezTo>
                <a:cubicBezTo>
                  <a:pt x="886" y="821"/>
                  <a:pt x="919" y="825"/>
                  <a:pt x="952" y="828"/>
                </a:cubicBezTo>
                <a:cubicBezTo>
                  <a:pt x="958" y="829"/>
                  <a:pt x="965" y="827"/>
                  <a:pt x="970" y="834"/>
                </a:cubicBezTo>
                <a:cubicBezTo>
                  <a:pt x="912" y="852"/>
                  <a:pt x="856" y="871"/>
                  <a:pt x="796" y="873"/>
                </a:cubicBezTo>
                <a:cubicBezTo>
                  <a:pt x="772" y="873"/>
                  <a:pt x="749" y="871"/>
                  <a:pt x="729" y="857"/>
                </a:cubicBezTo>
                <a:cubicBezTo>
                  <a:pt x="719" y="850"/>
                  <a:pt x="714" y="852"/>
                  <a:pt x="706" y="861"/>
                </a:cubicBezTo>
                <a:cubicBezTo>
                  <a:pt x="656" y="918"/>
                  <a:pt x="612" y="979"/>
                  <a:pt x="573" y="1044"/>
                </a:cubicBezTo>
                <a:cubicBezTo>
                  <a:pt x="559" y="1053"/>
                  <a:pt x="551" y="1066"/>
                  <a:pt x="550" y="1082"/>
                </a:cubicBezTo>
                <a:cubicBezTo>
                  <a:pt x="551" y="1083"/>
                  <a:pt x="550" y="1084"/>
                  <a:pt x="549" y="1084"/>
                </a:cubicBezTo>
                <a:cubicBezTo>
                  <a:pt x="535" y="1091"/>
                  <a:pt x="532" y="1104"/>
                  <a:pt x="530" y="1118"/>
                </a:cubicBezTo>
                <a:cubicBezTo>
                  <a:pt x="529" y="1120"/>
                  <a:pt x="528" y="1122"/>
                  <a:pt x="527" y="1124"/>
                </a:cubicBezTo>
                <a:cubicBezTo>
                  <a:pt x="525" y="1125"/>
                  <a:pt x="521" y="1127"/>
                  <a:pt x="519" y="1129"/>
                </a:cubicBezTo>
                <a:cubicBezTo>
                  <a:pt x="500" y="1165"/>
                  <a:pt x="481" y="1202"/>
                  <a:pt x="469" y="1242"/>
                </a:cubicBezTo>
                <a:cubicBezTo>
                  <a:pt x="460" y="1272"/>
                  <a:pt x="469" y="1307"/>
                  <a:pt x="442" y="1331"/>
                </a:cubicBezTo>
                <a:cubicBezTo>
                  <a:pt x="441" y="1331"/>
                  <a:pt x="442" y="1332"/>
                  <a:pt x="442" y="1333"/>
                </a:cubicBezTo>
                <a:cubicBezTo>
                  <a:pt x="435" y="1341"/>
                  <a:pt x="437" y="1347"/>
                  <a:pt x="445" y="1353"/>
                </a:cubicBezTo>
                <a:cubicBezTo>
                  <a:pt x="453" y="1368"/>
                  <a:pt x="450" y="1378"/>
                  <a:pt x="433" y="1388"/>
                </a:cubicBezTo>
                <a:cubicBezTo>
                  <a:pt x="408" y="1403"/>
                  <a:pt x="386" y="1425"/>
                  <a:pt x="374" y="1454"/>
                </a:cubicBezTo>
                <a:cubicBezTo>
                  <a:pt x="374" y="1455"/>
                  <a:pt x="374" y="1456"/>
                  <a:pt x="373" y="1456"/>
                </a:cubicBezTo>
                <a:cubicBezTo>
                  <a:pt x="346" y="1466"/>
                  <a:pt x="337" y="1491"/>
                  <a:pt x="326" y="1514"/>
                </a:cubicBezTo>
                <a:cubicBezTo>
                  <a:pt x="326" y="1515"/>
                  <a:pt x="326" y="1516"/>
                  <a:pt x="324" y="1516"/>
                </a:cubicBezTo>
                <a:cubicBezTo>
                  <a:pt x="307" y="1525"/>
                  <a:pt x="299" y="1540"/>
                  <a:pt x="294" y="1558"/>
                </a:cubicBezTo>
                <a:cubicBezTo>
                  <a:pt x="294" y="1559"/>
                  <a:pt x="294" y="1560"/>
                  <a:pt x="293" y="1560"/>
                </a:cubicBezTo>
                <a:cubicBezTo>
                  <a:pt x="272" y="1576"/>
                  <a:pt x="260" y="1597"/>
                  <a:pt x="254" y="1622"/>
                </a:cubicBezTo>
                <a:cubicBezTo>
                  <a:pt x="251" y="1628"/>
                  <a:pt x="247" y="1634"/>
                  <a:pt x="244" y="1640"/>
                </a:cubicBezTo>
                <a:cubicBezTo>
                  <a:pt x="236" y="1641"/>
                  <a:pt x="235" y="1649"/>
                  <a:pt x="232" y="1654"/>
                </a:cubicBezTo>
                <a:cubicBezTo>
                  <a:pt x="217" y="1686"/>
                  <a:pt x="203" y="1718"/>
                  <a:pt x="193" y="1751"/>
                </a:cubicBezTo>
                <a:cubicBezTo>
                  <a:pt x="187" y="1772"/>
                  <a:pt x="176" y="1793"/>
                  <a:pt x="180" y="1816"/>
                </a:cubicBezTo>
                <a:cubicBezTo>
                  <a:pt x="179" y="1818"/>
                  <a:pt x="178" y="1821"/>
                  <a:pt x="178" y="1824"/>
                </a:cubicBezTo>
                <a:cubicBezTo>
                  <a:pt x="173" y="1826"/>
                  <a:pt x="171" y="1828"/>
                  <a:pt x="176" y="1832"/>
                </a:cubicBezTo>
                <a:cubicBezTo>
                  <a:pt x="175" y="1837"/>
                  <a:pt x="174" y="1843"/>
                  <a:pt x="173" y="1848"/>
                </a:cubicBezTo>
                <a:cubicBezTo>
                  <a:pt x="165" y="1859"/>
                  <a:pt x="168" y="1868"/>
                  <a:pt x="182" y="1867"/>
                </a:cubicBezTo>
                <a:cubicBezTo>
                  <a:pt x="204" y="1866"/>
                  <a:pt x="226" y="1859"/>
                  <a:pt x="241" y="1841"/>
                </a:cubicBezTo>
                <a:cubicBezTo>
                  <a:pt x="249" y="1837"/>
                  <a:pt x="256" y="1832"/>
                  <a:pt x="264" y="1827"/>
                </a:cubicBezTo>
                <a:cubicBezTo>
                  <a:pt x="269" y="1828"/>
                  <a:pt x="273" y="1826"/>
                  <a:pt x="273" y="1821"/>
                </a:cubicBezTo>
                <a:cubicBezTo>
                  <a:pt x="273" y="1819"/>
                  <a:pt x="274" y="1819"/>
                  <a:pt x="275" y="1819"/>
                </a:cubicBezTo>
                <a:cubicBezTo>
                  <a:pt x="286" y="1820"/>
                  <a:pt x="291" y="1814"/>
                  <a:pt x="293" y="1805"/>
                </a:cubicBezTo>
                <a:cubicBezTo>
                  <a:pt x="297" y="1799"/>
                  <a:pt x="302" y="1795"/>
                  <a:pt x="308" y="1791"/>
                </a:cubicBezTo>
                <a:cubicBezTo>
                  <a:pt x="322" y="1789"/>
                  <a:pt x="330" y="1781"/>
                  <a:pt x="333" y="1767"/>
                </a:cubicBezTo>
                <a:cubicBezTo>
                  <a:pt x="341" y="1758"/>
                  <a:pt x="349" y="1749"/>
                  <a:pt x="358" y="1740"/>
                </a:cubicBezTo>
                <a:cubicBezTo>
                  <a:pt x="365" y="1739"/>
                  <a:pt x="369" y="1735"/>
                  <a:pt x="368" y="1727"/>
                </a:cubicBezTo>
                <a:cubicBezTo>
                  <a:pt x="371" y="1721"/>
                  <a:pt x="376" y="1716"/>
                  <a:pt x="381" y="1712"/>
                </a:cubicBezTo>
                <a:cubicBezTo>
                  <a:pt x="384" y="1712"/>
                  <a:pt x="386" y="1711"/>
                  <a:pt x="388" y="1711"/>
                </a:cubicBezTo>
                <a:cubicBezTo>
                  <a:pt x="389" y="1712"/>
                  <a:pt x="389" y="1712"/>
                  <a:pt x="390" y="1713"/>
                </a:cubicBezTo>
                <a:cubicBezTo>
                  <a:pt x="384" y="1745"/>
                  <a:pt x="373" y="1777"/>
                  <a:pt x="361" y="1808"/>
                </a:cubicBezTo>
                <a:cubicBezTo>
                  <a:pt x="354" y="1826"/>
                  <a:pt x="347" y="1844"/>
                  <a:pt x="336" y="1859"/>
                </a:cubicBezTo>
                <a:cubicBezTo>
                  <a:pt x="333" y="1863"/>
                  <a:pt x="332" y="1869"/>
                  <a:pt x="324" y="1866"/>
                </a:cubicBezTo>
                <a:cubicBezTo>
                  <a:pt x="302" y="1857"/>
                  <a:pt x="295" y="1864"/>
                  <a:pt x="295" y="1890"/>
                </a:cubicBezTo>
                <a:cubicBezTo>
                  <a:pt x="293" y="1893"/>
                  <a:pt x="292" y="1896"/>
                  <a:pt x="291" y="1900"/>
                </a:cubicBezTo>
                <a:cubicBezTo>
                  <a:pt x="280" y="1911"/>
                  <a:pt x="278" y="1923"/>
                  <a:pt x="285" y="1937"/>
                </a:cubicBezTo>
                <a:cubicBezTo>
                  <a:pt x="293" y="1952"/>
                  <a:pt x="299" y="1968"/>
                  <a:pt x="310" y="1980"/>
                </a:cubicBezTo>
                <a:cubicBezTo>
                  <a:pt x="328" y="2001"/>
                  <a:pt x="343" y="2026"/>
                  <a:pt x="373" y="2032"/>
                </a:cubicBezTo>
                <a:cubicBezTo>
                  <a:pt x="377" y="2035"/>
                  <a:pt x="381" y="2038"/>
                  <a:pt x="385" y="2041"/>
                </a:cubicBezTo>
                <a:cubicBezTo>
                  <a:pt x="394" y="2054"/>
                  <a:pt x="406" y="2058"/>
                  <a:pt x="421" y="2053"/>
                </a:cubicBezTo>
                <a:cubicBezTo>
                  <a:pt x="438" y="2053"/>
                  <a:pt x="456" y="2053"/>
                  <a:pt x="473" y="2053"/>
                </a:cubicBezTo>
                <a:cubicBezTo>
                  <a:pt x="480" y="2058"/>
                  <a:pt x="485" y="2058"/>
                  <a:pt x="489" y="2050"/>
                </a:cubicBezTo>
                <a:cubicBezTo>
                  <a:pt x="492" y="2049"/>
                  <a:pt x="494" y="2048"/>
                  <a:pt x="496" y="2047"/>
                </a:cubicBezTo>
                <a:cubicBezTo>
                  <a:pt x="505" y="2048"/>
                  <a:pt x="509" y="2044"/>
                  <a:pt x="509" y="2035"/>
                </a:cubicBezTo>
                <a:cubicBezTo>
                  <a:pt x="541" y="1987"/>
                  <a:pt x="574" y="1938"/>
                  <a:pt x="612" y="1894"/>
                </a:cubicBezTo>
                <a:cubicBezTo>
                  <a:pt x="656" y="1844"/>
                  <a:pt x="703" y="1799"/>
                  <a:pt x="767" y="1774"/>
                </a:cubicBezTo>
                <a:cubicBezTo>
                  <a:pt x="775" y="1776"/>
                  <a:pt x="783" y="1774"/>
                  <a:pt x="789" y="1767"/>
                </a:cubicBezTo>
                <a:cubicBezTo>
                  <a:pt x="792" y="1766"/>
                  <a:pt x="795" y="1766"/>
                  <a:pt x="797" y="1765"/>
                </a:cubicBezTo>
                <a:cubicBezTo>
                  <a:pt x="803" y="1770"/>
                  <a:pt x="808" y="1768"/>
                  <a:pt x="811" y="1762"/>
                </a:cubicBezTo>
                <a:cubicBezTo>
                  <a:pt x="813" y="1758"/>
                  <a:pt x="809" y="1756"/>
                  <a:pt x="805" y="1755"/>
                </a:cubicBezTo>
                <a:cubicBezTo>
                  <a:pt x="795" y="1752"/>
                  <a:pt x="786" y="1748"/>
                  <a:pt x="777" y="1741"/>
                </a:cubicBezTo>
                <a:cubicBezTo>
                  <a:pt x="768" y="1727"/>
                  <a:pt x="748" y="1734"/>
                  <a:pt x="737" y="1722"/>
                </a:cubicBezTo>
                <a:cubicBezTo>
                  <a:pt x="741" y="1720"/>
                  <a:pt x="745" y="1719"/>
                  <a:pt x="749" y="1717"/>
                </a:cubicBezTo>
                <a:cubicBezTo>
                  <a:pt x="753" y="1718"/>
                  <a:pt x="757" y="1718"/>
                  <a:pt x="761" y="1719"/>
                </a:cubicBezTo>
                <a:cubicBezTo>
                  <a:pt x="765" y="1726"/>
                  <a:pt x="770" y="1726"/>
                  <a:pt x="777" y="1722"/>
                </a:cubicBezTo>
                <a:cubicBezTo>
                  <a:pt x="779" y="1722"/>
                  <a:pt x="782" y="1723"/>
                  <a:pt x="785" y="1723"/>
                </a:cubicBezTo>
                <a:cubicBezTo>
                  <a:pt x="794" y="1730"/>
                  <a:pt x="805" y="1732"/>
                  <a:pt x="817" y="1730"/>
                </a:cubicBezTo>
                <a:cubicBezTo>
                  <a:pt x="819" y="1730"/>
                  <a:pt x="822" y="1731"/>
                  <a:pt x="825" y="1731"/>
                </a:cubicBezTo>
                <a:cubicBezTo>
                  <a:pt x="841" y="1739"/>
                  <a:pt x="858" y="1745"/>
                  <a:pt x="877" y="1745"/>
                </a:cubicBezTo>
                <a:cubicBezTo>
                  <a:pt x="879" y="1746"/>
                  <a:pt x="882" y="1746"/>
                  <a:pt x="885" y="1747"/>
                </a:cubicBezTo>
                <a:cubicBezTo>
                  <a:pt x="887" y="1752"/>
                  <a:pt x="891" y="1753"/>
                  <a:pt x="895" y="1751"/>
                </a:cubicBezTo>
                <a:cubicBezTo>
                  <a:pt x="902" y="1753"/>
                  <a:pt x="909" y="1756"/>
                  <a:pt x="917" y="1758"/>
                </a:cubicBezTo>
                <a:cubicBezTo>
                  <a:pt x="929" y="1768"/>
                  <a:pt x="943" y="1773"/>
                  <a:pt x="959" y="1775"/>
                </a:cubicBezTo>
                <a:cubicBezTo>
                  <a:pt x="986" y="1785"/>
                  <a:pt x="1011" y="1797"/>
                  <a:pt x="1037" y="1811"/>
                </a:cubicBezTo>
                <a:cubicBezTo>
                  <a:pt x="1038" y="1815"/>
                  <a:pt x="1041" y="1817"/>
                  <a:pt x="1046" y="1815"/>
                </a:cubicBezTo>
                <a:cubicBezTo>
                  <a:pt x="1056" y="1820"/>
                  <a:pt x="1066" y="1826"/>
                  <a:pt x="1076" y="1830"/>
                </a:cubicBezTo>
                <a:cubicBezTo>
                  <a:pt x="1108" y="1844"/>
                  <a:pt x="1134" y="1866"/>
                  <a:pt x="1164" y="1883"/>
                </a:cubicBezTo>
                <a:cubicBezTo>
                  <a:pt x="1221" y="1913"/>
                  <a:pt x="1271" y="1952"/>
                  <a:pt x="1313" y="2000"/>
                </a:cubicBezTo>
                <a:cubicBezTo>
                  <a:pt x="1321" y="2017"/>
                  <a:pt x="1337" y="2026"/>
                  <a:pt x="1350" y="2038"/>
                </a:cubicBezTo>
                <a:cubicBezTo>
                  <a:pt x="1348" y="2020"/>
                  <a:pt x="1344" y="2004"/>
                  <a:pt x="1329" y="1992"/>
                </a:cubicBezTo>
                <a:cubicBezTo>
                  <a:pt x="1315" y="1959"/>
                  <a:pt x="1294" y="1931"/>
                  <a:pt x="1273" y="1903"/>
                </a:cubicBezTo>
                <a:cubicBezTo>
                  <a:pt x="1271" y="1899"/>
                  <a:pt x="1266" y="1897"/>
                  <a:pt x="1271" y="1893"/>
                </a:cubicBezTo>
                <a:cubicBezTo>
                  <a:pt x="1274" y="1890"/>
                  <a:pt x="1277" y="1893"/>
                  <a:pt x="1279" y="1895"/>
                </a:cubicBezTo>
                <a:cubicBezTo>
                  <a:pt x="1282" y="1897"/>
                  <a:pt x="1285" y="1898"/>
                  <a:pt x="1287" y="1900"/>
                </a:cubicBezTo>
                <a:cubicBezTo>
                  <a:pt x="1358" y="1959"/>
                  <a:pt x="1407" y="2032"/>
                  <a:pt x="1418" y="2126"/>
                </a:cubicBezTo>
                <a:cubicBezTo>
                  <a:pt x="1419" y="2141"/>
                  <a:pt x="1425" y="2142"/>
                  <a:pt x="1438" y="2138"/>
                </a:cubicBezTo>
                <a:cubicBezTo>
                  <a:pt x="1480" y="2126"/>
                  <a:pt x="1523" y="2116"/>
                  <a:pt x="1565" y="2105"/>
                </a:cubicBezTo>
                <a:cubicBezTo>
                  <a:pt x="1588" y="2105"/>
                  <a:pt x="1609" y="2098"/>
                  <a:pt x="1629" y="2087"/>
                </a:cubicBezTo>
                <a:cubicBezTo>
                  <a:pt x="1632" y="2086"/>
                  <a:pt x="1635" y="2085"/>
                  <a:pt x="1637" y="2085"/>
                </a:cubicBezTo>
                <a:cubicBezTo>
                  <a:pt x="1641" y="2090"/>
                  <a:pt x="1644" y="2087"/>
                  <a:pt x="1645" y="2083"/>
                </a:cubicBezTo>
                <a:cubicBezTo>
                  <a:pt x="1648" y="2082"/>
                  <a:pt x="1651" y="2081"/>
                  <a:pt x="1653" y="2081"/>
                </a:cubicBezTo>
                <a:cubicBezTo>
                  <a:pt x="1658" y="2086"/>
                  <a:pt x="1660" y="2083"/>
                  <a:pt x="1662" y="2078"/>
                </a:cubicBezTo>
                <a:close/>
                <a:moveTo>
                  <a:pt x="205" y="1196"/>
                </a:moveTo>
                <a:cubicBezTo>
                  <a:pt x="205" y="1196"/>
                  <a:pt x="205" y="1196"/>
                  <a:pt x="205" y="1196"/>
                </a:cubicBezTo>
                <a:cubicBezTo>
                  <a:pt x="196" y="1197"/>
                  <a:pt x="192" y="1201"/>
                  <a:pt x="195" y="1210"/>
                </a:cubicBezTo>
                <a:cubicBezTo>
                  <a:pt x="195" y="1211"/>
                  <a:pt x="194" y="1212"/>
                  <a:pt x="193" y="1212"/>
                </a:cubicBezTo>
                <a:cubicBezTo>
                  <a:pt x="183" y="1213"/>
                  <a:pt x="180" y="1219"/>
                  <a:pt x="182" y="1228"/>
                </a:cubicBezTo>
                <a:cubicBezTo>
                  <a:pt x="182" y="1228"/>
                  <a:pt x="182" y="1228"/>
                  <a:pt x="182" y="1228"/>
                </a:cubicBezTo>
                <a:cubicBezTo>
                  <a:pt x="175" y="1229"/>
                  <a:pt x="173" y="1232"/>
                  <a:pt x="175" y="1238"/>
                </a:cubicBezTo>
                <a:cubicBezTo>
                  <a:pt x="175" y="1239"/>
                  <a:pt x="174" y="1240"/>
                  <a:pt x="173" y="1240"/>
                </a:cubicBezTo>
                <a:cubicBezTo>
                  <a:pt x="160" y="1244"/>
                  <a:pt x="154" y="1253"/>
                  <a:pt x="155" y="1267"/>
                </a:cubicBezTo>
                <a:cubicBezTo>
                  <a:pt x="155" y="1268"/>
                  <a:pt x="155" y="1268"/>
                  <a:pt x="154" y="1268"/>
                </a:cubicBezTo>
                <a:cubicBezTo>
                  <a:pt x="135" y="1278"/>
                  <a:pt x="126" y="1294"/>
                  <a:pt x="122" y="1314"/>
                </a:cubicBezTo>
                <a:cubicBezTo>
                  <a:pt x="123" y="1315"/>
                  <a:pt x="122" y="1316"/>
                  <a:pt x="121" y="1316"/>
                </a:cubicBezTo>
                <a:cubicBezTo>
                  <a:pt x="106" y="1324"/>
                  <a:pt x="97" y="1337"/>
                  <a:pt x="96" y="1355"/>
                </a:cubicBezTo>
                <a:cubicBezTo>
                  <a:pt x="94" y="1358"/>
                  <a:pt x="92" y="1361"/>
                  <a:pt x="90" y="1364"/>
                </a:cubicBezTo>
                <a:cubicBezTo>
                  <a:pt x="76" y="1372"/>
                  <a:pt x="77" y="1380"/>
                  <a:pt x="90" y="1388"/>
                </a:cubicBezTo>
                <a:cubicBezTo>
                  <a:pt x="91" y="1388"/>
                  <a:pt x="91" y="1388"/>
                  <a:pt x="91" y="1389"/>
                </a:cubicBezTo>
                <a:cubicBezTo>
                  <a:pt x="94" y="1417"/>
                  <a:pt x="109" y="1438"/>
                  <a:pt x="129" y="1456"/>
                </a:cubicBezTo>
                <a:cubicBezTo>
                  <a:pt x="131" y="1459"/>
                  <a:pt x="133" y="1462"/>
                  <a:pt x="135" y="1466"/>
                </a:cubicBezTo>
                <a:cubicBezTo>
                  <a:pt x="133" y="1472"/>
                  <a:pt x="135" y="1475"/>
                  <a:pt x="141" y="1476"/>
                </a:cubicBezTo>
                <a:cubicBezTo>
                  <a:pt x="142" y="1476"/>
                  <a:pt x="143" y="1477"/>
                  <a:pt x="142" y="1478"/>
                </a:cubicBezTo>
                <a:cubicBezTo>
                  <a:pt x="146" y="1499"/>
                  <a:pt x="153" y="1518"/>
                  <a:pt x="173" y="1528"/>
                </a:cubicBezTo>
                <a:cubicBezTo>
                  <a:pt x="174" y="1528"/>
                  <a:pt x="175" y="1529"/>
                  <a:pt x="175" y="1530"/>
                </a:cubicBezTo>
                <a:cubicBezTo>
                  <a:pt x="175" y="1549"/>
                  <a:pt x="184" y="1563"/>
                  <a:pt x="202" y="1572"/>
                </a:cubicBezTo>
                <a:cubicBezTo>
                  <a:pt x="203" y="1573"/>
                  <a:pt x="204" y="1574"/>
                  <a:pt x="204" y="1575"/>
                </a:cubicBezTo>
                <a:cubicBezTo>
                  <a:pt x="206" y="1586"/>
                  <a:pt x="213" y="1586"/>
                  <a:pt x="218" y="1578"/>
                </a:cubicBezTo>
                <a:cubicBezTo>
                  <a:pt x="222" y="1573"/>
                  <a:pt x="226" y="1565"/>
                  <a:pt x="223" y="1558"/>
                </a:cubicBezTo>
                <a:cubicBezTo>
                  <a:pt x="223" y="1557"/>
                  <a:pt x="224" y="1556"/>
                  <a:pt x="225" y="1556"/>
                </a:cubicBezTo>
                <a:cubicBezTo>
                  <a:pt x="232" y="1555"/>
                  <a:pt x="233" y="1552"/>
                  <a:pt x="231" y="1546"/>
                </a:cubicBezTo>
                <a:cubicBezTo>
                  <a:pt x="231" y="1545"/>
                  <a:pt x="231" y="1544"/>
                  <a:pt x="232" y="1544"/>
                </a:cubicBezTo>
                <a:cubicBezTo>
                  <a:pt x="249" y="1541"/>
                  <a:pt x="249" y="1524"/>
                  <a:pt x="255" y="1513"/>
                </a:cubicBezTo>
                <a:cubicBezTo>
                  <a:pt x="258" y="1509"/>
                  <a:pt x="255" y="1504"/>
                  <a:pt x="249" y="1504"/>
                </a:cubicBezTo>
                <a:cubicBezTo>
                  <a:pt x="248" y="1504"/>
                  <a:pt x="247" y="1503"/>
                  <a:pt x="248" y="1502"/>
                </a:cubicBezTo>
                <a:cubicBezTo>
                  <a:pt x="246" y="1487"/>
                  <a:pt x="240" y="1474"/>
                  <a:pt x="225" y="1468"/>
                </a:cubicBezTo>
                <a:cubicBezTo>
                  <a:pt x="218" y="1460"/>
                  <a:pt x="212" y="1451"/>
                  <a:pt x="208" y="1441"/>
                </a:cubicBezTo>
                <a:cubicBezTo>
                  <a:pt x="209" y="1434"/>
                  <a:pt x="209" y="1429"/>
                  <a:pt x="200" y="1428"/>
                </a:cubicBezTo>
                <a:cubicBezTo>
                  <a:pt x="199" y="1428"/>
                  <a:pt x="199" y="1427"/>
                  <a:pt x="199" y="1426"/>
                </a:cubicBezTo>
                <a:cubicBezTo>
                  <a:pt x="201" y="1420"/>
                  <a:pt x="199" y="1417"/>
                  <a:pt x="193" y="1416"/>
                </a:cubicBezTo>
                <a:cubicBezTo>
                  <a:pt x="192" y="1414"/>
                  <a:pt x="191" y="1413"/>
                  <a:pt x="190" y="1411"/>
                </a:cubicBezTo>
                <a:cubicBezTo>
                  <a:pt x="193" y="1405"/>
                  <a:pt x="191" y="1401"/>
                  <a:pt x="184" y="1400"/>
                </a:cubicBezTo>
                <a:cubicBezTo>
                  <a:pt x="183" y="1400"/>
                  <a:pt x="183" y="1399"/>
                  <a:pt x="183" y="1398"/>
                </a:cubicBezTo>
                <a:cubicBezTo>
                  <a:pt x="178" y="1383"/>
                  <a:pt x="186" y="1368"/>
                  <a:pt x="187" y="1353"/>
                </a:cubicBezTo>
                <a:cubicBezTo>
                  <a:pt x="187" y="1352"/>
                  <a:pt x="187" y="1352"/>
                  <a:pt x="188" y="1352"/>
                </a:cubicBezTo>
                <a:cubicBezTo>
                  <a:pt x="204" y="1348"/>
                  <a:pt x="209" y="1334"/>
                  <a:pt x="216" y="1323"/>
                </a:cubicBezTo>
                <a:cubicBezTo>
                  <a:pt x="256" y="1264"/>
                  <a:pt x="301" y="1210"/>
                  <a:pt x="344" y="1153"/>
                </a:cubicBezTo>
                <a:cubicBezTo>
                  <a:pt x="371" y="1117"/>
                  <a:pt x="402" y="1084"/>
                  <a:pt x="431" y="1050"/>
                </a:cubicBezTo>
                <a:cubicBezTo>
                  <a:pt x="466" y="1008"/>
                  <a:pt x="504" y="968"/>
                  <a:pt x="545" y="931"/>
                </a:cubicBezTo>
                <a:cubicBezTo>
                  <a:pt x="580" y="899"/>
                  <a:pt x="615" y="867"/>
                  <a:pt x="646" y="833"/>
                </a:cubicBezTo>
                <a:cubicBezTo>
                  <a:pt x="703" y="771"/>
                  <a:pt x="758" y="707"/>
                  <a:pt x="816" y="646"/>
                </a:cubicBezTo>
                <a:cubicBezTo>
                  <a:pt x="819" y="642"/>
                  <a:pt x="828" y="639"/>
                  <a:pt x="821" y="632"/>
                </a:cubicBezTo>
                <a:cubicBezTo>
                  <a:pt x="826" y="627"/>
                  <a:pt x="832" y="621"/>
                  <a:pt x="837" y="616"/>
                </a:cubicBezTo>
                <a:cubicBezTo>
                  <a:pt x="854" y="621"/>
                  <a:pt x="856" y="611"/>
                  <a:pt x="856" y="598"/>
                </a:cubicBezTo>
                <a:cubicBezTo>
                  <a:pt x="863" y="592"/>
                  <a:pt x="869" y="586"/>
                  <a:pt x="876" y="580"/>
                </a:cubicBezTo>
                <a:cubicBezTo>
                  <a:pt x="882" y="580"/>
                  <a:pt x="885" y="578"/>
                  <a:pt x="885" y="572"/>
                </a:cubicBezTo>
                <a:cubicBezTo>
                  <a:pt x="892" y="565"/>
                  <a:pt x="899" y="558"/>
                  <a:pt x="906" y="551"/>
                </a:cubicBezTo>
                <a:cubicBezTo>
                  <a:pt x="918" y="546"/>
                  <a:pt x="924" y="533"/>
                  <a:pt x="935" y="527"/>
                </a:cubicBezTo>
                <a:cubicBezTo>
                  <a:pt x="941" y="528"/>
                  <a:pt x="945" y="526"/>
                  <a:pt x="945" y="519"/>
                </a:cubicBezTo>
                <a:cubicBezTo>
                  <a:pt x="945" y="518"/>
                  <a:pt x="946" y="517"/>
                  <a:pt x="947" y="517"/>
                </a:cubicBezTo>
                <a:cubicBezTo>
                  <a:pt x="952" y="515"/>
                  <a:pt x="960" y="512"/>
                  <a:pt x="954" y="506"/>
                </a:cubicBezTo>
                <a:cubicBezTo>
                  <a:pt x="951" y="502"/>
                  <a:pt x="946" y="505"/>
                  <a:pt x="945" y="510"/>
                </a:cubicBezTo>
                <a:cubicBezTo>
                  <a:pt x="929" y="521"/>
                  <a:pt x="910" y="528"/>
                  <a:pt x="897" y="543"/>
                </a:cubicBezTo>
                <a:cubicBezTo>
                  <a:pt x="893" y="546"/>
                  <a:pt x="889" y="548"/>
                  <a:pt x="885" y="550"/>
                </a:cubicBezTo>
                <a:cubicBezTo>
                  <a:pt x="881" y="550"/>
                  <a:pt x="878" y="551"/>
                  <a:pt x="877" y="555"/>
                </a:cubicBezTo>
                <a:cubicBezTo>
                  <a:pt x="854" y="571"/>
                  <a:pt x="830" y="586"/>
                  <a:pt x="807" y="601"/>
                </a:cubicBezTo>
                <a:cubicBezTo>
                  <a:pt x="804" y="602"/>
                  <a:pt x="800" y="601"/>
                  <a:pt x="797" y="602"/>
                </a:cubicBezTo>
                <a:cubicBezTo>
                  <a:pt x="763" y="613"/>
                  <a:pt x="742" y="642"/>
                  <a:pt x="715" y="662"/>
                </a:cubicBezTo>
                <a:cubicBezTo>
                  <a:pt x="678" y="689"/>
                  <a:pt x="640" y="716"/>
                  <a:pt x="608" y="749"/>
                </a:cubicBezTo>
                <a:cubicBezTo>
                  <a:pt x="596" y="762"/>
                  <a:pt x="579" y="770"/>
                  <a:pt x="573" y="789"/>
                </a:cubicBezTo>
                <a:cubicBezTo>
                  <a:pt x="571" y="791"/>
                  <a:pt x="568" y="794"/>
                  <a:pt x="565" y="796"/>
                </a:cubicBezTo>
                <a:cubicBezTo>
                  <a:pt x="542" y="803"/>
                  <a:pt x="528" y="820"/>
                  <a:pt x="517" y="841"/>
                </a:cubicBezTo>
                <a:cubicBezTo>
                  <a:pt x="490" y="869"/>
                  <a:pt x="462" y="897"/>
                  <a:pt x="434" y="924"/>
                </a:cubicBezTo>
                <a:cubicBezTo>
                  <a:pt x="411" y="938"/>
                  <a:pt x="390" y="954"/>
                  <a:pt x="381" y="980"/>
                </a:cubicBezTo>
                <a:cubicBezTo>
                  <a:pt x="380" y="982"/>
                  <a:pt x="379" y="983"/>
                  <a:pt x="378" y="984"/>
                </a:cubicBezTo>
                <a:cubicBezTo>
                  <a:pt x="364" y="988"/>
                  <a:pt x="354" y="997"/>
                  <a:pt x="353" y="1012"/>
                </a:cubicBezTo>
                <a:cubicBezTo>
                  <a:pt x="351" y="1015"/>
                  <a:pt x="348" y="1018"/>
                  <a:pt x="346" y="1020"/>
                </a:cubicBezTo>
                <a:cubicBezTo>
                  <a:pt x="317" y="1035"/>
                  <a:pt x="301" y="1060"/>
                  <a:pt x="289" y="1088"/>
                </a:cubicBezTo>
                <a:cubicBezTo>
                  <a:pt x="288" y="1089"/>
                  <a:pt x="287" y="1091"/>
                  <a:pt x="285" y="1092"/>
                </a:cubicBezTo>
                <a:cubicBezTo>
                  <a:pt x="267" y="1099"/>
                  <a:pt x="256" y="1113"/>
                  <a:pt x="254" y="1133"/>
                </a:cubicBezTo>
                <a:cubicBezTo>
                  <a:pt x="254" y="1133"/>
                  <a:pt x="254" y="1133"/>
                  <a:pt x="254" y="1133"/>
                </a:cubicBezTo>
                <a:cubicBezTo>
                  <a:pt x="237" y="1139"/>
                  <a:pt x="228" y="1151"/>
                  <a:pt x="226" y="1169"/>
                </a:cubicBezTo>
                <a:cubicBezTo>
                  <a:pt x="226" y="1169"/>
                  <a:pt x="226" y="1169"/>
                  <a:pt x="226" y="1169"/>
                </a:cubicBezTo>
                <a:cubicBezTo>
                  <a:pt x="215" y="1169"/>
                  <a:pt x="212" y="1175"/>
                  <a:pt x="214" y="1185"/>
                </a:cubicBezTo>
                <a:cubicBezTo>
                  <a:pt x="214" y="1185"/>
                  <a:pt x="214" y="1185"/>
                  <a:pt x="214" y="1185"/>
                </a:cubicBezTo>
                <a:cubicBezTo>
                  <a:pt x="205" y="1184"/>
                  <a:pt x="205" y="1190"/>
                  <a:pt x="205" y="1196"/>
                </a:cubicBezTo>
                <a:close/>
                <a:moveTo>
                  <a:pt x="237" y="1949"/>
                </a:moveTo>
                <a:cubicBezTo>
                  <a:pt x="236" y="1946"/>
                  <a:pt x="234" y="1944"/>
                  <a:pt x="231" y="1946"/>
                </a:cubicBezTo>
                <a:cubicBezTo>
                  <a:pt x="229" y="1948"/>
                  <a:pt x="230" y="1950"/>
                  <a:pt x="232" y="1952"/>
                </a:cubicBezTo>
                <a:cubicBezTo>
                  <a:pt x="236" y="1961"/>
                  <a:pt x="240" y="1968"/>
                  <a:pt x="248" y="1974"/>
                </a:cubicBezTo>
                <a:cubicBezTo>
                  <a:pt x="267" y="2002"/>
                  <a:pt x="290" y="2028"/>
                  <a:pt x="317" y="2049"/>
                </a:cubicBezTo>
                <a:cubicBezTo>
                  <a:pt x="339" y="2067"/>
                  <a:pt x="361" y="2086"/>
                  <a:pt x="389" y="2093"/>
                </a:cubicBezTo>
                <a:cubicBezTo>
                  <a:pt x="391" y="2096"/>
                  <a:pt x="394" y="2096"/>
                  <a:pt x="395" y="2094"/>
                </a:cubicBezTo>
                <a:cubicBezTo>
                  <a:pt x="397" y="2091"/>
                  <a:pt x="395" y="2088"/>
                  <a:pt x="392" y="2087"/>
                </a:cubicBezTo>
                <a:cubicBezTo>
                  <a:pt x="377" y="2069"/>
                  <a:pt x="357" y="2058"/>
                  <a:pt x="340" y="2044"/>
                </a:cubicBezTo>
                <a:cubicBezTo>
                  <a:pt x="310" y="2019"/>
                  <a:pt x="277" y="1998"/>
                  <a:pt x="254" y="1967"/>
                </a:cubicBezTo>
                <a:cubicBezTo>
                  <a:pt x="250" y="1959"/>
                  <a:pt x="245" y="1953"/>
                  <a:pt x="237" y="1949"/>
                </a:cubicBezTo>
                <a:close/>
                <a:moveTo>
                  <a:pt x="1950" y="2779"/>
                </a:moveTo>
                <a:cubicBezTo>
                  <a:pt x="1950" y="2782"/>
                  <a:pt x="1952" y="2783"/>
                  <a:pt x="1954" y="2783"/>
                </a:cubicBezTo>
                <a:cubicBezTo>
                  <a:pt x="1958" y="2784"/>
                  <a:pt x="1962" y="2784"/>
                  <a:pt x="1966" y="2785"/>
                </a:cubicBezTo>
                <a:cubicBezTo>
                  <a:pt x="2046" y="2811"/>
                  <a:pt x="2127" y="2837"/>
                  <a:pt x="2209" y="2857"/>
                </a:cubicBezTo>
                <a:cubicBezTo>
                  <a:pt x="2226" y="2861"/>
                  <a:pt x="2234" y="2857"/>
                  <a:pt x="2241" y="2842"/>
                </a:cubicBezTo>
                <a:cubicBezTo>
                  <a:pt x="2259" y="2801"/>
                  <a:pt x="2279" y="2762"/>
                  <a:pt x="2297" y="2722"/>
                </a:cubicBezTo>
                <a:cubicBezTo>
                  <a:pt x="2303" y="2709"/>
                  <a:pt x="2309" y="2696"/>
                  <a:pt x="2315" y="2684"/>
                </a:cubicBezTo>
                <a:cubicBezTo>
                  <a:pt x="2318" y="2675"/>
                  <a:pt x="2317" y="2671"/>
                  <a:pt x="2306" y="2673"/>
                </a:cubicBezTo>
                <a:cubicBezTo>
                  <a:pt x="2303" y="2674"/>
                  <a:pt x="2299" y="2676"/>
                  <a:pt x="2295" y="2676"/>
                </a:cubicBezTo>
                <a:cubicBezTo>
                  <a:pt x="2248" y="2681"/>
                  <a:pt x="2215" y="2703"/>
                  <a:pt x="2203" y="2751"/>
                </a:cubicBezTo>
                <a:cubicBezTo>
                  <a:pt x="2197" y="2773"/>
                  <a:pt x="2184" y="2776"/>
                  <a:pt x="2165" y="2766"/>
                </a:cubicBezTo>
                <a:cubicBezTo>
                  <a:pt x="2164" y="2761"/>
                  <a:pt x="2162" y="2758"/>
                  <a:pt x="2157" y="2764"/>
                </a:cubicBezTo>
                <a:cubicBezTo>
                  <a:pt x="2154" y="2763"/>
                  <a:pt x="2152" y="2763"/>
                  <a:pt x="2149" y="2762"/>
                </a:cubicBezTo>
                <a:cubicBezTo>
                  <a:pt x="2148" y="2757"/>
                  <a:pt x="2146" y="2754"/>
                  <a:pt x="2141" y="2759"/>
                </a:cubicBezTo>
                <a:cubicBezTo>
                  <a:pt x="2131" y="2756"/>
                  <a:pt x="2120" y="2753"/>
                  <a:pt x="2109" y="2750"/>
                </a:cubicBezTo>
                <a:cubicBezTo>
                  <a:pt x="2108" y="2745"/>
                  <a:pt x="2106" y="2742"/>
                  <a:pt x="2101" y="2748"/>
                </a:cubicBezTo>
                <a:cubicBezTo>
                  <a:pt x="2099" y="2747"/>
                  <a:pt x="2096" y="2746"/>
                  <a:pt x="2093" y="2745"/>
                </a:cubicBezTo>
                <a:cubicBezTo>
                  <a:pt x="2091" y="2740"/>
                  <a:pt x="2087" y="2740"/>
                  <a:pt x="2082" y="2743"/>
                </a:cubicBezTo>
                <a:cubicBezTo>
                  <a:pt x="2065" y="2735"/>
                  <a:pt x="2049" y="2745"/>
                  <a:pt x="2032" y="2747"/>
                </a:cubicBezTo>
                <a:cubicBezTo>
                  <a:pt x="2027" y="2744"/>
                  <a:pt x="2023" y="2744"/>
                  <a:pt x="2021" y="2750"/>
                </a:cubicBezTo>
                <a:cubicBezTo>
                  <a:pt x="2018" y="2750"/>
                  <a:pt x="2015" y="2751"/>
                  <a:pt x="2013" y="2752"/>
                </a:cubicBezTo>
                <a:cubicBezTo>
                  <a:pt x="2008" y="2747"/>
                  <a:pt x="2006" y="2749"/>
                  <a:pt x="2005" y="2754"/>
                </a:cubicBezTo>
                <a:cubicBezTo>
                  <a:pt x="1998" y="2756"/>
                  <a:pt x="1991" y="2758"/>
                  <a:pt x="1985" y="2759"/>
                </a:cubicBezTo>
                <a:cubicBezTo>
                  <a:pt x="1981" y="2754"/>
                  <a:pt x="1978" y="2757"/>
                  <a:pt x="1977" y="2762"/>
                </a:cubicBezTo>
                <a:cubicBezTo>
                  <a:pt x="1974" y="2762"/>
                  <a:pt x="1971" y="2763"/>
                  <a:pt x="1969" y="2764"/>
                </a:cubicBezTo>
                <a:cubicBezTo>
                  <a:pt x="1965" y="2759"/>
                  <a:pt x="1962" y="2761"/>
                  <a:pt x="1961" y="2766"/>
                </a:cubicBezTo>
                <a:cubicBezTo>
                  <a:pt x="1958" y="2766"/>
                  <a:pt x="1955" y="2767"/>
                  <a:pt x="1953" y="2768"/>
                </a:cubicBezTo>
                <a:cubicBezTo>
                  <a:pt x="1946" y="2762"/>
                  <a:pt x="1940" y="2766"/>
                  <a:pt x="1939" y="2773"/>
                </a:cubicBezTo>
                <a:cubicBezTo>
                  <a:pt x="1938" y="2778"/>
                  <a:pt x="1944" y="2781"/>
                  <a:pt x="1950" y="2779"/>
                </a:cubicBezTo>
                <a:cubicBezTo>
                  <a:pt x="1950" y="2780"/>
                  <a:pt x="1950" y="2780"/>
                  <a:pt x="1950" y="2780"/>
                </a:cubicBezTo>
                <a:lnTo>
                  <a:pt x="1950" y="2779"/>
                </a:lnTo>
                <a:close/>
                <a:moveTo>
                  <a:pt x="2085" y="2664"/>
                </a:moveTo>
                <a:cubicBezTo>
                  <a:pt x="2085" y="2670"/>
                  <a:pt x="2089" y="2671"/>
                  <a:pt x="2093" y="2674"/>
                </a:cubicBezTo>
                <a:cubicBezTo>
                  <a:pt x="2107" y="2681"/>
                  <a:pt x="2122" y="2679"/>
                  <a:pt x="2135" y="2674"/>
                </a:cubicBezTo>
                <a:cubicBezTo>
                  <a:pt x="2160" y="2665"/>
                  <a:pt x="2187" y="2665"/>
                  <a:pt x="2209" y="2650"/>
                </a:cubicBezTo>
                <a:cubicBezTo>
                  <a:pt x="2212" y="2649"/>
                  <a:pt x="2215" y="2649"/>
                  <a:pt x="2217" y="2648"/>
                </a:cubicBezTo>
                <a:cubicBezTo>
                  <a:pt x="2231" y="2650"/>
                  <a:pt x="2243" y="2648"/>
                  <a:pt x="2253" y="2638"/>
                </a:cubicBezTo>
                <a:cubicBezTo>
                  <a:pt x="2256" y="2637"/>
                  <a:pt x="2259" y="2637"/>
                  <a:pt x="2261" y="2636"/>
                </a:cubicBezTo>
                <a:cubicBezTo>
                  <a:pt x="2294" y="2635"/>
                  <a:pt x="2325" y="2623"/>
                  <a:pt x="2356" y="2612"/>
                </a:cubicBezTo>
                <a:cubicBezTo>
                  <a:pt x="2381" y="2603"/>
                  <a:pt x="2392" y="2582"/>
                  <a:pt x="2393" y="2556"/>
                </a:cubicBezTo>
                <a:cubicBezTo>
                  <a:pt x="2394" y="2535"/>
                  <a:pt x="2390" y="2515"/>
                  <a:pt x="2386" y="2495"/>
                </a:cubicBezTo>
                <a:cubicBezTo>
                  <a:pt x="2384" y="2486"/>
                  <a:pt x="2391" y="2474"/>
                  <a:pt x="2378" y="2468"/>
                </a:cubicBezTo>
                <a:cubicBezTo>
                  <a:pt x="2378" y="2465"/>
                  <a:pt x="2378" y="2462"/>
                  <a:pt x="2377" y="2460"/>
                </a:cubicBezTo>
                <a:cubicBezTo>
                  <a:pt x="2382" y="2452"/>
                  <a:pt x="2384" y="2445"/>
                  <a:pt x="2374" y="2440"/>
                </a:cubicBezTo>
                <a:cubicBezTo>
                  <a:pt x="2374" y="2436"/>
                  <a:pt x="2374" y="2432"/>
                  <a:pt x="2373" y="2428"/>
                </a:cubicBezTo>
                <a:cubicBezTo>
                  <a:pt x="2378" y="2418"/>
                  <a:pt x="2380" y="2408"/>
                  <a:pt x="2371" y="2400"/>
                </a:cubicBezTo>
                <a:cubicBezTo>
                  <a:pt x="2370" y="2396"/>
                  <a:pt x="2370" y="2392"/>
                  <a:pt x="2370" y="2388"/>
                </a:cubicBezTo>
                <a:cubicBezTo>
                  <a:pt x="2374" y="2379"/>
                  <a:pt x="2377" y="2370"/>
                  <a:pt x="2366" y="2364"/>
                </a:cubicBezTo>
                <a:cubicBezTo>
                  <a:pt x="2366" y="2361"/>
                  <a:pt x="2366" y="2358"/>
                  <a:pt x="2366" y="2356"/>
                </a:cubicBezTo>
                <a:cubicBezTo>
                  <a:pt x="2369" y="2345"/>
                  <a:pt x="2374" y="2333"/>
                  <a:pt x="2362" y="2324"/>
                </a:cubicBezTo>
                <a:cubicBezTo>
                  <a:pt x="2362" y="2321"/>
                  <a:pt x="2361" y="2319"/>
                  <a:pt x="2361" y="2316"/>
                </a:cubicBezTo>
                <a:cubicBezTo>
                  <a:pt x="2366" y="2308"/>
                  <a:pt x="2368" y="2301"/>
                  <a:pt x="2358" y="2296"/>
                </a:cubicBezTo>
                <a:cubicBezTo>
                  <a:pt x="2358" y="2293"/>
                  <a:pt x="2358" y="2290"/>
                  <a:pt x="2358" y="2288"/>
                </a:cubicBezTo>
                <a:cubicBezTo>
                  <a:pt x="2362" y="2278"/>
                  <a:pt x="2364" y="2268"/>
                  <a:pt x="2354" y="2260"/>
                </a:cubicBezTo>
                <a:cubicBezTo>
                  <a:pt x="2354" y="2257"/>
                  <a:pt x="2354" y="2254"/>
                  <a:pt x="2353" y="2252"/>
                </a:cubicBezTo>
                <a:cubicBezTo>
                  <a:pt x="2358" y="2243"/>
                  <a:pt x="2361" y="2234"/>
                  <a:pt x="2350" y="2228"/>
                </a:cubicBezTo>
                <a:cubicBezTo>
                  <a:pt x="2350" y="2225"/>
                  <a:pt x="2350" y="2223"/>
                  <a:pt x="2349" y="2220"/>
                </a:cubicBezTo>
                <a:cubicBezTo>
                  <a:pt x="2354" y="2212"/>
                  <a:pt x="2356" y="2205"/>
                  <a:pt x="2347" y="2200"/>
                </a:cubicBezTo>
                <a:cubicBezTo>
                  <a:pt x="2346" y="2194"/>
                  <a:pt x="2346" y="2189"/>
                  <a:pt x="2345" y="2184"/>
                </a:cubicBezTo>
                <a:cubicBezTo>
                  <a:pt x="2350" y="2176"/>
                  <a:pt x="2352" y="2169"/>
                  <a:pt x="2342" y="2164"/>
                </a:cubicBezTo>
                <a:cubicBezTo>
                  <a:pt x="2342" y="2160"/>
                  <a:pt x="2342" y="2156"/>
                  <a:pt x="2341" y="2152"/>
                </a:cubicBezTo>
                <a:cubicBezTo>
                  <a:pt x="2346" y="2143"/>
                  <a:pt x="2348" y="2135"/>
                  <a:pt x="2339" y="2128"/>
                </a:cubicBezTo>
                <a:cubicBezTo>
                  <a:pt x="2338" y="2124"/>
                  <a:pt x="2338" y="2120"/>
                  <a:pt x="2337" y="2116"/>
                </a:cubicBezTo>
                <a:cubicBezTo>
                  <a:pt x="2342" y="2110"/>
                  <a:pt x="2343" y="2104"/>
                  <a:pt x="2335" y="2100"/>
                </a:cubicBezTo>
                <a:cubicBezTo>
                  <a:pt x="2334" y="2096"/>
                  <a:pt x="2334" y="2092"/>
                  <a:pt x="2333" y="2088"/>
                </a:cubicBezTo>
                <a:cubicBezTo>
                  <a:pt x="2338" y="2082"/>
                  <a:pt x="2338" y="2076"/>
                  <a:pt x="2331" y="2072"/>
                </a:cubicBezTo>
                <a:cubicBezTo>
                  <a:pt x="2330" y="2065"/>
                  <a:pt x="2330" y="2058"/>
                  <a:pt x="2329" y="2052"/>
                </a:cubicBezTo>
                <a:cubicBezTo>
                  <a:pt x="2334" y="2046"/>
                  <a:pt x="2335" y="2040"/>
                  <a:pt x="2327" y="2036"/>
                </a:cubicBezTo>
                <a:cubicBezTo>
                  <a:pt x="2326" y="2030"/>
                  <a:pt x="2326" y="2025"/>
                  <a:pt x="2325" y="2020"/>
                </a:cubicBezTo>
                <a:cubicBezTo>
                  <a:pt x="2330" y="2014"/>
                  <a:pt x="2331" y="2008"/>
                  <a:pt x="2323" y="2004"/>
                </a:cubicBezTo>
                <a:cubicBezTo>
                  <a:pt x="2322" y="2001"/>
                  <a:pt x="2322" y="1998"/>
                  <a:pt x="2321" y="1996"/>
                </a:cubicBezTo>
                <a:cubicBezTo>
                  <a:pt x="2322" y="1972"/>
                  <a:pt x="2301" y="1954"/>
                  <a:pt x="2278" y="1957"/>
                </a:cubicBezTo>
                <a:cubicBezTo>
                  <a:pt x="2257" y="1960"/>
                  <a:pt x="2237" y="1964"/>
                  <a:pt x="2218" y="1971"/>
                </a:cubicBezTo>
                <a:cubicBezTo>
                  <a:pt x="2201" y="1977"/>
                  <a:pt x="2182" y="1977"/>
                  <a:pt x="2169" y="1990"/>
                </a:cubicBezTo>
                <a:cubicBezTo>
                  <a:pt x="2166" y="1991"/>
                  <a:pt x="2163" y="1991"/>
                  <a:pt x="2161" y="1992"/>
                </a:cubicBezTo>
                <a:cubicBezTo>
                  <a:pt x="2159" y="1991"/>
                  <a:pt x="2156" y="1989"/>
                  <a:pt x="2154" y="1989"/>
                </a:cubicBezTo>
                <a:cubicBezTo>
                  <a:pt x="2131" y="1994"/>
                  <a:pt x="2107" y="1999"/>
                  <a:pt x="2084" y="2006"/>
                </a:cubicBezTo>
                <a:cubicBezTo>
                  <a:pt x="2068" y="2011"/>
                  <a:pt x="2049" y="2011"/>
                  <a:pt x="2037" y="2028"/>
                </a:cubicBezTo>
                <a:cubicBezTo>
                  <a:pt x="2036" y="2029"/>
                  <a:pt x="2035" y="2029"/>
                  <a:pt x="2034" y="2029"/>
                </a:cubicBezTo>
                <a:cubicBezTo>
                  <a:pt x="2014" y="2031"/>
                  <a:pt x="2001" y="2054"/>
                  <a:pt x="2007" y="2076"/>
                </a:cubicBezTo>
                <a:cubicBezTo>
                  <a:pt x="2007" y="2081"/>
                  <a:pt x="2007" y="2086"/>
                  <a:pt x="2007" y="2091"/>
                </a:cubicBezTo>
                <a:cubicBezTo>
                  <a:pt x="1999" y="2095"/>
                  <a:pt x="2000" y="2098"/>
                  <a:pt x="2007" y="2100"/>
                </a:cubicBezTo>
                <a:cubicBezTo>
                  <a:pt x="2008" y="2104"/>
                  <a:pt x="2008" y="2108"/>
                  <a:pt x="2009" y="2112"/>
                </a:cubicBezTo>
                <a:cubicBezTo>
                  <a:pt x="2004" y="2118"/>
                  <a:pt x="2004" y="2124"/>
                  <a:pt x="2011" y="2128"/>
                </a:cubicBezTo>
                <a:cubicBezTo>
                  <a:pt x="2011" y="2135"/>
                  <a:pt x="2012" y="2142"/>
                  <a:pt x="2013" y="2148"/>
                </a:cubicBezTo>
                <a:cubicBezTo>
                  <a:pt x="2006" y="2157"/>
                  <a:pt x="2010" y="2166"/>
                  <a:pt x="2011" y="2175"/>
                </a:cubicBezTo>
                <a:cubicBezTo>
                  <a:pt x="2015" y="2225"/>
                  <a:pt x="2023" y="2275"/>
                  <a:pt x="2027" y="2325"/>
                </a:cubicBezTo>
                <a:cubicBezTo>
                  <a:pt x="2029" y="2343"/>
                  <a:pt x="2025" y="2364"/>
                  <a:pt x="2040" y="2380"/>
                </a:cubicBezTo>
                <a:cubicBezTo>
                  <a:pt x="2040" y="2383"/>
                  <a:pt x="2040" y="2386"/>
                  <a:pt x="2041" y="2388"/>
                </a:cubicBezTo>
                <a:cubicBezTo>
                  <a:pt x="2034" y="2405"/>
                  <a:pt x="2039" y="2421"/>
                  <a:pt x="2047" y="2436"/>
                </a:cubicBezTo>
                <a:cubicBezTo>
                  <a:pt x="2047" y="2439"/>
                  <a:pt x="2048" y="2441"/>
                  <a:pt x="2048" y="2444"/>
                </a:cubicBezTo>
                <a:cubicBezTo>
                  <a:pt x="2042" y="2455"/>
                  <a:pt x="2042" y="2466"/>
                  <a:pt x="2052" y="2476"/>
                </a:cubicBezTo>
                <a:cubicBezTo>
                  <a:pt x="2052" y="2480"/>
                  <a:pt x="2052" y="2484"/>
                  <a:pt x="2053" y="2488"/>
                </a:cubicBezTo>
                <a:cubicBezTo>
                  <a:pt x="2048" y="2492"/>
                  <a:pt x="2049" y="2497"/>
                  <a:pt x="2050" y="2501"/>
                </a:cubicBezTo>
                <a:cubicBezTo>
                  <a:pt x="2052" y="2527"/>
                  <a:pt x="2055" y="2552"/>
                  <a:pt x="2059" y="2578"/>
                </a:cubicBezTo>
                <a:cubicBezTo>
                  <a:pt x="2062" y="2600"/>
                  <a:pt x="2062" y="2623"/>
                  <a:pt x="2069" y="2644"/>
                </a:cubicBezTo>
                <a:cubicBezTo>
                  <a:pt x="2072" y="2653"/>
                  <a:pt x="2073" y="2663"/>
                  <a:pt x="2085" y="2664"/>
                </a:cubicBezTo>
                <a:close/>
                <a:moveTo>
                  <a:pt x="1220" y="371"/>
                </a:moveTo>
                <a:cubicBezTo>
                  <a:pt x="1220" y="371"/>
                  <a:pt x="1220" y="371"/>
                  <a:pt x="1220" y="371"/>
                </a:cubicBezTo>
                <a:cubicBezTo>
                  <a:pt x="1228" y="373"/>
                  <a:pt x="1233" y="369"/>
                  <a:pt x="1238" y="364"/>
                </a:cubicBezTo>
                <a:cubicBezTo>
                  <a:pt x="1250" y="350"/>
                  <a:pt x="1266" y="341"/>
                  <a:pt x="1282" y="331"/>
                </a:cubicBezTo>
                <a:cubicBezTo>
                  <a:pt x="1299" y="320"/>
                  <a:pt x="1304" y="322"/>
                  <a:pt x="1305" y="342"/>
                </a:cubicBezTo>
                <a:cubicBezTo>
                  <a:pt x="1306" y="349"/>
                  <a:pt x="1302" y="358"/>
                  <a:pt x="1313" y="360"/>
                </a:cubicBezTo>
                <a:cubicBezTo>
                  <a:pt x="1316" y="363"/>
                  <a:pt x="1318" y="365"/>
                  <a:pt x="1321" y="368"/>
                </a:cubicBezTo>
                <a:cubicBezTo>
                  <a:pt x="1322" y="374"/>
                  <a:pt x="1323" y="377"/>
                  <a:pt x="1329" y="372"/>
                </a:cubicBezTo>
                <a:cubicBezTo>
                  <a:pt x="1355" y="372"/>
                  <a:pt x="1378" y="361"/>
                  <a:pt x="1402" y="353"/>
                </a:cubicBezTo>
                <a:cubicBezTo>
                  <a:pt x="1428" y="354"/>
                  <a:pt x="1441" y="345"/>
                  <a:pt x="1440" y="324"/>
                </a:cubicBezTo>
                <a:cubicBezTo>
                  <a:pt x="1440" y="303"/>
                  <a:pt x="1432" y="284"/>
                  <a:pt x="1418" y="268"/>
                </a:cubicBezTo>
                <a:cubicBezTo>
                  <a:pt x="1410" y="250"/>
                  <a:pt x="1409" y="231"/>
                  <a:pt x="1412" y="212"/>
                </a:cubicBezTo>
                <a:cubicBezTo>
                  <a:pt x="1417" y="208"/>
                  <a:pt x="1418" y="204"/>
                  <a:pt x="1413" y="200"/>
                </a:cubicBezTo>
                <a:cubicBezTo>
                  <a:pt x="1413" y="193"/>
                  <a:pt x="1413" y="187"/>
                  <a:pt x="1413" y="180"/>
                </a:cubicBezTo>
                <a:cubicBezTo>
                  <a:pt x="1419" y="172"/>
                  <a:pt x="1418" y="161"/>
                  <a:pt x="1409" y="163"/>
                </a:cubicBezTo>
                <a:cubicBezTo>
                  <a:pt x="1392" y="165"/>
                  <a:pt x="1373" y="169"/>
                  <a:pt x="1365" y="188"/>
                </a:cubicBezTo>
                <a:cubicBezTo>
                  <a:pt x="1365" y="189"/>
                  <a:pt x="1364" y="190"/>
                  <a:pt x="1363" y="190"/>
                </a:cubicBezTo>
                <a:cubicBezTo>
                  <a:pt x="1357" y="188"/>
                  <a:pt x="1354" y="190"/>
                  <a:pt x="1353" y="196"/>
                </a:cubicBezTo>
                <a:cubicBezTo>
                  <a:pt x="1350" y="198"/>
                  <a:pt x="1347" y="200"/>
                  <a:pt x="1343" y="202"/>
                </a:cubicBezTo>
                <a:cubicBezTo>
                  <a:pt x="1337" y="200"/>
                  <a:pt x="1334" y="202"/>
                  <a:pt x="1333" y="208"/>
                </a:cubicBezTo>
                <a:cubicBezTo>
                  <a:pt x="1333" y="209"/>
                  <a:pt x="1332" y="210"/>
                  <a:pt x="1331" y="210"/>
                </a:cubicBezTo>
                <a:cubicBezTo>
                  <a:pt x="1325" y="208"/>
                  <a:pt x="1322" y="210"/>
                  <a:pt x="1321" y="216"/>
                </a:cubicBezTo>
                <a:cubicBezTo>
                  <a:pt x="1321" y="217"/>
                  <a:pt x="1320" y="218"/>
                  <a:pt x="1319" y="218"/>
                </a:cubicBezTo>
                <a:cubicBezTo>
                  <a:pt x="1313" y="216"/>
                  <a:pt x="1310" y="218"/>
                  <a:pt x="1309" y="224"/>
                </a:cubicBezTo>
                <a:cubicBezTo>
                  <a:pt x="1309" y="225"/>
                  <a:pt x="1308" y="226"/>
                  <a:pt x="1307" y="225"/>
                </a:cubicBezTo>
                <a:cubicBezTo>
                  <a:pt x="1301" y="224"/>
                  <a:pt x="1298" y="226"/>
                  <a:pt x="1297" y="232"/>
                </a:cubicBezTo>
                <a:cubicBezTo>
                  <a:pt x="1289" y="239"/>
                  <a:pt x="1281" y="245"/>
                  <a:pt x="1273" y="252"/>
                </a:cubicBezTo>
                <a:cubicBezTo>
                  <a:pt x="1256" y="255"/>
                  <a:pt x="1246" y="265"/>
                  <a:pt x="1241" y="281"/>
                </a:cubicBezTo>
                <a:cubicBezTo>
                  <a:pt x="1239" y="283"/>
                  <a:pt x="1236" y="286"/>
                  <a:pt x="1234" y="288"/>
                </a:cubicBezTo>
                <a:cubicBezTo>
                  <a:pt x="1223" y="289"/>
                  <a:pt x="1217" y="295"/>
                  <a:pt x="1218" y="306"/>
                </a:cubicBezTo>
                <a:cubicBezTo>
                  <a:pt x="1212" y="314"/>
                  <a:pt x="1206" y="323"/>
                  <a:pt x="1198" y="328"/>
                </a:cubicBezTo>
                <a:cubicBezTo>
                  <a:pt x="1188" y="328"/>
                  <a:pt x="1185" y="335"/>
                  <a:pt x="1185" y="343"/>
                </a:cubicBezTo>
                <a:cubicBezTo>
                  <a:pt x="1180" y="349"/>
                  <a:pt x="1175" y="355"/>
                  <a:pt x="1170" y="360"/>
                </a:cubicBezTo>
                <a:cubicBezTo>
                  <a:pt x="1163" y="360"/>
                  <a:pt x="1161" y="363"/>
                  <a:pt x="1162" y="369"/>
                </a:cubicBezTo>
                <a:cubicBezTo>
                  <a:pt x="1156" y="377"/>
                  <a:pt x="1150" y="386"/>
                  <a:pt x="1144" y="393"/>
                </a:cubicBezTo>
                <a:cubicBezTo>
                  <a:pt x="1126" y="414"/>
                  <a:pt x="1114" y="439"/>
                  <a:pt x="1104" y="464"/>
                </a:cubicBezTo>
                <a:cubicBezTo>
                  <a:pt x="1099" y="476"/>
                  <a:pt x="1103" y="478"/>
                  <a:pt x="1113" y="472"/>
                </a:cubicBezTo>
                <a:cubicBezTo>
                  <a:pt x="1137" y="463"/>
                  <a:pt x="1152" y="445"/>
                  <a:pt x="1165" y="423"/>
                </a:cubicBezTo>
                <a:cubicBezTo>
                  <a:pt x="1171" y="415"/>
                  <a:pt x="1178" y="408"/>
                  <a:pt x="1187" y="403"/>
                </a:cubicBezTo>
                <a:cubicBezTo>
                  <a:pt x="1205" y="399"/>
                  <a:pt x="1214" y="387"/>
                  <a:pt x="1220" y="371"/>
                </a:cubicBezTo>
                <a:close/>
                <a:moveTo>
                  <a:pt x="705" y="1908"/>
                </a:moveTo>
                <a:cubicBezTo>
                  <a:pt x="704" y="1899"/>
                  <a:pt x="703" y="1889"/>
                  <a:pt x="701" y="1880"/>
                </a:cubicBezTo>
                <a:cubicBezTo>
                  <a:pt x="696" y="1860"/>
                  <a:pt x="690" y="1858"/>
                  <a:pt x="675" y="1872"/>
                </a:cubicBezTo>
                <a:cubicBezTo>
                  <a:pt x="667" y="1879"/>
                  <a:pt x="660" y="1887"/>
                  <a:pt x="653" y="1895"/>
                </a:cubicBezTo>
                <a:cubicBezTo>
                  <a:pt x="647" y="1902"/>
                  <a:pt x="639" y="1908"/>
                  <a:pt x="637" y="1916"/>
                </a:cubicBezTo>
                <a:cubicBezTo>
                  <a:pt x="635" y="1928"/>
                  <a:pt x="650" y="1927"/>
                  <a:pt x="656" y="1933"/>
                </a:cubicBezTo>
                <a:cubicBezTo>
                  <a:pt x="686" y="1958"/>
                  <a:pt x="689" y="1957"/>
                  <a:pt x="702" y="1920"/>
                </a:cubicBezTo>
                <a:cubicBezTo>
                  <a:pt x="710" y="1917"/>
                  <a:pt x="711" y="1913"/>
                  <a:pt x="705" y="1908"/>
                </a:cubicBezTo>
                <a:close/>
                <a:moveTo>
                  <a:pt x="440" y="2129"/>
                </a:moveTo>
                <a:cubicBezTo>
                  <a:pt x="468" y="2162"/>
                  <a:pt x="500" y="2190"/>
                  <a:pt x="536" y="2213"/>
                </a:cubicBezTo>
                <a:cubicBezTo>
                  <a:pt x="538" y="2211"/>
                  <a:pt x="540" y="2210"/>
                  <a:pt x="542" y="2209"/>
                </a:cubicBezTo>
                <a:cubicBezTo>
                  <a:pt x="527" y="2175"/>
                  <a:pt x="512" y="2142"/>
                  <a:pt x="497" y="2108"/>
                </a:cubicBezTo>
                <a:cubicBezTo>
                  <a:pt x="498" y="2102"/>
                  <a:pt x="494" y="2100"/>
                  <a:pt x="489" y="2101"/>
                </a:cubicBezTo>
                <a:cubicBezTo>
                  <a:pt x="485" y="2102"/>
                  <a:pt x="486" y="2106"/>
                  <a:pt x="489" y="2108"/>
                </a:cubicBezTo>
                <a:cubicBezTo>
                  <a:pt x="488" y="2128"/>
                  <a:pt x="477" y="2132"/>
                  <a:pt x="460" y="2126"/>
                </a:cubicBezTo>
                <a:cubicBezTo>
                  <a:pt x="454" y="2124"/>
                  <a:pt x="447" y="2122"/>
                  <a:pt x="441" y="2120"/>
                </a:cubicBezTo>
                <a:cubicBezTo>
                  <a:pt x="438" y="2115"/>
                  <a:pt x="433" y="2113"/>
                  <a:pt x="431" y="2119"/>
                </a:cubicBezTo>
                <a:cubicBezTo>
                  <a:pt x="430" y="2124"/>
                  <a:pt x="434" y="2128"/>
                  <a:pt x="440" y="2129"/>
                </a:cubicBezTo>
                <a:close/>
                <a:moveTo>
                  <a:pt x="1089" y="2348"/>
                </a:moveTo>
                <a:cubicBezTo>
                  <a:pt x="1084" y="2352"/>
                  <a:pt x="1085" y="2354"/>
                  <a:pt x="1090" y="2356"/>
                </a:cubicBezTo>
                <a:cubicBezTo>
                  <a:pt x="1092" y="2368"/>
                  <a:pt x="1095" y="2380"/>
                  <a:pt x="1097" y="2392"/>
                </a:cubicBezTo>
                <a:cubicBezTo>
                  <a:pt x="1091" y="2397"/>
                  <a:pt x="1094" y="2399"/>
                  <a:pt x="1099" y="2400"/>
                </a:cubicBezTo>
                <a:cubicBezTo>
                  <a:pt x="1100" y="2403"/>
                  <a:pt x="1100" y="2405"/>
                  <a:pt x="1101" y="2408"/>
                </a:cubicBezTo>
                <a:cubicBezTo>
                  <a:pt x="1098" y="2421"/>
                  <a:pt x="1101" y="2432"/>
                  <a:pt x="1112" y="2440"/>
                </a:cubicBezTo>
                <a:cubicBezTo>
                  <a:pt x="1117" y="2451"/>
                  <a:pt x="1123" y="2461"/>
                  <a:pt x="1128" y="2472"/>
                </a:cubicBezTo>
                <a:cubicBezTo>
                  <a:pt x="1137" y="2489"/>
                  <a:pt x="1147" y="2488"/>
                  <a:pt x="1159" y="2476"/>
                </a:cubicBezTo>
                <a:cubicBezTo>
                  <a:pt x="1172" y="2461"/>
                  <a:pt x="1186" y="2446"/>
                  <a:pt x="1199" y="2431"/>
                </a:cubicBezTo>
                <a:cubicBezTo>
                  <a:pt x="1216" y="2412"/>
                  <a:pt x="1215" y="2413"/>
                  <a:pt x="1196" y="2397"/>
                </a:cubicBezTo>
                <a:cubicBezTo>
                  <a:pt x="1162" y="2368"/>
                  <a:pt x="1124" y="2344"/>
                  <a:pt x="1097" y="2308"/>
                </a:cubicBezTo>
                <a:cubicBezTo>
                  <a:pt x="1095" y="2302"/>
                  <a:pt x="1092" y="2293"/>
                  <a:pt x="1085" y="2295"/>
                </a:cubicBezTo>
                <a:cubicBezTo>
                  <a:pt x="1077" y="2297"/>
                  <a:pt x="1082" y="2306"/>
                  <a:pt x="1081" y="2312"/>
                </a:cubicBezTo>
                <a:cubicBezTo>
                  <a:pt x="1081" y="2316"/>
                  <a:pt x="1083" y="2319"/>
                  <a:pt x="1086" y="2320"/>
                </a:cubicBezTo>
                <a:cubicBezTo>
                  <a:pt x="1087" y="2330"/>
                  <a:pt x="1088" y="2339"/>
                  <a:pt x="1089" y="2348"/>
                </a:cubicBezTo>
                <a:close/>
                <a:moveTo>
                  <a:pt x="752" y="2068"/>
                </a:moveTo>
                <a:cubicBezTo>
                  <a:pt x="761" y="2088"/>
                  <a:pt x="773" y="2107"/>
                  <a:pt x="779" y="2128"/>
                </a:cubicBezTo>
                <a:cubicBezTo>
                  <a:pt x="792" y="2175"/>
                  <a:pt x="823" y="2204"/>
                  <a:pt x="863" y="2230"/>
                </a:cubicBezTo>
                <a:cubicBezTo>
                  <a:pt x="915" y="2264"/>
                  <a:pt x="914" y="2265"/>
                  <a:pt x="929" y="2204"/>
                </a:cubicBezTo>
                <a:cubicBezTo>
                  <a:pt x="929" y="2203"/>
                  <a:pt x="929" y="2201"/>
                  <a:pt x="930" y="2200"/>
                </a:cubicBezTo>
                <a:cubicBezTo>
                  <a:pt x="932" y="2192"/>
                  <a:pt x="930" y="2186"/>
                  <a:pt x="923" y="2182"/>
                </a:cubicBezTo>
                <a:cubicBezTo>
                  <a:pt x="867" y="2145"/>
                  <a:pt x="816" y="2101"/>
                  <a:pt x="761" y="2063"/>
                </a:cubicBezTo>
                <a:cubicBezTo>
                  <a:pt x="759" y="2055"/>
                  <a:pt x="754" y="2054"/>
                  <a:pt x="748" y="2057"/>
                </a:cubicBezTo>
                <a:cubicBezTo>
                  <a:pt x="743" y="2062"/>
                  <a:pt x="745" y="2066"/>
                  <a:pt x="752" y="2068"/>
                </a:cubicBezTo>
                <a:close/>
                <a:moveTo>
                  <a:pt x="2592" y="1756"/>
                </a:moveTo>
                <a:cubicBezTo>
                  <a:pt x="2581" y="1770"/>
                  <a:pt x="2584" y="1785"/>
                  <a:pt x="2589" y="1800"/>
                </a:cubicBezTo>
                <a:cubicBezTo>
                  <a:pt x="2590" y="1805"/>
                  <a:pt x="2589" y="1811"/>
                  <a:pt x="2587" y="1816"/>
                </a:cubicBezTo>
                <a:cubicBezTo>
                  <a:pt x="2577" y="1821"/>
                  <a:pt x="2581" y="1828"/>
                  <a:pt x="2587" y="1830"/>
                </a:cubicBezTo>
                <a:cubicBezTo>
                  <a:pt x="2598" y="1832"/>
                  <a:pt x="2611" y="1837"/>
                  <a:pt x="2621" y="1826"/>
                </a:cubicBezTo>
                <a:cubicBezTo>
                  <a:pt x="2623" y="1823"/>
                  <a:pt x="2625" y="1819"/>
                  <a:pt x="2627" y="1816"/>
                </a:cubicBezTo>
                <a:cubicBezTo>
                  <a:pt x="2635" y="1808"/>
                  <a:pt x="2638" y="1799"/>
                  <a:pt x="2633" y="1788"/>
                </a:cubicBezTo>
                <a:cubicBezTo>
                  <a:pt x="2633" y="1785"/>
                  <a:pt x="2634" y="1783"/>
                  <a:pt x="2634" y="1780"/>
                </a:cubicBezTo>
                <a:cubicBezTo>
                  <a:pt x="2645" y="1767"/>
                  <a:pt x="2649" y="1753"/>
                  <a:pt x="2645" y="1736"/>
                </a:cubicBezTo>
                <a:cubicBezTo>
                  <a:pt x="2646" y="1733"/>
                  <a:pt x="2646" y="1731"/>
                  <a:pt x="2646" y="1728"/>
                </a:cubicBezTo>
                <a:cubicBezTo>
                  <a:pt x="2654" y="1726"/>
                  <a:pt x="2655" y="1722"/>
                  <a:pt x="2649" y="1716"/>
                </a:cubicBezTo>
                <a:cubicBezTo>
                  <a:pt x="2650" y="1714"/>
                  <a:pt x="2650" y="1711"/>
                  <a:pt x="2651" y="1708"/>
                </a:cubicBezTo>
                <a:cubicBezTo>
                  <a:pt x="2656" y="1707"/>
                  <a:pt x="2658" y="1704"/>
                  <a:pt x="2653" y="1700"/>
                </a:cubicBezTo>
                <a:cubicBezTo>
                  <a:pt x="2654" y="1697"/>
                  <a:pt x="2654" y="1695"/>
                  <a:pt x="2655" y="1692"/>
                </a:cubicBezTo>
                <a:cubicBezTo>
                  <a:pt x="2660" y="1691"/>
                  <a:pt x="2662" y="1688"/>
                  <a:pt x="2657" y="1684"/>
                </a:cubicBezTo>
                <a:cubicBezTo>
                  <a:pt x="2658" y="1680"/>
                  <a:pt x="2658" y="1676"/>
                  <a:pt x="2659" y="1672"/>
                </a:cubicBezTo>
                <a:cubicBezTo>
                  <a:pt x="2664" y="1670"/>
                  <a:pt x="2666" y="1668"/>
                  <a:pt x="2661" y="1664"/>
                </a:cubicBezTo>
                <a:cubicBezTo>
                  <a:pt x="2662" y="1660"/>
                  <a:pt x="2662" y="1656"/>
                  <a:pt x="2663" y="1652"/>
                </a:cubicBezTo>
                <a:cubicBezTo>
                  <a:pt x="2670" y="1649"/>
                  <a:pt x="2671" y="1645"/>
                  <a:pt x="2665" y="1640"/>
                </a:cubicBezTo>
                <a:cubicBezTo>
                  <a:pt x="2666" y="1636"/>
                  <a:pt x="2666" y="1632"/>
                  <a:pt x="2667" y="1628"/>
                </a:cubicBezTo>
                <a:cubicBezTo>
                  <a:pt x="2674" y="1625"/>
                  <a:pt x="2675" y="1621"/>
                  <a:pt x="2669" y="1616"/>
                </a:cubicBezTo>
                <a:cubicBezTo>
                  <a:pt x="2670" y="1612"/>
                  <a:pt x="2670" y="1608"/>
                  <a:pt x="2671" y="1604"/>
                </a:cubicBezTo>
                <a:cubicBezTo>
                  <a:pt x="2686" y="1578"/>
                  <a:pt x="2685" y="1549"/>
                  <a:pt x="2689" y="1521"/>
                </a:cubicBezTo>
                <a:cubicBezTo>
                  <a:pt x="2689" y="1515"/>
                  <a:pt x="2685" y="1511"/>
                  <a:pt x="2680" y="1513"/>
                </a:cubicBezTo>
                <a:cubicBezTo>
                  <a:pt x="2658" y="1520"/>
                  <a:pt x="2635" y="1524"/>
                  <a:pt x="2617" y="1539"/>
                </a:cubicBezTo>
                <a:cubicBezTo>
                  <a:pt x="2607" y="1542"/>
                  <a:pt x="2606" y="1551"/>
                  <a:pt x="2603" y="1560"/>
                </a:cubicBezTo>
                <a:cubicBezTo>
                  <a:pt x="2598" y="1561"/>
                  <a:pt x="2596" y="1564"/>
                  <a:pt x="2601" y="1568"/>
                </a:cubicBezTo>
                <a:cubicBezTo>
                  <a:pt x="2601" y="1571"/>
                  <a:pt x="2600" y="1573"/>
                  <a:pt x="2600" y="1576"/>
                </a:cubicBezTo>
                <a:cubicBezTo>
                  <a:pt x="2591" y="1580"/>
                  <a:pt x="2592" y="1586"/>
                  <a:pt x="2597" y="1592"/>
                </a:cubicBezTo>
                <a:cubicBezTo>
                  <a:pt x="2596" y="1596"/>
                  <a:pt x="2596" y="1600"/>
                  <a:pt x="2595" y="1604"/>
                </a:cubicBezTo>
                <a:cubicBezTo>
                  <a:pt x="2588" y="1607"/>
                  <a:pt x="2587" y="1611"/>
                  <a:pt x="2593" y="1616"/>
                </a:cubicBezTo>
                <a:cubicBezTo>
                  <a:pt x="2591" y="1663"/>
                  <a:pt x="2596" y="1709"/>
                  <a:pt x="2592" y="1756"/>
                </a:cubicBezTo>
                <a:close/>
                <a:moveTo>
                  <a:pt x="1194" y="2484"/>
                </a:moveTo>
                <a:cubicBezTo>
                  <a:pt x="1189" y="2485"/>
                  <a:pt x="1187" y="2490"/>
                  <a:pt x="1191" y="2494"/>
                </a:cubicBezTo>
                <a:cubicBezTo>
                  <a:pt x="1196" y="2498"/>
                  <a:pt x="1202" y="2497"/>
                  <a:pt x="1205" y="2491"/>
                </a:cubicBezTo>
                <a:cubicBezTo>
                  <a:pt x="1209" y="2489"/>
                  <a:pt x="1213" y="2488"/>
                  <a:pt x="1217" y="2490"/>
                </a:cubicBezTo>
                <a:cubicBezTo>
                  <a:pt x="1217" y="2493"/>
                  <a:pt x="1217" y="2497"/>
                  <a:pt x="1217" y="2500"/>
                </a:cubicBezTo>
                <a:cubicBezTo>
                  <a:pt x="1195" y="2513"/>
                  <a:pt x="1172" y="2526"/>
                  <a:pt x="1148" y="2534"/>
                </a:cubicBezTo>
                <a:cubicBezTo>
                  <a:pt x="1143" y="2532"/>
                  <a:pt x="1140" y="2532"/>
                  <a:pt x="1137" y="2537"/>
                </a:cubicBezTo>
                <a:cubicBezTo>
                  <a:pt x="1130" y="2537"/>
                  <a:pt x="1124" y="2537"/>
                  <a:pt x="1117" y="2537"/>
                </a:cubicBezTo>
                <a:cubicBezTo>
                  <a:pt x="1106" y="2530"/>
                  <a:pt x="1095" y="2529"/>
                  <a:pt x="1085" y="2537"/>
                </a:cubicBezTo>
                <a:cubicBezTo>
                  <a:pt x="1071" y="2540"/>
                  <a:pt x="1058" y="2540"/>
                  <a:pt x="1045" y="2539"/>
                </a:cubicBezTo>
                <a:cubicBezTo>
                  <a:pt x="1042" y="2535"/>
                  <a:pt x="1039" y="2536"/>
                  <a:pt x="1037" y="2540"/>
                </a:cubicBezTo>
                <a:cubicBezTo>
                  <a:pt x="1022" y="2544"/>
                  <a:pt x="1007" y="2547"/>
                  <a:pt x="991" y="2550"/>
                </a:cubicBezTo>
                <a:cubicBezTo>
                  <a:pt x="987" y="2548"/>
                  <a:pt x="983" y="2548"/>
                  <a:pt x="981" y="2553"/>
                </a:cubicBezTo>
                <a:cubicBezTo>
                  <a:pt x="965" y="2562"/>
                  <a:pt x="947" y="2564"/>
                  <a:pt x="936" y="2580"/>
                </a:cubicBezTo>
                <a:cubicBezTo>
                  <a:pt x="930" y="2581"/>
                  <a:pt x="928" y="2585"/>
                  <a:pt x="931" y="2590"/>
                </a:cubicBezTo>
                <a:cubicBezTo>
                  <a:pt x="935" y="2597"/>
                  <a:pt x="943" y="2598"/>
                  <a:pt x="949" y="2596"/>
                </a:cubicBezTo>
                <a:cubicBezTo>
                  <a:pt x="962" y="2590"/>
                  <a:pt x="966" y="2597"/>
                  <a:pt x="969" y="2608"/>
                </a:cubicBezTo>
                <a:cubicBezTo>
                  <a:pt x="967" y="2609"/>
                  <a:pt x="966" y="2611"/>
                  <a:pt x="965" y="2612"/>
                </a:cubicBezTo>
                <a:cubicBezTo>
                  <a:pt x="945" y="2623"/>
                  <a:pt x="937" y="2660"/>
                  <a:pt x="950" y="2684"/>
                </a:cubicBezTo>
                <a:cubicBezTo>
                  <a:pt x="951" y="2690"/>
                  <a:pt x="951" y="2695"/>
                  <a:pt x="952" y="2700"/>
                </a:cubicBezTo>
                <a:cubicBezTo>
                  <a:pt x="945" y="2709"/>
                  <a:pt x="951" y="2717"/>
                  <a:pt x="956" y="2722"/>
                </a:cubicBezTo>
                <a:cubicBezTo>
                  <a:pt x="960" y="2726"/>
                  <a:pt x="967" y="2725"/>
                  <a:pt x="969" y="2717"/>
                </a:cubicBezTo>
                <a:cubicBezTo>
                  <a:pt x="970" y="2716"/>
                  <a:pt x="970" y="2715"/>
                  <a:pt x="972" y="2715"/>
                </a:cubicBezTo>
                <a:cubicBezTo>
                  <a:pt x="985" y="2713"/>
                  <a:pt x="997" y="2709"/>
                  <a:pt x="1005" y="2697"/>
                </a:cubicBezTo>
                <a:cubicBezTo>
                  <a:pt x="1008" y="2696"/>
                  <a:pt x="1011" y="2695"/>
                  <a:pt x="1014" y="2694"/>
                </a:cubicBezTo>
                <a:cubicBezTo>
                  <a:pt x="1027" y="2695"/>
                  <a:pt x="1037" y="2692"/>
                  <a:pt x="1045" y="2683"/>
                </a:cubicBezTo>
                <a:cubicBezTo>
                  <a:pt x="1048" y="2682"/>
                  <a:pt x="1051" y="2681"/>
                  <a:pt x="1053" y="2680"/>
                </a:cubicBezTo>
                <a:cubicBezTo>
                  <a:pt x="1062" y="2684"/>
                  <a:pt x="1071" y="2682"/>
                  <a:pt x="1077" y="2674"/>
                </a:cubicBezTo>
                <a:cubicBezTo>
                  <a:pt x="1080" y="2674"/>
                  <a:pt x="1083" y="2673"/>
                  <a:pt x="1085" y="2673"/>
                </a:cubicBezTo>
                <a:cubicBezTo>
                  <a:pt x="1099" y="2678"/>
                  <a:pt x="1110" y="2673"/>
                  <a:pt x="1121" y="2666"/>
                </a:cubicBezTo>
                <a:cubicBezTo>
                  <a:pt x="1127" y="2666"/>
                  <a:pt x="1132" y="2665"/>
                  <a:pt x="1137" y="2664"/>
                </a:cubicBezTo>
                <a:cubicBezTo>
                  <a:pt x="1153" y="2668"/>
                  <a:pt x="1170" y="2674"/>
                  <a:pt x="1185" y="2661"/>
                </a:cubicBezTo>
                <a:cubicBezTo>
                  <a:pt x="1188" y="2661"/>
                  <a:pt x="1191" y="2661"/>
                  <a:pt x="1193" y="2661"/>
                </a:cubicBezTo>
                <a:cubicBezTo>
                  <a:pt x="1195" y="2662"/>
                  <a:pt x="1198" y="2664"/>
                  <a:pt x="1200" y="2664"/>
                </a:cubicBezTo>
                <a:cubicBezTo>
                  <a:pt x="1232" y="2664"/>
                  <a:pt x="1264" y="2667"/>
                  <a:pt x="1296" y="2663"/>
                </a:cubicBezTo>
                <a:cubicBezTo>
                  <a:pt x="1317" y="2660"/>
                  <a:pt x="1342" y="2657"/>
                  <a:pt x="1357" y="2636"/>
                </a:cubicBezTo>
                <a:cubicBezTo>
                  <a:pt x="1357" y="2635"/>
                  <a:pt x="1358" y="2634"/>
                  <a:pt x="1359" y="2635"/>
                </a:cubicBezTo>
                <a:cubicBezTo>
                  <a:pt x="1369" y="2636"/>
                  <a:pt x="1374" y="2631"/>
                  <a:pt x="1375" y="2622"/>
                </a:cubicBezTo>
                <a:cubicBezTo>
                  <a:pt x="1376" y="2621"/>
                  <a:pt x="1376" y="2620"/>
                  <a:pt x="1377" y="2620"/>
                </a:cubicBezTo>
                <a:cubicBezTo>
                  <a:pt x="1383" y="2620"/>
                  <a:pt x="1386" y="2618"/>
                  <a:pt x="1382" y="2612"/>
                </a:cubicBezTo>
                <a:cubicBezTo>
                  <a:pt x="1382" y="2609"/>
                  <a:pt x="1382" y="2607"/>
                  <a:pt x="1382" y="2604"/>
                </a:cubicBezTo>
                <a:cubicBezTo>
                  <a:pt x="1374" y="2587"/>
                  <a:pt x="1376" y="2570"/>
                  <a:pt x="1376" y="2552"/>
                </a:cubicBezTo>
                <a:cubicBezTo>
                  <a:pt x="1376" y="2552"/>
                  <a:pt x="1375" y="2552"/>
                  <a:pt x="1375" y="2552"/>
                </a:cubicBezTo>
                <a:cubicBezTo>
                  <a:pt x="1374" y="2548"/>
                  <a:pt x="1374" y="2544"/>
                  <a:pt x="1373" y="2540"/>
                </a:cubicBezTo>
                <a:cubicBezTo>
                  <a:pt x="1379" y="2534"/>
                  <a:pt x="1378" y="2528"/>
                  <a:pt x="1372" y="2524"/>
                </a:cubicBezTo>
                <a:cubicBezTo>
                  <a:pt x="1371" y="2518"/>
                  <a:pt x="1370" y="2513"/>
                  <a:pt x="1370" y="2508"/>
                </a:cubicBezTo>
                <a:cubicBezTo>
                  <a:pt x="1376" y="2499"/>
                  <a:pt x="1374" y="2488"/>
                  <a:pt x="1372" y="2479"/>
                </a:cubicBezTo>
                <a:cubicBezTo>
                  <a:pt x="1368" y="2457"/>
                  <a:pt x="1373" y="2432"/>
                  <a:pt x="1359" y="2412"/>
                </a:cubicBezTo>
                <a:cubicBezTo>
                  <a:pt x="1358" y="2409"/>
                  <a:pt x="1358" y="2406"/>
                  <a:pt x="1358" y="2404"/>
                </a:cubicBezTo>
                <a:cubicBezTo>
                  <a:pt x="1365" y="2372"/>
                  <a:pt x="1354" y="2342"/>
                  <a:pt x="1351" y="2311"/>
                </a:cubicBezTo>
                <a:cubicBezTo>
                  <a:pt x="1350" y="2303"/>
                  <a:pt x="1341" y="2300"/>
                  <a:pt x="1337" y="2311"/>
                </a:cubicBezTo>
                <a:cubicBezTo>
                  <a:pt x="1333" y="2320"/>
                  <a:pt x="1328" y="2329"/>
                  <a:pt x="1321" y="2336"/>
                </a:cubicBezTo>
                <a:cubicBezTo>
                  <a:pt x="1315" y="2336"/>
                  <a:pt x="1313" y="2340"/>
                  <a:pt x="1314" y="2345"/>
                </a:cubicBezTo>
                <a:cubicBezTo>
                  <a:pt x="1281" y="2397"/>
                  <a:pt x="1239" y="2442"/>
                  <a:pt x="1194" y="2484"/>
                </a:cubicBezTo>
                <a:close/>
                <a:moveTo>
                  <a:pt x="997" y="2148"/>
                </a:moveTo>
                <a:cubicBezTo>
                  <a:pt x="996" y="2152"/>
                  <a:pt x="995" y="2156"/>
                  <a:pt x="995" y="2159"/>
                </a:cubicBezTo>
                <a:cubicBezTo>
                  <a:pt x="988" y="2163"/>
                  <a:pt x="987" y="2167"/>
                  <a:pt x="993" y="2172"/>
                </a:cubicBezTo>
                <a:cubicBezTo>
                  <a:pt x="992" y="2177"/>
                  <a:pt x="992" y="2182"/>
                  <a:pt x="991" y="2188"/>
                </a:cubicBezTo>
                <a:cubicBezTo>
                  <a:pt x="983" y="2192"/>
                  <a:pt x="983" y="2198"/>
                  <a:pt x="989" y="2204"/>
                </a:cubicBezTo>
                <a:cubicBezTo>
                  <a:pt x="988" y="2206"/>
                  <a:pt x="988" y="2209"/>
                  <a:pt x="988" y="2212"/>
                </a:cubicBezTo>
                <a:cubicBezTo>
                  <a:pt x="978" y="2220"/>
                  <a:pt x="980" y="2230"/>
                  <a:pt x="985" y="2240"/>
                </a:cubicBezTo>
                <a:cubicBezTo>
                  <a:pt x="984" y="2248"/>
                  <a:pt x="984" y="2256"/>
                  <a:pt x="983" y="2264"/>
                </a:cubicBezTo>
                <a:cubicBezTo>
                  <a:pt x="974" y="2284"/>
                  <a:pt x="973" y="2304"/>
                  <a:pt x="983" y="2324"/>
                </a:cubicBezTo>
                <a:cubicBezTo>
                  <a:pt x="984" y="2328"/>
                  <a:pt x="984" y="2332"/>
                  <a:pt x="985" y="2336"/>
                </a:cubicBezTo>
                <a:cubicBezTo>
                  <a:pt x="980" y="2351"/>
                  <a:pt x="986" y="2362"/>
                  <a:pt x="996" y="2372"/>
                </a:cubicBezTo>
                <a:cubicBezTo>
                  <a:pt x="1011" y="2393"/>
                  <a:pt x="1030" y="2408"/>
                  <a:pt x="1053" y="2418"/>
                </a:cubicBezTo>
                <a:cubicBezTo>
                  <a:pt x="1058" y="2420"/>
                  <a:pt x="1064" y="2427"/>
                  <a:pt x="1069" y="2423"/>
                </a:cubicBezTo>
                <a:cubicBezTo>
                  <a:pt x="1075" y="2419"/>
                  <a:pt x="1070" y="2411"/>
                  <a:pt x="1069" y="2406"/>
                </a:cubicBezTo>
                <a:cubicBezTo>
                  <a:pt x="1060" y="2361"/>
                  <a:pt x="1062" y="2317"/>
                  <a:pt x="1069" y="2273"/>
                </a:cubicBezTo>
                <a:cubicBezTo>
                  <a:pt x="1071" y="2259"/>
                  <a:pt x="1075" y="2258"/>
                  <a:pt x="1085" y="2267"/>
                </a:cubicBezTo>
                <a:cubicBezTo>
                  <a:pt x="1114" y="2293"/>
                  <a:pt x="1145" y="2315"/>
                  <a:pt x="1176" y="2338"/>
                </a:cubicBezTo>
                <a:cubicBezTo>
                  <a:pt x="1189" y="2347"/>
                  <a:pt x="1193" y="2343"/>
                  <a:pt x="1197" y="2331"/>
                </a:cubicBezTo>
                <a:cubicBezTo>
                  <a:pt x="1228" y="2257"/>
                  <a:pt x="1248" y="2180"/>
                  <a:pt x="1252" y="2099"/>
                </a:cubicBezTo>
                <a:cubicBezTo>
                  <a:pt x="1253" y="2094"/>
                  <a:pt x="1249" y="2087"/>
                  <a:pt x="1256" y="2085"/>
                </a:cubicBezTo>
                <a:cubicBezTo>
                  <a:pt x="1262" y="2083"/>
                  <a:pt x="1264" y="2090"/>
                  <a:pt x="1267" y="2094"/>
                </a:cubicBezTo>
                <a:cubicBezTo>
                  <a:pt x="1270" y="2098"/>
                  <a:pt x="1272" y="2105"/>
                  <a:pt x="1279" y="2102"/>
                </a:cubicBezTo>
                <a:cubicBezTo>
                  <a:pt x="1284" y="2101"/>
                  <a:pt x="1283" y="2095"/>
                  <a:pt x="1284" y="2090"/>
                </a:cubicBezTo>
                <a:cubicBezTo>
                  <a:pt x="1287" y="2074"/>
                  <a:pt x="1290" y="2058"/>
                  <a:pt x="1292" y="2041"/>
                </a:cubicBezTo>
                <a:cubicBezTo>
                  <a:pt x="1294" y="2027"/>
                  <a:pt x="1295" y="2013"/>
                  <a:pt x="1284" y="2001"/>
                </a:cubicBezTo>
                <a:cubicBezTo>
                  <a:pt x="1285" y="1995"/>
                  <a:pt x="1282" y="1992"/>
                  <a:pt x="1276" y="1992"/>
                </a:cubicBezTo>
                <a:cubicBezTo>
                  <a:pt x="1253" y="1972"/>
                  <a:pt x="1228" y="1954"/>
                  <a:pt x="1199" y="1940"/>
                </a:cubicBezTo>
                <a:cubicBezTo>
                  <a:pt x="1190" y="1935"/>
                  <a:pt x="1183" y="1935"/>
                  <a:pt x="1178" y="1945"/>
                </a:cubicBezTo>
                <a:cubicBezTo>
                  <a:pt x="1169" y="1944"/>
                  <a:pt x="1169" y="1950"/>
                  <a:pt x="1169" y="1956"/>
                </a:cubicBezTo>
                <a:cubicBezTo>
                  <a:pt x="1164" y="1964"/>
                  <a:pt x="1158" y="1972"/>
                  <a:pt x="1153" y="1980"/>
                </a:cubicBezTo>
                <a:cubicBezTo>
                  <a:pt x="1143" y="1982"/>
                  <a:pt x="1142" y="1989"/>
                  <a:pt x="1142" y="1998"/>
                </a:cubicBezTo>
                <a:cubicBezTo>
                  <a:pt x="1142" y="1999"/>
                  <a:pt x="1142" y="2000"/>
                  <a:pt x="1141" y="2000"/>
                </a:cubicBezTo>
                <a:cubicBezTo>
                  <a:pt x="1124" y="2001"/>
                  <a:pt x="1130" y="2013"/>
                  <a:pt x="1131" y="2022"/>
                </a:cubicBezTo>
                <a:cubicBezTo>
                  <a:pt x="1129" y="2027"/>
                  <a:pt x="1127" y="2031"/>
                  <a:pt x="1125" y="2036"/>
                </a:cubicBezTo>
                <a:cubicBezTo>
                  <a:pt x="1117" y="2038"/>
                  <a:pt x="1115" y="2042"/>
                  <a:pt x="1121" y="2048"/>
                </a:cubicBezTo>
                <a:cubicBezTo>
                  <a:pt x="1120" y="2050"/>
                  <a:pt x="1119" y="2053"/>
                  <a:pt x="1119" y="2056"/>
                </a:cubicBezTo>
                <a:cubicBezTo>
                  <a:pt x="1107" y="2074"/>
                  <a:pt x="1099" y="2094"/>
                  <a:pt x="1101" y="2116"/>
                </a:cubicBezTo>
                <a:cubicBezTo>
                  <a:pt x="1100" y="2118"/>
                  <a:pt x="1100" y="2121"/>
                  <a:pt x="1099" y="2124"/>
                </a:cubicBezTo>
                <a:cubicBezTo>
                  <a:pt x="1094" y="2125"/>
                  <a:pt x="1092" y="2128"/>
                  <a:pt x="1097" y="2132"/>
                </a:cubicBezTo>
                <a:cubicBezTo>
                  <a:pt x="1093" y="2148"/>
                  <a:pt x="1090" y="2164"/>
                  <a:pt x="1086" y="2179"/>
                </a:cubicBezTo>
                <a:cubicBezTo>
                  <a:pt x="1082" y="2181"/>
                  <a:pt x="1079" y="2184"/>
                  <a:pt x="1084" y="2188"/>
                </a:cubicBezTo>
                <a:cubicBezTo>
                  <a:pt x="1084" y="2190"/>
                  <a:pt x="1083" y="2193"/>
                  <a:pt x="1083" y="2195"/>
                </a:cubicBezTo>
                <a:cubicBezTo>
                  <a:pt x="1080" y="2196"/>
                  <a:pt x="1077" y="2196"/>
                  <a:pt x="1074" y="2196"/>
                </a:cubicBezTo>
                <a:cubicBezTo>
                  <a:pt x="1073" y="2179"/>
                  <a:pt x="1072" y="2161"/>
                  <a:pt x="1076" y="2144"/>
                </a:cubicBezTo>
                <a:cubicBezTo>
                  <a:pt x="1083" y="2137"/>
                  <a:pt x="1083" y="2129"/>
                  <a:pt x="1077" y="2120"/>
                </a:cubicBezTo>
                <a:cubicBezTo>
                  <a:pt x="1078" y="2112"/>
                  <a:pt x="1078" y="2104"/>
                  <a:pt x="1079" y="2096"/>
                </a:cubicBezTo>
                <a:cubicBezTo>
                  <a:pt x="1088" y="2091"/>
                  <a:pt x="1086" y="2084"/>
                  <a:pt x="1081" y="2076"/>
                </a:cubicBezTo>
                <a:cubicBezTo>
                  <a:pt x="1082" y="2070"/>
                  <a:pt x="1083" y="2063"/>
                  <a:pt x="1084" y="2057"/>
                </a:cubicBezTo>
                <a:cubicBezTo>
                  <a:pt x="1090" y="2053"/>
                  <a:pt x="1091" y="2049"/>
                  <a:pt x="1085" y="2044"/>
                </a:cubicBezTo>
                <a:cubicBezTo>
                  <a:pt x="1086" y="2040"/>
                  <a:pt x="1086" y="2036"/>
                  <a:pt x="1087" y="2032"/>
                </a:cubicBezTo>
                <a:cubicBezTo>
                  <a:pt x="1096" y="2027"/>
                  <a:pt x="1094" y="2020"/>
                  <a:pt x="1089" y="2012"/>
                </a:cubicBezTo>
                <a:cubicBezTo>
                  <a:pt x="1089" y="2001"/>
                  <a:pt x="1089" y="1991"/>
                  <a:pt x="1089" y="1980"/>
                </a:cubicBezTo>
                <a:cubicBezTo>
                  <a:pt x="1093" y="1977"/>
                  <a:pt x="1093" y="1974"/>
                  <a:pt x="1088" y="1973"/>
                </a:cubicBezTo>
                <a:cubicBezTo>
                  <a:pt x="1083" y="1972"/>
                  <a:pt x="1081" y="1975"/>
                  <a:pt x="1081" y="1980"/>
                </a:cubicBezTo>
                <a:cubicBezTo>
                  <a:pt x="1081" y="1981"/>
                  <a:pt x="1080" y="1981"/>
                  <a:pt x="1079" y="1981"/>
                </a:cubicBezTo>
                <a:cubicBezTo>
                  <a:pt x="1073" y="1980"/>
                  <a:pt x="1070" y="1982"/>
                  <a:pt x="1069" y="1988"/>
                </a:cubicBezTo>
                <a:cubicBezTo>
                  <a:pt x="1058" y="2001"/>
                  <a:pt x="1047" y="2015"/>
                  <a:pt x="1036" y="2028"/>
                </a:cubicBezTo>
                <a:cubicBezTo>
                  <a:pt x="1027" y="2031"/>
                  <a:pt x="1025" y="2037"/>
                  <a:pt x="1026" y="2046"/>
                </a:cubicBezTo>
                <a:cubicBezTo>
                  <a:pt x="1026" y="2048"/>
                  <a:pt x="1025" y="2050"/>
                  <a:pt x="1024" y="2052"/>
                </a:cubicBezTo>
                <a:cubicBezTo>
                  <a:pt x="1017" y="2055"/>
                  <a:pt x="1012" y="2059"/>
                  <a:pt x="1017" y="2068"/>
                </a:cubicBezTo>
                <a:cubicBezTo>
                  <a:pt x="1015" y="2074"/>
                  <a:pt x="1013" y="2081"/>
                  <a:pt x="1011" y="2087"/>
                </a:cubicBezTo>
                <a:cubicBezTo>
                  <a:pt x="1006" y="2089"/>
                  <a:pt x="1004" y="2092"/>
                  <a:pt x="1008" y="2096"/>
                </a:cubicBezTo>
                <a:cubicBezTo>
                  <a:pt x="1007" y="2102"/>
                  <a:pt x="1005" y="2109"/>
                  <a:pt x="1003" y="2116"/>
                </a:cubicBezTo>
                <a:cubicBezTo>
                  <a:pt x="998" y="2117"/>
                  <a:pt x="996" y="2120"/>
                  <a:pt x="1001" y="2124"/>
                </a:cubicBezTo>
                <a:cubicBezTo>
                  <a:pt x="1000" y="2126"/>
                  <a:pt x="1000" y="2129"/>
                  <a:pt x="999" y="2132"/>
                </a:cubicBezTo>
                <a:cubicBezTo>
                  <a:pt x="991" y="2136"/>
                  <a:pt x="992" y="2141"/>
                  <a:pt x="997" y="2148"/>
                </a:cubicBezTo>
                <a:close/>
                <a:moveTo>
                  <a:pt x="1813" y="2352"/>
                </a:moveTo>
                <a:cubicBezTo>
                  <a:pt x="1818" y="2348"/>
                  <a:pt x="1816" y="2345"/>
                  <a:pt x="1811" y="2344"/>
                </a:cubicBezTo>
                <a:cubicBezTo>
                  <a:pt x="1810" y="2341"/>
                  <a:pt x="1810" y="2338"/>
                  <a:pt x="1809" y="2336"/>
                </a:cubicBezTo>
                <a:cubicBezTo>
                  <a:pt x="1808" y="2307"/>
                  <a:pt x="1801" y="2281"/>
                  <a:pt x="1787" y="2255"/>
                </a:cubicBezTo>
                <a:cubicBezTo>
                  <a:pt x="1786" y="2253"/>
                  <a:pt x="1786" y="2250"/>
                  <a:pt x="1785" y="2248"/>
                </a:cubicBezTo>
                <a:cubicBezTo>
                  <a:pt x="1790" y="2244"/>
                  <a:pt x="1787" y="2241"/>
                  <a:pt x="1783" y="2240"/>
                </a:cubicBezTo>
                <a:cubicBezTo>
                  <a:pt x="1782" y="2237"/>
                  <a:pt x="1782" y="2234"/>
                  <a:pt x="1781" y="2232"/>
                </a:cubicBezTo>
                <a:cubicBezTo>
                  <a:pt x="1786" y="2227"/>
                  <a:pt x="1783" y="2225"/>
                  <a:pt x="1778" y="2224"/>
                </a:cubicBezTo>
                <a:cubicBezTo>
                  <a:pt x="1769" y="2189"/>
                  <a:pt x="1759" y="2155"/>
                  <a:pt x="1749" y="2120"/>
                </a:cubicBezTo>
                <a:cubicBezTo>
                  <a:pt x="1747" y="2112"/>
                  <a:pt x="1745" y="2105"/>
                  <a:pt x="1733" y="2109"/>
                </a:cubicBezTo>
                <a:cubicBezTo>
                  <a:pt x="1711" y="2116"/>
                  <a:pt x="1688" y="2122"/>
                  <a:pt x="1666" y="2127"/>
                </a:cubicBezTo>
                <a:cubicBezTo>
                  <a:pt x="1655" y="2130"/>
                  <a:pt x="1651" y="2134"/>
                  <a:pt x="1655" y="2145"/>
                </a:cubicBezTo>
                <a:cubicBezTo>
                  <a:pt x="1661" y="2160"/>
                  <a:pt x="1665" y="2176"/>
                  <a:pt x="1670" y="2191"/>
                </a:cubicBezTo>
                <a:cubicBezTo>
                  <a:pt x="1724" y="2363"/>
                  <a:pt x="1778" y="2535"/>
                  <a:pt x="1833" y="2707"/>
                </a:cubicBezTo>
                <a:cubicBezTo>
                  <a:pt x="1849" y="2756"/>
                  <a:pt x="1841" y="2747"/>
                  <a:pt x="1887" y="2737"/>
                </a:cubicBezTo>
                <a:cubicBezTo>
                  <a:pt x="1939" y="2725"/>
                  <a:pt x="1939" y="2725"/>
                  <a:pt x="1944" y="2672"/>
                </a:cubicBezTo>
                <a:cubicBezTo>
                  <a:pt x="1944" y="2667"/>
                  <a:pt x="1945" y="2663"/>
                  <a:pt x="1945" y="2658"/>
                </a:cubicBezTo>
                <a:cubicBezTo>
                  <a:pt x="1954" y="2512"/>
                  <a:pt x="1963" y="2366"/>
                  <a:pt x="1972" y="2219"/>
                </a:cubicBezTo>
                <a:cubicBezTo>
                  <a:pt x="1975" y="2166"/>
                  <a:pt x="1979" y="2113"/>
                  <a:pt x="1982" y="2060"/>
                </a:cubicBezTo>
                <a:cubicBezTo>
                  <a:pt x="1983" y="2052"/>
                  <a:pt x="1986" y="2040"/>
                  <a:pt x="1970" y="2045"/>
                </a:cubicBezTo>
                <a:cubicBezTo>
                  <a:pt x="1944" y="2053"/>
                  <a:pt x="1917" y="2057"/>
                  <a:pt x="1892" y="2068"/>
                </a:cubicBezTo>
                <a:cubicBezTo>
                  <a:pt x="1887" y="2069"/>
                  <a:pt x="1884" y="2071"/>
                  <a:pt x="1889" y="2076"/>
                </a:cubicBezTo>
                <a:cubicBezTo>
                  <a:pt x="1888" y="2105"/>
                  <a:pt x="1888" y="2134"/>
                  <a:pt x="1887" y="2164"/>
                </a:cubicBezTo>
                <a:cubicBezTo>
                  <a:pt x="1877" y="2186"/>
                  <a:pt x="1880" y="2209"/>
                  <a:pt x="1885" y="2232"/>
                </a:cubicBezTo>
                <a:cubicBezTo>
                  <a:pt x="1884" y="2248"/>
                  <a:pt x="1884" y="2264"/>
                  <a:pt x="1883" y="2280"/>
                </a:cubicBezTo>
                <a:cubicBezTo>
                  <a:pt x="1879" y="2281"/>
                  <a:pt x="1878" y="2285"/>
                  <a:pt x="1878" y="2289"/>
                </a:cubicBezTo>
                <a:cubicBezTo>
                  <a:pt x="1876" y="2314"/>
                  <a:pt x="1880" y="2339"/>
                  <a:pt x="1874" y="2364"/>
                </a:cubicBezTo>
                <a:cubicBezTo>
                  <a:pt x="1872" y="2369"/>
                  <a:pt x="1875" y="2372"/>
                  <a:pt x="1880" y="2372"/>
                </a:cubicBezTo>
                <a:cubicBezTo>
                  <a:pt x="1880" y="2383"/>
                  <a:pt x="1880" y="2393"/>
                  <a:pt x="1879" y="2404"/>
                </a:cubicBezTo>
                <a:cubicBezTo>
                  <a:pt x="1871" y="2407"/>
                  <a:pt x="1873" y="2415"/>
                  <a:pt x="1874" y="2421"/>
                </a:cubicBezTo>
                <a:cubicBezTo>
                  <a:pt x="1875" y="2454"/>
                  <a:pt x="1869" y="2487"/>
                  <a:pt x="1877" y="2520"/>
                </a:cubicBezTo>
                <a:cubicBezTo>
                  <a:pt x="1877" y="2525"/>
                  <a:pt x="1877" y="2531"/>
                  <a:pt x="1876" y="2536"/>
                </a:cubicBezTo>
                <a:cubicBezTo>
                  <a:pt x="1864" y="2538"/>
                  <a:pt x="1867" y="2522"/>
                  <a:pt x="1859" y="2520"/>
                </a:cubicBezTo>
                <a:cubicBezTo>
                  <a:pt x="1858" y="2517"/>
                  <a:pt x="1858" y="2514"/>
                  <a:pt x="1857" y="2512"/>
                </a:cubicBezTo>
                <a:cubicBezTo>
                  <a:pt x="1862" y="2503"/>
                  <a:pt x="1858" y="2497"/>
                  <a:pt x="1851" y="2492"/>
                </a:cubicBezTo>
                <a:cubicBezTo>
                  <a:pt x="1850" y="2488"/>
                  <a:pt x="1849" y="2484"/>
                  <a:pt x="1849" y="2480"/>
                </a:cubicBezTo>
                <a:cubicBezTo>
                  <a:pt x="1853" y="2464"/>
                  <a:pt x="1844" y="2451"/>
                  <a:pt x="1840" y="2437"/>
                </a:cubicBezTo>
                <a:cubicBezTo>
                  <a:pt x="1833" y="2411"/>
                  <a:pt x="1830" y="2383"/>
                  <a:pt x="1815" y="2360"/>
                </a:cubicBezTo>
                <a:cubicBezTo>
                  <a:pt x="1814" y="2357"/>
                  <a:pt x="1814" y="2354"/>
                  <a:pt x="1813" y="2352"/>
                </a:cubicBezTo>
                <a:close/>
                <a:moveTo>
                  <a:pt x="2725" y="2444"/>
                </a:moveTo>
                <a:cubicBezTo>
                  <a:pt x="2720" y="2402"/>
                  <a:pt x="2713" y="2351"/>
                  <a:pt x="2708" y="2300"/>
                </a:cubicBezTo>
                <a:cubicBezTo>
                  <a:pt x="2705" y="2272"/>
                  <a:pt x="2692" y="2252"/>
                  <a:pt x="2668" y="2238"/>
                </a:cubicBezTo>
                <a:cubicBezTo>
                  <a:pt x="2607" y="2200"/>
                  <a:pt x="2547" y="2161"/>
                  <a:pt x="2486" y="2122"/>
                </a:cubicBezTo>
                <a:cubicBezTo>
                  <a:pt x="2475" y="2116"/>
                  <a:pt x="2470" y="2109"/>
                  <a:pt x="2469" y="2097"/>
                </a:cubicBezTo>
                <a:cubicBezTo>
                  <a:pt x="2467" y="2069"/>
                  <a:pt x="2464" y="2040"/>
                  <a:pt x="2460" y="2012"/>
                </a:cubicBezTo>
                <a:cubicBezTo>
                  <a:pt x="2458" y="2000"/>
                  <a:pt x="2462" y="1995"/>
                  <a:pt x="2473" y="1993"/>
                </a:cubicBezTo>
                <a:cubicBezTo>
                  <a:pt x="2493" y="1989"/>
                  <a:pt x="2512" y="1983"/>
                  <a:pt x="2531" y="1978"/>
                </a:cubicBezTo>
                <a:cubicBezTo>
                  <a:pt x="2557" y="1971"/>
                  <a:pt x="2559" y="1971"/>
                  <a:pt x="2560" y="1998"/>
                </a:cubicBezTo>
                <a:cubicBezTo>
                  <a:pt x="2560" y="2019"/>
                  <a:pt x="2569" y="2030"/>
                  <a:pt x="2586" y="2040"/>
                </a:cubicBezTo>
                <a:cubicBezTo>
                  <a:pt x="2609" y="2052"/>
                  <a:pt x="2630" y="2066"/>
                  <a:pt x="2651" y="2079"/>
                </a:cubicBezTo>
                <a:cubicBezTo>
                  <a:pt x="2655" y="2081"/>
                  <a:pt x="2659" y="2086"/>
                  <a:pt x="2664" y="2082"/>
                </a:cubicBezTo>
                <a:cubicBezTo>
                  <a:pt x="2666" y="2080"/>
                  <a:pt x="2666" y="2075"/>
                  <a:pt x="2665" y="2071"/>
                </a:cubicBezTo>
                <a:cubicBezTo>
                  <a:pt x="2660" y="2021"/>
                  <a:pt x="2655" y="1971"/>
                  <a:pt x="2648" y="1922"/>
                </a:cubicBezTo>
                <a:cubicBezTo>
                  <a:pt x="2643" y="1882"/>
                  <a:pt x="2623" y="1868"/>
                  <a:pt x="2584" y="1878"/>
                </a:cubicBezTo>
                <a:cubicBezTo>
                  <a:pt x="2527" y="1893"/>
                  <a:pt x="2469" y="1908"/>
                  <a:pt x="2412" y="1924"/>
                </a:cubicBezTo>
                <a:cubicBezTo>
                  <a:pt x="2373" y="1935"/>
                  <a:pt x="2357" y="1960"/>
                  <a:pt x="2362" y="2001"/>
                </a:cubicBezTo>
                <a:cubicBezTo>
                  <a:pt x="2367" y="2044"/>
                  <a:pt x="2373" y="2088"/>
                  <a:pt x="2376" y="2132"/>
                </a:cubicBezTo>
                <a:cubicBezTo>
                  <a:pt x="2379" y="2164"/>
                  <a:pt x="2394" y="2185"/>
                  <a:pt x="2421" y="2202"/>
                </a:cubicBezTo>
                <a:cubicBezTo>
                  <a:pt x="2480" y="2237"/>
                  <a:pt x="2537" y="2275"/>
                  <a:pt x="2596" y="2311"/>
                </a:cubicBezTo>
                <a:cubicBezTo>
                  <a:pt x="2609" y="2319"/>
                  <a:pt x="2615" y="2328"/>
                  <a:pt x="2616" y="2343"/>
                </a:cubicBezTo>
                <a:cubicBezTo>
                  <a:pt x="2618" y="2373"/>
                  <a:pt x="2622" y="2402"/>
                  <a:pt x="2626" y="2432"/>
                </a:cubicBezTo>
                <a:cubicBezTo>
                  <a:pt x="2628" y="2446"/>
                  <a:pt x="2623" y="2451"/>
                  <a:pt x="2611" y="2454"/>
                </a:cubicBezTo>
                <a:cubicBezTo>
                  <a:pt x="2592" y="2459"/>
                  <a:pt x="2574" y="2464"/>
                  <a:pt x="2555" y="2470"/>
                </a:cubicBezTo>
                <a:cubicBezTo>
                  <a:pt x="2514" y="2481"/>
                  <a:pt x="2514" y="2481"/>
                  <a:pt x="2510" y="2438"/>
                </a:cubicBezTo>
                <a:cubicBezTo>
                  <a:pt x="2509" y="2422"/>
                  <a:pt x="2505" y="2411"/>
                  <a:pt x="2489" y="2403"/>
                </a:cubicBezTo>
                <a:cubicBezTo>
                  <a:pt x="2465" y="2391"/>
                  <a:pt x="2442" y="2378"/>
                  <a:pt x="2419" y="2364"/>
                </a:cubicBezTo>
                <a:cubicBezTo>
                  <a:pt x="2409" y="2358"/>
                  <a:pt x="2403" y="2359"/>
                  <a:pt x="2405" y="2373"/>
                </a:cubicBezTo>
                <a:cubicBezTo>
                  <a:pt x="2412" y="2426"/>
                  <a:pt x="2417" y="2479"/>
                  <a:pt x="2425" y="2532"/>
                </a:cubicBezTo>
                <a:cubicBezTo>
                  <a:pt x="2430" y="2570"/>
                  <a:pt x="2449" y="2583"/>
                  <a:pt x="2486" y="2573"/>
                </a:cubicBezTo>
                <a:cubicBezTo>
                  <a:pt x="2552" y="2556"/>
                  <a:pt x="2616" y="2538"/>
                  <a:pt x="2681" y="2520"/>
                </a:cubicBezTo>
                <a:cubicBezTo>
                  <a:pt x="2714" y="2511"/>
                  <a:pt x="2727" y="2489"/>
                  <a:pt x="2725" y="2444"/>
                </a:cubicBezTo>
                <a:close/>
                <a:moveTo>
                  <a:pt x="1719" y="2771"/>
                </a:moveTo>
                <a:cubicBezTo>
                  <a:pt x="1716" y="2748"/>
                  <a:pt x="1713" y="2730"/>
                  <a:pt x="1711" y="2712"/>
                </a:cubicBezTo>
                <a:cubicBezTo>
                  <a:pt x="1710" y="2699"/>
                  <a:pt x="1706" y="2696"/>
                  <a:pt x="1693" y="2700"/>
                </a:cubicBezTo>
                <a:cubicBezTo>
                  <a:pt x="1649" y="2712"/>
                  <a:pt x="1605" y="2723"/>
                  <a:pt x="1561" y="2734"/>
                </a:cubicBezTo>
                <a:cubicBezTo>
                  <a:pt x="1549" y="2738"/>
                  <a:pt x="1543" y="2735"/>
                  <a:pt x="1541" y="2721"/>
                </a:cubicBezTo>
                <a:cubicBezTo>
                  <a:pt x="1535" y="2666"/>
                  <a:pt x="1529" y="2612"/>
                  <a:pt x="1522" y="2557"/>
                </a:cubicBezTo>
                <a:cubicBezTo>
                  <a:pt x="1520" y="2541"/>
                  <a:pt x="1526" y="2536"/>
                  <a:pt x="1540" y="2532"/>
                </a:cubicBezTo>
                <a:cubicBezTo>
                  <a:pt x="1575" y="2523"/>
                  <a:pt x="1611" y="2513"/>
                  <a:pt x="1646" y="2504"/>
                </a:cubicBezTo>
                <a:cubicBezTo>
                  <a:pt x="1657" y="2501"/>
                  <a:pt x="1662" y="2496"/>
                  <a:pt x="1659" y="2484"/>
                </a:cubicBezTo>
                <a:cubicBezTo>
                  <a:pt x="1656" y="2466"/>
                  <a:pt x="1654" y="2448"/>
                  <a:pt x="1653" y="2430"/>
                </a:cubicBezTo>
                <a:cubicBezTo>
                  <a:pt x="1651" y="2418"/>
                  <a:pt x="1647" y="2415"/>
                  <a:pt x="1634" y="2418"/>
                </a:cubicBezTo>
                <a:cubicBezTo>
                  <a:pt x="1599" y="2429"/>
                  <a:pt x="1562" y="2438"/>
                  <a:pt x="1527" y="2449"/>
                </a:cubicBezTo>
                <a:cubicBezTo>
                  <a:pt x="1515" y="2452"/>
                  <a:pt x="1509" y="2450"/>
                  <a:pt x="1508" y="2437"/>
                </a:cubicBezTo>
                <a:cubicBezTo>
                  <a:pt x="1502" y="2384"/>
                  <a:pt x="1497" y="2331"/>
                  <a:pt x="1490" y="2278"/>
                </a:cubicBezTo>
                <a:cubicBezTo>
                  <a:pt x="1489" y="2268"/>
                  <a:pt x="1492" y="2264"/>
                  <a:pt x="1502" y="2261"/>
                </a:cubicBezTo>
                <a:cubicBezTo>
                  <a:pt x="1546" y="2249"/>
                  <a:pt x="1591" y="2236"/>
                  <a:pt x="1635" y="2225"/>
                </a:cubicBezTo>
                <a:cubicBezTo>
                  <a:pt x="1648" y="2222"/>
                  <a:pt x="1651" y="2216"/>
                  <a:pt x="1650" y="2204"/>
                </a:cubicBezTo>
                <a:cubicBezTo>
                  <a:pt x="1648" y="2187"/>
                  <a:pt x="1644" y="2170"/>
                  <a:pt x="1643" y="2153"/>
                </a:cubicBezTo>
                <a:cubicBezTo>
                  <a:pt x="1642" y="2138"/>
                  <a:pt x="1637" y="2134"/>
                  <a:pt x="1622" y="2139"/>
                </a:cubicBezTo>
                <a:cubicBezTo>
                  <a:pt x="1548" y="2160"/>
                  <a:pt x="1474" y="2180"/>
                  <a:pt x="1400" y="2200"/>
                </a:cubicBezTo>
                <a:cubicBezTo>
                  <a:pt x="1387" y="2203"/>
                  <a:pt x="1384" y="2208"/>
                  <a:pt x="1385" y="2222"/>
                </a:cubicBezTo>
                <a:cubicBezTo>
                  <a:pt x="1403" y="2367"/>
                  <a:pt x="1420" y="2512"/>
                  <a:pt x="1437" y="2656"/>
                </a:cubicBezTo>
                <a:cubicBezTo>
                  <a:pt x="1443" y="2714"/>
                  <a:pt x="1450" y="2772"/>
                  <a:pt x="1457" y="2829"/>
                </a:cubicBezTo>
                <a:cubicBezTo>
                  <a:pt x="1459" y="2839"/>
                  <a:pt x="1457" y="2852"/>
                  <a:pt x="1475" y="2847"/>
                </a:cubicBezTo>
                <a:cubicBezTo>
                  <a:pt x="1552" y="2826"/>
                  <a:pt x="1628" y="2806"/>
                  <a:pt x="1705" y="2786"/>
                </a:cubicBezTo>
                <a:cubicBezTo>
                  <a:pt x="1716" y="2783"/>
                  <a:pt x="1721" y="2777"/>
                  <a:pt x="1719" y="2771"/>
                </a:cubicBezTo>
                <a:close/>
                <a:moveTo>
                  <a:pt x="2544" y="79"/>
                </a:moveTo>
                <a:cubicBezTo>
                  <a:pt x="2544" y="79"/>
                  <a:pt x="2544" y="79"/>
                  <a:pt x="2544" y="78"/>
                </a:cubicBezTo>
                <a:cubicBezTo>
                  <a:pt x="2525" y="79"/>
                  <a:pt x="2505" y="81"/>
                  <a:pt x="2486" y="81"/>
                </a:cubicBezTo>
                <a:cubicBezTo>
                  <a:pt x="2471" y="81"/>
                  <a:pt x="2464" y="85"/>
                  <a:pt x="2472" y="101"/>
                </a:cubicBezTo>
                <a:cubicBezTo>
                  <a:pt x="2474" y="104"/>
                  <a:pt x="2474" y="107"/>
                  <a:pt x="2475" y="111"/>
                </a:cubicBezTo>
                <a:cubicBezTo>
                  <a:pt x="2489" y="154"/>
                  <a:pt x="2489" y="155"/>
                  <a:pt x="2534" y="152"/>
                </a:cubicBezTo>
                <a:cubicBezTo>
                  <a:pt x="2550" y="151"/>
                  <a:pt x="2554" y="158"/>
                  <a:pt x="2557" y="172"/>
                </a:cubicBezTo>
                <a:cubicBezTo>
                  <a:pt x="2582" y="299"/>
                  <a:pt x="2602" y="427"/>
                  <a:pt x="2619" y="556"/>
                </a:cubicBezTo>
                <a:cubicBezTo>
                  <a:pt x="2621" y="573"/>
                  <a:pt x="2616" y="594"/>
                  <a:pt x="2627" y="604"/>
                </a:cubicBezTo>
                <a:cubicBezTo>
                  <a:pt x="2640" y="616"/>
                  <a:pt x="2660" y="600"/>
                  <a:pt x="2677" y="601"/>
                </a:cubicBezTo>
                <a:cubicBezTo>
                  <a:pt x="2695" y="602"/>
                  <a:pt x="2697" y="592"/>
                  <a:pt x="2695" y="576"/>
                </a:cubicBezTo>
                <a:cubicBezTo>
                  <a:pt x="2685" y="494"/>
                  <a:pt x="2674" y="413"/>
                  <a:pt x="2660" y="332"/>
                </a:cubicBezTo>
                <a:cubicBezTo>
                  <a:pt x="2646" y="253"/>
                  <a:pt x="2630" y="174"/>
                  <a:pt x="2616" y="95"/>
                </a:cubicBezTo>
                <a:cubicBezTo>
                  <a:pt x="2613" y="79"/>
                  <a:pt x="2607" y="75"/>
                  <a:pt x="2592" y="76"/>
                </a:cubicBezTo>
                <a:cubicBezTo>
                  <a:pt x="2576" y="78"/>
                  <a:pt x="2560" y="78"/>
                  <a:pt x="2544" y="79"/>
                </a:cubicBezTo>
                <a:close/>
                <a:moveTo>
                  <a:pt x="2358" y="94"/>
                </a:moveTo>
                <a:cubicBezTo>
                  <a:pt x="2351" y="88"/>
                  <a:pt x="2346" y="90"/>
                  <a:pt x="2342" y="90"/>
                </a:cubicBezTo>
                <a:cubicBezTo>
                  <a:pt x="2198" y="101"/>
                  <a:pt x="2056" y="121"/>
                  <a:pt x="1914" y="147"/>
                </a:cubicBezTo>
                <a:cubicBezTo>
                  <a:pt x="1777" y="173"/>
                  <a:pt x="1642" y="209"/>
                  <a:pt x="1508" y="251"/>
                </a:cubicBezTo>
                <a:cubicBezTo>
                  <a:pt x="1495" y="255"/>
                  <a:pt x="1493" y="261"/>
                  <a:pt x="1497" y="273"/>
                </a:cubicBezTo>
                <a:cubicBezTo>
                  <a:pt x="1502" y="291"/>
                  <a:pt x="1514" y="283"/>
                  <a:pt x="1524" y="281"/>
                </a:cubicBezTo>
                <a:cubicBezTo>
                  <a:pt x="1605" y="260"/>
                  <a:pt x="1686" y="238"/>
                  <a:pt x="1768" y="218"/>
                </a:cubicBezTo>
                <a:cubicBezTo>
                  <a:pt x="1863" y="194"/>
                  <a:pt x="1961" y="179"/>
                  <a:pt x="2058" y="164"/>
                </a:cubicBezTo>
                <a:cubicBezTo>
                  <a:pt x="2066" y="163"/>
                  <a:pt x="2077" y="159"/>
                  <a:pt x="2077" y="172"/>
                </a:cubicBezTo>
                <a:cubicBezTo>
                  <a:pt x="2075" y="198"/>
                  <a:pt x="2090" y="193"/>
                  <a:pt x="2106" y="191"/>
                </a:cubicBezTo>
                <a:cubicBezTo>
                  <a:pt x="2123" y="188"/>
                  <a:pt x="2139" y="187"/>
                  <a:pt x="2156" y="184"/>
                </a:cubicBezTo>
                <a:cubicBezTo>
                  <a:pt x="2176" y="181"/>
                  <a:pt x="2199" y="183"/>
                  <a:pt x="2216" y="174"/>
                </a:cubicBezTo>
                <a:cubicBezTo>
                  <a:pt x="2264" y="150"/>
                  <a:pt x="2310" y="121"/>
                  <a:pt x="2358" y="94"/>
                </a:cubicBezTo>
                <a:close/>
                <a:moveTo>
                  <a:pt x="742" y="2172"/>
                </a:moveTo>
                <a:cubicBezTo>
                  <a:pt x="743" y="2170"/>
                  <a:pt x="745" y="2169"/>
                  <a:pt x="746" y="2167"/>
                </a:cubicBezTo>
                <a:cubicBezTo>
                  <a:pt x="705" y="2094"/>
                  <a:pt x="663" y="2020"/>
                  <a:pt x="621" y="1947"/>
                </a:cubicBezTo>
                <a:cubicBezTo>
                  <a:pt x="615" y="1937"/>
                  <a:pt x="611" y="1940"/>
                  <a:pt x="605" y="1947"/>
                </a:cubicBezTo>
                <a:cubicBezTo>
                  <a:pt x="584" y="1977"/>
                  <a:pt x="563" y="2007"/>
                  <a:pt x="541" y="2036"/>
                </a:cubicBezTo>
                <a:cubicBezTo>
                  <a:pt x="535" y="2045"/>
                  <a:pt x="539" y="2049"/>
                  <a:pt x="545" y="2055"/>
                </a:cubicBezTo>
                <a:cubicBezTo>
                  <a:pt x="562" y="2071"/>
                  <a:pt x="582" y="2084"/>
                  <a:pt x="602" y="2097"/>
                </a:cubicBezTo>
                <a:cubicBezTo>
                  <a:pt x="646" y="2127"/>
                  <a:pt x="694" y="2149"/>
                  <a:pt x="742" y="2172"/>
                </a:cubicBezTo>
                <a:close/>
                <a:moveTo>
                  <a:pt x="891" y="2377"/>
                </a:moveTo>
                <a:cubicBezTo>
                  <a:pt x="877" y="2423"/>
                  <a:pt x="906" y="2517"/>
                  <a:pt x="938" y="2541"/>
                </a:cubicBezTo>
                <a:cubicBezTo>
                  <a:pt x="944" y="2546"/>
                  <a:pt x="949" y="2546"/>
                  <a:pt x="955" y="2543"/>
                </a:cubicBezTo>
                <a:cubicBezTo>
                  <a:pt x="963" y="2539"/>
                  <a:pt x="966" y="2534"/>
                  <a:pt x="965" y="2525"/>
                </a:cubicBezTo>
                <a:cubicBezTo>
                  <a:pt x="962" y="2506"/>
                  <a:pt x="963" y="2486"/>
                  <a:pt x="966" y="2466"/>
                </a:cubicBezTo>
                <a:cubicBezTo>
                  <a:pt x="967" y="2459"/>
                  <a:pt x="965" y="2454"/>
                  <a:pt x="960" y="2450"/>
                </a:cubicBezTo>
                <a:cubicBezTo>
                  <a:pt x="933" y="2431"/>
                  <a:pt x="912" y="2407"/>
                  <a:pt x="891" y="2377"/>
                </a:cubicBezTo>
                <a:close/>
                <a:moveTo>
                  <a:pt x="2723" y="978"/>
                </a:moveTo>
                <a:cubicBezTo>
                  <a:pt x="2721" y="978"/>
                  <a:pt x="2720" y="978"/>
                  <a:pt x="2718" y="977"/>
                </a:cubicBezTo>
                <a:cubicBezTo>
                  <a:pt x="2704" y="1001"/>
                  <a:pt x="2688" y="1024"/>
                  <a:pt x="2675" y="1048"/>
                </a:cubicBezTo>
                <a:cubicBezTo>
                  <a:pt x="2667" y="1063"/>
                  <a:pt x="2684" y="1063"/>
                  <a:pt x="2690" y="1064"/>
                </a:cubicBezTo>
                <a:cubicBezTo>
                  <a:pt x="2701" y="1065"/>
                  <a:pt x="2718" y="1083"/>
                  <a:pt x="2721" y="1063"/>
                </a:cubicBezTo>
                <a:cubicBezTo>
                  <a:pt x="2726" y="1036"/>
                  <a:pt x="2723" y="1007"/>
                  <a:pt x="2723" y="978"/>
                </a:cubicBezTo>
                <a:close/>
                <a:moveTo>
                  <a:pt x="775" y="1831"/>
                </a:moveTo>
                <a:cubicBezTo>
                  <a:pt x="776" y="1808"/>
                  <a:pt x="772" y="1804"/>
                  <a:pt x="754" y="1813"/>
                </a:cubicBezTo>
                <a:cubicBezTo>
                  <a:pt x="744" y="1818"/>
                  <a:pt x="735" y="1825"/>
                  <a:pt x="726" y="1831"/>
                </a:cubicBezTo>
                <a:cubicBezTo>
                  <a:pt x="702" y="1849"/>
                  <a:pt x="702" y="1852"/>
                  <a:pt x="729" y="1867"/>
                </a:cubicBezTo>
                <a:cubicBezTo>
                  <a:pt x="733" y="1869"/>
                  <a:pt x="738" y="1871"/>
                  <a:pt x="741" y="1874"/>
                </a:cubicBezTo>
                <a:cubicBezTo>
                  <a:pt x="749" y="1883"/>
                  <a:pt x="757" y="1875"/>
                  <a:pt x="759" y="1871"/>
                </a:cubicBezTo>
                <a:cubicBezTo>
                  <a:pt x="766" y="1857"/>
                  <a:pt x="777" y="1845"/>
                  <a:pt x="775" y="1831"/>
                </a:cubicBezTo>
                <a:close/>
                <a:moveTo>
                  <a:pt x="1069" y="2476"/>
                </a:moveTo>
                <a:cubicBezTo>
                  <a:pt x="1069" y="2484"/>
                  <a:pt x="1071" y="2497"/>
                  <a:pt x="1076" y="2509"/>
                </a:cubicBezTo>
                <a:cubicBezTo>
                  <a:pt x="1081" y="2521"/>
                  <a:pt x="1091" y="2523"/>
                  <a:pt x="1102" y="2518"/>
                </a:cubicBezTo>
                <a:cubicBezTo>
                  <a:pt x="1112" y="2512"/>
                  <a:pt x="1126" y="2505"/>
                  <a:pt x="1120" y="2491"/>
                </a:cubicBezTo>
                <a:cubicBezTo>
                  <a:pt x="1115" y="2479"/>
                  <a:pt x="1106" y="2466"/>
                  <a:pt x="1092" y="2459"/>
                </a:cubicBezTo>
                <a:cubicBezTo>
                  <a:pt x="1073" y="2448"/>
                  <a:pt x="1069" y="2451"/>
                  <a:pt x="1069" y="2476"/>
                </a:cubicBezTo>
                <a:close/>
                <a:moveTo>
                  <a:pt x="1213" y="2357"/>
                </a:moveTo>
                <a:cubicBezTo>
                  <a:pt x="1213" y="2373"/>
                  <a:pt x="1221" y="2398"/>
                  <a:pt x="1225" y="2397"/>
                </a:cubicBezTo>
                <a:cubicBezTo>
                  <a:pt x="1238" y="2394"/>
                  <a:pt x="1243" y="2383"/>
                  <a:pt x="1251" y="2374"/>
                </a:cubicBezTo>
                <a:cubicBezTo>
                  <a:pt x="1256" y="2370"/>
                  <a:pt x="1259" y="2365"/>
                  <a:pt x="1262" y="2360"/>
                </a:cubicBezTo>
                <a:cubicBezTo>
                  <a:pt x="1264" y="2357"/>
                  <a:pt x="1267" y="2353"/>
                  <a:pt x="1263" y="2349"/>
                </a:cubicBezTo>
                <a:cubicBezTo>
                  <a:pt x="1254" y="2337"/>
                  <a:pt x="1240" y="2333"/>
                  <a:pt x="1226" y="2335"/>
                </a:cubicBezTo>
                <a:cubicBezTo>
                  <a:pt x="1212" y="2337"/>
                  <a:pt x="1214" y="2349"/>
                  <a:pt x="1213" y="2357"/>
                </a:cubicBezTo>
                <a:close/>
                <a:moveTo>
                  <a:pt x="1016" y="2496"/>
                </a:moveTo>
                <a:cubicBezTo>
                  <a:pt x="1016" y="2500"/>
                  <a:pt x="1016" y="2504"/>
                  <a:pt x="1017" y="2508"/>
                </a:cubicBezTo>
                <a:cubicBezTo>
                  <a:pt x="1019" y="2515"/>
                  <a:pt x="1017" y="2525"/>
                  <a:pt x="1027" y="2525"/>
                </a:cubicBezTo>
                <a:cubicBezTo>
                  <a:pt x="1039" y="2525"/>
                  <a:pt x="1052" y="2524"/>
                  <a:pt x="1063" y="2518"/>
                </a:cubicBezTo>
                <a:cubicBezTo>
                  <a:pt x="1064" y="2517"/>
                  <a:pt x="1064" y="2514"/>
                  <a:pt x="1064" y="2512"/>
                </a:cubicBezTo>
                <a:cubicBezTo>
                  <a:pt x="1057" y="2503"/>
                  <a:pt x="1057" y="2490"/>
                  <a:pt x="1049" y="2483"/>
                </a:cubicBezTo>
                <a:cubicBezTo>
                  <a:pt x="1041" y="2477"/>
                  <a:pt x="1035" y="2464"/>
                  <a:pt x="1025" y="2468"/>
                </a:cubicBezTo>
                <a:cubicBezTo>
                  <a:pt x="1016" y="2472"/>
                  <a:pt x="1017" y="2486"/>
                  <a:pt x="1016" y="2496"/>
                </a:cubicBezTo>
                <a:close/>
                <a:moveTo>
                  <a:pt x="1009" y="2508"/>
                </a:moveTo>
                <a:cubicBezTo>
                  <a:pt x="1009" y="2506"/>
                  <a:pt x="1008" y="2504"/>
                  <a:pt x="1009" y="2502"/>
                </a:cubicBezTo>
                <a:cubicBezTo>
                  <a:pt x="1011" y="2484"/>
                  <a:pt x="996" y="2471"/>
                  <a:pt x="985" y="2470"/>
                </a:cubicBezTo>
                <a:cubicBezTo>
                  <a:pt x="972" y="2468"/>
                  <a:pt x="978" y="2487"/>
                  <a:pt x="974" y="2497"/>
                </a:cubicBezTo>
                <a:cubicBezTo>
                  <a:pt x="972" y="2502"/>
                  <a:pt x="974" y="2510"/>
                  <a:pt x="975" y="2516"/>
                </a:cubicBezTo>
                <a:cubicBezTo>
                  <a:pt x="976" y="2530"/>
                  <a:pt x="983" y="2533"/>
                  <a:pt x="997" y="2531"/>
                </a:cubicBezTo>
                <a:cubicBezTo>
                  <a:pt x="1012" y="2528"/>
                  <a:pt x="1008" y="2517"/>
                  <a:pt x="1009" y="2508"/>
                </a:cubicBezTo>
                <a:close/>
                <a:moveTo>
                  <a:pt x="473" y="2101"/>
                </a:moveTo>
                <a:cubicBezTo>
                  <a:pt x="474" y="2092"/>
                  <a:pt x="473" y="2085"/>
                  <a:pt x="468" y="2083"/>
                </a:cubicBezTo>
                <a:cubicBezTo>
                  <a:pt x="452" y="2078"/>
                  <a:pt x="436" y="2075"/>
                  <a:pt x="419" y="2079"/>
                </a:cubicBezTo>
                <a:cubicBezTo>
                  <a:pt x="413" y="2081"/>
                  <a:pt x="414" y="2085"/>
                  <a:pt x="418" y="2089"/>
                </a:cubicBezTo>
                <a:cubicBezTo>
                  <a:pt x="428" y="2099"/>
                  <a:pt x="439" y="2106"/>
                  <a:pt x="453" y="2112"/>
                </a:cubicBezTo>
                <a:cubicBezTo>
                  <a:pt x="469" y="2118"/>
                  <a:pt x="473" y="2112"/>
                  <a:pt x="473" y="2101"/>
                </a:cubicBezTo>
                <a:close/>
                <a:moveTo>
                  <a:pt x="1268" y="2315"/>
                </a:moveTo>
                <a:cubicBezTo>
                  <a:pt x="1268" y="2318"/>
                  <a:pt x="1269" y="2324"/>
                  <a:pt x="1271" y="2330"/>
                </a:cubicBezTo>
                <a:cubicBezTo>
                  <a:pt x="1272" y="2336"/>
                  <a:pt x="1276" y="2339"/>
                  <a:pt x="1281" y="2333"/>
                </a:cubicBezTo>
                <a:cubicBezTo>
                  <a:pt x="1288" y="2323"/>
                  <a:pt x="1295" y="2312"/>
                  <a:pt x="1302" y="2302"/>
                </a:cubicBezTo>
                <a:cubicBezTo>
                  <a:pt x="1304" y="2298"/>
                  <a:pt x="1301" y="2296"/>
                  <a:pt x="1298" y="2294"/>
                </a:cubicBezTo>
                <a:cubicBezTo>
                  <a:pt x="1283" y="2286"/>
                  <a:pt x="1268" y="2295"/>
                  <a:pt x="1268" y="2315"/>
                </a:cubicBezTo>
                <a:close/>
                <a:moveTo>
                  <a:pt x="509" y="2091"/>
                </a:moveTo>
                <a:cubicBezTo>
                  <a:pt x="513" y="2091"/>
                  <a:pt x="520" y="2094"/>
                  <a:pt x="522" y="2086"/>
                </a:cubicBezTo>
                <a:cubicBezTo>
                  <a:pt x="524" y="2079"/>
                  <a:pt x="524" y="2070"/>
                  <a:pt x="520" y="2065"/>
                </a:cubicBezTo>
                <a:cubicBezTo>
                  <a:pt x="514" y="2057"/>
                  <a:pt x="510" y="2066"/>
                  <a:pt x="505" y="2067"/>
                </a:cubicBezTo>
                <a:cubicBezTo>
                  <a:pt x="501" y="2069"/>
                  <a:pt x="497" y="2070"/>
                  <a:pt x="494" y="2071"/>
                </a:cubicBezTo>
                <a:cubicBezTo>
                  <a:pt x="488" y="2071"/>
                  <a:pt x="479" y="2071"/>
                  <a:pt x="479" y="2077"/>
                </a:cubicBezTo>
                <a:cubicBezTo>
                  <a:pt x="478" y="2084"/>
                  <a:pt x="487" y="2085"/>
                  <a:pt x="492" y="2088"/>
                </a:cubicBezTo>
                <a:cubicBezTo>
                  <a:pt x="497" y="2091"/>
                  <a:pt x="502" y="2090"/>
                  <a:pt x="509" y="2091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112">
            <a:extLst>
              <a:ext uri="{FF2B5EF4-FFF2-40B4-BE49-F238E27FC236}">
                <a16:creationId xmlns:a16="http://schemas.microsoft.com/office/drawing/2014/main" id="{A3DD5E70-E8B9-4B7C-85A4-CDC086D189BC}"/>
              </a:ext>
            </a:extLst>
          </p:cNvPr>
          <p:cNvSpPr>
            <a:spLocks/>
          </p:cNvSpPr>
          <p:nvPr/>
        </p:nvSpPr>
        <p:spPr bwMode="auto">
          <a:xfrm>
            <a:off x="4998751" y="929795"/>
            <a:ext cx="74613" cy="74613"/>
          </a:xfrm>
          <a:custGeom>
            <a:avLst/>
            <a:gdLst>
              <a:gd name="T0" fmla="*/ 0 w 46"/>
              <a:gd name="T1" fmla="*/ 9 h 46"/>
              <a:gd name="T2" fmla="*/ 43 w 46"/>
              <a:gd name="T3" fmla="*/ 46 h 46"/>
              <a:gd name="T4" fmla="*/ 31 w 46"/>
              <a:gd name="T5" fmla="*/ 24 h 46"/>
              <a:gd name="T6" fmla="*/ 0 w 46"/>
              <a:gd name="T7" fmla="*/ 9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" h="46">
                <a:moveTo>
                  <a:pt x="0" y="9"/>
                </a:moveTo>
                <a:cubicBezTo>
                  <a:pt x="30" y="0"/>
                  <a:pt x="46" y="13"/>
                  <a:pt x="43" y="46"/>
                </a:cubicBezTo>
                <a:cubicBezTo>
                  <a:pt x="31" y="44"/>
                  <a:pt x="38" y="31"/>
                  <a:pt x="31" y="24"/>
                </a:cubicBezTo>
                <a:cubicBezTo>
                  <a:pt x="21" y="15"/>
                  <a:pt x="9" y="17"/>
                  <a:pt x="0" y="9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Freeform 113">
            <a:extLst>
              <a:ext uri="{FF2B5EF4-FFF2-40B4-BE49-F238E27FC236}">
                <a16:creationId xmlns:a16="http://schemas.microsoft.com/office/drawing/2014/main" id="{1D9554C2-71D0-45DB-9460-C14E2A3422BE}"/>
              </a:ext>
            </a:extLst>
          </p:cNvPr>
          <p:cNvSpPr>
            <a:spLocks noEditPoints="1"/>
          </p:cNvSpPr>
          <p:nvPr/>
        </p:nvSpPr>
        <p:spPr bwMode="auto">
          <a:xfrm>
            <a:off x="2904838" y="1159983"/>
            <a:ext cx="4459288" cy="3217863"/>
          </a:xfrm>
          <a:custGeom>
            <a:avLst/>
            <a:gdLst>
              <a:gd name="T0" fmla="*/ 1605 w 2743"/>
              <a:gd name="T1" fmla="*/ 1884 h 1975"/>
              <a:gd name="T2" fmla="*/ 1499 w 2743"/>
              <a:gd name="T3" fmla="*/ 1741 h 1975"/>
              <a:gd name="T4" fmla="*/ 1456 w 2743"/>
              <a:gd name="T5" fmla="*/ 1572 h 1975"/>
              <a:gd name="T6" fmla="*/ 1435 w 2743"/>
              <a:gd name="T7" fmla="*/ 1197 h 1975"/>
              <a:gd name="T8" fmla="*/ 1405 w 2743"/>
              <a:gd name="T9" fmla="*/ 906 h 1975"/>
              <a:gd name="T10" fmla="*/ 1451 w 2743"/>
              <a:gd name="T11" fmla="*/ 1785 h 1975"/>
              <a:gd name="T12" fmla="*/ 1472 w 2743"/>
              <a:gd name="T13" fmla="*/ 1916 h 1975"/>
              <a:gd name="T14" fmla="*/ 1156 w 2743"/>
              <a:gd name="T15" fmla="*/ 1825 h 1975"/>
              <a:gd name="T16" fmla="*/ 722 w 2743"/>
              <a:gd name="T17" fmla="*/ 1584 h 1975"/>
              <a:gd name="T18" fmla="*/ 604 w 2743"/>
              <a:gd name="T19" fmla="*/ 1574 h 1975"/>
              <a:gd name="T20" fmla="*/ 248 w 2743"/>
              <a:gd name="T21" fmla="*/ 1886 h 1975"/>
              <a:gd name="T22" fmla="*/ 232 w 2743"/>
              <a:gd name="T23" fmla="*/ 1512 h 1975"/>
              <a:gd name="T24" fmla="*/ 68 w 2743"/>
              <a:gd name="T25" fmla="*/ 1674 h 1975"/>
              <a:gd name="T26" fmla="*/ 151 w 2743"/>
              <a:gd name="T27" fmla="*/ 1349 h 1975"/>
              <a:gd name="T28" fmla="*/ 316 w 2743"/>
              <a:gd name="T29" fmla="*/ 1135 h 1975"/>
              <a:gd name="T30" fmla="*/ 556 w 2743"/>
              <a:gd name="T31" fmla="*/ 690 h 1975"/>
              <a:gd name="T32" fmla="*/ 824 w 2743"/>
              <a:gd name="T33" fmla="*/ 553 h 1975"/>
              <a:gd name="T34" fmla="*/ 1012 w 2743"/>
              <a:gd name="T35" fmla="*/ 317 h 1975"/>
              <a:gd name="T36" fmla="*/ 1276 w 2743"/>
              <a:gd name="T37" fmla="*/ 488 h 1975"/>
              <a:gd name="T38" fmla="*/ 1238 w 2743"/>
              <a:gd name="T39" fmla="*/ 227 h 1975"/>
              <a:gd name="T40" fmla="*/ 1744 w 2743"/>
              <a:gd name="T41" fmla="*/ 92 h 1975"/>
              <a:gd name="T42" fmla="*/ 1791 w 2743"/>
              <a:gd name="T43" fmla="*/ 128 h 1975"/>
              <a:gd name="T44" fmla="*/ 1875 w 2743"/>
              <a:gd name="T45" fmla="*/ 167 h 1975"/>
              <a:gd name="T46" fmla="*/ 2227 w 2743"/>
              <a:gd name="T47" fmla="*/ 14 h 1975"/>
              <a:gd name="T48" fmla="*/ 2145 w 2743"/>
              <a:gd name="T49" fmla="*/ 481 h 1975"/>
              <a:gd name="T50" fmla="*/ 2157 w 2743"/>
              <a:gd name="T51" fmla="*/ 172 h 1975"/>
              <a:gd name="T52" fmla="*/ 2018 w 2743"/>
              <a:gd name="T53" fmla="*/ 276 h 1975"/>
              <a:gd name="T54" fmla="*/ 1911 w 2743"/>
              <a:gd name="T55" fmla="*/ 356 h 1975"/>
              <a:gd name="T56" fmla="*/ 2016 w 2743"/>
              <a:gd name="T57" fmla="*/ 513 h 1975"/>
              <a:gd name="T58" fmla="*/ 2188 w 2743"/>
              <a:gd name="T59" fmla="*/ 592 h 1975"/>
              <a:gd name="T60" fmla="*/ 2343 w 2743"/>
              <a:gd name="T61" fmla="*/ 844 h 1975"/>
              <a:gd name="T62" fmla="*/ 2325 w 2743"/>
              <a:gd name="T63" fmla="*/ 1587 h 1975"/>
              <a:gd name="T64" fmla="*/ 2037 w 2743"/>
              <a:gd name="T65" fmla="*/ 1617 h 1975"/>
              <a:gd name="T66" fmla="*/ 1936 w 2743"/>
              <a:gd name="T67" fmla="*/ 1673 h 1975"/>
              <a:gd name="T68" fmla="*/ 1845 w 2743"/>
              <a:gd name="T69" fmla="*/ 1633 h 1975"/>
              <a:gd name="T70" fmla="*/ 1665 w 2743"/>
              <a:gd name="T71" fmla="*/ 1578 h 1975"/>
              <a:gd name="T72" fmla="*/ 1000 w 2743"/>
              <a:gd name="T73" fmla="*/ 771 h 1975"/>
              <a:gd name="T74" fmla="*/ 584 w 2743"/>
              <a:gd name="T75" fmla="*/ 1085 h 1975"/>
              <a:gd name="T76" fmla="*/ 417 w 2743"/>
              <a:gd name="T77" fmla="*/ 1137 h 1975"/>
              <a:gd name="T78" fmla="*/ 454 w 2743"/>
              <a:gd name="T79" fmla="*/ 971 h 1975"/>
              <a:gd name="T80" fmla="*/ 366 w 2743"/>
              <a:gd name="T81" fmla="*/ 1121 h 1975"/>
              <a:gd name="T82" fmla="*/ 360 w 2743"/>
              <a:gd name="T83" fmla="*/ 1333 h 1975"/>
              <a:gd name="T84" fmla="*/ 468 w 2743"/>
              <a:gd name="T85" fmla="*/ 1232 h 1975"/>
              <a:gd name="T86" fmla="*/ 596 w 2743"/>
              <a:gd name="T87" fmla="*/ 1279 h 1975"/>
              <a:gd name="T88" fmla="*/ 744 w 2743"/>
              <a:gd name="T89" fmla="*/ 1178 h 1975"/>
              <a:gd name="T90" fmla="*/ 895 w 2743"/>
              <a:gd name="T91" fmla="*/ 1161 h 1975"/>
              <a:gd name="T92" fmla="*/ 907 w 2743"/>
              <a:gd name="T93" fmla="*/ 985 h 1975"/>
              <a:gd name="T94" fmla="*/ 988 w 2743"/>
              <a:gd name="T95" fmla="*/ 809 h 1975"/>
              <a:gd name="T96" fmla="*/ 405 w 2743"/>
              <a:gd name="T97" fmla="*/ 1530 h 1975"/>
              <a:gd name="T98" fmla="*/ 856 w 2743"/>
              <a:gd name="T99" fmla="*/ 1497 h 1975"/>
              <a:gd name="T100" fmla="*/ 846 w 2743"/>
              <a:gd name="T101" fmla="*/ 1546 h 1975"/>
              <a:gd name="T102" fmla="*/ 1302 w 2743"/>
              <a:gd name="T103" fmla="*/ 685 h 1975"/>
              <a:gd name="T104" fmla="*/ 1656 w 2743"/>
              <a:gd name="T105" fmla="*/ 548 h 1975"/>
              <a:gd name="T106" fmla="*/ 1628 w 2743"/>
              <a:gd name="T107" fmla="*/ 433 h 1975"/>
              <a:gd name="T108" fmla="*/ 1614 w 2743"/>
              <a:gd name="T109" fmla="*/ 522 h 1975"/>
              <a:gd name="T110" fmla="*/ 1754 w 2743"/>
              <a:gd name="T111" fmla="*/ 817 h 1975"/>
              <a:gd name="T112" fmla="*/ 1601 w 2743"/>
              <a:gd name="T113" fmla="*/ 1009 h 1975"/>
              <a:gd name="T114" fmla="*/ 1599 w 2743"/>
              <a:gd name="T115" fmla="*/ 1413 h 1975"/>
              <a:gd name="T116" fmla="*/ 1715 w 2743"/>
              <a:gd name="T117" fmla="*/ 981 h 1975"/>
              <a:gd name="T118" fmla="*/ 1558 w 2743"/>
              <a:gd name="T119" fmla="*/ 799 h 1975"/>
              <a:gd name="T120" fmla="*/ 259 w 2743"/>
              <a:gd name="T121" fmla="*/ 1402 h 1975"/>
              <a:gd name="T122" fmla="*/ 409 w 2743"/>
              <a:gd name="T123" fmla="*/ 1667 h 19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43" h="1975">
                <a:moveTo>
                  <a:pt x="1642" y="1825"/>
                </a:moveTo>
                <a:cubicBezTo>
                  <a:pt x="1642" y="1828"/>
                  <a:pt x="1641" y="1831"/>
                  <a:pt x="1641" y="1833"/>
                </a:cubicBezTo>
                <a:cubicBezTo>
                  <a:pt x="1637" y="1838"/>
                  <a:pt x="1637" y="1844"/>
                  <a:pt x="1638" y="1849"/>
                </a:cubicBezTo>
                <a:cubicBezTo>
                  <a:pt x="1638" y="1853"/>
                  <a:pt x="1637" y="1857"/>
                  <a:pt x="1637" y="1861"/>
                </a:cubicBezTo>
                <a:cubicBezTo>
                  <a:pt x="1632" y="1868"/>
                  <a:pt x="1632" y="1874"/>
                  <a:pt x="1634" y="1881"/>
                </a:cubicBezTo>
                <a:cubicBezTo>
                  <a:pt x="1634" y="1887"/>
                  <a:pt x="1633" y="1892"/>
                  <a:pt x="1633" y="1897"/>
                </a:cubicBezTo>
                <a:cubicBezTo>
                  <a:pt x="1629" y="1902"/>
                  <a:pt x="1628" y="1908"/>
                  <a:pt x="1630" y="1913"/>
                </a:cubicBezTo>
                <a:cubicBezTo>
                  <a:pt x="1630" y="1917"/>
                  <a:pt x="1630" y="1921"/>
                  <a:pt x="1629" y="1925"/>
                </a:cubicBezTo>
                <a:cubicBezTo>
                  <a:pt x="1619" y="1926"/>
                  <a:pt x="1621" y="1917"/>
                  <a:pt x="1618" y="1912"/>
                </a:cubicBezTo>
                <a:cubicBezTo>
                  <a:pt x="1614" y="1903"/>
                  <a:pt x="1615" y="1891"/>
                  <a:pt x="1605" y="1884"/>
                </a:cubicBezTo>
                <a:cubicBezTo>
                  <a:pt x="1605" y="1884"/>
                  <a:pt x="1605" y="1884"/>
                  <a:pt x="1605" y="1884"/>
                </a:cubicBezTo>
                <a:cubicBezTo>
                  <a:pt x="1604" y="1879"/>
                  <a:pt x="1600" y="1879"/>
                  <a:pt x="1597" y="1880"/>
                </a:cubicBezTo>
                <a:cubicBezTo>
                  <a:pt x="1578" y="1886"/>
                  <a:pt x="1559" y="1892"/>
                  <a:pt x="1540" y="1898"/>
                </a:cubicBezTo>
                <a:cubicBezTo>
                  <a:pt x="1538" y="1898"/>
                  <a:pt x="1535" y="1899"/>
                  <a:pt x="1532" y="1900"/>
                </a:cubicBezTo>
                <a:cubicBezTo>
                  <a:pt x="1506" y="1903"/>
                  <a:pt x="1506" y="1903"/>
                  <a:pt x="1507" y="1874"/>
                </a:cubicBezTo>
                <a:cubicBezTo>
                  <a:pt x="1507" y="1864"/>
                  <a:pt x="1509" y="1854"/>
                  <a:pt x="1505" y="1845"/>
                </a:cubicBezTo>
                <a:cubicBezTo>
                  <a:pt x="1505" y="1841"/>
                  <a:pt x="1505" y="1837"/>
                  <a:pt x="1505" y="1833"/>
                </a:cubicBezTo>
                <a:cubicBezTo>
                  <a:pt x="1508" y="1816"/>
                  <a:pt x="1508" y="1798"/>
                  <a:pt x="1503" y="1781"/>
                </a:cubicBezTo>
                <a:cubicBezTo>
                  <a:pt x="1502" y="1775"/>
                  <a:pt x="1502" y="1768"/>
                  <a:pt x="1501" y="1761"/>
                </a:cubicBezTo>
                <a:cubicBezTo>
                  <a:pt x="1504" y="1754"/>
                  <a:pt x="1503" y="1748"/>
                  <a:pt x="1499" y="1741"/>
                </a:cubicBezTo>
                <a:cubicBezTo>
                  <a:pt x="1498" y="1736"/>
                  <a:pt x="1498" y="1731"/>
                  <a:pt x="1497" y="1725"/>
                </a:cubicBezTo>
                <a:cubicBezTo>
                  <a:pt x="1499" y="1721"/>
                  <a:pt x="1499" y="1717"/>
                  <a:pt x="1495" y="1713"/>
                </a:cubicBezTo>
                <a:cubicBezTo>
                  <a:pt x="1495" y="1709"/>
                  <a:pt x="1494" y="1705"/>
                  <a:pt x="1493" y="1701"/>
                </a:cubicBezTo>
                <a:cubicBezTo>
                  <a:pt x="1496" y="1697"/>
                  <a:pt x="1495" y="1693"/>
                  <a:pt x="1491" y="1689"/>
                </a:cubicBezTo>
                <a:cubicBezTo>
                  <a:pt x="1491" y="1685"/>
                  <a:pt x="1490" y="1681"/>
                  <a:pt x="1489" y="1677"/>
                </a:cubicBezTo>
                <a:cubicBezTo>
                  <a:pt x="1491" y="1674"/>
                  <a:pt x="1490" y="1671"/>
                  <a:pt x="1488" y="1669"/>
                </a:cubicBezTo>
                <a:cubicBezTo>
                  <a:pt x="1487" y="1667"/>
                  <a:pt x="1487" y="1664"/>
                  <a:pt x="1486" y="1661"/>
                </a:cubicBezTo>
                <a:cubicBezTo>
                  <a:pt x="1487" y="1658"/>
                  <a:pt x="1486" y="1655"/>
                  <a:pt x="1483" y="1653"/>
                </a:cubicBezTo>
                <a:cubicBezTo>
                  <a:pt x="1482" y="1632"/>
                  <a:pt x="1469" y="1613"/>
                  <a:pt x="1464" y="1593"/>
                </a:cubicBezTo>
                <a:cubicBezTo>
                  <a:pt x="1466" y="1584"/>
                  <a:pt x="1461" y="1579"/>
                  <a:pt x="1456" y="1572"/>
                </a:cubicBezTo>
                <a:cubicBezTo>
                  <a:pt x="1455" y="1569"/>
                  <a:pt x="1454" y="1565"/>
                  <a:pt x="1452" y="1561"/>
                </a:cubicBezTo>
                <a:cubicBezTo>
                  <a:pt x="1457" y="1555"/>
                  <a:pt x="1448" y="1556"/>
                  <a:pt x="1448" y="1553"/>
                </a:cubicBezTo>
                <a:cubicBezTo>
                  <a:pt x="1440" y="1536"/>
                  <a:pt x="1431" y="1518"/>
                  <a:pt x="1423" y="1501"/>
                </a:cubicBezTo>
                <a:cubicBezTo>
                  <a:pt x="1424" y="1495"/>
                  <a:pt x="1422" y="1491"/>
                  <a:pt x="1416" y="1489"/>
                </a:cubicBezTo>
                <a:cubicBezTo>
                  <a:pt x="1405" y="1472"/>
                  <a:pt x="1394" y="1454"/>
                  <a:pt x="1384" y="1436"/>
                </a:cubicBezTo>
                <a:cubicBezTo>
                  <a:pt x="1380" y="1429"/>
                  <a:pt x="1374" y="1422"/>
                  <a:pt x="1375" y="1413"/>
                </a:cubicBezTo>
                <a:cubicBezTo>
                  <a:pt x="1385" y="1395"/>
                  <a:pt x="1390" y="1376"/>
                  <a:pt x="1394" y="1357"/>
                </a:cubicBezTo>
                <a:cubicBezTo>
                  <a:pt x="1394" y="1354"/>
                  <a:pt x="1395" y="1351"/>
                  <a:pt x="1396" y="1349"/>
                </a:cubicBezTo>
                <a:cubicBezTo>
                  <a:pt x="1413" y="1302"/>
                  <a:pt x="1425" y="1254"/>
                  <a:pt x="1434" y="1205"/>
                </a:cubicBezTo>
                <a:cubicBezTo>
                  <a:pt x="1434" y="1202"/>
                  <a:pt x="1435" y="1199"/>
                  <a:pt x="1435" y="1197"/>
                </a:cubicBezTo>
                <a:cubicBezTo>
                  <a:pt x="1439" y="1193"/>
                  <a:pt x="1440" y="1189"/>
                  <a:pt x="1438" y="1185"/>
                </a:cubicBezTo>
                <a:cubicBezTo>
                  <a:pt x="1439" y="1182"/>
                  <a:pt x="1439" y="1180"/>
                  <a:pt x="1440" y="1177"/>
                </a:cubicBezTo>
                <a:cubicBezTo>
                  <a:pt x="1443" y="1172"/>
                  <a:pt x="1444" y="1167"/>
                  <a:pt x="1442" y="1161"/>
                </a:cubicBezTo>
                <a:cubicBezTo>
                  <a:pt x="1443" y="1158"/>
                  <a:pt x="1443" y="1155"/>
                  <a:pt x="1443" y="1153"/>
                </a:cubicBezTo>
                <a:cubicBezTo>
                  <a:pt x="1448" y="1148"/>
                  <a:pt x="1447" y="1142"/>
                  <a:pt x="1448" y="1136"/>
                </a:cubicBezTo>
                <a:cubicBezTo>
                  <a:pt x="1469" y="1023"/>
                  <a:pt x="1461" y="912"/>
                  <a:pt x="1433" y="801"/>
                </a:cubicBezTo>
                <a:cubicBezTo>
                  <a:pt x="1436" y="795"/>
                  <a:pt x="1434" y="790"/>
                  <a:pt x="1427" y="786"/>
                </a:cubicBezTo>
                <a:cubicBezTo>
                  <a:pt x="1423" y="792"/>
                  <a:pt x="1423" y="798"/>
                  <a:pt x="1424" y="805"/>
                </a:cubicBezTo>
                <a:cubicBezTo>
                  <a:pt x="1420" y="822"/>
                  <a:pt x="1415" y="839"/>
                  <a:pt x="1415" y="857"/>
                </a:cubicBezTo>
                <a:cubicBezTo>
                  <a:pt x="1412" y="873"/>
                  <a:pt x="1409" y="890"/>
                  <a:pt x="1405" y="906"/>
                </a:cubicBezTo>
                <a:cubicBezTo>
                  <a:pt x="1396" y="933"/>
                  <a:pt x="1390" y="961"/>
                  <a:pt x="1387" y="989"/>
                </a:cubicBezTo>
                <a:cubicBezTo>
                  <a:pt x="1386" y="992"/>
                  <a:pt x="1385" y="995"/>
                  <a:pt x="1385" y="997"/>
                </a:cubicBezTo>
                <a:cubicBezTo>
                  <a:pt x="1378" y="1010"/>
                  <a:pt x="1374" y="1023"/>
                  <a:pt x="1374" y="1037"/>
                </a:cubicBezTo>
                <a:cubicBezTo>
                  <a:pt x="1374" y="1040"/>
                  <a:pt x="1373" y="1043"/>
                  <a:pt x="1372" y="1045"/>
                </a:cubicBezTo>
                <a:cubicBezTo>
                  <a:pt x="1370" y="1047"/>
                  <a:pt x="1369" y="1050"/>
                  <a:pt x="1371" y="1053"/>
                </a:cubicBezTo>
                <a:cubicBezTo>
                  <a:pt x="1344" y="1127"/>
                  <a:pt x="1326" y="1205"/>
                  <a:pt x="1293" y="1276"/>
                </a:cubicBezTo>
                <a:cubicBezTo>
                  <a:pt x="1267" y="1334"/>
                  <a:pt x="1240" y="1391"/>
                  <a:pt x="1194" y="1437"/>
                </a:cubicBezTo>
                <a:cubicBezTo>
                  <a:pt x="1185" y="1446"/>
                  <a:pt x="1187" y="1452"/>
                  <a:pt x="1196" y="1460"/>
                </a:cubicBezTo>
                <a:cubicBezTo>
                  <a:pt x="1220" y="1483"/>
                  <a:pt x="1244" y="1506"/>
                  <a:pt x="1267" y="1530"/>
                </a:cubicBezTo>
                <a:cubicBezTo>
                  <a:pt x="1343" y="1605"/>
                  <a:pt x="1407" y="1688"/>
                  <a:pt x="1451" y="1785"/>
                </a:cubicBezTo>
                <a:cubicBezTo>
                  <a:pt x="1460" y="1805"/>
                  <a:pt x="1467" y="1825"/>
                  <a:pt x="1475" y="1845"/>
                </a:cubicBezTo>
                <a:cubicBezTo>
                  <a:pt x="1473" y="1849"/>
                  <a:pt x="1474" y="1852"/>
                  <a:pt x="1478" y="1855"/>
                </a:cubicBezTo>
                <a:cubicBezTo>
                  <a:pt x="1480" y="1861"/>
                  <a:pt x="1481" y="1867"/>
                  <a:pt x="1483" y="1873"/>
                </a:cubicBezTo>
                <a:cubicBezTo>
                  <a:pt x="1482" y="1877"/>
                  <a:pt x="1483" y="1880"/>
                  <a:pt x="1487" y="1883"/>
                </a:cubicBezTo>
                <a:cubicBezTo>
                  <a:pt x="1488" y="1888"/>
                  <a:pt x="1490" y="1892"/>
                  <a:pt x="1491" y="1897"/>
                </a:cubicBezTo>
                <a:cubicBezTo>
                  <a:pt x="1491" y="1901"/>
                  <a:pt x="1491" y="1905"/>
                  <a:pt x="1490" y="1910"/>
                </a:cubicBezTo>
                <a:cubicBezTo>
                  <a:pt x="1489" y="1910"/>
                  <a:pt x="1489" y="1910"/>
                  <a:pt x="1489" y="1910"/>
                </a:cubicBezTo>
                <a:cubicBezTo>
                  <a:pt x="1489" y="1911"/>
                  <a:pt x="1489" y="1911"/>
                  <a:pt x="1489" y="1911"/>
                </a:cubicBezTo>
                <a:cubicBezTo>
                  <a:pt x="1485" y="1910"/>
                  <a:pt x="1483" y="1911"/>
                  <a:pt x="1480" y="1914"/>
                </a:cubicBezTo>
                <a:cubicBezTo>
                  <a:pt x="1478" y="1914"/>
                  <a:pt x="1475" y="1915"/>
                  <a:pt x="1472" y="1916"/>
                </a:cubicBezTo>
                <a:cubicBezTo>
                  <a:pt x="1469" y="1914"/>
                  <a:pt x="1466" y="1915"/>
                  <a:pt x="1464" y="1918"/>
                </a:cubicBezTo>
                <a:cubicBezTo>
                  <a:pt x="1462" y="1918"/>
                  <a:pt x="1459" y="1919"/>
                  <a:pt x="1456" y="1920"/>
                </a:cubicBezTo>
                <a:cubicBezTo>
                  <a:pt x="1434" y="1922"/>
                  <a:pt x="1413" y="1930"/>
                  <a:pt x="1392" y="1938"/>
                </a:cubicBezTo>
                <a:cubicBezTo>
                  <a:pt x="1350" y="1949"/>
                  <a:pt x="1307" y="1959"/>
                  <a:pt x="1265" y="1971"/>
                </a:cubicBezTo>
                <a:cubicBezTo>
                  <a:pt x="1252" y="1975"/>
                  <a:pt x="1246" y="1974"/>
                  <a:pt x="1245" y="1959"/>
                </a:cubicBezTo>
                <a:cubicBezTo>
                  <a:pt x="1234" y="1865"/>
                  <a:pt x="1185" y="1792"/>
                  <a:pt x="1114" y="1733"/>
                </a:cubicBezTo>
                <a:cubicBezTo>
                  <a:pt x="1112" y="1731"/>
                  <a:pt x="1109" y="1730"/>
                  <a:pt x="1106" y="1728"/>
                </a:cubicBezTo>
                <a:cubicBezTo>
                  <a:pt x="1104" y="1726"/>
                  <a:pt x="1101" y="1723"/>
                  <a:pt x="1098" y="1726"/>
                </a:cubicBezTo>
                <a:cubicBezTo>
                  <a:pt x="1093" y="1730"/>
                  <a:pt x="1098" y="1732"/>
                  <a:pt x="1100" y="1736"/>
                </a:cubicBezTo>
                <a:cubicBezTo>
                  <a:pt x="1121" y="1764"/>
                  <a:pt x="1142" y="1792"/>
                  <a:pt x="1156" y="1825"/>
                </a:cubicBezTo>
                <a:cubicBezTo>
                  <a:pt x="1156" y="1832"/>
                  <a:pt x="1163" y="1837"/>
                  <a:pt x="1161" y="1844"/>
                </a:cubicBezTo>
                <a:cubicBezTo>
                  <a:pt x="1161" y="1844"/>
                  <a:pt x="1160" y="1845"/>
                  <a:pt x="1159" y="1846"/>
                </a:cubicBezTo>
                <a:cubicBezTo>
                  <a:pt x="1152" y="1843"/>
                  <a:pt x="1150" y="1832"/>
                  <a:pt x="1140" y="1833"/>
                </a:cubicBezTo>
                <a:cubicBezTo>
                  <a:pt x="1098" y="1785"/>
                  <a:pt x="1048" y="1746"/>
                  <a:pt x="991" y="1716"/>
                </a:cubicBezTo>
                <a:cubicBezTo>
                  <a:pt x="961" y="1699"/>
                  <a:pt x="935" y="1677"/>
                  <a:pt x="903" y="1663"/>
                </a:cubicBezTo>
                <a:cubicBezTo>
                  <a:pt x="893" y="1659"/>
                  <a:pt x="883" y="1653"/>
                  <a:pt x="873" y="1648"/>
                </a:cubicBezTo>
                <a:cubicBezTo>
                  <a:pt x="871" y="1644"/>
                  <a:pt x="868" y="1643"/>
                  <a:pt x="864" y="1644"/>
                </a:cubicBezTo>
                <a:cubicBezTo>
                  <a:pt x="838" y="1630"/>
                  <a:pt x="813" y="1618"/>
                  <a:pt x="786" y="1608"/>
                </a:cubicBezTo>
                <a:cubicBezTo>
                  <a:pt x="773" y="1599"/>
                  <a:pt x="759" y="1594"/>
                  <a:pt x="744" y="1591"/>
                </a:cubicBezTo>
                <a:cubicBezTo>
                  <a:pt x="736" y="1589"/>
                  <a:pt x="729" y="1586"/>
                  <a:pt x="722" y="1584"/>
                </a:cubicBezTo>
                <a:cubicBezTo>
                  <a:pt x="719" y="1580"/>
                  <a:pt x="716" y="1579"/>
                  <a:pt x="712" y="1580"/>
                </a:cubicBezTo>
                <a:cubicBezTo>
                  <a:pt x="709" y="1579"/>
                  <a:pt x="706" y="1579"/>
                  <a:pt x="704" y="1578"/>
                </a:cubicBezTo>
                <a:cubicBezTo>
                  <a:pt x="687" y="1570"/>
                  <a:pt x="670" y="1564"/>
                  <a:pt x="652" y="1564"/>
                </a:cubicBezTo>
                <a:cubicBezTo>
                  <a:pt x="649" y="1564"/>
                  <a:pt x="646" y="1563"/>
                  <a:pt x="644" y="1563"/>
                </a:cubicBezTo>
                <a:cubicBezTo>
                  <a:pt x="634" y="1557"/>
                  <a:pt x="623" y="1554"/>
                  <a:pt x="612" y="1556"/>
                </a:cubicBezTo>
                <a:cubicBezTo>
                  <a:pt x="609" y="1556"/>
                  <a:pt x="606" y="1555"/>
                  <a:pt x="604" y="1555"/>
                </a:cubicBezTo>
                <a:cubicBezTo>
                  <a:pt x="599" y="1551"/>
                  <a:pt x="593" y="1550"/>
                  <a:pt x="588" y="1552"/>
                </a:cubicBezTo>
                <a:cubicBezTo>
                  <a:pt x="584" y="1551"/>
                  <a:pt x="580" y="1551"/>
                  <a:pt x="576" y="1550"/>
                </a:cubicBezTo>
                <a:cubicBezTo>
                  <a:pt x="554" y="1543"/>
                  <a:pt x="532" y="1542"/>
                  <a:pt x="510" y="1546"/>
                </a:cubicBezTo>
                <a:cubicBezTo>
                  <a:pt x="541" y="1556"/>
                  <a:pt x="573" y="1565"/>
                  <a:pt x="604" y="1574"/>
                </a:cubicBezTo>
                <a:cubicBezTo>
                  <a:pt x="613" y="1581"/>
                  <a:pt x="622" y="1585"/>
                  <a:pt x="632" y="1588"/>
                </a:cubicBezTo>
                <a:cubicBezTo>
                  <a:pt x="629" y="1592"/>
                  <a:pt x="627" y="1595"/>
                  <a:pt x="624" y="1598"/>
                </a:cubicBezTo>
                <a:cubicBezTo>
                  <a:pt x="622" y="1599"/>
                  <a:pt x="619" y="1599"/>
                  <a:pt x="616" y="1600"/>
                </a:cubicBezTo>
                <a:cubicBezTo>
                  <a:pt x="608" y="1599"/>
                  <a:pt x="600" y="1601"/>
                  <a:pt x="594" y="1607"/>
                </a:cubicBezTo>
                <a:cubicBezTo>
                  <a:pt x="530" y="1632"/>
                  <a:pt x="483" y="1677"/>
                  <a:pt x="439" y="1727"/>
                </a:cubicBezTo>
                <a:cubicBezTo>
                  <a:pt x="401" y="1771"/>
                  <a:pt x="368" y="1820"/>
                  <a:pt x="336" y="1868"/>
                </a:cubicBezTo>
                <a:cubicBezTo>
                  <a:pt x="330" y="1871"/>
                  <a:pt x="326" y="1875"/>
                  <a:pt x="323" y="1880"/>
                </a:cubicBezTo>
                <a:cubicBezTo>
                  <a:pt x="321" y="1881"/>
                  <a:pt x="319" y="1882"/>
                  <a:pt x="316" y="1883"/>
                </a:cubicBezTo>
                <a:cubicBezTo>
                  <a:pt x="311" y="1882"/>
                  <a:pt x="305" y="1883"/>
                  <a:pt x="300" y="1886"/>
                </a:cubicBezTo>
                <a:cubicBezTo>
                  <a:pt x="283" y="1886"/>
                  <a:pt x="265" y="1886"/>
                  <a:pt x="248" y="1886"/>
                </a:cubicBezTo>
                <a:cubicBezTo>
                  <a:pt x="236" y="1882"/>
                  <a:pt x="224" y="1878"/>
                  <a:pt x="212" y="1874"/>
                </a:cubicBezTo>
                <a:cubicBezTo>
                  <a:pt x="208" y="1871"/>
                  <a:pt x="204" y="1868"/>
                  <a:pt x="200" y="1865"/>
                </a:cubicBezTo>
                <a:cubicBezTo>
                  <a:pt x="184" y="1851"/>
                  <a:pt x="166" y="1838"/>
                  <a:pt x="153" y="1822"/>
                </a:cubicBezTo>
                <a:cubicBezTo>
                  <a:pt x="133" y="1796"/>
                  <a:pt x="106" y="1772"/>
                  <a:pt x="118" y="1733"/>
                </a:cubicBezTo>
                <a:cubicBezTo>
                  <a:pt x="119" y="1729"/>
                  <a:pt x="120" y="1726"/>
                  <a:pt x="122" y="1723"/>
                </a:cubicBezTo>
                <a:cubicBezTo>
                  <a:pt x="125" y="1717"/>
                  <a:pt x="129" y="1711"/>
                  <a:pt x="132" y="1704"/>
                </a:cubicBezTo>
                <a:cubicBezTo>
                  <a:pt x="135" y="1699"/>
                  <a:pt x="139" y="1694"/>
                  <a:pt x="144" y="1700"/>
                </a:cubicBezTo>
                <a:cubicBezTo>
                  <a:pt x="159" y="1718"/>
                  <a:pt x="165" y="1703"/>
                  <a:pt x="171" y="1692"/>
                </a:cubicBezTo>
                <a:cubicBezTo>
                  <a:pt x="193" y="1651"/>
                  <a:pt x="206" y="1606"/>
                  <a:pt x="220" y="1562"/>
                </a:cubicBezTo>
                <a:cubicBezTo>
                  <a:pt x="225" y="1547"/>
                  <a:pt x="232" y="1532"/>
                  <a:pt x="232" y="1512"/>
                </a:cubicBezTo>
                <a:cubicBezTo>
                  <a:pt x="221" y="1524"/>
                  <a:pt x="213" y="1533"/>
                  <a:pt x="208" y="1545"/>
                </a:cubicBezTo>
                <a:cubicBezTo>
                  <a:pt x="203" y="1549"/>
                  <a:pt x="198" y="1554"/>
                  <a:pt x="195" y="1560"/>
                </a:cubicBezTo>
                <a:cubicBezTo>
                  <a:pt x="190" y="1563"/>
                  <a:pt x="186" y="1567"/>
                  <a:pt x="185" y="1573"/>
                </a:cubicBezTo>
                <a:cubicBezTo>
                  <a:pt x="176" y="1582"/>
                  <a:pt x="168" y="1591"/>
                  <a:pt x="160" y="1600"/>
                </a:cubicBezTo>
                <a:cubicBezTo>
                  <a:pt x="149" y="1606"/>
                  <a:pt x="141" y="1614"/>
                  <a:pt x="135" y="1624"/>
                </a:cubicBezTo>
                <a:cubicBezTo>
                  <a:pt x="129" y="1628"/>
                  <a:pt x="124" y="1632"/>
                  <a:pt x="120" y="1638"/>
                </a:cubicBezTo>
                <a:cubicBezTo>
                  <a:pt x="113" y="1640"/>
                  <a:pt x="107" y="1645"/>
                  <a:pt x="102" y="1652"/>
                </a:cubicBezTo>
                <a:cubicBezTo>
                  <a:pt x="101" y="1652"/>
                  <a:pt x="100" y="1652"/>
                  <a:pt x="100" y="1654"/>
                </a:cubicBezTo>
                <a:cubicBezTo>
                  <a:pt x="96" y="1654"/>
                  <a:pt x="93" y="1656"/>
                  <a:pt x="91" y="1660"/>
                </a:cubicBezTo>
                <a:cubicBezTo>
                  <a:pt x="83" y="1665"/>
                  <a:pt x="76" y="1670"/>
                  <a:pt x="68" y="1674"/>
                </a:cubicBezTo>
                <a:cubicBezTo>
                  <a:pt x="51" y="1678"/>
                  <a:pt x="37" y="1690"/>
                  <a:pt x="19" y="1694"/>
                </a:cubicBezTo>
                <a:cubicBezTo>
                  <a:pt x="7" y="1696"/>
                  <a:pt x="2" y="1692"/>
                  <a:pt x="0" y="1681"/>
                </a:cubicBezTo>
                <a:cubicBezTo>
                  <a:pt x="1" y="1676"/>
                  <a:pt x="2" y="1670"/>
                  <a:pt x="3" y="1665"/>
                </a:cubicBezTo>
                <a:cubicBezTo>
                  <a:pt x="6" y="1662"/>
                  <a:pt x="6" y="1660"/>
                  <a:pt x="5" y="1657"/>
                </a:cubicBezTo>
                <a:cubicBezTo>
                  <a:pt x="5" y="1654"/>
                  <a:pt x="6" y="1651"/>
                  <a:pt x="7" y="1649"/>
                </a:cubicBezTo>
                <a:cubicBezTo>
                  <a:pt x="24" y="1588"/>
                  <a:pt x="45" y="1530"/>
                  <a:pt x="71" y="1473"/>
                </a:cubicBezTo>
                <a:cubicBezTo>
                  <a:pt x="74" y="1467"/>
                  <a:pt x="78" y="1461"/>
                  <a:pt x="81" y="1455"/>
                </a:cubicBezTo>
                <a:cubicBezTo>
                  <a:pt x="95" y="1435"/>
                  <a:pt x="109" y="1415"/>
                  <a:pt x="120" y="1393"/>
                </a:cubicBezTo>
                <a:cubicBezTo>
                  <a:pt x="121" y="1393"/>
                  <a:pt x="121" y="1392"/>
                  <a:pt x="121" y="1391"/>
                </a:cubicBezTo>
                <a:cubicBezTo>
                  <a:pt x="134" y="1379"/>
                  <a:pt x="144" y="1364"/>
                  <a:pt x="151" y="1349"/>
                </a:cubicBezTo>
                <a:cubicBezTo>
                  <a:pt x="153" y="1349"/>
                  <a:pt x="153" y="1348"/>
                  <a:pt x="153" y="1347"/>
                </a:cubicBezTo>
                <a:cubicBezTo>
                  <a:pt x="170" y="1329"/>
                  <a:pt x="186" y="1310"/>
                  <a:pt x="200" y="1289"/>
                </a:cubicBezTo>
                <a:cubicBezTo>
                  <a:pt x="201" y="1289"/>
                  <a:pt x="201" y="1288"/>
                  <a:pt x="201" y="1287"/>
                </a:cubicBezTo>
                <a:cubicBezTo>
                  <a:pt x="207" y="1281"/>
                  <a:pt x="213" y="1276"/>
                  <a:pt x="218" y="1271"/>
                </a:cubicBezTo>
                <a:cubicBezTo>
                  <a:pt x="235" y="1251"/>
                  <a:pt x="251" y="1231"/>
                  <a:pt x="275" y="1219"/>
                </a:cubicBezTo>
                <a:cubicBezTo>
                  <a:pt x="283" y="1214"/>
                  <a:pt x="299" y="1213"/>
                  <a:pt x="298" y="1203"/>
                </a:cubicBezTo>
                <a:cubicBezTo>
                  <a:pt x="297" y="1193"/>
                  <a:pt x="282" y="1190"/>
                  <a:pt x="272" y="1186"/>
                </a:cubicBezTo>
                <a:cubicBezTo>
                  <a:pt x="264" y="1180"/>
                  <a:pt x="262" y="1174"/>
                  <a:pt x="269" y="1166"/>
                </a:cubicBezTo>
                <a:cubicBezTo>
                  <a:pt x="281" y="1159"/>
                  <a:pt x="291" y="1148"/>
                  <a:pt x="306" y="1144"/>
                </a:cubicBezTo>
                <a:cubicBezTo>
                  <a:pt x="310" y="1143"/>
                  <a:pt x="316" y="1141"/>
                  <a:pt x="316" y="1135"/>
                </a:cubicBezTo>
                <a:cubicBezTo>
                  <a:pt x="315" y="1130"/>
                  <a:pt x="310" y="1128"/>
                  <a:pt x="306" y="1126"/>
                </a:cubicBezTo>
                <a:cubicBezTo>
                  <a:pt x="294" y="1122"/>
                  <a:pt x="294" y="1113"/>
                  <a:pt x="297" y="1104"/>
                </a:cubicBezTo>
                <a:cubicBezTo>
                  <a:pt x="304" y="1070"/>
                  <a:pt x="313" y="1037"/>
                  <a:pt x="330" y="1006"/>
                </a:cubicBezTo>
                <a:cubicBezTo>
                  <a:pt x="338" y="990"/>
                  <a:pt x="350" y="975"/>
                  <a:pt x="354" y="957"/>
                </a:cubicBezTo>
                <a:cubicBezTo>
                  <a:pt x="355" y="955"/>
                  <a:pt x="356" y="953"/>
                  <a:pt x="357" y="951"/>
                </a:cubicBezTo>
                <a:cubicBezTo>
                  <a:pt x="366" y="941"/>
                  <a:pt x="372" y="930"/>
                  <a:pt x="376" y="917"/>
                </a:cubicBezTo>
                <a:cubicBezTo>
                  <a:pt x="377" y="917"/>
                  <a:pt x="378" y="916"/>
                  <a:pt x="377" y="915"/>
                </a:cubicBezTo>
                <a:cubicBezTo>
                  <a:pt x="387" y="904"/>
                  <a:pt x="395" y="891"/>
                  <a:pt x="400" y="877"/>
                </a:cubicBezTo>
                <a:cubicBezTo>
                  <a:pt x="439" y="812"/>
                  <a:pt x="483" y="751"/>
                  <a:pt x="533" y="694"/>
                </a:cubicBezTo>
                <a:cubicBezTo>
                  <a:pt x="541" y="685"/>
                  <a:pt x="546" y="683"/>
                  <a:pt x="556" y="690"/>
                </a:cubicBezTo>
                <a:cubicBezTo>
                  <a:pt x="576" y="704"/>
                  <a:pt x="599" y="706"/>
                  <a:pt x="623" y="706"/>
                </a:cubicBezTo>
                <a:cubicBezTo>
                  <a:pt x="683" y="704"/>
                  <a:pt x="739" y="685"/>
                  <a:pt x="797" y="667"/>
                </a:cubicBezTo>
                <a:cubicBezTo>
                  <a:pt x="792" y="660"/>
                  <a:pt x="785" y="662"/>
                  <a:pt x="779" y="661"/>
                </a:cubicBezTo>
                <a:cubicBezTo>
                  <a:pt x="746" y="658"/>
                  <a:pt x="713" y="654"/>
                  <a:pt x="681" y="645"/>
                </a:cubicBezTo>
                <a:cubicBezTo>
                  <a:pt x="644" y="635"/>
                  <a:pt x="629" y="585"/>
                  <a:pt x="653" y="556"/>
                </a:cubicBezTo>
                <a:cubicBezTo>
                  <a:pt x="667" y="539"/>
                  <a:pt x="682" y="522"/>
                  <a:pt x="697" y="504"/>
                </a:cubicBezTo>
                <a:cubicBezTo>
                  <a:pt x="704" y="497"/>
                  <a:pt x="709" y="496"/>
                  <a:pt x="711" y="508"/>
                </a:cubicBezTo>
                <a:cubicBezTo>
                  <a:pt x="713" y="524"/>
                  <a:pt x="724" y="532"/>
                  <a:pt x="738" y="537"/>
                </a:cubicBezTo>
                <a:cubicBezTo>
                  <a:pt x="763" y="545"/>
                  <a:pt x="790" y="549"/>
                  <a:pt x="816" y="552"/>
                </a:cubicBezTo>
                <a:cubicBezTo>
                  <a:pt x="818" y="556"/>
                  <a:pt x="821" y="556"/>
                  <a:pt x="824" y="553"/>
                </a:cubicBezTo>
                <a:cubicBezTo>
                  <a:pt x="891" y="558"/>
                  <a:pt x="957" y="556"/>
                  <a:pt x="1024" y="553"/>
                </a:cubicBezTo>
                <a:cubicBezTo>
                  <a:pt x="1032" y="558"/>
                  <a:pt x="1039" y="557"/>
                  <a:pt x="1048" y="550"/>
                </a:cubicBezTo>
                <a:cubicBezTo>
                  <a:pt x="1039" y="544"/>
                  <a:pt x="1032" y="540"/>
                  <a:pt x="1022" y="544"/>
                </a:cubicBezTo>
                <a:cubicBezTo>
                  <a:pt x="965" y="531"/>
                  <a:pt x="913" y="508"/>
                  <a:pt x="877" y="457"/>
                </a:cubicBezTo>
                <a:cubicBezTo>
                  <a:pt x="859" y="431"/>
                  <a:pt x="858" y="431"/>
                  <a:pt x="882" y="410"/>
                </a:cubicBezTo>
                <a:cubicBezTo>
                  <a:pt x="905" y="388"/>
                  <a:pt x="930" y="370"/>
                  <a:pt x="956" y="353"/>
                </a:cubicBezTo>
                <a:cubicBezTo>
                  <a:pt x="970" y="345"/>
                  <a:pt x="985" y="337"/>
                  <a:pt x="997" y="327"/>
                </a:cubicBezTo>
                <a:cubicBezTo>
                  <a:pt x="997" y="327"/>
                  <a:pt x="998" y="327"/>
                  <a:pt x="998" y="326"/>
                </a:cubicBezTo>
                <a:cubicBezTo>
                  <a:pt x="1004" y="326"/>
                  <a:pt x="1006" y="322"/>
                  <a:pt x="1008" y="317"/>
                </a:cubicBezTo>
                <a:cubicBezTo>
                  <a:pt x="1010" y="318"/>
                  <a:pt x="1011" y="317"/>
                  <a:pt x="1012" y="317"/>
                </a:cubicBezTo>
                <a:cubicBezTo>
                  <a:pt x="1020" y="322"/>
                  <a:pt x="1016" y="330"/>
                  <a:pt x="1015" y="337"/>
                </a:cubicBezTo>
                <a:cubicBezTo>
                  <a:pt x="1013" y="355"/>
                  <a:pt x="1013" y="372"/>
                  <a:pt x="1027" y="386"/>
                </a:cubicBezTo>
                <a:cubicBezTo>
                  <a:pt x="1052" y="417"/>
                  <a:pt x="1086" y="433"/>
                  <a:pt x="1122" y="446"/>
                </a:cubicBezTo>
                <a:cubicBezTo>
                  <a:pt x="1125" y="450"/>
                  <a:pt x="1128" y="452"/>
                  <a:pt x="1132" y="451"/>
                </a:cubicBezTo>
                <a:cubicBezTo>
                  <a:pt x="1138" y="452"/>
                  <a:pt x="1143" y="454"/>
                  <a:pt x="1148" y="456"/>
                </a:cubicBezTo>
                <a:cubicBezTo>
                  <a:pt x="1154" y="461"/>
                  <a:pt x="1161" y="463"/>
                  <a:pt x="1168" y="462"/>
                </a:cubicBezTo>
                <a:cubicBezTo>
                  <a:pt x="1186" y="468"/>
                  <a:pt x="1203" y="473"/>
                  <a:pt x="1221" y="475"/>
                </a:cubicBezTo>
                <a:cubicBezTo>
                  <a:pt x="1225" y="478"/>
                  <a:pt x="1228" y="480"/>
                  <a:pt x="1232" y="478"/>
                </a:cubicBezTo>
                <a:cubicBezTo>
                  <a:pt x="1243" y="480"/>
                  <a:pt x="1253" y="482"/>
                  <a:pt x="1264" y="484"/>
                </a:cubicBezTo>
                <a:cubicBezTo>
                  <a:pt x="1267" y="487"/>
                  <a:pt x="1271" y="487"/>
                  <a:pt x="1276" y="488"/>
                </a:cubicBezTo>
                <a:cubicBezTo>
                  <a:pt x="1280" y="492"/>
                  <a:pt x="1286" y="494"/>
                  <a:pt x="1287" y="487"/>
                </a:cubicBezTo>
                <a:cubicBezTo>
                  <a:pt x="1288" y="481"/>
                  <a:pt x="1282" y="478"/>
                  <a:pt x="1275" y="479"/>
                </a:cubicBezTo>
                <a:cubicBezTo>
                  <a:pt x="1272" y="478"/>
                  <a:pt x="1268" y="477"/>
                  <a:pt x="1265" y="475"/>
                </a:cubicBezTo>
                <a:cubicBezTo>
                  <a:pt x="1245" y="463"/>
                  <a:pt x="1224" y="451"/>
                  <a:pt x="1204" y="438"/>
                </a:cubicBezTo>
                <a:cubicBezTo>
                  <a:pt x="1169" y="415"/>
                  <a:pt x="1142" y="384"/>
                  <a:pt x="1133" y="341"/>
                </a:cubicBezTo>
                <a:cubicBezTo>
                  <a:pt x="1135" y="312"/>
                  <a:pt x="1139" y="283"/>
                  <a:pt x="1157" y="258"/>
                </a:cubicBezTo>
                <a:cubicBezTo>
                  <a:pt x="1162" y="255"/>
                  <a:pt x="1167" y="253"/>
                  <a:pt x="1172" y="251"/>
                </a:cubicBezTo>
                <a:cubicBezTo>
                  <a:pt x="1176" y="253"/>
                  <a:pt x="1180" y="251"/>
                  <a:pt x="1183" y="247"/>
                </a:cubicBezTo>
                <a:cubicBezTo>
                  <a:pt x="1198" y="242"/>
                  <a:pt x="1213" y="236"/>
                  <a:pt x="1228" y="231"/>
                </a:cubicBezTo>
                <a:cubicBezTo>
                  <a:pt x="1232" y="232"/>
                  <a:pt x="1235" y="230"/>
                  <a:pt x="1238" y="227"/>
                </a:cubicBezTo>
                <a:cubicBezTo>
                  <a:pt x="1247" y="224"/>
                  <a:pt x="1255" y="221"/>
                  <a:pt x="1264" y="218"/>
                </a:cubicBezTo>
                <a:cubicBezTo>
                  <a:pt x="1268" y="220"/>
                  <a:pt x="1271" y="218"/>
                  <a:pt x="1274" y="215"/>
                </a:cubicBezTo>
                <a:cubicBezTo>
                  <a:pt x="1279" y="213"/>
                  <a:pt x="1283" y="212"/>
                  <a:pt x="1288" y="210"/>
                </a:cubicBezTo>
                <a:cubicBezTo>
                  <a:pt x="1291" y="210"/>
                  <a:pt x="1295" y="210"/>
                  <a:pt x="1299" y="209"/>
                </a:cubicBezTo>
                <a:cubicBezTo>
                  <a:pt x="1375" y="184"/>
                  <a:pt x="1451" y="165"/>
                  <a:pt x="1528" y="146"/>
                </a:cubicBezTo>
                <a:cubicBezTo>
                  <a:pt x="1567" y="136"/>
                  <a:pt x="1606" y="129"/>
                  <a:pt x="1644" y="116"/>
                </a:cubicBezTo>
                <a:cubicBezTo>
                  <a:pt x="1646" y="116"/>
                  <a:pt x="1649" y="115"/>
                  <a:pt x="1652" y="115"/>
                </a:cubicBezTo>
                <a:cubicBezTo>
                  <a:pt x="1655" y="116"/>
                  <a:pt x="1658" y="115"/>
                  <a:pt x="1660" y="113"/>
                </a:cubicBezTo>
                <a:cubicBezTo>
                  <a:pt x="1662" y="112"/>
                  <a:pt x="1665" y="112"/>
                  <a:pt x="1668" y="111"/>
                </a:cubicBezTo>
                <a:cubicBezTo>
                  <a:pt x="1693" y="106"/>
                  <a:pt x="1719" y="103"/>
                  <a:pt x="1744" y="92"/>
                </a:cubicBezTo>
                <a:cubicBezTo>
                  <a:pt x="1746" y="92"/>
                  <a:pt x="1749" y="91"/>
                  <a:pt x="1752" y="90"/>
                </a:cubicBezTo>
                <a:cubicBezTo>
                  <a:pt x="1755" y="92"/>
                  <a:pt x="1758" y="91"/>
                  <a:pt x="1760" y="89"/>
                </a:cubicBezTo>
                <a:cubicBezTo>
                  <a:pt x="1762" y="88"/>
                  <a:pt x="1765" y="87"/>
                  <a:pt x="1768" y="87"/>
                </a:cubicBezTo>
                <a:cubicBezTo>
                  <a:pt x="1771" y="88"/>
                  <a:pt x="1774" y="87"/>
                  <a:pt x="1776" y="84"/>
                </a:cubicBezTo>
                <a:cubicBezTo>
                  <a:pt x="1778" y="84"/>
                  <a:pt x="1781" y="83"/>
                  <a:pt x="1784" y="82"/>
                </a:cubicBezTo>
                <a:cubicBezTo>
                  <a:pt x="1787" y="84"/>
                  <a:pt x="1789" y="83"/>
                  <a:pt x="1792" y="80"/>
                </a:cubicBezTo>
                <a:cubicBezTo>
                  <a:pt x="1794" y="80"/>
                  <a:pt x="1797" y="79"/>
                  <a:pt x="1800" y="78"/>
                </a:cubicBezTo>
                <a:cubicBezTo>
                  <a:pt x="1813" y="77"/>
                  <a:pt x="1820" y="79"/>
                  <a:pt x="1810" y="94"/>
                </a:cubicBezTo>
                <a:cubicBezTo>
                  <a:pt x="1809" y="96"/>
                  <a:pt x="1809" y="99"/>
                  <a:pt x="1808" y="101"/>
                </a:cubicBezTo>
                <a:cubicBezTo>
                  <a:pt x="1802" y="110"/>
                  <a:pt x="1794" y="117"/>
                  <a:pt x="1791" y="128"/>
                </a:cubicBezTo>
                <a:cubicBezTo>
                  <a:pt x="1788" y="130"/>
                  <a:pt x="1785" y="133"/>
                  <a:pt x="1785" y="137"/>
                </a:cubicBezTo>
                <a:cubicBezTo>
                  <a:pt x="1764" y="165"/>
                  <a:pt x="1743" y="193"/>
                  <a:pt x="1718" y="219"/>
                </a:cubicBezTo>
                <a:cubicBezTo>
                  <a:pt x="1710" y="222"/>
                  <a:pt x="1706" y="229"/>
                  <a:pt x="1700" y="242"/>
                </a:cubicBezTo>
                <a:cubicBezTo>
                  <a:pt x="1729" y="229"/>
                  <a:pt x="1754" y="218"/>
                  <a:pt x="1778" y="207"/>
                </a:cubicBezTo>
                <a:cubicBezTo>
                  <a:pt x="1782" y="206"/>
                  <a:pt x="1785" y="205"/>
                  <a:pt x="1788" y="203"/>
                </a:cubicBezTo>
                <a:cubicBezTo>
                  <a:pt x="1792" y="204"/>
                  <a:pt x="1796" y="202"/>
                  <a:pt x="1798" y="199"/>
                </a:cubicBezTo>
                <a:cubicBezTo>
                  <a:pt x="1801" y="197"/>
                  <a:pt x="1804" y="196"/>
                  <a:pt x="1808" y="195"/>
                </a:cubicBezTo>
                <a:cubicBezTo>
                  <a:pt x="1815" y="195"/>
                  <a:pt x="1821" y="192"/>
                  <a:pt x="1826" y="187"/>
                </a:cubicBezTo>
                <a:cubicBezTo>
                  <a:pt x="1829" y="185"/>
                  <a:pt x="1832" y="184"/>
                  <a:pt x="1836" y="183"/>
                </a:cubicBezTo>
                <a:cubicBezTo>
                  <a:pt x="1850" y="181"/>
                  <a:pt x="1863" y="175"/>
                  <a:pt x="1875" y="167"/>
                </a:cubicBezTo>
                <a:cubicBezTo>
                  <a:pt x="1878" y="166"/>
                  <a:pt x="1881" y="164"/>
                  <a:pt x="1884" y="163"/>
                </a:cubicBezTo>
                <a:cubicBezTo>
                  <a:pt x="1888" y="164"/>
                  <a:pt x="1892" y="162"/>
                  <a:pt x="1894" y="159"/>
                </a:cubicBezTo>
                <a:cubicBezTo>
                  <a:pt x="1897" y="158"/>
                  <a:pt x="1901" y="156"/>
                  <a:pt x="1904" y="155"/>
                </a:cubicBezTo>
                <a:cubicBezTo>
                  <a:pt x="1908" y="156"/>
                  <a:pt x="1912" y="154"/>
                  <a:pt x="1914" y="151"/>
                </a:cubicBezTo>
                <a:cubicBezTo>
                  <a:pt x="1918" y="150"/>
                  <a:pt x="1921" y="148"/>
                  <a:pt x="1924" y="147"/>
                </a:cubicBezTo>
                <a:cubicBezTo>
                  <a:pt x="1975" y="130"/>
                  <a:pt x="2024" y="107"/>
                  <a:pt x="2071" y="79"/>
                </a:cubicBezTo>
                <a:cubicBezTo>
                  <a:pt x="2072" y="78"/>
                  <a:pt x="2074" y="77"/>
                  <a:pt x="2076" y="76"/>
                </a:cubicBezTo>
                <a:cubicBezTo>
                  <a:pt x="2078" y="76"/>
                  <a:pt x="2081" y="76"/>
                  <a:pt x="2083" y="74"/>
                </a:cubicBezTo>
                <a:cubicBezTo>
                  <a:pt x="2125" y="52"/>
                  <a:pt x="2166" y="30"/>
                  <a:pt x="2207" y="7"/>
                </a:cubicBezTo>
                <a:cubicBezTo>
                  <a:pt x="2219" y="0"/>
                  <a:pt x="2224" y="2"/>
                  <a:pt x="2227" y="14"/>
                </a:cubicBezTo>
                <a:cubicBezTo>
                  <a:pt x="2230" y="30"/>
                  <a:pt x="2233" y="45"/>
                  <a:pt x="2237" y="61"/>
                </a:cubicBezTo>
                <a:cubicBezTo>
                  <a:pt x="2237" y="65"/>
                  <a:pt x="2238" y="69"/>
                  <a:pt x="2238" y="73"/>
                </a:cubicBezTo>
                <a:cubicBezTo>
                  <a:pt x="2237" y="84"/>
                  <a:pt x="2237" y="94"/>
                  <a:pt x="2241" y="105"/>
                </a:cubicBezTo>
                <a:cubicBezTo>
                  <a:pt x="2241" y="109"/>
                  <a:pt x="2242" y="113"/>
                  <a:pt x="2242" y="117"/>
                </a:cubicBezTo>
                <a:cubicBezTo>
                  <a:pt x="2240" y="134"/>
                  <a:pt x="2240" y="152"/>
                  <a:pt x="2242" y="169"/>
                </a:cubicBezTo>
                <a:cubicBezTo>
                  <a:pt x="2241" y="175"/>
                  <a:pt x="2241" y="180"/>
                  <a:pt x="2241" y="185"/>
                </a:cubicBezTo>
                <a:cubicBezTo>
                  <a:pt x="2237" y="194"/>
                  <a:pt x="2236" y="204"/>
                  <a:pt x="2238" y="213"/>
                </a:cubicBezTo>
                <a:cubicBezTo>
                  <a:pt x="2237" y="217"/>
                  <a:pt x="2237" y="221"/>
                  <a:pt x="2237" y="225"/>
                </a:cubicBezTo>
                <a:cubicBezTo>
                  <a:pt x="2231" y="236"/>
                  <a:pt x="2232" y="248"/>
                  <a:pt x="2230" y="260"/>
                </a:cubicBezTo>
                <a:cubicBezTo>
                  <a:pt x="2216" y="339"/>
                  <a:pt x="2187" y="413"/>
                  <a:pt x="2145" y="481"/>
                </a:cubicBezTo>
                <a:cubicBezTo>
                  <a:pt x="2143" y="481"/>
                  <a:pt x="2143" y="482"/>
                  <a:pt x="2143" y="483"/>
                </a:cubicBezTo>
                <a:cubicBezTo>
                  <a:pt x="2132" y="489"/>
                  <a:pt x="2130" y="505"/>
                  <a:pt x="2114" y="510"/>
                </a:cubicBezTo>
                <a:cubicBezTo>
                  <a:pt x="2116" y="502"/>
                  <a:pt x="2117" y="495"/>
                  <a:pt x="2119" y="489"/>
                </a:cubicBezTo>
                <a:cubicBezTo>
                  <a:pt x="2131" y="440"/>
                  <a:pt x="2144" y="391"/>
                  <a:pt x="2155" y="342"/>
                </a:cubicBezTo>
                <a:cubicBezTo>
                  <a:pt x="2158" y="333"/>
                  <a:pt x="2167" y="321"/>
                  <a:pt x="2157" y="315"/>
                </a:cubicBezTo>
                <a:cubicBezTo>
                  <a:pt x="2149" y="310"/>
                  <a:pt x="2143" y="325"/>
                  <a:pt x="2135" y="327"/>
                </a:cubicBezTo>
                <a:cubicBezTo>
                  <a:pt x="2124" y="330"/>
                  <a:pt x="2122" y="349"/>
                  <a:pt x="2107" y="341"/>
                </a:cubicBezTo>
                <a:cubicBezTo>
                  <a:pt x="2110" y="330"/>
                  <a:pt x="2113" y="320"/>
                  <a:pt x="2116" y="310"/>
                </a:cubicBezTo>
                <a:cubicBezTo>
                  <a:pt x="2118" y="308"/>
                  <a:pt x="2121" y="306"/>
                  <a:pt x="2122" y="304"/>
                </a:cubicBezTo>
                <a:cubicBezTo>
                  <a:pt x="2136" y="261"/>
                  <a:pt x="2146" y="216"/>
                  <a:pt x="2157" y="172"/>
                </a:cubicBezTo>
                <a:cubicBezTo>
                  <a:pt x="2157" y="169"/>
                  <a:pt x="2156" y="167"/>
                  <a:pt x="2152" y="165"/>
                </a:cubicBezTo>
                <a:cubicBezTo>
                  <a:pt x="2146" y="170"/>
                  <a:pt x="2139" y="174"/>
                  <a:pt x="2135" y="183"/>
                </a:cubicBezTo>
                <a:cubicBezTo>
                  <a:pt x="2133" y="185"/>
                  <a:pt x="2130" y="187"/>
                  <a:pt x="2128" y="189"/>
                </a:cubicBezTo>
                <a:cubicBezTo>
                  <a:pt x="2120" y="192"/>
                  <a:pt x="2115" y="197"/>
                  <a:pt x="2110" y="204"/>
                </a:cubicBezTo>
                <a:cubicBezTo>
                  <a:pt x="2108" y="206"/>
                  <a:pt x="2106" y="208"/>
                  <a:pt x="2104" y="209"/>
                </a:cubicBezTo>
                <a:cubicBezTo>
                  <a:pt x="2091" y="215"/>
                  <a:pt x="2080" y="225"/>
                  <a:pt x="2070" y="236"/>
                </a:cubicBezTo>
                <a:cubicBezTo>
                  <a:pt x="2069" y="236"/>
                  <a:pt x="2068" y="236"/>
                  <a:pt x="2068" y="237"/>
                </a:cubicBezTo>
                <a:cubicBezTo>
                  <a:pt x="2060" y="240"/>
                  <a:pt x="2054" y="245"/>
                  <a:pt x="2050" y="252"/>
                </a:cubicBezTo>
                <a:cubicBezTo>
                  <a:pt x="2049" y="252"/>
                  <a:pt x="2048" y="252"/>
                  <a:pt x="2048" y="253"/>
                </a:cubicBezTo>
                <a:cubicBezTo>
                  <a:pt x="2036" y="258"/>
                  <a:pt x="2027" y="266"/>
                  <a:pt x="2018" y="276"/>
                </a:cubicBezTo>
                <a:cubicBezTo>
                  <a:pt x="2017" y="276"/>
                  <a:pt x="2016" y="276"/>
                  <a:pt x="2016" y="278"/>
                </a:cubicBezTo>
                <a:cubicBezTo>
                  <a:pt x="2008" y="280"/>
                  <a:pt x="2002" y="285"/>
                  <a:pt x="1998" y="291"/>
                </a:cubicBezTo>
                <a:cubicBezTo>
                  <a:pt x="1997" y="291"/>
                  <a:pt x="1996" y="292"/>
                  <a:pt x="1996" y="293"/>
                </a:cubicBezTo>
                <a:cubicBezTo>
                  <a:pt x="1989" y="294"/>
                  <a:pt x="1985" y="298"/>
                  <a:pt x="1982" y="304"/>
                </a:cubicBezTo>
                <a:cubicBezTo>
                  <a:pt x="1981" y="304"/>
                  <a:pt x="1980" y="304"/>
                  <a:pt x="1980" y="305"/>
                </a:cubicBezTo>
                <a:cubicBezTo>
                  <a:pt x="1974" y="307"/>
                  <a:pt x="1969" y="310"/>
                  <a:pt x="1966" y="316"/>
                </a:cubicBezTo>
                <a:cubicBezTo>
                  <a:pt x="1965" y="316"/>
                  <a:pt x="1964" y="316"/>
                  <a:pt x="1964" y="317"/>
                </a:cubicBezTo>
                <a:cubicBezTo>
                  <a:pt x="1958" y="319"/>
                  <a:pt x="1953" y="322"/>
                  <a:pt x="1950" y="328"/>
                </a:cubicBezTo>
                <a:cubicBezTo>
                  <a:pt x="1949" y="328"/>
                  <a:pt x="1948" y="328"/>
                  <a:pt x="1948" y="329"/>
                </a:cubicBezTo>
                <a:cubicBezTo>
                  <a:pt x="1934" y="336"/>
                  <a:pt x="1922" y="345"/>
                  <a:pt x="1911" y="356"/>
                </a:cubicBezTo>
                <a:cubicBezTo>
                  <a:pt x="1910" y="356"/>
                  <a:pt x="1909" y="357"/>
                  <a:pt x="1908" y="358"/>
                </a:cubicBezTo>
                <a:cubicBezTo>
                  <a:pt x="1887" y="368"/>
                  <a:pt x="1868" y="381"/>
                  <a:pt x="1850" y="396"/>
                </a:cubicBezTo>
                <a:cubicBezTo>
                  <a:pt x="1849" y="396"/>
                  <a:pt x="1848" y="396"/>
                  <a:pt x="1848" y="397"/>
                </a:cubicBezTo>
                <a:cubicBezTo>
                  <a:pt x="1841" y="398"/>
                  <a:pt x="1835" y="402"/>
                  <a:pt x="1831" y="408"/>
                </a:cubicBezTo>
                <a:cubicBezTo>
                  <a:pt x="1829" y="408"/>
                  <a:pt x="1829" y="408"/>
                  <a:pt x="1828" y="409"/>
                </a:cubicBezTo>
                <a:cubicBezTo>
                  <a:pt x="1818" y="411"/>
                  <a:pt x="1810" y="418"/>
                  <a:pt x="1802" y="423"/>
                </a:cubicBezTo>
                <a:cubicBezTo>
                  <a:pt x="1797" y="426"/>
                  <a:pt x="1789" y="427"/>
                  <a:pt x="1789" y="434"/>
                </a:cubicBezTo>
                <a:cubicBezTo>
                  <a:pt x="1789" y="442"/>
                  <a:pt x="1798" y="442"/>
                  <a:pt x="1804" y="445"/>
                </a:cubicBezTo>
                <a:cubicBezTo>
                  <a:pt x="1867" y="472"/>
                  <a:pt x="1933" y="490"/>
                  <a:pt x="2001" y="503"/>
                </a:cubicBezTo>
                <a:cubicBezTo>
                  <a:pt x="2007" y="504"/>
                  <a:pt x="2017" y="501"/>
                  <a:pt x="2016" y="513"/>
                </a:cubicBezTo>
                <a:cubicBezTo>
                  <a:pt x="2016" y="513"/>
                  <a:pt x="2016" y="513"/>
                  <a:pt x="2016" y="513"/>
                </a:cubicBezTo>
                <a:cubicBezTo>
                  <a:pt x="2008" y="515"/>
                  <a:pt x="2003" y="521"/>
                  <a:pt x="1999" y="528"/>
                </a:cubicBezTo>
                <a:cubicBezTo>
                  <a:pt x="1996" y="530"/>
                  <a:pt x="1994" y="532"/>
                  <a:pt x="1992" y="533"/>
                </a:cubicBezTo>
                <a:cubicBezTo>
                  <a:pt x="1964" y="549"/>
                  <a:pt x="1937" y="567"/>
                  <a:pt x="1906" y="578"/>
                </a:cubicBezTo>
                <a:cubicBezTo>
                  <a:pt x="1900" y="580"/>
                  <a:pt x="1891" y="580"/>
                  <a:pt x="1888" y="590"/>
                </a:cubicBezTo>
                <a:cubicBezTo>
                  <a:pt x="1919" y="596"/>
                  <a:pt x="1949" y="601"/>
                  <a:pt x="1980" y="600"/>
                </a:cubicBezTo>
                <a:cubicBezTo>
                  <a:pt x="1983" y="600"/>
                  <a:pt x="1986" y="600"/>
                  <a:pt x="1988" y="600"/>
                </a:cubicBezTo>
                <a:cubicBezTo>
                  <a:pt x="2024" y="605"/>
                  <a:pt x="2060" y="605"/>
                  <a:pt x="2096" y="600"/>
                </a:cubicBezTo>
                <a:cubicBezTo>
                  <a:pt x="2098" y="600"/>
                  <a:pt x="2101" y="600"/>
                  <a:pt x="2104" y="600"/>
                </a:cubicBezTo>
                <a:cubicBezTo>
                  <a:pt x="2132" y="601"/>
                  <a:pt x="2160" y="598"/>
                  <a:pt x="2188" y="592"/>
                </a:cubicBezTo>
                <a:cubicBezTo>
                  <a:pt x="2190" y="592"/>
                  <a:pt x="2193" y="591"/>
                  <a:pt x="2196" y="591"/>
                </a:cubicBezTo>
                <a:cubicBezTo>
                  <a:pt x="2205" y="593"/>
                  <a:pt x="2214" y="590"/>
                  <a:pt x="2223" y="589"/>
                </a:cubicBezTo>
                <a:cubicBezTo>
                  <a:pt x="2331" y="574"/>
                  <a:pt x="2438" y="549"/>
                  <a:pt x="2544" y="528"/>
                </a:cubicBezTo>
                <a:cubicBezTo>
                  <a:pt x="2549" y="527"/>
                  <a:pt x="2555" y="522"/>
                  <a:pt x="2559" y="527"/>
                </a:cubicBezTo>
                <a:cubicBezTo>
                  <a:pt x="2563" y="532"/>
                  <a:pt x="2558" y="537"/>
                  <a:pt x="2556" y="542"/>
                </a:cubicBezTo>
                <a:cubicBezTo>
                  <a:pt x="2546" y="567"/>
                  <a:pt x="2536" y="592"/>
                  <a:pt x="2526" y="617"/>
                </a:cubicBezTo>
                <a:cubicBezTo>
                  <a:pt x="2519" y="627"/>
                  <a:pt x="2515" y="639"/>
                  <a:pt x="2510" y="651"/>
                </a:cubicBezTo>
                <a:cubicBezTo>
                  <a:pt x="2502" y="661"/>
                  <a:pt x="2496" y="672"/>
                  <a:pt x="2493" y="685"/>
                </a:cubicBezTo>
                <a:cubicBezTo>
                  <a:pt x="2470" y="728"/>
                  <a:pt x="2444" y="770"/>
                  <a:pt x="2413" y="808"/>
                </a:cubicBezTo>
                <a:cubicBezTo>
                  <a:pt x="2396" y="829"/>
                  <a:pt x="2377" y="848"/>
                  <a:pt x="2343" y="844"/>
                </a:cubicBezTo>
                <a:cubicBezTo>
                  <a:pt x="2298" y="838"/>
                  <a:pt x="2252" y="840"/>
                  <a:pt x="2207" y="838"/>
                </a:cubicBezTo>
                <a:cubicBezTo>
                  <a:pt x="2202" y="838"/>
                  <a:pt x="2198" y="839"/>
                  <a:pt x="2192" y="839"/>
                </a:cubicBezTo>
                <a:cubicBezTo>
                  <a:pt x="2201" y="852"/>
                  <a:pt x="2214" y="855"/>
                  <a:pt x="2225" y="861"/>
                </a:cubicBezTo>
                <a:cubicBezTo>
                  <a:pt x="2367" y="937"/>
                  <a:pt x="2516" y="999"/>
                  <a:pt x="2677" y="1026"/>
                </a:cubicBezTo>
                <a:cubicBezTo>
                  <a:pt x="2693" y="1029"/>
                  <a:pt x="2710" y="1031"/>
                  <a:pt x="2726" y="1032"/>
                </a:cubicBezTo>
                <a:cubicBezTo>
                  <a:pt x="2743" y="1033"/>
                  <a:pt x="2743" y="1038"/>
                  <a:pt x="2736" y="1051"/>
                </a:cubicBezTo>
                <a:cubicBezTo>
                  <a:pt x="2680" y="1144"/>
                  <a:pt x="2601" y="1208"/>
                  <a:pt x="2500" y="1246"/>
                </a:cubicBezTo>
                <a:cubicBezTo>
                  <a:pt x="2431" y="1272"/>
                  <a:pt x="2360" y="1289"/>
                  <a:pt x="2288" y="1302"/>
                </a:cubicBezTo>
                <a:cubicBezTo>
                  <a:pt x="2273" y="1305"/>
                  <a:pt x="2271" y="1308"/>
                  <a:pt x="2277" y="1322"/>
                </a:cubicBezTo>
                <a:cubicBezTo>
                  <a:pt x="2316" y="1406"/>
                  <a:pt x="2327" y="1496"/>
                  <a:pt x="2325" y="1587"/>
                </a:cubicBezTo>
                <a:cubicBezTo>
                  <a:pt x="2325" y="1592"/>
                  <a:pt x="2328" y="1599"/>
                  <a:pt x="2321" y="1602"/>
                </a:cubicBezTo>
                <a:cubicBezTo>
                  <a:pt x="2315" y="1604"/>
                  <a:pt x="2313" y="1597"/>
                  <a:pt x="2309" y="1593"/>
                </a:cubicBezTo>
                <a:cubicBezTo>
                  <a:pt x="2225" y="1502"/>
                  <a:pt x="2138" y="1414"/>
                  <a:pt x="2039" y="1338"/>
                </a:cubicBezTo>
                <a:cubicBezTo>
                  <a:pt x="1995" y="1304"/>
                  <a:pt x="1949" y="1272"/>
                  <a:pt x="1898" y="1248"/>
                </a:cubicBezTo>
                <a:cubicBezTo>
                  <a:pt x="1893" y="1246"/>
                  <a:pt x="1888" y="1244"/>
                  <a:pt x="1883" y="1242"/>
                </a:cubicBezTo>
                <a:cubicBezTo>
                  <a:pt x="1882" y="1242"/>
                  <a:pt x="1880" y="1243"/>
                  <a:pt x="1875" y="1243"/>
                </a:cubicBezTo>
                <a:cubicBezTo>
                  <a:pt x="1915" y="1294"/>
                  <a:pt x="1945" y="1349"/>
                  <a:pt x="1972" y="1405"/>
                </a:cubicBezTo>
                <a:cubicBezTo>
                  <a:pt x="1995" y="1468"/>
                  <a:pt x="2016" y="1532"/>
                  <a:pt x="2032" y="1597"/>
                </a:cubicBezTo>
                <a:cubicBezTo>
                  <a:pt x="2033" y="1599"/>
                  <a:pt x="2033" y="1602"/>
                  <a:pt x="2034" y="1605"/>
                </a:cubicBezTo>
                <a:cubicBezTo>
                  <a:pt x="2032" y="1609"/>
                  <a:pt x="2033" y="1613"/>
                  <a:pt x="2037" y="1617"/>
                </a:cubicBezTo>
                <a:cubicBezTo>
                  <a:pt x="2037" y="1619"/>
                  <a:pt x="2038" y="1622"/>
                  <a:pt x="2038" y="1625"/>
                </a:cubicBezTo>
                <a:cubicBezTo>
                  <a:pt x="2037" y="1630"/>
                  <a:pt x="2037" y="1636"/>
                  <a:pt x="2041" y="1641"/>
                </a:cubicBezTo>
                <a:cubicBezTo>
                  <a:pt x="2041" y="1643"/>
                  <a:pt x="2042" y="1646"/>
                  <a:pt x="2042" y="1649"/>
                </a:cubicBezTo>
                <a:cubicBezTo>
                  <a:pt x="2040" y="1654"/>
                  <a:pt x="2041" y="1660"/>
                  <a:pt x="2045" y="1665"/>
                </a:cubicBezTo>
                <a:cubicBezTo>
                  <a:pt x="2045" y="1667"/>
                  <a:pt x="2046" y="1670"/>
                  <a:pt x="2046" y="1673"/>
                </a:cubicBezTo>
                <a:cubicBezTo>
                  <a:pt x="2044" y="1701"/>
                  <a:pt x="2055" y="1729"/>
                  <a:pt x="2052" y="1757"/>
                </a:cubicBezTo>
                <a:cubicBezTo>
                  <a:pt x="2052" y="1757"/>
                  <a:pt x="2052" y="1757"/>
                  <a:pt x="2052" y="1757"/>
                </a:cubicBezTo>
                <a:cubicBezTo>
                  <a:pt x="2036" y="1763"/>
                  <a:pt x="2021" y="1762"/>
                  <a:pt x="2009" y="1747"/>
                </a:cubicBezTo>
                <a:cubicBezTo>
                  <a:pt x="2009" y="1746"/>
                  <a:pt x="2009" y="1745"/>
                  <a:pt x="2008" y="1745"/>
                </a:cubicBezTo>
                <a:cubicBezTo>
                  <a:pt x="1988" y="1717"/>
                  <a:pt x="1963" y="1694"/>
                  <a:pt x="1936" y="1673"/>
                </a:cubicBezTo>
                <a:cubicBezTo>
                  <a:pt x="1931" y="1669"/>
                  <a:pt x="1926" y="1665"/>
                  <a:pt x="1921" y="1660"/>
                </a:cubicBezTo>
                <a:cubicBezTo>
                  <a:pt x="1919" y="1654"/>
                  <a:pt x="1914" y="1651"/>
                  <a:pt x="1908" y="1649"/>
                </a:cubicBezTo>
                <a:cubicBezTo>
                  <a:pt x="1902" y="1644"/>
                  <a:pt x="1895" y="1638"/>
                  <a:pt x="1889" y="1632"/>
                </a:cubicBezTo>
                <a:cubicBezTo>
                  <a:pt x="1886" y="1627"/>
                  <a:pt x="1882" y="1623"/>
                  <a:pt x="1876" y="1621"/>
                </a:cubicBezTo>
                <a:cubicBezTo>
                  <a:pt x="1873" y="1618"/>
                  <a:pt x="1869" y="1615"/>
                  <a:pt x="1865" y="1612"/>
                </a:cubicBezTo>
                <a:cubicBezTo>
                  <a:pt x="1862" y="1605"/>
                  <a:pt x="1855" y="1601"/>
                  <a:pt x="1848" y="1596"/>
                </a:cubicBezTo>
                <a:cubicBezTo>
                  <a:pt x="1846" y="1594"/>
                  <a:pt x="1843" y="1591"/>
                  <a:pt x="1840" y="1594"/>
                </a:cubicBezTo>
                <a:cubicBezTo>
                  <a:pt x="1837" y="1598"/>
                  <a:pt x="1837" y="1602"/>
                  <a:pt x="1840" y="1605"/>
                </a:cubicBezTo>
                <a:cubicBezTo>
                  <a:pt x="1841" y="1609"/>
                  <a:pt x="1842" y="1613"/>
                  <a:pt x="1843" y="1617"/>
                </a:cubicBezTo>
                <a:cubicBezTo>
                  <a:pt x="1841" y="1622"/>
                  <a:pt x="1841" y="1628"/>
                  <a:pt x="1845" y="1633"/>
                </a:cubicBezTo>
                <a:cubicBezTo>
                  <a:pt x="1845" y="1635"/>
                  <a:pt x="1846" y="1638"/>
                  <a:pt x="1846" y="1641"/>
                </a:cubicBezTo>
                <a:cubicBezTo>
                  <a:pt x="1843" y="1649"/>
                  <a:pt x="1846" y="1656"/>
                  <a:pt x="1846" y="1664"/>
                </a:cubicBezTo>
                <a:cubicBezTo>
                  <a:pt x="1849" y="1693"/>
                  <a:pt x="1851" y="1721"/>
                  <a:pt x="1853" y="1749"/>
                </a:cubicBezTo>
                <a:cubicBezTo>
                  <a:pt x="1854" y="1759"/>
                  <a:pt x="1853" y="1766"/>
                  <a:pt x="1841" y="1759"/>
                </a:cubicBezTo>
                <a:cubicBezTo>
                  <a:pt x="1841" y="1758"/>
                  <a:pt x="1841" y="1757"/>
                  <a:pt x="1839" y="1757"/>
                </a:cubicBezTo>
                <a:cubicBezTo>
                  <a:pt x="1830" y="1742"/>
                  <a:pt x="1818" y="1728"/>
                  <a:pt x="1804" y="1717"/>
                </a:cubicBezTo>
                <a:cubicBezTo>
                  <a:pt x="1803" y="1716"/>
                  <a:pt x="1801" y="1714"/>
                  <a:pt x="1800" y="1713"/>
                </a:cubicBezTo>
                <a:cubicBezTo>
                  <a:pt x="1785" y="1691"/>
                  <a:pt x="1765" y="1674"/>
                  <a:pt x="1747" y="1654"/>
                </a:cubicBezTo>
                <a:cubicBezTo>
                  <a:pt x="1724" y="1630"/>
                  <a:pt x="1700" y="1607"/>
                  <a:pt x="1677" y="1583"/>
                </a:cubicBezTo>
                <a:cubicBezTo>
                  <a:pt x="1673" y="1580"/>
                  <a:pt x="1670" y="1576"/>
                  <a:pt x="1665" y="1578"/>
                </a:cubicBezTo>
                <a:cubicBezTo>
                  <a:pt x="1661" y="1579"/>
                  <a:pt x="1662" y="1583"/>
                  <a:pt x="1661" y="1587"/>
                </a:cubicBezTo>
                <a:cubicBezTo>
                  <a:pt x="1658" y="1645"/>
                  <a:pt x="1654" y="1703"/>
                  <a:pt x="1650" y="1761"/>
                </a:cubicBezTo>
                <a:cubicBezTo>
                  <a:pt x="1650" y="1764"/>
                  <a:pt x="1650" y="1767"/>
                  <a:pt x="1649" y="1769"/>
                </a:cubicBezTo>
                <a:cubicBezTo>
                  <a:pt x="1645" y="1778"/>
                  <a:pt x="1644" y="1788"/>
                  <a:pt x="1646" y="1797"/>
                </a:cubicBezTo>
                <a:cubicBezTo>
                  <a:pt x="1646" y="1800"/>
                  <a:pt x="1645" y="1803"/>
                  <a:pt x="1645" y="1805"/>
                </a:cubicBezTo>
                <a:cubicBezTo>
                  <a:pt x="1641" y="1812"/>
                  <a:pt x="1641" y="1818"/>
                  <a:pt x="1642" y="1825"/>
                </a:cubicBezTo>
                <a:close/>
                <a:moveTo>
                  <a:pt x="1038" y="766"/>
                </a:moveTo>
                <a:cubicBezTo>
                  <a:pt x="1044" y="762"/>
                  <a:pt x="1051" y="759"/>
                  <a:pt x="1055" y="748"/>
                </a:cubicBezTo>
                <a:cubicBezTo>
                  <a:pt x="1037" y="752"/>
                  <a:pt x="1023" y="758"/>
                  <a:pt x="1010" y="767"/>
                </a:cubicBezTo>
                <a:cubicBezTo>
                  <a:pt x="1007" y="768"/>
                  <a:pt x="1003" y="770"/>
                  <a:pt x="1000" y="771"/>
                </a:cubicBezTo>
                <a:cubicBezTo>
                  <a:pt x="990" y="772"/>
                  <a:pt x="981" y="776"/>
                  <a:pt x="974" y="783"/>
                </a:cubicBezTo>
                <a:cubicBezTo>
                  <a:pt x="949" y="792"/>
                  <a:pt x="926" y="805"/>
                  <a:pt x="904" y="818"/>
                </a:cubicBezTo>
                <a:cubicBezTo>
                  <a:pt x="900" y="818"/>
                  <a:pt x="896" y="820"/>
                  <a:pt x="894" y="824"/>
                </a:cubicBezTo>
                <a:cubicBezTo>
                  <a:pt x="878" y="831"/>
                  <a:pt x="863" y="840"/>
                  <a:pt x="848" y="850"/>
                </a:cubicBezTo>
                <a:cubicBezTo>
                  <a:pt x="844" y="850"/>
                  <a:pt x="841" y="852"/>
                  <a:pt x="839" y="856"/>
                </a:cubicBezTo>
                <a:cubicBezTo>
                  <a:pt x="838" y="856"/>
                  <a:pt x="837" y="857"/>
                  <a:pt x="836" y="858"/>
                </a:cubicBezTo>
                <a:cubicBezTo>
                  <a:pt x="832" y="858"/>
                  <a:pt x="829" y="860"/>
                  <a:pt x="827" y="864"/>
                </a:cubicBezTo>
                <a:cubicBezTo>
                  <a:pt x="813" y="871"/>
                  <a:pt x="800" y="879"/>
                  <a:pt x="788" y="890"/>
                </a:cubicBezTo>
                <a:cubicBezTo>
                  <a:pt x="784" y="890"/>
                  <a:pt x="781" y="892"/>
                  <a:pt x="779" y="897"/>
                </a:cubicBezTo>
                <a:cubicBezTo>
                  <a:pt x="703" y="948"/>
                  <a:pt x="642" y="1014"/>
                  <a:pt x="584" y="1085"/>
                </a:cubicBezTo>
                <a:cubicBezTo>
                  <a:pt x="579" y="1086"/>
                  <a:pt x="577" y="1088"/>
                  <a:pt x="576" y="1093"/>
                </a:cubicBezTo>
                <a:cubicBezTo>
                  <a:pt x="567" y="1103"/>
                  <a:pt x="558" y="1112"/>
                  <a:pt x="548" y="1122"/>
                </a:cubicBezTo>
                <a:cubicBezTo>
                  <a:pt x="542" y="1123"/>
                  <a:pt x="538" y="1127"/>
                  <a:pt x="535" y="1132"/>
                </a:cubicBezTo>
                <a:cubicBezTo>
                  <a:pt x="520" y="1142"/>
                  <a:pt x="505" y="1150"/>
                  <a:pt x="488" y="1156"/>
                </a:cubicBezTo>
                <a:cubicBezTo>
                  <a:pt x="485" y="1155"/>
                  <a:pt x="483" y="1155"/>
                  <a:pt x="480" y="1158"/>
                </a:cubicBezTo>
                <a:cubicBezTo>
                  <a:pt x="471" y="1158"/>
                  <a:pt x="461" y="1158"/>
                  <a:pt x="452" y="1158"/>
                </a:cubicBezTo>
                <a:cubicBezTo>
                  <a:pt x="450" y="1155"/>
                  <a:pt x="447" y="1154"/>
                  <a:pt x="443" y="1156"/>
                </a:cubicBezTo>
                <a:cubicBezTo>
                  <a:pt x="440" y="1154"/>
                  <a:pt x="437" y="1153"/>
                  <a:pt x="434" y="1152"/>
                </a:cubicBezTo>
                <a:cubicBezTo>
                  <a:pt x="432" y="1148"/>
                  <a:pt x="428" y="1146"/>
                  <a:pt x="424" y="1146"/>
                </a:cubicBezTo>
                <a:cubicBezTo>
                  <a:pt x="421" y="1143"/>
                  <a:pt x="419" y="1140"/>
                  <a:pt x="417" y="1137"/>
                </a:cubicBezTo>
                <a:cubicBezTo>
                  <a:pt x="418" y="1134"/>
                  <a:pt x="418" y="1132"/>
                  <a:pt x="415" y="1129"/>
                </a:cubicBezTo>
                <a:cubicBezTo>
                  <a:pt x="415" y="1124"/>
                  <a:pt x="415" y="1118"/>
                  <a:pt x="415" y="1113"/>
                </a:cubicBezTo>
                <a:cubicBezTo>
                  <a:pt x="418" y="1108"/>
                  <a:pt x="419" y="1102"/>
                  <a:pt x="417" y="1097"/>
                </a:cubicBezTo>
                <a:cubicBezTo>
                  <a:pt x="418" y="1094"/>
                  <a:pt x="418" y="1091"/>
                  <a:pt x="419" y="1089"/>
                </a:cubicBezTo>
                <a:cubicBezTo>
                  <a:pt x="422" y="1085"/>
                  <a:pt x="423" y="1081"/>
                  <a:pt x="421" y="1077"/>
                </a:cubicBezTo>
                <a:cubicBezTo>
                  <a:pt x="422" y="1073"/>
                  <a:pt x="422" y="1069"/>
                  <a:pt x="423" y="1065"/>
                </a:cubicBezTo>
                <a:cubicBezTo>
                  <a:pt x="426" y="1063"/>
                  <a:pt x="427" y="1060"/>
                  <a:pt x="425" y="1057"/>
                </a:cubicBezTo>
                <a:cubicBezTo>
                  <a:pt x="426" y="1054"/>
                  <a:pt x="427" y="1051"/>
                  <a:pt x="427" y="1049"/>
                </a:cubicBezTo>
                <a:cubicBezTo>
                  <a:pt x="433" y="1043"/>
                  <a:pt x="433" y="1036"/>
                  <a:pt x="433" y="1029"/>
                </a:cubicBezTo>
                <a:cubicBezTo>
                  <a:pt x="440" y="1009"/>
                  <a:pt x="447" y="990"/>
                  <a:pt x="454" y="971"/>
                </a:cubicBezTo>
                <a:cubicBezTo>
                  <a:pt x="462" y="961"/>
                  <a:pt x="467" y="950"/>
                  <a:pt x="470" y="938"/>
                </a:cubicBezTo>
                <a:cubicBezTo>
                  <a:pt x="481" y="925"/>
                  <a:pt x="488" y="911"/>
                  <a:pt x="493" y="895"/>
                </a:cubicBezTo>
                <a:cubicBezTo>
                  <a:pt x="480" y="905"/>
                  <a:pt x="469" y="916"/>
                  <a:pt x="463" y="931"/>
                </a:cubicBezTo>
                <a:cubicBezTo>
                  <a:pt x="457" y="941"/>
                  <a:pt x="452" y="950"/>
                  <a:pt x="447" y="960"/>
                </a:cubicBezTo>
                <a:cubicBezTo>
                  <a:pt x="443" y="966"/>
                  <a:pt x="439" y="973"/>
                  <a:pt x="435" y="980"/>
                </a:cubicBezTo>
                <a:cubicBezTo>
                  <a:pt x="431" y="982"/>
                  <a:pt x="429" y="985"/>
                  <a:pt x="429" y="989"/>
                </a:cubicBezTo>
                <a:cubicBezTo>
                  <a:pt x="427" y="990"/>
                  <a:pt x="427" y="990"/>
                  <a:pt x="427" y="992"/>
                </a:cubicBezTo>
                <a:cubicBezTo>
                  <a:pt x="419" y="999"/>
                  <a:pt x="415" y="1007"/>
                  <a:pt x="413" y="1017"/>
                </a:cubicBezTo>
                <a:cubicBezTo>
                  <a:pt x="405" y="1027"/>
                  <a:pt x="399" y="1039"/>
                  <a:pt x="395" y="1051"/>
                </a:cubicBezTo>
                <a:cubicBezTo>
                  <a:pt x="380" y="1072"/>
                  <a:pt x="372" y="1096"/>
                  <a:pt x="366" y="1121"/>
                </a:cubicBezTo>
                <a:cubicBezTo>
                  <a:pt x="363" y="1129"/>
                  <a:pt x="360" y="1137"/>
                  <a:pt x="360" y="1145"/>
                </a:cubicBezTo>
                <a:cubicBezTo>
                  <a:pt x="358" y="1149"/>
                  <a:pt x="357" y="1153"/>
                  <a:pt x="360" y="1157"/>
                </a:cubicBezTo>
                <a:cubicBezTo>
                  <a:pt x="360" y="1161"/>
                  <a:pt x="360" y="1165"/>
                  <a:pt x="360" y="1169"/>
                </a:cubicBezTo>
                <a:cubicBezTo>
                  <a:pt x="358" y="1172"/>
                  <a:pt x="358" y="1174"/>
                  <a:pt x="361" y="1177"/>
                </a:cubicBezTo>
                <a:cubicBezTo>
                  <a:pt x="363" y="1191"/>
                  <a:pt x="375" y="1194"/>
                  <a:pt x="386" y="1199"/>
                </a:cubicBezTo>
                <a:cubicBezTo>
                  <a:pt x="388" y="1202"/>
                  <a:pt x="392" y="1204"/>
                  <a:pt x="396" y="1203"/>
                </a:cubicBezTo>
                <a:cubicBezTo>
                  <a:pt x="405" y="1207"/>
                  <a:pt x="405" y="1213"/>
                  <a:pt x="401" y="1221"/>
                </a:cubicBezTo>
                <a:cubicBezTo>
                  <a:pt x="395" y="1230"/>
                  <a:pt x="391" y="1241"/>
                  <a:pt x="387" y="1251"/>
                </a:cubicBezTo>
                <a:cubicBezTo>
                  <a:pt x="375" y="1269"/>
                  <a:pt x="372" y="1290"/>
                  <a:pt x="364" y="1309"/>
                </a:cubicBezTo>
                <a:cubicBezTo>
                  <a:pt x="363" y="1317"/>
                  <a:pt x="361" y="1325"/>
                  <a:pt x="360" y="1333"/>
                </a:cubicBezTo>
                <a:cubicBezTo>
                  <a:pt x="355" y="1339"/>
                  <a:pt x="352" y="1346"/>
                  <a:pt x="357" y="1354"/>
                </a:cubicBezTo>
                <a:cubicBezTo>
                  <a:pt x="366" y="1349"/>
                  <a:pt x="369" y="1342"/>
                  <a:pt x="369" y="1334"/>
                </a:cubicBezTo>
                <a:cubicBezTo>
                  <a:pt x="373" y="1326"/>
                  <a:pt x="377" y="1318"/>
                  <a:pt x="381" y="1311"/>
                </a:cubicBezTo>
                <a:cubicBezTo>
                  <a:pt x="385" y="1309"/>
                  <a:pt x="387" y="1305"/>
                  <a:pt x="387" y="1301"/>
                </a:cubicBezTo>
                <a:cubicBezTo>
                  <a:pt x="398" y="1287"/>
                  <a:pt x="409" y="1274"/>
                  <a:pt x="420" y="1261"/>
                </a:cubicBezTo>
                <a:cubicBezTo>
                  <a:pt x="424" y="1260"/>
                  <a:pt x="427" y="1258"/>
                  <a:pt x="429" y="1253"/>
                </a:cubicBezTo>
                <a:cubicBezTo>
                  <a:pt x="430" y="1253"/>
                  <a:pt x="431" y="1253"/>
                  <a:pt x="432" y="1251"/>
                </a:cubicBezTo>
                <a:cubicBezTo>
                  <a:pt x="436" y="1252"/>
                  <a:pt x="439" y="1250"/>
                  <a:pt x="441" y="1246"/>
                </a:cubicBezTo>
                <a:cubicBezTo>
                  <a:pt x="444" y="1244"/>
                  <a:pt x="446" y="1243"/>
                  <a:pt x="448" y="1242"/>
                </a:cubicBezTo>
                <a:cubicBezTo>
                  <a:pt x="456" y="1240"/>
                  <a:pt x="462" y="1237"/>
                  <a:pt x="468" y="1232"/>
                </a:cubicBezTo>
                <a:cubicBezTo>
                  <a:pt x="470" y="1232"/>
                  <a:pt x="473" y="1231"/>
                  <a:pt x="476" y="1230"/>
                </a:cubicBezTo>
                <a:cubicBezTo>
                  <a:pt x="494" y="1228"/>
                  <a:pt x="513" y="1225"/>
                  <a:pt x="532" y="1227"/>
                </a:cubicBezTo>
                <a:cubicBezTo>
                  <a:pt x="535" y="1227"/>
                  <a:pt x="538" y="1228"/>
                  <a:pt x="540" y="1228"/>
                </a:cubicBezTo>
                <a:cubicBezTo>
                  <a:pt x="543" y="1230"/>
                  <a:pt x="545" y="1232"/>
                  <a:pt x="548" y="1230"/>
                </a:cubicBezTo>
                <a:cubicBezTo>
                  <a:pt x="551" y="1231"/>
                  <a:pt x="554" y="1231"/>
                  <a:pt x="556" y="1232"/>
                </a:cubicBezTo>
                <a:cubicBezTo>
                  <a:pt x="559" y="1233"/>
                  <a:pt x="562" y="1235"/>
                  <a:pt x="564" y="1236"/>
                </a:cubicBezTo>
                <a:cubicBezTo>
                  <a:pt x="568" y="1245"/>
                  <a:pt x="559" y="1250"/>
                  <a:pt x="555" y="1256"/>
                </a:cubicBezTo>
                <a:cubicBezTo>
                  <a:pt x="538" y="1268"/>
                  <a:pt x="526" y="1284"/>
                  <a:pt x="517" y="1305"/>
                </a:cubicBezTo>
                <a:cubicBezTo>
                  <a:pt x="542" y="1296"/>
                  <a:pt x="565" y="1288"/>
                  <a:pt x="588" y="1280"/>
                </a:cubicBezTo>
                <a:cubicBezTo>
                  <a:pt x="590" y="1279"/>
                  <a:pt x="593" y="1279"/>
                  <a:pt x="596" y="1279"/>
                </a:cubicBezTo>
                <a:cubicBezTo>
                  <a:pt x="604" y="1280"/>
                  <a:pt x="612" y="1279"/>
                  <a:pt x="620" y="1276"/>
                </a:cubicBezTo>
                <a:cubicBezTo>
                  <a:pt x="637" y="1276"/>
                  <a:pt x="654" y="1275"/>
                  <a:pt x="672" y="1275"/>
                </a:cubicBezTo>
                <a:cubicBezTo>
                  <a:pt x="701" y="1277"/>
                  <a:pt x="728" y="1271"/>
                  <a:pt x="753" y="1254"/>
                </a:cubicBezTo>
                <a:cubicBezTo>
                  <a:pt x="704" y="1250"/>
                  <a:pt x="657" y="1242"/>
                  <a:pt x="613" y="1210"/>
                </a:cubicBezTo>
                <a:cubicBezTo>
                  <a:pt x="640" y="1205"/>
                  <a:pt x="662" y="1204"/>
                  <a:pt x="684" y="1196"/>
                </a:cubicBezTo>
                <a:cubicBezTo>
                  <a:pt x="686" y="1196"/>
                  <a:pt x="689" y="1195"/>
                  <a:pt x="692" y="1194"/>
                </a:cubicBezTo>
                <a:cubicBezTo>
                  <a:pt x="695" y="1196"/>
                  <a:pt x="698" y="1195"/>
                  <a:pt x="700" y="1192"/>
                </a:cubicBezTo>
                <a:cubicBezTo>
                  <a:pt x="706" y="1190"/>
                  <a:pt x="713" y="1189"/>
                  <a:pt x="720" y="1187"/>
                </a:cubicBezTo>
                <a:cubicBezTo>
                  <a:pt x="723" y="1188"/>
                  <a:pt x="726" y="1187"/>
                  <a:pt x="728" y="1184"/>
                </a:cubicBezTo>
                <a:cubicBezTo>
                  <a:pt x="734" y="1184"/>
                  <a:pt x="739" y="1182"/>
                  <a:pt x="744" y="1178"/>
                </a:cubicBezTo>
                <a:cubicBezTo>
                  <a:pt x="748" y="1180"/>
                  <a:pt x="751" y="1178"/>
                  <a:pt x="754" y="1174"/>
                </a:cubicBezTo>
                <a:cubicBezTo>
                  <a:pt x="757" y="1173"/>
                  <a:pt x="761" y="1172"/>
                  <a:pt x="764" y="1172"/>
                </a:cubicBezTo>
                <a:cubicBezTo>
                  <a:pt x="768" y="1175"/>
                  <a:pt x="772" y="1179"/>
                  <a:pt x="775" y="1182"/>
                </a:cubicBezTo>
                <a:cubicBezTo>
                  <a:pt x="777" y="1186"/>
                  <a:pt x="779" y="1189"/>
                  <a:pt x="781" y="1193"/>
                </a:cubicBezTo>
                <a:cubicBezTo>
                  <a:pt x="781" y="1197"/>
                  <a:pt x="783" y="1200"/>
                  <a:pt x="787" y="1202"/>
                </a:cubicBezTo>
                <a:cubicBezTo>
                  <a:pt x="794" y="1218"/>
                  <a:pt x="805" y="1230"/>
                  <a:pt x="820" y="1238"/>
                </a:cubicBezTo>
                <a:cubicBezTo>
                  <a:pt x="893" y="1282"/>
                  <a:pt x="972" y="1312"/>
                  <a:pt x="1053" y="1337"/>
                </a:cubicBezTo>
                <a:cubicBezTo>
                  <a:pt x="1056" y="1338"/>
                  <a:pt x="1060" y="1340"/>
                  <a:pt x="1065" y="1336"/>
                </a:cubicBezTo>
                <a:cubicBezTo>
                  <a:pt x="1034" y="1309"/>
                  <a:pt x="1004" y="1282"/>
                  <a:pt x="976" y="1253"/>
                </a:cubicBezTo>
                <a:cubicBezTo>
                  <a:pt x="948" y="1223"/>
                  <a:pt x="919" y="1194"/>
                  <a:pt x="895" y="1161"/>
                </a:cubicBezTo>
                <a:cubicBezTo>
                  <a:pt x="897" y="1149"/>
                  <a:pt x="893" y="1139"/>
                  <a:pt x="888" y="1129"/>
                </a:cubicBezTo>
                <a:cubicBezTo>
                  <a:pt x="887" y="1127"/>
                  <a:pt x="887" y="1124"/>
                  <a:pt x="886" y="1121"/>
                </a:cubicBezTo>
                <a:cubicBezTo>
                  <a:pt x="887" y="1118"/>
                  <a:pt x="886" y="1115"/>
                  <a:pt x="884" y="1113"/>
                </a:cubicBezTo>
                <a:cubicBezTo>
                  <a:pt x="883" y="1109"/>
                  <a:pt x="882" y="1105"/>
                  <a:pt x="882" y="1101"/>
                </a:cubicBezTo>
                <a:cubicBezTo>
                  <a:pt x="883" y="1098"/>
                  <a:pt x="882" y="1096"/>
                  <a:pt x="879" y="1093"/>
                </a:cubicBezTo>
                <a:cubicBezTo>
                  <a:pt x="871" y="1076"/>
                  <a:pt x="882" y="1062"/>
                  <a:pt x="886" y="1047"/>
                </a:cubicBezTo>
                <a:cubicBezTo>
                  <a:pt x="889" y="1045"/>
                  <a:pt x="892" y="1041"/>
                  <a:pt x="891" y="1037"/>
                </a:cubicBezTo>
                <a:cubicBezTo>
                  <a:pt x="892" y="1034"/>
                  <a:pt x="893" y="1031"/>
                  <a:pt x="894" y="1028"/>
                </a:cubicBezTo>
                <a:cubicBezTo>
                  <a:pt x="901" y="1017"/>
                  <a:pt x="905" y="1005"/>
                  <a:pt x="905" y="993"/>
                </a:cubicBezTo>
                <a:cubicBezTo>
                  <a:pt x="906" y="990"/>
                  <a:pt x="906" y="987"/>
                  <a:pt x="907" y="985"/>
                </a:cubicBezTo>
                <a:cubicBezTo>
                  <a:pt x="910" y="983"/>
                  <a:pt x="911" y="980"/>
                  <a:pt x="909" y="977"/>
                </a:cubicBezTo>
                <a:cubicBezTo>
                  <a:pt x="910" y="974"/>
                  <a:pt x="911" y="971"/>
                  <a:pt x="911" y="969"/>
                </a:cubicBezTo>
                <a:cubicBezTo>
                  <a:pt x="914" y="967"/>
                  <a:pt x="915" y="964"/>
                  <a:pt x="913" y="961"/>
                </a:cubicBezTo>
                <a:cubicBezTo>
                  <a:pt x="917" y="950"/>
                  <a:pt x="919" y="940"/>
                  <a:pt x="920" y="929"/>
                </a:cubicBezTo>
                <a:cubicBezTo>
                  <a:pt x="922" y="926"/>
                  <a:pt x="923" y="924"/>
                  <a:pt x="921" y="921"/>
                </a:cubicBezTo>
                <a:cubicBezTo>
                  <a:pt x="922" y="915"/>
                  <a:pt x="923" y="910"/>
                  <a:pt x="923" y="905"/>
                </a:cubicBezTo>
                <a:cubicBezTo>
                  <a:pt x="926" y="902"/>
                  <a:pt x="926" y="900"/>
                  <a:pt x="925" y="897"/>
                </a:cubicBezTo>
                <a:cubicBezTo>
                  <a:pt x="925" y="890"/>
                  <a:pt x="926" y="883"/>
                  <a:pt x="927" y="877"/>
                </a:cubicBezTo>
                <a:cubicBezTo>
                  <a:pt x="930" y="874"/>
                  <a:pt x="930" y="872"/>
                  <a:pt x="929" y="869"/>
                </a:cubicBezTo>
                <a:cubicBezTo>
                  <a:pt x="943" y="843"/>
                  <a:pt x="970" y="831"/>
                  <a:pt x="988" y="809"/>
                </a:cubicBezTo>
                <a:cubicBezTo>
                  <a:pt x="992" y="808"/>
                  <a:pt x="995" y="806"/>
                  <a:pt x="997" y="801"/>
                </a:cubicBezTo>
                <a:cubicBezTo>
                  <a:pt x="1006" y="793"/>
                  <a:pt x="1015" y="785"/>
                  <a:pt x="1024" y="777"/>
                </a:cubicBezTo>
                <a:cubicBezTo>
                  <a:pt x="1030" y="776"/>
                  <a:pt x="1035" y="772"/>
                  <a:pt x="1037" y="766"/>
                </a:cubicBezTo>
                <a:lnTo>
                  <a:pt x="1038" y="766"/>
                </a:lnTo>
                <a:close/>
                <a:moveTo>
                  <a:pt x="347" y="1567"/>
                </a:moveTo>
                <a:cubicBezTo>
                  <a:pt x="347" y="1580"/>
                  <a:pt x="342" y="1591"/>
                  <a:pt x="336" y="1603"/>
                </a:cubicBezTo>
                <a:cubicBezTo>
                  <a:pt x="331" y="1613"/>
                  <a:pt x="322" y="1621"/>
                  <a:pt x="320" y="1633"/>
                </a:cubicBezTo>
                <a:cubicBezTo>
                  <a:pt x="305" y="1647"/>
                  <a:pt x="289" y="1661"/>
                  <a:pt x="284" y="1684"/>
                </a:cubicBezTo>
                <a:cubicBezTo>
                  <a:pt x="302" y="1666"/>
                  <a:pt x="323" y="1652"/>
                  <a:pt x="336" y="1629"/>
                </a:cubicBezTo>
                <a:cubicBezTo>
                  <a:pt x="362" y="1598"/>
                  <a:pt x="386" y="1566"/>
                  <a:pt x="405" y="1530"/>
                </a:cubicBezTo>
                <a:cubicBezTo>
                  <a:pt x="409" y="1528"/>
                  <a:pt x="413" y="1524"/>
                  <a:pt x="409" y="1520"/>
                </a:cubicBezTo>
                <a:cubicBezTo>
                  <a:pt x="406" y="1517"/>
                  <a:pt x="401" y="1520"/>
                  <a:pt x="398" y="1524"/>
                </a:cubicBezTo>
                <a:cubicBezTo>
                  <a:pt x="395" y="1525"/>
                  <a:pt x="392" y="1526"/>
                  <a:pt x="388" y="1528"/>
                </a:cubicBezTo>
                <a:cubicBezTo>
                  <a:pt x="381" y="1527"/>
                  <a:pt x="375" y="1531"/>
                  <a:pt x="370" y="1536"/>
                </a:cubicBezTo>
                <a:cubicBezTo>
                  <a:pt x="363" y="1538"/>
                  <a:pt x="356" y="1541"/>
                  <a:pt x="348" y="1544"/>
                </a:cubicBezTo>
                <a:cubicBezTo>
                  <a:pt x="343" y="1543"/>
                  <a:pt x="336" y="1544"/>
                  <a:pt x="335" y="1549"/>
                </a:cubicBezTo>
                <a:cubicBezTo>
                  <a:pt x="333" y="1558"/>
                  <a:pt x="343" y="1561"/>
                  <a:pt x="347" y="1567"/>
                </a:cubicBezTo>
                <a:close/>
                <a:moveTo>
                  <a:pt x="892" y="1526"/>
                </a:moveTo>
                <a:cubicBezTo>
                  <a:pt x="883" y="1518"/>
                  <a:pt x="874" y="1511"/>
                  <a:pt x="865" y="1504"/>
                </a:cubicBezTo>
                <a:cubicBezTo>
                  <a:pt x="864" y="1500"/>
                  <a:pt x="861" y="1498"/>
                  <a:pt x="856" y="1497"/>
                </a:cubicBezTo>
                <a:cubicBezTo>
                  <a:pt x="847" y="1489"/>
                  <a:pt x="838" y="1483"/>
                  <a:pt x="827" y="1479"/>
                </a:cubicBezTo>
                <a:cubicBezTo>
                  <a:pt x="819" y="1472"/>
                  <a:pt x="810" y="1467"/>
                  <a:pt x="800" y="1467"/>
                </a:cubicBezTo>
                <a:cubicBezTo>
                  <a:pt x="797" y="1467"/>
                  <a:pt x="794" y="1466"/>
                  <a:pt x="792" y="1465"/>
                </a:cubicBezTo>
                <a:cubicBezTo>
                  <a:pt x="785" y="1462"/>
                  <a:pt x="779" y="1462"/>
                  <a:pt x="772" y="1466"/>
                </a:cubicBezTo>
                <a:cubicBezTo>
                  <a:pt x="767" y="1466"/>
                  <a:pt x="762" y="1467"/>
                  <a:pt x="756" y="1467"/>
                </a:cubicBezTo>
                <a:cubicBezTo>
                  <a:pt x="726" y="1468"/>
                  <a:pt x="699" y="1478"/>
                  <a:pt x="670" y="1496"/>
                </a:cubicBezTo>
                <a:cubicBezTo>
                  <a:pt x="683" y="1501"/>
                  <a:pt x="691" y="1501"/>
                  <a:pt x="700" y="1499"/>
                </a:cubicBezTo>
                <a:cubicBezTo>
                  <a:pt x="704" y="1499"/>
                  <a:pt x="708" y="1500"/>
                  <a:pt x="712" y="1500"/>
                </a:cubicBezTo>
                <a:cubicBezTo>
                  <a:pt x="716" y="1503"/>
                  <a:pt x="720" y="1504"/>
                  <a:pt x="724" y="1502"/>
                </a:cubicBezTo>
                <a:cubicBezTo>
                  <a:pt x="768" y="1508"/>
                  <a:pt x="808" y="1525"/>
                  <a:pt x="846" y="1546"/>
                </a:cubicBezTo>
                <a:cubicBezTo>
                  <a:pt x="901" y="1580"/>
                  <a:pt x="956" y="1614"/>
                  <a:pt x="1010" y="1649"/>
                </a:cubicBezTo>
                <a:cubicBezTo>
                  <a:pt x="1011" y="1647"/>
                  <a:pt x="1013" y="1645"/>
                  <a:pt x="1014" y="1644"/>
                </a:cubicBezTo>
                <a:cubicBezTo>
                  <a:pt x="988" y="1617"/>
                  <a:pt x="965" y="1588"/>
                  <a:pt x="936" y="1565"/>
                </a:cubicBezTo>
                <a:cubicBezTo>
                  <a:pt x="925" y="1553"/>
                  <a:pt x="914" y="1542"/>
                  <a:pt x="900" y="1533"/>
                </a:cubicBezTo>
                <a:cubicBezTo>
                  <a:pt x="899" y="1528"/>
                  <a:pt x="897" y="1526"/>
                  <a:pt x="892" y="1526"/>
                </a:cubicBezTo>
                <a:close/>
                <a:moveTo>
                  <a:pt x="1073" y="1009"/>
                </a:moveTo>
                <a:cubicBezTo>
                  <a:pt x="1066" y="1016"/>
                  <a:pt x="1058" y="1023"/>
                  <a:pt x="1059" y="1037"/>
                </a:cubicBezTo>
                <a:cubicBezTo>
                  <a:pt x="1070" y="1031"/>
                  <a:pt x="1077" y="1025"/>
                  <a:pt x="1080" y="1016"/>
                </a:cubicBezTo>
                <a:cubicBezTo>
                  <a:pt x="1112" y="981"/>
                  <a:pt x="1142" y="947"/>
                  <a:pt x="1170" y="910"/>
                </a:cubicBezTo>
                <a:cubicBezTo>
                  <a:pt x="1223" y="840"/>
                  <a:pt x="1266" y="764"/>
                  <a:pt x="1302" y="685"/>
                </a:cubicBezTo>
                <a:cubicBezTo>
                  <a:pt x="1304" y="681"/>
                  <a:pt x="1307" y="677"/>
                  <a:pt x="1302" y="674"/>
                </a:cubicBezTo>
                <a:cubicBezTo>
                  <a:pt x="1300" y="673"/>
                  <a:pt x="1296" y="673"/>
                  <a:pt x="1293" y="674"/>
                </a:cubicBezTo>
                <a:cubicBezTo>
                  <a:pt x="1250" y="687"/>
                  <a:pt x="1206" y="697"/>
                  <a:pt x="1164" y="714"/>
                </a:cubicBezTo>
                <a:cubicBezTo>
                  <a:pt x="1143" y="722"/>
                  <a:pt x="1122" y="729"/>
                  <a:pt x="1101" y="747"/>
                </a:cubicBezTo>
                <a:cubicBezTo>
                  <a:pt x="1113" y="745"/>
                  <a:pt x="1119" y="744"/>
                  <a:pt x="1126" y="743"/>
                </a:cubicBezTo>
                <a:cubicBezTo>
                  <a:pt x="1160" y="739"/>
                  <a:pt x="1180" y="758"/>
                  <a:pt x="1177" y="792"/>
                </a:cubicBezTo>
                <a:cubicBezTo>
                  <a:pt x="1176" y="809"/>
                  <a:pt x="1171" y="826"/>
                  <a:pt x="1165" y="842"/>
                </a:cubicBezTo>
                <a:cubicBezTo>
                  <a:pt x="1141" y="901"/>
                  <a:pt x="1108" y="955"/>
                  <a:pt x="1073" y="1009"/>
                </a:cubicBezTo>
                <a:close/>
                <a:moveTo>
                  <a:pt x="1647" y="542"/>
                </a:moveTo>
                <a:cubicBezTo>
                  <a:pt x="1648" y="546"/>
                  <a:pt x="1652" y="548"/>
                  <a:pt x="1656" y="548"/>
                </a:cubicBezTo>
                <a:cubicBezTo>
                  <a:pt x="1665" y="553"/>
                  <a:pt x="1673" y="558"/>
                  <a:pt x="1682" y="562"/>
                </a:cubicBezTo>
                <a:cubicBezTo>
                  <a:pt x="1689" y="570"/>
                  <a:pt x="1698" y="574"/>
                  <a:pt x="1708" y="576"/>
                </a:cubicBezTo>
                <a:cubicBezTo>
                  <a:pt x="1710" y="577"/>
                  <a:pt x="1712" y="578"/>
                  <a:pt x="1714" y="579"/>
                </a:cubicBezTo>
                <a:cubicBezTo>
                  <a:pt x="1724" y="585"/>
                  <a:pt x="1735" y="592"/>
                  <a:pt x="1745" y="598"/>
                </a:cubicBezTo>
                <a:cubicBezTo>
                  <a:pt x="1749" y="600"/>
                  <a:pt x="1753" y="604"/>
                  <a:pt x="1757" y="599"/>
                </a:cubicBezTo>
                <a:cubicBezTo>
                  <a:pt x="1763" y="593"/>
                  <a:pt x="1756" y="591"/>
                  <a:pt x="1754" y="588"/>
                </a:cubicBezTo>
                <a:cubicBezTo>
                  <a:pt x="1744" y="573"/>
                  <a:pt x="1731" y="560"/>
                  <a:pt x="1717" y="548"/>
                </a:cubicBezTo>
                <a:cubicBezTo>
                  <a:pt x="1711" y="542"/>
                  <a:pt x="1705" y="535"/>
                  <a:pt x="1700" y="529"/>
                </a:cubicBezTo>
                <a:cubicBezTo>
                  <a:pt x="1698" y="523"/>
                  <a:pt x="1694" y="519"/>
                  <a:pt x="1689" y="516"/>
                </a:cubicBezTo>
                <a:cubicBezTo>
                  <a:pt x="1669" y="488"/>
                  <a:pt x="1644" y="463"/>
                  <a:pt x="1628" y="433"/>
                </a:cubicBezTo>
                <a:cubicBezTo>
                  <a:pt x="1617" y="412"/>
                  <a:pt x="1601" y="392"/>
                  <a:pt x="1598" y="366"/>
                </a:cubicBezTo>
                <a:cubicBezTo>
                  <a:pt x="1593" y="326"/>
                  <a:pt x="1614" y="298"/>
                  <a:pt x="1643" y="274"/>
                </a:cubicBezTo>
                <a:cubicBezTo>
                  <a:pt x="1649" y="268"/>
                  <a:pt x="1659" y="265"/>
                  <a:pt x="1662" y="252"/>
                </a:cubicBezTo>
                <a:cubicBezTo>
                  <a:pt x="1633" y="259"/>
                  <a:pt x="1607" y="265"/>
                  <a:pt x="1580" y="271"/>
                </a:cubicBezTo>
                <a:cubicBezTo>
                  <a:pt x="1554" y="277"/>
                  <a:pt x="1528" y="287"/>
                  <a:pt x="1506" y="303"/>
                </a:cubicBezTo>
                <a:cubicBezTo>
                  <a:pt x="1467" y="331"/>
                  <a:pt x="1461" y="369"/>
                  <a:pt x="1489" y="409"/>
                </a:cubicBezTo>
                <a:cubicBezTo>
                  <a:pt x="1489" y="413"/>
                  <a:pt x="1491" y="417"/>
                  <a:pt x="1495" y="418"/>
                </a:cubicBezTo>
                <a:cubicBezTo>
                  <a:pt x="1497" y="421"/>
                  <a:pt x="1499" y="423"/>
                  <a:pt x="1500" y="425"/>
                </a:cubicBezTo>
                <a:cubicBezTo>
                  <a:pt x="1501" y="429"/>
                  <a:pt x="1503" y="432"/>
                  <a:pt x="1508" y="434"/>
                </a:cubicBezTo>
                <a:cubicBezTo>
                  <a:pt x="1536" y="472"/>
                  <a:pt x="1577" y="495"/>
                  <a:pt x="1614" y="522"/>
                </a:cubicBezTo>
                <a:cubicBezTo>
                  <a:pt x="1616" y="526"/>
                  <a:pt x="1620" y="528"/>
                  <a:pt x="1624" y="528"/>
                </a:cubicBezTo>
                <a:cubicBezTo>
                  <a:pt x="1625" y="530"/>
                  <a:pt x="1625" y="530"/>
                  <a:pt x="1627" y="530"/>
                </a:cubicBezTo>
                <a:cubicBezTo>
                  <a:pt x="1628" y="534"/>
                  <a:pt x="1632" y="536"/>
                  <a:pt x="1636" y="536"/>
                </a:cubicBezTo>
                <a:cubicBezTo>
                  <a:pt x="1640" y="538"/>
                  <a:pt x="1643" y="540"/>
                  <a:pt x="1647" y="542"/>
                </a:cubicBezTo>
                <a:close/>
                <a:moveTo>
                  <a:pt x="1836" y="822"/>
                </a:moveTo>
                <a:cubicBezTo>
                  <a:pt x="1833" y="819"/>
                  <a:pt x="1831" y="818"/>
                  <a:pt x="1828" y="820"/>
                </a:cubicBezTo>
                <a:cubicBezTo>
                  <a:pt x="1823" y="817"/>
                  <a:pt x="1817" y="817"/>
                  <a:pt x="1812" y="818"/>
                </a:cubicBezTo>
                <a:cubicBezTo>
                  <a:pt x="1809" y="815"/>
                  <a:pt x="1807" y="815"/>
                  <a:pt x="1804" y="817"/>
                </a:cubicBezTo>
                <a:cubicBezTo>
                  <a:pt x="1795" y="814"/>
                  <a:pt x="1785" y="813"/>
                  <a:pt x="1776" y="814"/>
                </a:cubicBezTo>
                <a:cubicBezTo>
                  <a:pt x="1768" y="813"/>
                  <a:pt x="1759" y="805"/>
                  <a:pt x="1754" y="817"/>
                </a:cubicBezTo>
                <a:cubicBezTo>
                  <a:pt x="1777" y="850"/>
                  <a:pt x="1799" y="886"/>
                  <a:pt x="1832" y="910"/>
                </a:cubicBezTo>
                <a:cubicBezTo>
                  <a:pt x="1918" y="974"/>
                  <a:pt x="1998" y="1045"/>
                  <a:pt x="2065" y="1130"/>
                </a:cubicBezTo>
                <a:cubicBezTo>
                  <a:pt x="2068" y="1134"/>
                  <a:pt x="2070" y="1141"/>
                  <a:pt x="2079" y="1139"/>
                </a:cubicBezTo>
                <a:cubicBezTo>
                  <a:pt x="2064" y="1077"/>
                  <a:pt x="2047" y="1017"/>
                  <a:pt x="2023" y="958"/>
                </a:cubicBezTo>
                <a:cubicBezTo>
                  <a:pt x="1988" y="874"/>
                  <a:pt x="1924" y="833"/>
                  <a:pt x="1836" y="822"/>
                </a:cubicBezTo>
                <a:close/>
                <a:moveTo>
                  <a:pt x="1593" y="937"/>
                </a:moveTo>
                <a:cubicBezTo>
                  <a:pt x="1594" y="942"/>
                  <a:pt x="1595" y="947"/>
                  <a:pt x="1595" y="953"/>
                </a:cubicBezTo>
                <a:cubicBezTo>
                  <a:pt x="1594" y="956"/>
                  <a:pt x="1594" y="958"/>
                  <a:pt x="1597" y="961"/>
                </a:cubicBezTo>
                <a:cubicBezTo>
                  <a:pt x="1598" y="970"/>
                  <a:pt x="1599" y="980"/>
                  <a:pt x="1600" y="989"/>
                </a:cubicBezTo>
                <a:cubicBezTo>
                  <a:pt x="1598" y="996"/>
                  <a:pt x="1598" y="1002"/>
                  <a:pt x="1601" y="1009"/>
                </a:cubicBezTo>
                <a:cubicBezTo>
                  <a:pt x="1601" y="1022"/>
                  <a:pt x="1601" y="1036"/>
                  <a:pt x="1601" y="1049"/>
                </a:cubicBezTo>
                <a:cubicBezTo>
                  <a:pt x="1598" y="1060"/>
                  <a:pt x="1597" y="1070"/>
                  <a:pt x="1600" y="1081"/>
                </a:cubicBezTo>
                <a:cubicBezTo>
                  <a:pt x="1599" y="1105"/>
                  <a:pt x="1598" y="1129"/>
                  <a:pt x="1597" y="1153"/>
                </a:cubicBezTo>
                <a:cubicBezTo>
                  <a:pt x="1593" y="1161"/>
                  <a:pt x="1593" y="1169"/>
                  <a:pt x="1596" y="1177"/>
                </a:cubicBezTo>
                <a:cubicBezTo>
                  <a:pt x="1595" y="1200"/>
                  <a:pt x="1594" y="1223"/>
                  <a:pt x="1593" y="1245"/>
                </a:cubicBezTo>
                <a:cubicBezTo>
                  <a:pt x="1588" y="1268"/>
                  <a:pt x="1588" y="1291"/>
                  <a:pt x="1590" y="1313"/>
                </a:cubicBezTo>
                <a:cubicBezTo>
                  <a:pt x="1589" y="1316"/>
                  <a:pt x="1589" y="1319"/>
                  <a:pt x="1589" y="1321"/>
                </a:cubicBezTo>
                <a:cubicBezTo>
                  <a:pt x="1581" y="1369"/>
                  <a:pt x="1580" y="1416"/>
                  <a:pt x="1579" y="1465"/>
                </a:cubicBezTo>
                <a:cubicBezTo>
                  <a:pt x="1585" y="1457"/>
                  <a:pt x="1590" y="1450"/>
                  <a:pt x="1590" y="1441"/>
                </a:cubicBezTo>
                <a:cubicBezTo>
                  <a:pt x="1593" y="1431"/>
                  <a:pt x="1596" y="1422"/>
                  <a:pt x="1599" y="1413"/>
                </a:cubicBezTo>
                <a:cubicBezTo>
                  <a:pt x="1612" y="1380"/>
                  <a:pt x="1623" y="1347"/>
                  <a:pt x="1630" y="1313"/>
                </a:cubicBezTo>
                <a:cubicBezTo>
                  <a:pt x="1635" y="1304"/>
                  <a:pt x="1638" y="1295"/>
                  <a:pt x="1639" y="1285"/>
                </a:cubicBezTo>
                <a:cubicBezTo>
                  <a:pt x="1656" y="1243"/>
                  <a:pt x="1668" y="1200"/>
                  <a:pt x="1677" y="1157"/>
                </a:cubicBezTo>
                <a:cubicBezTo>
                  <a:pt x="1678" y="1154"/>
                  <a:pt x="1679" y="1151"/>
                  <a:pt x="1680" y="1149"/>
                </a:cubicBezTo>
                <a:cubicBezTo>
                  <a:pt x="1682" y="1147"/>
                  <a:pt x="1683" y="1144"/>
                  <a:pt x="1682" y="1141"/>
                </a:cubicBezTo>
                <a:cubicBezTo>
                  <a:pt x="1682" y="1138"/>
                  <a:pt x="1683" y="1135"/>
                  <a:pt x="1683" y="1133"/>
                </a:cubicBezTo>
                <a:cubicBezTo>
                  <a:pt x="1697" y="1095"/>
                  <a:pt x="1705" y="1056"/>
                  <a:pt x="1709" y="1017"/>
                </a:cubicBezTo>
                <a:cubicBezTo>
                  <a:pt x="1710" y="1014"/>
                  <a:pt x="1710" y="1011"/>
                  <a:pt x="1711" y="1009"/>
                </a:cubicBezTo>
                <a:cubicBezTo>
                  <a:pt x="1715" y="1004"/>
                  <a:pt x="1715" y="998"/>
                  <a:pt x="1713" y="993"/>
                </a:cubicBezTo>
                <a:cubicBezTo>
                  <a:pt x="1714" y="989"/>
                  <a:pt x="1715" y="985"/>
                  <a:pt x="1715" y="981"/>
                </a:cubicBezTo>
                <a:cubicBezTo>
                  <a:pt x="1719" y="977"/>
                  <a:pt x="1719" y="973"/>
                  <a:pt x="1718" y="969"/>
                </a:cubicBezTo>
                <a:cubicBezTo>
                  <a:pt x="1718" y="965"/>
                  <a:pt x="1719" y="961"/>
                  <a:pt x="1719" y="957"/>
                </a:cubicBezTo>
                <a:cubicBezTo>
                  <a:pt x="1725" y="945"/>
                  <a:pt x="1723" y="936"/>
                  <a:pt x="1713" y="928"/>
                </a:cubicBezTo>
                <a:cubicBezTo>
                  <a:pt x="1713" y="927"/>
                  <a:pt x="1712" y="926"/>
                  <a:pt x="1711" y="925"/>
                </a:cubicBezTo>
                <a:cubicBezTo>
                  <a:pt x="1710" y="919"/>
                  <a:pt x="1707" y="915"/>
                  <a:pt x="1701" y="912"/>
                </a:cubicBezTo>
                <a:cubicBezTo>
                  <a:pt x="1698" y="908"/>
                  <a:pt x="1695" y="905"/>
                  <a:pt x="1692" y="901"/>
                </a:cubicBezTo>
                <a:cubicBezTo>
                  <a:pt x="1691" y="897"/>
                  <a:pt x="1689" y="894"/>
                  <a:pt x="1684" y="893"/>
                </a:cubicBezTo>
                <a:cubicBezTo>
                  <a:pt x="1657" y="862"/>
                  <a:pt x="1624" y="838"/>
                  <a:pt x="1589" y="816"/>
                </a:cubicBezTo>
                <a:cubicBezTo>
                  <a:pt x="1587" y="812"/>
                  <a:pt x="1584" y="810"/>
                  <a:pt x="1580" y="811"/>
                </a:cubicBezTo>
                <a:cubicBezTo>
                  <a:pt x="1572" y="807"/>
                  <a:pt x="1565" y="803"/>
                  <a:pt x="1558" y="799"/>
                </a:cubicBezTo>
                <a:cubicBezTo>
                  <a:pt x="1555" y="795"/>
                  <a:pt x="1549" y="792"/>
                  <a:pt x="1545" y="795"/>
                </a:cubicBezTo>
                <a:cubicBezTo>
                  <a:pt x="1539" y="799"/>
                  <a:pt x="1545" y="804"/>
                  <a:pt x="1547" y="808"/>
                </a:cubicBezTo>
                <a:cubicBezTo>
                  <a:pt x="1549" y="812"/>
                  <a:pt x="1552" y="815"/>
                  <a:pt x="1554" y="819"/>
                </a:cubicBezTo>
                <a:cubicBezTo>
                  <a:pt x="1563" y="840"/>
                  <a:pt x="1571" y="860"/>
                  <a:pt x="1579" y="881"/>
                </a:cubicBezTo>
                <a:cubicBezTo>
                  <a:pt x="1577" y="884"/>
                  <a:pt x="1578" y="887"/>
                  <a:pt x="1581" y="889"/>
                </a:cubicBezTo>
                <a:cubicBezTo>
                  <a:pt x="1582" y="891"/>
                  <a:pt x="1583" y="894"/>
                  <a:pt x="1583" y="897"/>
                </a:cubicBezTo>
                <a:cubicBezTo>
                  <a:pt x="1582" y="904"/>
                  <a:pt x="1584" y="911"/>
                  <a:pt x="1589" y="917"/>
                </a:cubicBezTo>
                <a:cubicBezTo>
                  <a:pt x="1590" y="921"/>
                  <a:pt x="1591" y="925"/>
                  <a:pt x="1591" y="929"/>
                </a:cubicBezTo>
                <a:cubicBezTo>
                  <a:pt x="1590" y="932"/>
                  <a:pt x="1591" y="934"/>
                  <a:pt x="1593" y="937"/>
                </a:cubicBezTo>
                <a:close/>
                <a:moveTo>
                  <a:pt x="259" y="1402"/>
                </a:moveTo>
                <a:cubicBezTo>
                  <a:pt x="279" y="1356"/>
                  <a:pt x="293" y="1308"/>
                  <a:pt x="337" y="1272"/>
                </a:cubicBezTo>
                <a:cubicBezTo>
                  <a:pt x="312" y="1273"/>
                  <a:pt x="296" y="1281"/>
                  <a:pt x="280" y="1287"/>
                </a:cubicBezTo>
                <a:cubicBezTo>
                  <a:pt x="273" y="1290"/>
                  <a:pt x="268" y="1294"/>
                  <a:pt x="266" y="1301"/>
                </a:cubicBezTo>
                <a:cubicBezTo>
                  <a:pt x="258" y="1334"/>
                  <a:pt x="257" y="1367"/>
                  <a:pt x="259" y="1402"/>
                </a:cubicBezTo>
                <a:close/>
                <a:moveTo>
                  <a:pt x="469" y="1595"/>
                </a:moveTo>
                <a:cubicBezTo>
                  <a:pt x="468" y="1593"/>
                  <a:pt x="467" y="1591"/>
                  <a:pt x="466" y="1590"/>
                </a:cubicBezTo>
                <a:cubicBezTo>
                  <a:pt x="463" y="1588"/>
                  <a:pt x="423" y="1608"/>
                  <a:pt x="422" y="1611"/>
                </a:cubicBezTo>
                <a:cubicBezTo>
                  <a:pt x="419" y="1629"/>
                  <a:pt x="410" y="1644"/>
                  <a:pt x="400" y="1659"/>
                </a:cubicBezTo>
                <a:cubicBezTo>
                  <a:pt x="397" y="1662"/>
                  <a:pt x="393" y="1667"/>
                  <a:pt x="399" y="1671"/>
                </a:cubicBezTo>
                <a:cubicBezTo>
                  <a:pt x="403" y="1673"/>
                  <a:pt x="406" y="1670"/>
                  <a:pt x="409" y="1667"/>
                </a:cubicBezTo>
                <a:cubicBezTo>
                  <a:pt x="430" y="1647"/>
                  <a:pt x="448" y="1625"/>
                  <a:pt x="466" y="1602"/>
                </a:cubicBezTo>
                <a:cubicBezTo>
                  <a:pt x="467" y="1600"/>
                  <a:pt x="468" y="1597"/>
                  <a:pt x="469" y="1595"/>
                </a:cubicBezTo>
                <a:close/>
                <a:moveTo>
                  <a:pt x="374" y="1690"/>
                </a:moveTo>
                <a:cubicBezTo>
                  <a:pt x="386" y="1687"/>
                  <a:pt x="394" y="1686"/>
                  <a:pt x="396" y="1676"/>
                </a:cubicBezTo>
                <a:cubicBezTo>
                  <a:pt x="396" y="1674"/>
                  <a:pt x="394" y="1671"/>
                  <a:pt x="393" y="1671"/>
                </a:cubicBezTo>
                <a:cubicBezTo>
                  <a:pt x="383" y="1672"/>
                  <a:pt x="379" y="1678"/>
                  <a:pt x="374" y="169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114">
            <a:extLst>
              <a:ext uri="{FF2B5EF4-FFF2-40B4-BE49-F238E27FC236}">
                <a16:creationId xmlns:a16="http://schemas.microsoft.com/office/drawing/2014/main" id="{3D333879-C3B0-4934-A01B-1E68F37265C2}"/>
              </a:ext>
            </a:extLst>
          </p:cNvPr>
          <p:cNvSpPr>
            <a:spLocks noEditPoints="1"/>
          </p:cNvSpPr>
          <p:nvPr/>
        </p:nvSpPr>
        <p:spPr bwMode="auto">
          <a:xfrm>
            <a:off x="5886163" y="4080983"/>
            <a:ext cx="622300" cy="1165225"/>
          </a:xfrm>
          <a:custGeom>
            <a:avLst/>
            <a:gdLst>
              <a:gd name="T0" fmla="*/ 371 w 383"/>
              <a:gd name="T1" fmla="*/ 509 h 715"/>
              <a:gd name="T2" fmla="*/ 322 w 383"/>
              <a:gd name="T3" fmla="*/ 657 h 715"/>
              <a:gd name="T4" fmla="*/ 246 w 383"/>
              <a:gd name="T5" fmla="*/ 679 h 715"/>
              <a:gd name="T6" fmla="*/ 202 w 383"/>
              <a:gd name="T7" fmla="*/ 691 h 715"/>
              <a:gd name="T8" fmla="*/ 78 w 383"/>
              <a:gd name="T9" fmla="*/ 705 h 715"/>
              <a:gd name="T10" fmla="*/ 62 w 383"/>
              <a:gd name="T11" fmla="*/ 642 h 715"/>
              <a:gd name="T12" fmla="*/ 45 w 383"/>
              <a:gd name="T13" fmla="*/ 517 h 715"/>
              <a:gd name="T14" fmla="*/ 40 w 383"/>
              <a:gd name="T15" fmla="*/ 477 h 715"/>
              <a:gd name="T16" fmla="*/ 33 w 383"/>
              <a:gd name="T17" fmla="*/ 421 h 715"/>
              <a:gd name="T18" fmla="*/ 6 w 383"/>
              <a:gd name="T19" fmla="*/ 189 h 715"/>
              <a:gd name="T20" fmla="*/ 2 w 383"/>
              <a:gd name="T21" fmla="*/ 153 h 715"/>
              <a:gd name="T22" fmla="*/ 0 w 383"/>
              <a:gd name="T23" fmla="*/ 132 h 715"/>
              <a:gd name="T24" fmla="*/ 27 w 383"/>
              <a:gd name="T25" fmla="*/ 70 h 715"/>
              <a:gd name="T26" fmla="*/ 154 w 383"/>
              <a:gd name="T27" fmla="*/ 33 h 715"/>
              <a:gd name="T28" fmla="*/ 244 w 383"/>
              <a:gd name="T29" fmla="*/ 11 h 715"/>
              <a:gd name="T30" fmla="*/ 316 w 383"/>
              <a:gd name="T31" fmla="*/ 45 h 715"/>
              <a:gd name="T32" fmla="*/ 320 w 383"/>
              <a:gd name="T33" fmla="*/ 77 h 715"/>
              <a:gd name="T34" fmla="*/ 324 w 383"/>
              <a:gd name="T35" fmla="*/ 113 h 715"/>
              <a:gd name="T36" fmla="*/ 328 w 383"/>
              <a:gd name="T37" fmla="*/ 141 h 715"/>
              <a:gd name="T38" fmla="*/ 332 w 383"/>
              <a:gd name="T39" fmla="*/ 169 h 715"/>
              <a:gd name="T40" fmla="*/ 335 w 383"/>
              <a:gd name="T41" fmla="*/ 205 h 715"/>
              <a:gd name="T42" fmla="*/ 340 w 383"/>
              <a:gd name="T43" fmla="*/ 241 h 715"/>
              <a:gd name="T44" fmla="*/ 343 w 383"/>
              <a:gd name="T45" fmla="*/ 269 h 715"/>
              <a:gd name="T46" fmla="*/ 347 w 383"/>
              <a:gd name="T47" fmla="*/ 301 h 715"/>
              <a:gd name="T48" fmla="*/ 351 w 383"/>
              <a:gd name="T49" fmla="*/ 337 h 715"/>
              <a:gd name="T50" fmla="*/ 355 w 383"/>
              <a:gd name="T51" fmla="*/ 365 h 715"/>
              <a:gd name="T52" fmla="*/ 359 w 383"/>
              <a:gd name="T53" fmla="*/ 405 h 715"/>
              <a:gd name="T54" fmla="*/ 364 w 383"/>
              <a:gd name="T55" fmla="*/ 441 h 715"/>
              <a:gd name="T56" fmla="*/ 367 w 383"/>
              <a:gd name="T57" fmla="*/ 481 h 715"/>
              <a:gd name="T58" fmla="*/ 281 w 383"/>
              <a:gd name="T59" fmla="*/ 568 h 715"/>
              <a:gd name="T60" fmla="*/ 249 w 383"/>
              <a:gd name="T61" fmla="*/ 309 h 715"/>
              <a:gd name="T62" fmla="*/ 212 w 383"/>
              <a:gd name="T63" fmla="*/ 105 h 715"/>
              <a:gd name="T64" fmla="*/ 99 w 383"/>
              <a:gd name="T65" fmla="*/ 150 h 715"/>
              <a:gd name="T66" fmla="*/ 152 w 383"/>
              <a:gd name="T67" fmla="*/ 596 h 715"/>
              <a:gd name="T68" fmla="*/ 270 w 383"/>
              <a:gd name="T69" fmla="*/ 584 h 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83" h="715">
                <a:moveTo>
                  <a:pt x="370" y="501"/>
                </a:moveTo>
                <a:cubicBezTo>
                  <a:pt x="371" y="503"/>
                  <a:pt x="371" y="506"/>
                  <a:pt x="371" y="509"/>
                </a:cubicBezTo>
                <a:cubicBezTo>
                  <a:pt x="369" y="530"/>
                  <a:pt x="374" y="551"/>
                  <a:pt x="377" y="572"/>
                </a:cubicBezTo>
                <a:cubicBezTo>
                  <a:pt x="383" y="620"/>
                  <a:pt x="368" y="643"/>
                  <a:pt x="322" y="657"/>
                </a:cubicBezTo>
                <a:cubicBezTo>
                  <a:pt x="300" y="663"/>
                  <a:pt x="275" y="666"/>
                  <a:pt x="254" y="677"/>
                </a:cubicBezTo>
                <a:cubicBezTo>
                  <a:pt x="252" y="678"/>
                  <a:pt x="249" y="678"/>
                  <a:pt x="246" y="679"/>
                </a:cubicBezTo>
                <a:cubicBezTo>
                  <a:pt x="234" y="679"/>
                  <a:pt x="221" y="682"/>
                  <a:pt x="210" y="689"/>
                </a:cubicBezTo>
                <a:cubicBezTo>
                  <a:pt x="208" y="690"/>
                  <a:pt x="205" y="690"/>
                  <a:pt x="202" y="691"/>
                </a:cubicBezTo>
                <a:cubicBezTo>
                  <a:pt x="179" y="693"/>
                  <a:pt x="156" y="701"/>
                  <a:pt x="134" y="708"/>
                </a:cubicBezTo>
                <a:cubicBezTo>
                  <a:pt x="115" y="713"/>
                  <a:pt x="96" y="715"/>
                  <a:pt x="78" y="705"/>
                </a:cubicBezTo>
                <a:cubicBezTo>
                  <a:pt x="78" y="705"/>
                  <a:pt x="78" y="705"/>
                  <a:pt x="78" y="705"/>
                </a:cubicBezTo>
                <a:cubicBezTo>
                  <a:pt x="66" y="686"/>
                  <a:pt x="64" y="664"/>
                  <a:pt x="62" y="642"/>
                </a:cubicBezTo>
                <a:cubicBezTo>
                  <a:pt x="57" y="605"/>
                  <a:pt x="56" y="566"/>
                  <a:pt x="46" y="529"/>
                </a:cubicBezTo>
                <a:cubicBezTo>
                  <a:pt x="45" y="525"/>
                  <a:pt x="45" y="521"/>
                  <a:pt x="45" y="517"/>
                </a:cubicBezTo>
                <a:cubicBezTo>
                  <a:pt x="47" y="506"/>
                  <a:pt x="45" y="495"/>
                  <a:pt x="41" y="485"/>
                </a:cubicBezTo>
                <a:cubicBezTo>
                  <a:pt x="41" y="482"/>
                  <a:pt x="40" y="480"/>
                  <a:pt x="40" y="477"/>
                </a:cubicBezTo>
                <a:cubicBezTo>
                  <a:pt x="42" y="461"/>
                  <a:pt x="39" y="445"/>
                  <a:pt x="34" y="429"/>
                </a:cubicBezTo>
                <a:cubicBezTo>
                  <a:pt x="33" y="427"/>
                  <a:pt x="33" y="424"/>
                  <a:pt x="33" y="421"/>
                </a:cubicBezTo>
                <a:cubicBezTo>
                  <a:pt x="33" y="378"/>
                  <a:pt x="25" y="336"/>
                  <a:pt x="20" y="293"/>
                </a:cubicBezTo>
                <a:cubicBezTo>
                  <a:pt x="16" y="258"/>
                  <a:pt x="14" y="223"/>
                  <a:pt x="6" y="189"/>
                </a:cubicBezTo>
                <a:cubicBezTo>
                  <a:pt x="5" y="183"/>
                  <a:pt x="4" y="176"/>
                  <a:pt x="4" y="169"/>
                </a:cubicBezTo>
                <a:cubicBezTo>
                  <a:pt x="6" y="164"/>
                  <a:pt x="6" y="158"/>
                  <a:pt x="2" y="153"/>
                </a:cubicBezTo>
                <a:cubicBezTo>
                  <a:pt x="1" y="149"/>
                  <a:pt x="1" y="145"/>
                  <a:pt x="0" y="141"/>
                </a:cubicBezTo>
                <a:cubicBezTo>
                  <a:pt x="0" y="138"/>
                  <a:pt x="0" y="135"/>
                  <a:pt x="0" y="132"/>
                </a:cubicBezTo>
                <a:cubicBezTo>
                  <a:pt x="0" y="127"/>
                  <a:pt x="0" y="122"/>
                  <a:pt x="0" y="117"/>
                </a:cubicBezTo>
                <a:cubicBezTo>
                  <a:pt x="6" y="100"/>
                  <a:pt x="11" y="82"/>
                  <a:pt x="27" y="70"/>
                </a:cubicBezTo>
                <a:cubicBezTo>
                  <a:pt x="28" y="70"/>
                  <a:pt x="29" y="70"/>
                  <a:pt x="30" y="69"/>
                </a:cubicBezTo>
                <a:cubicBezTo>
                  <a:pt x="71" y="56"/>
                  <a:pt x="113" y="48"/>
                  <a:pt x="154" y="33"/>
                </a:cubicBezTo>
                <a:cubicBezTo>
                  <a:pt x="156" y="32"/>
                  <a:pt x="159" y="32"/>
                  <a:pt x="162" y="31"/>
                </a:cubicBezTo>
                <a:cubicBezTo>
                  <a:pt x="189" y="24"/>
                  <a:pt x="217" y="18"/>
                  <a:pt x="244" y="11"/>
                </a:cubicBezTo>
                <a:cubicBezTo>
                  <a:pt x="286" y="0"/>
                  <a:pt x="292" y="2"/>
                  <a:pt x="314" y="37"/>
                </a:cubicBezTo>
                <a:cubicBezTo>
                  <a:pt x="315" y="39"/>
                  <a:pt x="315" y="42"/>
                  <a:pt x="316" y="45"/>
                </a:cubicBezTo>
                <a:cubicBezTo>
                  <a:pt x="314" y="50"/>
                  <a:pt x="314" y="56"/>
                  <a:pt x="318" y="61"/>
                </a:cubicBezTo>
                <a:cubicBezTo>
                  <a:pt x="319" y="66"/>
                  <a:pt x="319" y="71"/>
                  <a:pt x="320" y="77"/>
                </a:cubicBezTo>
                <a:cubicBezTo>
                  <a:pt x="318" y="82"/>
                  <a:pt x="318" y="88"/>
                  <a:pt x="322" y="93"/>
                </a:cubicBezTo>
                <a:cubicBezTo>
                  <a:pt x="323" y="99"/>
                  <a:pt x="323" y="106"/>
                  <a:pt x="324" y="113"/>
                </a:cubicBezTo>
                <a:cubicBezTo>
                  <a:pt x="322" y="118"/>
                  <a:pt x="322" y="124"/>
                  <a:pt x="326" y="129"/>
                </a:cubicBezTo>
                <a:cubicBezTo>
                  <a:pt x="327" y="133"/>
                  <a:pt x="327" y="137"/>
                  <a:pt x="328" y="141"/>
                </a:cubicBezTo>
                <a:cubicBezTo>
                  <a:pt x="326" y="146"/>
                  <a:pt x="326" y="152"/>
                  <a:pt x="330" y="157"/>
                </a:cubicBezTo>
                <a:cubicBezTo>
                  <a:pt x="331" y="161"/>
                  <a:pt x="331" y="165"/>
                  <a:pt x="332" y="169"/>
                </a:cubicBezTo>
                <a:cubicBezTo>
                  <a:pt x="330" y="177"/>
                  <a:pt x="329" y="185"/>
                  <a:pt x="334" y="193"/>
                </a:cubicBezTo>
                <a:cubicBezTo>
                  <a:pt x="335" y="197"/>
                  <a:pt x="335" y="201"/>
                  <a:pt x="335" y="205"/>
                </a:cubicBezTo>
                <a:cubicBezTo>
                  <a:pt x="334" y="212"/>
                  <a:pt x="333" y="219"/>
                  <a:pt x="338" y="225"/>
                </a:cubicBezTo>
                <a:cubicBezTo>
                  <a:pt x="339" y="230"/>
                  <a:pt x="339" y="235"/>
                  <a:pt x="340" y="241"/>
                </a:cubicBezTo>
                <a:cubicBezTo>
                  <a:pt x="338" y="248"/>
                  <a:pt x="338" y="255"/>
                  <a:pt x="342" y="261"/>
                </a:cubicBezTo>
                <a:cubicBezTo>
                  <a:pt x="343" y="264"/>
                  <a:pt x="343" y="266"/>
                  <a:pt x="343" y="269"/>
                </a:cubicBezTo>
                <a:cubicBezTo>
                  <a:pt x="342" y="277"/>
                  <a:pt x="341" y="285"/>
                  <a:pt x="346" y="293"/>
                </a:cubicBezTo>
                <a:cubicBezTo>
                  <a:pt x="347" y="295"/>
                  <a:pt x="347" y="298"/>
                  <a:pt x="347" y="301"/>
                </a:cubicBezTo>
                <a:cubicBezTo>
                  <a:pt x="346" y="310"/>
                  <a:pt x="345" y="320"/>
                  <a:pt x="351" y="329"/>
                </a:cubicBezTo>
                <a:cubicBezTo>
                  <a:pt x="351" y="331"/>
                  <a:pt x="351" y="334"/>
                  <a:pt x="351" y="337"/>
                </a:cubicBezTo>
                <a:cubicBezTo>
                  <a:pt x="350" y="344"/>
                  <a:pt x="349" y="351"/>
                  <a:pt x="354" y="357"/>
                </a:cubicBezTo>
                <a:cubicBezTo>
                  <a:pt x="354" y="360"/>
                  <a:pt x="355" y="362"/>
                  <a:pt x="355" y="365"/>
                </a:cubicBezTo>
                <a:cubicBezTo>
                  <a:pt x="354" y="376"/>
                  <a:pt x="352" y="387"/>
                  <a:pt x="359" y="397"/>
                </a:cubicBezTo>
                <a:cubicBezTo>
                  <a:pt x="359" y="399"/>
                  <a:pt x="359" y="402"/>
                  <a:pt x="359" y="405"/>
                </a:cubicBezTo>
                <a:cubicBezTo>
                  <a:pt x="358" y="413"/>
                  <a:pt x="357" y="421"/>
                  <a:pt x="363" y="429"/>
                </a:cubicBezTo>
                <a:cubicBezTo>
                  <a:pt x="363" y="433"/>
                  <a:pt x="363" y="437"/>
                  <a:pt x="364" y="441"/>
                </a:cubicBezTo>
                <a:cubicBezTo>
                  <a:pt x="362" y="450"/>
                  <a:pt x="361" y="460"/>
                  <a:pt x="366" y="469"/>
                </a:cubicBezTo>
                <a:cubicBezTo>
                  <a:pt x="367" y="473"/>
                  <a:pt x="367" y="477"/>
                  <a:pt x="367" y="481"/>
                </a:cubicBezTo>
                <a:cubicBezTo>
                  <a:pt x="366" y="488"/>
                  <a:pt x="365" y="495"/>
                  <a:pt x="370" y="501"/>
                </a:cubicBezTo>
                <a:close/>
                <a:moveTo>
                  <a:pt x="281" y="568"/>
                </a:moveTo>
                <a:cubicBezTo>
                  <a:pt x="281" y="568"/>
                  <a:pt x="280" y="566"/>
                  <a:pt x="280" y="563"/>
                </a:cubicBezTo>
                <a:cubicBezTo>
                  <a:pt x="270" y="479"/>
                  <a:pt x="260" y="394"/>
                  <a:pt x="249" y="309"/>
                </a:cubicBezTo>
                <a:cubicBezTo>
                  <a:pt x="242" y="246"/>
                  <a:pt x="234" y="183"/>
                  <a:pt x="227" y="119"/>
                </a:cubicBezTo>
                <a:cubicBezTo>
                  <a:pt x="226" y="110"/>
                  <a:pt x="226" y="101"/>
                  <a:pt x="212" y="105"/>
                </a:cubicBezTo>
                <a:cubicBezTo>
                  <a:pt x="179" y="114"/>
                  <a:pt x="145" y="123"/>
                  <a:pt x="112" y="132"/>
                </a:cubicBezTo>
                <a:cubicBezTo>
                  <a:pt x="101" y="134"/>
                  <a:pt x="98" y="140"/>
                  <a:pt x="99" y="150"/>
                </a:cubicBezTo>
                <a:cubicBezTo>
                  <a:pt x="102" y="168"/>
                  <a:pt x="104" y="186"/>
                  <a:pt x="106" y="204"/>
                </a:cubicBezTo>
                <a:cubicBezTo>
                  <a:pt x="122" y="335"/>
                  <a:pt x="137" y="466"/>
                  <a:pt x="152" y="596"/>
                </a:cubicBezTo>
                <a:cubicBezTo>
                  <a:pt x="154" y="612"/>
                  <a:pt x="159" y="615"/>
                  <a:pt x="173" y="611"/>
                </a:cubicBezTo>
                <a:cubicBezTo>
                  <a:pt x="205" y="602"/>
                  <a:pt x="237" y="593"/>
                  <a:pt x="270" y="584"/>
                </a:cubicBezTo>
                <a:cubicBezTo>
                  <a:pt x="276" y="582"/>
                  <a:pt x="282" y="580"/>
                  <a:pt x="281" y="568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Freeform 115">
            <a:extLst>
              <a:ext uri="{FF2B5EF4-FFF2-40B4-BE49-F238E27FC236}">
                <a16:creationId xmlns:a16="http://schemas.microsoft.com/office/drawing/2014/main" id="{916E6374-A594-4D34-9B4B-916AC0B82F83}"/>
              </a:ext>
            </a:extLst>
          </p:cNvPr>
          <p:cNvSpPr>
            <a:spLocks/>
          </p:cNvSpPr>
          <p:nvPr/>
        </p:nvSpPr>
        <p:spPr bwMode="auto">
          <a:xfrm>
            <a:off x="6454488" y="3931758"/>
            <a:ext cx="601663" cy="1165225"/>
          </a:xfrm>
          <a:custGeom>
            <a:avLst/>
            <a:gdLst>
              <a:gd name="T0" fmla="*/ 368 w 370"/>
              <a:gd name="T1" fmla="*/ 576 h 715"/>
              <a:gd name="T2" fmla="*/ 324 w 370"/>
              <a:gd name="T3" fmla="*/ 652 h 715"/>
              <a:gd name="T4" fmla="*/ 129 w 370"/>
              <a:gd name="T5" fmla="*/ 705 h 715"/>
              <a:gd name="T6" fmla="*/ 68 w 370"/>
              <a:gd name="T7" fmla="*/ 664 h 715"/>
              <a:gd name="T8" fmla="*/ 48 w 370"/>
              <a:gd name="T9" fmla="*/ 505 h 715"/>
              <a:gd name="T10" fmla="*/ 62 w 370"/>
              <a:gd name="T11" fmla="*/ 496 h 715"/>
              <a:gd name="T12" fmla="*/ 132 w 370"/>
              <a:gd name="T13" fmla="*/ 535 h 715"/>
              <a:gd name="T14" fmla="*/ 153 w 370"/>
              <a:gd name="T15" fmla="*/ 570 h 715"/>
              <a:gd name="T16" fmla="*/ 198 w 370"/>
              <a:gd name="T17" fmla="*/ 602 h 715"/>
              <a:gd name="T18" fmla="*/ 254 w 370"/>
              <a:gd name="T19" fmla="*/ 586 h 715"/>
              <a:gd name="T20" fmla="*/ 269 w 370"/>
              <a:gd name="T21" fmla="*/ 564 h 715"/>
              <a:gd name="T22" fmla="*/ 259 w 370"/>
              <a:gd name="T23" fmla="*/ 475 h 715"/>
              <a:gd name="T24" fmla="*/ 239 w 370"/>
              <a:gd name="T25" fmla="*/ 443 h 715"/>
              <a:gd name="T26" fmla="*/ 64 w 370"/>
              <a:gd name="T27" fmla="*/ 334 h 715"/>
              <a:gd name="T28" fmla="*/ 19 w 370"/>
              <a:gd name="T29" fmla="*/ 264 h 715"/>
              <a:gd name="T30" fmla="*/ 5 w 370"/>
              <a:gd name="T31" fmla="*/ 133 h 715"/>
              <a:gd name="T32" fmla="*/ 55 w 370"/>
              <a:gd name="T33" fmla="*/ 56 h 715"/>
              <a:gd name="T34" fmla="*/ 227 w 370"/>
              <a:gd name="T35" fmla="*/ 10 h 715"/>
              <a:gd name="T36" fmla="*/ 291 w 370"/>
              <a:gd name="T37" fmla="*/ 54 h 715"/>
              <a:gd name="T38" fmla="*/ 308 w 370"/>
              <a:gd name="T39" fmla="*/ 203 h 715"/>
              <a:gd name="T40" fmla="*/ 307 w 370"/>
              <a:gd name="T41" fmla="*/ 214 h 715"/>
              <a:gd name="T42" fmla="*/ 294 w 370"/>
              <a:gd name="T43" fmla="*/ 211 h 715"/>
              <a:gd name="T44" fmla="*/ 229 w 370"/>
              <a:gd name="T45" fmla="*/ 172 h 715"/>
              <a:gd name="T46" fmla="*/ 203 w 370"/>
              <a:gd name="T47" fmla="*/ 130 h 715"/>
              <a:gd name="T48" fmla="*/ 174 w 370"/>
              <a:gd name="T49" fmla="*/ 110 h 715"/>
              <a:gd name="T50" fmla="*/ 116 w 370"/>
              <a:gd name="T51" fmla="*/ 125 h 715"/>
              <a:gd name="T52" fmla="*/ 103 w 370"/>
              <a:gd name="T53" fmla="*/ 144 h 715"/>
              <a:gd name="T54" fmla="*/ 112 w 370"/>
              <a:gd name="T55" fmla="*/ 229 h 715"/>
              <a:gd name="T56" fmla="*/ 129 w 370"/>
              <a:gd name="T57" fmla="*/ 254 h 715"/>
              <a:gd name="T58" fmla="*/ 311 w 370"/>
              <a:gd name="T59" fmla="*/ 370 h 715"/>
              <a:gd name="T60" fmla="*/ 351 w 370"/>
              <a:gd name="T61" fmla="*/ 432 h 715"/>
              <a:gd name="T62" fmla="*/ 368 w 370"/>
              <a:gd name="T63" fmla="*/ 576 h 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70" h="715">
                <a:moveTo>
                  <a:pt x="368" y="576"/>
                </a:moveTo>
                <a:cubicBezTo>
                  <a:pt x="370" y="621"/>
                  <a:pt x="357" y="643"/>
                  <a:pt x="324" y="652"/>
                </a:cubicBezTo>
                <a:cubicBezTo>
                  <a:pt x="259" y="670"/>
                  <a:pt x="195" y="688"/>
                  <a:pt x="129" y="705"/>
                </a:cubicBezTo>
                <a:cubicBezTo>
                  <a:pt x="92" y="715"/>
                  <a:pt x="73" y="702"/>
                  <a:pt x="68" y="664"/>
                </a:cubicBezTo>
                <a:cubicBezTo>
                  <a:pt x="60" y="611"/>
                  <a:pt x="55" y="558"/>
                  <a:pt x="48" y="505"/>
                </a:cubicBezTo>
                <a:cubicBezTo>
                  <a:pt x="46" y="491"/>
                  <a:pt x="52" y="490"/>
                  <a:pt x="62" y="496"/>
                </a:cubicBezTo>
                <a:cubicBezTo>
                  <a:pt x="85" y="510"/>
                  <a:pt x="108" y="523"/>
                  <a:pt x="132" y="535"/>
                </a:cubicBezTo>
                <a:cubicBezTo>
                  <a:pt x="148" y="543"/>
                  <a:pt x="152" y="554"/>
                  <a:pt x="153" y="570"/>
                </a:cubicBezTo>
                <a:cubicBezTo>
                  <a:pt x="157" y="613"/>
                  <a:pt x="157" y="613"/>
                  <a:pt x="198" y="602"/>
                </a:cubicBezTo>
                <a:cubicBezTo>
                  <a:pt x="217" y="596"/>
                  <a:pt x="235" y="591"/>
                  <a:pt x="254" y="586"/>
                </a:cubicBezTo>
                <a:cubicBezTo>
                  <a:pt x="266" y="583"/>
                  <a:pt x="271" y="578"/>
                  <a:pt x="269" y="564"/>
                </a:cubicBezTo>
                <a:cubicBezTo>
                  <a:pt x="265" y="534"/>
                  <a:pt x="261" y="505"/>
                  <a:pt x="259" y="475"/>
                </a:cubicBezTo>
                <a:cubicBezTo>
                  <a:pt x="258" y="460"/>
                  <a:pt x="252" y="451"/>
                  <a:pt x="239" y="443"/>
                </a:cubicBezTo>
                <a:cubicBezTo>
                  <a:pt x="180" y="407"/>
                  <a:pt x="123" y="369"/>
                  <a:pt x="64" y="334"/>
                </a:cubicBezTo>
                <a:cubicBezTo>
                  <a:pt x="37" y="317"/>
                  <a:pt x="22" y="296"/>
                  <a:pt x="19" y="264"/>
                </a:cubicBezTo>
                <a:cubicBezTo>
                  <a:pt x="16" y="220"/>
                  <a:pt x="10" y="176"/>
                  <a:pt x="5" y="133"/>
                </a:cubicBezTo>
                <a:cubicBezTo>
                  <a:pt x="0" y="92"/>
                  <a:pt x="16" y="67"/>
                  <a:pt x="55" y="56"/>
                </a:cubicBezTo>
                <a:cubicBezTo>
                  <a:pt x="112" y="40"/>
                  <a:pt x="170" y="25"/>
                  <a:pt x="227" y="10"/>
                </a:cubicBezTo>
                <a:cubicBezTo>
                  <a:pt x="266" y="0"/>
                  <a:pt x="286" y="14"/>
                  <a:pt x="291" y="54"/>
                </a:cubicBezTo>
                <a:cubicBezTo>
                  <a:pt x="298" y="103"/>
                  <a:pt x="303" y="153"/>
                  <a:pt x="308" y="203"/>
                </a:cubicBezTo>
                <a:cubicBezTo>
                  <a:pt x="309" y="207"/>
                  <a:pt x="309" y="212"/>
                  <a:pt x="307" y="214"/>
                </a:cubicBezTo>
                <a:cubicBezTo>
                  <a:pt x="302" y="218"/>
                  <a:pt x="298" y="213"/>
                  <a:pt x="294" y="211"/>
                </a:cubicBezTo>
                <a:cubicBezTo>
                  <a:pt x="273" y="198"/>
                  <a:pt x="252" y="184"/>
                  <a:pt x="229" y="172"/>
                </a:cubicBezTo>
                <a:cubicBezTo>
                  <a:pt x="212" y="162"/>
                  <a:pt x="203" y="151"/>
                  <a:pt x="203" y="130"/>
                </a:cubicBezTo>
                <a:cubicBezTo>
                  <a:pt x="202" y="103"/>
                  <a:pt x="200" y="103"/>
                  <a:pt x="174" y="110"/>
                </a:cubicBezTo>
                <a:cubicBezTo>
                  <a:pt x="155" y="115"/>
                  <a:pt x="136" y="121"/>
                  <a:pt x="116" y="125"/>
                </a:cubicBezTo>
                <a:cubicBezTo>
                  <a:pt x="105" y="127"/>
                  <a:pt x="101" y="132"/>
                  <a:pt x="103" y="144"/>
                </a:cubicBezTo>
                <a:cubicBezTo>
                  <a:pt x="107" y="172"/>
                  <a:pt x="110" y="201"/>
                  <a:pt x="112" y="229"/>
                </a:cubicBezTo>
                <a:cubicBezTo>
                  <a:pt x="113" y="241"/>
                  <a:pt x="118" y="248"/>
                  <a:pt x="129" y="254"/>
                </a:cubicBezTo>
                <a:cubicBezTo>
                  <a:pt x="190" y="293"/>
                  <a:pt x="250" y="332"/>
                  <a:pt x="311" y="370"/>
                </a:cubicBezTo>
                <a:cubicBezTo>
                  <a:pt x="335" y="384"/>
                  <a:pt x="348" y="404"/>
                  <a:pt x="351" y="432"/>
                </a:cubicBezTo>
                <a:cubicBezTo>
                  <a:pt x="356" y="483"/>
                  <a:pt x="363" y="534"/>
                  <a:pt x="368" y="576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116">
            <a:extLst>
              <a:ext uri="{FF2B5EF4-FFF2-40B4-BE49-F238E27FC236}">
                <a16:creationId xmlns:a16="http://schemas.microsoft.com/office/drawing/2014/main" id="{C7564E59-AC7D-4D33-A573-2485A4E10406}"/>
              </a:ext>
            </a:extLst>
          </p:cNvPr>
          <p:cNvSpPr>
            <a:spLocks/>
          </p:cNvSpPr>
          <p:nvPr/>
        </p:nvSpPr>
        <p:spPr bwMode="auto">
          <a:xfrm>
            <a:off x="5306726" y="4212745"/>
            <a:ext cx="544513" cy="1166813"/>
          </a:xfrm>
          <a:custGeom>
            <a:avLst/>
            <a:gdLst>
              <a:gd name="T0" fmla="*/ 228 w 335"/>
              <a:gd name="T1" fmla="*/ 364 h 716"/>
              <a:gd name="T2" fmla="*/ 229 w 335"/>
              <a:gd name="T3" fmla="*/ 332 h 716"/>
              <a:gd name="T4" fmla="*/ 232 w 335"/>
              <a:gd name="T5" fmla="*/ 240 h 716"/>
              <a:gd name="T6" fmla="*/ 234 w 335"/>
              <a:gd name="T7" fmla="*/ 192 h 716"/>
              <a:gd name="T8" fmla="*/ 236 w 335"/>
              <a:gd name="T9" fmla="*/ 124 h 716"/>
              <a:gd name="T10" fmla="*/ 238 w 335"/>
              <a:gd name="T11" fmla="*/ 36 h 716"/>
              <a:gd name="T12" fmla="*/ 241 w 335"/>
              <a:gd name="T13" fmla="*/ 28 h 716"/>
              <a:gd name="T14" fmla="*/ 319 w 335"/>
              <a:gd name="T15" fmla="*/ 5 h 716"/>
              <a:gd name="T16" fmla="*/ 331 w 335"/>
              <a:gd name="T17" fmla="*/ 20 h 716"/>
              <a:gd name="T18" fmla="*/ 321 w 335"/>
              <a:gd name="T19" fmla="*/ 179 h 716"/>
              <a:gd name="T20" fmla="*/ 294 w 335"/>
              <a:gd name="T21" fmla="*/ 618 h 716"/>
              <a:gd name="T22" fmla="*/ 293 w 335"/>
              <a:gd name="T23" fmla="*/ 632 h 716"/>
              <a:gd name="T24" fmla="*/ 236 w 335"/>
              <a:gd name="T25" fmla="*/ 697 h 716"/>
              <a:gd name="T26" fmla="*/ 182 w 335"/>
              <a:gd name="T27" fmla="*/ 667 h 716"/>
              <a:gd name="T28" fmla="*/ 19 w 335"/>
              <a:gd name="T29" fmla="*/ 151 h 716"/>
              <a:gd name="T30" fmla="*/ 4 w 335"/>
              <a:gd name="T31" fmla="*/ 105 h 716"/>
              <a:gd name="T32" fmla="*/ 15 w 335"/>
              <a:gd name="T33" fmla="*/ 87 h 716"/>
              <a:gd name="T34" fmla="*/ 82 w 335"/>
              <a:gd name="T35" fmla="*/ 69 h 716"/>
              <a:gd name="T36" fmla="*/ 98 w 335"/>
              <a:gd name="T37" fmla="*/ 80 h 716"/>
              <a:gd name="T38" fmla="*/ 127 w 335"/>
              <a:gd name="T39" fmla="*/ 184 h 716"/>
              <a:gd name="T40" fmla="*/ 130 w 335"/>
              <a:gd name="T41" fmla="*/ 192 h 716"/>
              <a:gd name="T42" fmla="*/ 132 w 335"/>
              <a:gd name="T43" fmla="*/ 200 h 716"/>
              <a:gd name="T44" fmla="*/ 134 w 335"/>
              <a:gd name="T45" fmla="*/ 208 h 716"/>
              <a:gd name="T46" fmla="*/ 136 w 335"/>
              <a:gd name="T47" fmla="*/ 215 h 716"/>
              <a:gd name="T48" fmla="*/ 158 w 335"/>
              <a:gd name="T49" fmla="*/ 296 h 716"/>
              <a:gd name="T50" fmla="*/ 160 w 335"/>
              <a:gd name="T51" fmla="*/ 304 h 716"/>
              <a:gd name="T52" fmla="*/ 162 w 335"/>
              <a:gd name="T53" fmla="*/ 312 h 716"/>
              <a:gd name="T54" fmla="*/ 164 w 335"/>
              <a:gd name="T55" fmla="*/ 320 h 716"/>
              <a:gd name="T56" fmla="*/ 198 w 335"/>
              <a:gd name="T57" fmla="*/ 440 h 716"/>
              <a:gd name="T58" fmla="*/ 200 w 335"/>
              <a:gd name="T59" fmla="*/ 452 h 716"/>
              <a:gd name="T60" fmla="*/ 206 w 335"/>
              <a:gd name="T61" fmla="*/ 472 h 716"/>
              <a:gd name="T62" fmla="*/ 208 w 335"/>
              <a:gd name="T63" fmla="*/ 480 h 716"/>
              <a:gd name="T64" fmla="*/ 223 w 335"/>
              <a:gd name="T65" fmla="*/ 532 h 716"/>
              <a:gd name="T66" fmla="*/ 225 w 335"/>
              <a:gd name="T67" fmla="*/ 496 h 716"/>
              <a:gd name="T68" fmla="*/ 226 w 335"/>
              <a:gd name="T69" fmla="*/ 480 h 716"/>
              <a:gd name="T70" fmla="*/ 228 w 335"/>
              <a:gd name="T71" fmla="*/ 364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35" h="716">
                <a:moveTo>
                  <a:pt x="228" y="364"/>
                </a:moveTo>
                <a:cubicBezTo>
                  <a:pt x="229" y="353"/>
                  <a:pt x="229" y="343"/>
                  <a:pt x="229" y="332"/>
                </a:cubicBezTo>
                <a:cubicBezTo>
                  <a:pt x="234" y="301"/>
                  <a:pt x="235" y="271"/>
                  <a:pt x="232" y="240"/>
                </a:cubicBezTo>
                <a:cubicBezTo>
                  <a:pt x="233" y="224"/>
                  <a:pt x="233" y="208"/>
                  <a:pt x="234" y="192"/>
                </a:cubicBezTo>
                <a:cubicBezTo>
                  <a:pt x="239" y="169"/>
                  <a:pt x="238" y="146"/>
                  <a:pt x="236" y="124"/>
                </a:cubicBezTo>
                <a:cubicBezTo>
                  <a:pt x="237" y="94"/>
                  <a:pt x="237" y="65"/>
                  <a:pt x="238" y="36"/>
                </a:cubicBezTo>
                <a:cubicBezTo>
                  <a:pt x="241" y="34"/>
                  <a:pt x="241" y="31"/>
                  <a:pt x="241" y="28"/>
                </a:cubicBezTo>
                <a:cubicBezTo>
                  <a:pt x="266" y="17"/>
                  <a:pt x="293" y="13"/>
                  <a:pt x="319" y="5"/>
                </a:cubicBezTo>
                <a:cubicBezTo>
                  <a:pt x="335" y="0"/>
                  <a:pt x="332" y="12"/>
                  <a:pt x="331" y="20"/>
                </a:cubicBezTo>
                <a:cubicBezTo>
                  <a:pt x="328" y="73"/>
                  <a:pt x="324" y="126"/>
                  <a:pt x="321" y="179"/>
                </a:cubicBezTo>
                <a:cubicBezTo>
                  <a:pt x="312" y="326"/>
                  <a:pt x="303" y="472"/>
                  <a:pt x="294" y="618"/>
                </a:cubicBezTo>
                <a:cubicBezTo>
                  <a:pt x="294" y="623"/>
                  <a:pt x="293" y="627"/>
                  <a:pt x="293" y="632"/>
                </a:cubicBezTo>
                <a:cubicBezTo>
                  <a:pt x="288" y="685"/>
                  <a:pt x="288" y="685"/>
                  <a:pt x="236" y="697"/>
                </a:cubicBezTo>
                <a:cubicBezTo>
                  <a:pt x="190" y="707"/>
                  <a:pt x="198" y="716"/>
                  <a:pt x="182" y="667"/>
                </a:cubicBezTo>
                <a:cubicBezTo>
                  <a:pt x="127" y="495"/>
                  <a:pt x="73" y="323"/>
                  <a:pt x="19" y="151"/>
                </a:cubicBezTo>
                <a:cubicBezTo>
                  <a:pt x="14" y="136"/>
                  <a:pt x="10" y="120"/>
                  <a:pt x="4" y="105"/>
                </a:cubicBezTo>
                <a:cubicBezTo>
                  <a:pt x="0" y="94"/>
                  <a:pt x="4" y="90"/>
                  <a:pt x="15" y="87"/>
                </a:cubicBezTo>
                <a:cubicBezTo>
                  <a:pt x="37" y="82"/>
                  <a:pt x="60" y="76"/>
                  <a:pt x="82" y="69"/>
                </a:cubicBezTo>
                <a:cubicBezTo>
                  <a:pt x="94" y="65"/>
                  <a:pt x="96" y="72"/>
                  <a:pt x="98" y="80"/>
                </a:cubicBezTo>
                <a:cubicBezTo>
                  <a:pt x="108" y="115"/>
                  <a:pt x="118" y="149"/>
                  <a:pt x="127" y="184"/>
                </a:cubicBezTo>
                <a:cubicBezTo>
                  <a:pt x="126" y="187"/>
                  <a:pt x="127" y="190"/>
                  <a:pt x="130" y="192"/>
                </a:cubicBezTo>
                <a:cubicBezTo>
                  <a:pt x="131" y="194"/>
                  <a:pt x="131" y="197"/>
                  <a:pt x="132" y="200"/>
                </a:cubicBezTo>
                <a:cubicBezTo>
                  <a:pt x="130" y="203"/>
                  <a:pt x="131" y="206"/>
                  <a:pt x="134" y="208"/>
                </a:cubicBezTo>
                <a:cubicBezTo>
                  <a:pt x="135" y="210"/>
                  <a:pt x="135" y="213"/>
                  <a:pt x="136" y="215"/>
                </a:cubicBezTo>
                <a:cubicBezTo>
                  <a:pt x="140" y="243"/>
                  <a:pt x="147" y="270"/>
                  <a:pt x="158" y="296"/>
                </a:cubicBezTo>
                <a:cubicBezTo>
                  <a:pt x="159" y="298"/>
                  <a:pt x="159" y="301"/>
                  <a:pt x="160" y="304"/>
                </a:cubicBezTo>
                <a:cubicBezTo>
                  <a:pt x="159" y="307"/>
                  <a:pt x="159" y="310"/>
                  <a:pt x="162" y="312"/>
                </a:cubicBezTo>
                <a:cubicBezTo>
                  <a:pt x="163" y="314"/>
                  <a:pt x="163" y="317"/>
                  <a:pt x="164" y="320"/>
                </a:cubicBezTo>
                <a:cubicBezTo>
                  <a:pt x="172" y="361"/>
                  <a:pt x="183" y="401"/>
                  <a:pt x="198" y="440"/>
                </a:cubicBezTo>
                <a:cubicBezTo>
                  <a:pt x="198" y="444"/>
                  <a:pt x="199" y="448"/>
                  <a:pt x="200" y="452"/>
                </a:cubicBezTo>
                <a:cubicBezTo>
                  <a:pt x="199" y="459"/>
                  <a:pt x="201" y="466"/>
                  <a:pt x="206" y="472"/>
                </a:cubicBezTo>
                <a:cubicBezTo>
                  <a:pt x="207" y="474"/>
                  <a:pt x="207" y="477"/>
                  <a:pt x="208" y="480"/>
                </a:cubicBezTo>
                <a:cubicBezTo>
                  <a:pt x="209" y="498"/>
                  <a:pt x="214" y="516"/>
                  <a:pt x="223" y="532"/>
                </a:cubicBezTo>
                <a:cubicBezTo>
                  <a:pt x="227" y="520"/>
                  <a:pt x="228" y="508"/>
                  <a:pt x="225" y="496"/>
                </a:cubicBezTo>
                <a:cubicBezTo>
                  <a:pt x="226" y="491"/>
                  <a:pt x="226" y="485"/>
                  <a:pt x="226" y="480"/>
                </a:cubicBezTo>
                <a:cubicBezTo>
                  <a:pt x="232" y="441"/>
                  <a:pt x="230" y="402"/>
                  <a:pt x="228" y="364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Freeform 117">
            <a:extLst>
              <a:ext uri="{FF2B5EF4-FFF2-40B4-BE49-F238E27FC236}">
                <a16:creationId xmlns:a16="http://schemas.microsoft.com/office/drawing/2014/main" id="{8E20D66B-F22E-47A9-8273-8E05CA5B9EEC}"/>
              </a:ext>
            </a:extLst>
          </p:cNvPr>
          <p:cNvSpPr>
            <a:spLocks/>
          </p:cNvSpPr>
          <p:nvPr/>
        </p:nvSpPr>
        <p:spPr bwMode="auto">
          <a:xfrm>
            <a:off x="4873338" y="4365145"/>
            <a:ext cx="547688" cy="1169988"/>
          </a:xfrm>
          <a:custGeom>
            <a:avLst/>
            <a:gdLst>
              <a:gd name="T0" fmla="*/ 335 w 337"/>
              <a:gd name="T1" fmla="*/ 637 h 718"/>
              <a:gd name="T2" fmla="*/ 321 w 337"/>
              <a:gd name="T3" fmla="*/ 652 h 718"/>
              <a:gd name="T4" fmla="*/ 91 w 337"/>
              <a:gd name="T5" fmla="*/ 713 h 718"/>
              <a:gd name="T6" fmla="*/ 73 w 337"/>
              <a:gd name="T7" fmla="*/ 695 h 718"/>
              <a:gd name="T8" fmla="*/ 53 w 337"/>
              <a:gd name="T9" fmla="*/ 522 h 718"/>
              <a:gd name="T10" fmla="*/ 1 w 337"/>
              <a:gd name="T11" fmla="*/ 88 h 718"/>
              <a:gd name="T12" fmla="*/ 16 w 337"/>
              <a:gd name="T13" fmla="*/ 66 h 718"/>
              <a:gd name="T14" fmla="*/ 238 w 337"/>
              <a:gd name="T15" fmla="*/ 5 h 718"/>
              <a:gd name="T16" fmla="*/ 259 w 337"/>
              <a:gd name="T17" fmla="*/ 19 h 718"/>
              <a:gd name="T18" fmla="*/ 266 w 337"/>
              <a:gd name="T19" fmla="*/ 70 h 718"/>
              <a:gd name="T20" fmla="*/ 251 w 337"/>
              <a:gd name="T21" fmla="*/ 91 h 718"/>
              <a:gd name="T22" fmla="*/ 118 w 337"/>
              <a:gd name="T23" fmla="*/ 127 h 718"/>
              <a:gd name="T24" fmla="*/ 106 w 337"/>
              <a:gd name="T25" fmla="*/ 144 h 718"/>
              <a:gd name="T26" fmla="*/ 124 w 337"/>
              <a:gd name="T27" fmla="*/ 303 h 718"/>
              <a:gd name="T28" fmla="*/ 143 w 337"/>
              <a:gd name="T29" fmla="*/ 315 h 718"/>
              <a:gd name="T30" fmla="*/ 250 w 337"/>
              <a:gd name="T31" fmla="*/ 284 h 718"/>
              <a:gd name="T32" fmla="*/ 269 w 337"/>
              <a:gd name="T33" fmla="*/ 296 h 718"/>
              <a:gd name="T34" fmla="*/ 275 w 337"/>
              <a:gd name="T35" fmla="*/ 350 h 718"/>
              <a:gd name="T36" fmla="*/ 262 w 337"/>
              <a:gd name="T37" fmla="*/ 370 h 718"/>
              <a:gd name="T38" fmla="*/ 156 w 337"/>
              <a:gd name="T39" fmla="*/ 398 h 718"/>
              <a:gd name="T40" fmla="*/ 138 w 337"/>
              <a:gd name="T41" fmla="*/ 423 h 718"/>
              <a:gd name="T42" fmla="*/ 157 w 337"/>
              <a:gd name="T43" fmla="*/ 587 h 718"/>
              <a:gd name="T44" fmla="*/ 177 w 337"/>
              <a:gd name="T45" fmla="*/ 600 h 718"/>
              <a:gd name="T46" fmla="*/ 309 w 337"/>
              <a:gd name="T47" fmla="*/ 566 h 718"/>
              <a:gd name="T48" fmla="*/ 327 w 337"/>
              <a:gd name="T49" fmla="*/ 578 h 718"/>
              <a:gd name="T50" fmla="*/ 335 w 337"/>
              <a:gd name="T51" fmla="*/ 637 h 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37" h="718">
                <a:moveTo>
                  <a:pt x="335" y="637"/>
                </a:moveTo>
                <a:cubicBezTo>
                  <a:pt x="337" y="643"/>
                  <a:pt x="332" y="649"/>
                  <a:pt x="321" y="652"/>
                </a:cubicBezTo>
                <a:cubicBezTo>
                  <a:pt x="244" y="672"/>
                  <a:pt x="168" y="692"/>
                  <a:pt x="91" y="713"/>
                </a:cubicBezTo>
                <a:cubicBezTo>
                  <a:pt x="73" y="718"/>
                  <a:pt x="75" y="705"/>
                  <a:pt x="73" y="695"/>
                </a:cubicBezTo>
                <a:cubicBezTo>
                  <a:pt x="66" y="638"/>
                  <a:pt x="59" y="580"/>
                  <a:pt x="53" y="522"/>
                </a:cubicBezTo>
                <a:cubicBezTo>
                  <a:pt x="36" y="378"/>
                  <a:pt x="19" y="233"/>
                  <a:pt x="1" y="88"/>
                </a:cubicBezTo>
                <a:cubicBezTo>
                  <a:pt x="0" y="74"/>
                  <a:pt x="3" y="69"/>
                  <a:pt x="16" y="66"/>
                </a:cubicBezTo>
                <a:cubicBezTo>
                  <a:pt x="90" y="46"/>
                  <a:pt x="164" y="26"/>
                  <a:pt x="238" y="5"/>
                </a:cubicBezTo>
                <a:cubicBezTo>
                  <a:pt x="253" y="0"/>
                  <a:pt x="258" y="4"/>
                  <a:pt x="259" y="19"/>
                </a:cubicBezTo>
                <a:cubicBezTo>
                  <a:pt x="260" y="36"/>
                  <a:pt x="264" y="53"/>
                  <a:pt x="266" y="70"/>
                </a:cubicBezTo>
                <a:cubicBezTo>
                  <a:pt x="267" y="82"/>
                  <a:pt x="264" y="88"/>
                  <a:pt x="251" y="91"/>
                </a:cubicBezTo>
                <a:cubicBezTo>
                  <a:pt x="207" y="102"/>
                  <a:pt x="162" y="115"/>
                  <a:pt x="118" y="127"/>
                </a:cubicBezTo>
                <a:cubicBezTo>
                  <a:pt x="108" y="130"/>
                  <a:pt x="105" y="134"/>
                  <a:pt x="106" y="144"/>
                </a:cubicBezTo>
                <a:cubicBezTo>
                  <a:pt x="113" y="197"/>
                  <a:pt x="118" y="250"/>
                  <a:pt x="124" y="303"/>
                </a:cubicBezTo>
                <a:cubicBezTo>
                  <a:pt x="125" y="316"/>
                  <a:pt x="131" y="318"/>
                  <a:pt x="143" y="315"/>
                </a:cubicBezTo>
                <a:cubicBezTo>
                  <a:pt x="178" y="304"/>
                  <a:pt x="215" y="295"/>
                  <a:pt x="250" y="284"/>
                </a:cubicBezTo>
                <a:cubicBezTo>
                  <a:pt x="263" y="281"/>
                  <a:pt x="267" y="284"/>
                  <a:pt x="269" y="296"/>
                </a:cubicBezTo>
                <a:cubicBezTo>
                  <a:pt x="270" y="314"/>
                  <a:pt x="272" y="332"/>
                  <a:pt x="275" y="350"/>
                </a:cubicBezTo>
                <a:cubicBezTo>
                  <a:pt x="278" y="362"/>
                  <a:pt x="273" y="367"/>
                  <a:pt x="262" y="370"/>
                </a:cubicBezTo>
                <a:cubicBezTo>
                  <a:pt x="227" y="379"/>
                  <a:pt x="191" y="389"/>
                  <a:pt x="156" y="398"/>
                </a:cubicBezTo>
                <a:cubicBezTo>
                  <a:pt x="142" y="402"/>
                  <a:pt x="136" y="407"/>
                  <a:pt x="138" y="423"/>
                </a:cubicBezTo>
                <a:cubicBezTo>
                  <a:pt x="145" y="478"/>
                  <a:pt x="151" y="532"/>
                  <a:pt x="157" y="587"/>
                </a:cubicBezTo>
                <a:cubicBezTo>
                  <a:pt x="159" y="601"/>
                  <a:pt x="165" y="604"/>
                  <a:pt x="177" y="600"/>
                </a:cubicBezTo>
                <a:cubicBezTo>
                  <a:pt x="221" y="589"/>
                  <a:pt x="265" y="578"/>
                  <a:pt x="309" y="566"/>
                </a:cubicBezTo>
                <a:cubicBezTo>
                  <a:pt x="322" y="562"/>
                  <a:pt x="326" y="565"/>
                  <a:pt x="327" y="578"/>
                </a:cubicBezTo>
                <a:cubicBezTo>
                  <a:pt x="329" y="596"/>
                  <a:pt x="332" y="614"/>
                  <a:pt x="335" y="637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Freeform 118">
            <a:extLst>
              <a:ext uri="{FF2B5EF4-FFF2-40B4-BE49-F238E27FC236}">
                <a16:creationId xmlns:a16="http://schemas.microsoft.com/office/drawing/2014/main" id="{01527990-59A4-42AB-A18E-12C2F0A6197B}"/>
              </a:ext>
            </a:extLst>
          </p:cNvPr>
          <p:cNvSpPr>
            <a:spLocks/>
          </p:cNvSpPr>
          <p:nvPr/>
        </p:nvSpPr>
        <p:spPr bwMode="auto">
          <a:xfrm>
            <a:off x="2765138" y="1772758"/>
            <a:ext cx="1331913" cy="1681163"/>
          </a:xfrm>
          <a:custGeom>
            <a:avLst/>
            <a:gdLst>
              <a:gd name="T0" fmla="*/ 486 w 819"/>
              <a:gd name="T1" fmla="*/ 246 h 1032"/>
              <a:gd name="T2" fmla="*/ 631 w 819"/>
              <a:gd name="T3" fmla="*/ 127 h 1032"/>
              <a:gd name="T4" fmla="*/ 790 w 819"/>
              <a:gd name="T5" fmla="*/ 12 h 1032"/>
              <a:gd name="T6" fmla="*/ 810 w 819"/>
              <a:gd name="T7" fmla="*/ 0 h 1032"/>
              <a:gd name="T8" fmla="*/ 798 w 819"/>
              <a:gd name="T9" fmla="*/ 29 h 1032"/>
              <a:gd name="T10" fmla="*/ 769 w 819"/>
              <a:gd name="T11" fmla="*/ 55 h 1032"/>
              <a:gd name="T12" fmla="*/ 734 w 819"/>
              <a:gd name="T13" fmla="*/ 89 h 1032"/>
              <a:gd name="T14" fmla="*/ 540 w 819"/>
              <a:gd name="T15" fmla="*/ 295 h 1032"/>
              <a:gd name="T16" fmla="*/ 101 w 819"/>
              <a:gd name="T17" fmla="*/ 809 h 1032"/>
              <a:gd name="T18" fmla="*/ 96 w 819"/>
              <a:gd name="T19" fmla="*/ 855 h 1032"/>
              <a:gd name="T20" fmla="*/ 103 w 819"/>
              <a:gd name="T21" fmla="*/ 868 h 1032"/>
              <a:gd name="T22" fmla="*/ 112 w 819"/>
              <a:gd name="T23" fmla="*/ 883 h 1032"/>
              <a:gd name="T24" fmla="*/ 121 w 819"/>
              <a:gd name="T25" fmla="*/ 898 h 1032"/>
              <a:gd name="T26" fmla="*/ 161 w 819"/>
              <a:gd name="T27" fmla="*/ 959 h 1032"/>
              <a:gd name="T28" fmla="*/ 145 w 819"/>
              <a:gd name="T29" fmla="*/ 1001 h 1032"/>
              <a:gd name="T30" fmla="*/ 138 w 819"/>
              <a:gd name="T31" fmla="*/ 1013 h 1032"/>
              <a:gd name="T32" fmla="*/ 117 w 819"/>
              <a:gd name="T33" fmla="*/ 1032 h 1032"/>
              <a:gd name="T34" fmla="*/ 88 w 819"/>
              <a:gd name="T35" fmla="*/ 987 h 1032"/>
              <a:gd name="T36" fmla="*/ 55 w 819"/>
              <a:gd name="T37" fmla="*/ 935 h 1032"/>
              <a:gd name="T38" fmla="*/ 48 w 819"/>
              <a:gd name="T39" fmla="*/ 923 h 1032"/>
              <a:gd name="T40" fmla="*/ 4 w 819"/>
              <a:gd name="T41" fmla="*/ 846 h 1032"/>
              <a:gd name="T42" fmla="*/ 3 w 819"/>
              <a:gd name="T43" fmla="*/ 821 h 1032"/>
              <a:gd name="T44" fmla="*/ 34 w 819"/>
              <a:gd name="T45" fmla="*/ 773 h 1032"/>
              <a:gd name="T46" fmla="*/ 67 w 819"/>
              <a:gd name="T47" fmla="*/ 725 h 1032"/>
              <a:gd name="T48" fmla="*/ 86 w 819"/>
              <a:gd name="T49" fmla="*/ 697 h 1032"/>
              <a:gd name="T50" fmla="*/ 95 w 819"/>
              <a:gd name="T51" fmla="*/ 685 h 1032"/>
              <a:gd name="T52" fmla="*/ 106 w 819"/>
              <a:gd name="T53" fmla="*/ 669 h 1032"/>
              <a:gd name="T54" fmla="*/ 118 w 819"/>
              <a:gd name="T55" fmla="*/ 653 h 1032"/>
              <a:gd name="T56" fmla="*/ 127 w 819"/>
              <a:gd name="T57" fmla="*/ 642 h 1032"/>
              <a:gd name="T58" fmla="*/ 139 w 819"/>
              <a:gd name="T59" fmla="*/ 626 h 1032"/>
              <a:gd name="T60" fmla="*/ 167 w 819"/>
              <a:gd name="T61" fmla="*/ 590 h 1032"/>
              <a:gd name="T62" fmla="*/ 198 w 819"/>
              <a:gd name="T63" fmla="*/ 549 h 1032"/>
              <a:gd name="T64" fmla="*/ 259 w 819"/>
              <a:gd name="T65" fmla="*/ 477 h 1032"/>
              <a:gd name="T66" fmla="*/ 291 w 819"/>
              <a:gd name="T67" fmla="*/ 441 h 1032"/>
              <a:gd name="T68" fmla="*/ 347 w 819"/>
              <a:gd name="T69" fmla="*/ 381 h 1032"/>
              <a:gd name="T70" fmla="*/ 478 w 819"/>
              <a:gd name="T71" fmla="*/ 253 h 1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19" h="1032">
                <a:moveTo>
                  <a:pt x="478" y="253"/>
                </a:moveTo>
                <a:cubicBezTo>
                  <a:pt x="481" y="251"/>
                  <a:pt x="484" y="248"/>
                  <a:pt x="486" y="246"/>
                </a:cubicBezTo>
                <a:cubicBezTo>
                  <a:pt x="493" y="245"/>
                  <a:pt x="496" y="240"/>
                  <a:pt x="501" y="236"/>
                </a:cubicBezTo>
                <a:cubicBezTo>
                  <a:pt x="542" y="198"/>
                  <a:pt x="586" y="162"/>
                  <a:pt x="631" y="127"/>
                </a:cubicBezTo>
                <a:cubicBezTo>
                  <a:pt x="660" y="104"/>
                  <a:pt x="690" y="81"/>
                  <a:pt x="720" y="58"/>
                </a:cubicBezTo>
                <a:cubicBezTo>
                  <a:pt x="743" y="43"/>
                  <a:pt x="767" y="28"/>
                  <a:pt x="790" y="12"/>
                </a:cubicBezTo>
                <a:cubicBezTo>
                  <a:pt x="795" y="13"/>
                  <a:pt x="797" y="12"/>
                  <a:pt x="798" y="7"/>
                </a:cubicBezTo>
                <a:cubicBezTo>
                  <a:pt x="802" y="5"/>
                  <a:pt x="806" y="3"/>
                  <a:pt x="810" y="0"/>
                </a:cubicBezTo>
                <a:cubicBezTo>
                  <a:pt x="814" y="1"/>
                  <a:pt x="818" y="3"/>
                  <a:pt x="819" y="8"/>
                </a:cubicBezTo>
                <a:cubicBezTo>
                  <a:pt x="812" y="15"/>
                  <a:pt x="805" y="22"/>
                  <a:pt x="798" y="29"/>
                </a:cubicBezTo>
                <a:cubicBezTo>
                  <a:pt x="792" y="28"/>
                  <a:pt x="789" y="30"/>
                  <a:pt x="789" y="37"/>
                </a:cubicBezTo>
                <a:cubicBezTo>
                  <a:pt x="782" y="43"/>
                  <a:pt x="776" y="49"/>
                  <a:pt x="769" y="55"/>
                </a:cubicBezTo>
                <a:cubicBezTo>
                  <a:pt x="761" y="60"/>
                  <a:pt x="754" y="65"/>
                  <a:pt x="750" y="73"/>
                </a:cubicBezTo>
                <a:cubicBezTo>
                  <a:pt x="745" y="78"/>
                  <a:pt x="739" y="84"/>
                  <a:pt x="734" y="89"/>
                </a:cubicBezTo>
                <a:cubicBezTo>
                  <a:pt x="705" y="112"/>
                  <a:pt x="680" y="140"/>
                  <a:pt x="655" y="167"/>
                </a:cubicBezTo>
                <a:cubicBezTo>
                  <a:pt x="616" y="210"/>
                  <a:pt x="582" y="257"/>
                  <a:pt x="540" y="295"/>
                </a:cubicBezTo>
                <a:cubicBezTo>
                  <a:pt x="412" y="413"/>
                  <a:pt x="295" y="540"/>
                  <a:pt x="191" y="679"/>
                </a:cubicBezTo>
                <a:cubicBezTo>
                  <a:pt x="159" y="721"/>
                  <a:pt x="128" y="763"/>
                  <a:pt x="101" y="809"/>
                </a:cubicBezTo>
                <a:cubicBezTo>
                  <a:pt x="100" y="809"/>
                  <a:pt x="100" y="809"/>
                  <a:pt x="100" y="810"/>
                </a:cubicBezTo>
                <a:cubicBezTo>
                  <a:pt x="81" y="833"/>
                  <a:pt x="81" y="835"/>
                  <a:pt x="96" y="855"/>
                </a:cubicBezTo>
                <a:cubicBezTo>
                  <a:pt x="96" y="856"/>
                  <a:pt x="96" y="857"/>
                  <a:pt x="97" y="857"/>
                </a:cubicBezTo>
                <a:cubicBezTo>
                  <a:pt x="97" y="862"/>
                  <a:pt x="99" y="865"/>
                  <a:pt x="103" y="868"/>
                </a:cubicBezTo>
                <a:cubicBezTo>
                  <a:pt x="104" y="870"/>
                  <a:pt x="105" y="871"/>
                  <a:pt x="106" y="873"/>
                </a:cubicBezTo>
                <a:cubicBezTo>
                  <a:pt x="105" y="878"/>
                  <a:pt x="108" y="881"/>
                  <a:pt x="112" y="883"/>
                </a:cubicBezTo>
                <a:cubicBezTo>
                  <a:pt x="112" y="884"/>
                  <a:pt x="112" y="885"/>
                  <a:pt x="113" y="885"/>
                </a:cubicBezTo>
                <a:cubicBezTo>
                  <a:pt x="114" y="891"/>
                  <a:pt x="117" y="895"/>
                  <a:pt x="121" y="898"/>
                </a:cubicBezTo>
                <a:cubicBezTo>
                  <a:pt x="125" y="908"/>
                  <a:pt x="131" y="917"/>
                  <a:pt x="138" y="925"/>
                </a:cubicBezTo>
                <a:cubicBezTo>
                  <a:pt x="144" y="938"/>
                  <a:pt x="150" y="950"/>
                  <a:pt x="161" y="959"/>
                </a:cubicBezTo>
                <a:cubicBezTo>
                  <a:pt x="160" y="960"/>
                  <a:pt x="161" y="961"/>
                  <a:pt x="162" y="961"/>
                </a:cubicBezTo>
                <a:cubicBezTo>
                  <a:pt x="164" y="977"/>
                  <a:pt x="147" y="986"/>
                  <a:pt x="145" y="1001"/>
                </a:cubicBezTo>
                <a:cubicBezTo>
                  <a:pt x="144" y="1001"/>
                  <a:pt x="144" y="1002"/>
                  <a:pt x="144" y="1003"/>
                </a:cubicBezTo>
                <a:cubicBezTo>
                  <a:pt x="140" y="1005"/>
                  <a:pt x="138" y="1008"/>
                  <a:pt x="138" y="1013"/>
                </a:cubicBezTo>
                <a:cubicBezTo>
                  <a:pt x="137" y="1013"/>
                  <a:pt x="136" y="1014"/>
                  <a:pt x="136" y="1015"/>
                </a:cubicBezTo>
                <a:cubicBezTo>
                  <a:pt x="128" y="1018"/>
                  <a:pt x="128" y="1031"/>
                  <a:pt x="117" y="1032"/>
                </a:cubicBezTo>
                <a:cubicBezTo>
                  <a:pt x="117" y="1031"/>
                  <a:pt x="116" y="1030"/>
                  <a:pt x="115" y="1029"/>
                </a:cubicBezTo>
                <a:cubicBezTo>
                  <a:pt x="110" y="1012"/>
                  <a:pt x="98" y="1000"/>
                  <a:pt x="88" y="987"/>
                </a:cubicBezTo>
                <a:cubicBezTo>
                  <a:pt x="88" y="986"/>
                  <a:pt x="87" y="985"/>
                  <a:pt x="86" y="985"/>
                </a:cubicBezTo>
                <a:cubicBezTo>
                  <a:pt x="79" y="967"/>
                  <a:pt x="68" y="950"/>
                  <a:pt x="55" y="935"/>
                </a:cubicBezTo>
                <a:cubicBezTo>
                  <a:pt x="56" y="934"/>
                  <a:pt x="55" y="933"/>
                  <a:pt x="54" y="933"/>
                </a:cubicBezTo>
                <a:cubicBezTo>
                  <a:pt x="54" y="928"/>
                  <a:pt x="52" y="925"/>
                  <a:pt x="48" y="923"/>
                </a:cubicBezTo>
                <a:cubicBezTo>
                  <a:pt x="46" y="919"/>
                  <a:pt x="44" y="916"/>
                  <a:pt x="42" y="913"/>
                </a:cubicBezTo>
                <a:cubicBezTo>
                  <a:pt x="32" y="889"/>
                  <a:pt x="19" y="868"/>
                  <a:pt x="4" y="846"/>
                </a:cubicBezTo>
                <a:cubicBezTo>
                  <a:pt x="4" y="845"/>
                  <a:pt x="4" y="845"/>
                  <a:pt x="3" y="845"/>
                </a:cubicBezTo>
                <a:cubicBezTo>
                  <a:pt x="1" y="837"/>
                  <a:pt x="0" y="829"/>
                  <a:pt x="3" y="821"/>
                </a:cubicBezTo>
                <a:cubicBezTo>
                  <a:pt x="5" y="818"/>
                  <a:pt x="7" y="815"/>
                  <a:pt x="9" y="812"/>
                </a:cubicBezTo>
                <a:cubicBezTo>
                  <a:pt x="19" y="800"/>
                  <a:pt x="28" y="788"/>
                  <a:pt x="34" y="773"/>
                </a:cubicBezTo>
                <a:cubicBezTo>
                  <a:pt x="35" y="773"/>
                  <a:pt x="36" y="772"/>
                  <a:pt x="35" y="771"/>
                </a:cubicBezTo>
                <a:cubicBezTo>
                  <a:pt x="48" y="758"/>
                  <a:pt x="58" y="742"/>
                  <a:pt x="67" y="725"/>
                </a:cubicBezTo>
                <a:cubicBezTo>
                  <a:pt x="68" y="725"/>
                  <a:pt x="68" y="725"/>
                  <a:pt x="68" y="724"/>
                </a:cubicBezTo>
                <a:cubicBezTo>
                  <a:pt x="76" y="716"/>
                  <a:pt x="83" y="708"/>
                  <a:pt x="86" y="697"/>
                </a:cubicBezTo>
                <a:cubicBezTo>
                  <a:pt x="87" y="697"/>
                  <a:pt x="88" y="696"/>
                  <a:pt x="88" y="695"/>
                </a:cubicBezTo>
                <a:cubicBezTo>
                  <a:pt x="92" y="693"/>
                  <a:pt x="95" y="690"/>
                  <a:pt x="95" y="685"/>
                </a:cubicBezTo>
                <a:cubicBezTo>
                  <a:pt x="95" y="685"/>
                  <a:pt x="95" y="685"/>
                  <a:pt x="95" y="685"/>
                </a:cubicBezTo>
                <a:cubicBezTo>
                  <a:pt x="101" y="682"/>
                  <a:pt x="105" y="677"/>
                  <a:pt x="106" y="669"/>
                </a:cubicBezTo>
                <a:cubicBezTo>
                  <a:pt x="107" y="669"/>
                  <a:pt x="108" y="668"/>
                  <a:pt x="108" y="667"/>
                </a:cubicBezTo>
                <a:cubicBezTo>
                  <a:pt x="113" y="664"/>
                  <a:pt x="117" y="660"/>
                  <a:pt x="118" y="653"/>
                </a:cubicBezTo>
                <a:cubicBezTo>
                  <a:pt x="118" y="653"/>
                  <a:pt x="118" y="653"/>
                  <a:pt x="118" y="653"/>
                </a:cubicBezTo>
                <a:cubicBezTo>
                  <a:pt x="123" y="651"/>
                  <a:pt x="126" y="647"/>
                  <a:pt x="127" y="642"/>
                </a:cubicBezTo>
                <a:cubicBezTo>
                  <a:pt x="127" y="642"/>
                  <a:pt x="127" y="642"/>
                  <a:pt x="127" y="642"/>
                </a:cubicBezTo>
                <a:cubicBezTo>
                  <a:pt x="133" y="638"/>
                  <a:pt x="137" y="633"/>
                  <a:pt x="139" y="626"/>
                </a:cubicBezTo>
                <a:cubicBezTo>
                  <a:pt x="139" y="626"/>
                  <a:pt x="139" y="626"/>
                  <a:pt x="139" y="626"/>
                </a:cubicBezTo>
                <a:cubicBezTo>
                  <a:pt x="150" y="615"/>
                  <a:pt x="160" y="603"/>
                  <a:pt x="167" y="590"/>
                </a:cubicBezTo>
                <a:cubicBezTo>
                  <a:pt x="167" y="590"/>
                  <a:pt x="167" y="590"/>
                  <a:pt x="167" y="590"/>
                </a:cubicBezTo>
                <a:cubicBezTo>
                  <a:pt x="180" y="578"/>
                  <a:pt x="190" y="564"/>
                  <a:pt x="198" y="549"/>
                </a:cubicBezTo>
                <a:cubicBezTo>
                  <a:pt x="200" y="548"/>
                  <a:pt x="201" y="546"/>
                  <a:pt x="202" y="545"/>
                </a:cubicBezTo>
                <a:cubicBezTo>
                  <a:pt x="223" y="524"/>
                  <a:pt x="242" y="502"/>
                  <a:pt x="259" y="477"/>
                </a:cubicBezTo>
                <a:cubicBezTo>
                  <a:pt x="261" y="475"/>
                  <a:pt x="264" y="472"/>
                  <a:pt x="266" y="469"/>
                </a:cubicBezTo>
                <a:cubicBezTo>
                  <a:pt x="276" y="462"/>
                  <a:pt x="285" y="453"/>
                  <a:pt x="291" y="441"/>
                </a:cubicBezTo>
                <a:cubicBezTo>
                  <a:pt x="292" y="440"/>
                  <a:pt x="293" y="439"/>
                  <a:pt x="294" y="437"/>
                </a:cubicBezTo>
                <a:cubicBezTo>
                  <a:pt x="314" y="421"/>
                  <a:pt x="332" y="402"/>
                  <a:pt x="347" y="381"/>
                </a:cubicBezTo>
                <a:cubicBezTo>
                  <a:pt x="375" y="354"/>
                  <a:pt x="403" y="326"/>
                  <a:pt x="430" y="298"/>
                </a:cubicBezTo>
                <a:cubicBezTo>
                  <a:pt x="449" y="286"/>
                  <a:pt x="464" y="270"/>
                  <a:pt x="478" y="253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119">
            <a:extLst>
              <a:ext uri="{FF2B5EF4-FFF2-40B4-BE49-F238E27FC236}">
                <a16:creationId xmlns:a16="http://schemas.microsoft.com/office/drawing/2014/main" id="{A1B46694-99FA-4BF9-8251-58415EB22791}"/>
              </a:ext>
            </a:extLst>
          </p:cNvPr>
          <p:cNvSpPr>
            <a:spLocks/>
          </p:cNvSpPr>
          <p:nvPr/>
        </p:nvSpPr>
        <p:spPr bwMode="auto">
          <a:xfrm>
            <a:off x="4220876" y="4041295"/>
            <a:ext cx="508000" cy="801688"/>
          </a:xfrm>
          <a:custGeom>
            <a:avLst/>
            <a:gdLst>
              <a:gd name="T0" fmla="*/ 309 w 312"/>
              <a:gd name="T1" fmla="*/ 106 h 492"/>
              <a:gd name="T2" fmla="*/ 296 w 312"/>
              <a:gd name="T3" fmla="*/ 167 h 492"/>
              <a:gd name="T4" fmla="*/ 273 w 312"/>
              <a:gd name="T5" fmla="*/ 150 h 492"/>
              <a:gd name="T6" fmla="*/ 214 w 312"/>
              <a:gd name="T7" fmla="*/ 396 h 492"/>
              <a:gd name="T8" fmla="*/ 102 w 312"/>
              <a:gd name="T9" fmla="*/ 332 h 492"/>
              <a:gd name="T10" fmla="*/ 86 w 312"/>
              <a:gd name="T11" fmla="*/ 471 h 492"/>
              <a:gd name="T12" fmla="*/ 70 w 312"/>
              <a:gd name="T13" fmla="*/ 483 h 492"/>
              <a:gd name="T14" fmla="*/ 2 w 312"/>
              <a:gd name="T15" fmla="*/ 401 h 492"/>
              <a:gd name="T16" fmla="*/ 0 w 312"/>
              <a:gd name="T17" fmla="*/ 329 h 492"/>
              <a:gd name="T18" fmla="*/ 5 w 312"/>
              <a:gd name="T19" fmla="*/ 277 h 492"/>
              <a:gd name="T20" fmla="*/ 8 w 312"/>
              <a:gd name="T21" fmla="*/ 253 h 492"/>
              <a:gd name="T22" fmla="*/ 12 w 312"/>
              <a:gd name="T23" fmla="*/ 224 h 492"/>
              <a:gd name="T24" fmla="*/ 16 w 312"/>
              <a:gd name="T25" fmla="*/ 197 h 492"/>
              <a:gd name="T26" fmla="*/ 20 w 312"/>
              <a:gd name="T27" fmla="*/ 181 h 492"/>
              <a:gd name="T28" fmla="*/ 28 w 312"/>
              <a:gd name="T29" fmla="*/ 152 h 492"/>
              <a:gd name="T30" fmla="*/ 41 w 312"/>
              <a:gd name="T31" fmla="*/ 117 h 492"/>
              <a:gd name="T32" fmla="*/ 53 w 312"/>
              <a:gd name="T33" fmla="*/ 93 h 492"/>
              <a:gd name="T34" fmla="*/ 96 w 312"/>
              <a:gd name="T35" fmla="*/ 46 h 492"/>
              <a:gd name="T36" fmla="*/ 106 w 312"/>
              <a:gd name="T37" fmla="*/ 45 h 492"/>
              <a:gd name="T38" fmla="*/ 104 w 312"/>
              <a:gd name="T39" fmla="*/ 97 h 492"/>
              <a:gd name="T40" fmla="*/ 101 w 312"/>
              <a:gd name="T41" fmla="*/ 122 h 492"/>
              <a:gd name="T42" fmla="*/ 96 w 312"/>
              <a:gd name="T43" fmla="*/ 161 h 492"/>
              <a:gd name="T44" fmla="*/ 93 w 312"/>
              <a:gd name="T45" fmla="*/ 209 h 492"/>
              <a:gd name="T46" fmla="*/ 93 w 312"/>
              <a:gd name="T47" fmla="*/ 290 h 492"/>
              <a:gd name="T48" fmla="*/ 101 w 312"/>
              <a:gd name="T49" fmla="*/ 253 h 492"/>
              <a:gd name="T50" fmla="*/ 114 w 312"/>
              <a:gd name="T51" fmla="*/ 197 h 492"/>
              <a:gd name="T52" fmla="*/ 118 w 312"/>
              <a:gd name="T53" fmla="*/ 181 h 492"/>
              <a:gd name="T54" fmla="*/ 138 w 312"/>
              <a:gd name="T55" fmla="*/ 113 h 492"/>
              <a:gd name="T56" fmla="*/ 148 w 312"/>
              <a:gd name="T57" fmla="*/ 87 h 492"/>
              <a:gd name="T58" fmla="*/ 159 w 312"/>
              <a:gd name="T59" fmla="*/ 63 h 492"/>
              <a:gd name="T60" fmla="*/ 186 w 312"/>
              <a:gd name="T61" fmla="*/ 21 h 492"/>
              <a:gd name="T62" fmla="*/ 216 w 312"/>
              <a:gd name="T63" fmla="*/ 5 h 492"/>
              <a:gd name="T64" fmla="*/ 301 w 312"/>
              <a:gd name="T65" fmla="*/ 66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12" h="492">
                <a:moveTo>
                  <a:pt x="301" y="66"/>
                </a:moveTo>
                <a:cubicBezTo>
                  <a:pt x="312" y="78"/>
                  <a:pt x="311" y="92"/>
                  <a:pt x="309" y="106"/>
                </a:cubicBezTo>
                <a:cubicBezTo>
                  <a:pt x="307" y="123"/>
                  <a:pt x="304" y="139"/>
                  <a:pt x="301" y="155"/>
                </a:cubicBezTo>
                <a:cubicBezTo>
                  <a:pt x="300" y="160"/>
                  <a:pt x="301" y="166"/>
                  <a:pt x="296" y="167"/>
                </a:cubicBezTo>
                <a:cubicBezTo>
                  <a:pt x="289" y="170"/>
                  <a:pt x="287" y="163"/>
                  <a:pt x="284" y="159"/>
                </a:cubicBezTo>
                <a:cubicBezTo>
                  <a:pt x="281" y="155"/>
                  <a:pt x="279" y="148"/>
                  <a:pt x="273" y="150"/>
                </a:cubicBezTo>
                <a:cubicBezTo>
                  <a:pt x="266" y="152"/>
                  <a:pt x="270" y="159"/>
                  <a:pt x="269" y="164"/>
                </a:cubicBezTo>
                <a:cubicBezTo>
                  <a:pt x="265" y="245"/>
                  <a:pt x="245" y="322"/>
                  <a:pt x="214" y="396"/>
                </a:cubicBezTo>
                <a:cubicBezTo>
                  <a:pt x="210" y="408"/>
                  <a:pt x="206" y="412"/>
                  <a:pt x="193" y="403"/>
                </a:cubicBezTo>
                <a:cubicBezTo>
                  <a:pt x="162" y="380"/>
                  <a:pt x="131" y="358"/>
                  <a:pt x="102" y="332"/>
                </a:cubicBezTo>
                <a:cubicBezTo>
                  <a:pt x="92" y="323"/>
                  <a:pt x="88" y="324"/>
                  <a:pt x="86" y="338"/>
                </a:cubicBezTo>
                <a:cubicBezTo>
                  <a:pt x="79" y="382"/>
                  <a:pt x="77" y="426"/>
                  <a:pt x="86" y="471"/>
                </a:cubicBezTo>
                <a:cubicBezTo>
                  <a:pt x="87" y="476"/>
                  <a:pt x="92" y="484"/>
                  <a:pt x="86" y="488"/>
                </a:cubicBezTo>
                <a:cubicBezTo>
                  <a:pt x="81" y="492"/>
                  <a:pt x="75" y="485"/>
                  <a:pt x="70" y="483"/>
                </a:cubicBezTo>
                <a:cubicBezTo>
                  <a:pt x="47" y="473"/>
                  <a:pt x="28" y="458"/>
                  <a:pt x="13" y="437"/>
                </a:cubicBezTo>
                <a:cubicBezTo>
                  <a:pt x="9" y="425"/>
                  <a:pt x="5" y="413"/>
                  <a:pt x="2" y="401"/>
                </a:cubicBezTo>
                <a:cubicBezTo>
                  <a:pt x="1" y="397"/>
                  <a:pt x="1" y="393"/>
                  <a:pt x="0" y="389"/>
                </a:cubicBezTo>
                <a:cubicBezTo>
                  <a:pt x="2" y="369"/>
                  <a:pt x="3" y="349"/>
                  <a:pt x="0" y="329"/>
                </a:cubicBezTo>
                <a:cubicBezTo>
                  <a:pt x="1" y="321"/>
                  <a:pt x="1" y="313"/>
                  <a:pt x="2" y="305"/>
                </a:cubicBezTo>
                <a:cubicBezTo>
                  <a:pt x="7" y="296"/>
                  <a:pt x="6" y="286"/>
                  <a:pt x="5" y="277"/>
                </a:cubicBezTo>
                <a:cubicBezTo>
                  <a:pt x="5" y="274"/>
                  <a:pt x="5" y="271"/>
                  <a:pt x="6" y="269"/>
                </a:cubicBezTo>
                <a:cubicBezTo>
                  <a:pt x="10" y="264"/>
                  <a:pt x="10" y="258"/>
                  <a:pt x="8" y="253"/>
                </a:cubicBezTo>
                <a:cubicBezTo>
                  <a:pt x="9" y="247"/>
                  <a:pt x="9" y="242"/>
                  <a:pt x="10" y="237"/>
                </a:cubicBezTo>
                <a:cubicBezTo>
                  <a:pt x="14" y="233"/>
                  <a:pt x="14" y="229"/>
                  <a:pt x="12" y="224"/>
                </a:cubicBezTo>
                <a:cubicBezTo>
                  <a:pt x="12" y="221"/>
                  <a:pt x="13" y="217"/>
                  <a:pt x="14" y="213"/>
                </a:cubicBezTo>
                <a:cubicBezTo>
                  <a:pt x="18" y="208"/>
                  <a:pt x="18" y="202"/>
                  <a:pt x="16" y="197"/>
                </a:cubicBezTo>
                <a:cubicBezTo>
                  <a:pt x="17" y="194"/>
                  <a:pt x="17" y="191"/>
                  <a:pt x="18" y="189"/>
                </a:cubicBezTo>
                <a:cubicBezTo>
                  <a:pt x="21" y="187"/>
                  <a:pt x="21" y="184"/>
                  <a:pt x="20" y="181"/>
                </a:cubicBezTo>
                <a:cubicBezTo>
                  <a:pt x="22" y="174"/>
                  <a:pt x="24" y="167"/>
                  <a:pt x="25" y="161"/>
                </a:cubicBezTo>
                <a:cubicBezTo>
                  <a:pt x="28" y="159"/>
                  <a:pt x="29" y="156"/>
                  <a:pt x="28" y="152"/>
                </a:cubicBezTo>
                <a:cubicBezTo>
                  <a:pt x="30" y="146"/>
                  <a:pt x="32" y="139"/>
                  <a:pt x="34" y="133"/>
                </a:cubicBezTo>
                <a:cubicBezTo>
                  <a:pt x="39" y="129"/>
                  <a:pt x="41" y="123"/>
                  <a:pt x="41" y="117"/>
                </a:cubicBezTo>
                <a:cubicBezTo>
                  <a:pt x="42" y="115"/>
                  <a:pt x="43" y="113"/>
                  <a:pt x="43" y="111"/>
                </a:cubicBezTo>
                <a:cubicBezTo>
                  <a:pt x="50" y="106"/>
                  <a:pt x="53" y="100"/>
                  <a:pt x="53" y="93"/>
                </a:cubicBezTo>
                <a:cubicBezTo>
                  <a:pt x="64" y="80"/>
                  <a:pt x="75" y="66"/>
                  <a:pt x="86" y="53"/>
                </a:cubicBezTo>
                <a:cubicBezTo>
                  <a:pt x="91" y="53"/>
                  <a:pt x="94" y="51"/>
                  <a:pt x="96" y="46"/>
                </a:cubicBezTo>
                <a:cubicBezTo>
                  <a:pt x="97" y="46"/>
                  <a:pt x="98" y="46"/>
                  <a:pt x="98" y="45"/>
                </a:cubicBezTo>
                <a:cubicBezTo>
                  <a:pt x="101" y="45"/>
                  <a:pt x="103" y="45"/>
                  <a:pt x="106" y="45"/>
                </a:cubicBezTo>
                <a:cubicBezTo>
                  <a:pt x="106" y="56"/>
                  <a:pt x="106" y="66"/>
                  <a:pt x="106" y="77"/>
                </a:cubicBezTo>
                <a:cubicBezTo>
                  <a:pt x="102" y="83"/>
                  <a:pt x="102" y="90"/>
                  <a:pt x="104" y="97"/>
                </a:cubicBezTo>
                <a:cubicBezTo>
                  <a:pt x="103" y="101"/>
                  <a:pt x="103" y="105"/>
                  <a:pt x="102" y="109"/>
                </a:cubicBezTo>
                <a:cubicBezTo>
                  <a:pt x="98" y="113"/>
                  <a:pt x="98" y="117"/>
                  <a:pt x="101" y="122"/>
                </a:cubicBezTo>
                <a:cubicBezTo>
                  <a:pt x="100" y="128"/>
                  <a:pt x="99" y="135"/>
                  <a:pt x="98" y="141"/>
                </a:cubicBezTo>
                <a:cubicBezTo>
                  <a:pt x="94" y="147"/>
                  <a:pt x="94" y="154"/>
                  <a:pt x="96" y="161"/>
                </a:cubicBezTo>
                <a:cubicBezTo>
                  <a:pt x="95" y="169"/>
                  <a:pt x="95" y="177"/>
                  <a:pt x="94" y="185"/>
                </a:cubicBezTo>
                <a:cubicBezTo>
                  <a:pt x="90" y="193"/>
                  <a:pt x="90" y="201"/>
                  <a:pt x="93" y="209"/>
                </a:cubicBezTo>
                <a:cubicBezTo>
                  <a:pt x="89" y="226"/>
                  <a:pt x="90" y="244"/>
                  <a:pt x="91" y="261"/>
                </a:cubicBezTo>
                <a:cubicBezTo>
                  <a:pt x="88" y="271"/>
                  <a:pt x="89" y="280"/>
                  <a:pt x="93" y="290"/>
                </a:cubicBezTo>
                <a:cubicBezTo>
                  <a:pt x="98" y="280"/>
                  <a:pt x="102" y="271"/>
                  <a:pt x="100" y="260"/>
                </a:cubicBezTo>
                <a:cubicBezTo>
                  <a:pt x="100" y="258"/>
                  <a:pt x="101" y="255"/>
                  <a:pt x="101" y="253"/>
                </a:cubicBezTo>
                <a:cubicBezTo>
                  <a:pt x="104" y="251"/>
                  <a:pt x="105" y="248"/>
                  <a:pt x="103" y="244"/>
                </a:cubicBezTo>
                <a:cubicBezTo>
                  <a:pt x="107" y="229"/>
                  <a:pt x="110" y="213"/>
                  <a:pt x="114" y="197"/>
                </a:cubicBezTo>
                <a:cubicBezTo>
                  <a:pt x="117" y="195"/>
                  <a:pt x="118" y="192"/>
                  <a:pt x="116" y="189"/>
                </a:cubicBezTo>
                <a:cubicBezTo>
                  <a:pt x="117" y="186"/>
                  <a:pt x="117" y="183"/>
                  <a:pt x="118" y="181"/>
                </a:cubicBezTo>
                <a:cubicBezTo>
                  <a:pt x="127" y="162"/>
                  <a:pt x="132" y="141"/>
                  <a:pt x="136" y="121"/>
                </a:cubicBezTo>
                <a:cubicBezTo>
                  <a:pt x="136" y="118"/>
                  <a:pt x="137" y="115"/>
                  <a:pt x="138" y="113"/>
                </a:cubicBezTo>
                <a:cubicBezTo>
                  <a:pt x="142" y="110"/>
                  <a:pt x="143" y="106"/>
                  <a:pt x="142" y="101"/>
                </a:cubicBezTo>
                <a:cubicBezTo>
                  <a:pt x="144" y="96"/>
                  <a:pt x="146" y="92"/>
                  <a:pt x="148" y="87"/>
                </a:cubicBezTo>
                <a:cubicBezTo>
                  <a:pt x="154" y="81"/>
                  <a:pt x="157" y="73"/>
                  <a:pt x="158" y="65"/>
                </a:cubicBezTo>
                <a:cubicBezTo>
                  <a:pt x="159" y="65"/>
                  <a:pt x="159" y="64"/>
                  <a:pt x="159" y="63"/>
                </a:cubicBezTo>
                <a:cubicBezTo>
                  <a:pt x="165" y="58"/>
                  <a:pt x="169" y="53"/>
                  <a:pt x="170" y="45"/>
                </a:cubicBezTo>
                <a:cubicBezTo>
                  <a:pt x="175" y="37"/>
                  <a:pt x="181" y="29"/>
                  <a:pt x="186" y="21"/>
                </a:cubicBezTo>
                <a:cubicBezTo>
                  <a:pt x="191" y="19"/>
                  <a:pt x="194" y="15"/>
                  <a:pt x="195" y="10"/>
                </a:cubicBezTo>
                <a:cubicBezTo>
                  <a:pt x="200" y="0"/>
                  <a:pt x="207" y="0"/>
                  <a:pt x="216" y="5"/>
                </a:cubicBezTo>
                <a:cubicBezTo>
                  <a:pt x="245" y="19"/>
                  <a:pt x="270" y="37"/>
                  <a:pt x="293" y="57"/>
                </a:cubicBezTo>
                <a:cubicBezTo>
                  <a:pt x="294" y="62"/>
                  <a:pt x="297" y="65"/>
                  <a:pt x="301" y="66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120">
            <a:extLst>
              <a:ext uri="{FF2B5EF4-FFF2-40B4-BE49-F238E27FC236}">
                <a16:creationId xmlns:a16="http://schemas.microsoft.com/office/drawing/2014/main" id="{C14693DC-59FA-478C-82A8-737D3AB28B7C}"/>
              </a:ext>
            </a:extLst>
          </p:cNvPr>
          <p:cNvSpPr>
            <a:spLocks/>
          </p:cNvSpPr>
          <p:nvPr/>
        </p:nvSpPr>
        <p:spPr bwMode="auto">
          <a:xfrm>
            <a:off x="4144676" y="4652483"/>
            <a:ext cx="725488" cy="669925"/>
          </a:xfrm>
          <a:custGeom>
            <a:avLst/>
            <a:gdLst>
              <a:gd name="T0" fmla="*/ 422 w 446"/>
              <a:gd name="T1" fmla="*/ 94 h 411"/>
              <a:gd name="T2" fmla="*/ 423 w 446"/>
              <a:gd name="T3" fmla="*/ 102 h 411"/>
              <a:gd name="T4" fmla="*/ 434 w 446"/>
              <a:gd name="T5" fmla="*/ 198 h 411"/>
              <a:gd name="T6" fmla="*/ 436 w 446"/>
              <a:gd name="T7" fmla="*/ 214 h 411"/>
              <a:gd name="T8" fmla="*/ 437 w 446"/>
              <a:gd name="T9" fmla="*/ 230 h 411"/>
              <a:gd name="T10" fmla="*/ 439 w 446"/>
              <a:gd name="T11" fmla="*/ 242 h 411"/>
              <a:gd name="T12" fmla="*/ 425 w 446"/>
              <a:gd name="T13" fmla="*/ 261 h 411"/>
              <a:gd name="T14" fmla="*/ 385 w 446"/>
              <a:gd name="T15" fmla="*/ 288 h 411"/>
              <a:gd name="T16" fmla="*/ 427 w 446"/>
              <a:gd name="T17" fmla="*/ 287 h 411"/>
              <a:gd name="T18" fmla="*/ 446 w 446"/>
              <a:gd name="T19" fmla="*/ 294 h 411"/>
              <a:gd name="T20" fmla="*/ 446 w 446"/>
              <a:gd name="T21" fmla="*/ 302 h 411"/>
              <a:gd name="T22" fmla="*/ 441 w 446"/>
              <a:gd name="T23" fmla="*/ 310 h 411"/>
              <a:gd name="T24" fmla="*/ 439 w 446"/>
              <a:gd name="T25" fmla="*/ 312 h 411"/>
              <a:gd name="T26" fmla="*/ 423 w 446"/>
              <a:gd name="T27" fmla="*/ 325 h 411"/>
              <a:gd name="T28" fmla="*/ 421 w 446"/>
              <a:gd name="T29" fmla="*/ 326 h 411"/>
              <a:gd name="T30" fmla="*/ 309 w 446"/>
              <a:gd name="T31" fmla="*/ 348 h 411"/>
              <a:gd name="T32" fmla="*/ 257 w 446"/>
              <a:gd name="T33" fmla="*/ 351 h 411"/>
              <a:gd name="T34" fmla="*/ 249 w 446"/>
              <a:gd name="T35" fmla="*/ 351 h 411"/>
              <a:gd name="T36" fmla="*/ 201 w 446"/>
              <a:gd name="T37" fmla="*/ 354 h 411"/>
              <a:gd name="T38" fmla="*/ 185 w 446"/>
              <a:gd name="T39" fmla="*/ 356 h 411"/>
              <a:gd name="T40" fmla="*/ 149 w 446"/>
              <a:gd name="T41" fmla="*/ 363 h 411"/>
              <a:gd name="T42" fmla="*/ 141 w 446"/>
              <a:gd name="T43" fmla="*/ 364 h 411"/>
              <a:gd name="T44" fmla="*/ 117 w 446"/>
              <a:gd name="T45" fmla="*/ 370 h 411"/>
              <a:gd name="T46" fmla="*/ 109 w 446"/>
              <a:gd name="T47" fmla="*/ 373 h 411"/>
              <a:gd name="T48" fmla="*/ 78 w 446"/>
              <a:gd name="T49" fmla="*/ 384 h 411"/>
              <a:gd name="T50" fmla="*/ 69 w 446"/>
              <a:gd name="T51" fmla="*/ 387 h 411"/>
              <a:gd name="T52" fmla="*/ 36 w 446"/>
              <a:gd name="T53" fmla="*/ 405 h 411"/>
              <a:gd name="T54" fmla="*/ 33 w 446"/>
              <a:gd name="T55" fmla="*/ 407 h 411"/>
              <a:gd name="T56" fmla="*/ 16 w 446"/>
              <a:gd name="T57" fmla="*/ 390 h 411"/>
              <a:gd name="T58" fmla="*/ 14 w 446"/>
              <a:gd name="T59" fmla="*/ 374 h 411"/>
              <a:gd name="T60" fmla="*/ 29 w 446"/>
              <a:gd name="T61" fmla="*/ 302 h 411"/>
              <a:gd name="T62" fmla="*/ 33 w 446"/>
              <a:gd name="T63" fmla="*/ 298 h 411"/>
              <a:gd name="T64" fmla="*/ 64 w 446"/>
              <a:gd name="T65" fmla="*/ 271 h 411"/>
              <a:gd name="T66" fmla="*/ 20 w 446"/>
              <a:gd name="T67" fmla="*/ 278 h 411"/>
              <a:gd name="T68" fmla="*/ 0 w 446"/>
              <a:gd name="T69" fmla="*/ 270 h 411"/>
              <a:gd name="T70" fmla="*/ 45 w 446"/>
              <a:gd name="T71" fmla="*/ 243 h 411"/>
              <a:gd name="T72" fmla="*/ 55 w 446"/>
              <a:gd name="T73" fmla="*/ 240 h 411"/>
              <a:gd name="T74" fmla="*/ 101 w 446"/>
              <a:gd name="T75" fmla="*/ 230 h 411"/>
              <a:gd name="T76" fmla="*/ 109 w 446"/>
              <a:gd name="T77" fmla="*/ 229 h 411"/>
              <a:gd name="T78" fmla="*/ 149 w 446"/>
              <a:gd name="T79" fmla="*/ 227 h 411"/>
              <a:gd name="T80" fmla="*/ 181 w 446"/>
              <a:gd name="T81" fmla="*/ 227 h 411"/>
              <a:gd name="T82" fmla="*/ 201 w 446"/>
              <a:gd name="T83" fmla="*/ 227 h 411"/>
              <a:gd name="T84" fmla="*/ 212 w 446"/>
              <a:gd name="T85" fmla="*/ 224 h 411"/>
              <a:gd name="T86" fmla="*/ 281 w 446"/>
              <a:gd name="T87" fmla="*/ 190 h 411"/>
              <a:gd name="T88" fmla="*/ 292 w 446"/>
              <a:gd name="T89" fmla="*/ 183 h 411"/>
              <a:gd name="T90" fmla="*/ 281 w 446"/>
              <a:gd name="T91" fmla="*/ 180 h 411"/>
              <a:gd name="T92" fmla="*/ 269 w 446"/>
              <a:gd name="T93" fmla="*/ 181 h 411"/>
              <a:gd name="T94" fmla="*/ 258 w 446"/>
              <a:gd name="T95" fmla="*/ 174 h 411"/>
              <a:gd name="T96" fmla="*/ 378 w 446"/>
              <a:gd name="T97" fmla="*/ 35 h 411"/>
              <a:gd name="T98" fmla="*/ 385 w 446"/>
              <a:gd name="T99" fmla="*/ 26 h 411"/>
              <a:gd name="T100" fmla="*/ 401 w 446"/>
              <a:gd name="T101" fmla="*/ 1 h 411"/>
              <a:gd name="T102" fmla="*/ 410 w 446"/>
              <a:gd name="T103" fmla="*/ 14 h 411"/>
              <a:gd name="T104" fmla="*/ 422 w 446"/>
              <a:gd name="T105" fmla="*/ 94 h 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46" h="411">
                <a:moveTo>
                  <a:pt x="422" y="94"/>
                </a:moveTo>
                <a:cubicBezTo>
                  <a:pt x="422" y="96"/>
                  <a:pt x="422" y="99"/>
                  <a:pt x="423" y="102"/>
                </a:cubicBezTo>
                <a:cubicBezTo>
                  <a:pt x="424" y="134"/>
                  <a:pt x="427" y="166"/>
                  <a:pt x="434" y="198"/>
                </a:cubicBezTo>
                <a:cubicBezTo>
                  <a:pt x="434" y="203"/>
                  <a:pt x="435" y="208"/>
                  <a:pt x="436" y="214"/>
                </a:cubicBezTo>
                <a:cubicBezTo>
                  <a:pt x="434" y="219"/>
                  <a:pt x="435" y="225"/>
                  <a:pt x="437" y="230"/>
                </a:cubicBezTo>
                <a:cubicBezTo>
                  <a:pt x="438" y="234"/>
                  <a:pt x="438" y="238"/>
                  <a:pt x="439" y="242"/>
                </a:cubicBezTo>
                <a:cubicBezTo>
                  <a:pt x="438" y="251"/>
                  <a:pt x="433" y="256"/>
                  <a:pt x="425" y="261"/>
                </a:cubicBezTo>
                <a:cubicBezTo>
                  <a:pt x="412" y="269"/>
                  <a:pt x="397" y="273"/>
                  <a:pt x="385" y="288"/>
                </a:cubicBezTo>
                <a:cubicBezTo>
                  <a:pt x="401" y="289"/>
                  <a:pt x="414" y="290"/>
                  <a:pt x="427" y="287"/>
                </a:cubicBezTo>
                <a:cubicBezTo>
                  <a:pt x="435" y="285"/>
                  <a:pt x="441" y="287"/>
                  <a:pt x="446" y="294"/>
                </a:cubicBezTo>
                <a:cubicBezTo>
                  <a:pt x="446" y="297"/>
                  <a:pt x="446" y="299"/>
                  <a:pt x="446" y="302"/>
                </a:cubicBezTo>
                <a:cubicBezTo>
                  <a:pt x="444" y="305"/>
                  <a:pt x="443" y="307"/>
                  <a:pt x="441" y="310"/>
                </a:cubicBezTo>
                <a:cubicBezTo>
                  <a:pt x="440" y="310"/>
                  <a:pt x="440" y="311"/>
                  <a:pt x="439" y="312"/>
                </a:cubicBezTo>
                <a:cubicBezTo>
                  <a:pt x="432" y="314"/>
                  <a:pt x="427" y="318"/>
                  <a:pt x="423" y="325"/>
                </a:cubicBezTo>
                <a:cubicBezTo>
                  <a:pt x="422" y="324"/>
                  <a:pt x="421" y="325"/>
                  <a:pt x="421" y="326"/>
                </a:cubicBezTo>
                <a:cubicBezTo>
                  <a:pt x="386" y="344"/>
                  <a:pt x="348" y="348"/>
                  <a:pt x="309" y="348"/>
                </a:cubicBezTo>
                <a:cubicBezTo>
                  <a:pt x="292" y="347"/>
                  <a:pt x="274" y="346"/>
                  <a:pt x="257" y="351"/>
                </a:cubicBezTo>
                <a:cubicBezTo>
                  <a:pt x="255" y="351"/>
                  <a:pt x="252" y="351"/>
                  <a:pt x="249" y="351"/>
                </a:cubicBezTo>
                <a:cubicBezTo>
                  <a:pt x="233" y="349"/>
                  <a:pt x="217" y="349"/>
                  <a:pt x="201" y="354"/>
                </a:cubicBezTo>
                <a:cubicBezTo>
                  <a:pt x="196" y="355"/>
                  <a:pt x="191" y="356"/>
                  <a:pt x="185" y="356"/>
                </a:cubicBezTo>
                <a:cubicBezTo>
                  <a:pt x="173" y="355"/>
                  <a:pt x="161" y="357"/>
                  <a:pt x="149" y="363"/>
                </a:cubicBezTo>
                <a:cubicBezTo>
                  <a:pt x="147" y="363"/>
                  <a:pt x="144" y="364"/>
                  <a:pt x="141" y="364"/>
                </a:cubicBezTo>
                <a:cubicBezTo>
                  <a:pt x="132" y="363"/>
                  <a:pt x="124" y="365"/>
                  <a:pt x="117" y="370"/>
                </a:cubicBezTo>
                <a:cubicBezTo>
                  <a:pt x="115" y="371"/>
                  <a:pt x="112" y="372"/>
                  <a:pt x="109" y="373"/>
                </a:cubicBezTo>
                <a:cubicBezTo>
                  <a:pt x="98" y="372"/>
                  <a:pt x="88" y="377"/>
                  <a:pt x="78" y="384"/>
                </a:cubicBezTo>
                <a:cubicBezTo>
                  <a:pt x="75" y="385"/>
                  <a:pt x="72" y="386"/>
                  <a:pt x="69" y="387"/>
                </a:cubicBezTo>
                <a:cubicBezTo>
                  <a:pt x="57" y="391"/>
                  <a:pt x="44" y="394"/>
                  <a:pt x="36" y="405"/>
                </a:cubicBezTo>
                <a:cubicBezTo>
                  <a:pt x="34" y="405"/>
                  <a:pt x="34" y="406"/>
                  <a:pt x="33" y="407"/>
                </a:cubicBezTo>
                <a:cubicBezTo>
                  <a:pt x="18" y="411"/>
                  <a:pt x="22" y="395"/>
                  <a:pt x="16" y="390"/>
                </a:cubicBezTo>
                <a:cubicBezTo>
                  <a:pt x="15" y="385"/>
                  <a:pt x="15" y="380"/>
                  <a:pt x="14" y="374"/>
                </a:cubicBezTo>
                <a:cubicBezTo>
                  <a:pt x="16" y="350"/>
                  <a:pt x="12" y="324"/>
                  <a:pt x="29" y="302"/>
                </a:cubicBezTo>
                <a:cubicBezTo>
                  <a:pt x="30" y="301"/>
                  <a:pt x="31" y="299"/>
                  <a:pt x="33" y="298"/>
                </a:cubicBezTo>
                <a:cubicBezTo>
                  <a:pt x="44" y="290"/>
                  <a:pt x="55" y="283"/>
                  <a:pt x="64" y="271"/>
                </a:cubicBezTo>
                <a:cubicBezTo>
                  <a:pt x="47" y="268"/>
                  <a:pt x="34" y="275"/>
                  <a:pt x="20" y="278"/>
                </a:cubicBezTo>
                <a:cubicBezTo>
                  <a:pt x="11" y="280"/>
                  <a:pt x="2" y="282"/>
                  <a:pt x="0" y="270"/>
                </a:cubicBezTo>
                <a:cubicBezTo>
                  <a:pt x="11" y="254"/>
                  <a:pt x="29" y="252"/>
                  <a:pt x="45" y="243"/>
                </a:cubicBezTo>
                <a:cubicBezTo>
                  <a:pt x="49" y="245"/>
                  <a:pt x="52" y="243"/>
                  <a:pt x="55" y="240"/>
                </a:cubicBezTo>
                <a:cubicBezTo>
                  <a:pt x="71" y="237"/>
                  <a:pt x="86" y="234"/>
                  <a:pt x="101" y="230"/>
                </a:cubicBezTo>
                <a:cubicBezTo>
                  <a:pt x="104" y="233"/>
                  <a:pt x="107" y="232"/>
                  <a:pt x="109" y="229"/>
                </a:cubicBezTo>
                <a:cubicBezTo>
                  <a:pt x="122" y="230"/>
                  <a:pt x="135" y="230"/>
                  <a:pt x="149" y="227"/>
                </a:cubicBezTo>
                <a:cubicBezTo>
                  <a:pt x="159" y="230"/>
                  <a:pt x="170" y="230"/>
                  <a:pt x="181" y="227"/>
                </a:cubicBezTo>
                <a:cubicBezTo>
                  <a:pt x="188" y="227"/>
                  <a:pt x="194" y="227"/>
                  <a:pt x="201" y="227"/>
                </a:cubicBezTo>
                <a:cubicBezTo>
                  <a:pt x="205" y="230"/>
                  <a:pt x="209" y="228"/>
                  <a:pt x="212" y="224"/>
                </a:cubicBezTo>
                <a:cubicBezTo>
                  <a:pt x="236" y="216"/>
                  <a:pt x="259" y="203"/>
                  <a:pt x="281" y="190"/>
                </a:cubicBezTo>
                <a:cubicBezTo>
                  <a:pt x="287" y="190"/>
                  <a:pt x="293" y="189"/>
                  <a:pt x="292" y="183"/>
                </a:cubicBezTo>
                <a:cubicBezTo>
                  <a:pt x="291" y="177"/>
                  <a:pt x="285" y="177"/>
                  <a:pt x="281" y="180"/>
                </a:cubicBezTo>
                <a:cubicBezTo>
                  <a:pt x="277" y="178"/>
                  <a:pt x="273" y="179"/>
                  <a:pt x="269" y="181"/>
                </a:cubicBezTo>
                <a:cubicBezTo>
                  <a:pt x="265" y="179"/>
                  <a:pt x="260" y="179"/>
                  <a:pt x="258" y="174"/>
                </a:cubicBezTo>
                <a:cubicBezTo>
                  <a:pt x="303" y="132"/>
                  <a:pt x="345" y="87"/>
                  <a:pt x="378" y="35"/>
                </a:cubicBezTo>
                <a:cubicBezTo>
                  <a:pt x="382" y="34"/>
                  <a:pt x="385" y="31"/>
                  <a:pt x="385" y="26"/>
                </a:cubicBezTo>
                <a:cubicBezTo>
                  <a:pt x="392" y="19"/>
                  <a:pt x="397" y="10"/>
                  <a:pt x="401" y="1"/>
                </a:cubicBezTo>
                <a:cubicBezTo>
                  <a:pt x="411" y="0"/>
                  <a:pt x="409" y="8"/>
                  <a:pt x="410" y="14"/>
                </a:cubicBezTo>
                <a:cubicBezTo>
                  <a:pt x="415" y="41"/>
                  <a:pt x="413" y="68"/>
                  <a:pt x="422" y="9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Freeform 121">
            <a:extLst>
              <a:ext uri="{FF2B5EF4-FFF2-40B4-BE49-F238E27FC236}">
                <a16:creationId xmlns:a16="http://schemas.microsoft.com/office/drawing/2014/main" id="{6A94ED54-BF67-447E-9B09-D3E31E0CD006}"/>
              </a:ext>
            </a:extLst>
          </p:cNvPr>
          <p:cNvSpPr>
            <a:spLocks/>
          </p:cNvSpPr>
          <p:nvPr/>
        </p:nvSpPr>
        <p:spPr bwMode="auto">
          <a:xfrm>
            <a:off x="6629113" y="1009170"/>
            <a:ext cx="379413" cy="882650"/>
          </a:xfrm>
          <a:custGeom>
            <a:avLst/>
            <a:gdLst>
              <a:gd name="T0" fmla="*/ 80 w 233"/>
              <a:gd name="T1" fmla="*/ 4 h 541"/>
              <a:gd name="T2" fmla="*/ 128 w 233"/>
              <a:gd name="T3" fmla="*/ 1 h 541"/>
              <a:gd name="T4" fmla="*/ 152 w 233"/>
              <a:gd name="T5" fmla="*/ 20 h 541"/>
              <a:gd name="T6" fmla="*/ 196 w 233"/>
              <a:gd name="T7" fmla="*/ 257 h 541"/>
              <a:gd name="T8" fmla="*/ 231 w 233"/>
              <a:gd name="T9" fmla="*/ 501 h 541"/>
              <a:gd name="T10" fmla="*/ 213 w 233"/>
              <a:gd name="T11" fmla="*/ 526 h 541"/>
              <a:gd name="T12" fmla="*/ 163 w 233"/>
              <a:gd name="T13" fmla="*/ 529 h 541"/>
              <a:gd name="T14" fmla="*/ 155 w 233"/>
              <a:gd name="T15" fmla="*/ 481 h 541"/>
              <a:gd name="T16" fmla="*/ 93 w 233"/>
              <a:gd name="T17" fmla="*/ 97 h 541"/>
              <a:gd name="T18" fmla="*/ 70 w 233"/>
              <a:gd name="T19" fmla="*/ 77 h 541"/>
              <a:gd name="T20" fmla="*/ 11 w 233"/>
              <a:gd name="T21" fmla="*/ 36 h 541"/>
              <a:gd name="T22" fmla="*/ 8 w 233"/>
              <a:gd name="T23" fmla="*/ 26 h 541"/>
              <a:gd name="T24" fmla="*/ 22 w 233"/>
              <a:gd name="T25" fmla="*/ 6 h 541"/>
              <a:gd name="T26" fmla="*/ 80 w 233"/>
              <a:gd name="T27" fmla="*/ 3 h 541"/>
              <a:gd name="T28" fmla="*/ 80 w 233"/>
              <a:gd name="T29" fmla="*/ 4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3" h="541">
                <a:moveTo>
                  <a:pt x="80" y="4"/>
                </a:moveTo>
                <a:cubicBezTo>
                  <a:pt x="96" y="3"/>
                  <a:pt x="112" y="3"/>
                  <a:pt x="128" y="1"/>
                </a:cubicBezTo>
                <a:cubicBezTo>
                  <a:pt x="143" y="0"/>
                  <a:pt x="149" y="4"/>
                  <a:pt x="152" y="20"/>
                </a:cubicBezTo>
                <a:cubicBezTo>
                  <a:pt x="166" y="99"/>
                  <a:pt x="182" y="178"/>
                  <a:pt x="196" y="257"/>
                </a:cubicBezTo>
                <a:cubicBezTo>
                  <a:pt x="210" y="338"/>
                  <a:pt x="221" y="419"/>
                  <a:pt x="231" y="501"/>
                </a:cubicBezTo>
                <a:cubicBezTo>
                  <a:pt x="233" y="517"/>
                  <a:pt x="231" y="527"/>
                  <a:pt x="213" y="526"/>
                </a:cubicBezTo>
                <a:cubicBezTo>
                  <a:pt x="196" y="525"/>
                  <a:pt x="176" y="541"/>
                  <a:pt x="163" y="529"/>
                </a:cubicBezTo>
                <a:cubicBezTo>
                  <a:pt x="152" y="519"/>
                  <a:pt x="157" y="498"/>
                  <a:pt x="155" y="481"/>
                </a:cubicBezTo>
                <a:cubicBezTo>
                  <a:pt x="138" y="352"/>
                  <a:pt x="118" y="224"/>
                  <a:pt x="93" y="97"/>
                </a:cubicBezTo>
                <a:cubicBezTo>
                  <a:pt x="90" y="83"/>
                  <a:pt x="86" y="76"/>
                  <a:pt x="70" y="77"/>
                </a:cubicBezTo>
                <a:cubicBezTo>
                  <a:pt x="25" y="80"/>
                  <a:pt x="25" y="79"/>
                  <a:pt x="11" y="36"/>
                </a:cubicBezTo>
                <a:cubicBezTo>
                  <a:pt x="10" y="32"/>
                  <a:pt x="10" y="29"/>
                  <a:pt x="8" y="26"/>
                </a:cubicBezTo>
                <a:cubicBezTo>
                  <a:pt x="0" y="10"/>
                  <a:pt x="7" y="6"/>
                  <a:pt x="22" y="6"/>
                </a:cubicBezTo>
                <a:cubicBezTo>
                  <a:pt x="41" y="6"/>
                  <a:pt x="61" y="4"/>
                  <a:pt x="80" y="3"/>
                </a:cubicBezTo>
                <a:cubicBezTo>
                  <a:pt x="80" y="4"/>
                  <a:pt x="80" y="4"/>
                  <a:pt x="80" y="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 122">
            <a:extLst>
              <a:ext uri="{FF2B5EF4-FFF2-40B4-BE49-F238E27FC236}">
                <a16:creationId xmlns:a16="http://schemas.microsoft.com/office/drawing/2014/main" id="{DA051A48-15AE-4479-8F4A-037352C6BFE1}"/>
              </a:ext>
            </a:extLst>
          </p:cNvPr>
          <p:cNvSpPr>
            <a:spLocks/>
          </p:cNvSpPr>
          <p:nvPr/>
        </p:nvSpPr>
        <p:spPr bwMode="auto">
          <a:xfrm>
            <a:off x="5051138" y="1029808"/>
            <a:ext cx="1404938" cy="331788"/>
          </a:xfrm>
          <a:custGeom>
            <a:avLst/>
            <a:gdLst>
              <a:gd name="T0" fmla="*/ 865 w 865"/>
              <a:gd name="T1" fmla="*/ 6 h 203"/>
              <a:gd name="T2" fmla="*/ 723 w 865"/>
              <a:gd name="T3" fmla="*/ 86 h 203"/>
              <a:gd name="T4" fmla="*/ 663 w 865"/>
              <a:gd name="T5" fmla="*/ 96 h 203"/>
              <a:gd name="T6" fmla="*/ 613 w 865"/>
              <a:gd name="T7" fmla="*/ 103 h 203"/>
              <a:gd name="T8" fmla="*/ 584 w 865"/>
              <a:gd name="T9" fmla="*/ 84 h 203"/>
              <a:gd name="T10" fmla="*/ 565 w 865"/>
              <a:gd name="T11" fmla="*/ 76 h 203"/>
              <a:gd name="T12" fmla="*/ 275 w 865"/>
              <a:gd name="T13" fmla="*/ 130 h 203"/>
              <a:gd name="T14" fmla="*/ 31 w 865"/>
              <a:gd name="T15" fmla="*/ 193 h 203"/>
              <a:gd name="T16" fmla="*/ 4 w 865"/>
              <a:gd name="T17" fmla="*/ 185 h 203"/>
              <a:gd name="T18" fmla="*/ 15 w 865"/>
              <a:gd name="T19" fmla="*/ 163 h 203"/>
              <a:gd name="T20" fmla="*/ 421 w 865"/>
              <a:gd name="T21" fmla="*/ 59 h 203"/>
              <a:gd name="T22" fmla="*/ 849 w 865"/>
              <a:gd name="T23" fmla="*/ 2 h 203"/>
              <a:gd name="T24" fmla="*/ 865 w 865"/>
              <a:gd name="T25" fmla="*/ 6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5" h="203">
                <a:moveTo>
                  <a:pt x="865" y="6"/>
                </a:moveTo>
                <a:cubicBezTo>
                  <a:pt x="817" y="33"/>
                  <a:pt x="771" y="62"/>
                  <a:pt x="723" y="86"/>
                </a:cubicBezTo>
                <a:cubicBezTo>
                  <a:pt x="706" y="95"/>
                  <a:pt x="683" y="93"/>
                  <a:pt x="663" y="96"/>
                </a:cubicBezTo>
                <a:cubicBezTo>
                  <a:pt x="646" y="99"/>
                  <a:pt x="630" y="100"/>
                  <a:pt x="613" y="103"/>
                </a:cubicBezTo>
                <a:cubicBezTo>
                  <a:pt x="597" y="105"/>
                  <a:pt x="582" y="110"/>
                  <a:pt x="584" y="84"/>
                </a:cubicBezTo>
                <a:cubicBezTo>
                  <a:pt x="584" y="71"/>
                  <a:pt x="573" y="75"/>
                  <a:pt x="565" y="76"/>
                </a:cubicBezTo>
                <a:cubicBezTo>
                  <a:pt x="468" y="91"/>
                  <a:pt x="370" y="106"/>
                  <a:pt x="275" y="130"/>
                </a:cubicBezTo>
                <a:cubicBezTo>
                  <a:pt x="193" y="150"/>
                  <a:pt x="112" y="172"/>
                  <a:pt x="31" y="193"/>
                </a:cubicBezTo>
                <a:cubicBezTo>
                  <a:pt x="21" y="195"/>
                  <a:pt x="9" y="203"/>
                  <a:pt x="4" y="185"/>
                </a:cubicBezTo>
                <a:cubicBezTo>
                  <a:pt x="0" y="173"/>
                  <a:pt x="2" y="167"/>
                  <a:pt x="15" y="163"/>
                </a:cubicBezTo>
                <a:cubicBezTo>
                  <a:pt x="149" y="121"/>
                  <a:pt x="284" y="85"/>
                  <a:pt x="421" y="59"/>
                </a:cubicBezTo>
                <a:cubicBezTo>
                  <a:pt x="563" y="33"/>
                  <a:pt x="705" y="13"/>
                  <a:pt x="849" y="2"/>
                </a:cubicBezTo>
                <a:cubicBezTo>
                  <a:pt x="853" y="2"/>
                  <a:pt x="858" y="0"/>
                  <a:pt x="865" y="6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Freeform 123">
            <a:extLst>
              <a:ext uri="{FF2B5EF4-FFF2-40B4-BE49-F238E27FC236}">
                <a16:creationId xmlns:a16="http://schemas.microsoft.com/office/drawing/2014/main" id="{C6FC893D-25BB-4B44-B3E7-231846DFFA97}"/>
              </a:ext>
            </a:extLst>
          </p:cNvPr>
          <p:cNvSpPr>
            <a:spLocks/>
          </p:cNvSpPr>
          <p:nvPr/>
        </p:nvSpPr>
        <p:spPr bwMode="auto">
          <a:xfrm>
            <a:off x="4409788" y="1156808"/>
            <a:ext cx="554038" cy="509588"/>
          </a:xfrm>
          <a:custGeom>
            <a:avLst/>
            <a:gdLst>
              <a:gd name="T0" fmla="*/ 14 w 341"/>
              <a:gd name="T1" fmla="*/ 307 h 313"/>
              <a:gd name="T2" fmla="*/ 5 w 341"/>
              <a:gd name="T3" fmla="*/ 299 h 313"/>
              <a:gd name="T4" fmla="*/ 45 w 341"/>
              <a:gd name="T5" fmla="*/ 228 h 313"/>
              <a:gd name="T6" fmla="*/ 63 w 341"/>
              <a:gd name="T7" fmla="*/ 204 h 313"/>
              <a:gd name="T8" fmla="*/ 71 w 341"/>
              <a:gd name="T9" fmla="*/ 195 h 313"/>
              <a:gd name="T10" fmla="*/ 86 w 341"/>
              <a:gd name="T11" fmla="*/ 178 h 313"/>
              <a:gd name="T12" fmla="*/ 99 w 341"/>
              <a:gd name="T13" fmla="*/ 163 h 313"/>
              <a:gd name="T14" fmla="*/ 119 w 341"/>
              <a:gd name="T15" fmla="*/ 141 h 313"/>
              <a:gd name="T16" fmla="*/ 135 w 341"/>
              <a:gd name="T17" fmla="*/ 123 h 313"/>
              <a:gd name="T18" fmla="*/ 142 w 341"/>
              <a:gd name="T19" fmla="*/ 116 h 313"/>
              <a:gd name="T20" fmla="*/ 174 w 341"/>
              <a:gd name="T21" fmla="*/ 87 h 313"/>
              <a:gd name="T22" fmla="*/ 198 w 341"/>
              <a:gd name="T23" fmla="*/ 67 h 313"/>
              <a:gd name="T24" fmla="*/ 208 w 341"/>
              <a:gd name="T25" fmla="*/ 60 h 313"/>
              <a:gd name="T26" fmla="*/ 210 w 341"/>
              <a:gd name="T27" fmla="*/ 59 h 313"/>
              <a:gd name="T28" fmla="*/ 220 w 341"/>
              <a:gd name="T29" fmla="*/ 53 h 313"/>
              <a:gd name="T30" fmla="*/ 222 w 341"/>
              <a:gd name="T31" fmla="*/ 51 h 313"/>
              <a:gd name="T32" fmla="*/ 232 w 341"/>
              <a:gd name="T33" fmla="*/ 45 h 313"/>
              <a:gd name="T34" fmla="*/ 234 w 341"/>
              <a:gd name="T35" fmla="*/ 43 h 313"/>
              <a:gd name="T36" fmla="*/ 244 w 341"/>
              <a:gd name="T37" fmla="*/ 37 h 313"/>
              <a:gd name="T38" fmla="*/ 254 w 341"/>
              <a:gd name="T39" fmla="*/ 31 h 313"/>
              <a:gd name="T40" fmla="*/ 264 w 341"/>
              <a:gd name="T41" fmla="*/ 25 h 313"/>
              <a:gd name="T42" fmla="*/ 266 w 341"/>
              <a:gd name="T43" fmla="*/ 23 h 313"/>
              <a:gd name="T44" fmla="*/ 297 w 341"/>
              <a:gd name="T45" fmla="*/ 7 h 313"/>
              <a:gd name="T46" fmla="*/ 314 w 341"/>
              <a:gd name="T47" fmla="*/ 15 h 313"/>
              <a:gd name="T48" fmla="*/ 314 w 341"/>
              <a:gd name="T49" fmla="*/ 35 h 313"/>
              <a:gd name="T50" fmla="*/ 313 w 341"/>
              <a:gd name="T51" fmla="*/ 47 h 313"/>
              <a:gd name="T52" fmla="*/ 319 w 341"/>
              <a:gd name="T53" fmla="*/ 103 h 313"/>
              <a:gd name="T54" fmla="*/ 323 w 341"/>
              <a:gd name="T55" fmla="*/ 120 h 313"/>
              <a:gd name="T56" fmla="*/ 303 w 341"/>
              <a:gd name="T57" fmla="*/ 188 h 313"/>
              <a:gd name="T58" fmla="*/ 230 w 341"/>
              <a:gd name="T59" fmla="*/ 207 h 313"/>
              <a:gd name="T60" fmla="*/ 222 w 341"/>
              <a:gd name="T61" fmla="*/ 203 h 313"/>
              <a:gd name="T62" fmla="*/ 214 w 341"/>
              <a:gd name="T63" fmla="*/ 195 h 313"/>
              <a:gd name="T64" fmla="*/ 218 w 341"/>
              <a:gd name="T65" fmla="*/ 144 h 313"/>
              <a:gd name="T66" fmla="*/ 216 w 341"/>
              <a:gd name="T67" fmla="*/ 131 h 313"/>
              <a:gd name="T68" fmla="*/ 205 w 341"/>
              <a:gd name="T69" fmla="*/ 134 h 313"/>
              <a:gd name="T70" fmla="*/ 121 w 341"/>
              <a:gd name="T71" fmla="*/ 206 h 313"/>
              <a:gd name="T72" fmla="*/ 121 w 341"/>
              <a:gd name="T73" fmla="*/ 206 h 313"/>
              <a:gd name="T74" fmla="*/ 88 w 341"/>
              <a:gd name="T75" fmla="*/ 238 h 313"/>
              <a:gd name="T76" fmla="*/ 66 w 341"/>
              <a:gd name="T77" fmla="*/ 258 h 313"/>
              <a:gd name="T78" fmla="*/ 14 w 341"/>
              <a:gd name="T79" fmla="*/ 307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41" h="313">
                <a:moveTo>
                  <a:pt x="14" y="307"/>
                </a:moveTo>
                <a:cubicBezTo>
                  <a:pt x="4" y="313"/>
                  <a:pt x="0" y="311"/>
                  <a:pt x="5" y="299"/>
                </a:cubicBezTo>
                <a:cubicBezTo>
                  <a:pt x="15" y="274"/>
                  <a:pt x="27" y="249"/>
                  <a:pt x="45" y="228"/>
                </a:cubicBezTo>
                <a:cubicBezTo>
                  <a:pt x="51" y="221"/>
                  <a:pt x="57" y="212"/>
                  <a:pt x="63" y="204"/>
                </a:cubicBezTo>
                <a:cubicBezTo>
                  <a:pt x="67" y="203"/>
                  <a:pt x="70" y="200"/>
                  <a:pt x="71" y="195"/>
                </a:cubicBezTo>
                <a:cubicBezTo>
                  <a:pt x="76" y="190"/>
                  <a:pt x="81" y="184"/>
                  <a:pt x="86" y="178"/>
                </a:cubicBezTo>
                <a:cubicBezTo>
                  <a:pt x="93" y="176"/>
                  <a:pt x="96" y="170"/>
                  <a:pt x="99" y="163"/>
                </a:cubicBezTo>
                <a:cubicBezTo>
                  <a:pt x="107" y="158"/>
                  <a:pt x="113" y="149"/>
                  <a:pt x="119" y="141"/>
                </a:cubicBezTo>
                <a:cubicBezTo>
                  <a:pt x="126" y="137"/>
                  <a:pt x="132" y="131"/>
                  <a:pt x="135" y="123"/>
                </a:cubicBezTo>
                <a:cubicBezTo>
                  <a:pt x="137" y="121"/>
                  <a:pt x="140" y="118"/>
                  <a:pt x="142" y="116"/>
                </a:cubicBezTo>
                <a:cubicBezTo>
                  <a:pt x="155" y="108"/>
                  <a:pt x="165" y="98"/>
                  <a:pt x="174" y="87"/>
                </a:cubicBezTo>
                <a:cubicBezTo>
                  <a:pt x="182" y="80"/>
                  <a:pt x="190" y="74"/>
                  <a:pt x="198" y="67"/>
                </a:cubicBezTo>
                <a:cubicBezTo>
                  <a:pt x="203" y="67"/>
                  <a:pt x="206" y="65"/>
                  <a:pt x="208" y="60"/>
                </a:cubicBezTo>
                <a:cubicBezTo>
                  <a:pt x="209" y="61"/>
                  <a:pt x="210" y="60"/>
                  <a:pt x="210" y="59"/>
                </a:cubicBezTo>
                <a:cubicBezTo>
                  <a:pt x="215" y="59"/>
                  <a:pt x="218" y="57"/>
                  <a:pt x="220" y="53"/>
                </a:cubicBezTo>
                <a:cubicBezTo>
                  <a:pt x="221" y="53"/>
                  <a:pt x="222" y="52"/>
                  <a:pt x="222" y="51"/>
                </a:cubicBezTo>
                <a:cubicBezTo>
                  <a:pt x="227" y="51"/>
                  <a:pt x="230" y="49"/>
                  <a:pt x="232" y="45"/>
                </a:cubicBezTo>
                <a:cubicBezTo>
                  <a:pt x="233" y="45"/>
                  <a:pt x="234" y="44"/>
                  <a:pt x="234" y="43"/>
                </a:cubicBezTo>
                <a:cubicBezTo>
                  <a:pt x="239" y="43"/>
                  <a:pt x="242" y="41"/>
                  <a:pt x="244" y="37"/>
                </a:cubicBezTo>
                <a:cubicBezTo>
                  <a:pt x="248" y="35"/>
                  <a:pt x="251" y="33"/>
                  <a:pt x="254" y="31"/>
                </a:cubicBezTo>
                <a:cubicBezTo>
                  <a:pt x="259" y="31"/>
                  <a:pt x="262" y="29"/>
                  <a:pt x="264" y="25"/>
                </a:cubicBezTo>
                <a:cubicBezTo>
                  <a:pt x="265" y="25"/>
                  <a:pt x="266" y="24"/>
                  <a:pt x="266" y="23"/>
                </a:cubicBezTo>
                <a:cubicBezTo>
                  <a:pt x="276" y="18"/>
                  <a:pt x="287" y="13"/>
                  <a:pt x="297" y="7"/>
                </a:cubicBezTo>
                <a:cubicBezTo>
                  <a:pt x="307" y="0"/>
                  <a:pt x="312" y="5"/>
                  <a:pt x="314" y="15"/>
                </a:cubicBezTo>
                <a:cubicBezTo>
                  <a:pt x="314" y="22"/>
                  <a:pt x="314" y="28"/>
                  <a:pt x="314" y="35"/>
                </a:cubicBezTo>
                <a:cubicBezTo>
                  <a:pt x="311" y="39"/>
                  <a:pt x="310" y="43"/>
                  <a:pt x="313" y="47"/>
                </a:cubicBezTo>
                <a:cubicBezTo>
                  <a:pt x="310" y="66"/>
                  <a:pt x="311" y="85"/>
                  <a:pt x="319" y="103"/>
                </a:cubicBezTo>
                <a:cubicBezTo>
                  <a:pt x="318" y="109"/>
                  <a:pt x="321" y="114"/>
                  <a:pt x="323" y="120"/>
                </a:cubicBezTo>
                <a:cubicBezTo>
                  <a:pt x="341" y="164"/>
                  <a:pt x="341" y="164"/>
                  <a:pt x="303" y="188"/>
                </a:cubicBezTo>
                <a:cubicBezTo>
                  <a:pt x="279" y="196"/>
                  <a:pt x="256" y="207"/>
                  <a:pt x="230" y="207"/>
                </a:cubicBezTo>
                <a:cubicBezTo>
                  <a:pt x="228" y="204"/>
                  <a:pt x="225" y="203"/>
                  <a:pt x="222" y="203"/>
                </a:cubicBezTo>
                <a:cubicBezTo>
                  <a:pt x="219" y="200"/>
                  <a:pt x="217" y="198"/>
                  <a:pt x="214" y="195"/>
                </a:cubicBezTo>
                <a:cubicBezTo>
                  <a:pt x="212" y="178"/>
                  <a:pt x="213" y="161"/>
                  <a:pt x="218" y="144"/>
                </a:cubicBezTo>
                <a:cubicBezTo>
                  <a:pt x="219" y="140"/>
                  <a:pt x="221" y="135"/>
                  <a:pt x="216" y="131"/>
                </a:cubicBezTo>
                <a:cubicBezTo>
                  <a:pt x="212" y="129"/>
                  <a:pt x="208" y="132"/>
                  <a:pt x="205" y="134"/>
                </a:cubicBezTo>
                <a:cubicBezTo>
                  <a:pt x="176" y="157"/>
                  <a:pt x="146" y="178"/>
                  <a:pt x="121" y="206"/>
                </a:cubicBezTo>
                <a:cubicBezTo>
                  <a:pt x="121" y="206"/>
                  <a:pt x="121" y="206"/>
                  <a:pt x="121" y="206"/>
                </a:cubicBezTo>
                <a:cubicBezTo>
                  <a:pt x="108" y="214"/>
                  <a:pt x="97" y="225"/>
                  <a:pt x="88" y="238"/>
                </a:cubicBezTo>
                <a:cubicBezTo>
                  <a:pt x="79" y="243"/>
                  <a:pt x="72" y="250"/>
                  <a:pt x="66" y="258"/>
                </a:cubicBezTo>
                <a:cubicBezTo>
                  <a:pt x="46" y="272"/>
                  <a:pt x="29" y="289"/>
                  <a:pt x="14" y="307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124">
            <a:extLst>
              <a:ext uri="{FF2B5EF4-FFF2-40B4-BE49-F238E27FC236}">
                <a16:creationId xmlns:a16="http://schemas.microsoft.com/office/drawing/2014/main" id="{C456CF8A-5C3C-4D09-8219-706FB9CB70BD}"/>
              </a:ext>
            </a:extLst>
          </p:cNvPr>
          <p:cNvSpPr>
            <a:spLocks/>
          </p:cNvSpPr>
          <p:nvPr/>
        </p:nvSpPr>
        <p:spPr bwMode="auto">
          <a:xfrm>
            <a:off x="5790913" y="5241445"/>
            <a:ext cx="600075" cy="309563"/>
          </a:xfrm>
          <a:custGeom>
            <a:avLst/>
            <a:gdLst>
              <a:gd name="T0" fmla="*/ 161 w 370"/>
              <a:gd name="T1" fmla="*/ 79 h 190"/>
              <a:gd name="T2" fmla="*/ 193 w 370"/>
              <a:gd name="T3" fmla="*/ 88 h 190"/>
              <a:gd name="T4" fmla="*/ 201 w 370"/>
              <a:gd name="T5" fmla="*/ 91 h 190"/>
              <a:gd name="T6" fmla="*/ 209 w 370"/>
              <a:gd name="T7" fmla="*/ 93 h 190"/>
              <a:gd name="T8" fmla="*/ 217 w 370"/>
              <a:gd name="T9" fmla="*/ 95 h 190"/>
              <a:gd name="T10" fmla="*/ 255 w 370"/>
              <a:gd name="T11" fmla="*/ 80 h 190"/>
              <a:gd name="T12" fmla="*/ 347 w 370"/>
              <a:gd name="T13" fmla="*/ 5 h 190"/>
              <a:gd name="T14" fmla="*/ 358 w 370"/>
              <a:gd name="T15" fmla="*/ 2 h 190"/>
              <a:gd name="T16" fmla="*/ 367 w 370"/>
              <a:gd name="T17" fmla="*/ 13 h 190"/>
              <a:gd name="T18" fmla="*/ 349 w 370"/>
              <a:gd name="T19" fmla="*/ 51 h 190"/>
              <a:gd name="T20" fmla="*/ 293 w 370"/>
              <a:gd name="T21" fmla="*/ 171 h 190"/>
              <a:gd name="T22" fmla="*/ 261 w 370"/>
              <a:gd name="T23" fmla="*/ 186 h 190"/>
              <a:gd name="T24" fmla="*/ 18 w 370"/>
              <a:gd name="T25" fmla="*/ 114 h 190"/>
              <a:gd name="T26" fmla="*/ 6 w 370"/>
              <a:gd name="T27" fmla="*/ 112 h 190"/>
              <a:gd name="T28" fmla="*/ 2 w 370"/>
              <a:gd name="T29" fmla="*/ 108 h 190"/>
              <a:gd name="T30" fmla="*/ 2 w 370"/>
              <a:gd name="T31" fmla="*/ 109 h 190"/>
              <a:gd name="T32" fmla="*/ 2 w 370"/>
              <a:gd name="T33" fmla="*/ 108 h 190"/>
              <a:gd name="T34" fmla="*/ 5 w 370"/>
              <a:gd name="T35" fmla="*/ 97 h 190"/>
              <a:gd name="T36" fmla="*/ 13 w 370"/>
              <a:gd name="T37" fmla="*/ 95 h 190"/>
              <a:gd name="T38" fmla="*/ 21 w 370"/>
              <a:gd name="T39" fmla="*/ 93 h 190"/>
              <a:gd name="T40" fmla="*/ 29 w 370"/>
              <a:gd name="T41" fmla="*/ 91 h 190"/>
              <a:gd name="T42" fmla="*/ 37 w 370"/>
              <a:gd name="T43" fmla="*/ 88 h 190"/>
              <a:gd name="T44" fmla="*/ 57 w 370"/>
              <a:gd name="T45" fmla="*/ 83 h 190"/>
              <a:gd name="T46" fmla="*/ 65 w 370"/>
              <a:gd name="T47" fmla="*/ 81 h 190"/>
              <a:gd name="T48" fmla="*/ 73 w 370"/>
              <a:gd name="T49" fmla="*/ 79 h 190"/>
              <a:gd name="T50" fmla="*/ 84 w 370"/>
              <a:gd name="T51" fmla="*/ 76 h 190"/>
              <a:gd name="T52" fmla="*/ 134 w 370"/>
              <a:gd name="T53" fmla="*/ 72 h 190"/>
              <a:gd name="T54" fmla="*/ 145 w 370"/>
              <a:gd name="T55" fmla="*/ 74 h 190"/>
              <a:gd name="T56" fmla="*/ 153 w 370"/>
              <a:gd name="T57" fmla="*/ 77 h 190"/>
              <a:gd name="T58" fmla="*/ 161 w 370"/>
              <a:gd name="T59" fmla="*/ 7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70" h="190">
                <a:moveTo>
                  <a:pt x="161" y="79"/>
                </a:moveTo>
                <a:cubicBezTo>
                  <a:pt x="172" y="82"/>
                  <a:pt x="183" y="85"/>
                  <a:pt x="193" y="88"/>
                </a:cubicBezTo>
                <a:cubicBezTo>
                  <a:pt x="195" y="92"/>
                  <a:pt x="198" y="93"/>
                  <a:pt x="201" y="91"/>
                </a:cubicBezTo>
                <a:cubicBezTo>
                  <a:pt x="204" y="92"/>
                  <a:pt x="206" y="92"/>
                  <a:pt x="209" y="93"/>
                </a:cubicBezTo>
                <a:cubicBezTo>
                  <a:pt x="211" y="96"/>
                  <a:pt x="214" y="97"/>
                  <a:pt x="217" y="95"/>
                </a:cubicBezTo>
                <a:cubicBezTo>
                  <a:pt x="236" y="105"/>
                  <a:pt x="249" y="102"/>
                  <a:pt x="255" y="80"/>
                </a:cubicBezTo>
                <a:cubicBezTo>
                  <a:pt x="267" y="32"/>
                  <a:pt x="300" y="10"/>
                  <a:pt x="347" y="5"/>
                </a:cubicBezTo>
                <a:cubicBezTo>
                  <a:pt x="351" y="5"/>
                  <a:pt x="355" y="3"/>
                  <a:pt x="358" y="2"/>
                </a:cubicBezTo>
                <a:cubicBezTo>
                  <a:pt x="369" y="0"/>
                  <a:pt x="370" y="4"/>
                  <a:pt x="367" y="13"/>
                </a:cubicBezTo>
                <a:cubicBezTo>
                  <a:pt x="361" y="25"/>
                  <a:pt x="355" y="38"/>
                  <a:pt x="349" y="51"/>
                </a:cubicBezTo>
                <a:cubicBezTo>
                  <a:pt x="331" y="91"/>
                  <a:pt x="311" y="130"/>
                  <a:pt x="293" y="171"/>
                </a:cubicBezTo>
                <a:cubicBezTo>
                  <a:pt x="286" y="186"/>
                  <a:pt x="278" y="190"/>
                  <a:pt x="261" y="186"/>
                </a:cubicBezTo>
                <a:cubicBezTo>
                  <a:pt x="179" y="166"/>
                  <a:pt x="98" y="140"/>
                  <a:pt x="18" y="114"/>
                </a:cubicBezTo>
                <a:cubicBezTo>
                  <a:pt x="14" y="113"/>
                  <a:pt x="10" y="113"/>
                  <a:pt x="6" y="112"/>
                </a:cubicBezTo>
                <a:cubicBezTo>
                  <a:pt x="6" y="110"/>
                  <a:pt x="5" y="108"/>
                  <a:pt x="2" y="108"/>
                </a:cubicBezTo>
                <a:cubicBezTo>
                  <a:pt x="2" y="109"/>
                  <a:pt x="2" y="109"/>
                  <a:pt x="2" y="109"/>
                </a:cubicBezTo>
                <a:cubicBezTo>
                  <a:pt x="2" y="109"/>
                  <a:pt x="2" y="108"/>
                  <a:pt x="2" y="108"/>
                </a:cubicBezTo>
                <a:cubicBezTo>
                  <a:pt x="0" y="103"/>
                  <a:pt x="2" y="100"/>
                  <a:pt x="5" y="97"/>
                </a:cubicBezTo>
                <a:cubicBezTo>
                  <a:pt x="7" y="96"/>
                  <a:pt x="10" y="95"/>
                  <a:pt x="13" y="95"/>
                </a:cubicBezTo>
                <a:cubicBezTo>
                  <a:pt x="16" y="97"/>
                  <a:pt x="19" y="96"/>
                  <a:pt x="21" y="93"/>
                </a:cubicBezTo>
                <a:cubicBezTo>
                  <a:pt x="23" y="92"/>
                  <a:pt x="26" y="91"/>
                  <a:pt x="29" y="91"/>
                </a:cubicBezTo>
                <a:cubicBezTo>
                  <a:pt x="32" y="92"/>
                  <a:pt x="35" y="91"/>
                  <a:pt x="37" y="88"/>
                </a:cubicBezTo>
                <a:cubicBezTo>
                  <a:pt x="43" y="87"/>
                  <a:pt x="50" y="85"/>
                  <a:pt x="57" y="83"/>
                </a:cubicBezTo>
                <a:cubicBezTo>
                  <a:pt x="60" y="85"/>
                  <a:pt x="63" y="84"/>
                  <a:pt x="65" y="81"/>
                </a:cubicBezTo>
                <a:cubicBezTo>
                  <a:pt x="67" y="80"/>
                  <a:pt x="70" y="79"/>
                  <a:pt x="73" y="79"/>
                </a:cubicBezTo>
                <a:cubicBezTo>
                  <a:pt x="77" y="80"/>
                  <a:pt x="81" y="79"/>
                  <a:pt x="84" y="76"/>
                </a:cubicBezTo>
                <a:cubicBezTo>
                  <a:pt x="101" y="74"/>
                  <a:pt x="117" y="64"/>
                  <a:pt x="134" y="72"/>
                </a:cubicBezTo>
                <a:cubicBezTo>
                  <a:pt x="137" y="75"/>
                  <a:pt x="141" y="76"/>
                  <a:pt x="145" y="74"/>
                </a:cubicBezTo>
                <a:cubicBezTo>
                  <a:pt x="148" y="75"/>
                  <a:pt x="151" y="76"/>
                  <a:pt x="153" y="77"/>
                </a:cubicBezTo>
                <a:cubicBezTo>
                  <a:pt x="155" y="80"/>
                  <a:pt x="158" y="81"/>
                  <a:pt x="161" y="7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Freeform 125">
            <a:extLst>
              <a:ext uri="{FF2B5EF4-FFF2-40B4-BE49-F238E27FC236}">
                <a16:creationId xmlns:a16="http://schemas.microsoft.com/office/drawing/2014/main" id="{EF0F8D26-6DCF-49F3-9016-AE72CEC226C7}"/>
              </a:ext>
            </a:extLst>
          </p:cNvPr>
          <p:cNvSpPr>
            <a:spLocks/>
          </p:cNvSpPr>
          <p:nvPr/>
        </p:nvSpPr>
        <p:spPr bwMode="auto">
          <a:xfrm>
            <a:off x="3493801" y="4044470"/>
            <a:ext cx="342900" cy="382588"/>
          </a:xfrm>
          <a:custGeom>
            <a:avLst/>
            <a:gdLst>
              <a:gd name="T0" fmla="*/ 207 w 211"/>
              <a:gd name="T1" fmla="*/ 235 h 235"/>
              <a:gd name="T2" fmla="*/ 67 w 211"/>
              <a:gd name="T3" fmla="*/ 160 h 235"/>
              <a:gd name="T4" fmla="*/ 10 w 211"/>
              <a:gd name="T5" fmla="*/ 118 h 235"/>
              <a:gd name="T6" fmla="*/ 6 w 211"/>
              <a:gd name="T7" fmla="*/ 99 h 235"/>
              <a:gd name="T8" fmla="*/ 70 w 211"/>
              <a:gd name="T9" fmla="*/ 10 h 235"/>
              <a:gd name="T10" fmla="*/ 86 w 211"/>
              <a:gd name="T11" fmla="*/ 10 h 235"/>
              <a:gd name="T12" fmla="*/ 211 w 211"/>
              <a:gd name="T13" fmla="*/ 230 h 235"/>
              <a:gd name="T14" fmla="*/ 207 w 211"/>
              <a:gd name="T15" fmla="*/ 235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1" h="235">
                <a:moveTo>
                  <a:pt x="207" y="235"/>
                </a:moveTo>
                <a:cubicBezTo>
                  <a:pt x="159" y="212"/>
                  <a:pt x="111" y="190"/>
                  <a:pt x="67" y="160"/>
                </a:cubicBezTo>
                <a:cubicBezTo>
                  <a:pt x="47" y="147"/>
                  <a:pt x="27" y="134"/>
                  <a:pt x="10" y="118"/>
                </a:cubicBezTo>
                <a:cubicBezTo>
                  <a:pt x="4" y="112"/>
                  <a:pt x="0" y="108"/>
                  <a:pt x="6" y="99"/>
                </a:cubicBezTo>
                <a:cubicBezTo>
                  <a:pt x="28" y="70"/>
                  <a:pt x="49" y="40"/>
                  <a:pt x="70" y="10"/>
                </a:cubicBezTo>
                <a:cubicBezTo>
                  <a:pt x="76" y="3"/>
                  <a:pt x="80" y="0"/>
                  <a:pt x="86" y="10"/>
                </a:cubicBezTo>
                <a:cubicBezTo>
                  <a:pt x="128" y="83"/>
                  <a:pt x="170" y="157"/>
                  <a:pt x="211" y="230"/>
                </a:cubicBezTo>
                <a:cubicBezTo>
                  <a:pt x="210" y="232"/>
                  <a:pt x="208" y="233"/>
                  <a:pt x="207" y="235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126">
            <a:extLst>
              <a:ext uri="{FF2B5EF4-FFF2-40B4-BE49-F238E27FC236}">
                <a16:creationId xmlns:a16="http://schemas.microsoft.com/office/drawing/2014/main" id="{0FD2A6BC-FA8E-4855-B07F-54614526D7A7}"/>
              </a:ext>
            </a:extLst>
          </p:cNvPr>
          <p:cNvSpPr>
            <a:spLocks/>
          </p:cNvSpPr>
          <p:nvPr/>
        </p:nvSpPr>
        <p:spPr bwMode="auto">
          <a:xfrm>
            <a:off x="6829138" y="3361845"/>
            <a:ext cx="155575" cy="512763"/>
          </a:xfrm>
          <a:custGeom>
            <a:avLst/>
            <a:gdLst>
              <a:gd name="T0" fmla="*/ 68 w 96"/>
              <a:gd name="T1" fmla="*/ 174 h 315"/>
              <a:gd name="T2" fmla="*/ 66 w 96"/>
              <a:gd name="T3" fmla="*/ 182 h 315"/>
              <a:gd name="T4" fmla="*/ 64 w 96"/>
              <a:gd name="T5" fmla="*/ 190 h 315"/>
              <a:gd name="T6" fmla="*/ 62 w 96"/>
              <a:gd name="T7" fmla="*/ 198 h 315"/>
              <a:gd name="T8" fmla="*/ 59 w 96"/>
              <a:gd name="T9" fmla="*/ 210 h 315"/>
              <a:gd name="T10" fmla="*/ 58 w 96"/>
              <a:gd name="T11" fmla="*/ 218 h 315"/>
              <a:gd name="T12" fmla="*/ 47 w 96"/>
              <a:gd name="T13" fmla="*/ 262 h 315"/>
              <a:gd name="T14" fmla="*/ 46 w 96"/>
              <a:gd name="T15" fmla="*/ 270 h 315"/>
              <a:gd name="T16" fmla="*/ 40 w 96"/>
              <a:gd name="T17" fmla="*/ 298 h 315"/>
              <a:gd name="T18" fmla="*/ 34 w 96"/>
              <a:gd name="T19" fmla="*/ 308 h 315"/>
              <a:gd name="T20" fmla="*/ 0 w 96"/>
              <a:gd name="T21" fmla="*/ 298 h 315"/>
              <a:gd name="T22" fmla="*/ 2 w 96"/>
              <a:gd name="T23" fmla="*/ 282 h 315"/>
              <a:gd name="T24" fmla="*/ 5 w 96"/>
              <a:gd name="T25" fmla="*/ 238 h 315"/>
              <a:gd name="T26" fmla="*/ 6 w 96"/>
              <a:gd name="T27" fmla="*/ 98 h 315"/>
              <a:gd name="T28" fmla="*/ 8 w 96"/>
              <a:gd name="T29" fmla="*/ 86 h 315"/>
              <a:gd name="T30" fmla="*/ 10 w 96"/>
              <a:gd name="T31" fmla="*/ 74 h 315"/>
              <a:gd name="T32" fmla="*/ 13 w 96"/>
              <a:gd name="T33" fmla="*/ 58 h 315"/>
              <a:gd name="T34" fmla="*/ 14 w 96"/>
              <a:gd name="T35" fmla="*/ 50 h 315"/>
              <a:gd name="T36" fmla="*/ 16 w 96"/>
              <a:gd name="T37" fmla="*/ 42 h 315"/>
              <a:gd name="T38" fmla="*/ 30 w 96"/>
              <a:gd name="T39" fmla="*/ 21 h 315"/>
              <a:gd name="T40" fmla="*/ 80 w 96"/>
              <a:gd name="T41" fmla="*/ 5 h 315"/>
              <a:gd name="T42" fmla="*/ 94 w 96"/>
              <a:gd name="T43" fmla="*/ 16 h 315"/>
              <a:gd name="T44" fmla="*/ 84 w 96"/>
              <a:gd name="T45" fmla="*/ 86 h 315"/>
              <a:gd name="T46" fmla="*/ 82 w 96"/>
              <a:gd name="T47" fmla="*/ 98 h 315"/>
              <a:gd name="T48" fmla="*/ 80 w 96"/>
              <a:gd name="T49" fmla="*/ 110 h 315"/>
              <a:gd name="T50" fmla="*/ 78 w 96"/>
              <a:gd name="T51" fmla="*/ 122 h 315"/>
              <a:gd name="T52" fmla="*/ 76 w 96"/>
              <a:gd name="T53" fmla="*/ 134 h 315"/>
              <a:gd name="T54" fmla="*/ 74 w 96"/>
              <a:gd name="T55" fmla="*/ 146 h 315"/>
              <a:gd name="T56" fmla="*/ 72 w 96"/>
              <a:gd name="T57" fmla="*/ 154 h 315"/>
              <a:gd name="T58" fmla="*/ 70 w 96"/>
              <a:gd name="T59" fmla="*/ 166 h 315"/>
              <a:gd name="T60" fmla="*/ 68 w 96"/>
              <a:gd name="T61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96" h="315">
                <a:moveTo>
                  <a:pt x="68" y="174"/>
                </a:moveTo>
                <a:cubicBezTo>
                  <a:pt x="67" y="177"/>
                  <a:pt x="67" y="179"/>
                  <a:pt x="66" y="182"/>
                </a:cubicBezTo>
                <a:cubicBezTo>
                  <a:pt x="63" y="184"/>
                  <a:pt x="63" y="187"/>
                  <a:pt x="64" y="190"/>
                </a:cubicBezTo>
                <a:cubicBezTo>
                  <a:pt x="63" y="193"/>
                  <a:pt x="63" y="196"/>
                  <a:pt x="62" y="198"/>
                </a:cubicBezTo>
                <a:cubicBezTo>
                  <a:pt x="59" y="202"/>
                  <a:pt x="58" y="206"/>
                  <a:pt x="59" y="210"/>
                </a:cubicBezTo>
                <a:cubicBezTo>
                  <a:pt x="59" y="213"/>
                  <a:pt x="59" y="215"/>
                  <a:pt x="58" y="218"/>
                </a:cubicBezTo>
                <a:cubicBezTo>
                  <a:pt x="52" y="232"/>
                  <a:pt x="48" y="247"/>
                  <a:pt x="47" y="262"/>
                </a:cubicBezTo>
                <a:cubicBezTo>
                  <a:pt x="47" y="265"/>
                  <a:pt x="46" y="267"/>
                  <a:pt x="46" y="270"/>
                </a:cubicBezTo>
                <a:cubicBezTo>
                  <a:pt x="41" y="279"/>
                  <a:pt x="39" y="288"/>
                  <a:pt x="40" y="298"/>
                </a:cubicBezTo>
                <a:cubicBezTo>
                  <a:pt x="38" y="301"/>
                  <a:pt x="36" y="305"/>
                  <a:pt x="34" y="308"/>
                </a:cubicBezTo>
                <a:cubicBezTo>
                  <a:pt x="24" y="302"/>
                  <a:pt x="7" y="315"/>
                  <a:pt x="0" y="298"/>
                </a:cubicBezTo>
                <a:cubicBezTo>
                  <a:pt x="2" y="293"/>
                  <a:pt x="3" y="287"/>
                  <a:pt x="2" y="282"/>
                </a:cubicBezTo>
                <a:cubicBezTo>
                  <a:pt x="7" y="267"/>
                  <a:pt x="7" y="253"/>
                  <a:pt x="5" y="238"/>
                </a:cubicBezTo>
                <a:cubicBezTo>
                  <a:pt x="9" y="191"/>
                  <a:pt x="4" y="145"/>
                  <a:pt x="6" y="98"/>
                </a:cubicBezTo>
                <a:cubicBezTo>
                  <a:pt x="9" y="94"/>
                  <a:pt x="10" y="90"/>
                  <a:pt x="8" y="86"/>
                </a:cubicBezTo>
                <a:cubicBezTo>
                  <a:pt x="9" y="82"/>
                  <a:pt x="9" y="78"/>
                  <a:pt x="10" y="74"/>
                </a:cubicBezTo>
                <a:cubicBezTo>
                  <a:pt x="14" y="69"/>
                  <a:pt x="15" y="64"/>
                  <a:pt x="13" y="58"/>
                </a:cubicBezTo>
                <a:cubicBezTo>
                  <a:pt x="13" y="55"/>
                  <a:pt x="14" y="53"/>
                  <a:pt x="14" y="50"/>
                </a:cubicBezTo>
                <a:cubicBezTo>
                  <a:pt x="17" y="48"/>
                  <a:pt x="18" y="45"/>
                  <a:pt x="16" y="42"/>
                </a:cubicBezTo>
                <a:cubicBezTo>
                  <a:pt x="19" y="33"/>
                  <a:pt x="20" y="24"/>
                  <a:pt x="30" y="21"/>
                </a:cubicBezTo>
                <a:cubicBezTo>
                  <a:pt x="48" y="20"/>
                  <a:pt x="63" y="10"/>
                  <a:pt x="80" y="5"/>
                </a:cubicBezTo>
                <a:cubicBezTo>
                  <a:pt x="94" y="0"/>
                  <a:pt x="96" y="4"/>
                  <a:pt x="94" y="16"/>
                </a:cubicBezTo>
                <a:cubicBezTo>
                  <a:pt x="91" y="40"/>
                  <a:pt x="87" y="63"/>
                  <a:pt x="84" y="86"/>
                </a:cubicBezTo>
                <a:cubicBezTo>
                  <a:pt x="83" y="90"/>
                  <a:pt x="83" y="94"/>
                  <a:pt x="82" y="98"/>
                </a:cubicBezTo>
                <a:cubicBezTo>
                  <a:pt x="78" y="102"/>
                  <a:pt x="78" y="106"/>
                  <a:pt x="80" y="110"/>
                </a:cubicBezTo>
                <a:cubicBezTo>
                  <a:pt x="79" y="114"/>
                  <a:pt x="79" y="118"/>
                  <a:pt x="78" y="122"/>
                </a:cubicBezTo>
                <a:cubicBezTo>
                  <a:pt x="74" y="126"/>
                  <a:pt x="74" y="130"/>
                  <a:pt x="76" y="134"/>
                </a:cubicBezTo>
                <a:cubicBezTo>
                  <a:pt x="75" y="138"/>
                  <a:pt x="75" y="142"/>
                  <a:pt x="74" y="146"/>
                </a:cubicBezTo>
                <a:cubicBezTo>
                  <a:pt x="71" y="148"/>
                  <a:pt x="70" y="151"/>
                  <a:pt x="72" y="154"/>
                </a:cubicBezTo>
                <a:cubicBezTo>
                  <a:pt x="71" y="158"/>
                  <a:pt x="71" y="162"/>
                  <a:pt x="70" y="166"/>
                </a:cubicBezTo>
                <a:cubicBezTo>
                  <a:pt x="67" y="168"/>
                  <a:pt x="66" y="171"/>
                  <a:pt x="68" y="17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Freeform 127">
            <a:extLst>
              <a:ext uri="{FF2B5EF4-FFF2-40B4-BE49-F238E27FC236}">
                <a16:creationId xmlns:a16="http://schemas.microsoft.com/office/drawing/2014/main" id="{2115F65C-4A27-4CEB-8758-D5B1264552DF}"/>
              </a:ext>
            </a:extLst>
          </p:cNvPr>
          <p:cNvSpPr>
            <a:spLocks/>
          </p:cNvSpPr>
          <p:nvPr/>
        </p:nvSpPr>
        <p:spPr bwMode="auto">
          <a:xfrm>
            <a:off x="3846226" y="4249258"/>
            <a:ext cx="292100" cy="330200"/>
          </a:xfrm>
          <a:custGeom>
            <a:avLst/>
            <a:gdLst>
              <a:gd name="T0" fmla="*/ 9 w 180"/>
              <a:gd name="T1" fmla="*/ 0 h 202"/>
              <a:gd name="T2" fmla="*/ 171 w 180"/>
              <a:gd name="T3" fmla="*/ 119 h 202"/>
              <a:gd name="T4" fmla="*/ 178 w 180"/>
              <a:gd name="T5" fmla="*/ 137 h 202"/>
              <a:gd name="T6" fmla="*/ 177 w 180"/>
              <a:gd name="T7" fmla="*/ 141 h 202"/>
              <a:gd name="T8" fmla="*/ 111 w 180"/>
              <a:gd name="T9" fmla="*/ 167 h 202"/>
              <a:gd name="T10" fmla="*/ 27 w 180"/>
              <a:gd name="T11" fmla="*/ 65 h 202"/>
              <a:gd name="T12" fmla="*/ 0 w 180"/>
              <a:gd name="T13" fmla="*/ 5 h 202"/>
              <a:gd name="T14" fmla="*/ 9 w 180"/>
              <a:gd name="T15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0" h="202">
                <a:moveTo>
                  <a:pt x="9" y="0"/>
                </a:moveTo>
                <a:cubicBezTo>
                  <a:pt x="64" y="38"/>
                  <a:pt x="115" y="82"/>
                  <a:pt x="171" y="119"/>
                </a:cubicBezTo>
                <a:cubicBezTo>
                  <a:pt x="178" y="123"/>
                  <a:pt x="180" y="129"/>
                  <a:pt x="178" y="137"/>
                </a:cubicBezTo>
                <a:cubicBezTo>
                  <a:pt x="177" y="138"/>
                  <a:pt x="177" y="140"/>
                  <a:pt x="177" y="141"/>
                </a:cubicBezTo>
                <a:cubicBezTo>
                  <a:pt x="162" y="202"/>
                  <a:pt x="163" y="201"/>
                  <a:pt x="111" y="167"/>
                </a:cubicBezTo>
                <a:cubicBezTo>
                  <a:pt x="71" y="141"/>
                  <a:pt x="40" y="112"/>
                  <a:pt x="27" y="65"/>
                </a:cubicBezTo>
                <a:cubicBezTo>
                  <a:pt x="21" y="44"/>
                  <a:pt x="9" y="25"/>
                  <a:pt x="0" y="5"/>
                </a:cubicBezTo>
                <a:cubicBezTo>
                  <a:pt x="1" y="1"/>
                  <a:pt x="5" y="1"/>
                  <a:pt x="9" y="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128">
            <a:extLst>
              <a:ext uri="{FF2B5EF4-FFF2-40B4-BE49-F238E27FC236}">
                <a16:creationId xmlns:a16="http://schemas.microsoft.com/office/drawing/2014/main" id="{748460FB-E72B-4634-B340-D5239B29CE63}"/>
              </a:ext>
            </a:extLst>
          </p:cNvPr>
          <p:cNvSpPr>
            <a:spLocks/>
          </p:cNvSpPr>
          <p:nvPr/>
        </p:nvSpPr>
        <p:spPr bwMode="auto">
          <a:xfrm>
            <a:off x="4387563" y="4644545"/>
            <a:ext cx="212725" cy="300038"/>
          </a:xfrm>
          <a:custGeom>
            <a:avLst/>
            <a:gdLst>
              <a:gd name="T0" fmla="*/ 12 w 131"/>
              <a:gd name="T1" fmla="*/ 87 h 184"/>
              <a:gd name="T2" fmla="*/ 5 w 131"/>
              <a:gd name="T3" fmla="*/ 51 h 184"/>
              <a:gd name="T4" fmla="*/ 4 w 131"/>
              <a:gd name="T5" fmla="*/ 43 h 184"/>
              <a:gd name="T6" fmla="*/ 1 w 131"/>
              <a:gd name="T7" fmla="*/ 15 h 184"/>
              <a:gd name="T8" fmla="*/ 12 w 131"/>
              <a:gd name="T9" fmla="*/ 3 h 184"/>
              <a:gd name="T10" fmla="*/ 111 w 131"/>
              <a:gd name="T11" fmla="*/ 92 h 184"/>
              <a:gd name="T12" fmla="*/ 114 w 131"/>
              <a:gd name="T13" fmla="*/ 126 h 184"/>
              <a:gd name="T14" fmla="*/ 74 w 131"/>
              <a:gd name="T15" fmla="*/ 171 h 184"/>
              <a:gd name="T16" fmla="*/ 43 w 131"/>
              <a:gd name="T17" fmla="*/ 167 h 184"/>
              <a:gd name="T18" fmla="*/ 27 w 131"/>
              <a:gd name="T19" fmla="*/ 135 h 184"/>
              <a:gd name="T20" fmla="*/ 16 w 131"/>
              <a:gd name="T21" fmla="*/ 103 h 184"/>
              <a:gd name="T22" fmla="*/ 14 w 131"/>
              <a:gd name="T23" fmla="*/ 95 h 184"/>
              <a:gd name="T24" fmla="*/ 12 w 131"/>
              <a:gd name="T25" fmla="*/ 87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1" h="184">
                <a:moveTo>
                  <a:pt x="12" y="87"/>
                </a:moveTo>
                <a:cubicBezTo>
                  <a:pt x="10" y="75"/>
                  <a:pt x="7" y="63"/>
                  <a:pt x="5" y="51"/>
                </a:cubicBezTo>
                <a:cubicBezTo>
                  <a:pt x="7" y="48"/>
                  <a:pt x="7" y="45"/>
                  <a:pt x="4" y="43"/>
                </a:cubicBezTo>
                <a:cubicBezTo>
                  <a:pt x="3" y="34"/>
                  <a:pt x="2" y="25"/>
                  <a:pt x="1" y="15"/>
                </a:cubicBezTo>
                <a:cubicBezTo>
                  <a:pt x="4" y="10"/>
                  <a:pt x="0" y="0"/>
                  <a:pt x="12" y="3"/>
                </a:cubicBezTo>
                <a:cubicBezTo>
                  <a:pt x="39" y="39"/>
                  <a:pt x="77" y="63"/>
                  <a:pt x="111" y="92"/>
                </a:cubicBezTo>
                <a:cubicBezTo>
                  <a:pt x="130" y="108"/>
                  <a:pt x="131" y="107"/>
                  <a:pt x="114" y="126"/>
                </a:cubicBezTo>
                <a:cubicBezTo>
                  <a:pt x="101" y="141"/>
                  <a:pt x="87" y="156"/>
                  <a:pt x="74" y="171"/>
                </a:cubicBezTo>
                <a:cubicBezTo>
                  <a:pt x="62" y="183"/>
                  <a:pt x="52" y="184"/>
                  <a:pt x="43" y="167"/>
                </a:cubicBezTo>
                <a:cubicBezTo>
                  <a:pt x="38" y="156"/>
                  <a:pt x="32" y="146"/>
                  <a:pt x="27" y="135"/>
                </a:cubicBezTo>
                <a:cubicBezTo>
                  <a:pt x="25" y="124"/>
                  <a:pt x="22" y="113"/>
                  <a:pt x="16" y="103"/>
                </a:cubicBezTo>
                <a:cubicBezTo>
                  <a:pt x="15" y="100"/>
                  <a:pt x="15" y="98"/>
                  <a:pt x="14" y="95"/>
                </a:cubicBezTo>
                <a:cubicBezTo>
                  <a:pt x="16" y="92"/>
                  <a:pt x="15" y="89"/>
                  <a:pt x="12" y="87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Freeform 129">
            <a:extLst>
              <a:ext uri="{FF2B5EF4-FFF2-40B4-BE49-F238E27FC236}">
                <a16:creationId xmlns:a16="http://schemas.microsoft.com/office/drawing/2014/main" id="{0A0C6633-DD97-4433-9DF7-1058E898EF68}"/>
              </a:ext>
            </a:extLst>
          </p:cNvPr>
          <p:cNvSpPr>
            <a:spLocks/>
          </p:cNvSpPr>
          <p:nvPr/>
        </p:nvSpPr>
        <p:spPr bwMode="auto">
          <a:xfrm>
            <a:off x="2928651" y="1917220"/>
            <a:ext cx="1041400" cy="1173163"/>
          </a:xfrm>
          <a:custGeom>
            <a:avLst/>
            <a:gdLst>
              <a:gd name="T0" fmla="*/ 0 w 640"/>
              <a:gd name="T1" fmla="*/ 720 h 720"/>
              <a:gd name="T2" fmla="*/ 90 w 640"/>
              <a:gd name="T3" fmla="*/ 590 h 720"/>
              <a:gd name="T4" fmla="*/ 439 w 640"/>
              <a:gd name="T5" fmla="*/ 206 h 720"/>
              <a:gd name="T6" fmla="*/ 554 w 640"/>
              <a:gd name="T7" fmla="*/ 78 h 720"/>
              <a:gd name="T8" fmla="*/ 633 w 640"/>
              <a:gd name="T9" fmla="*/ 0 h 720"/>
              <a:gd name="T10" fmla="*/ 628 w 640"/>
              <a:gd name="T11" fmla="*/ 14 h 720"/>
              <a:gd name="T12" fmla="*/ 458 w 640"/>
              <a:gd name="T13" fmla="*/ 201 h 720"/>
              <a:gd name="T14" fmla="*/ 357 w 640"/>
              <a:gd name="T15" fmla="*/ 299 h 720"/>
              <a:gd name="T16" fmla="*/ 243 w 640"/>
              <a:gd name="T17" fmla="*/ 418 h 720"/>
              <a:gd name="T18" fmla="*/ 156 w 640"/>
              <a:gd name="T19" fmla="*/ 521 h 720"/>
              <a:gd name="T20" fmla="*/ 28 w 640"/>
              <a:gd name="T21" fmla="*/ 691 h 720"/>
              <a:gd name="T22" fmla="*/ 0 w 640"/>
              <a:gd name="T23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40" h="720">
                <a:moveTo>
                  <a:pt x="0" y="720"/>
                </a:moveTo>
                <a:cubicBezTo>
                  <a:pt x="27" y="674"/>
                  <a:pt x="58" y="632"/>
                  <a:pt x="90" y="590"/>
                </a:cubicBezTo>
                <a:cubicBezTo>
                  <a:pt x="194" y="451"/>
                  <a:pt x="311" y="324"/>
                  <a:pt x="439" y="206"/>
                </a:cubicBezTo>
                <a:cubicBezTo>
                  <a:pt x="481" y="168"/>
                  <a:pt x="515" y="121"/>
                  <a:pt x="554" y="78"/>
                </a:cubicBezTo>
                <a:cubicBezTo>
                  <a:pt x="579" y="51"/>
                  <a:pt x="604" y="23"/>
                  <a:pt x="633" y="0"/>
                </a:cubicBezTo>
                <a:cubicBezTo>
                  <a:pt x="640" y="7"/>
                  <a:pt x="631" y="10"/>
                  <a:pt x="628" y="14"/>
                </a:cubicBezTo>
                <a:cubicBezTo>
                  <a:pt x="570" y="75"/>
                  <a:pt x="515" y="139"/>
                  <a:pt x="458" y="201"/>
                </a:cubicBezTo>
                <a:cubicBezTo>
                  <a:pt x="427" y="235"/>
                  <a:pt x="392" y="267"/>
                  <a:pt x="357" y="299"/>
                </a:cubicBezTo>
                <a:cubicBezTo>
                  <a:pt x="316" y="336"/>
                  <a:pt x="278" y="376"/>
                  <a:pt x="243" y="418"/>
                </a:cubicBezTo>
                <a:cubicBezTo>
                  <a:pt x="214" y="452"/>
                  <a:pt x="183" y="485"/>
                  <a:pt x="156" y="521"/>
                </a:cubicBezTo>
                <a:cubicBezTo>
                  <a:pt x="113" y="578"/>
                  <a:pt x="68" y="632"/>
                  <a:pt x="28" y="691"/>
                </a:cubicBezTo>
                <a:cubicBezTo>
                  <a:pt x="21" y="702"/>
                  <a:pt x="16" y="716"/>
                  <a:pt x="0" y="7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130">
            <a:extLst>
              <a:ext uri="{FF2B5EF4-FFF2-40B4-BE49-F238E27FC236}">
                <a16:creationId xmlns:a16="http://schemas.microsoft.com/office/drawing/2014/main" id="{2FF68F8D-358C-47DE-8EE8-B98E5594C2FE}"/>
              </a:ext>
            </a:extLst>
          </p:cNvPr>
          <p:cNvSpPr>
            <a:spLocks/>
          </p:cNvSpPr>
          <p:nvPr/>
        </p:nvSpPr>
        <p:spPr bwMode="auto">
          <a:xfrm>
            <a:off x="4049426" y="4762020"/>
            <a:ext cx="146050" cy="274638"/>
          </a:xfrm>
          <a:custGeom>
            <a:avLst/>
            <a:gdLst>
              <a:gd name="T0" fmla="*/ 14 w 90"/>
              <a:gd name="T1" fmla="*/ 0 h 169"/>
              <a:gd name="T2" fmla="*/ 83 w 90"/>
              <a:gd name="T3" fmla="*/ 73 h 169"/>
              <a:gd name="T4" fmla="*/ 89 w 90"/>
              <a:gd name="T5" fmla="*/ 89 h 169"/>
              <a:gd name="T6" fmla="*/ 88 w 90"/>
              <a:gd name="T7" fmla="*/ 148 h 169"/>
              <a:gd name="T8" fmla="*/ 78 w 90"/>
              <a:gd name="T9" fmla="*/ 166 h 169"/>
              <a:gd name="T10" fmla="*/ 61 w 90"/>
              <a:gd name="T11" fmla="*/ 164 h 169"/>
              <a:gd name="T12" fmla="*/ 14 w 90"/>
              <a:gd name="T13" fmla="*/ 0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" h="169">
                <a:moveTo>
                  <a:pt x="14" y="0"/>
                </a:moveTo>
                <a:cubicBezTo>
                  <a:pt x="35" y="30"/>
                  <a:pt x="56" y="54"/>
                  <a:pt x="83" y="73"/>
                </a:cubicBezTo>
                <a:cubicBezTo>
                  <a:pt x="88" y="77"/>
                  <a:pt x="90" y="82"/>
                  <a:pt x="89" y="89"/>
                </a:cubicBezTo>
                <a:cubicBezTo>
                  <a:pt x="86" y="109"/>
                  <a:pt x="85" y="129"/>
                  <a:pt x="88" y="148"/>
                </a:cubicBezTo>
                <a:cubicBezTo>
                  <a:pt x="89" y="157"/>
                  <a:pt x="86" y="162"/>
                  <a:pt x="78" y="166"/>
                </a:cubicBezTo>
                <a:cubicBezTo>
                  <a:pt x="72" y="169"/>
                  <a:pt x="67" y="169"/>
                  <a:pt x="61" y="164"/>
                </a:cubicBezTo>
                <a:cubicBezTo>
                  <a:pt x="29" y="140"/>
                  <a:pt x="0" y="46"/>
                  <a:pt x="14" y="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Freeform 131">
            <a:extLst>
              <a:ext uri="{FF2B5EF4-FFF2-40B4-BE49-F238E27FC236}">
                <a16:creationId xmlns:a16="http://schemas.microsoft.com/office/drawing/2014/main" id="{E9521CCA-E607-4F75-BC3B-041B582CFE69}"/>
              </a:ext>
            </a:extLst>
          </p:cNvPr>
          <p:cNvSpPr>
            <a:spLocks/>
          </p:cNvSpPr>
          <p:nvPr/>
        </p:nvSpPr>
        <p:spPr bwMode="auto">
          <a:xfrm>
            <a:off x="3338226" y="4323870"/>
            <a:ext cx="166688" cy="169863"/>
          </a:xfrm>
          <a:custGeom>
            <a:avLst/>
            <a:gdLst>
              <a:gd name="T0" fmla="*/ 57 w 102"/>
              <a:gd name="T1" fmla="*/ 0 h 105"/>
              <a:gd name="T2" fmla="*/ 102 w 102"/>
              <a:gd name="T3" fmla="*/ 101 h 105"/>
              <a:gd name="T4" fmla="*/ 96 w 102"/>
              <a:gd name="T5" fmla="*/ 105 h 105"/>
              <a:gd name="T6" fmla="*/ 0 w 102"/>
              <a:gd name="T7" fmla="*/ 21 h 105"/>
              <a:gd name="T8" fmla="*/ 1 w 102"/>
              <a:gd name="T9" fmla="*/ 12 h 105"/>
              <a:gd name="T10" fmla="*/ 20 w 102"/>
              <a:gd name="T11" fmla="*/ 18 h 105"/>
              <a:gd name="T12" fmla="*/ 49 w 102"/>
              <a:gd name="T13" fmla="*/ 0 h 105"/>
              <a:gd name="T14" fmla="*/ 57 w 102"/>
              <a:gd name="T15" fmla="*/ 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2" h="105">
                <a:moveTo>
                  <a:pt x="57" y="0"/>
                </a:moveTo>
                <a:cubicBezTo>
                  <a:pt x="72" y="34"/>
                  <a:pt x="87" y="67"/>
                  <a:pt x="102" y="101"/>
                </a:cubicBezTo>
                <a:cubicBezTo>
                  <a:pt x="100" y="102"/>
                  <a:pt x="98" y="103"/>
                  <a:pt x="96" y="105"/>
                </a:cubicBezTo>
                <a:cubicBezTo>
                  <a:pt x="60" y="82"/>
                  <a:pt x="28" y="54"/>
                  <a:pt x="0" y="21"/>
                </a:cubicBezTo>
                <a:cubicBezTo>
                  <a:pt x="0" y="18"/>
                  <a:pt x="1" y="15"/>
                  <a:pt x="1" y="12"/>
                </a:cubicBezTo>
                <a:cubicBezTo>
                  <a:pt x="7" y="14"/>
                  <a:pt x="14" y="16"/>
                  <a:pt x="20" y="18"/>
                </a:cubicBezTo>
                <a:cubicBezTo>
                  <a:pt x="37" y="24"/>
                  <a:pt x="48" y="20"/>
                  <a:pt x="49" y="0"/>
                </a:cubicBezTo>
                <a:cubicBezTo>
                  <a:pt x="52" y="0"/>
                  <a:pt x="54" y="0"/>
                  <a:pt x="57" y="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132">
            <a:extLst>
              <a:ext uri="{FF2B5EF4-FFF2-40B4-BE49-F238E27FC236}">
                <a16:creationId xmlns:a16="http://schemas.microsoft.com/office/drawing/2014/main" id="{02A3173F-3D0D-47AE-8DD7-B4F42E3E66CA}"/>
              </a:ext>
            </a:extLst>
          </p:cNvPr>
          <p:cNvSpPr>
            <a:spLocks/>
          </p:cNvSpPr>
          <p:nvPr/>
        </p:nvSpPr>
        <p:spPr bwMode="auto">
          <a:xfrm>
            <a:off x="6475126" y="1999770"/>
            <a:ext cx="608013" cy="165100"/>
          </a:xfrm>
          <a:custGeom>
            <a:avLst/>
            <a:gdLst>
              <a:gd name="T0" fmla="*/ 330 w 374"/>
              <a:gd name="T1" fmla="*/ 101 h 101"/>
              <a:gd name="T2" fmla="*/ 360 w 374"/>
              <a:gd name="T3" fmla="*/ 26 h 101"/>
              <a:gd name="T4" fmla="*/ 363 w 374"/>
              <a:gd name="T5" fmla="*/ 11 h 101"/>
              <a:gd name="T6" fmla="*/ 348 w 374"/>
              <a:gd name="T7" fmla="*/ 12 h 101"/>
              <a:gd name="T8" fmla="*/ 27 w 374"/>
              <a:gd name="T9" fmla="*/ 73 h 101"/>
              <a:gd name="T10" fmla="*/ 0 w 374"/>
              <a:gd name="T11" fmla="*/ 75 h 101"/>
              <a:gd name="T12" fmla="*/ 52 w 374"/>
              <a:gd name="T13" fmla="*/ 62 h 101"/>
              <a:gd name="T14" fmla="*/ 311 w 374"/>
              <a:gd name="T15" fmla="*/ 12 h 101"/>
              <a:gd name="T16" fmla="*/ 356 w 374"/>
              <a:gd name="T17" fmla="*/ 2 h 101"/>
              <a:gd name="T18" fmla="*/ 370 w 374"/>
              <a:gd name="T19" fmla="*/ 14 h 101"/>
              <a:gd name="T20" fmla="*/ 330 w 374"/>
              <a:gd name="T21" fmla="*/ 10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4" h="101">
                <a:moveTo>
                  <a:pt x="330" y="101"/>
                </a:moveTo>
                <a:cubicBezTo>
                  <a:pt x="340" y="76"/>
                  <a:pt x="350" y="51"/>
                  <a:pt x="360" y="26"/>
                </a:cubicBezTo>
                <a:cubicBezTo>
                  <a:pt x="362" y="21"/>
                  <a:pt x="367" y="16"/>
                  <a:pt x="363" y="11"/>
                </a:cubicBezTo>
                <a:cubicBezTo>
                  <a:pt x="359" y="6"/>
                  <a:pt x="353" y="11"/>
                  <a:pt x="348" y="12"/>
                </a:cubicBezTo>
                <a:cubicBezTo>
                  <a:pt x="242" y="33"/>
                  <a:pt x="135" y="58"/>
                  <a:pt x="27" y="73"/>
                </a:cubicBezTo>
                <a:cubicBezTo>
                  <a:pt x="18" y="74"/>
                  <a:pt x="9" y="77"/>
                  <a:pt x="0" y="75"/>
                </a:cubicBezTo>
                <a:cubicBezTo>
                  <a:pt x="16" y="65"/>
                  <a:pt x="35" y="65"/>
                  <a:pt x="52" y="62"/>
                </a:cubicBezTo>
                <a:cubicBezTo>
                  <a:pt x="139" y="48"/>
                  <a:pt x="225" y="32"/>
                  <a:pt x="311" y="12"/>
                </a:cubicBezTo>
                <a:cubicBezTo>
                  <a:pt x="326" y="8"/>
                  <a:pt x="341" y="5"/>
                  <a:pt x="356" y="2"/>
                </a:cubicBezTo>
                <a:cubicBezTo>
                  <a:pt x="365" y="0"/>
                  <a:pt x="374" y="3"/>
                  <a:pt x="370" y="14"/>
                </a:cubicBezTo>
                <a:cubicBezTo>
                  <a:pt x="359" y="44"/>
                  <a:pt x="352" y="76"/>
                  <a:pt x="330" y="10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Freeform 133">
            <a:extLst>
              <a:ext uri="{FF2B5EF4-FFF2-40B4-BE49-F238E27FC236}">
                <a16:creationId xmlns:a16="http://schemas.microsoft.com/office/drawing/2014/main" id="{4ACA52BC-0591-4ACB-94CF-F4DBBF72D4AE}"/>
              </a:ext>
            </a:extLst>
          </p:cNvPr>
          <p:cNvSpPr>
            <a:spLocks/>
          </p:cNvSpPr>
          <p:nvPr/>
        </p:nvSpPr>
        <p:spPr bwMode="auto">
          <a:xfrm>
            <a:off x="3655726" y="3915883"/>
            <a:ext cx="114300" cy="163513"/>
          </a:xfrm>
          <a:custGeom>
            <a:avLst/>
            <a:gdLst>
              <a:gd name="T0" fmla="*/ 67 w 70"/>
              <a:gd name="T1" fmla="*/ 62 h 100"/>
              <a:gd name="T2" fmla="*/ 21 w 70"/>
              <a:gd name="T3" fmla="*/ 75 h 100"/>
              <a:gd name="T4" fmla="*/ 2 w 70"/>
              <a:gd name="T5" fmla="*/ 58 h 100"/>
              <a:gd name="T6" fmla="*/ 18 w 70"/>
              <a:gd name="T7" fmla="*/ 37 h 100"/>
              <a:gd name="T8" fmla="*/ 40 w 70"/>
              <a:gd name="T9" fmla="*/ 14 h 100"/>
              <a:gd name="T10" fmla="*/ 66 w 70"/>
              <a:gd name="T11" fmla="*/ 22 h 100"/>
              <a:gd name="T12" fmla="*/ 70 w 70"/>
              <a:gd name="T13" fmla="*/ 50 h 100"/>
              <a:gd name="T14" fmla="*/ 67 w 70"/>
              <a:gd name="T15" fmla="*/ 62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0" h="100">
                <a:moveTo>
                  <a:pt x="67" y="62"/>
                </a:moveTo>
                <a:cubicBezTo>
                  <a:pt x="54" y="99"/>
                  <a:pt x="51" y="100"/>
                  <a:pt x="21" y="75"/>
                </a:cubicBezTo>
                <a:cubicBezTo>
                  <a:pt x="15" y="69"/>
                  <a:pt x="0" y="70"/>
                  <a:pt x="2" y="58"/>
                </a:cubicBezTo>
                <a:cubicBezTo>
                  <a:pt x="4" y="50"/>
                  <a:pt x="12" y="44"/>
                  <a:pt x="18" y="37"/>
                </a:cubicBezTo>
                <a:cubicBezTo>
                  <a:pt x="25" y="29"/>
                  <a:pt x="32" y="21"/>
                  <a:pt x="40" y="14"/>
                </a:cubicBezTo>
                <a:cubicBezTo>
                  <a:pt x="55" y="0"/>
                  <a:pt x="61" y="2"/>
                  <a:pt x="66" y="22"/>
                </a:cubicBezTo>
                <a:cubicBezTo>
                  <a:pt x="68" y="31"/>
                  <a:pt x="69" y="41"/>
                  <a:pt x="70" y="50"/>
                </a:cubicBezTo>
                <a:cubicBezTo>
                  <a:pt x="66" y="54"/>
                  <a:pt x="66" y="58"/>
                  <a:pt x="67" y="62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Freeform 134">
            <a:extLst>
              <a:ext uri="{FF2B5EF4-FFF2-40B4-BE49-F238E27FC236}">
                <a16:creationId xmlns:a16="http://schemas.microsoft.com/office/drawing/2014/main" id="{3205E3EF-F207-467C-8D3D-C1EA227ED6BE}"/>
              </a:ext>
            </a:extLst>
          </p:cNvPr>
          <p:cNvSpPr>
            <a:spLocks/>
          </p:cNvSpPr>
          <p:nvPr/>
        </p:nvSpPr>
        <p:spPr bwMode="auto">
          <a:xfrm>
            <a:off x="5205126" y="2464908"/>
            <a:ext cx="87313" cy="573088"/>
          </a:xfrm>
          <a:custGeom>
            <a:avLst/>
            <a:gdLst>
              <a:gd name="T0" fmla="*/ 0 w 54"/>
              <a:gd name="T1" fmla="*/ 56 h 352"/>
              <a:gd name="T2" fmla="*/ 9 w 54"/>
              <a:gd name="T3" fmla="*/ 4 h 352"/>
              <a:gd name="T4" fmla="*/ 18 w 54"/>
              <a:gd name="T5" fmla="*/ 0 h 352"/>
              <a:gd name="T6" fmla="*/ 33 w 54"/>
              <a:gd name="T7" fmla="*/ 335 h 352"/>
              <a:gd name="T8" fmla="*/ 28 w 54"/>
              <a:gd name="T9" fmla="*/ 352 h 352"/>
              <a:gd name="T10" fmla="*/ 31 w 54"/>
              <a:gd name="T11" fmla="*/ 304 h 352"/>
              <a:gd name="T12" fmla="*/ 38 w 54"/>
              <a:gd name="T13" fmla="*/ 177 h 352"/>
              <a:gd name="T14" fmla="*/ 25 w 54"/>
              <a:gd name="T15" fmla="*/ 63 h 352"/>
              <a:gd name="T16" fmla="*/ 0 w 54"/>
              <a:gd name="T17" fmla="*/ 56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" h="352">
                <a:moveTo>
                  <a:pt x="0" y="56"/>
                </a:moveTo>
                <a:cubicBezTo>
                  <a:pt x="0" y="38"/>
                  <a:pt x="5" y="21"/>
                  <a:pt x="9" y="4"/>
                </a:cubicBezTo>
                <a:cubicBezTo>
                  <a:pt x="12" y="3"/>
                  <a:pt x="15" y="1"/>
                  <a:pt x="18" y="0"/>
                </a:cubicBezTo>
                <a:cubicBezTo>
                  <a:pt x="46" y="111"/>
                  <a:pt x="54" y="222"/>
                  <a:pt x="33" y="335"/>
                </a:cubicBezTo>
                <a:cubicBezTo>
                  <a:pt x="32" y="341"/>
                  <a:pt x="33" y="347"/>
                  <a:pt x="28" y="352"/>
                </a:cubicBezTo>
                <a:cubicBezTo>
                  <a:pt x="20" y="336"/>
                  <a:pt x="28" y="319"/>
                  <a:pt x="31" y="304"/>
                </a:cubicBezTo>
                <a:cubicBezTo>
                  <a:pt x="37" y="261"/>
                  <a:pt x="37" y="219"/>
                  <a:pt x="38" y="177"/>
                </a:cubicBezTo>
                <a:cubicBezTo>
                  <a:pt x="38" y="138"/>
                  <a:pt x="29" y="101"/>
                  <a:pt x="25" y="63"/>
                </a:cubicBezTo>
                <a:cubicBezTo>
                  <a:pt x="23" y="44"/>
                  <a:pt x="10" y="54"/>
                  <a:pt x="0" y="5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Freeform 135">
            <a:extLst>
              <a:ext uri="{FF2B5EF4-FFF2-40B4-BE49-F238E27FC236}">
                <a16:creationId xmlns:a16="http://schemas.microsoft.com/office/drawing/2014/main" id="{6CC4342C-0B55-4EC1-8C1C-7E7ACC589FB9}"/>
              </a:ext>
            </a:extLst>
          </p:cNvPr>
          <p:cNvSpPr>
            <a:spLocks/>
          </p:cNvSpPr>
          <p:nvPr/>
        </p:nvSpPr>
        <p:spPr bwMode="auto">
          <a:xfrm>
            <a:off x="5587713" y="3728558"/>
            <a:ext cx="242888" cy="301625"/>
          </a:xfrm>
          <a:custGeom>
            <a:avLst/>
            <a:gdLst>
              <a:gd name="T0" fmla="*/ 0 w 150"/>
              <a:gd name="T1" fmla="*/ 185 h 185"/>
              <a:gd name="T2" fmla="*/ 11 w 150"/>
              <a:gd name="T3" fmla="*/ 11 h 185"/>
              <a:gd name="T4" fmla="*/ 15 w 150"/>
              <a:gd name="T5" fmla="*/ 2 h 185"/>
              <a:gd name="T6" fmla="*/ 27 w 150"/>
              <a:gd name="T7" fmla="*/ 7 h 185"/>
              <a:gd name="T8" fmla="*/ 97 w 150"/>
              <a:gd name="T9" fmla="*/ 78 h 185"/>
              <a:gd name="T10" fmla="*/ 150 w 150"/>
              <a:gd name="T11" fmla="*/ 137 h 185"/>
              <a:gd name="T12" fmla="*/ 59 w 150"/>
              <a:gd name="T13" fmla="*/ 54 h 185"/>
              <a:gd name="T14" fmla="*/ 25 w 150"/>
              <a:gd name="T15" fmla="*/ 30 h 185"/>
              <a:gd name="T16" fmla="*/ 14 w 150"/>
              <a:gd name="T17" fmla="*/ 68 h 185"/>
              <a:gd name="T18" fmla="*/ 5 w 150"/>
              <a:gd name="T19" fmla="*/ 178 h 185"/>
              <a:gd name="T20" fmla="*/ 0 w 150"/>
              <a:gd name="T21" fmla="*/ 185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0" h="185">
                <a:moveTo>
                  <a:pt x="0" y="185"/>
                </a:moveTo>
                <a:cubicBezTo>
                  <a:pt x="4" y="127"/>
                  <a:pt x="8" y="69"/>
                  <a:pt x="11" y="11"/>
                </a:cubicBezTo>
                <a:cubicBezTo>
                  <a:pt x="12" y="7"/>
                  <a:pt x="11" y="3"/>
                  <a:pt x="15" y="2"/>
                </a:cubicBezTo>
                <a:cubicBezTo>
                  <a:pt x="20" y="0"/>
                  <a:pt x="23" y="4"/>
                  <a:pt x="27" y="7"/>
                </a:cubicBezTo>
                <a:cubicBezTo>
                  <a:pt x="50" y="31"/>
                  <a:pt x="74" y="54"/>
                  <a:pt x="97" y="78"/>
                </a:cubicBezTo>
                <a:cubicBezTo>
                  <a:pt x="115" y="98"/>
                  <a:pt x="135" y="115"/>
                  <a:pt x="150" y="137"/>
                </a:cubicBezTo>
                <a:cubicBezTo>
                  <a:pt x="117" y="113"/>
                  <a:pt x="87" y="85"/>
                  <a:pt x="59" y="54"/>
                </a:cubicBezTo>
                <a:cubicBezTo>
                  <a:pt x="50" y="43"/>
                  <a:pt x="42" y="23"/>
                  <a:pt x="25" y="30"/>
                </a:cubicBezTo>
                <a:cubicBezTo>
                  <a:pt x="9" y="35"/>
                  <a:pt x="14" y="55"/>
                  <a:pt x="14" y="68"/>
                </a:cubicBezTo>
                <a:cubicBezTo>
                  <a:pt x="14" y="105"/>
                  <a:pt x="7" y="141"/>
                  <a:pt x="5" y="178"/>
                </a:cubicBezTo>
                <a:cubicBezTo>
                  <a:pt x="5" y="181"/>
                  <a:pt x="4" y="184"/>
                  <a:pt x="0" y="18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Freeform 136">
            <a:extLst>
              <a:ext uri="{FF2B5EF4-FFF2-40B4-BE49-F238E27FC236}">
                <a16:creationId xmlns:a16="http://schemas.microsoft.com/office/drawing/2014/main" id="{95851F04-BF77-4805-9553-E5EF66BD25C4}"/>
              </a:ext>
            </a:extLst>
          </p:cNvPr>
          <p:cNvSpPr>
            <a:spLocks/>
          </p:cNvSpPr>
          <p:nvPr/>
        </p:nvSpPr>
        <p:spPr bwMode="auto">
          <a:xfrm>
            <a:off x="6959313" y="2479195"/>
            <a:ext cx="95250" cy="173038"/>
          </a:xfrm>
          <a:custGeom>
            <a:avLst/>
            <a:gdLst>
              <a:gd name="T0" fmla="*/ 56 w 59"/>
              <a:gd name="T1" fmla="*/ 1 h 106"/>
              <a:gd name="T2" fmla="*/ 54 w 59"/>
              <a:gd name="T3" fmla="*/ 86 h 106"/>
              <a:gd name="T4" fmla="*/ 23 w 59"/>
              <a:gd name="T5" fmla="*/ 87 h 106"/>
              <a:gd name="T6" fmla="*/ 8 w 59"/>
              <a:gd name="T7" fmla="*/ 71 h 106"/>
              <a:gd name="T8" fmla="*/ 51 w 59"/>
              <a:gd name="T9" fmla="*/ 0 h 106"/>
              <a:gd name="T10" fmla="*/ 56 w 59"/>
              <a:gd name="T11" fmla="*/ 1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9" h="106">
                <a:moveTo>
                  <a:pt x="56" y="1"/>
                </a:moveTo>
                <a:cubicBezTo>
                  <a:pt x="56" y="30"/>
                  <a:pt x="59" y="59"/>
                  <a:pt x="54" y="86"/>
                </a:cubicBezTo>
                <a:cubicBezTo>
                  <a:pt x="51" y="106"/>
                  <a:pt x="34" y="88"/>
                  <a:pt x="23" y="87"/>
                </a:cubicBezTo>
                <a:cubicBezTo>
                  <a:pt x="17" y="86"/>
                  <a:pt x="0" y="86"/>
                  <a:pt x="8" y="71"/>
                </a:cubicBezTo>
                <a:cubicBezTo>
                  <a:pt x="21" y="47"/>
                  <a:pt x="37" y="24"/>
                  <a:pt x="51" y="0"/>
                </a:cubicBezTo>
                <a:cubicBezTo>
                  <a:pt x="53" y="1"/>
                  <a:pt x="54" y="1"/>
                  <a:pt x="56" y="1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Freeform 137">
            <a:extLst>
              <a:ext uri="{FF2B5EF4-FFF2-40B4-BE49-F238E27FC236}">
                <a16:creationId xmlns:a16="http://schemas.microsoft.com/office/drawing/2014/main" id="{55C4DF5C-4373-4414-AE87-87216B606314}"/>
              </a:ext>
            </a:extLst>
          </p:cNvPr>
          <p:cNvSpPr>
            <a:spLocks/>
          </p:cNvSpPr>
          <p:nvPr/>
        </p:nvSpPr>
        <p:spPr bwMode="auto">
          <a:xfrm>
            <a:off x="3765263" y="3826983"/>
            <a:ext cx="120650" cy="130175"/>
          </a:xfrm>
          <a:custGeom>
            <a:avLst/>
            <a:gdLst>
              <a:gd name="T0" fmla="*/ 73 w 75"/>
              <a:gd name="T1" fmla="*/ 27 h 79"/>
              <a:gd name="T2" fmla="*/ 57 w 75"/>
              <a:gd name="T3" fmla="*/ 67 h 79"/>
              <a:gd name="T4" fmla="*/ 39 w 75"/>
              <a:gd name="T5" fmla="*/ 70 h 79"/>
              <a:gd name="T6" fmla="*/ 27 w 75"/>
              <a:gd name="T7" fmla="*/ 63 h 79"/>
              <a:gd name="T8" fmla="*/ 24 w 75"/>
              <a:gd name="T9" fmla="*/ 27 h 79"/>
              <a:gd name="T10" fmla="*/ 52 w 75"/>
              <a:gd name="T11" fmla="*/ 9 h 79"/>
              <a:gd name="T12" fmla="*/ 73 w 75"/>
              <a:gd name="T13" fmla="*/ 27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5" h="79">
                <a:moveTo>
                  <a:pt x="73" y="27"/>
                </a:moveTo>
                <a:cubicBezTo>
                  <a:pt x="75" y="41"/>
                  <a:pt x="64" y="53"/>
                  <a:pt x="57" y="67"/>
                </a:cubicBezTo>
                <a:cubicBezTo>
                  <a:pt x="55" y="71"/>
                  <a:pt x="47" y="79"/>
                  <a:pt x="39" y="70"/>
                </a:cubicBezTo>
                <a:cubicBezTo>
                  <a:pt x="36" y="67"/>
                  <a:pt x="31" y="65"/>
                  <a:pt x="27" y="63"/>
                </a:cubicBezTo>
                <a:cubicBezTo>
                  <a:pt x="0" y="48"/>
                  <a:pt x="0" y="45"/>
                  <a:pt x="24" y="27"/>
                </a:cubicBezTo>
                <a:cubicBezTo>
                  <a:pt x="33" y="21"/>
                  <a:pt x="42" y="14"/>
                  <a:pt x="52" y="9"/>
                </a:cubicBezTo>
                <a:cubicBezTo>
                  <a:pt x="70" y="0"/>
                  <a:pt x="74" y="4"/>
                  <a:pt x="73" y="27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138">
            <a:extLst>
              <a:ext uri="{FF2B5EF4-FFF2-40B4-BE49-F238E27FC236}">
                <a16:creationId xmlns:a16="http://schemas.microsoft.com/office/drawing/2014/main" id="{1D93AA9C-5054-4B04-BBCD-8C26DAA64957}"/>
              </a:ext>
            </a:extLst>
          </p:cNvPr>
          <p:cNvSpPr>
            <a:spLocks/>
          </p:cNvSpPr>
          <p:nvPr/>
        </p:nvSpPr>
        <p:spPr bwMode="auto">
          <a:xfrm>
            <a:off x="6316376" y="1664808"/>
            <a:ext cx="111125" cy="347663"/>
          </a:xfrm>
          <a:custGeom>
            <a:avLst/>
            <a:gdLst>
              <a:gd name="T0" fmla="*/ 8 w 68"/>
              <a:gd name="T1" fmla="*/ 31 h 213"/>
              <a:gd name="T2" fmla="*/ 36 w 68"/>
              <a:gd name="T3" fmla="*/ 17 h 213"/>
              <a:gd name="T4" fmla="*/ 58 w 68"/>
              <a:gd name="T5" fmla="*/ 5 h 213"/>
              <a:gd name="T6" fmla="*/ 56 w 68"/>
              <a:gd name="T7" fmla="*/ 32 h 213"/>
              <a:gd name="T8" fmla="*/ 20 w 68"/>
              <a:gd name="T9" fmla="*/ 179 h 213"/>
              <a:gd name="T10" fmla="*/ 15 w 68"/>
              <a:gd name="T11" fmla="*/ 200 h 213"/>
              <a:gd name="T12" fmla="*/ 44 w 68"/>
              <a:gd name="T13" fmla="*/ 173 h 213"/>
              <a:gd name="T14" fmla="*/ 23 w 68"/>
              <a:gd name="T15" fmla="*/ 205 h 213"/>
              <a:gd name="T16" fmla="*/ 9 w 68"/>
              <a:gd name="T17" fmla="*/ 210 h 213"/>
              <a:gd name="T18" fmla="*/ 9 w 68"/>
              <a:gd name="T19" fmla="*/ 197 h 213"/>
              <a:gd name="T20" fmla="*/ 46 w 68"/>
              <a:gd name="T21" fmla="*/ 45 h 213"/>
              <a:gd name="T22" fmla="*/ 44 w 68"/>
              <a:gd name="T23" fmla="*/ 29 h 213"/>
              <a:gd name="T24" fmla="*/ 27 w 68"/>
              <a:gd name="T25" fmla="*/ 34 h 213"/>
              <a:gd name="T26" fmla="*/ 14 w 68"/>
              <a:gd name="T27" fmla="*/ 43 h 213"/>
              <a:gd name="T28" fmla="*/ 2 w 68"/>
              <a:gd name="T29" fmla="*/ 43 h 213"/>
              <a:gd name="T30" fmla="*/ 8 w 68"/>
              <a:gd name="T31" fmla="*/ 31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8" h="213">
                <a:moveTo>
                  <a:pt x="8" y="31"/>
                </a:moveTo>
                <a:cubicBezTo>
                  <a:pt x="23" y="39"/>
                  <a:pt x="25" y="20"/>
                  <a:pt x="36" y="17"/>
                </a:cubicBezTo>
                <a:cubicBezTo>
                  <a:pt x="44" y="15"/>
                  <a:pt x="50" y="0"/>
                  <a:pt x="58" y="5"/>
                </a:cubicBezTo>
                <a:cubicBezTo>
                  <a:pt x="68" y="11"/>
                  <a:pt x="59" y="23"/>
                  <a:pt x="56" y="32"/>
                </a:cubicBezTo>
                <a:cubicBezTo>
                  <a:pt x="45" y="81"/>
                  <a:pt x="32" y="130"/>
                  <a:pt x="20" y="179"/>
                </a:cubicBezTo>
                <a:cubicBezTo>
                  <a:pt x="18" y="185"/>
                  <a:pt x="17" y="192"/>
                  <a:pt x="15" y="200"/>
                </a:cubicBezTo>
                <a:cubicBezTo>
                  <a:pt x="31" y="195"/>
                  <a:pt x="33" y="179"/>
                  <a:pt x="44" y="173"/>
                </a:cubicBezTo>
                <a:cubicBezTo>
                  <a:pt x="43" y="188"/>
                  <a:pt x="33" y="196"/>
                  <a:pt x="23" y="205"/>
                </a:cubicBezTo>
                <a:cubicBezTo>
                  <a:pt x="19" y="209"/>
                  <a:pt x="14" y="213"/>
                  <a:pt x="9" y="210"/>
                </a:cubicBezTo>
                <a:cubicBezTo>
                  <a:pt x="4" y="206"/>
                  <a:pt x="8" y="201"/>
                  <a:pt x="9" y="197"/>
                </a:cubicBezTo>
                <a:cubicBezTo>
                  <a:pt x="21" y="146"/>
                  <a:pt x="34" y="95"/>
                  <a:pt x="46" y="45"/>
                </a:cubicBezTo>
                <a:cubicBezTo>
                  <a:pt x="47" y="39"/>
                  <a:pt x="51" y="33"/>
                  <a:pt x="44" y="29"/>
                </a:cubicBezTo>
                <a:cubicBezTo>
                  <a:pt x="37" y="24"/>
                  <a:pt x="32" y="30"/>
                  <a:pt x="27" y="34"/>
                </a:cubicBezTo>
                <a:cubicBezTo>
                  <a:pt x="23" y="37"/>
                  <a:pt x="19" y="40"/>
                  <a:pt x="14" y="43"/>
                </a:cubicBezTo>
                <a:cubicBezTo>
                  <a:pt x="10" y="46"/>
                  <a:pt x="5" y="49"/>
                  <a:pt x="2" y="43"/>
                </a:cubicBezTo>
                <a:cubicBezTo>
                  <a:pt x="0" y="38"/>
                  <a:pt x="0" y="33"/>
                  <a:pt x="8" y="3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Freeform 139">
            <a:extLst>
              <a:ext uri="{FF2B5EF4-FFF2-40B4-BE49-F238E27FC236}">
                <a16:creationId xmlns:a16="http://schemas.microsoft.com/office/drawing/2014/main" id="{A1D49F52-4E4F-4991-9870-49BCC9280FBF}"/>
              </a:ext>
            </a:extLst>
          </p:cNvPr>
          <p:cNvSpPr>
            <a:spLocks/>
          </p:cNvSpPr>
          <p:nvPr/>
        </p:nvSpPr>
        <p:spPr bwMode="auto">
          <a:xfrm>
            <a:off x="3555713" y="1866420"/>
            <a:ext cx="379413" cy="306388"/>
          </a:xfrm>
          <a:custGeom>
            <a:avLst/>
            <a:gdLst>
              <a:gd name="T0" fmla="*/ 234 w 234"/>
              <a:gd name="T1" fmla="*/ 0 h 188"/>
              <a:gd name="T2" fmla="*/ 145 w 234"/>
              <a:gd name="T3" fmla="*/ 69 h 188"/>
              <a:gd name="T4" fmla="*/ 15 w 234"/>
              <a:gd name="T5" fmla="*/ 178 h 188"/>
              <a:gd name="T6" fmla="*/ 0 w 234"/>
              <a:gd name="T7" fmla="*/ 188 h 188"/>
              <a:gd name="T8" fmla="*/ 35 w 234"/>
              <a:gd name="T9" fmla="*/ 148 h 188"/>
              <a:gd name="T10" fmla="*/ 142 w 234"/>
              <a:gd name="T11" fmla="*/ 61 h 188"/>
              <a:gd name="T12" fmla="*/ 224 w 234"/>
              <a:gd name="T13" fmla="*/ 1 h 188"/>
              <a:gd name="T14" fmla="*/ 234 w 234"/>
              <a:gd name="T15" fmla="*/ 0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4" h="188">
                <a:moveTo>
                  <a:pt x="234" y="0"/>
                </a:moveTo>
                <a:cubicBezTo>
                  <a:pt x="204" y="23"/>
                  <a:pt x="174" y="46"/>
                  <a:pt x="145" y="69"/>
                </a:cubicBezTo>
                <a:cubicBezTo>
                  <a:pt x="100" y="104"/>
                  <a:pt x="56" y="140"/>
                  <a:pt x="15" y="178"/>
                </a:cubicBezTo>
                <a:cubicBezTo>
                  <a:pt x="10" y="182"/>
                  <a:pt x="7" y="187"/>
                  <a:pt x="0" y="188"/>
                </a:cubicBezTo>
                <a:cubicBezTo>
                  <a:pt x="6" y="169"/>
                  <a:pt x="23" y="161"/>
                  <a:pt x="35" y="148"/>
                </a:cubicBezTo>
                <a:cubicBezTo>
                  <a:pt x="67" y="115"/>
                  <a:pt x="105" y="88"/>
                  <a:pt x="142" y="61"/>
                </a:cubicBezTo>
                <a:cubicBezTo>
                  <a:pt x="169" y="41"/>
                  <a:pt x="190" y="12"/>
                  <a:pt x="224" y="1"/>
                </a:cubicBezTo>
                <a:cubicBezTo>
                  <a:pt x="227" y="0"/>
                  <a:pt x="231" y="1"/>
                  <a:pt x="234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140">
            <a:extLst>
              <a:ext uri="{FF2B5EF4-FFF2-40B4-BE49-F238E27FC236}">
                <a16:creationId xmlns:a16="http://schemas.microsoft.com/office/drawing/2014/main" id="{0E67B09D-6544-4A8B-94BB-3DBBB6A36E22}"/>
              </a:ext>
            </a:extLst>
          </p:cNvPr>
          <p:cNvSpPr>
            <a:spLocks/>
          </p:cNvSpPr>
          <p:nvPr/>
        </p:nvSpPr>
        <p:spPr bwMode="auto">
          <a:xfrm>
            <a:off x="4360576" y="4877908"/>
            <a:ext cx="93663" cy="122238"/>
          </a:xfrm>
          <a:custGeom>
            <a:avLst/>
            <a:gdLst>
              <a:gd name="T0" fmla="*/ 0 w 57"/>
              <a:gd name="T1" fmla="*/ 28 h 75"/>
              <a:gd name="T2" fmla="*/ 23 w 57"/>
              <a:gd name="T3" fmla="*/ 11 h 75"/>
              <a:gd name="T4" fmla="*/ 51 w 57"/>
              <a:gd name="T5" fmla="*/ 43 h 75"/>
              <a:gd name="T6" fmla="*/ 33 w 57"/>
              <a:gd name="T7" fmla="*/ 70 h 75"/>
              <a:gd name="T8" fmla="*/ 7 w 57"/>
              <a:gd name="T9" fmla="*/ 61 h 75"/>
              <a:gd name="T10" fmla="*/ 0 w 57"/>
              <a:gd name="T11" fmla="*/ 28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" h="75">
                <a:moveTo>
                  <a:pt x="0" y="28"/>
                </a:moveTo>
                <a:cubicBezTo>
                  <a:pt x="0" y="3"/>
                  <a:pt x="4" y="0"/>
                  <a:pt x="23" y="11"/>
                </a:cubicBezTo>
                <a:cubicBezTo>
                  <a:pt x="37" y="18"/>
                  <a:pt x="46" y="31"/>
                  <a:pt x="51" y="43"/>
                </a:cubicBezTo>
                <a:cubicBezTo>
                  <a:pt x="57" y="57"/>
                  <a:pt x="43" y="64"/>
                  <a:pt x="33" y="70"/>
                </a:cubicBezTo>
                <a:cubicBezTo>
                  <a:pt x="22" y="75"/>
                  <a:pt x="12" y="73"/>
                  <a:pt x="7" y="61"/>
                </a:cubicBezTo>
                <a:cubicBezTo>
                  <a:pt x="2" y="49"/>
                  <a:pt x="0" y="36"/>
                  <a:pt x="0" y="28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Freeform 141">
            <a:extLst>
              <a:ext uri="{FF2B5EF4-FFF2-40B4-BE49-F238E27FC236}">
                <a16:creationId xmlns:a16="http://schemas.microsoft.com/office/drawing/2014/main" id="{57369657-B03F-4479-A2C2-2934B54A3A7D}"/>
              </a:ext>
            </a:extLst>
          </p:cNvPr>
          <p:cNvSpPr>
            <a:spLocks/>
          </p:cNvSpPr>
          <p:nvPr/>
        </p:nvSpPr>
        <p:spPr bwMode="auto">
          <a:xfrm>
            <a:off x="4998751" y="1340958"/>
            <a:ext cx="577850" cy="160338"/>
          </a:xfrm>
          <a:custGeom>
            <a:avLst/>
            <a:gdLst>
              <a:gd name="T0" fmla="*/ 356 w 356"/>
              <a:gd name="T1" fmla="*/ 5 h 99"/>
              <a:gd name="T2" fmla="*/ 240 w 356"/>
              <a:gd name="T3" fmla="*/ 35 h 99"/>
              <a:gd name="T4" fmla="*/ 11 w 356"/>
              <a:gd name="T5" fmla="*/ 98 h 99"/>
              <a:gd name="T6" fmla="*/ 0 w 356"/>
              <a:gd name="T7" fmla="*/ 99 h 99"/>
              <a:gd name="T8" fmla="*/ 85 w 356"/>
              <a:gd name="T9" fmla="*/ 69 h 99"/>
              <a:gd name="T10" fmla="*/ 339 w 356"/>
              <a:gd name="T11" fmla="*/ 5 h 99"/>
              <a:gd name="T12" fmla="*/ 356 w 356"/>
              <a:gd name="T13" fmla="*/ 5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6" h="99">
                <a:moveTo>
                  <a:pt x="356" y="5"/>
                </a:moveTo>
                <a:cubicBezTo>
                  <a:pt x="318" y="18"/>
                  <a:pt x="279" y="25"/>
                  <a:pt x="240" y="35"/>
                </a:cubicBezTo>
                <a:cubicBezTo>
                  <a:pt x="163" y="54"/>
                  <a:pt x="87" y="73"/>
                  <a:pt x="11" y="98"/>
                </a:cubicBezTo>
                <a:cubicBezTo>
                  <a:pt x="7" y="99"/>
                  <a:pt x="3" y="99"/>
                  <a:pt x="0" y="99"/>
                </a:cubicBezTo>
                <a:cubicBezTo>
                  <a:pt x="26" y="83"/>
                  <a:pt x="56" y="78"/>
                  <a:pt x="85" y="69"/>
                </a:cubicBezTo>
                <a:cubicBezTo>
                  <a:pt x="169" y="45"/>
                  <a:pt x="254" y="24"/>
                  <a:pt x="339" y="5"/>
                </a:cubicBezTo>
                <a:cubicBezTo>
                  <a:pt x="345" y="3"/>
                  <a:pt x="350" y="0"/>
                  <a:pt x="356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42">
            <a:extLst>
              <a:ext uri="{FF2B5EF4-FFF2-40B4-BE49-F238E27FC236}">
                <a16:creationId xmlns:a16="http://schemas.microsoft.com/office/drawing/2014/main" id="{6A1A6128-AD0A-4FB2-94F7-207F59072A67}"/>
              </a:ext>
            </a:extLst>
          </p:cNvPr>
          <p:cNvSpPr>
            <a:spLocks/>
          </p:cNvSpPr>
          <p:nvPr/>
        </p:nvSpPr>
        <p:spPr bwMode="auto">
          <a:xfrm>
            <a:off x="3027076" y="4093683"/>
            <a:ext cx="233363" cy="204788"/>
          </a:xfrm>
          <a:custGeom>
            <a:avLst/>
            <a:gdLst>
              <a:gd name="T0" fmla="*/ 141 w 144"/>
              <a:gd name="T1" fmla="*/ 126 h 126"/>
              <a:gd name="T2" fmla="*/ 69 w 144"/>
              <a:gd name="T3" fmla="*/ 82 h 126"/>
              <a:gd name="T4" fmla="*/ 0 w 144"/>
              <a:gd name="T5" fmla="*/ 7 h 126"/>
              <a:gd name="T6" fmla="*/ 6 w 144"/>
              <a:gd name="T7" fmla="*/ 0 h 126"/>
              <a:gd name="T8" fmla="*/ 92 w 144"/>
              <a:gd name="T9" fmla="*/ 77 h 126"/>
              <a:gd name="T10" fmla="*/ 144 w 144"/>
              <a:gd name="T11" fmla="*/ 120 h 126"/>
              <a:gd name="T12" fmla="*/ 141 w 144"/>
              <a:gd name="T13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" h="126">
                <a:moveTo>
                  <a:pt x="141" y="126"/>
                </a:moveTo>
                <a:cubicBezTo>
                  <a:pt x="113" y="119"/>
                  <a:pt x="91" y="100"/>
                  <a:pt x="69" y="82"/>
                </a:cubicBezTo>
                <a:cubicBezTo>
                  <a:pt x="42" y="61"/>
                  <a:pt x="19" y="35"/>
                  <a:pt x="0" y="7"/>
                </a:cubicBezTo>
                <a:cubicBezTo>
                  <a:pt x="2" y="5"/>
                  <a:pt x="4" y="2"/>
                  <a:pt x="6" y="0"/>
                </a:cubicBezTo>
                <a:cubicBezTo>
                  <a:pt x="29" y="31"/>
                  <a:pt x="62" y="52"/>
                  <a:pt x="92" y="77"/>
                </a:cubicBezTo>
                <a:cubicBezTo>
                  <a:pt x="109" y="91"/>
                  <a:pt x="129" y="102"/>
                  <a:pt x="144" y="120"/>
                </a:cubicBezTo>
                <a:cubicBezTo>
                  <a:pt x="143" y="122"/>
                  <a:pt x="142" y="124"/>
                  <a:pt x="141" y="126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Freeform 143">
            <a:extLst>
              <a:ext uri="{FF2B5EF4-FFF2-40B4-BE49-F238E27FC236}">
                <a16:creationId xmlns:a16="http://schemas.microsoft.com/office/drawing/2014/main" id="{3C778983-BF3F-4CDE-B3C3-CA55CDA52B63}"/>
              </a:ext>
            </a:extLst>
          </p:cNvPr>
          <p:cNvSpPr>
            <a:spLocks/>
          </p:cNvSpPr>
          <p:nvPr/>
        </p:nvSpPr>
        <p:spPr bwMode="auto">
          <a:xfrm>
            <a:off x="5813138" y="1826733"/>
            <a:ext cx="382588" cy="168275"/>
          </a:xfrm>
          <a:custGeom>
            <a:avLst/>
            <a:gdLst>
              <a:gd name="T0" fmla="*/ 227 w 235"/>
              <a:gd name="T1" fmla="*/ 104 h 104"/>
              <a:gd name="T2" fmla="*/ 212 w 235"/>
              <a:gd name="T3" fmla="*/ 94 h 104"/>
              <a:gd name="T4" fmla="*/ 15 w 235"/>
              <a:gd name="T5" fmla="*/ 36 h 104"/>
              <a:gd name="T6" fmla="*/ 0 w 235"/>
              <a:gd name="T7" fmla="*/ 25 h 104"/>
              <a:gd name="T8" fmla="*/ 13 w 235"/>
              <a:gd name="T9" fmla="*/ 14 h 104"/>
              <a:gd name="T10" fmla="*/ 39 w 235"/>
              <a:gd name="T11" fmla="*/ 0 h 104"/>
              <a:gd name="T12" fmla="*/ 52 w 235"/>
              <a:gd name="T13" fmla="*/ 44 h 104"/>
              <a:gd name="T14" fmla="*/ 220 w 235"/>
              <a:gd name="T15" fmla="*/ 88 h 104"/>
              <a:gd name="T16" fmla="*/ 234 w 235"/>
              <a:gd name="T17" fmla="*/ 97 h 104"/>
              <a:gd name="T18" fmla="*/ 227 w 235"/>
              <a:gd name="T19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5" h="104">
                <a:moveTo>
                  <a:pt x="227" y="104"/>
                </a:moveTo>
                <a:cubicBezTo>
                  <a:pt x="228" y="92"/>
                  <a:pt x="218" y="95"/>
                  <a:pt x="212" y="94"/>
                </a:cubicBezTo>
                <a:cubicBezTo>
                  <a:pt x="144" y="81"/>
                  <a:pt x="78" y="63"/>
                  <a:pt x="15" y="36"/>
                </a:cubicBezTo>
                <a:cubicBezTo>
                  <a:pt x="9" y="33"/>
                  <a:pt x="0" y="33"/>
                  <a:pt x="0" y="25"/>
                </a:cubicBezTo>
                <a:cubicBezTo>
                  <a:pt x="0" y="18"/>
                  <a:pt x="8" y="17"/>
                  <a:pt x="13" y="14"/>
                </a:cubicBezTo>
                <a:cubicBezTo>
                  <a:pt x="21" y="9"/>
                  <a:pt x="29" y="2"/>
                  <a:pt x="39" y="0"/>
                </a:cubicBezTo>
                <a:cubicBezTo>
                  <a:pt x="17" y="29"/>
                  <a:pt x="17" y="27"/>
                  <a:pt x="52" y="44"/>
                </a:cubicBezTo>
                <a:cubicBezTo>
                  <a:pt x="105" y="69"/>
                  <a:pt x="164" y="75"/>
                  <a:pt x="220" y="88"/>
                </a:cubicBezTo>
                <a:cubicBezTo>
                  <a:pt x="226" y="89"/>
                  <a:pt x="233" y="89"/>
                  <a:pt x="234" y="97"/>
                </a:cubicBezTo>
                <a:cubicBezTo>
                  <a:pt x="235" y="102"/>
                  <a:pt x="232" y="104"/>
                  <a:pt x="227" y="10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144">
            <a:extLst>
              <a:ext uri="{FF2B5EF4-FFF2-40B4-BE49-F238E27FC236}">
                <a16:creationId xmlns:a16="http://schemas.microsoft.com/office/drawing/2014/main" id="{928D8AED-061B-4560-A65A-92C0B69767E0}"/>
              </a:ext>
            </a:extLst>
          </p:cNvPr>
          <p:cNvSpPr>
            <a:spLocks/>
          </p:cNvSpPr>
          <p:nvPr/>
        </p:nvSpPr>
        <p:spPr bwMode="auto">
          <a:xfrm>
            <a:off x="4593938" y="4690583"/>
            <a:ext cx="88900" cy="104775"/>
          </a:xfrm>
          <a:custGeom>
            <a:avLst/>
            <a:gdLst>
              <a:gd name="T0" fmla="*/ 1 w 55"/>
              <a:gd name="T1" fmla="*/ 24 h 65"/>
              <a:gd name="T2" fmla="*/ 14 w 55"/>
              <a:gd name="T3" fmla="*/ 2 h 65"/>
              <a:gd name="T4" fmla="*/ 51 w 55"/>
              <a:gd name="T5" fmla="*/ 16 h 65"/>
              <a:gd name="T6" fmla="*/ 50 w 55"/>
              <a:gd name="T7" fmla="*/ 27 h 65"/>
              <a:gd name="T8" fmla="*/ 39 w 55"/>
              <a:gd name="T9" fmla="*/ 41 h 65"/>
              <a:gd name="T10" fmla="*/ 13 w 55"/>
              <a:gd name="T11" fmla="*/ 64 h 65"/>
              <a:gd name="T12" fmla="*/ 1 w 55"/>
              <a:gd name="T13" fmla="*/ 2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" h="65">
                <a:moveTo>
                  <a:pt x="1" y="24"/>
                </a:moveTo>
                <a:cubicBezTo>
                  <a:pt x="2" y="16"/>
                  <a:pt x="0" y="4"/>
                  <a:pt x="14" y="2"/>
                </a:cubicBezTo>
                <a:cubicBezTo>
                  <a:pt x="28" y="0"/>
                  <a:pt x="42" y="4"/>
                  <a:pt x="51" y="16"/>
                </a:cubicBezTo>
                <a:cubicBezTo>
                  <a:pt x="55" y="20"/>
                  <a:pt x="52" y="24"/>
                  <a:pt x="50" y="27"/>
                </a:cubicBezTo>
                <a:cubicBezTo>
                  <a:pt x="47" y="32"/>
                  <a:pt x="44" y="37"/>
                  <a:pt x="39" y="41"/>
                </a:cubicBezTo>
                <a:cubicBezTo>
                  <a:pt x="31" y="50"/>
                  <a:pt x="26" y="61"/>
                  <a:pt x="13" y="64"/>
                </a:cubicBezTo>
                <a:cubicBezTo>
                  <a:pt x="9" y="65"/>
                  <a:pt x="1" y="40"/>
                  <a:pt x="1" y="24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145">
            <a:extLst>
              <a:ext uri="{FF2B5EF4-FFF2-40B4-BE49-F238E27FC236}">
                <a16:creationId xmlns:a16="http://schemas.microsoft.com/office/drawing/2014/main" id="{89C52398-1325-43FF-951D-23BDC0B12119}"/>
              </a:ext>
            </a:extLst>
          </p:cNvPr>
          <p:cNvSpPr>
            <a:spLocks/>
          </p:cNvSpPr>
          <p:nvPr/>
        </p:nvSpPr>
        <p:spPr bwMode="auto">
          <a:xfrm>
            <a:off x="6390988" y="1526695"/>
            <a:ext cx="165100" cy="415925"/>
          </a:xfrm>
          <a:custGeom>
            <a:avLst/>
            <a:gdLst>
              <a:gd name="T0" fmla="*/ 0 w 101"/>
              <a:gd name="T1" fmla="*/ 256 h 256"/>
              <a:gd name="T2" fmla="*/ 85 w 101"/>
              <a:gd name="T3" fmla="*/ 35 h 256"/>
              <a:gd name="T4" fmla="*/ 92 w 101"/>
              <a:gd name="T5" fmla="*/ 0 h 256"/>
              <a:gd name="T6" fmla="*/ 84 w 101"/>
              <a:gd name="T7" fmla="*/ 72 h 256"/>
              <a:gd name="T8" fmla="*/ 11 w 101"/>
              <a:gd name="T9" fmla="*/ 247 h 256"/>
              <a:gd name="T10" fmla="*/ 0 w 101"/>
              <a:gd name="T11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1" h="256">
                <a:moveTo>
                  <a:pt x="0" y="256"/>
                </a:moveTo>
                <a:cubicBezTo>
                  <a:pt x="42" y="188"/>
                  <a:pt x="71" y="114"/>
                  <a:pt x="85" y="35"/>
                </a:cubicBezTo>
                <a:cubicBezTo>
                  <a:pt x="87" y="23"/>
                  <a:pt x="86" y="11"/>
                  <a:pt x="92" y="0"/>
                </a:cubicBezTo>
                <a:cubicBezTo>
                  <a:pt x="101" y="25"/>
                  <a:pt x="90" y="48"/>
                  <a:pt x="84" y="72"/>
                </a:cubicBezTo>
                <a:cubicBezTo>
                  <a:pt x="70" y="134"/>
                  <a:pt x="47" y="193"/>
                  <a:pt x="11" y="247"/>
                </a:cubicBezTo>
                <a:cubicBezTo>
                  <a:pt x="8" y="251"/>
                  <a:pt x="6" y="256"/>
                  <a:pt x="0" y="25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46">
            <a:extLst>
              <a:ext uri="{FF2B5EF4-FFF2-40B4-BE49-F238E27FC236}">
                <a16:creationId xmlns:a16="http://schemas.microsoft.com/office/drawing/2014/main" id="{425E0B42-9D7F-4C78-9F28-38AE47B5794D}"/>
              </a:ext>
            </a:extLst>
          </p:cNvPr>
          <p:cNvSpPr>
            <a:spLocks/>
          </p:cNvSpPr>
          <p:nvPr/>
        </p:nvSpPr>
        <p:spPr bwMode="auto">
          <a:xfrm>
            <a:off x="3339813" y="2718908"/>
            <a:ext cx="139700" cy="341313"/>
          </a:xfrm>
          <a:custGeom>
            <a:avLst/>
            <a:gdLst>
              <a:gd name="T0" fmla="*/ 86 w 86"/>
              <a:gd name="T1" fmla="*/ 0 h 209"/>
              <a:gd name="T2" fmla="*/ 62 w 86"/>
              <a:gd name="T3" fmla="*/ 49 h 209"/>
              <a:gd name="T4" fmla="*/ 29 w 86"/>
              <a:gd name="T5" fmla="*/ 147 h 209"/>
              <a:gd name="T6" fmla="*/ 38 w 86"/>
              <a:gd name="T7" fmla="*/ 169 h 209"/>
              <a:gd name="T8" fmla="*/ 48 w 86"/>
              <a:gd name="T9" fmla="*/ 178 h 209"/>
              <a:gd name="T10" fmla="*/ 38 w 86"/>
              <a:gd name="T11" fmla="*/ 187 h 209"/>
              <a:gd name="T12" fmla="*/ 1 w 86"/>
              <a:gd name="T13" fmla="*/ 209 h 209"/>
              <a:gd name="T14" fmla="*/ 1 w 86"/>
              <a:gd name="T15" fmla="*/ 207 h 209"/>
              <a:gd name="T16" fmla="*/ 28 w 86"/>
              <a:gd name="T17" fmla="*/ 118 h 209"/>
              <a:gd name="T18" fmla="*/ 78 w 86"/>
              <a:gd name="T19" fmla="*/ 5 h 209"/>
              <a:gd name="T20" fmla="*/ 86 w 86"/>
              <a:gd name="T21" fmla="*/ 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6" h="209">
                <a:moveTo>
                  <a:pt x="86" y="0"/>
                </a:moveTo>
                <a:cubicBezTo>
                  <a:pt x="82" y="18"/>
                  <a:pt x="70" y="33"/>
                  <a:pt x="62" y="49"/>
                </a:cubicBezTo>
                <a:cubicBezTo>
                  <a:pt x="45" y="80"/>
                  <a:pt x="36" y="113"/>
                  <a:pt x="29" y="147"/>
                </a:cubicBezTo>
                <a:cubicBezTo>
                  <a:pt x="26" y="156"/>
                  <a:pt x="26" y="165"/>
                  <a:pt x="38" y="169"/>
                </a:cubicBezTo>
                <a:cubicBezTo>
                  <a:pt x="42" y="171"/>
                  <a:pt x="47" y="173"/>
                  <a:pt x="48" y="178"/>
                </a:cubicBezTo>
                <a:cubicBezTo>
                  <a:pt x="48" y="184"/>
                  <a:pt x="42" y="186"/>
                  <a:pt x="38" y="187"/>
                </a:cubicBezTo>
                <a:cubicBezTo>
                  <a:pt x="23" y="191"/>
                  <a:pt x="13" y="202"/>
                  <a:pt x="1" y="209"/>
                </a:cubicBezTo>
                <a:cubicBezTo>
                  <a:pt x="1" y="208"/>
                  <a:pt x="0" y="207"/>
                  <a:pt x="1" y="207"/>
                </a:cubicBezTo>
                <a:cubicBezTo>
                  <a:pt x="28" y="183"/>
                  <a:pt x="19" y="148"/>
                  <a:pt x="28" y="118"/>
                </a:cubicBezTo>
                <a:cubicBezTo>
                  <a:pt x="40" y="78"/>
                  <a:pt x="59" y="41"/>
                  <a:pt x="78" y="5"/>
                </a:cubicBezTo>
                <a:cubicBezTo>
                  <a:pt x="80" y="3"/>
                  <a:pt x="84" y="1"/>
                  <a:pt x="86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Freeform 147">
            <a:extLst>
              <a:ext uri="{FF2B5EF4-FFF2-40B4-BE49-F238E27FC236}">
                <a16:creationId xmlns:a16="http://schemas.microsoft.com/office/drawing/2014/main" id="{61BCA06E-83F7-453B-8FAF-71DFCEE27F64}"/>
              </a:ext>
            </a:extLst>
          </p:cNvPr>
          <p:cNvSpPr>
            <a:spLocks/>
          </p:cNvSpPr>
          <p:nvPr/>
        </p:nvSpPr>
        <p:spPr bwMode="auto">
          <a:xfrm>
            <a:off x="3103276" y="3623783"/>
            <a:ext cx="177800" cy="344488"/>
          </a:xfrm>
          <a:custGeom>
            <a:avLst/>
            <a:gdLst>
              <a:gd name="T0" fmla="*/ 86 w 110"/>
              <a:gd name="T1" fmla="*/ 33 h 211"/>
              <a:gd name="T2" fmla="*/ 110 w 110"/>
              <a:gd name="T3" fmla="*/ 0 h 211"/>
              <a:gd name="T4" fmla="*/ 98 w 110"/>
              <a:gd name="T5" fmla="*/ 50 h 211"/>
              <a:gd name="T6" fmla="*/ 49 w 110"/>
              <a:gd name="T7" fmla="*/ 180 h 211"/>
              <a:gd name="T8" fmla="*/ 22 w 110"/>
              <a:gd name="T9" fmla="*/ 188 h 211"/>
              <a:gd name="T10" fmla="*/ 10 w 110"/>
              <a:gd name="T11" fmla="*/ 192 h 211"/>
              <a:gd name="T12" fmla="*/ 0 w 110"/>
              <a:gd name="T13" fmla="*/ 211 h 211"/>
              <a:gd name="T14" fmla="*/ 29 w 110"/>
              <a:gd name="T15" fmla="*/ 187 h 211"/>
              <a:gd name="T16" fmla="*/ 41 w 110"/>
              <a:gd name="T17" fmla="*/ 180 h 211"/>
              <a:gd name="T18" fmla="*/ 66 w 110"/>
              <a:gd name="T19" fmla="*/ 129 h 211"/>
              <a:gd name="T20" fmla="*/ 95 w 110"/>
              <a:gd name="T21" fmla="*/ 34 h 211"/>
              <a:gd name="T22" fmla="*/ 96 w 110"/>
              <a:gd name="T23" fmla="*/ 31 h 211"/>
              <a:gd name="T24" fmla="*/ 93 w 110"/>
              <a:gd name="T25" fmla="*/ 32 h 211"/>
              <a:gd name="T26" fmla="*/ 86 w 110"/>
              <a:gd name="T27" fmla="*/ 33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0" h="211">
                <a:moveTo>
                  <a:pt x="86" y="33"/>
                </a:moveTo>
                <a:cubicBezTo>
                  <a:pt x="91" y="21"/>
                  <a:pt x="99" y="12"/>
                  <a:pt x="110" y="0"/>
                </a:cubicBezTo>
                <a:cubicBezTo>
                  <a:pt x="110" y="20"/>
                  <a:pt x="103" y="35"/>
                  <a:pt x="98" y="50"/>
                </a:cubicBezTo>
                <a:cubicBezTo>
                  <a:pt x="84" y="94"/>
                  <a:pt x="71" y="139"/>
                  <a:pt x="49" y="180"/>
                </a:cubicBezTo>
                <a:cubicBezTo>
                  <a:pt x="43" y="191"/>
                  <a:pt x="37" y="206"/>
                  <a:pt x="22" y="188"/>
                </a:cubicBezTo>
                <a:cubicBezTo>
                  <a:pt x="17" y="182"/>
                  <a:pt x="13" y="187"/>
                  <a:pt x="10" y="192"/>
                </a:cubicBezTo>
                <a:cubicBezTo>
                  <a:pt x="7" y="199"/>
                  <a:pt x="3" y="205"/>
                  <a:pt x="0" y="211"/>
                </a:cubicBezTo>
                <a:cubicBezTo>
                  <a:pt x="0" y="185"/>
                  <a:pt x="7" y="178"/>
                  <a:pt x="29" y="187"/>
                </a:cubicBezTo>
                <a:cubicBezTo>
                  <a:pt x="37" y="190"/>
                  <a:pt x="38" y="184"/>
                  <a:pt x="41" y="180"/>
                </a:cubicBezTo>
                <a:cubicBezTo>
                  <a:pt x="52" y="165"/>
                  <a:pt x="59" y="147"/>
                  <a:pt x="66" y="129"/>
                </a:cubicBezTo>
                <a:cubicBezTo>
                  <a:pt x="78" y="98"/>
                  <a:pt x="89" y="66"/>
                  <a:pt x="95" y="34"/>
                </a:cubicBezTo>
                <a:cubicBezTo>
                  <a:pt x="95" y="33"/>
                  <a:pt x="96" y="32"/>
                  <a:pt x="96" y="31"/>
                </a:cubicBezTo>
                <a:cubicBezTo>
                  <a:pt x="95" y="31"/>
                  <a:pt x="94" y="32"/>
                  <a:pt x="93" y="32"/>
                </a:cubicBezTo>
                <a:cubicBezTo>
                  <a:pt x="91" y="32"/>
                  <a:pt x="89" y="33"/>
                  <a:pt x="86" y="3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Freeform 148">
            <a:extLst>
              <a:ext uri="{FF2B5EF4-FFF2-40B4-BE49-F238E27FC236}">
                <a16:creationId xmlns:a16="http://schemas.microsoft.com/office/drawing/2014/main" id="{09880E0E-5F99-4485-A4CD-0C97D048869C}"/>
              </a:ext>
            </a:extLst>
          </p:cNvPr>
          <p:cNvSpPr>
            <a:spLocks/>
          </p:cNvSpPr>
          <p:nvPr/>
        </p:nvSpPr>
        <p:spPr bwMode="auto">
          <a:xfrm>
            <a:off x="4274851" y="4903308"/>
            <a:ext cx="77788" cy="100013"/>
          </a:xfrm>
          <a:custGeom>
            <a:avLst/>
            <a:gdLst>
              <a:gd name="T0" fmla="*/ 0 w 48"/>
              <a:gd name="T1" fmla="*/ 32 h 61"/>
              <a:gd name="T2" fmla="*/ 9 w 48"/>
              <a:gd name="T3" fmla="*/ 4 h 61"/>
              <a:gd name="T4" fmla="*/ 33 w 48"/>
              <a:gd name="T5" fmla="*/ 19 h 61"/>
              <a:gd name="T6" fmla="*/ 48 w 48"/>
              <a:gd name="T7" fmla="*/ 48 h 61"/>
              <a:gd name="T8" fmla="*/ 47 w 48"/>
              <a:gd name="T9" fmla="*/ 54 h 61"/>
              <a:gd name="T10" fmla="*/ 11 w 48"/>
              <a:gd name="T11" fmla="*/ 61 h 61"/>
              <a:gd name="T12" fmla="*/ 1 w 48"/>
              <a:gd name="T13" fmla="*/ 44 h 61"/>
              <a:gd name="T14" fmla="*/ 0 w 48"/>
              <a:gd name="T15" fmla="*/ 32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" h="61">
                <a:moveTo>
                  <a:pt x="0" y="32"/>
                </a:moveTo>
                <a:cubicBezTo>
                  <a:pt x="1" y="22"/>
                  <a:pt x="0" y="8"/>
                  <a:pt x="9" y="4"/>
                </a:cubicBezTo>
                <a:cubicBezTo>
                  <a:pt x="19" y="0"/>
                  <a:pt x="25" y="13"/>
                  <a:pt x="33" y="19"/>
                </a:cubicBezTo>
                <a:cubicBezTo>
                  <a:pt x="41" y="26"/>
                  <a:pt x="41" y="39"/>
                  <a:pt x="48" y="48"/>
                </a:cubicBezTo>
                <a:cubicBezTo>
                  <a:pt x="48" y="50"/>
                  <a:pt x="48" y="53"/>
                  <a:pt x="47" y="54"/>
                </a:cubicBezTo>
                <a:cubicBezTo>
                  <a:pt x="36" y="60"/>
                  <a:pt x="23" y="61"/>
                  <a:pt x="11" y="61"/>
                </a:cubicBezTo>
                <a:cubicBezTo>
                  <a:pt x="1" y="61"/>
                  <a:pt x="3" y="51"/>
                  <a:pt x="1" y="44"/>
                </a:cubicBezTo>
                <a:cubicBezTo>
                  <a:pt x="0" y="40"/>
                  <a:pt x="0" y="36"/>
                  <a:pt x="0" y="32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149">
            <a:extLst>
              <a:ext uri="{FF2B5EF4-FFF2-40B4-BE49-F238E27FC236}">
                <a16:creationId xmlns:a16="http://schemas.microsoft.com/office/drawing/2014/main" id="{67D82B33-AC13-4E69-9B24-7ECF4C8F5D29}"/>
              </a:ext>
            </a:extLst>
          </p:cNvPr>
          <p:cNvSpPr>
            <a:spLocks/>
          </p:cNvSpPr>
          <p:nvPr/>
        </p:nvSpPr>
        <p:spPr bwMode="auto">
          <a:xfrm>
            <a:off x="4203413" y="4909658"/>
            <a:ext cx="65088" cy="106363"/>
          </a:xfrm>
          <a:custGeom>
            <a:avLst/>
            <a:gdLst>
              <a:gd name="T0" fmla="*/ 37 w 40"/>
              <a:gd name="T1" fmla="*/ 40 h 65"/>
              <a:gd name="T2" fmla="*/ 25 w 40"/>
              <a:gd name="T3" fmla="*/ 63 h 65"/>
              <a:gd name="T4" fmla="*/ 3 w 40"/>
              <a:gd name="T5" fmla="*/ 48 h 65"/>
              <a:gd name="T6" fmla="*/ 2 w 40"/>
              <a:gd name="T7" fmla="*/ 29 h 65"/>
              <a:gd name="T8" fmla="*/ 13 w 40"/>
              <a:gd name="T9" fmla="*/ 2 h 65"/>
              <a:gd name="T10" fmla="*/ 37 w 40"/>
              <a:gd name="T11" fmla="*/ 34 h 65"/>
              <a:gd name="T12" fmla="*/ 37 w 40"/>
              <a:gd name="T13" fmla="*/ 4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" h="65">
                <a:moveTo>
                  <a:pt x="37" y="40"/>
                </a:moveTo>
                <a:cubicBezTo>
                  <a:pt x="36" y="49"/>
                  <a:pt x="40" y="60"/>
                  <a:pt x="25" y="63"/>
                </a:cubicBezTo>
                <a:cubicBezTo>
                  <a:pt x="11" y="65"/>
                  <a:pt x="4" y="62"/>
                  <a:pt x="3" y="48"/>
                </a:cubicBezTo>
                <a:cubicBezTo>
                  <a:pt x="2" y="42"/>
                  <a:pt x="0" y="34"/>
                  <a:pt x="2" y="29"/>
                </a:cubicBezTo>
                <a:cubicBezTo>
                  <a:pt x="6" y="19"/>
                  <a:pt x="0" y="0"/>
                  <a:pt x="13" y="2"/>
                </a:cubicBezTo>
                <a:cubicBezTo>
                  <a:pt x="24" y="3"/>
                  <a:pt x="39" y="16"/>
                  <a:pt x="37" y="34"/>
                </a:cubicBezTo>
                <a:cubicBezTo>
                  <a:pt x="36" y="36"/>
                  <a:pt x="37" y="38"/>
                  <a:pt x="37" y="4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150">
            <a:extLst>
              <a:ext uri="{FF2B5EF4-FFF2-40B4-BE49-F238E27FC236}">
                <a16:creationId xmlns:a16="http://schemas.microsoft.com/office/drawing/2014/main" id="{3B33FDBA-34BC-4A0B-A40A-541EA1460C79}"/>
              </a:ext>
            </a:extLst>
          </p:cNvPr>
          <p:cNvSpPr>
            <a:spLocks/>
          </p:cNvSpPr>
          <p:nvPr/>
        </p:nvSpPr>
        <p:spPr bwMode="auto">
          <a:xfrm>
            <a:off x="5973476" y="2028345"/>
            <a:ext cx="169863" cy="111125"/>
          </a:xfrm>
          <a:custGeom>
            <a:avLst/>
            <a:gdLst>
              <a:gd name="T0" fmla="*/ 92 w 104"/>
              <a:gd name="T1" fmla="*/ 67 h 68"/>
              <a:gd name="T2" fmla="*/ 0 w 104"/>
              <a:gd name="T3" fmla="*/ 57 h 68"/>
              <a:gd name="T4" fmla="*/ 18 w 104"/>
              <a:gd name="T5" fmla="*/ 45 h 68"/>
              <a:gd name="T6" fmla="*/ 104 w 104"/>
              <a:gd name="T7" fmla="*/ 0 h 68"/>
              <a:gd name="T8" fmla="*/ 66 w 104"/>
              <a:gd name="T9" fmla="*/ 32 h 68"/>
              <a:gd name="T10" fmla="*/ 48 w 104"/>
              <a:gd name="T11" fmla="*/ 52 h 68"/>
              <a:gd name="T12" fmla="*/ 71 w 104"/>
              <a:gd name="T13" fmla="*/ 60 h 68"/>
              <a:gd name="T14" fmla="*/ 92 w 104"/>
              <a:gd name="T15" fmla="*/ 67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4" h="68">
                <a:moveTo>
                  <a:pt x="92" y="67"/>
                </a:moveTo>
                <a:cubicBezTo>
                  <a:pt x="61" y="68"/>
                  <a:pt x="31" y="63"/>
                  <a:pt x="0" y="57"/>
                </a:cubicBezTo>
                <a:cubicBezTo>
                  <a:pt x="3" y="47"/>
                  <a:pt x="12" y="47"/>
                  <a:pt x="18" y="45"/>
                </a:cubicBezTo>
                <a:cubicBezTo>
                  <a:pt x="49" y="34"/>
                  <a:pt x="76" y="16"/>
                  <a:pt x="104" y="0"/>
                </a:cubicBezTo>
                <a:cubicBezTo>
                  <a:pt x="95" y="15"/>
                  <a:pt x="81" y="24"/>
                  <a:pt x="66" y="32"/>
                </a:cubicBezTo>
                <a:cubicBezTo>
                  <a:pt x="57" y="37"/>
                  <a:pt x="46" y="40"/>
                  <a:pt x="48" y="52"/>
                </a:cubicBezTo>
                <a:cubicBezTo>
                  <a:pt x="50" y="66"/>
                  <a:pt x="63" y="58"/>
                  <a:pt x="71" y="60"/>
                </a:cubicBezTo>
                <a:cubicBezTo>
                  <a:pt x="78" y="62"/>
                  <a:pt x="88" y="57"/>
                  <a:pt x="92" y="6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Freeform 151">
            <a:extLst>
              <a:ext uri="{FF2B5EF4-FFF2-40B4-BE49-F238E27FC236}">
                <a16:creationId xmlns:a16="http://schemas.microsoft.com/office/drawing/2014/main" id="{390A5F13-7330-4840-B90F-758500D6ACA6}"/>
              </a:ext>
            </a:extLst>
          </p:cNvPr>
          <p:cNvSpPr>
            <a:spLocks/>
          </p:cNvSpPr>
          <p:nvPr/>
        </p:nvSpPr>
        <p:spPr bwMode="auto">
          <a:xfrm>
            <a:off x="6298913" y="4909658"/>
            <a:ext cx="215900" cy="274638"/>
          </a:xfrm>
          <a:custGeom>
            <a:avLst/>
            <a:gdLst>
              <a:gd name="T0" fmla="*/ 0 w 133"/>
              <a:gd name="T1" fmla="*/ 168 h 168"/>
              <a:gd name="T2" fmla="*/ 68 w 133"/>
              <a:gd name="T3" fmla="*/ 148 h 168"/>
              <a:gd name="T4" fmla="*/ 123 w 133"/>
              <a:gd name="T5" fmla="*/ 63 h 168"/>
              <a:gd name="T6" fmla="*/ 117 w 133"/>
              <a:gd name="T7" fmla="*/ 0 h 168"/>
              <a:gd name="T8" fmla="*/ 125 w 133"/>
              <a:gd name="T9" fmla="*/ 27 h 168"/>
              <a:gd name="T10" fmla="*/ 132 w 133"/>
              <a:gd name="T11" fmla="*/ 88 h 168"/>
              <a:gd name="T12" fmla="*/ 95 w 133"/>
              <a:gd name="T13" fmla="*/ 144 h 168"/>
              <a:gd name="T14" fmla="*/ 0 w 133"/>
              <a:gd name="T1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3" h="168">
                <a:moveTo>
                  <a:pt x="0" y="168"/>
                </a:moveTo>
                <a:cubicBezTo>
                  <a:pt x="21" y="157"/>
                  <a:pt x="46" y="154"/>
                  <a:pt x="68" y="148"/>
                </a:cubicBezTo>
                <a:cubicBezTo>
                  <a:pt x="114" y="134"/>
                  <a:pt x="129" y="111"/>
                  <a:pt x="123" y="63"/>
                </a:cubicBezTo>
                <a:cubicBezTo>
                  <a:pt x="120" y="42"/>
                  <a:pt x="115" y="21"/>
                  <a:pt x="117" y="0"/>
                </a:cubicBezTo>
                <a:cubicBezTo>
                  <a:pt x="130" y="6"/>
                  <a:pt x="123" y="18"/>
                  <a:pt x="125" y="27"/>
                </a:cubicBezTo>
                <a:cubicBezTo>
                  <a:pt x="129" y="47"/>
                  <a:pt x="133" y="67"/>
                  <a:pt x="132" y="88"/>
                </a:cubicBezTo>
                <a:cubicBezTo>
                  <a:pt x="131" y="114"/>
                  <a:pt x="120" y="135"/>
                  <a:pt x="95" y="144"/>
                </a:cubicBezTo>
                <a:cubicBezTo>
                  <a:pt x="64" y="155"/>
                  <a:pt x="33" y="167"/>
                  <a:pt x="0" y="16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152">
            <a:extLst>
              <a:ext uri="{FF2B5EF4-FFF2-40B4-BE49-F238E27FC236}">
                <a16:creationId xmlns:a16="http://schemas.microsoft.com/office/drawing/2014/main" id="{C0EE0906-960B-419B-AC26-39F5E99D698B}"/>
              </a:ext>
            </a:extLst>
          </p:cNvPr>
          <p:cNvSpPr>
            <a:spLocks/>
          </p:cNvSpPr>
          <p:nvPr/>
        </p:nvSpPr>
        <p:spPr bwMode="auto">
          <a:xfrm>
            <a:off x="5884576" y="4388958"/>
            <a:ext cx="55563" cy="377825"/>
          </a:xfrm>
          <a:custGeom>
            <a:avLst/>
            <a:gdLst>
              <a:gd name="T0" fmla="*/ 7 w 34"/>
              <a:gd name="T1" fmla="*/ 0 h 232"/>
              <a:gd name="T2" fmla="*/ 21 w 34"/>
              <a:gd name="T3" fmla="*/ 104 h 232"/>
              <a:gd name="T4" fmla="*/ 34 w 34"/>
              <a:gd name="T5" fmla="*/ 232 h 232"/>
              <a:gd name="T6" fmla="*/ 21 w 34"/>
              <a:gd name="T7" fmla="*/ 177 h 232"/>
              <a:gd name="T8" fmla="*/ 5 w 34"/>
              <a:gd name="T9" fmla="*/ 27 h 232"/>
              <a:gd name="T10" fmla="*/ 7 w 34"/>
              <a:gd name="T11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" h="232">
                <a:moveTo>
                  <a:pt x="7" y="0"/>
                </a:moveTo>
                <a:cubicBezTo>
                  <a:pt x="15" y="34"/>
                  <a:pt x="17" y="69"/>
                  <a:pt x="21" y="104"/>
                </a:cubicBezTo>
                <a:cubicBezTo>
                  <a:pt x="26" y="147"/>
                  <a:pt x="34" y="189"/>
                  <a:pt x="34" y="232"/>
                </a:cubicBezTo>
                <a:cubicBezTo>
                  <a:pt x="19" y="216"/>
                  <a:pt x="23" y="195"/>
                  <a:pt x="21" y="177"/>
                </a:cubicBezTo>
                <a:cubicBezTo>
                  <a:pt x="17" y="127"/>
                  <a:pt x="9" y="77"/>
                  <a:pt x="5" y="27"/>
                </a:cubicBezTo>
                <a:cubicBezTo>
                  <a:pt x="4" y="18"/>
                  <a:pt x="0" y="9"/>
                  <a:pt x="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Freeform 153">
            <a:extLst>
              <a:ext uri="{FF2B5EF4-FFF2-40B4-BE49-F238E27FC236}">
                <a16:creationId xmlns:a16="http://schemas.microsoft.com/office/drawing/2014/main" id="{6EDB2D24-9383-4DED-9FB6-A93F6D5F7D84}"/>
              </a:ext>
            </a:extLst>
          </p:cNvPr>
          <p:cNvSpPr>
            <a:spLocks/>
          </p:cNvSpPr>
          <p:nvPr/>
        </p:nvSpPr>
        <p:spPr bwMode="auto">
          <a:xfrm>
            <a:off x="6279863" y="1145695"/>
            <a:ext cx="271463" cy="138113"/>
          </a:xfrm>
          <a:custGeom>
            <a:avLst/>
            <a:gdLst>
              <a:gd name="T0" fmla="*/ 161 w 167"/>
              <a:gd name="T1" fmla="*/ 69 h 84"/>
              <a:gd name="T2" fmla="*/ 151 w 167"/>
              <a:gd name="T3" fmla="*/ 22 h 84"/>
              <a:gd name="T4" fmla="*/ 131 w 167"/>
              <a:gd name="T5" fmla="*/ 15 h 84"/>
              <a:gd name="T6" fmla="*/ 7 w 167"/>
              <a:gd name="T7" fmla="*/ 82 h 84"/>
              <a:gd name="T8" fmla="*/ 0 w 167"/>
              <a:gd name="T9" fmla="*/ 84 h 84"/>
              <a:gd name="T10" fmla="*/ 38 w 167"/>
              <a:gd name="T11" fmla="*/ 61 h 84"/>
              <a:gd name="T12" fmla="*/ 133 w 167"/>
              <a:gd name="T13" fmla="*/ 7 h 84"/>
              <a:gd name="T14" fmla="*/ 156 w 167"/>
              <a:gd name="T15" fmla="*/ 17 h 84"/>
              <a:gd name="T16" fmla="*/ 161 w 167"/>
              <a:gd name="T17" fmla="*/ 69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7" h="84">
                <a:moveTo>
                  <a:pt x="161" y="69"/>
                </a:moveTo>
                <a:cubicBezTo>
                  <a:pt x="157" y="53"/>
                  <a:pt x="154" y="38"/>
                  <a:pt x="151" y="22"/>
                </a:cubicBezTo>
                <a:cubicBezTo>
                  <a:pt x="148" y="10"/>
                  <a:pt x="143" y="8"/>
                  <a:pt x="131" y="15"/>
                </a:cubicBezTo>
                <a:cubicBezTo>
                  <a:pt x="90" y="38"/>
                  <a:pt x="49" y="60"/>
                  <a:pt x="7" y="82"/>
                </a:cubicBezTo>
                <a:cubicBezTo>
                  <a:pt x="5" y="84"/>
                  <a:pt x="2" y="84"/>
                  <a:pt x="0" y="84"/>
                </a:cubicBezTo>
                <a:cubicBezTo>
                  <a:pt x="8" y="70"/>
                  <a:pt x="25" y="68"/>
                  <a:pt x="38" y="61"/>
                </a:cubicBezTo>
                <a:cubicBezTo>
                  <a:pt x="69" y="42"/>
                  <a:pt x="101" y="25"/>
                  <a:pt x="133" y="7"/>
                </a:cubicBezTo>
                <a:cubicBezTo>
                  <a:pt x="146" y="0"/>
                  <a:pt x="154" y="3"/>
                  <a:pt x="156" y="17"/>
                </a:cubicBezTo>
                <a:cubicBezTo>
                  <a:pt x="158" y="34"/>
                  <a:pt x="167" y="51"/>
                  <a:pt x="161" y="6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154">
            <a:extLst>
              <a:ext uri="{FF2B5EF4-FFF2-40B4-BE49-F238E27FC236}">
                <a16:creationId xmlns:a16="http://schemas.microsoft.com/office/drawing/2014/main" id="{4F5ABE56-798A-488D-95E9-037088D47CC5}"/>
              </a:ext>
            </a:extLst>
          </p:cNvPr>
          <p:cNvSpPr>
            <a:spLocks/>
          </p:cNvSpPr>
          <p:nvPr/>
        </p:nvSpPr>
        <p:spPr bwMode="auto">
          <a:xfrm>
            <a:off x="4606638" y="1366358"/>
            <a:ext cx="161925" cy="128588"/>
          </a:xfrm>
          <a:custGeom>
            <a:avLst/>
            <a:gdLst>
              <a:gd name="T0" fmla="*/ 0 w 100"/>
              <a:gd name="T1" fmla="*/ 77 h 79"/>
              <a:gd name="T2" fmla="*/ 84 w 100"/>
              <a:gd name="T3" fmla="*/ 5 h 79"/>
              <a:gd name="T4" fmla="*/ 95 w 100"/>
              <a:gd name="T5" fmla="*/ 2 h 79"/>
              <a:gd name="T6" fmla="*/ 97 w 100"/>
              <a:gd name="T7" fmla="*/ 15 h 79"/>
              <a:gd name="T8" fmla="*/ 93 w 100"/>
              <a:gd name="T9" fmla="*/ 66 h 79"/>
              <a:gd name="T10" fmla="*/ 85 w 100"/>
              <a:gd name="T11" fmla="*/ 48 h 79"/>
              <a:gd name="T12" fmla="*/ 62 w 100"/>
              <a:gd name="T13" fmla="*/ 37 h 79"/>
              <a:gd name="T14" fmla="*/ 18 w 100"/>
              <a:gd name="T15" fmla="*/ 70 h 79"/>
              <a:gd name="T16" fmla="*/ 0 w 100"/>
              <a:gd name="T17" fmla="*/ 77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" h="79">
                <a:moveTo>
                  <a:pt x="0" y="77"/>
                </a:moveTo>
                <a:cubicBezTo>
                  <a:pt x="25" y="49"/>
                  <a:pt x="55" y="28"/>
                  <a:pt x="84" y="5"/>
                </a:cubicBezTo>
                <a:cubicBezTo>
                  <a:pt x="87" y="3"/>
                  <a:pt x="91" y="0"/>
                  <a:pt x="95" y="2"/>
                </a:cubicBezTo>
                <a:cubicBezTo>
                  <a:pt x="100" y="6"/>
                  <a:pt x="98" y="11"/>
                  <a:pt x="97" y="15"/>
                </a:cubicBezTo>
                <a:cubicBezTo>
                  <a:pt x="92" y="32"/>
                  <a:pt x="91" y="49"/>
                  <a:pt x="93" y="66"/>
                </a:cubicBezTo>
                <a:cubicBezTo>
                  <a:pt x="82" y="64"/>
                  <a:pt x="86" y="55"/>
                  <a:pt x="85" y="48"/>
                </a:cubicBezTo>
                <a:cubicBezTo>
                  <a:pt x="84" y="28"/>
                  <a:pt x="79" y="26"/>
                  <a:pt x="62" y="37"/>
                </a:cubicBezTo>
                <a:cubicBezTo>
                  <a:pt x="46" y="47"/>
                  <a:pt x="30" y="56"/>
                  <a:pt x="18" y="70"/>
                </a:cubicBezTo>
                <a:cubicBezTo>
                  <a:pt x="13" y="75"/>
                  <a:pt x="8" y="79"/>
                  <a:pt x="0" y="7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Freeform 155">
            <a:extLst>
              <a:ext uri="{FF2B5EF4-FFF2-40B4-BE49-F238E27FC236}">
                <a16:creationId xmlns:a16="http://schemas.microsoft.com/office/drawing/2014/main" id="{0EF98968-1975-4E1B-87A8-C523A8E58337}"/>
              </a:ext>
            </a:extLst>
          </p:cNvPr>
          <p:cNvSpPr>
            <a:spLocks/>
          </p:cNvSpPr>
          <p:nvPr/>
        </p:nvSpPr>
        <p:spPr bwMode="auto">
          <a:xfrm>
            <a:off x="3295363" y="4269895"/>
            <a:ext cx="98425" cy="69850"/>
          </a:xfrm>
          <a:custGeom>
            <a:avLst/>
            <a:gdLst>
              <a:gd name="T0" fmla="*/ 60 w 61"/>
              <a:gd name="T1" fmla="*/ 26 h 43"/>
              <a:gd name="T2" fmla="*/ 40 w 61"/>
              <a:gd name="T3" fmla="*/ 37 h 43"/>
              <a:gd name="T4" fmla="*/ 5 w 61"/>
              <a:gd name="T5" fmla="*/ 14 h 43"/>
              <a:gd name="T6" fmla="*/ 6 w 61"/>
              <a:gd name="T7" fmla="*/ 4 h 43"/>
              <a:gd name="T8" fmla="*/ 55 w 61"/>
              <a:gd name="T9" fmla="*/ 8 h 43"/>
              <a:gd name="T10" fmla="*/ 60 w 61"/>
              <a:gd name="T11" fmla="*/ 26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1" h="43">
                <a:moveTo>
                  <a:pt x="60" y="26"/>
                </a:moveTo>
                <a:cubicBezTo>
                  <a:pt x="60" y="37"/>
                  <a:pt x="56" y="43"/>
                  <a:pt x="40" y="37"/>
                </a:cubicBezTo>
                <a:cubicBezTo>
                  <a:pt x="26" y="31"/>
                  <a:pt x="15" y="24"/>
                  <a:pt x="5" y="14"/>
                </a:cubicBezTo>
                <a:cubicBezTo>
                  <a:pt x="1" y="10"/>
                  <a:pt x="0" y="6"/>
                  <a:pt x="6" y="4"/>
                </a:cubicBezTo>
                <a:cubicBezTo>
                  <a:pt x="23" y="0"/>
                  <a:pt x="39" y="3"/>
                  <a:pt x="55" y="8"/>
                </a:cubicBezTo>
                <a:cubicBezTo>
                  <a:pt x="60" y="10"/>
                  <a:pt x="61" y="17"/>
                  <a:pt x="60" y="26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Freeform 156">
            <a:extLst>
              <a:ext uri="{FF2B5EF4-FFF2-40B4-BE49-F238E27FC236}">
                <a16:creationId xmlns:a16="http://schemas.microsoft.com/office/drawing/2014/main" id="{FDF7A79A-F800-4C9B-90D5-EB9BBEE34AAB}"/>
              </a:ext>
            </a:extLst>
          </p:cNvPr>
          <p:cNvSpPr>
            <a:spLocks/>
          </p:cNvSpPr>
          <p:nvPr/>
        </p:nvSpPr>
        <p:spPr bwMode="auto">
          <a:xfrm>
            <a:off x="6110001" y="3449158"/>
            <a:ext cx="104775" cy="312738"/>
          </a:xfrm>
          <a:custGeom>
            <a:avLst/>
            <a:gdLst>
              <a:gd name="T0" fmla="*/ 60 w 64"/>
              <a:gd name="T1" fmla="*/ 192 h 192"/>
              <a:gd name="T2" fmla="*/ 0 w 64"/>
              <a:gd name="T3" fmla="*/ 0 h 192"/>
              <a:gd name="T4" fmla="*/ 20 w 64"/>
              <a:gd name="T5" fmla="*/ 39 h 192"/>
              <a:gd name="T6" fmla="*/ 62 w 64"/>
              <a:gd name="T7" fmla="*/ 181 h 192"/>
              <a:gd name="T8" fmla="*/ 60 w 64"/>
              <a:gd name="T9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" h="192">
                <a:moveTo>
                  <a:pt x="60" y="192"/>
                </a:moveTo>
                <a:cubicBezTo>
                  <a:pt x="44" y="127"/>
                  <a:pt x="23" y="63"/>
                  <a:pt x="0" y="0"/>
                </a:cubicBezTo>
                <a:cubicBezTo>
                  <a:pt x="15" y="9"/>
                  <a:pt x="16" y="25"/>
                  <a:pt x="20" y="39"/>
                </a:cubicBezTo>
                <a:cubicBezTo>
                  <a:pt x="35" y="86"/>
                  <a:pt x="54" y="132"/>
                  <a:pt x="62" y="181"/>
                </a:cubicBezTo>
                <a:cubicBezTo>
                  <a:pt x="63" y="185"/>
                  <a:pt x="64" y="189"/>
                  <a:pt x="60" y="19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Freeform 157">
            <a:extLst>
              <a:ext uri="{FF2B5EF4-FFF2-40B4-BE49-F238E27FC236}">
                <a16:creationId xmlns:a16="http://schemas.microsoft.com/office/drawing/2014/main" id="{9F875AFC-A417-4662-92A2-7B02EAA8C482}"/>
              </a:ext>
            </a:extLst>
          </p:cNvPr>
          <p:cNvSpPr>
            <a:spLocks/>
          </p:cNvSpPr>
          <p:nvPr/>
        </p:nvSpPr>
        <p:spPr bwMode="auto">
          <a:xfrm>
            <a:off x="5952838" y="4942995"/>
            <a:ext cx="60325" cy="285750"/>
          </a:xfrm>
          <a:custGeom>
            <a:avLst/>
            <a:gdLst>
              <a:gd name="T0" fmla="*/ 5 w 37"/>
              <a:gd name="T1" fmla="*/ 0 h 176"/>
              <a:gd name="T2" fmla="*/ 21 w 37"/>
              <a:gd name="T3" fmla="*/ 113 h 176"/>
              <a:gd name="T4" fmla="*/ 37 w 37"/>
              <a:gd name="T5" fmla="*/ 176 h 176"/>
              <a:gd name="T6" fmla="*/ 21 w 37"/>
              <a:gd name="T7" fmla="*/ 156 h 176"/>
              <a:gd name="T8" fmla="*/ 11 w 37"/>
              <a:gd name="T9" fmla="*/ 90 h 176"/>
              <a:gd name="T10" fmla="*/ 2 w 37"/>
              <a:gd name="T11" fmla="*/ 13 h 176"/>
              <a:gd name="T12" fmla="*/ 5 w 37"/>
              <a:gd name="T13" fmla="*/ 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" h="176">
                <a:moveTo>
                  <a:pt x="5" y="0"/>
                </a:moveTo>
                <a:cubicBezTo>
                  <a:pt x="15" y="37"/>
                  <a:pt x="16" y="76"/>
                  <a:pt x="21" y="113"/>
                </a:cubicBezTo>
                <a:cubicBezTo>
                  <a:pt x="23" y="135"/>
                  <a:pt x="25" y="157"/>
                  <a:pt x="37" y="176"/>
                </a:cubicBezTo>
                <a:cubicBezTo>
                  <a:pt x="25" y="175"/>
                  <a:pt x="24" y="165"/>
                  <a:pt x="21" y="156"/>
                </a:cubicBezTo>
                <a:cubicBezTo>
                  <a:pt x="14" y="135"/>
                  <a:pt x="14" y="112"/>
                  <a:pt x="11" y="90"/>
                </a:cubicBezTo>
                <a:cubicBezTo>
                  <a:pt x="7" y="64"/>
                  <a:pt x="4" y="39"/>
                  <a:pt x="2" y="13"/>
                </a:cubicBezTo>
                <a:cubicBezTo>
                  <a:pt x="1" y="9"/>
                  <a:pt x="0" y="4"/>
                  <a:pt x="5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158">
            <a:extLst>
              <a:ext uri="{FF2B5EF4-FFF2-40B4-BE49-F238E27FC236}">
                <a16:creationId xmlns:a16="http://schemas.microsoft.com/office/drawing/2014/main" id="{59C2C3C9-AA83-49E9-95EC-07D7E0DBA488}"/>
              </a:ext>
            </a:extLst>
          </p:cNvPr>
          <p:cNvSpPr>
            <a:spLocks/>
          </p:cNvSpPr>
          <p:nvPr/>
        </p:nvSpPr>
        <p:spPr bwMode="auto">
          <a:xfrm>
            <a:off x="6344951" y="1428270"/>
            <a:ext cx="66675" cy="236538"/>
          </a:xfrm>
          <a:custGeom>
            <a:avLst/>
            <a:gdLst>
              <a:gd name="T0" fmla="*/ 19 w 41"/>
              <a:gd name="T1" fmla="*/ 18 h 145"/>
              <a:gd name="T2" fmla="*/ 36 w 41"/>
              <a:gd name="T3" fmla="*/ 0 h 145"/>
              <a:gd name="T4" fmla="*/ 41 w 41"/>
              <a:gd name="T5" fmla="*/ 7 h 145"/>
              <a:gd name="T6" fmla="*/ 6 w 41"/>
              <a:gd name="T7" fmla="*/ 139 h 145"/>
              <a:gd name="T8" fmla="*/ 0 w 41"/>
              <a:gd name="T9" fmla="*/ 145 h 145"/>
              <a:gd name="T10" fmla="*/ 26 w 41"/>
              <a:gd name="T11" fmla="*/ 44 h 145"/>
              <a:gd name="T12" fmla="*/ 19 w 41"/>
              <a:gd name="T13" fmla="*/ 18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" h="145">
                <a:moveTo>
                  <a:pt x="19" y="18"/>
                </a:moveTo>
                <a:cubicBezTo>
                  <a:pt x="23" y="9"/>
                  <a:pt x="30" y="5"/>
                  <a:pt x="36" y="0"/>
                </a:cubicBezTo>
                <a:cubicBezTo>
                  <a:pt x="40" y="2"/>
                  <a:pt x="41" y="4"/>
                  <a:pt x="41" y="7"/>
                </a:cubicBezTo>
                <a:cubicBezTo>
                  <a:pt x="30" y="51"/>
                  <a:pt x="20" y="96"/>
                  <a:pt x="6" y="139"/>
                </a:cubicBezTo>
                <a:cubicBezTo>
                  <a:pt x="5" y="141"/>
                  <a:pt x="2" y="143"/>
                  <a:pt x="0" y="145"/>
                </a:cubicBezTo>
                <a:cubicBezTo>
                  <a:pt x="9" y="111"/>
                  <a:pt x="16" y="77"/>
                  <a:pt x="26" y="44"/>
                </a:cubicBezTo>
                <a:cubicBezTo>
                  <a:pt x="29" y="33"/>
                  <a:pt x="27" y="25"/>
                  <a:pt x="19" y="1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Freeform 159">
            <a:extLst>
              <a:ext uri="{FF2B5EF4-FFF2-40B4-BE49-F238E27FC236}">
                <a16:creationId xmlns:a16="http://schemas.microsoft.com/office/drawing/2014/main" id="{2D53F255-C965-48F8-974B-FB436B363668}"/>
              </a:ext>
            </a:extLst>
          </p:cNvPr>
          <p:cNvSpPr>
            <a:spLocks/>
          </p:cNvSpPr>
          <p:nvPr/>
        </p:nvSpPr>
        <p:spPr bwMode="auto">
          <a:xfrm>
            <a:off x="4771738" y="5046183"/>
            <a:ext cx="98425" cy="85725"/>
          </a:xfrm>
          <a:custGeom>
            <a:avLst/>
            <a:gdLst>
              <a:gd name="T0" fmla="*/ 61 w 61"/>
              <a:gd name="T1" fmla="*/ 52 h 52"/>
              <a:gd name="T2" fmla="*/ 42 w 61"/>
              <a:gd name="T3" fmla="*/ 45 h 52"/>
              <a:gd name="T4" fmla="*/ 0 w 61"/>
              <a:gd name="T5" fmla="*/ 46 h 52"/>
              <a:gd name="T6" fmla="*/ 40 w 61"/>
              <a:gd name="T7" fmla="*/ 19 h 52"/>
              <a:gd name="T8" fmla="*/ 54 w 61"/>
              <a:gd name="T9" fmla="*/ 0 h 52"/>
              <a:gd name="T10" fmla="*/ 55 w 61"/>
              <a:gd name="T11" fmla="*/ 0 h 52"/>
              <a:gd name="T12" fmla="*/ 61 w 61"/>
              <a:gd name="T13" fmla="*/ 52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1" h="52">
                <a:moveTo>
                  <a:pt x="61" y="52"/>
                </a:moveTo>
                <a:cubicBezTo>
                  <a:pt x="56" y="45"/>
                  <a:pt x="50" y="43"/>
                  <a:pt x="42" y="45"/>
                </a:cubicBezTo>
                <a:cubicBezTo>
                  <a:pt x="29" y="48"/>
                  <a:pt x="16" y="47"/>
                  <a:pt x="0" y="46"/>
                </a:cubicBezTo>
                <a:cubicBezTo>
                  <a:pt x="12" y="31"/>
                  <a:pt x="27" y="27"/>
                  <a:pt x="40" y="19"/>
                </a:cubicBezTo>
                <a:cubicBezTo>
                  <a:pt x="48" y="14"/>
                  <a:pt x="53" y="9"/>
                  <a:pt x="54" y="0"/>
                </a:cubicBezTo>
                <a:cubicBezTo>
                  <a:pt x="54" y="0"/>
                  <a:pt x="55" y="0"/>
                  <a:pt x="55" y="0"/>
                </a:cubicBezTo>
                <a:cubicBezTo>
                  <a:pt x="55" y="18"/>
                  <a:pt x="53" y="35"/>
                  <a:pt x="61" y="5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Freeform 160">
            <a:extLst>
              <a:ext uri="{FF2B5EF4-FFF2-40B4-BE49-F238E27FC236}">
                <a16:creationId xmlns:a16="http://schemas.microsoft.com/office/drawing/2014/main" id="{527B111F-7DC4-43DC-95CC-409321A86DBC}"/>
              </a:ext>
            </a:extLst>
          </p:cNvPr>
          <p:cNvSpPr>
            <a:spLocks/>
          </p:cNvSpPr>
          <p:nvPr/>
        </p:nvSpPr>
        <p:spPr bwMode="auto">
          <a:xfrm>
            <a:off x="3231863" y="3091970"/>
            <a:ext cx="158750" cy="165100"/>
          </a:xfrm>
          <a:custGeom>
            <a:avLst/>
            <a:gdLst>
              <a:gd name="T0" fmla="*/ 71 w 98"/>
              <a:gd name="T1" fmla="*/ 0 h 101"/>
              <a:gd name="T2" fmla="*/ 97 w 98"/>
              <a:gd name="T3" fmla="*/ 17 h 101"/>
              <a:gd name="T4" fmla="*/ 74 w 98"/>
              <a:gd name="T5" fmla="*/ 33 h 101"/>
              <a:gd name="T6" fmla="*/ 17 w 98"/>
              <a:gd name="T7" fmla="*/ 85 h 101"/>
              <a:gd name="T8" fmla="*/ 0 w 98"/>
              <a:gd name="T9" fmla="*/ 101 h 101"/>
              <a:gd name="T10" fmla="*/ 59 w 98"/>
              <a:gd name="T11" fmla="*/ 35 h 101"/>
              <a:gd name="T12" fmla="*/ 71 w 98"/>
              <a:gd name="T13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" h="101">
                <a:moveTo>
                  <a:pt x="71" y="0"/>
                </a:moveTo>
                <a:cubicBezTo>
                  <a:pt x="81" y="4"/>
                  <a:pt x="96" y="7"/>
                  <a:pt x="97" y="17"/>
                </a:cubicBezTo>
                <a:cubicBezTo>
                  <a:pt x="98" y="27"/>
                  <a:pt x="82" y="28"/>
                  <a:pt x="74" y="33"/>
                </a:cubicBezTo>
                <a:cubicBezTo>
                  <a:pt x="50" y="45"/>
                  <a:pt x="34" y="65"/>
                  <a:pt x="17" y="85"/>
                </a:cubicBezTo>
                <a:cubicBezTo>
                  <a:pt x="12" y="90"/>
                  <a:pt x="6" y="95"/>
                  <a:pt x="0" y="101"/>
                </a:cubicBezTo>
                <a:cubicBezTo>
                  <a:pt x="12" y="72"/>
                  <a:pt x="34" y="50"/>
                  <a:pt x="59" y="35"/>
                </a:cubicBezTo>
                <a:cubicBezTo>
                  <a:pt x="76" y="25"/>
                  <a:pt x="79" y="15"/>
                  <a:pt x="7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Freeform 161">
            <a:extLst>
              <a:ext uri="{FF2B5EF4-FFF2-40B4-BE49-F238E27FC236}">
                <a16:creationId xmlns:a16="http://schemas.microsoft.com/office/drawing/2014/main" id="{0DC930AA-53AC-4680-83AA-B1EDB5C1C7F9}"/>
              </a:ext>
            </a:extLst>
          </p:cNvPr>
          <p:cNvSpPr>
            <a:spLocks/>
          </p:cNvSpPr>
          <p:nvPr/>
        </p:nvSpPr>
        <p:spPr bwMode="auto">
          <a:xfrm>
            <a:off x="2909601" y="3560283"/>
            <a:ext cx="111125" cy="287338"/>
          </a:xfrm>
          <a:custGeom>
            <a:avLst/>
            <a:gdLst>
              <a:gd name="T0" fmla="*/ 68 w 68"/>
              <a:gd name="T1" fmla="*/ 0 h 176"/>
              <a:gd name="T2" fmla="*/ 4 w 68"/>
              <a:gd name="T3" fmla="*/ 176 h 176"/>
              <a:gd name="T4" fmla="*/ 17 w 68"/>
              <a:gd name="T5" fmla="*/ 111 h 176"/>
              <a:gd name="T6" fmla="*/ 56 w 68"/>
              <a:gd name="T7" fmla="*/ 14 h 176"/>
              <a:gd name="T8" fmla="*/ 68 w 68"/>
              <a:gd name="T9" fmla="*/ 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176">
                <a:moveTo>
                  <a:pt x="68" y="0"/>
                </a:moveTo>
                <a:cubicBezTo>
                  <a:pt x="42" y="57"/>
                  <a:pt x="21" y="115"/>
                  <a:pt x="4" y="176"/>
                </a:cubicBezTo>
                <a:cubicBezTo>
                  <a:pt x="0" y="153"/>
                  <a:pt x="11" y="132"/>
                  <a:pt x="17" y="111"/>
                </a:cubicBezTo>
                <a:cubicBezTo>
                  <a:pt x="27" y="78"/>
                  <a:pt x="41" y="46"/>
                  <a:pt x="56" y="14"/>
                </a:cubicBezTo>
                <a:cubicBezTo>
                  <a:pt x="59" y="9"/>
                  <a:pt x="60" y="1"/>
                  <a:pt x="6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Freeform 162">
            <a:extLst>
              <a:ext uri="{FF2B5EF4-FFF2-40B4-BE49-F238E27FC236}">
                <a16:creationId xmlns:a16="http://schemas.microsoft.com/office/drawing/2014/main" id="{847959AD-BADF-4F24-80EB-BC5A8BA067A2}"/>
              </a:ext>
            </a:extLst>
          </p:cNvPr>
          <p:cNvSpPr>
            <a:spLocks/>
          </p:cNvSpPr>
          <p:nvPr/>
        </p:nvSpPr>
        <p:spPr bwMode="auto">
          <a:xfrm>
            <a:off x="4562188" y="5184295"/>
            <a:ext cx="266700" cy="50800"/>
          </a:xfrm>
          <a:custGeom>
            <a:avLst/>
            <a:gdLst>
              <a:gd name="T0" fmla="*/ 0 w 164"/>
              <a:gd name="T1" fmla="*/ 25 h 31"/>
              <a:gd name="T2" fmla="*/ 52 w 164"/>
              <a:gd name="T3" fmla="*/ 22 h 31"/>
              <a:gd name="T4" fmla="*/ 164 w 164"/>
              <a:gd name="T5" fmla="*/ 0 h 31"/>
              <a:gd name="T6" fmla="*/ 103 w 164"/>
              <a:gd name="T7" fmla="*/ 27 h 31"/>
              <a:gd name="T8" fmla="*/ 7 w 164"/>
              <a:gd name="T9" fmla="*/ 28 h 31"/>
              <a:gd name="T10" fmla="*/ 0 w 164"/>
              <a:gd name="T11" fmla="*/ 25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4" h="31">
                <a:moveTo>
                  <a:pt x="0" y="25"/>
                </a:moveTo>
                <a:cubicBezTo>
                  <a:pt x="17" y="20"/>
                  <a:pt x="35" y="21"/>
                  <a:pt x="52" y="22"/>
                </a:cubicBezTo>
                <a:cubicBezTo>
                  <a:pt x="91" y="22"/>
                  <a:pt x="129" y="18"/>
                  <a:pt x="164" y="0"/>
                </a:cubicBezTo>
                <a:cubicBezTo>
                  <a:pt x="149" y="21"/>
                  <a:pt x="124" y="24"/>
                  <a:pt x="103" y="27"/>
                </a:cubicBezTo>
                <a:cubicBezTo>
                  <a:pt x="71" y="31"/>
                  <a:pt x="39" y="28"/>
                  <a:pt x="7" y="28"/>
                </a:cubicBezTo>
                <a:cubicBezTo>
                  <a:pt x="5" y="28"/>
                  <a:pt x="2" y="26"/>
                  <a:pt x="0" y="2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Freeform 163">
            <a:extLst>
              <a:ext uri="{FF2B5EF4-FFF2-40B4-BE49-F238E27FC236}">
                <a16:creationId xmlns:a16="http://schemas.microsoft.com/office/drawing/2014/main" id="{0B89323F-AC87-453B-B8AD-D88084614EBB}"/>
              </a:ext>
            </a:extLst>
          </p:cNvPr>
          <p:cNvSpPr>
            <a:spLocks/>
          </p:cNvSpPr>
          <p:nvPr/>
        </p:nvSpPr>
        <p:spPr bwMode="auto">
          <a:xfrm>
            <a:off x="3074701" y="3984145"/>
            <a:ext cx="155575" cy="215900"/>
          </a:xfrm>
          <a:custGeom>
            <a:avLst/>
            <a:gdLst>
              <a:gd name="T0" fmla="*/ 13 w 95"/>
              <a:gd name="T1" fmla="*/ 0 h 132"/>
              <a:gd name="T2" fmla="*/ 48 w 95"/>
              <a:gd name="T3" fmla="*/ 89 h 132"/>
              <a:gd name="T4" fmla="*/ 95 w 95"/>
              <a:gd name="T5" fmla="*/ 132 h 132"/>
              <a:gd name="T6" fmla="*/ 32 w 95"/>
              <a:gd name="T7" fmla="*/ 80 h 132"/>
              <a:gd name="T8" fmla="*/ 7 w 95"/>
              <a:gd name="T9" fmla="*/ 37 h 132"/>
              <a:gd name="T10" fmla="*/ 13 w 95"/>
              <a:gd name="T11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" h="132">
                <a:moveTo>
                  <a:pt x="13" y="0"/>
                </a:moveTo>
                <a:cubicBezTo>
                  <a:pt x="1" y="39"/>
                  <a:pt x="28" y="63"/>
                  <a:pt x="48" y="89"/>
                </a:cubicBezTo>
                <a:cubicBezTo>
                  <a:pt x="61" y="105"/>
                  <a:pt x="79" y="118"/>
                  <a:pt x="95" y="132"/>
                </a:cubicBezTo>
                <a:cubicBezTo>
                  <a:pt x="65" y="126"/>
                  <a:pt x="50" y="101"/>
                  <a:pt x="32" y="80"/>
                </a:cubicBezTo>
                <a:cubicBezTo>
                  <a:pt x="21" y="68"/>
                  <a:pt x="15" y="52"/>
                  <a:pt x="7" y="37"/>
                </a:cubicBezTo>
                <a:cubicBezTo>
                  <a:pt x="0" y="23"/>
                  <a:pt x="2" y="11"/>
                  <a:pt x="1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164">
            <a:extLst>
              <a:ext uri="{FF2B5EF4-FFF2-40B4-BE49-F238E27FC236}">
                <a16:creationId xmlns:a16="http://schemas.microsoft.com/office/drawing/2014/main" id="{68074504-4BD3-4A36-8920-542423300182}"/>
              </a:ext>
            </a:extLst>
          </p:cNvPr>
          <p:cNvSpPr>
            <a:spLocks/>
          </p:cNvSpPr>
          <p:nvPr/>
        </p:nvSpPr>
        <p:spPr bwMode="auto">
          <a:xfrm>
            <a:off x="6149688" y="4071458"/>
            <a:ext cx="249238" cy="69850"/>
          </a:xfrm>
          <a:custGeom>
            <a:avLst/>
            <a:gdLst>
              <a:gd name="T0" fmla="*/ 152 w 153"/>
              <a:gd name="T1" fmla="*/ 42 h 42"/>
              <a:gd name="T2" fmla="*/ 82 w 153"/>
              <a:gd name="T3" fmla="*/ 16 h 42"/>
              <a:gd name="T4" fmla="*/ 0 w 153"/>
              <a:gd name="T5" fmla="*/ 36 h 42"/>
              <a:gd name="T6" fmla="*/ 49 w 153"/>
              <a:gd name="T7" fmla="*/ 17 h 42"/>
              <a:gd name="T8" fmla="*/ 109 w 153"/>
              <a:gd name="T9" fmla="*/ 3 h 42"/>
              <a:gd name="T10" fmla="*/ 152 w 153"/>
              <a:gd name="T11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" h="42">
                <a:moveTo>
                  <a:pt x="152" y="42"/>
                </a:moveTo>
                <a:cubicBezTo>
                  <a:pt x="130" y="7"/>
                  <a:pt x="124" y="5"/>
                  <a:pt x="82" y="16"/>
                </a:cubicBezTo>
                <a:cubicBezTo>
                  <a:pt x="55" y="23"/>
                  <a:pt x="27" y="29"/>
                  <a:pt x="0" y="36"/>
                </a:cubicBezTo>
                <a:cubicBezTo>
                  <a:pt x="13" y="23"/>
                  <a:pt x="32" y="23"/>
                  <a:pt x="49" y="17"/>
                </a:cubicBezTo>
                <a:cubicBezTo>
                  <a:pt x="68" y="10"/>
                  <a:pt x="88" y="6"/>
                  <a:pt x="109" y="3"/>
                </a:cubicBezTo>
                <a:cubicBezTo>
                  <a:pt x="132" y="0"/>
                  <a:pt x="153" y="18"/>
                  <a:pt x="152" y="4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Freeform 165">
            <a:extLst>
              <a:ext uri="{FF2B5EF4-FFF2-40B4-BE49-F238E27FC236}">
                <a16:creationId xmlns:a16="http://schemas.microsoft.com/office/drawing/2014/main" id="{7489C7ED-2EF1-4063-B120-3A57DBBA2AAF}"/>
              </a:ext>
            </a:extLst>
          </p:cNvPr>
          <p:cNvSpPr>
            <a:spLocks/>
          </p:cNvSpPr>
          <p:nvPr/>
        </p:nvSpPr>
        <p:spPr bwMode="auto">
          <a:xfrm>
            <a:off x="6032213" y="1283808"/>
            <a:ext cx="239713" cy="115888"/>
          </a:xfrm>
          <a:custGeom>
            <a:avLst/>
            <a:gdLst>
              <a:gd name="T0" fmla="*/ 147 w 147"/>
              <a:gd name="T1" fmla="*/ 3 h 71"/>
              <a:gd name="T2" fmla="*/ 0 w 147"/>
              <a:gd name="T3" fmla="*/ 71 h 71"/>
              <a:gd name="T4" fmla="*/ 32 w 147"/>
              <a:gd name="T5" fmla="*/ 54 h 71"/>
              <a:gd name="T6" fmla="*/ 125 w 147"/>
              <a:gd name="T7" fmla="*/ 9 h 71"/>
              <a:gd name="T8" fmla="*/ 147 w 147"/>
              <a:gd name="T9" fmla="*/ 3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7" h="71">
                <a:moveTo>
                  <a:pt x="147" y="3"/>
                </a:moveTo>
                <a:cubicBezTo>
                  <a:pt x="100" y="31"/>
                  <a:pt x="51" y="54"/>
                  <a:pt x="0" y="71"/>
                </a:cubicBezTo>
                <a:cubicBezTo>
                  <a:pt x="7" y="59"/>
                  <a:pt x="21" y="59"/>
                  <a:pt x="32" y="54"/>
                </a:cubicBezTo>
                <a:cubicBezTo>
                  <a:pt x="62" y="38"/>
                  <a:pt x="93" y="24"/>
                  <a:pt x="125" y="9"/>
                </a:cubicBezTo>
                <a:cubicBezTo>
                  <a:pt x="131" y="6"/>
                  <a:pt x="138" y="0"/>
                  <a:pt x="147" y="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166">
            <a:extLst>
              <a:ext uri="{FF2B5EF4-FFF2-40B4-BE49-F238E27FC236}">
                <a16:creationId xmlns:a16="http://schemas.microsoft.com/office/drawing/2014/main" id="{91F95D96-26B9-4899-9929-81B630A21470}"/>
              </a:ext>
            </a:extLst>
          </p:cNvPr>
          <p:cNvSpPr>
            <a:spLocks/>
          </p:cNvSpPr>
          <p:nvPr/>
        </p:nvSpPr>
        <p:spPr bwMode="auto">
          <a:xfrm>
            <a:off x="4684426" y="4612795"/>
            <a:ext cx="58738" cy="87313"/>
          </a:xfrm>
          <a:custGeom>
            <a:avLst/>
            <a:gdLst>
              <a:gd name="T0" fmla="*/ 0 w 36"/>
              <a:gd name="T1" fmla="*/ 29 h 53"/>
              <a:gd name="T2" fmla="*/ 30 w 36"/>
              <a:gd name="T3" fmla="*/ 8 h 53"/>
              <a:gd name="T4" fmla="*/ 34 w 36"/>
              <a:gd name="T5" fmla="*/ 16 h 53"/>
              <a:gd name="T6" fmla="*/ 13 w 36"/>
              <a:gd name="T7" fmla="*/ 47 h 53"/>
              <a:gd name="T8" fmla="*/ 3 w 36"/>
              <a:gd name="T9" fmla="*/ 44 h 53"/>
              <a:gd name="T10" fmla="*/ 0 w 36"/>
              <a:gd name="T11" fmla="*/ 29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53">
                <a:moveTo>
                  <a:pt x="0" y="29"/>
                </a:moveTo>
                <a:cubicBezTo>
                  <a:pt x="0" y="9"/>
                  <a:pt x="15" y="0"/>
                  <a:pt x="30" y="8"/>
                </a:cubicBezTo>
                <a:cubicBezTo>
                  <a:pt x="33" y="10"/>
                  <a:pt x="36" y="12"/>
                  <a:pt x="34" y="16"/>
                </a:cubicBezTo>
                <a:cubicBezTo>
                  <a:pt x="27" y="26"/>
                  <a:pt x="20" y="37"/>
                  <a:pt x="13" y="47"/>
                </a:cubicBezTo>
                <a:cubicBezTo>
                  <a:pt x="8" y="53"/>
                  <a:pt x="4" y="50"/>
                  <a:pt x="3" y="44"/>
                </a:cubicBezTo>
                <a:cubicBezTo>
                  <a:pt x="1" y="38"/>
                  <a:pt x="0" y="32"/>
                  <a:pt x="0" y="29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Freeform 167">
            <a:extLst>
              <a:ext uri="{FF2B5EF4-FFF2-40B4-BE49-F238E27FC236}">
                <a16:creationId xmlns:a16="http://schemas.microsoft.com/office/drawing/2014/main" id="{0EC6EB0B-51E8-4CAD-A520-5F1A4500A973}"/>
              </a:ext>
            </a:extLst>
          </p:cNvPr>
          <p:cNvSpPr>
            <a:spLocks/>
          </p:cNvSpPr>
          <p:nvPr/>
        </p:nvSpPr>
        <p:spPr bwMode="auto">
          <a:xfrm>
            <a:off x="3733513" y="3672995"/>
            <a:ext cx="152400" cy="52388"/>
          </a:xfrm>
          <a:custGeom>
            <a:avLst/>
            <a:gdLst>
              <a:gd name="T0" fmla="*/ 94 w 94"/>
              <a:gd name="T1" fmla="*/ 32 h 32"/>
              <a:gd name="T2" fmla="*/ 0 w 94"/>
              <a:gd name="T3" fmla="*/ 4 h 32"/>
              <a:gd name="T4" fmla="*/ 66 w 94"/>
              <a:gd name="T5" fmla="*/ 8 h 32"/>
              <a:gd name="T6" fmla="*/ 54 w 94"/>
              <a:gd name="T7" fmla="*/ 13 h 32"/>
              <a:gd name="T8" fmla="*/ 94 w 94"/>
              <a:gd name="T9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32">
                <a:moveTo>
                  <a:pt x="94" y="32"/>
                </a:moveTo>
                <a:cubicBezTo>
                  <a:pt x="63" y="23"/>
                  <a:pt x="31" y="14"/>
                  <a:pt x="0" y="4"/>
                </a:cubicBezTo>
                <a:cubicBezTo>
                  <a:pt x="22" y="0"/>
                  <a:pt x="44" y="1"/>
                  <a:pt x="66" y="8"/>
                </a:cubicBezTo>
                <a:cubicBezTo>
                  <a:pt x="62" y="10"/>
                  <a:pt x="58" y="11"/>
                  <a:pt x="54" y="13"/>
                </a:cubicBezTo>
                <a:cubicBezTo>
                  <a:pt x="65" y="25"/>
                  <a:pt x="85" y="18"/>
                  <a:pt x="94" y="3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168">
            <a:extLst>
              <a:ext uri="{FF2B5EF4-FFF2-40B4-BE49-F238E27FC236}">
                <a16:creationId xmlns:a16="http://schemas.microsoft.com/office/drawing/2014/main" id="{6619669C-08AC-4ED7-9BBA-D2652185E210}"/>
              </a:ext>
            </a:extLst>
          </p:cNvPr>
          <p:cNvSpPr>
            <a:spLocks/>
          </p:cNvSpPr>
          <p:nvPr/>
        </p:nvSpPr>
        <p:spPr bwMode="auto">
          <a:xfrm>
            <a:off x="5895688" y="3834920"/>
            <a:ext cx="34925" cy="212725"/>
          </a:xfrm>
          <a:custGeom>
            <a:avLst/>
            <a:gdLst>
              <a:gd name="T0" fmla="*/ 1 w 21"/>
              <a:gd name="T1" fmla="*/ 118 h 131"/>
              <a:gd name="T2" fmla="*/ 13 w 21"/>
              <a:gd name="T3" fmla="*/ 108 h 131"/>
              <a:gd name="T4" fmla="*/ 6 w 21"/>
              <a:gd name="T5" fmla="*/ 23 h 131"/>
              <a:gd name="T6" fmla="*/ 6 w 21"/>
              <a:gd name="T7" fmla="*/ 0 h 131"/>
              <a:gd name="T8" fmla="*/ 13 w 21"/>
              <a:gd name="T9" fmla="*/ 35 h 131"/>
              <a:gd name="T10" fmla="*/ 20 w 21"/>
              <a:gd name="T11" fmla="*/ 118 h 131"/>
              <a:gd name="T12" fmla="*/ 12 w 21"/>
              <a:gd name="T13" fmla="*/ 131 h 131"/>
              <a:gd name="T14" fmla="*/ 1 w 21"/>
              <a:gd name="T15" fmla="*/ 118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" h="131">
                <a:moveTo>
                  <a:pt x="1" y="118"/>
                </a:moveTo>
                <a:cubicBezTo>
                  <a:pt x="13" y="125"/>
                  <a:pt x="14" y="118"/>
                  <a:pt x="13" y="108"/>
                </a:cubicBezTo>
                <a:cubicBezTo>
                  <a:pt x="11" y="80"/>
                  <a:pt x="9" y="52"/>
                  <a:pt x="6" y="23"/>
                </a:cubicBezTo>
                <a:cubicBezTo>
                  <a:pt x="6" y="15"/>
                  <a:pt x="3" y="8"/>
                  <a:pt x="6" y="0"/>
                </a:cubicBezTo>
                <a:cubicBezTo>
                  <a:pt x="17" y="10"/>
                  <a:pt x="11" y="23"/>
                  <a:pt x="13" y="35"/>
                </a:cubicBezTo>
                <a:cubicBezTo>
                  <a:pt x="17" y="63"/>
                  <a:pt x="21" y="90"/>
                  <a:pt x="20" y="118"/>
                </a:cubicBezTo>
                <a:cubicBezTo>
                  <a:pt x="20" y="124"/>
                  <a:pt x="21" y="131"/>
                  <a:pt x="12" y="131"/>
                </a:cubicBezTo>
                <a:cubicBezTo>
                  <a:pt x="4" y="131"/>
                  <a:pt x="0" y="126"/>
                  <a:pt x="1" y="11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Freeform 169">
            <a:extLst>
              <a:ext uri="{FF2B5EF4-FFF2-40B4-BE49-F238E27FC236}">
                <a16:creationId xmlns:a16="http://schemas.microsoft.com/office/drawing/2014/main" id="{46C36927-7C88-4194-83A2-CC345D94EB2D}"/>
              </a:ext>
            </a:extLst>
          </p:cNvPr>
          <p:cNvSpPr>
            <a:spLocks/>
          </p:cNvSpPr>
          <p:nvPr/>
        </p:nvSpPr>
        <p:spPr bwMode="auto">
          <a:xfrm>
            <a:off x="6878351" y="3350733"/>
            <a:ext cx="115888" cy="150813"/>
          </a:xfrm>
          <a:custGeom>
            <a:avLst/>
            <a:gdLst>
              <a:gd name="T0" fmla="*/ 54 w 72"/>
              <a:gd name="T1" fmla="*/ 93 h 93"/>
              <a:gd name="T2" fmla="*/ 64 w 72"/>
              <a:gd name="T3" fmla="*/ 23 h 93"/>
              <a:gd name="T4" fmla="*/ 50 w 72"/>
              <a:gd name="T5" fmla="*/ 12 h 93"/>
              <a:gd name="T6" fmla="*/ 0 w 72"/>
              <a:gd name="T7" fmla="*/ 28 h 93"/>
              <a:gd name="T8" fmla="*/ 63 w 72"/>
              <a:gd name="T9" fmla="*/ 2 h 93"/>
              <a:gd name="T10" fmla="*/ 72 w 72"/>
              <a:gd name="T11" fmla="*/ 10 h 93"/>
              <a:gd name="T12" fmla="*/ 54 w 72"/>
              <a:gd name="T13" fmla="*/ 93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2" h="93">
                <a:moveTo>
                  <a:pt x="54" y="93"/>
                </a:moveTo>
                <a:cubicBezTo>
                  <a:pt x="57" y="70"/>
                  <a:pt x="61" y="47"/>
                  <a:pt x="64" y="23"/>
                </a:cubicBezTo>
                <a:cubicBezTo>
                  <a:pt x="66" y="11"/>
                  <a:pt x="64" y="7"/>
                  <a:pt x="50" y="12"/>
                </a:cubicBezTo>
                <a:cubicBezTo>
                  <a:pt x="33" y="17"/>
                  <a:pt x="18" y="27"/>
                  <a:pt x="0" y="28"/>
                </a:cubicBezTo>
                <a:cubicBezTo>
                  <a:pt x="18" y="13"/>
                  <a:pt x="41" y="9"/>
                  <a:pt x="63" y="2"/>
                </a:cubicBezTo>
                <a:cubicBezTo>
                  <a:pt x="68" y="0"/>
                  <a:pt x="72" y="4"/>
                  <a:pt x="72" y="10"/>
                </a:cubicBezTo>
                <a:cubicBezTo>
                  <a:pt x="68" y="38"/>
                  <a:pt x="69" y="67"/>
                  <a:pt x="54" y="9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Freeform 170">
            <a:extLst>
              <a:ext uri="{FF2B5EF4-FFF2-40B4-BE49-F238E27FC236}">
                <a16:creationId xmlns:a16="http://schemas.microsoft.com/office/drawing/2014/main" id="{143559BF-41B1-4D16-9B9B-23AAD912E831}"/>
              </a:ext>
            </a:extLst>
          </p:cNvPr>
          <p:cNvSpPr>
            <a:spLocks/>
          </p:cNvSpPr>
          <p:nvPr/>
        </p:nvSpPr>
        <p:spPr bwMode="auto">
          <a:xfrm>
            <a:off x="5168613" y="3123720"/>
            <a:ext cx="66675" cy="234950"/>
          </a:xfrm>
          <a:custGeom>
            <a:avLst/>
            <a:gdLst>
              <a:gd name="T0" fmla="*/ 41 w 41"/>
              <a:gd name="T1" fmla="*/ 0 h 144"/>
              <a:gd name="T2" fmla="*/ 3 w 41"/>
              <a:gd name="T3" fmla="*/ 144 h 144"/>
              <a:gd name="T4" fmla="*/ 16 w 41"/>
              <a:gd name="T5" fmla="*/ 80 h 144"/>
              <a:gd name="T6" fmla="*/ 41 w 41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144">
                <a:moveTo>
                  <a:pt x="41" y="0"/>
                </a:moveTo>
                <a:cubicBezTo>
                  <a:pt x="32" y="49"/>
                  <a:pt x="20" y="97"/>
                  <a:pt x="3" y="144"/>
                </a:cubicBezTo>
                <a:cubicBezTo>
                  <a:pt x="0" y="121"/>
                  <a:pt x="11" y="101"/>
                  <a:pt x="16" y="80"/>
                </a:cubicBezTo>
                <a:cubicBezTo>
                  <a:pt x="24" y="53"/>
                  <a:pt x="26" y="24"/>
                  <a:pt x="4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Freeform 171">
            <a:extLst>
              <a:ext uri="{FF2B5EF4-FFF2-40B4-BE49-F238E27FC236}">
                <a16:creationId xmlns:a16="http://schemas.microsoft.com/office/drawing/2014/main" id="{6DE0A431-C57B-4F92-8C88-04F254E0D2F9}"/>
              </a:ext>
            </a:extLst>
          </p:cNvPr>
          <p:cNvSpPr>
            <a:spLocks/>
          </p:cNvSpPr>
          <p:nvPr/>
        </p:nvSpPr>
        <p:spPr bwMode="auto">
          <a:xfrm>
            <a:off x="5935376" y="4128608"/>
            <a:ext cx="201613" cy="63500"/>
          </a:xfrm>
          <a:custGeom>
            <a:avLst/>
            <a:gdLst>
              <a:gd name="T0" fmla="*/ 124 w 124"/>
              <a:gd name="T1" fmla="*/ 3 h 39"/>
              <a:gd name="T2" fmla="*/ 0 w 124"/>
              <a:gd name="T3" fmla="*/ 39 h 39"/>
              <a:gd name="T4" fmla="*/ 47 w 124"/>
              <a:gd name="T5" fmla="*/ 17 h 39"/>
              <a:gd name="T6" fmla="*/ 117 w 124"/>
              <a:gd name="T7" fmla="*/ 0 h 39"/>
              <a:gd name="T8" fmla="*/ 124 w 124"/>
              <a:gd name="T9" fmla="*/ 3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" h="39">
                <a:moveTo>
                  <a:pt x="124" y="3"/>
                </a:moveTo>
                <a:cubicBezTo>
                  <a:pt x="83" y="18"/>
                  <a:pt x="41" y="26"/>
                  <a:pt x="0" y="39"/>
                </a:cubicBezTo>
                <a:cubicBezTo>
                  <a:pt x="12" y="22"/>
                  <a:pt x="31" y="22"/>
                  <a:pt x="47" y="17"/>
                </a:cubicBezTo>
                <a:cubicBezTo>
                  <a:pt x="70" y="10"/>
                  <a:pt x="94" y="5"/>
                  <a:pt x="117" y="0"/>
                </a:cubicBezTo>
                <a:cubicBezTo>
                  <a:pt x="119" y="0"/>
                  <a:pt x="122" y="2"/>
                  <a:pt x="124" y="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172">
            <a:extLst>
              <a:ext uri="{FF2B5EF4-FFF2-40B4-BE49-F238E27FC236}">
                <a16:creationId xmlns:a16="http://schemas.microsoft.com/office/drawing/2014/main" id="{797D2A4E-8A80-479C-BD09-757FFB967993}"/>
              </a:ext>
            </a:extLst>
          </p:cNvPr>
          <p:cNvSpPr>
            <a:spLocks/>
          </p:cNvSpPr>
          <p:nvPr/>
        </p:nvSpPr>
        <p:spPr bwMode="auto">
          <a:xfrm>
            <a:off x="3400138" y="4239733"/>
            <a:ext cx="74613" cy="60325"/>
          </a:xfrm>
          <a:custGeom>
            <a:avLst/>
            <a:gdLst>
              <a:gd name="T0" fmla="*/ 31 w 46"/>
              <a:gd name="T1" fmla="*/ 34 h 37"/>
              <a:gd name="T2" fmla="*/ 14 w 46"/>
              <a:gd name="T3" fmla="*/ 31 h 37"/>
              <a:gd name="T4" fmla="*/ 1 w 46"/>
              <a:gd name="T5" fmla="*/ 20 h 37"/>
              <a:gd name="T6" fmla="*/ 16 w 46"/>
              <a:gd name="T7" fmla="*/ 14 h 37"/>
              <a:gd name="T8" fmla="*/ 27 w 46"/>
              <a:gd name="T9" fmla="*/ 10 h 37"/>
              <a:gd name="T10" fmla="*/ 42 w 46"/>
              <a:gd name="T11" fmla="*/ 8 h 37"/>
              <a:gd name="T12" fmla="*/ 44 w 46"/>
              <a:gd name="T13" fmla="*/ 29 h 37"/>
              <a:gd name="T14" fmla="*/ 31 w 46"/>
              <a:gd name="T15" fmla="*/ 3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6" h="37">
                <a:moveTo>
                  <a:pt x="31" y="34"/>
                </a:moveTo>
                <a:cubicBezTo>
                  <a:pt x="24" y="33"/>
                  <a:pt x="19" y="34"/>
                  <a:pt x="14" y="31"/>
                </a:cubicBezTo>
                <a:cubicBezTo>
                  <a:pt x="9" y="28"/>
                  <a:pt x="0" y="27"/>
                  <a:pt x="1" y="20"/>
                </a:cubicBezTo>
                <a:cubicBezTo>
                  <a:pt x="1" y="14"/>
                  <a:pt x="10" y="14"/>
                  <a:pt x="16" y="14"/>
                </a:cubicBezTo>
                <a:cubicBezTo>
                  <a:pt x="19" y="13"/>
                  <a:pt x="23" y="12"/>
                  <a:pt x="27" y="10"/>
                </a:cubicBezTo>
                <a:cubicBezTo>
                  <a:pt x="32" y="9"/>
                  <a:pt x="36" y="0"/>
                  <a:pt x="42" y="8"/>
                </a:cubicBezTo>
                <a:cubicBezTo>
                  <a:pt x="46" y="13"/>
                  <a:pt x="46" y="22"/>
                  <a:pt x="44" y="29"/>
                </a:cubicBezTo>
                <a:cubicBezTo>
                  <a:pt x="42" y="37"/>
                  <a:pt x="35" y="34"/>
                  <a:pt x="31" y="34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Freeform 173">
            <a:extLst>
              <a:ext uri="{FF2B5EF4-FFF2-40B4-BE49-F238E27FC236}">
                <a16:creationId xmlns:a16="http://schemas.microsoft.com/office/drawing/2014/main" id="{FB383B13-2717-44D7-B318-98019FCC141B}"/>
              </a:ext>
            </a:extLst>
          </p:cNvPr>
          <p:cNvSpPr>
            <a:spLocks/>
          </p:cNvSpPr>
          <p:nvPr/>
        </p:nvSpPr>
        <p:spPr bwMode="auto">
          <a:xfrm>
            <a:off x="4131976" y="5089045"/>
            <a:ext cx="117475" cy="49213"/>
          </a:xfrm>
          <a:custGeom>
            <a:avLst/>
            <a:gdLst>
              <a:gd name="T0" fmla="*/ 8 w 72"/>
              <a:gd name="T1" fmla="*/ 2 h 30"/>
              <a:gd name="T2" fmla="*/ 28 w 72"/>
              <a:gd name="T3" fmla="*/ 10 h 30"/>
              <a:gd name="T4" fmla="*/ 72 w 72"/>
              <a:gd name="T5" fmla="*/ 3 h 30"/>
              <a:gd name="T6" fmla="*/ 41 w 72"/>
              <a:gd name="T7" fmla="*/ 30 h 30"/>
              <a:gd name="T8" fmla="*/ 21 w 72"/>
              <a:gd name="T9" fmla="*/ 18 h 30"/>
              <a:gd name="T10" fmla="*/ 3 w 72"/>
              <a:gd name="T11" fmla="*/ 12 h 30"/>
              <a:gd name="T12" fmla="*/ 8 w 72"/>
              <a:gd name="T13" fmla="*/ 2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2" h="30">
                <a:moveTo>
                  <a:pt x="8" y="2"/>
                </a:moveTo>
                <a:cubicBezTo>
                  <a:pt x="10" y="14"/>
                  <a:pt x="19" y="12"/>
                  <a:pt x="28" y="10"/>
                </a:cubicBezTo>
                <a:cubicBezTo>
                  <a:pt x="42" y="7"/>
                  <a:pt x="55" y="0"/>
                  <a:pt x="72" y="3"/>
                </a:cubicBezTo>
                <a:cubicBezTo>
                  <a:pt x="63" y="15"/>
                  <a:pt x="52" y="22"/>
                  <a:pt x="41" y="30"/>
                </a:cubicBezTo>
                <a:cubicBezTo>
                  <a:pt x="38" y="19"/>
                  <a:pt x="34" y="12"/>
                  <a:pt x="21" y="18"/>
                </a:cubicBezTo>
                <a:cubicBezTo>
                  <a:pt x="15" y="20"/>
                  <a:pt x="7" y="19"/>
                  <a:pt x="3" y="12"/>
                </a:cubicBezTo>
                <a:cubicBezTo>
                  <a:pt x="0" y="7"/>
                  <a:pt x="2" y="3"/>
                  <a:pt x="8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Freeform 174">
            <a:extLst>
              <a:ext uri="{FF2B5EF4-FFF2-40B4-BE49-F238E27FC236}">
                <a16:creationId xmlns:a16="http://schemas.microsoft.com/office/drawing/2014/main" id="{1F55BBE1-EB71-4F9B-B71B-0CB4B31A0DBD}"/>
              </a:ext>
            </a:extLst>
          </p:cNvPr>
          <p:cNvSpPr>
            <a:spLocks/>
          </p:cNvSpPr>
          <p:nvPr/>
        </p:nvSpPr>
        <p:spPr bwMode="auto">
          <a:xfrm>
            <a:off x="5662326" y="4804883"/>
            <a:ext cx="22225" cy="190500"/>
          </a:xfrm>
          <a:custGeom>
            <a:avLst/>
            <a:gdLst>
              <a:gd name="T0" fmla="*/ 10 w 14"/>
              <a:gd name="T1" fmla="*/ 0 h 116"/>
              <a:gd name="T2" fmla="*/ 8 w 14"/>
              <a:gd name="T3" fmla="*/ 116 h 116"/>
              <a:gd name="T4" fmla="*/ 5 w 14"/>
              <a:gd name="T5" fmla="*/ 17 h 116"/>
              <a:gd name="T6" fmla="*/ 10 w 14"/>
              <a:gd name="T7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" h="116">
                <a:moveTo>
                  <a:pt x="10" y="0"/>
                </a:moveTo>
                <a:cubicBezTo>
                  <a:pt x="12" y="38"/>
                  <a:pt x="14" y="77"/>
                  <a:pt x="8" y="116"/>
                </a:cubicBezTo>
                <a:cubicBezTo>
                  <a:pt x="0" y="83"/>
                  <a:pt x="6" y="50"/>
                  <a:pt x="5" y="17"/>
                </a:cubicBezTo>
                <a:cubicBezTo>
                  <a:pt x="4" y="11"/>
                  <a:pt x="2" y="3"/>
                  <a:pt x="1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Freeform 175">
            <a:extLst>
              <a:ext uri="{FF2B5EF4-FFF2-40B4-BE49-F238E27FC236}">
                <a16:creationId xmlns:a16="http://schemas.microsoft.com/office/drawing/2014/main" id="{C42D6EF5-904A-4BC1-B689-4B231DB0263B}"/>
              </a:ext>
            </a:extLst>
          </p:cNvPr>
          <p:cNvSpPr>
            <a:spLocks/>
          </p:cNvSpPr>
          <p:nvPr/>
        </p:nvSpPr>
        <p:spPr bwMode="auto">
          <a:xfrm>
            <a:off x="6013163" y="5206520"/>
            <a:ext cx="201613" cy="50800"/>
          </a:xfrm>
          <a:custGeom>
            <a:avLst/>
            <a:gdLst>
              <a:gd name="T0" fmla="*/ 0 w 124"/>
              <a:gd name="T1" fmla="*/ 14 h 31"/>
              <a:gd name="T2" fmla="*/ 56 w 124"/>
              <a:gd name="T3" fmla="*/ 17 h 31"/>
              <a:gd name="T4" fmla="*/ 124 w 124"/>
              <a:gd name="T5" fmla="*/ 0 h 31"/>
              <a:gd name="T6" fmla="*/ 50 w 124"/>
              <a:gd name="T7" fmla="*/ 24 h 31"/>
              <a:gd name="T8" fmla="*/ 8 w 124"/>
              <a:gd name="T9" fmla="*/ 24 h 31"/>
              <a:gd name="T10" fmla="*/ 0 w 124"/>
              <a:gd name="T11" fmla="*/ 1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" h="31">
                <a:moveTo>
                  <a:pt x="0" y="14"/>
                </a:moveTo>
                <a:cubicBezTo>
                  <a:pt x="18" y="24"/>
                  <a:pt x="37" y="22"/>
                  <a:pt x="56" y="17"/>
                </a:cubicBezTo>
                <a:cubicBezTo>
                  <a:pt x="78" y="10"/>
                  <a:pt x="101" y="2"/>
                  <a:pt x="124" y="0"/>
                </a:cubicBezTo>
                <a:cubicBezTo>
                  <a:pt x="102" y="15"/>
                  <a:pt x="75" y="15"/>
                  <a:pt x="50" y="24"/>
                </a:cubicBezTo>
                <a:cubicBezTo>
                  <a:pt x="37" y="29"/>
                  <a:pt x="22" y="31"/>
                  <a:pt x="8" y="24"/>
                </a:cubicBezTo>
                <a:cubicBezTo>
                  <a:pt x="4" y="21"/>
                  <a:pt x="0" y="20"/>
                  <a:pt x="0" y="1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Freeform 176">
            <a:extLst>
              <a:ext uri="{FF2B5EF4-FFF2-40B4-BE49-F238E27FC236}">
                <a16:creationId xmlns:a16="http://schemas.microsoft.com/office/drawing/2014/main" id="{29075F41-79F7-4E95-ACE9-D42D3DD1DC08}"/>
              </a:ext>
            </a:extLst>
          </p:cNvPr>
          <p:cNvSpPr>
            <a:spLocks/>
          </p:cNvSpPr>
          <p:nvPr/>
        </p:nvSpPr>
        <p:spPr bwMode="auto">
          <a:xfrm>
            <a:off x="6136988" y="2129945"/>
            <a:ext cx="174625" cy="15875"/>
          </a:xfrm>
          <a:custGeom>
            <a:avLst/>
            <a:gdLst>
              <a:gd name="T0" fmla="*/ 108 w 108"/>
              <a:gd name="T1" fmla="*/ 5 h 10"/>
              <a:gd name="T2" fmla="*/ 0 w 108"/>
              <a:gd name="T3" fmla="*/ 5 h 10"/>
              <a:gd name="T4" fmla="*/ 108 w 108"/>
              <a:gd name="T5" fmla="*/ 5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8" h="10">
                <a:moveTo>
                  <a:pt x="108" y="5"/>
                </a:moveTo>
                <a:cubicBezTo>
                  <a:pt x="72" y="10"/>
                  <a:pt x="36" y="10"/>
                  <a:pt x="0" y="5"/>
                </a:cubicBezTo>
                <a:cubicBezTo>
                  <a:pt x="36" y="0"/>
                  <a:pt x="72" y="0"/>
                  <a:pt x="108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Freeform 177">
            <a:extLst>
              <a:ext uri="{FF2B5EF4-FFF2-40B4-BE49-F238E27FC236}">
                <a16:creationId xmlns:a16="http://schemas.microsoft.com/office/drawing/2014/main" id="{347F9D4C-46EB-40E8-9C66-567DCB62D3FC}"/>
              </a:ext>
            </a:extLst>
          </p:cNvPr>
          <p:cNvSpPr>
            <a:spLocks/>
          </p:cNvSpPr>
          <p:nvPr/>
        </p:nvSpPr>
        <p:spPr bwMode="auto">
          <a:xfrm>
            <a:off x="4797138" y="4636608"/>
            <a:ext cx="46038" cy="168275"/>
          </a:xfrm>
          <a:custGeom>
            <a:avLst/>
            <a:gdLst>
              <a:gd name="T0" fmla="*/ 21 w 28"/>
              <a:gd name="T1" fmla="*/ 104 h 104"/>
              <a:gd name="T2" fmla="*/ 9 w 28"/>
              <a:gd name="T3" fmla="*/ 24 h 104"/>
              <a:gd name="T4" fmla="*/ 0 w 28"/>
              <a:gd name="T5" fmla="*/ 11 h 104"/>
              <a:gd name="T6" fmla="*/ 14 w 28"/>
              <a:gd name="T7" fmla="*/ 11 h 104"/>
              <a:gd name="T8" fmla="*/ 21 w 28"/>
              <a:gd name="T9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104">
                <a:moveTo>
                  <a:pt x="21" y="104"/>
                </a:moveTo>
                <a:cubicBezTo>
                  <a:pt x="12" y="78"/>
                  <a:pt x="14" y="51"/>
                  <a:pt x="9" y="24"/>
                </a:cubicBezTo>
                <a:cubicBezTo>
                  <a:pt x="8" y="18"/>
                  <a:pt x="10" y="10"/>
                  <a:pt x="0" y="11"/>
                </a:cubicBezTo>
                <a:cubicBezTo>
                  <a:pt x="4" y="0"/>
                  <a:pt x="13" y="3"/>
                  <a:pt x="14" y="11"/>
                </a:cubicBezTo>
                <a:cubicBezTo>
                  <a:pt x="17" y="42"/>
                  <a:pt x="28" y="72"/>
                  <a:pt x="21" y="10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Freeform 178">
            <a:extLst>
              <a:ext uri="{FF2B5EF4-FFF2-40B4-BE49-F238E27FC236}">
                <a16:creationId xmlns:a16="http://schemas.microsoft.com/office/drawing/2014/main" id="{44194693-467C-43EC-BF37-CD49CAF4C22C}"/>
              </a:ext>
            </a:extLst>
          </p:cNvPr>
          <p:cNvSpPr>
            <a:spLocks/>
          </p:cNvSpPr>
          <p:nvPr/>
        </p:nvSpPr>
        <p:spPr bwMode="auto">
          <a:xfrm>
            <a:off x="5573426" y="4733445"/>
            <a:ext cx="61913" cy="196850"/>
          </a:xfrm>
          <a:custGeom>
            <a:avLst/>
            <a:gdLst>
              <a:gd name="T0" fmla="*/ 34 w 38"/>
              <a:gd name="T1" fmla="*/ 120 h 120"/>
              <a:gd name="T2" fmla="*/ 0 w 38"/>
              <a:gd name="T3" fmla="*/ 0 h 120"/>
              <a:gd name="T4" fmla="*/ 25 w 38"/>
              <a:gd name="T5" fmla="*/ 77 h 120"/>
              <a:gd name="T6" fmla="*/ 34 w 38"/>
              <a:gd name="T7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120">
                <a:moveTo>
                  <a:pt x="34" y="120"/>
                </a:moveTo>
                <a:cubicBezTo>
                  <a:pt x="19" y="81"/>
                  <a:pt x="8" y="41"/>
                  <a:pt x="0" y="0"/>
                </a:cubicBezTo>
                <a:cubicBezTo>
                  <a:pt x="15" y="23"/>
                  <a:pt x="18" y="51"/>
                  <a:pt x="25" y="77"/>
                </a:cubicBezTo>
                <a:cubicBezTo>
                  <a:pt x="29" y="91"/>
                  <a:pt x="38" y="104"/>
                  <a:pt x="34" y="1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Freeform 179">
            <a:extLst>
              <a:ext uri="{FF2B5EF4-FFF2-40B4-BE49-F238E27FC236}">
                <a16:creationId xmlns:a16="http://schemas.microsoft.com/office/drawing/2014/main" id="{CCF815AB-1998-4194-A1DA-CE070A0ABF6D}"/>
              </a:ext>
            </a:extLst>
          </p:cNvPr>
          <p:cNvSpPr>
            <a:spLocks/>
          </p:cNvSpPr>
          <p:nvPr/>
        </p:nvSpPr>
        <p:spPr bwMode="auto">
          <a:xfrm>
            <a:off x="6051263" y="3885720"/>
            <a:ext cx="117475" cy="117475"/>
          </a:xfrm>
          <a:custGeom>
            <a:avLst/>
            <a:gdLst>
              <a:gd name="T0" fmla="*/ 0 w 72"/>
              <a:gd name="T1" fmla="*/ 0 h 72"/>
              <a:gd name="T2" fmla="*/ 72 w 72"/>
              <a:gd name="T3" fmla="*/ 72 h 72"/>
              <a:gd name="T4" fmla="*/ 0 w 7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72">
                <a:moveTo>
                  <a:pt x="0" y="0"/>
                </a:moveTo>
                <a:cubicBezTo>
                  <a:pt x="27" y="21"/>
                  <a:pt x="52" y="44"/>
                  <a:pt x="72" y="72"/>
                </a:cubicBezTo>
                <a:cubicBezTo>
                  <a:pt x="44" y="52"/>
                  <a:pt x="20" y="28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Freeform 180">
            <a:extLst>
              <a:ext uri="{FF2B5EF4-FFF2-40B4-BE49-F238E27FC236}">
                <a16:creationId xmlns:a16="http://schemas.microsoft.com/office/drawing/2014/main" id="{483281C9-85F6-4956-A2E0-AC69CFA21EA1}"/>
              </a:ext>
            </a:extLst>
          </p:cNvPr>
          <p:cNvSpPr>
            <a:spLocks/>
          </p:cNvSpPr>
          <p:nvPr/>
        </p:nvSpPr>
        <p:spPr bwMode="auto">
          <a:xfrm>
            <a:off x="4832063" y="4819170"/>
            <a:ext cx="28575" cy="155575"/>
          </a:xfrm>
          <a:custGeom>
            <a:avLst/>
            <a:gdLst>
              <a:gd name="T0" fmla="*/ 11 w 17"/>
              <a:gd name="T1" fmla="*/ 96 h 96"/>
              <a:gd name="T2" fmla="*/ 0 w 17"/>
              <a:gd name="T3" fmla="*/ 0 h 96"/>
              <a:gd name="T4" fmla="*/ 13 w 17"/>
              <a:gd name="T5" fmla="*/ 67 h 96"/>
              <a:gd name="T6" fmla="*/ 11 w 17"/>
              <a:gd name="T7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" h="96">
                <a:moveTo>
                  <a:pt x="11" y="96"/>
                </a:moveTo>
                <a:cubicBezTo>
                  <a:pt x="4" y="64"/>
                  <a:pt x="1" y="32"/>
                  <a:pt x="0" y="0"/>
                </a:cubicBezTo>
                <a:cubicBezTo>
                  <a:pt x="14" y="20"/>
                  <a:pt x="9" y="45"/>
                  <a:pt x="13" y="67"/>
                </a:cubicBezTo>
                <a:cubicBezTo>
                  <a:pt x="15" y="76"/>
                  <a:pt x="17" y="87"/>
                  <a:pt x="11" y="9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Freeform 181">
            <a:extLst>
              <a:ext uri="{FF2B5EF4-FFF2-40B4-BE49-F238E27FC236}">
                <a16:creationId xmlns:a16="http://schemas.microsoft.com/office/drawing/2014/main" id="{FC034310-0EED-4938-BF58-ACC71D3456DE}"/>
              </a:ext>
            </a:extLst>
          </p:cNvPr>
          <p:cNvSpPr>
            <a:spLocks/>
          </p:cNvSpPr>
          <p:nvPr/>
        </p:nvSpPr>
        <p:spPr bwMode="auto">
          <a:xfrm>
            <a:off x="4901913" y="1323495"/>
            <a:ext cx="63500" cy="141288"/>
          </a:xfrm>
          <a:custGeom>
            <a:avLst/>
            <a:gdLst>
              <a:gd name="T0" fmla="*/ 0 w 39"/>
              <a:gd name="T1" fmla="*/ 85 h 86"/>
              <a:gd name="T2" fmla="*/ 20 w 39"/>
              <a:gd name="T3" fmla="*/ 17 h 86"/>
              <a:gd name="T4" fmla="*/ 16 w 39"/>
              <a:gd name="T5" fmla="*/ 0 h 86"/>
              <a:gd name="T6" fmla="*/ 38 w 39"/>
              <a:gd name="T7" fmla="*/ 56 h 86"/>
              <a:gd name="T8" fmla="*/ 0 w 39"/>
              <a:gd name="T9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86">
                <a:moveTo>
                  <a:pt x="0" y="85"/>
                </a:moveTo>
                <a:cubicBezTo>
                  <a:pt x="38" y="61"/>
                  <a:pt x="38" y="61"/>
                  <a:pt x="20" y="17"/>
                </a:cubicBezTo>
                <a:cubicBezTo>
                  <a:pt x="18" y="11"/>
                  <a:pt x="15" y="6"/>
                  <a:pt x="16" y="0"/>
                </a:cubicBezTo>
                <a:cubicBezTo>
                  <a:pt x="30" y="16"/>
                  <a:pt x="38" y="35"/>
                  <a:pt x="38" y="56"/>
                </a:cubicBezTo>
                <a:cubicBezTo>
                  <a:pt x="39" y="77"/>
                  <a:pt x="26" y="86"/>
                  <a:pt x="0" y="8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Freeform 182">
            <a:extLst>
              <a:ext uri="{FF2B5EF4-FFF2-40B4-BE49-F238E27FC236}">
                <a16:creationId xmlns:a16="http://schemas.microsoft.com/office/drawing/2014/main" id="{409E9177-E241-4BDB-937E-FA5EDA1A00D4}"/>
              </a:ext>
            </a:extLst>
          </p:cNvPr>
          <p:cNvSpPr>
            <a:spLocks/>
          </p:cNvSpPr>
          <p:nvPr/>
        </p:nvSpPr>
        <p:spPr bwMode="auto">
          <a:xfrm>
            <a:off x="5667088" y="4603270"/>
            <a:ext cx="22225" cy="150813"/>
          </a:xfrm>
          <a:custGeom>
            <a:avLst/>
            <a:gdLst>
              <a:gd name="T0" fmla="*/ 11 w 14"/>
              <a:gd name="T1" fmla="*/ 0 h 92"/>
              <a:gd name="T2" fmla="*/ 8 w 14"/>
              <a:gd name="T3" fmla="*/ 92 h 92"/>
              <a:gd name="T4" fmla="*/ 2 w 14"/>
              <a:gd name="T5" fmla="*/ 84 h 92"/>
              <a:gd name="T6" fmla="*/ 6 w 14"/>
              <a:gd name="T7" fmla="*/ 9 h 92"/>
              <a:gd name="T8" fmla="*/ 11 w 14"/>
              <a:gd name="T9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92">
                <a:moveTo>
                  <a:pt x="11" y="0"/>
                </a:moveTo>
                <a:cubicBezTo>
                  <a:pt x="14" y="31"/>
                  <a:pt x="13" y="61"/>
                  <a:pt x="8" y="92"/>
                </a:cubicBezTo>
                <a:cubicBezTo>
                  <a:pt x="3" y="92"/>
                  <a:pt x="0" y="89"/>
                  <a:pt x="2" y="84"/>
                </a:cubicBezTo>
                <a:cubicBezTo>
                  <a:pt x="8" y="59"/>
                  <a:pt x="4" y="34"/>
                  <a:pt x="6" y="9"/>
                </a:cubicBezTo>
                <a:cubicBezTo>
                  <a:pt x="6" y="5"/>
                  <a:pt x="7" y="1"/>
                  <a:pt x="1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Freeform 183">
            <a:extLst>
              <a:ext uri="{FF2B5EF4-FFF2-40B4-BE49-F238E27FC236}">
                <a16:creationId xmlns:a16="http://schemas.microsoft.com/office/drawing/2014/main" id="{834302C2-313F-4EDE-B5FB-6C9014184E91}"/>
              </a:ext>
            </a:extLst>
          </p:cNvPr>
          <p:cNvSpPr>
            <a:spLocks/>
          </p:cNvSpPr>
          <p:nvPr/>
        </p:nvSpPr>
        <p:spPr bwMode="auto">
          <a:xfrm>
            <a:off x="4757451" y="4133370"/>
            <a:ext cx="60325" cy="76200"/>
          </a:xfrm>
          <a:custGeom>
            <a:avLst/>
            <a:gdLst>
              <a:gd name="T0" fmla="*/ 0 w 37"/>
              <a:gd name="T1" fmla="*/ 8 h 46"/>
              <a:gd name="T2" fmla="*/ 19 w 37"/>
              <a:gd name="T3" fmla="*/ 21 h 46"/>
              <a:gd name="T4" fmla="*/ 22 w 37"/>
              <a:gd name="T5" fmla="*/ 23 h 46"/>
              <a:gd name="T6" fmla="*/ 21 w 37"/>
              <a:gd name="T7" fmla="*/ 19 h 46"/>
              <a:gd name="T8" fmla="*/ 16 w 37"/>
              <a:gd name="T9" fmla="*/ 0 h 46"/>
              <a:gd name="T10" fmla="*/ 37 w 37"/>
              <a:gd name="T11" fmla="*/ 46 h 46"/>
              <a:gd name="T12" fmla="*/ 0 w 37"/>
              <a:gd name="T13" fmla="*/ 8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" h="46">
                <a:moveTo>
                  <a:pt x="0" y="8"/>
                </a:moveTo>
                <a:cubicBezTo>
                  <a:pt x="10" y="7"/>
                  <a:pt x="12" y="18"/>
                  <a:pt x="19" y="21"/>
                </a:cubicBezTo>
                <a:cubicBezTo>
                  <a:pt x="20" y="21"/>
                  <a:pt x="22" y="23"/>
                  <a:pt x="22" y="23"/>
                </a:cubicBezTo>
                <a:cubicBezTo>
                  <a:pt x="24" y="21"/>
                  <a:pt x="23" y="20"/>
                  <a:pt x="21" y="19"/>
                </a:cubicBezTo>
                <a:cubicBezTo>
                  <a:pt x="23" y="12"/>
                  <a:pt x="16" y="7"/>
                  <a:pt x="16" y="0"/>
                </a:cubicBezTo>
                <a:cubicBezTo>
                  <a:pt x="31" y="12"/>
                  <a:pt x="35" y="28"/>
                  <a:pt x="37" y="46"/>
                </a:cubicBezTo>
                <a:cubicBezTo>
                  <a:pt x="24" y="34"/>
                  <a:pt x="8" y="25"/>
                  <a:pt x="0" y="8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Freeform 184">
            <a:extLst>
              <a:ext uri="{FF2B5EF4-FFF2-40B4-BE49-F238E27FC236}">
                <a16:creationId xmlns:a16="http://schemas.microsoft.com/office/drawing/2014/main" id="{5223AE87-1901-451E-906A-625CAA48E1CA}"/>
              </a:ext>
            </a:extLst>
          </p:cNvPr>
          <p:cNvSpPr>
            <a:spLocks/>
          </p:cNvSpPr>
          <p:nvPr/>
        </p:nvSpPr>
        <p:spPr bwMode="auto">
          <a:xfrm>
            <a:off x="3093751" y="2549045"/>
            <a:ext cx="92075" cy="111125"/>
          </a:xfrm>
          <a:custGeom>
            <a:avLst/>
            <a:gdLst>
              <a:gd name="T0" fmla="*/ 57 w 57"/>
              <a:gd name="T1" fmla="*/ 0 h 68"/>
              <a:gd name="T2" fmla="*/ 0 w 57"/>
              <a:gd name="T3" fmla="*/ 68 h 68"/>
              <a:gd name="T4" fmla="*/ 57 w 57"/>
              <a:gd name="T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" h="68">
                <a:moveTo>
                  <a:pt x="57" y="0"/>
                </a:moveTo>
                <a:cubicBezTo>
                  <a:pt x="40" y="25"/>
                  <a:pt x="21" y="47"/>
                  <a:pt x="0" y="68"/>
                </a:cubicBezTo>
                <a:cubicBezTo>
                  <a:pt x="12" y="40"/>
                  <a:pt x="28" y="15"/>
                  <a:pt x="5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Freeform 185">
            <a:extLst>
              <a:ext uri="{FF2B5EF4-FFF2-40B4-BE49-F238E27FC236}">
                <a16:creationId xmlns:a16="http://schemas.microsoft.com/office/drawing/2014/main" id="{302BADA5-DEA6-4D2F-BBA3-A6BEE49EC135}"/>
              </a:ext>
            </a:extLst>
          </p:cNvPr>
          <p:cNvSpPr>
            <a:spLocks/>
          </p:cNvSpPr>
          <p:nvPr/>
        </p:nvSpPr>
        <p:spPr bwMode="auto">
          <a:xfrm>
            <a:off x="5668676" y="1493358"/>
            <a:ext cx="127000" cy="60325"/>
          </a:xfrm>
          <a:custGeom>
            <a:avLst/>
            <a:gdLst>
              <a:gd name="T0" fmla="*/ 78 w 78"/>
              <a:gd name="T1" fmla="*/ 2 h 37"/>
              <a:gd name="T2" fmla="*/ 0 w 78"/>
              <a:gd name="T3" fmla="*/ 37 h 37"/>
              <a:gd name="T4" fmla="*/ 18 w 78"/>
              <a:gd name="T5" fmla="*/ 14 h 37"/>
              <a:gd name="T6" fmla="*/ 41 w 78"/>
              <a:gd name="T7" fmla="*/ 13 h 37"/>
              <a:gd name="T8" fmla="*/ 78 w 78"/>
              <a:gd name="T9" fmla="*/ 2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37">
                <a:moveTo>
                  <a:pt x="78" y="2"/>
                </a:moveTo>
                <a:cubicBezTo>
                  <a:pt x="54" y="13"/>
                  <a:pt x="29" y="24"/>
                  <a:pt x="0" y="37"/>
                </a:cubicBezTo>
                <a:cubicBezTo>
                  <a:pt x="6" y="24"/>
                  <a:pt x="10" y="17"/>
                  <a:pt x="18" y="14"/>
                </a:cubicBezTo>
                <a:cubicBezTo>
                  <a:pt x="27" y="23"/>
                  <a:pt x="34" y="15"/>
                  <a:pt x="41" y="13"/>
                </a:cubicBezTo>
                <a:cubicBezTo>
                  <a:pt x="54" y="10"/>
                  <a:pt x="64" y="0"/>
                  <a:pt x="78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Freeform 186">
            <a:extLst>
              <a:ext uri="{FF2B5EF4-FFF2-40B4-BE49-F238E27FC236}">
                <a16:creationId xmlns:a16="http://schemas.microsoft.com/office/drawing/2014/main" id="{68E08262-07E3-4528-93FD-4DBC5B783A3A}"/>
              </a:ext>
            </a:extLst>
          </p:cNvPr>
          <p:cNvSpPr>
            <a:spLocks/>
          </p:cNvSpPr>
          <p:nvPr/>
        </p:nvSpPr>
        <p:spPr bwMode="auto">
          <a:xfrm>
            <a:off x="4730463" y="1579083"/>
            <a:ext cx="55563" cy="136525"/>
          </a:xfrm>
          <a:custGeom>
            <a:avLst/>
            <a:gdLst>
              <a:gd name="T0" fmla="*/ 34 w 34"/>
              <a:gd name="T1" fmla="*/ 0 h 83"/>
              <a:gd name="T2" fmla="*/ 10 w 34"/>
              <a:gd name="T3" fmla="*/ 83 h 83"/>
              <a:gd name="T4" fmla="*/ 14 w 34"/>
              <a:gd name="T5" fmla="*/ 25 h 83"/>
              <a:gd name="T6" fmla="*/ 34 w 34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83">
                <a:moveTo>
                  <a:pt x="34" y="0"/>
                </a:moveTo>
                <a:cubicBezTo>
                  <a:pt x="16" y="25"/>
                  <a:pt x="12" y="54"/>
                  <a:pt x="10" y="83"/>
                </a:cubicBezTo>
                <a:cubicBezTo>
                  <a:pt x="0" y="63"/>
                  <a:pt x="5" y="43"/>
                  <a:pt x="14" y="25"/>
                </a:cubicBezTo>
                <a:cubicBezTo>
                  <a:pt x="18" y="16"/>
                  <a:pt x="17" y="0"/>
                  <a:pt x="34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Freeform 187">
            <a:extLst>
              <a:ext uri="{FF2B5EF4-FFF2-40B4-BE49-F238E27FC236}">
                <a16:creationId xmlns:a16="http://schemas.microsoft.com/office/drawing/2014/main" id="{FE8424BE-319F-4051-A6DE-823A891C54ED}"/>
              </a:ext>
            </a:extLst>
          </p:cNvPr>
          <p:cNvSpPr>
            <a:spLocks/>
          </p:cNvSpPr>
          <p:nvPr/>
        </p:nvSpPr>
        <p:spPr bwMode="auto">
          <a:xfrm>
            <a:off x="5336888" y="4166708"/>
            <a:ext cx="58738" cy="107950"/>
          </a:xfrm>
          <a:custGeom>
            <a:avLst/>
            <a:gdLst>
              <a:gd name="T0" fmla="*/ 9 w 36"/>
              <a:gd name="T1" fmla="*/ 0 h 66"/>
              <a:gd name="T2" fmla="*/ 11 w 36"/>
              <a:gd name="T3" fmla="*/ 29 h 66"/>
              <a:gd name="T4" fmla="*/ 36 w 36"/>
              <a:gd name="T5" fmla="*/ 55 h 66"/>
              <a:gd name="T6" fmla="*/ 10 w 36"/>
              <a:gd name="T7" fmla="*/ 62 h 66"/>
              <a:gd name="T8" fmla="*/ 5 w 36"/>
              <a:gd name="T9" fmla="*/ 38 h 66"/>
              <a:gd name="T10" fmla="*/ 9 w 36"/>
              <a:gd name="T1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66">
                <a:moveTo>
                  <a:pt x="9" y="0"/>
                </a:moveTo>
                <a:cubicBezTo>
                  <a:pt x="13" y="9"/>
                  <a:pt x="11" y="19"/>
                  <a:pt x="11" y="29"/>
                </a:cubicBezTo>
                <a:cubicBezTo>
                  <a:pt x="10" y="58"/>
                  <a:pt x="10" y="58"/>
                  <a:pt x="36" y="55"/>
                </a:cubicBezTo>
                <a:cubicBezTo>
                  <a:pt x="29" y="62"/>
                  <a:pt x="19" y="66"/>
                  <a:pt x="10" y="62"/>
                </a:cubicBezTo>
                <a:cubicBezTo>
                  <a:pt x="0" y="57"/>
                  <a:pt x="4" y="46"/>
                  <a:pt x="5" y="38"/>
                </a:cubicBezTo>
                <a:cubicBezTo>
                  <a:pt x="6" y="25"/>
                  <a:pt x="0" y="12"/>
                  <a:pt x="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" name="Freeform 188">
            <a:extLst>
              <a:ext uri="{FF2B5EF4-FFF2-40B4-BE49-F238E27FC236}">
                <a16:creationId xmlns:a16="http://schemas.microsoft.com/office/drawing/2014/main" id="{9FEB631A-47AB-4F7E-A223-06F3A3D6369D}"/>
              </a:ext>
            </a:extLst>
          </p:cNvPr>
          <p:cNvSpPr>
            <a:spLocks/>
          </p:cNvSpPr>
          <p:nvPr/>
        </p:nvSpPr>
        <p:spPr bwMode="auto">
          <a:xfrm>
            <a:off x="6324313" y="2115658"/>
            <a:ext cx="138113" cy="23813"/>
          </a:xfrm>
          <a:custGeom>
            <a:avLst/>
            <a:gdLst>
              <a:gd name="T0" fmla="*/ 84 w 84"/>
              <a:gd name="T1" fmla="*/ 5 h 14"/>
              <a:gd name="T2" fmla="*/ 0 w 84"/>
              <a:gd name="T3" fmla="*/ 13 h 14"/>
              <a:gd name="T4" fmla="*/ 2 w 84"/>
              <a:gd name="T5" fmla="*/ 9 h 14"/>
              <a:gd name="T6" fmla="*/ 84 w 84"/>
              <a:gd name="T7" fmla="*/ 5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" h="14">
                <a:moveTo>
                  <a:pt x="84" y="5"/>
                </a:moveTo>
                <a:cubicBezTo>
                  <a:pt x="56" y="11"/>
                  <a:pt x="28" y="14"/>
                  <a:pt x="0" y="13"/>
                </a:cubicBezTo>
                <a:cubicBezTo>
                  <a:pt x="0" y="12"/>
                  <a:pt x="1" y="9"/>
                  <a:pt x="2" y="9"/>
                </a:cubicBezTo>
                <a:cubicBezTo>
                  <a:pt x="29" y="7"/>
                  <a:pt x="56" y="0"/>
                  <a:pt x="84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Freeform 189">
            <a:extLst>
              <a:ext uri="{FF2B5EF4-FFF2-40B4-BE49-F238E27FC236}">
                <a16:creationId xmlns:a16="http://schemas.microsoft.com/office/drawing/2014/main" id="{8B665D79-856D-4A8E-9F50-40728BF40606}"/>
              </a:ext>
            </a:extLst>
          </p:cNvPr>
          <p:cNvSpPr>
            <a:spLocks/>
          </p:cNvSpPr>
          <p:nvPr/>
        </p:nvSpPr>
        <p:spPr bwMode="auto">
          <a:xfrm>
            <a:off x="5159088" y="2636358"/>
            <a:ext cx="30163" cy="134938"/>
          </a:xfrm>
          <a:custGeom>
            <a:avLst/>
            <a:gdLst>
              <a:gd name="T0" fmla="*/ 0 w 18"/>
              <a:gd name="T1" fmla="*/ 83 h 83"/>
              <a:gd name="T2" fmla="*/ 18 w 18"/>
              <a:gd name="T3" fmla="*/ 0 h 83"/>
              <a:gd name="T4" fmla="*/ 0 w 18"/>
              <a:gd name="T5" fmla="*/ 83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" h="83">
                <a:moveTo>
                  <a:pt x="0" y="83"/>
                </a:moveTo>
                <a:cubicBezTo>
                  <a:pt x="3" y="55"/>
                  <a:pt x="9" y="27"/>
                  <a:pt x="18" y="0"/>
                </a:cubicBezTo>
                <a:cubicBezTo>
                  <a:pt x="16" y="29"/>
                  <a:pt x="16" y="58"/>
                  <a:pt x="0" y="8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" name="Freeform 190">
            <a:extLst>
              <a:ext uri="{FF2B5EF4-FFF2-40B4-BE49-F238E27FC236}">
                <a16:creationId xmlns:a16="http://schemas.microsoft.com/office/drawing/2014/main" id="{9DE69690-5B09-4C86-B9E4-204E6C4600D8}"/>
              </a:ext>
            </a:extLst>
          </p:cNvPr>
          <p:cNvSpPr>
            <a:spLocks/>
          </p:cNvSpPr>
          <p:nvPr/>
        </p:nvSpPr>
        <p:spPr bwMode="auto">
          <a:xfrm>
            <a:off x="6227476" y="3885720"/>
            <a:ext cx="22225" cy="138113"/>
          </a:xfrm>
          <a:custGeom>
            <a:avLst/>
            <a:gdLst>
              <a:gd name="T0" fmla="*/ 8 w 14"/>
              <a:gd name="T1" fmla="*/ 84 h 84"/>
              <a:gd name="T2" fmla="*/ 2 w 14"/>
              <a:gd name="T3" fmla="*/ 0 h 84"/>
              <a:gd name="T4" fmla="*/ 14 w 14"/>
              <a:gd name="T5" fmla="*/ 80 h 84"/>
              <a:gd name="T6" fmla="*/ 8 w 14"/>
              <a:gd name="T7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" h="84">
                <a:moveTo>
                  <a:pt x="8" y="84"/>
                </a:moveTo>
                <a:cubicBezTo>
                  <a:pt x="11" y="56"/>
                  <a:pt x="0" y="28"/>
                  <a:pt x="2" y="0"/>
                </a:cubicBezTo>
                <a:cubicBezTo>
                  <a:pt x="13" y="25"/>
                  <a:pt x="13" y="53"/>
                  <a:pt x="14" y="80"/>
                </a:cubicBezTo>
                <a:cubicBezTo>
                  <a:pt x="14" y="81"/>
                  <a:pt x="10" y="83"/>
                  <a:pt x="8" y="8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" name="Freeform 191">
            <a:extLst>
              <a:ext uri="{FF2B5EF4-FFF2-40B4-BE49-F238E27FC236}">
                <a16:creationId xmlns:a16="http://schemas.microsoft.com/office/drawing/2014/main" id="{72B92750-0948-4F39-90FF-B29A2BBC1328}"/>
              </a:ext>
            </a:extLst>
          </p:cNvPr>
          <p:cNvSpPr>
            <a:spLocks/>
          </p:cNvSpPr>
          <p:nvPr/>
        </p:nvSpPr>
        <p:spPr bwMode="auto">
          <a:xfrm>
            <a:off x="2892138" y="3887308"/>
            <a:ext cx="123825" cy="44450"/>
          </a:xfrm>
          <a:custGeom>
            <a:avLst/>
            <a:gdLst>
              <a:gd name="T0" fmla="*/ 8 w 76"/>
              <a:gd name="T1" fmla="*/ 7 h 27"/>
              <a:gd name="T2" fmla="*/ 27 w 76"/>
              <a:gd name="T3" fmla="*/ 20 h 27"/>
              <a:gd name="T4" fmla="*/ 76 w 76"/>
              <a:gd name="T5" fmla="*/ 0 h 27"/>
              <a:gd name="T6" fmla="*/ 17 w 76"/>
              <a:gd name="T7" fmla="*/ 26 h 27"/>
              <a:gd name="T8" fmla="*/ 8 w 76"/>
              <a:gd name="T9" fmla="*/ 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" h="27">
                <a:moveTo>
                  <a:pt x="8" y="7"/>
                </a:moveTo>
                <a:cubicBezTo>
                  <a:pt x="10" y="18"/>
                  <a:pt x="15" y="22"/>
                  <a:pt x="27" y="20"/>
                </a:cubicBezTo>
                <a:cubicBezTo>
                  <a:pt x="45" y="16"/>
                  <a:pt x="59" y="4"/>
                  <a:pt x="76" y="0"/>
                </a:cubicBezTo>
                <a:cubicBezTo>
                  <a:pt x="61" y="18"/>
                  <a:pt x="39" y="25"/>
                  <a:pt x="17" y="26"/>
                </a:cubicBezTo>
                <a:cubicBezTo>
                  <a:pt x="3" y="27"/>
                  <a:pt x="0" y="18"/>
                  <a:pt x="8" y="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" name="Freeform 192">
            <a:extLst>
              <a:ext uri="{FF2B5EF4-FFF2-40B4-BE49-F238E27FC236}">
                <a16:creationId xmlns:a16="http://schemas.microsoft.com/office/drawing/2014/main" id="{8F1101A1-5CCB-4C6B-9449-B55775990D77}"/>
              </a:ext>
            </a:extLst>
          </p:cNvPr>
          <p:cNvSpPr>
            <a:spLocks/>
          </p:cNvSpPr>
          <p:nvPr/>
        </p:nvSpPr>
        <p:spPr bwMode="auto">
          <a:xfrm>
            <a:off x="3154076" y="3260245"/>
            <a:ext cx="76200" cy="95250"/>
          </a:xfrm>
          <a:custGeom>
            <a:avLst/>
            <a:gdLst>
              <a:gd name="T0" fmla="*/ 47 w 47"/>
              <a:gd name="T1" fmla="*/ 0 h 58"/>
              <a:gd name="T2" fmla="*/ 0 w 47"/>
              <a:gd name="T3" fmla="*/ 58 h 58"/>
              <a:gd name="T4" fmla="*/ 47 w 47"/>
              <a:gd name="T5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58">
                <a:moveTo>
                  <a:pt x="47" y="0"/>
                </a:moveTo>
                <a:cubicBezTo>
                  <a:pt x="33" y="21"/>
                  <a:pt x="17" y="40"/>
                  <a:pt x="0" y="58"/>
                </a:cubicBezTo>
                <a:cubicBezTo>
                  <a:pt x="11" y="35"/>
                  <a:pt x="20" y="10"/>
                  <a:pt x="4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" name="Freeform 193">
            <a:extLst>
              <a:ext uri="{FF2B5EF4-FFF2-40B4-BE49-F238E27FC236}">
                <a16:creationId xmlns:a16="http://schemas.microsoft.com/office/drawing/2014/main" id="{0DA95284-3C3B-4E3F-8EE5-1A4034BA923E}"/>
              </a:ext>
            </a:extLst>
          </p:cNvPr>
          <p:cNvSpPr>
            <a:spLocks/>
          </p:cNvSpPr>
          <p:nvPr/>
        </p:nvSpPr>
        <p:spPr bwMode="auto">
          <a:xfrm>
            <a:off x="4081176" y="1718783"/>
            <a:ext cx="82550" cy="66675"/>
          </a:xfrm>
          <a:custGeom>
            <a:avLst/>
            <a:gdLst>
              <a:gd name="T0" fmla="*/ 9 w 50"/>
              <a:gd name="T1" fmla="*/ 41 h 41"/>
              <a:gd name="T2" fmla="*/ 0 w 50"/>
              <a:gd name="T3" fmla="*/ 33 h 41"/>
              <a:gd name="T4" fmla="*/ 48 w 50"/>
              <a:gd name="T5" fmla="*/ 0 h 41"/>
              <a:gd name="T6" fmla="*/ 50 w 50"/>
              <a:gd name="T7" fmla="*/ 7 h 41"/>
              <a:gd name="T8" fmla="*/ 48 w 50"/>
              <a:gd name="T9" fmla="*/ 9 h 41"/>
              <a:gd name="T10" fmla="*/ 38 w 50"/>
              <a:gd name="T11" fmla="*/ 17 h 41"/>
              <a:gd name="T12" fmla="*/ 9 w 50"/>
              <a:gd name="T13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" h="41">
                <a:moveTo>
                  <a:pt x="9" y="41"/>
                </a:moveTo>
                <a:cubicBezTo>
                  <a:pt x="8" y="36"/>
                  <a:pt x="4" y="34"/>
                  <a:pt x="0" y="33"/>
                </a:cubicBezTo>
                <a:cubicBezTo>
                  <a:pt x="13" y="18"/>
                  <a:pt x="32" y="11"/>
                  <a:pt x="48" y="0"/>
                </a:cubicBezTo>
                <a:cubicBezTo>
                  <a:pt x="49" y="3"/>
                  <a:pt x="49" y="5"/>
                  <a:pt x="50" y="7"/>
                </a:cubicBezTo>
                <a:cubicBezTo>
                  <a:pt x="49" y="7"/>
                  <a:pt x="48" y="8"/>
                  <a:pt x="48" y="9"/>
                </a:cubicBezTo>
                <a:cubicBezTo>
                  <a:pt x="43" y="10"/>
                  <a:pt x="40" y="13"/>
                  <a:pt x="38" y="17"/>
                </a:cubicBezTo>
                <a:cubicBezTo>
                  <a:pt x="27" y="23"/>
                  <a:pt x="21" y="36"/>
                  <a:pt x="9" y="41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" name="Freeform 194">
            <a:extLst>
              <a:ext uri="{FF2B5EF4-FFF2-40B4-BE49-F238E27FC236}">
                <a16:creationId xmlns:a16="http://schemas.microsoft.com/office/drawing/2014/main" id="{E538EB75-F51A-4A3A-8F2C-CCA0F5155514}"/>
              </a:ext>
            </a:extLst>
          </p:cNvPr>
          <p:cNvSpPr>
            <a:spLocks/>
          </p:cNvSpPr>
          <p:nvPr/>
        </p:nvSpPr>
        <p:spPr bwMode="auto">
          <a:xfrm>
            <a:off x="3242976" y="2393470"/>
            <a:ext cx="85725" cy="90488"/>
          </a:xfrm>
          <a:custGeom>
            <a:avLst/>
            <a:gdLst>
              <a:gd name="T0" fmla="*/ 53 w 53"/>
              <a:gd name="T1" fmla="*/ 0 h 56"/>
              <a:gd name="T2" fmla="*/ 0 w 53"/>
              <a:gd name="T3" fmla="*/ 56 h 56"/>
              <a:gd name="T4" fmla="*/ 53 w 53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3" h="56">
                <a:moveTo>
                  <a:pt x="53" y="0"/>
                </a:moveTo>
                <a:cubicBezTo>
                  <a:pt x="38" y="21"/>
                  <a:pt x="20" y="40"/>
                  <a:pt x="0" y="56"/>
                </a:cubicBezTo>
                <a:cubicBezTo>
                  <a:pt x="9" y="30"/>
                  <a:pt x="30" y="14"/>
                  <a:pt x="5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Freeform 195">
            <a:extLst>
              <a:ext uri="{FF2B5EF4-FFF2-40B4-BE49-F238E27FC236}">
                <a16:creationId xmlns:a16="http://schemas.microsoft.com/office/drawing/2014/main" id="{D5B5496C-3BD6-4ABB-8694-F8BA86D1B2CC}"/>
              </a:ext>
            </a:extLst>
          </p:cNvPr>
          <p:cNvSpPr>
            <a:spLocks/>
          </p:cNvSpPr>
          <p:nvPr/>
        </p:nvSpPr>
        <p:spPr bwMode="auto">
          <a:xfrm>
            <a:off x="2771488" y="3150708"/>
            <a:ext cx="61913" cy="109538"/>
          </a:xfrm>
          <a:custGeom>
            <a:avLst/>
            <a:gdLst>
              <a:gd name="T0" fmla="*/ 0 w 38"/>
              <a:gd name="T1" fmla="*/ 0 h 67"/>
              <a:gd name="T2" fmla="*/ 38 w 38"/>
              <a:gd name="T3" fmla="*/ 67 h 67"/>
              <a:gd name="T4" fmla="*/ 0 w 38"/>
              <a:gd name="T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67">
                <a:moveTo>
                  <a:pt x="0" y="0"/>
                </a:moveTo>
                <a:cubicBezTo>
                  <a:pt x="15" y="22"/>
                  <a:pt x="28" y="43"/>
                  <a:pt x="38" y="67"/>
                </a:cubicBezTo>
                <a:cubicBezTo>
                  <a:pt x="18" y="49"/>
                  <a:pt x="3" y="28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" name="Freeform 196">
            <a:extLst>
              <a:ext uri="{FF2B5EF4-FFF2-40B4-BE49-F238E27FC236}">
                <a16:creationId xmlns:a16="http://schemas.microsoft.com/office/drawing/2014/main" id="{0E4A9E54-F4A5-40CE-8E10-05E38C33BBE3}"/>
              </a:ext>
            </a:extLst>
          </p:cNvPr>
          <p:cNvSpPr>
            <a:spLocks/>
          </p:cNvSpPr>
          <p:nvPr/>
        </p:nvSpPr>
        <p:spPr bwMode="auto">
          <a:xfrm>
            <a:off x="4146263" y="5144608"/>
            <a:ext cx="46038" cy="117475"/>
          </a:xfrm>
          <a:custGeom>
            <a:avLst/>
            <a:gdLst>
              <a:gd name="T0" fmla="*/ 28 w 28"/>
              <a:gd name="T1" fmla="*/ 0 h 72"/>
              <a:gd name="T2" fmla="*/ 13 w 28"/>
              <a:gd name="T3" fmla="*/ 72 h 72"/>
              <a:gd name="T4" fmla="*/ 28 w 28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" h="72">
                <a:moveTo>
                  <a:pt x="28" y="0"/>
                </a:moveTo>
                <a:cubicBezTo>
                  <a:pt x="11" y="22"/>
                  <a:pt x="15" y="48"/>
                  <a:pt x="13" y="72"/>
                </a:cubicBezTo>
                <a:cubicBezTo>
                  <a:pt x="0" y="48"/>
                  <a:pt x="8" y="11"/>
                  <a:pt x="2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Freeform 197">
            <a:extLst>
              <a:ext uri="{FF2B5EF4-FFF2-40B4-BE49-F238E27FC236}">
                <a16:creationId xmlns:a16="http://schemas.microsoft.com/office/drawing/2014/main" id="{43F21064-7275-408D-8D9A-0801ACFAB29A}"/>
              </a:ext>
            </a:extLst>
          </p:cNvPr>
          <p:cNvSpPr>
            <a:spLocks/>
          </p:cNvSpPr>
          <p:nvPr/>
        </p:nvSpPr>
        <p:spPr bwMode="auto">
          <a:xfrm>
            <a:off x="4549488" y="1664808"/>
            <a:ext cx="25400" cy="123825"/>
          </a:xfrm>
          <a:custGeom>
            <a:avLst/>
            <a:gdLst>
              <a:gd name="T0" fmla="*/ 15 w 15"/>
              <a:gd name="T1" fmla="*/ 76 h 76"/>
              <a:gd name="T2" fmla="*/ 3 w 15"/>
              <a:gd name="T3" fmla="*/ 27 h 76"/>
              <a:gd name="T4" fmla="*/ 0 w 15"/>
              <a:gd name="T5" fmla="*/ 7 h 76"/>
              <a:gd name="T6" fmla="*/ 11 w 15"/>
              <a:gd name="T7" fmla="*/ 12 h 76"/>
              <a:gd name="T8" fmla="*/ 15 w 15"/>
              <a:gd name="T9" fmla="*/ 76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76">
                <a:moveTo>
                  <a:pt x="15" y="76"/>
                </a:moveTo>
                <a:cubicBezTo>
                  <a:pt x="1" y="62"/>
                  <a:pt x="1" y="45"/>
                  <a:pt x="3" y="27"/>
                </a:cubicBezTo>
                <a:cubicBezTo>
                  <a:pt x="4" y="20"/>
                  <a:pt x="8" y="12"/>
                  <a:pt x="0" y="7"/>
                </a:cubicBezTo>
                <a:cubicBezTo>
                  <a:pt x="8" y="0"/>
                  <a:pt x="14" y="3"/>
                  <a:pt x="11" y="12"/>
                </a:cubicBezTo>
                <a:cubicBezTo>
                  <a:pt x="5" y="34"/>
                  <a:pt x="8" y="55"/>
                  <a:pt x="15" y="7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Freeform 198">
            <a:extLst>
              <a:ext uri="{FF2B5EF4-FFF2-40B4-BE49-F238E27FC236}">
                <a16:creationId xmlns:a16="http://schemas.microsoft.com/office/drawing/2014/main" id="{0B2B08C5-9B50-4CC8-9279-892838EC9D83}"/>
              </a:ext>
            </a:extLst>
          </p:cNvPr>
          <p:cNvSpPr>
            <a:spLocks/>
          </p:cNvSpPr>
          <p:nvPr/>
        </p:nvSpPr>
        <p:spPr bwMode="auto">
          <a:xfrm>
            <a:off x="3036601" y="3430108"/>
            <a:ext cx="63500" cy="101600"/>
          </a:xfrm>
          <a:custGeom>
            <a:avLst/>
            <a:gdLst>
              <a:gd name="T0" fmla="*/ 39 w 39"/>
              <a:gd name="T1" fmla="*/ 0 h 62"/>
              <a:gd name="T2" fmla="*/ 0 w 39"/>
              <a:gd name="T3" fmla="*/ 62 h 62"/>
              <a:gd name="T4" fmla="*/ 39 w 39"/>
              <a:gd name="T5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62">
                <a:moveTo>
                  <a:pt x="39" y="0"/>
                </a:moveTo>
                <a:cubicBezTo>
                  <a:pt x="28" y="22"/>
                  <a:pt x="14" y="42"/>
                  <a:pt x="0" y="62"/>
                </a:cubicBezTo>
                <a:cubicBezTo>
                  <a:pt x="6" y="37"/>
                  <a:pt x="18" y="16"/>
                  <a:pt x="3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" name="Freeform 199">
            <a:extLst>
              <a:ext uri="{FF2B5EF4-FFF2-40B4-BE49-F238E27FC236}">
                <a16:creationId xmlns:a16="http://schemas.microsoft.com/office/drawing/2014/main" id="{BA8B4B78-4C45-46A7-A2E4-EDFB41A43A83}"/>
              </a:ext>
            </a:extLst>
          </p:cNvPr>
          <p:cNvSpPr>
            <a:spLocks/>
          </p:cNvSpPr>
          <p:nvPr/>
        </p:nvSpPr>
        <p:spPr bwMode="auto">
          <a:xfrm>
            <a:off x="5528976" y="4563583"/>
            <a:ext cx="34925" cy="131763"/>
          </a:xfrm>
          <a:custGeom>
            <a:avLst/>
            <a:gdLst>
              <a:gd name="T0" fmla="*/ 22 w 22"/>
              <a:gd name="T1" fmla="*/ 81 h 81"/>
              <a:gd name="T2" fmla="*/ 0 w 22"/>
              <a:gd name="T3" fmla="*/ 0 h 81"/>
              <a:gd name="T4" fmla="*/ 22 w 22"/>
              <a:gd name="T5" fmla="*/ 8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81">
                <a:moveTo>
                  <a:pt x="22" y="81"/>
                </a:moveTo>
                <a:cubicBezTo>
                  <a:pt x="11" y="55"/>
                  <a:pt x="4" y="28"/>
                  <a:pt x="0" y="0"/>
                </a:cubicBezTo>
                <a:cubicBezTo>
                  <a:pt x="14" y="26"/>
                  <a:pt x="21" y="52"/>
                  <a:pt x="22" y="8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" name="Freeform 200">
            <a:extLst>
              <a:ext uri="{FF2B5EF4-FFF2-40B4-BE49-F238E27FC236}">
                <a16:creationId xmlns:a16="http://schemas.microsoft.com/office/drawing/2014/main" id="{B2EAE8E7-A5A7-42B1-B436-E43CE99AC6DA}"/>
              </a:ext>
            </a:extLst>
          </p:cNvPr>
          <p:cNvSpPr>
            <a:spLocks/>
          </p:cNvSpPr>
          <p:nvPr/>
        </p:nvSpPr>
        <p:spPr bwMode="auto">
          <a:xfrm>
            <a:off x="4433601" y="1575908"/>
            <a:ext cx="84138" cy="80963"/>
          </a:xfrm>
          <a:custGeom>
            <a:avLst/>
            <a:gdLst>
              <a:gd name="T0" fmla="*/ 0 w 52"/>
              <a:gd name="T1" fmla="*/ 49 h 49"/>
              <a:gd name="T2" fmla="*/ 52 w 52"/>
              <a:gd name="T3" fmla="*/ 0 h 49"/>
              <a:gd name="T4" fmla="*/ 0 w 52"/>
              <a:gd name="T5" fmla="*/ 49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" h="49">
                <a:moveTo>
                  <a:pt x="0" y="49"/>
                </a:moveTo>
                <a:cubicBezTo>
                  <a:pt x="15" y="31"/>
                  <a:pt x="32" y="14"/>
                  <a:pt x="52" y="0"/>
                </a:cubicBezTo>
                <a:cubicBezTo>
                  <a:pt x="39" y="22"/>
                  <a:pt x="24" y="40"/>
                  <a:pt x="0" y="4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Freeform 201">
            <a:extLst>
              <a:ext uri="{FF2B5EF4-FFF2-40B4-BE49-F238E27FC236}">
                <a16:creationId xmlns:a16="http://schemas.microsoft.com/office/drawing/2014/main" id="{BDCBBA7E-FD35-4BCD-BBE5-A87460277DF5}"/>
              </a:ext>
            </a:extLst>
          </p:cNvPr>
          <p:cNvSpPr>
            <a:spLocks/>
          </p:cNvSpPr>
          <p:nvPr/>
        </p:nvSpPr>
        <p:spPr bwMode="auto">
          <a:xfrm>
            <a:off x="5616288" y="1309208"/>
            <a:ext cx="123825" cy="31750"/>
          </a:xfrm>
          <a:custGeom>
            <a:avLst/>
            <a:gdLst>
              <a:gd name="T0" fmla="*/ 76 w 76"/>
              <a:gd name="T1" fmla="*/ 0 h 19"/>
              <a:gd name="T2" fmla="*/ 0 w 76"/>
              <a:gd name="T3" fmla="*/ 19 h 19"/>
              <a:gd name="T4" fmla="*/ 76 w 76"/>
              <a:gd name="T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" h="19">
                <a:moveTo>
                  <a:pt x="76" y="0"/>
                </a:moveTo>
                <a:cubicBezTo>
                  <a:pt x="51" y="11"/>
                  <a:pt x="25" y="14"/>
                  <a:pt x="0" y="19"/>
                </a:cubicBezTo>
                <a:cubicBezTo>
                  <a:pt x="23" y="5"/>
                  <a:pt x="49" y="1"/>
                  <a:pt x="76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Freeform 202">
            <a:extLst>
              <a:ext uri="{FF2B5EF4-FFF2-40B4-BE49-F238E27FC236}">
                <a16:creationId xmlns:a16="http://schemas.microsoft.com/office/drawing/2014/main" id="{0D8E4C8A-9391-4E76-9320-8D2B5590E730}"/>
              </a:ext>
            </a:extLst>
          </p:cNvPr>
          <p:cNvSpPr>
            <a:spLocks/>
          </p:cNvSpPr>
          <p:nvPr/>
        </p:nvSpPr>
        <p:spPr bwMode="auto">
          <a:xfrm>
            <a:off x="5675026" y="4414358"/>
            <a:ext cx="20638" cy="111125"/>
          </a:xfrm>
          <a:custGeom>
            <a:avLst/>
            <a:gdLst>
              <a:gd name="T0" fmla="*/ 10 w 13"/>
              <a:gd name="T1" fmla="*/ 0 h 68"/>
              <a:gd name="T2" fmla="*/ 8 w 13"/>
              <a:gd name="T3" fmla="*/ 68 h 68"/>
              <a:gd name="T4" fmla="*/ 10 w 13"/>
              <a:gd name="T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68">
                <a:moveTo>
                  <a:pt x="10" y="0"/>
                </a:moveTo>
                <a:cubicBezTo>
                  <a:pt x="12" y="22"/>
                  <a:pt x="13" y="45"/>
                  <a:pt x="8" y="68"/>
                </a:cubicBezTo>
                <a:cubicBezTo>
                  <a:pt x="3" y="45"/>
                  <a:pt x="0" y="22"/>
                  <a:pt x="1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" name="Freeform 203">
            <a:extLst>
              <a:ext uri="{FF2B5EF4-FFF2-40B4-BE49-F238E27FC236}">
                <a16:creationId xmlns:a16="http://schemas.microsoft.com/office/drawing/2014/main" id="{B354C9B3-3D9A-433B-9D13-283E6C5D214E}"/>
              </a:ext>
            </a:extLst>
          </p:cNvPr>
          <p:cNvSpPr>
            <a:spLocks/>
          </p:cNvSpPr>
          <p:nvPr/>
        </p:nvSpPr>
        <p:spPr bwMode="auto">
          <a:xfrm>
            <a:off x="5644863" y="4995383"/>
            <a:ext cx="33338" cy="84138"/>
          </a:xfrm>
          <a:custGeom>
            <a:avLst/>
            <a:gdLst>
              <a:gd name="T0" fmla="*/ 17 w 20"/>
              <a:gd name="T1" fmla="*/ 16 h 52"/>
              <a:gd name="T2" fmla="*/ 15 w 20"/>
              <a:gd name="T3" fmla="*/ 52 h 52"/>
              <a:gd name="T4" fmla="*/ 0 w 20"/>
              <a:gd name="T5" fmla="*/ 0 h 52"/>
              <a:gd name="T6" fmla="*/ 17 w 20"/>
              <a:gd name="T7" fmla="*/ 16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" h="52">
                <a:moveTo>
                  <a:pt x="17" y="16"/>
                </a:moveTo>
                <a:cubicBezTo>
                  <a:pt x="20" y="28"/>
                  <a:pt x="19" y="40"/>
                  <a:pt x="15" y="52"/>
                </a:cubicBezTo>
                <a:cubicBezTo>
                  <a:pt x="6" y="36"/>
                  <a:pt x="1" y="18"/>
                  <a:pt x="0" y="0"/>
                </a:cubicBezTo>
                <a:cubicBezTo>
                  <a:pt x="8" y="2"/>
                  <a:pt x="5" y="18"/>
                  <a:pt x="17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" name="Freeform 204">
            <a:extLst>
              <a:ext uri="{FF2B5EF4-FFF2-40B4-BE49-F238E27FC236}">
                <a16:creationId xmlns:a16="http://schemas.microsoft.com/office/drawing/2014/main" id="{EEE7EC94-5EB5-4512-B2D8-E14614DD003D}"/>
              </a:ext>
            </a:extLst>
          </p:cNvPr>
          <p:cNvSpPr>
            <a:spLocks/>
          </p:cNvSpPr>
          <p:nvPr/>
        </p:nvSpPr>
        <p:spPr bwMode="auto">
          <a:xfrm>
            <a:off x="5911563" y="1742595"/>
            <a:ext cx="95250" cy="61913"/>
          </a:xfrm>
          <a:custGeom>
            <a:avLst/>
            <a:gdLst>
              <a:gd name="T0" fmla="*/ 0 w 58"/>
              <a:gd name="T1" fmla="*/ 38 h 38"/>
              <a:gd name="T2" fmla="*/ 58 w 58"/>
              <a:gd name="T3" fmla="*/ 0 h 38"/>
              <a:gd name="T4" fmla="*/ 0 w 58"/>
              <a:gd name="T5" fmla="*/ 38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38">
                <a:moveTo>
                  <a:pt x="0" y="38"/>
                </a:moveTo>
                <a:cubicBezTo>
                  <a:pt x="18" y="23"/>
                  <a:pt x="37" y="10"/>
                  <a:pt x="58" y="0"/>
                </a:cubicBezTo>
                <a:cubicBezTo>
                  <a:pt x="43" y="19"/>
                  <a:pt x="24" y="31"/>
                  <a:pt x="0" y="3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" name="Freeform 205">
            <a:extLst>
              <a:ext uri="{FF2B5EF4-FFF2-40B4-BE49-F238E27FC236}">
                <a16:creationId xmlns:a16="http://schemas.microsoft.com/office/drawing/2014/main" id="{0E6F158A-4115-471E-91E8-925752DACBA8}"/>
              </a:ext>
            </a:extLst>
          </p:cNvPr>
          <p:cNvSpPr>
            <a:spLocks/>
          </p:cNvSpPr>
          <p:nvPr/>
        </p:nvSpPr>
        <p:spPr bwMode="auto">
          <a:xfrm>
            <a:off x="3463638" y="2183920"/>
            <a:ext cx="77788" cy="74613"/>
          </a:xfrm>
          <a:custGeom>
            <a:avLst/>
            <a:gdLst>
              <a:gd name="T0" fmla="*/ 48 w 48"/>
              <a:gd name="T1" fmla="*/ 0 h 45"/>
              <a:gd name="T2" fmla="*/ 0 w 48"/>
              <a:gd name="T3" fmla="*/ 45 h 45"/>
              <a:gd name="T4" fmla="*/ 48 w 48"/>
              <a:gd name="T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45">
                <a:moveTo>
                  <a:pt x="48" y="0"/>
                </a:moveTo>
                <a:cubicBezTo>
                  <a:pt x="34" y="17"/>
                  <a:pt x="19" y="33"/>
                  <a:pt x="0" y="45"/>
                </a:cubicBezTo>
                <a:cubicBezTo>
                  <a:pt x="11" y="24"/>
                  <a:pt x="25" y="7"/>
                  <a:pt x="4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" name="Freeform 206">
            <a:extLst>
              <a:ext uri="{FF2B5EF4-FFF2-40B4-BE49-F238E27FC236}">
                <a16:creationId xmlns:a16="http://schemas.microsoft.com/office/drawing/2014/main" id="{22A87B53-50CA-49AB-A876-2CB9484FE303}"/>
              </a:ext>
            </a:extLst>
          </p:cNvPr>
          <p:cNvSpPr>
            <a:spLocks/>
          </p:cNvSpPr>
          <p:nvPr/>
        </p:nvSpPr>
        <p:spPr bwMode="auto">
          <a:xfrm>
            <a:off x="4843176" y="1148870"/>
            <a:ext cx="87313" cy="44450"/>
          </a:xfrm>
          <a:custGeom>
            <a:avLst/>
            <a:gdLst>
              <a:gd name="T0" fmla="*/ 48 w 54"/>
              <a:gd name="T1" fmla="*/ 19 h 27"/>
              <a:gd name="T2" fmla="*/ 31 w 54"/>
              <a:gd name="T3" fmla="*/ 11 h 27"/>
              <a:gd name="T4" fmla="*/ 0 w 54"/>
              <a:gd name="T5" fmla="*/ 27 h 27"/>
              <a:gd name="T6" fmla="*/ 44 w 54"/>
              <a:gd name="T7" fmla="*/ 2 h 27"/>
              <a:gd name="T8" fmla="*/ 48 w 54"/>
              <a:gd name="T9" fmla="*/ 19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" h="27">
                <a:moveTo>
                  <a:pt x="48" y="19"/>
                </a:moveTo>
                <a:cubicBezTo>
                  <a:pt x="46" y="9"/>
                  <a:pt x="41" y="4"/>
                  <a:pt x="31" y="11"/>
                </a:cubicBezTo>
                <a:cubicBezTo>
                  <a:pt x="21" y="17"/>
                  <a:pt x="10" y="22"/>
                  <a:pt x="0" y="27"/>
                </a:cubicBezTo>
                <a:cubicBezTo>
                  <a:pt x="8" y="8"/>
                  <a:pt x="27" y="4"/>
                  <a:pt x="44" y="2"/>
                </a:cubicBezTo>
                <a:cubicBezTo>
                  <a:pt x="53" y="0"/>
                  <a:pt x="54" y="11"/>
                  <a:pt x="48" y="1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" name="Freeform 207">
            <a:extLst>
              <a:ext uri="{FF2B5EF4-FFF2-40B4-BE49-F238E27FC236}">
                <a16:creationId xmlns:a16="http://schemas.microsoft.com/office/drawing/2014/main" id="{7E703B9D-3F50-4C01-9B33-B06454AAD109}"/>
              </a:ext>
            </a:extLst>
          </p:cNvPr>
          <p:cNvSpPr>
            <a:spLocks/>
          </p:cNvSpPr>
          <p:nvPr/>
        </p:nvSpPr>
        <p:spPr bwMode="auto">
          <a:xfrm>
            <a:off x="4205001" y="4577870"/>
            <a:ext cx="20638" cy="96838"/>
          </a:xfrm>
          <a:custGeom>
            <a:avLst/>
            <a:gdLst>
              <a:gd name="T0" fmla="*/ 10 w 13"/>
              <a:gd name="T1" fmla="*/ 0 h 60"/>
              <a:gd name="T2" fmla="*/ 10 w 13"/>
              <a:gd name="T3" fmla="*/ 60 h 60"/>
              <a:gd name="T4" fmla="*/ 10 w 13"/>
              <a:gd name="T5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60">
                <a:moveTo>
                  <a:pt x="10" y="0"/>
                </a:moveTo>
                <a:cubicBezTo>
                  <a:pt x="13" y="20"/>
                  <a:pt x="12" y="40"/>
                  <a:pt x="10" y="60"/>
                </a:cubicBezTo>
                <a:cubicBezTo>
                  <a:pt x="0" y="40"/>
                  <a:pt x="1" y="20"/>
                  <a:pt x="1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" name="Freeform 208">
            <a:extLst>
              <a:ext uri="{FF2B5EF4-FFF2-40B4-BE49-F238E27FC236}">
                <a16:creationId xmlns:a16="http://schemas.microsoft.com/office/drawing/2014/main" id="{0954D538-0AA9-4379-BFD2-5910FB911C6B}"/>
              </a:ext>
            </a:extLst>
          </p:cNvPr>
          <p:cNvSpPr>
            <a:spLocks/>
          </p:cNvSpPr>
          <p:nvPr/>
        </p:nvSpPr>
        <p:spPr bwMode="auto">
          <a:xfrm>
            <a:off x="5408326" y="4222270"/>
            <a:ext cx="104775" cy="31750"/>
          </a:xfrm>
          <a:custGeom>
            <a:avLst/>
            <a:gdLst>
              <a:gd name="T0" fmla="*/ 0 w 65"/>
              <a:gd name="T1" fmla="*/ 19 h 20"/>
              <a:gd name="T2" fmla="*/ 57 w 65"/>
              <a:gd name="T3" fmla="*/ 1 h 20"/>
              <a:gd name="T4" fmla="*/ 65 w 65"/>
              <a:gd name="T5" fmla="*/ 5 h 20"/>
              <a:gd name="T6" fmla="*/ 0 w 65"/>
              <a:gd name="T7" fmla="*/ 19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" h="20">
                <a:moveTo>
                  <a:pt x="0" y="19"/>
                </a:moveTo>
                <a:cubicBezTo>
                  <a:pt x="19" y="13"/>
                  <a:pt x="38" y="7"/>
                  <a:pt x="57" y="1"/>
                </a:cubicBezTo>
                <a:cubicBezTo>
                  <a:pt x="60" y="0"/>
                  <a:pt x="64" y="0"/>
                  <a:pt x="65" y="5"/>
                </a:cubicBezTo>
                <a:cubicBezTo>
                  <a:pt x="44" y="11"/>
                  <a:pt x="23" y="20"/>
                  <a:pt x="0" y="1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" name="Freeform 209">
            <a:extLst>
              <a:ext uri="{FF2B5EF4-FFF2-40B4-BE49-F238E27FC236}">
                <a16:creationId xmlns:a16="http://schemas.microsoft.com/office/drawing/2014/main" id="{7C6EB7F8-3D58-4361-B506-4918B80CFA6C}"/>
              </a:ext>
            </a:extLst>
          </p:cNvPr>
          <p:cNvSpPr>
            <a:spLocks/>
          </p:cNvSpPr>
          <p:nvPr/>
        </p:nvSpPr>
        <p:spPr bwMode="auto">
          <a:xfrm>
            <a:off x="2854038" y="3296758"/>
            <a:ext cx="50800" cy="80963"/>
          </a:xfrm>
          <a:custGeom>
            <a:avLst/>
            <a:gdLst>
              <a:gd name="T0" fmla="*/ 0 w 31"/>
              <a:gd name="T1" fmla="*/ 0 h 50"/>
              <a:gd name="T2" fmla="*/ 31 w 31"/>
              <a:gd name="T3" fmla="*/ 50 h 50"/>
              <a:gd name="T4" fmla="*/ 0 w 31"/>
              <a:gd name="T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" h="50">
                <a:moveTo>
                  <a:pt x="0" y="0"/>
                </a:moveTo>
                <a:cubicBezTo>
                  <a:pt x="13" y="15"/>
                  <a:pt x="24" y="32"/>
                  <a:pt x="31" y="50"/>
                </a:cubicBezTo>
                <a:cubicBezTo>
                  <a:pt x="11" y="40"/>
                  <a:pt x="4" y="21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" name="Freeform 210">
            <a:extLst>
              <a:ext uri="{FF2B5EF4-FFF2-40B4-BE49-F238E27FC236}">
                <a16:creationId xmlns:a16="http://schemas.microsoft.com/office/drawing/2014/main" id="{DD4DA2F3-94D3-4FF6-90D5-16E8EB23B736}"/>
              </a:ext>
            </a:extLst>
          </p:cNvPr>
          <p:cNvSpPr>
            <a:spLocks/>
          </p:cNvSpPr>
          <p:nvPr/>
        </p:nvSpPr>
        <p:spPr bwMode="auto">
          <a:xfrm>
            <a:off x="6170326" y="4006370"/>
            <a:ext cx="69850" cy="42863"/>
          </a:xfrm>
          <a:custGeom>
            <a:avLst/>
            <a:gdLst>
              <a:gd name="T0" fmla="*/ 0 w 43"/>
              <a:gd name="T1" fmla="*/ 0 h 26"/>
              <a:gd name="T2" fmla="*/ 43 w 43"/>
              <a:gd name="T3" fmla="*/ 10 h 26"/>
              <a:gd name="T4" fmla="*/ 18 w 43"/>
              <a:gd name="T5" fmla="*/ 21 h 26"/>
              <a:gd name="T6" fmla="*/ 0 w 43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26">
                <a:moveTo>
                  <a:pt x="0" y="0"/>
                </a:moveTo>
                <a:cubicBezTo>
                  <a:pt x="12" y="15"/>
                  <a:pt x="27" y="16"/>
                  <a:pt x="43" y="10"/>
                </a:cubicBezTo>
                <a:cubicBezTo>
                  <a:pt x="40" y="26"/>
                  <a:pt x="28" y="22"/>
                  <a:pt x="18" y="21"/>
                </a:cubicBezTo>
                <a:cubicBezTo>
                  <a:pt x="8" y="20"/>
                  <a:pt x="0" y="13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2" name="Freeform 211">
            <a:extLst>
              <a:ext uri="{FF2B5EF4-FFF2-40B4-BE49-F238E27FC236}">
                <a16:creationId xmlns:a16="http://schemas.microsoft.com/office/drawing/2014/main" id="{289A52DB-B5EF-4B30-AB64-A2853F5A307F}"/>
              </a:ext>
            </a:extLst>
          </p:cNvPr>
          <p:cNvSpPr>
            <a:spLocks/>
          </p:cNvSpPr>
          <p:nvPr/>
        </p:nvSpPr>
        <p:spPr bwMode="auto">
          <a:xfrm>
            <a:off x="4459001" y="1691795"/>
            <a:ext cx="66675" cy="42863"/>
          </a:xfrm>
          <a:custGeom>
            <a:avLst/>
            <a:gdLst>
              <a:gd name="T0" fmla="*/ 41 w 41"/>
              <a:gd name="T1" fmla="*/ 0 h 26"/>
              <a:gd name="T2" fmla="*/ 0 w 41"/>
              <a:gd name="T3" fmla="*/ 26 h 26"/>
              <a:gd name="T4" fmla="*/ 41 w 41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6">
                <a:moveTo>
                  <a:pt x="41" y="0"/>
                </a:moveTo>
                <a:cubicBezTo>
                  <a:pt x="29" y="10"/>
                  <a:pt x="14" y="18"/>
                  <a:pt x="0" y="26"/>
                </a:cubicBezTo>
                <a:cubicBezTo>
                  <a:pt x="3" y="0"/>
                  <a:pt x="25" y="4"/>
                  <a:pt x="4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" name="Freeform 212">
            <a:extLst>
              <a:ext uri="{FF2B5EF4-FFF2-40B4-BE49-F238E27FC236}">
                <a16:creationId xmlns:a16="http://schemas.microsoft.com/office/drawing/2014/main" id="{68671ED8-0784-4138-9F94-70022E516974}"/>
              </a:ext>
            </a:extLst>
          </p:cNvPr>
          <p:cNvSpPr>
            <a:spLocks/>
          </p:cNvSpPr>
          <p:nvPr/>
        </p:nvSpPr>
        <p:spPr bwMode="auto">
          <a:xfrm>
            <a:off x="5167026" y="4288945"/>
            <a:ext cx="104775" cy="28575"/>
          </a:xfrm>
          <a:custGeom>
            <a:avLst/>
            <a:gdLst>
              <a:gd name="T0" fmla="*/ 0 w 64"/>
              <a:gd name="T1" fmla="*/ 18 h 18"/>
              <a:gd name="T2" fmla="*/ 64 w 64"/>
              <a:gd name="T3" fmla="*/ 0 h 18"/>
              <a:gd name="T4" fmla="*/ 0 w 64"/>
              <a:gd name="T5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" h="18">
                <a:moveTo>
                  <a:pt x="0" y="18"/>
                </a:moveTo>
                <a:cubicBezTo>
                  <a:pt x="21" y="10"/>
                  <a:pt x="42" y="2"/>
                  <a:pt x="64" y="0"/>
                </a:cubicBezTo>
                <a:cubicBezTo>
                  <a:pt x="44" y="11"/>
                  <a:pt x="23" y="18"/>
                  <a:pt x="0" y="1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" name="Freeform 213">
            <a:extLst>
              <a:ext uri="{FF2B5EF4-FFF2-40B4-BE49-F238E27FC236}">
                <a16:creationId xmlns:a16="http://schemas.microsoft.com/office/drawing/2014/main" id="{15E8C46B-E09E-4E82-89DE-126406348EC5}"/>
              </a:ext>
            </a:extLst>
          </p:cNvPr>
          <p:cNvSpPr>
            <a:spLocks/>
          </p:cNvSpPr>
          <p:nvPr/>
        </p:nvSpPr>
        <p:spPr bwMode="auto">
          <a:xfrm>
            <a:off x="5513101" y="4230208"/>
            <a:ext cx="46038" cy="85725"/>
          </a:xfrm>
          <a:custGeom>
            <a:avLst/>
            <a:gdLst>
              <a:gd name="T0" fmla="*/ 0 w 28"/>
              <a:gd name="T1" fmla="*/ 0 h 53"/>
              <a:gd name="T2" fmla="*/ 13 w 28"/>
              <a:gd name="T3" fmla="*/ 28 h 53"/>
              <a:gd name="T4" fmla="*/ 24 w 28"/>
              <a:gd name="T5" fmla="*/ 41 h 53"/>
              <a:gd name="T6" fmla="*/ 22 w 28"/>
              <a:gd name="T7" fmla="*/ 52 h 53"/>
              <a:gd name="T8" fmla="*/ 12 w 28"/>
              <a:gd name="T9" fmla="*/ 45 h 53"/>
              <a:gd name="T10" fmla="*/ 0 w 28"/>
              <a:gd name="T11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" h="53">
                <a:moveTo>
                  <a:pt x="0" y="0"/>
                </a:moveTo>
                <a:cubicBezTo>
                  <a:pt x="10" y="7"/>
                  <a:pt x="9" y="19"/>
                  <a:pt x="13" y="28"/>
                </a:cubicBezTo>
                <a:cubicBezTo>
                  <a:pt x="16" y="33"/>
                  <a:pt x="14" y="42"/>
                  <a:pt x="24" y="41"/>
                </a:cubicBezTo>
                <a:cubicBezTo>
                  <a:pt x="28" y="46"/>
                  <a:pt x="28" y="50"/>
                  <a:pt x="22" y="52"/>
                </a:cubicBezTo>
                <a:cubicBezTo>
                  <a:pt x="17" y="53"/>
                  <a:pt x="13" y="50"/>
                  <a:pt x="12" y="45"/>
                </a:cubicBezTo>
                <a:cubicBezTo>
                  <a:pt x="10" y="29"/>
                  <a:pt x="1" y="16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5" name="Freeform 214">
            <a:extLst>
              <a:ext uri="{FF2B5EF4-FFF2-40B4-BE49-F238E27FC236}">
                <a16:creationId xmlns:a16="http://schemas.microsoft.com/office/drawing/2014/main" id="{85729497-538A-4D82-A0D7-125EF2A44E34}"/>
              </a:ext>
            </a:extLst>
          </p:cNvPr>
          <p:cNvSpPr>
            <a:spLocks/>
          </p:cNvSpPr>
          <p:nvPr/>
        </p:nvSpPr>
        <p:spPr bwMode="auto">
          <a:xfrm>
            <a:off x="6546563" y="1350483"/>
            <a:ext cx="17463" cy="84138"/>
          </a:xfrm>
          <a:custGeom>
            <a:avLst/>
            <a:gdLst>
              <a:gd name="T0" fmla="*/ 2 w 11"/>
              <a:gd name="T1" fmla="*/ 52 h 52"/>
              <a:gd name="T2" fmla="*/ 2 w 11"/>
              <a:gd name="T3" fmla="*/ 0 h 52"/>
              <a:gd name="T4" fmla="*/ 2 w 11"/>
              <a:gd name="T5" fmla="*/ 52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52">
                <a:moveTo>
                  <a:pt x="2" y="52"/>
                </a:moveTo>
                <a:cubicBezTo>
                  <a:pt x="0" y="35"/>
                  <a:pt x="0" y="17"/>
                  <a:pt x="2" y="0"/>
                </a:cubicBezTo>
                <a:cubicBezTo>
                  <a:pt x="11" y="17"/>
                  <a:pt x="11" y="35"/>
                  <a:pt x="2" y="5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" name="Freeform 215">
            <a:extLst>
              <a:ext uri="{FF2B5EF4-FFF2-40B4-BE49-F238E27FC236}">
                <a16:creationId xmlns:a16="http://schemas.microsoft.com/office/drawing/2014/main" id="{EE1A8020-BE70-40B1-9C90-45BCB41D7D50}"/>
              </a:ext>
            </a:extLst>
          </p:cNvPr>
          <p:cNvSpPr>
            <a:spLocks/>
          </p:cNvSpPr>
          <p:nvPr/>
        </p:nvSpPr>
        <p:spPr bwMode="auto">
          <a:xfrm>
            <a:off x="4409788" y="4238145"/>
            <a:ext cx="33338" cy="98425"/>
          </a:xfrm>
          <a:custGeom>
            <a:avLst/>
            <a:gdLst>
              <a:gd name="T0" fmla="*/ 20 w 20"/>
              <a:gd name="T1" fmla="*/ 0 h 60"/>
              <a:gd name="T2" fmla="*/ 2 w 20"/>
              <a:gd name="T3" fmla="*/ 60 h 60"/>
              <a:gd name="T4" fmla="*/ 20 w 20"/>
              <a:gd name="T5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60">
                <a:moveTo>
                  <a:pt x="20" y="0"/>
                </a:moveTo>
                <a:cubicBezTo>
                  <a:pt x="16" y="20"/>
                  <a:pt x="11" y="41"/>
                  <a:pt x="2" y="60"/>
                </a:cubicBezTo>
                <a:cubicBezTo>
                  <a:pt x="0" y="38"/>
                  <a:pt x="8" y="18"/>
                  <a:pt x="2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7" name="Freeform 216">
            <a:extLst>
              <a:ext uri="{FF2B5EF4-FFF2-40B4-BE49-F238E27FC236}">
                <a16:creationId xmlns:a16="http://schemas.microsoft.com/office/drawing/2014/main" id="{5B43134C-56D2-4749-A023-9F9201F18A16}"/>
              </a:ext>
            </a:extLst>
          </p:cNvPr>
          <p:cNvSpPr>
            <a:spLocks/>
          </p:cNvSpPr>
          <p:nvPr/>
        </p:nvSpPr>
        <p:spPr bwMode="auto">
          <a:xfrm>
            <a:off x="5836951" y="3958745"/>
            <a:ext cx="57150" cy="65088"/>
          </a:xfrm>
          <a:custGeom>
            <a:avLst/>
            <a:gdLst>
              <a:gd name="T0" fmla="*/ 0 w 35"/>
              <a:gd name="T1" fmla="*/ 0 h 40"/>
              <a:gd name="T2" fmla="*/ 35 w 35"/>
              <a:gd name="T3" fmla="*/ 40 h 40"/>
              <a:gd name="T4" fmla="*/ 0 w 35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" h="40">
                <a:moveTo>
                  <a:pt x="0" y="0"/>
                </a:moveTo>
                <a:cubicBezTo>
                  <a:pt x="14" y="11"/>
                  <a:pt x="26" y="25"/>
                  <a:pt x="35" y="40"/>
                </a:cubicBezTo>
                <a:cubicBezTo>
                  <a:pt x="20" y="30"/>
                  <a:pt x="4" y="20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" name="Freeform 217">
            <a:extLst>
              <a:ext uri="{FF2B5EF4-FFF2-40B4-BE49-F238E27FC236}">
                <a16:creationId xmlns:a16="http://schemas.microsoft.com/office/drawing/2014/main" id="{B4C6EA82-CEA7-485E-8B8E-F5781DE33828}"/>
              </a:ext>
            </a:extLst>
          </p:cNvPr>
          <p:cNvSpPr>
            <a:spLocks/>
          </p:cNvSpPr>
          <p:nvPr/>
        </p:nvSpPr>
        <p:spPr bwMode="auto">
          <a:xfrm>
            <a:off x="5338476" y="4061933"/>
            <a:ext cx="17463" cy="85725"/>
          </a:xfrm>
          <a:custGeom>
            <a:avLst/>
            <a:gdLst>
              <a:gd name="T0" fmla="*/ 6 w 11"/>
              <a:gd name="T1" fmla="*/ 0 h 52"/>
              <a:gd name="T2" fmla="*/ 8 w 11"/>
              <a:gd name="T3" fmla="*/ 52 h 52"/>
              <a:gd name="T4" fmla="*/ 6 w 11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52">
                <a:moveTo>
                  <a:pt x="6" y="0"/>
                </a:moveTo>
                <a:cubicBezTo>
                  <a:pt x="11" y="17"/>
                  <a:pt x="11" y="35"/>
                  <a:pt x="8" y="52"/>
                </a:cubicBezTo>
                <a:cubicBezTo>
                  <a:pt x="0" y="35"/>
                  <a:pt x="2" y="18"/>
                  <a:pt x="6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9" name="Freeform 218">
            <a:extLst>
              <a:ext uri="{FF2B5EF4-FFF2-40B4-BE49-F238E27FC236}">
                <a16:creationId xmlns:a16="http://schemas.microsoft.com/office/drawing/2014/main" id="{B054C0F5-902D-4B62-A38F-7EF030EE0169}"/>
              </a:ext>
            </a:extLst>
          </p:cNvPr>
          <p:cNvSpPr>
            <a:spLocks/>
          </p:cNvSpPr>
          <p:nvPr/>
        </p:nvSpPr>
        <p:spPr bwMode="auto">
          <a:xfrm>
            <a:off x="5876638" y="4193695"/>
            <a:ext cx="53975" cy="77788"/>
          </a:xfrm>
          <a:custGeom>
            <a:avLst/>
            <a:gdLst>
              <a:gd name="T0" fmla="*/ 33 w 33"/>
              <a:gd name="T1" fmla="*/ 0 h 47"/>
              <a:gd name="T2" fmla="*/ 6 w 33"/>
              <a:gd name="T3" fmla="*/ 47 h 47"/>
              <a:gd name="T4" fmla="*/ 33 w 33"/>
              <a:gd name="T5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" h="47">
                <a:moveTo>
                  <a:pt x="33" y="0"/>
                </a:moveTo>
                <a:cubicBezTo>
                  <a:pt x="17" y="12"/>
                  <a:pt x="12" y="30"/>
                  <a:pt x="6" y="47"/>
                </a:cubicBezTo>
                <a:cubicBezTo>
                  <a:pt x="0" y="25"/>
                  <a:pt x="13" y="2"/>
                  <a:pt x="3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0" name="Freeform 219">
            <a:extLst>
              <a:ext uri="{FF2B5EF4-FFF2-40B4-BE49-F238E27FC236}">
                <a16:creationId xmlns:a16="http://schemas.microsoft.com/office/drawing/2014/main" id="{0C60383B-77A9-45E9-AAEB-3A7D0D68F67B}"/>
              </a:ext>
            </a:extLst>
          </p:cNvPr>
          <p:cNvSpPr>
            <a:spLocks/>
          </p:cNvSpPr>
          <p:nvPr/>
        </p:nvSpPr>
        <p:spPr bwMode="auto">
          <a:xfrm>
            <a:off x="3036601" y="2666520"/>
            <a:ext cx="50800" cy="66675"/>
          </a:xfrm>
          <a:custGeom>
            <a:avLst/>
            <a:gdLst>
              <a:gd name="T0" fmla="*/ 31 w 31"/>
              <a:gd name="T1" fmla="*/ 0 h 41"/>
              <a:gd name="T2" fmla="*/ 0 w 31"/>
              <a:gd name="T3" fmla="*/ 41 h 41"/>
              <a:gd name="T4" fmla="*/ 31 w 31"/>
              <a:gd name="T5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" h="41">
                <a:moveTo>
                  <a:pt x="31" y="0"/>
                </a:moveTo>
                <a:cubicBezTo>
                  <a:pt x="23" y="15"/>
                  <a:pt x="13" y="29"/>
                  <a:pt x="0" y="41"/>
                </a:cubicBezTo>
                <a:cubicBezTo>
                  <a:pt x="2" y="21"/>
                  <a:pt x="13" y="7"/>
                  <a:pt x="3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Freeform 220">
            <a:extLst>
              <a:ext uri="{FF2B5EF4-FFF2-40B4-BE49-F238E27FC236}">
                <a16:creationId xmlns:a16="http://schemas.microsoft.com/office/drawing/2014/main" id="{C3E31CEC-BA8B-4A68-90AF-E7039F7D7F8E}"/>
              </a:ext>
            </a:extLst>
          </p:cNvPr>
          <p:cNvSpPr>
            <a:spLocks/>
          </p:cNvSpPr>
          <p:nvPr/>
        </p:nvSpPr>
        <p:spPr bwMode="auto">
          <a:xfrm>
            <a:off x="5140038" y="3371370"/>
            <a:ext cx="30163" cy="90488"/>
          </a:xfrm>
          <a:custGeom>
            <a:avLst/>
            <a:gdLst>
              <a:gd name="T0" fmla="*/ 19 w 19"/>
              <a:gd name="T1" fmla="*/ 0 h 56"/>
              <a:gd name="T2" fmla="*/ 0 w 19"/>
              <a:gd name="T3" fmla="*/ 56 h 56"/>
              <a:gd name="T4" fmla="*/ 19 w 19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" h="56">
                <a:moveTo>
                  <a:pt x="19" y="0"/>
                </a:moveTo>
                <a:cubicBezTo>
                  <a:pt x="15" y="19"/>
                  <a:pt x="10" y="38"/>
                  <a:pt x="0" y="56"/>
                </a:cubicBezTo>
                <a:cubicBezTo>
                  <a:pt x="1" y="35"/>
                  <a:pt x="7" y="17"/>
                  <a:pt x="1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" name="Freeform 222">
            <a:extLst>
              <a:ext uri="{FF2B5EF4-FFF2-40B4-BE49-F238E27FC236}">
                <a16:creationId xmlns:a16="http://schemas.microsoft.com/office/drawing/2014/main" id="{757BFED6-D13D-4AB9-B1B6-3ECBF160CC44}"/>
              </a:ext>
            </a:extLst>
          </p:cNvPr>
          <p:cNvSpPr>
            <a:spLocks/>
          </p:cNvSpPr>
          <p:nvPr/>
        </p:nvSpPr>
        <p:spPr bwMode="auto">
          <a:xfrm>
            <a:off x="2908013" y="3380895"/>
            <a:ext cx="44450" cy="68263"/>
          </a:xfrm>
          <a:custGeom>
            <a:avLst/>
            <a:gdLst>
              <a:gd name="T0" fmla="*/ 0 w 27"/>
              <a:gd name="T1" fmla="*/ 0 h 42"/>
              <a:gd name="T2" fmla="*/ 27 w 27"/>
              <a:gd name="T3" fmla="*/ 42 h 42"/>
              <a:gd name="T4" fmla="*/ 0 w 27"/>
              <a:gd name="T5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" h="42">
                <a:moveTo>
                  <a:pt x="0" y="0"/>
                </a:moveTo>
                <a:cubicBezTo>
                  <a:pt x="10" y="13"/>
                  <a:pt x="22" y="25"/>
                  <a:pt x="27" y="42"/>
                </a:cubicBezTo>
                <a:cubicBezTo>
                  <a:pt x="9" y="33"/>
                  <a:pt x="0" y="19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" name="Freeform 223">
            <a:extLst>
              <a:ext uri="{FF2B5EF4-FFF2-40B4-BE49-F238E27FC236}">
                <a16:creationId xmlns:a16="http://schemas.microsoft.com/office/drawing/2014/main" id="{DD34DC0C-BDE0-4870-9757-9795D5521B58}"/>
              </a:ext>
            </a:extLst>
          </p:cNvPr>
          <p:cNvSpPr>
            <a:spLocks/>
          </p:cNvSpPr>
          <p:nvPr/>
        </p:nvSpPr>
        <p:spPr bwMode="auto">
          <a:xfrm>
            <a:off x="2822288" y="2953858"/>
            <a:ext cx="50800" cy="74613"/>
          </a:xfrm>
          <a:custGeom>
            <a:avLst/>
            <a:gdLst>
              <a:gd name="T0" fmla="*/ 32 w 32"/>
              <a:gd name="T1" fmla="*/ 0 h 46"/>
              <a:gd name="T2" fmla="*/ 0 w 32"/>
              <a:gd name="T3" fmla="*/ 46 h 46"/>
              <a:gd name="T4" fmla="*/ 32 w 32"/>
              <a:gd name="T5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" h="46">
                <a:moveTo>
                  <a:pt x="32" y="0"/>
                </a:moveTo>
                <a:cubicBezTo>
                  <a:pt x="23" y="17"/>
                  <a:pt x="13" y="33"/>
                  <a:pt x="0" y="46"/>
                </a:cubicBezTo>
                <a:cubicBezTo>
                  <a:pt x="4" y="26"/>
                  <a:pt x="13" y="10"/>
                  <a:pt x="32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" name="Freeform 224">
            <a:extLst>
              <a:ext uri="{FF2B5EF4-FFF2-40B4-BE49-F238E27FC236}">
                <a16:creationId xmlns:a16="http://schemas.microsoft.com/office/drawing/2014/main" id="{8354D4E4-D231-4E99-BBA9-C0BFD7F5C2EF}"/>
              </a:ext>
            </a:extLst>
          </p:cNvPr>
          <p:cNvSpPr>
            <a:spLocks/>
          </p:cNvSpPr>
          <p:nvPr/>
        </p:nvSpPr>
        <p:spPr bwMode="auto">
          <a:xfrm>
            <a:off x="4471700" y="5220808"/>
            <a:ext cx="77788" cy="25400"/>
          </a:xfrm>
          <a:custGeom>
            <a:avLst/>
            <a:gdLst>
              <a:gd name="T0" fmla="*/ 0 w 48"/>
              <a:gd name="T1" fmla="*/ 5 h 15"/>
              <a:gd name="T2" fmla="*/ 48 w 48"/>
              <a:gd name="T3" fmla="*/ 2 h 15"/>
              <a:gd name="T4" fmla="*/ 0 w 48"/>
              <a:gd name="T5" fmla="*/ 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15">
                <a:moveTo>
                  <a:pt x="0" y="5"/>
                </a:moveTo>
                <a:cubicBezTo>
                  <a:pt x="16" y="0"/>
                  <a:pt x="32" y="0"/>
                  <a:pt x="48" y="2"/>
                </a:cubicBezTo>
                <a:cubicBezTo>
                  <a:pt x="33" y="15"/>
                  <a:pt x="16" y="9"/>
                  <a:pt x="0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Freeform 225">
            <a:extLst>
              <a:ext uri="{FF2B5EF4-FFF2-40B4-BE49-F238E27FC236}">
                <a16:creationId xmlns:a16="http://schemas.microsoft.com/office/drawing/2014/main" id="{0E5E3F09-CA7A-49AE-A4E3-3560BDFD9FD7}"/>
              </a:ext>
            </a:extLst>
          </p:cNvPr>
          <p:cNvSpPr>
            <a:spLocks/>
          </p:cNvSpPr>
          <p:nvPr/>
        </p:nvSpPr>
        <p:spPr bwMode="auto">
          <a:xfrm>
            <a:off x="3101688" y="3358670"/>
            <a:ext cx="49213" cy="68263"/>
          </a:xfrm>
          <a:custGeom>
            <a:avLst/>
            <a:gdLst>
              <a:gd name="T0" fmla="*/ 30 w 30"/>
              <a:gd name="T1" fmla="*/ 0 h 42"/>
              <a:gd name="T2" fmla="*/ 0 w 30"/>
              <a:gd name="T3" fmla="*/ 42 h 42"/>
              <a:gd name="T4" fmla="*/ 30 w 30"/>
              <a:gd name="T5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" h="42">
                <a:moveTo>
                  <a:pt x="30" y="0"/>
                </a:moveTo>
                <a:cubicBezTo>
                  <a:pt x="23" y="15"/>
                  <a:pt x="13" y="30"/>
                  <a:pt x="0" y="42"/>
                </a:cubicBezTo>
                <a:cubicBezTo>
                  <a:pt x="5" y="24"/>
                  <a:pt x="13" y="9"/>
                  <a:pt x="3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" name="Freeform 226">
            <a:extLst>
              <a:ext uri="{FF2B5EF4-FFF2-40B4-BE49-F238E27FC236}">
                <a16:creationId xmlns:a16="http://schemas.microsoft.com/office/drawing/2014/main" id="{D9866837-E5ED-4DC9-8E96-33F1FF7586AD}"/>
              </a:ext>
            </a:extLst>
          </p:cNvPr>
          <p:cNvSpPr>
            <a:spLocks/>
          </p:cNvSpPr>
          <p:nvPr/>
        </p:nvSpPr>
        <p:spPr bwMode="auto">
          <a:xfrm>
            <a:off x="5930613" y="4779483"/>
            <a:ext cx="23813" cy="77788"/>
          </a:xfrm>
          <a:custGeom>
            <a:avLst/>
            <a:gdLst>
              <a:gd name="T0" fmla="*/ 7 w 15"/>
              <a:gd name="T1" fmla="*/ 0 h 48"/>
              <a:gd name="T2" fmla="*/ 13 w 15"/>
              <a:gd name="T3" fmla="*/ 48 h 48"/>
              <a:gd name="T4" fmla="*/ 7 w 15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" h="48">
                <a:moveTo>
                  <a:pt x="7" y="0"/>
                </a:moveTo>
                <a:cubicBezTo>
                  <a:pt x="12" y="16"/>
                  <a:pt x="15" y="32"/>
                  <a:pt x="13" y="48"/>
                </a:cubicBezTo>
                <a:cubicBezTo>
                  <a:pt x="5" y="33"/>
                  <a:pt x="0" y="17"/>
                  <a:pt x="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" name="Freeform 227">
            <a:extLst>
              <a:ext uri="{FF2B5EF4-FFF2-40B4-BE49-F238E27FC236}">
                <a16:creationId xmlns:a16="http://schemas.microsoft.com/office/drawing/2014/main" id="{335B5C49-FDE3-4E77-A11C-F9B8845C0A38}"/>
              </a:ext>
            </a:extLst>
          </p:cNvPr>
          <p:cNvSpPr>
            <a:spLocks/>
          </p:cNvSpPr>
          <p:nvPr/>
        </p:nvSpPr>
        <p:spPr bwMode="auto">
          <a:xfrm>
            <a:off x="6813263" y="3847620"/>
            <a:ext cx="71438" cy="33338"/>
          </a:xfrm>
          <a:custGeom>
            <a:avLst/>
            <a:gdLst>
              <a:gd name="T0" fmla="*/ 10 w 44"/>
              <a:gd name="T1" fmla="*/ 0 h 21"/>
              <a:gd name="T2" fmla="*/ 44 w 44"/>
              <a:gd name="T3" fmla="*/ 10 h 21"/>
              <a:gd name="T4" fmla="*/ 10 w 44"/>
              <a:gd name="T5" fmla="*/ 14 h 21"/>
              <a:gd name="T6" fmla="*/ 10 w 44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" h="21">
                <a:moveTo>
                  <a:pt x="10" y="0"/>
                </a:moveTo>
                <a:cubicBezTo>
                  <a:pt x="17" y="17"/>
                  <a:pt x="34" y="4"/>
                  <a:pt x="44" y="10"/>
                </a:cubicBezTo>
                <a:cubicBezTo>
                  <a:pt x="34" y="21"/>
                  <a:pt x="21" y="16"/>
                  <a:pt x="10" y="14"/>
                </a:cubicBezTo>
                <a:cubicBezTo>
                  <a:pt x="4" y="12"/>
                  <a:pt x="0" y="5"/>
                  <a:pt x="1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" name="Freeform 228">
            <a:extLst>
              <a:ext uri="{FF2B5EF4-FFF2-40B4-BE49-F238E27FC236}">
                <a16:creationId xmlns:a16="http://schemas.microsoft.com/office/drawing/2014/main" id="{FEE4447F-37BF-455F-AC81-14C015F78E09}"/>
              </a:ext>
            </a:extLst>
          </p:cNvPr>
          <p:cNvSpPr>
            <a:spLocks/>
          </p:cNvSpPr>
          <p:nvPr/>
        </p:nvSpPr>
        <p:spPr bwMode="auto">
          <a:xfrm>
            <a:off x="3965288" y="3707920"/>
            <a:ext cx="84138" cy="23813"/>
          </a:xfrm>
          <a:custGeom>
            <a:avLst/>
            <a:gdLst>
              <a:gd name="T0" fmla="*/ 0 w 52"/>
              <a:gd name="T1" fmla="*/ 0 h 14"/>
              <a:gd name="T2" fmla="*/ 52 w 52"/>
              <a:gd name="T3" fmla="*/ 14 h 14"/>
              <a:gd name="T4" fmla="*/ 0 w 52"/>
              <a:gd name="T5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" h="14">
                <a:moveTo>
                  <a:pt x="0" y="0"/>
                </a:moveTo>
                <a:cubicBezTo>
                  <a:pt x="18" y="0"/>
                  <a:pt x="35" y="6"/>
                  <a:pt x="52" y="14"/>
                </a:cubicBezTo>
                <a:cubicBezTo>
                  <a:pt x="33" y="14"/>
                  <a:pt x="16" y="8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" name="Freeform 229">
            <a:extLst>
              <a:ext uri="{FF2B5EF4-FFF2-40B4-BE49-F238E27FC236}">
                <a16:creationId xmlns:a16="http://schemas.microsoft.com/office/drawing/2014/main" id="{085E1949-5B3B-4CD6-AFE5-183ABEC879C1}"/>
              </a:ext>
            </a:extLst>
          </p:cNvPr>
          <p:cNvSpPr>
            <a:spLocks/>
          </p:cNvSpPr>
          <p:nvPr/>
        </p:nvSpPr>
        <p:spPr bwMode="auto">
          <a:xfrm>
            <a:off x="4552663" y="1491770"/>
            <a:ext cx="53975" cy="52388"/>
          </a:xfrm>
          <a:custGeom>
            <a:avLst/>
            <a:gdLst>
              <a:gd name="T0" fmla="*/ 0 w 33"/>
              <a:gd name="T1" fmla="*/ 32 h 32"/>
              <a:gd name="T2" fmla="*/ 33 w 33"/>
              <a:gd name="T3" fmla="*/ 0 h 32"/>
              <a:gd name="T4" fmla="*/ 0 w 33"/>
              <a:gd name="T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" h="32">
                <a:moveTo>
                  <a:pt x="0" y="32"/>
                </a:moveTo>
                <a:cubicBezTo>
                  <a:pt x="9" y="19"/>
                  <a:pt x="20" y="8"/>
                  <a:pt x="33" y="0"/>
                </a:cubicBezTo>
                <a:cubicBezTo>
                  <a:pt x="27" y="16"/>
                  <a:pt x="18" y="28"/>
                  <a:pt x="0" y="3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" name="Freeform 230">
            <a:extLst>
              <a:ext uri="{FF2B5EF4-FFF2-40B4-BE49-F238E27FC236}">
                <a16:creationId xmlns:a16="http://schemas.microsoft.com/office/drawing/2014/main" id="{93B5E608-9BB8-4C4B-A2DA-F5E10AC6926B}"/>
              </a:ext>
            </a:extLst>
          </p:cNvPr>
          <p:cNvSpPr>
            <a:spLocks/>
          </p:cNvSpPr>
          <p:nvPr/>
        </p:nvSpPr>
        <p:spPr bwMode="auto">
          <a:xfrm>
            <a:off x="3000088" y="3338033"/>
            <a:ext cx="42863" cy="65088"/>
          </a:xfrm>
          <a:custGeom>
            <a:avLst/>
            <a:gdLst>
              <a:gd name="T0" fmla="*/ 0 w 26"/>
              <a:gd name="T1" fmla="*/ 40 h 40"/>
              <a:gd name="T2" fmla="*/ 17 w 26"/>
              <a:gd name="T3" fmla="*/ 0 h 40"/>
              <a:gd name="T4" fmla="*/ 23 w 26"/>
              <a:gd name="T5" fmla="*/ 9 h 40"/>
              <a:gd name="T6" fmla="*/ 0 w 26"/>
              <a:gd name="T7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" h="40">
                <a:moveTo>
                  <a:pt x="0" y="40"/>
                </a:moveTo>
                <a:cubicBezTo>
                  <a:pt x="2" y="25"/>
                  <a:pt x="19" y="16"/>
                  <a:pt x="17" y="0"/>
                </a:cubicBezTo>
                <a:cubicBezTo>
                  <a:pt x="23" y="0"/>
                  <a:pt x="26" y="5"/>
                  <a:pt x="23" y="9"/>
                </a:cubicBezTo>
                <a:cubicBezTo>
                  <a:pt x="17" y="20"/>
                  <a:pt x="17" y="37"/>
                  <a:pt x="0" y="4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" name="Freeform 231">
            <a:extLst>
              <a:ext uri="{FF2B5EF4-FFF2-40B4-BE49-F238E27FC236}">
                <a16:creationId xmlns:a16="http://schemas.microsoft.com/office/drawing/2014/main" id="{244B57B2-5AA9-406F-8DA4-5307E61D6A6C}"/>
              </a:ext>
            </a:extLst>
          </p:cNvPr>
          <p:cNvSpPr>
            <a:spLocks/>
          </p:cNvSpPr>
          <p:nvPr/>
        </p:nvSpPr>
        <p:spPr bwMode="auto">
          <a:xfrm>
            <a:off x="5830600" y="1271108"/>
            <a:ext cx="41275" cy="52388"/>
          </a:xfrm>
          <a:custGeom>
            <a:avLst/>
            <a:gdLst>
              <a:gd name="T0" fmla="*/ 8 w 25"/>
              <a:gd name="T1" fmla="*/ 32 h 32"/>
              <a:gd name="T2" fmla="*/ 10 w 25"/>
              <a:gd name="T3" fmla="*/ 25 h 32"/>
              <a:gd name="T4" fmla="*/ 0 w 25"/>
              <a:gd name="T5" fmla="*/ 9 h 32"/>
              <a:gd name="T6" fmla="*/ 22 w 25"/>
              <a:gd name="T7" fmla="*/ 8 h 32"/>
              <a:gd name="T8" fmla="*/ 8 w 25"/>
              <a:gd name="T9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32">
                <a:moveTo>
                  <a:pt x="8" y="32"/>
                </a:moveTo>
                <a:cubicBezTo>
                  <a:pt x="9" y="30"/>
                  <a:pt x="9" y="27"/>
                  <a:pt x="10" y="25"/>
                </a:cubicBezTo>
                <a:cubicBezTo>
                  <a:pt x="20" y="10"/>
                  <a:pt x="13" y="8"/>
                  <a:pt x="0" y="9"/>
                </a:cubicBezTo>
                <a:cubicBezTo>
                  <a:pt x="7" y="1"/>
                  <a:pt x="18" y="0"/>
                  <a:pt x="22" y="8"/>
                </a:cubicBezTo>
                <a:cubicBezTo>
                  <a:pt x="25" y="17"/>
                  <a:pt x="20" y="28"/>
                  <a:pt x="8" y="3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" name="Freeform 232">
            <a:extLst>
              <a:ext uri="{FF2B5EF4-FFF2-40B4-BE49-F238E27FC236}">
                <a16:creationId xmlns:a16="http://schemas.microsoft.com/office/drawing/2014/main" id="{5DF98EB4-19CC-4DA7-9C2E-587C362B1EBA}"/>
              </a:ext>
            </a:extLst>
          </p:cNvPr>
          <p:cNvSpPr>
            <a:spLocks/>
          </p:cNvSpPr>
          <p:nvPr/>
        </p:nvSpPr>
        <p:spPr bwMode="auto">
          <a:xfrm>
            <a:off x="6819613" y="3749195"/>
            <a:ext cx="20638" cy="71438"/>
          </a:xfrm>
          <a:custGeom>
            <a:avLst/>
            <a:gdLst>
              <a:gd name="T0" fmla="*/ 11 w 13"/>
              <a:gd name="T1" fmla="*/ 0 h 44"/>
              <a:gd name="T2" fmla="*/ 8 w 13"/>
              <a:gd name="T3" fmla="*/ 44 h 44"/>
              <a:gd name="T4" fmla="*/ 11 w 13"/>
              <a:gd name="T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44">
                <a:moveTo>
                  <a:pt x="11" y="0"/>
                </a:moveTo>
                <a:cubicBezTo>
                  <a:pt x="13" y="15"/>
                  <a:pt x="13" y="29"/>
                  <a:pt x="8" y="44"/>
                </a:cubicBezTo>
                <a:cubicBezTo>
                  <a:pt x="3" y="29"/>
                  <a:pt x="0" y="14"/>
                  <a:pt x="1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" name="Freeform 233">
            <a:extLst>
              <a:ext uri="{FF2B5EF4-FFF2-40B4-BE49-F238E27FC236}">
                <a16:creationId xmlns:a16="http://schemas.microsoft.com/office/drawing/2014/main" id="{D8D2EAB9-1694-4888-A0B1-22D83DF52647}"/>
              </a:ext>
            </a:extLst>
          </p:cNvPr>
          <p:cNvSpPr>
            <a:spLocks/>
          </p:cNvSpPr>
          <p:nvPr/>
        </p:nvSpPr>
        <p:spPr bwMode="auto">
          <a:xfrm>
            <a:off x="2990563" y="2733195"/>
            <a:ext cx="46038" cy="58738"/>
          </a:xfrm>
          <a:custGeom>
            <a:avLst/>
            <a:gdLst>
              <a:gd name="T0" fmla="*/ 28 w 28"/>
              <a:gd name="T1" fmla="*/ 0 h 36"/>
              <a:gd name="T2" fmla="*/ 0 w 28"/>
              <a:gd name="T3" fmla="*/ 36 h 36"/>
              <a:gd name="T4" fmla="*/ 28 w 28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" h="36">
                <a:moveTo>
                  <a:pt x="28" y="0"/>
                </a:moveTo>
                <a:cubicBezTo>
                  <a:pt x="21" y="13"/>
                  <a:pt x="11" y="25"/>
                  <a:pt x="0" y="36"/>
                </a:cubicBezTo>
                <a:cubicBezTo>
                  <a:pt x="2" y="18"/>
                  <a:pt x="11" y="6"/>
                  <a:pt x="2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4" name="Freeform 234">
            <a:extLst>
              <a:ext uri="{FF2B5EF4-FFF2-40B4-BE49-F238E27FC236}">
                <a16:creationId xmlns:a16="http://schemas.microsoft.com/office/drawing/2014/main" id="{E31CAB4F-21AE-45A4-A8B7-7F65D230EEA8}"/>
              </a:ext>
            </a:extLst>
          </p:cNvPr>
          <p:cNvSpPr>
            <a:spLocks/>
          </p:cNvSpPr>
          <p:nvPr/>
        </p:nvSpPr>
        <p:spPr bwMode="auto">
          <a:xfrm>
            <a:off x="2779425" y="3031645"/>
            <a:ext cx="41275" cy="63500"/>
          </a:xfrm>
          <a:custGeom>
            <a:avLst/>
            <a:gdLst>
              <a:gd name="T0" fmla="*/ 25 w 25"/>
              <a:gd name="T1" fmla="*/ 0 h 39"/>
              <a:gd name="T2" fmla="*/ 0 w 25"/>
              <a:gd name="T3" fmla="*/ 39 h 39"/>
              <a:gd name="T4" fmla="*/ 25 w 25"/>
              <a:gd name="T5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" h="39">
                <a:moveTo>
                  <a:pt x="25" y="0"/>
                </a:moveTo>
                <a:cubicBezTo>
                  <a:pt x="19" y="15"/>
                  <a:pt x="10" y="27"/>
                  <a:pt x="0" y="39"/>
                </a:cubicBezTo>
                <a:cubicBezTo>
                  <a:pt x="1" y="21"/>
                  <a:pt x="10" y="8"/>
                  <a:pt x="25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" name="Freeform 235">
            <a:extLst>
              <a:ext uri="{FF2B5EF4-FFF2-40B4-BE49-F238E27FC236}">
                <a16:creationId xmlns:a16="http://schemas.microsoft.com/office/drawing/2014/main" id="{198DFCF5-0568-47FE-A517-73F5E00BC75F}"/>
              </a:ext>
            </a:extLst>
          </p:cNvPr>
          <p:cNvSpPr>
            <a:spLocks/>
          </p:cNvSpPr>
          <p:nvPr/>
        </p:nvSpPr>
        <p:spPr bwMode="auto">
          <a:xfrm>
            <a:off x="6011575" y="1694970"/>
            <a:ext cx="60325" cy="44450"/>
          </a:xfrm>
          <a:custGeom>
            <a:avLst/>
            <a:gdLst>
              <a:gd name="T0" fmla="*/ 0 w 37"/>
              <a:gd name="T1" fmla="*/ 27 h 27"/>
              <a:gd name="T2" fmla="*/ 37 w 37"/>
              <a:gd name="T3" fmla="*/ 0 h 27"/>
              <a:gd name="T4" fmla="*/ 0 w 37"/>
              <a:gd name="T5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7">
                <a:moveTo>
                  <a:pt x="0" y="27"/>
                </a:moveTo>
                <a:cubicBezTo>
                  <a:pt x="11" y="16"/>
                  <a:pt x="23" y="7"/>
                  <a:pt x="37" y="0"/>
                </a:cubicBezTo>
                <a:cubicBezTo>
                  <a:pt x="28" y="14"/>
                  <a:pt x="17" y="25"/>
                  <a:pt x="0" y="2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" name="Freeform 236">
            <a:extLst>
              <a:ext uri="{FF2B5EF4-FFF2-40B4-BE49-F238E27FC236}">
                <a16:creationId xmlns:a16="http://schemas.microsoft.com/office/drawing/2014/main" id="{C856D603-A9D0-48F5-A73C-BD401A6E7859}"/>
              </a:ext>
            </a:extLst>
          </p:cNvPr>
          <p:cNvSpPr>
            <a:spLocks/>
          </p:cNvSpPr>
          <p:nvPr/>
        </p:nvSpPr>
        <p:spPr bwMode="auto">
          <a:xfrm>
            <a:off x="2896900" y="3091970"/>
            <a:ext cx="30163" cy="74613"/>
          </a:xfrm>
          <a:custGeom>
            <a:avLst/>
            <a:gdLst>
              <a:gd name="T0" fmla="*/ 15 w 19"/>
              <a:gd name="T1" fmla="*/ 45 h 45"/>
              <a:gd name="T2" fmla="*/ 19 w 19"/>
              <a:gd name="T3" fmla="*/ 0 h 45"/>
              <a:gd name="T4" fmla="*/ 15 w 19"/>
              <a:gd name="T5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" h="45">
                <a:moveTo>
                  <a:pt x="15" y="45"/>
                </a:moveTo>
                <a:cubicBezTo>
                  <a:pt x="0" y="25"/>
                  <a:pt x="0" y="23"/>
                  <a:pt x="19" y="0"/>
                </a:cubicBezTo>
                <a:cubicBezTo>
                  <a:pt x="18" y="15"/>
                  <a:pt x="10" y="30"/>
                  <a:pt x="15" y="4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" name="Freeform 237">
            <a:extLst>
              <a:ext uri="{FF2B5EF4-FFF2-40B4-BE49-F238E27FC236}">
                <a16:creationId xmlns:a16="http://schemas.microsoft.com/office/drawing/2014/main" id="{40C1F6A7-0291-495B-A872-0B08CE13493C}"/>
              </a:ext>
            </a:extLst>
          </p:cNvPr>
          <p:cNvSpPr>
            <a:spLocks/>
          </p:cNvSpPr>
          <p:nvPr/>
        </p:nvSpPr>
        <p:spPr bwMode="auto">
          <a:xfrm>
            <a:off x="4641563" y="1298095"/>
            <a:ext cx="50800" cy="47625"/>
          </a:xfrm>
          <a:custGeom>
            <a:avLst/>
            <a:gdLst>
              <a:gd name="T0" fmla="*/ 32 w 32"/>
              <a:gd name="T1" fmla="*/ 0 h 29"/>
              <a:gd name="T2" fmla="*/ 0 w 32"/>
              <a:gd name="T3" fmla="*/ 29 h 29"/>
              <a:gd name="T4" fmla="*/ 32 w 32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" h="29">
                <a:moveTo>
                  <a:pt x="32" y="0"/>
                </a:moveTo>
                <a:cubicBezTo>
                  <a:pt x="23" y="11"/>
                  <a:pt x="13" y="21"/>
                  <a:pt x="0" y="29"/>
                </a:cubicBezTo>
                <a:cubicBezTo>
                  <a:pt x="5" y="13"/>
                  <a:pt x="15" y="3"/>
                  <a:pt x="32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" name="Freeform 238">
            <a:extLst>
              <a:ext uri="{FF2B5EF4-FFF2-40B4-BE49-F238E27FC236}">
                <a16:creationId xmlns:a16="http://schemas.microsoft.com/office/drawing/2014/main" id="{C55DF50F-FC51-435D-9A82-6ADB6735E2EF}"/>
              </a:ext>
            </a:extLst>
          </p:cNvPr>
          <p:cNvSpPr>
            <a:spLocks/>
          </p:cNvSpPr>
          <p:nvPr/>
        </p:nvSpPr>
        <p:spPr bwMode="auto">
          <a:xfrm>
            <a:off x="6905338" y="3717445"/>
            <a:ext cx="23813" cy="71438"/>
          </a:xfrm>
          <a:custGeom>
            <a:avLst/>
            <a:gdLst>
              <a:gd name="T0" fmla="*/ 0 w 15"/>
              <a:gd name="T1" fmla="*/ 44 h 44"/>
              <a:gd name="T2" fmla="*/ 11 w 15"/>
              <a:gd name="T3" fmla="*/ 0 h 44"/>
              <a:gd name="T4" fmla="*/ 0 w 15"/>
              <a:gd name="T5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" h="44">
                <a:moveTo>
                  <a:pt x="0" y="44"/>
                </a:moveTo>
                <a:cubicBezTo>
                  <a:pt x="1" y="29"/>
                  <a:pt x="5" y="14"/>
                  <a:pt x="11" y="0"/>
                </a:cubicBezTo>
                <a:cubicBezTo>
                  <a:pt x="15" y="17"/>
                  <a:pt x="11" y="31"/>
                  <a:pt x="0" y="4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" name="Freeform 239">
            <a:extLst>
              <a:ext uri="{FF2B5EF4-FFF2-40B4-BE49-F238E27FC236}">
                <a16:creationId xmlns:a16="http://schemas.microsoft.com/office/drawing/2014/main" id="{E346A977-049E-4ACA-80BA-55F8CAC8BE7A}"/>
              </a:ext>
            </a:extLst>
          </p:cNvPr>
          <p:cNvSpPr>
            <a:spLocks/>
          </p:cNvSpPr>
          <p:nvPr/>
        </p:nvSpPr>
        <p:spPr bwMode="auto">
          <a:xfrm>
            <a:off x="6270338" y="1499708"/>
            <a:ext cx="53975" cy="44450"/>
          </a:xfrm>
          <a:custGeom>
            <a:avLst/>
            <a:gdLst>
              <a:gd name="T0" fmla="*/ 0 w 34"/>
              <a:gd name="T1" fmla="*/ 27 h 27"/>
              <a:gd name="T2" fmla="*/ 34 w 34"/>
              <a:gd name="T3" fmla="*/ 0 h 27"/>
              <a:gd name="T4" fmla="*/ 0 w 34"/>
              <a:gd name="T5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" h="27">
                <a:moveTo>
                  <a:pt x="0" y="27"/>
                </a:moveTo>
                <a:cubicBezTo>
                  <a:pt x="10" y="16"/>
                  <a:pt x="21" y="6"/>
                  <a:pt x="34" y="0"/>
                </a:cubicBezTo>
                <a:cubicBezTo>
                  <a:pt x="28" y="15"/>
                  <a:pt x="16" y="23"/>
                  <a:pt x="0" y="2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" name="Freeform 240">
            <a:extLst>
              <a:ext uri="{FF2B5EF4-FFF2-40B4-BE49-F238E27FC236}">
                <a16:creationId xmlns:a16="http://schemas.microsoft.com/office/drawing/2014/main" id="{213825F7-F907-4478-96B4-AD6E9217418D}"/>
              </a:ext>
            </a:extLst>
          </p:cNvPr>
          <p:cNvSpPr>
            <a:spLocks/>
          </p:cNvSpPr>
          <p:nvPr/>
        </p:nvSpPr>
        <p:spPr bwMode="auto">
          <a:xfrm>
            <a:off x="4565363" y="2039458"/>
            <a:ext cx="42863" cy="30163"/>
          </a:xfrm>
          <a:custGeom>
            <a:avLst/>
            <a:gdLst>
              <a:gd name="T0" fmla="*/ 0 w 26"/>
              <a:gd name="T1" fmla="*/ 4 h 18"/>
              <a:gd name="T2" fmla="*/ 26 w 26"/>
              <a:gd name="T3" fmla="*/ 10 h 18"/>
              <a:gd name="T4" fmla="*/ 2 w 26"/>
              <a:gd name="T5" fmla="*/ 13 h 18"/>
              <a:gd name="T6" fmla="*/ 0 w 26"/>
              <a:gd name="T7" fmla="*/ 4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" h="18">
                <a:moveTo>
                  <a:pt x="0" y="4"/>
                </a:moveTo>
                <a:cubicBezTo>
                  <a:pt x="10" y="0"/>
                  <a:pt x="17" y="4"/>
                  <a:pt x="26" y="10"/>
                </a:cubicBezTo>
                <a:cubicBezTo>
                  <a:pt x="17" y="17"/>
                  <a:pt x="10" y="18"/>
                  <a:pt x="2" y="13"/>
                </a:cubicBezTo>
                <a:cubicBezTo>
                  <a:pt x="1" y="10"/>
                  <a:pt x="1" y="7"/>
                  <a:pt x="0" y="4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Freeform 241">
            <a:extLst>
              <a:ext uri="{FF2B5EF4-FFF2-40B4-BE49-F238E27FC236}">
                <a16:creationId xmlns:a16="http://schemas.microsoft.com/office/drawing/2014/main" id="{463AE4C9-3099-406E-A3EE-FD0DF78B8F6F}"/>
              </a:ext>
            </a:extLst>
          </p:cNvPr>
          <p:cNvSpPr>
            <a:spLocks/>
          </p:cNvSpPr>
          <p:nvPr/>
        </p:nvSpPr>
        <p:spPr bwMode="auto">
          <a:xfrm>
            <a:off x="3517613" y="2588733"/>
            <a:ext cx="38100" cy="61913"/>
          </a:xfrm>
          <a:custGeom>
            <a:avLst/>
            <a:gdLst>
              <a:gd name="T0" fmla="*/ 23 w 23"/>
              <a:gd name="T1" fmla="*/ 0 h 38"/>
              <a:gd name="T2" fmla="*/ 0 w 23"/>
              <a:gd name="T3" fmla="*/ 38 h 38"/>
              <a:gd name="T4" fmla="*/ 23 w 23"/>
              <a:gd name="T5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" h="38">
                <a:moveTo>
                  <a:pt x="23" y="0"/>
                </a:moveTo>
                <a:cubicBezTo>
                  <a:pt x="18" y="14"/>
                  <a:pt x="10" y="27"/>
                  <a:pt x="0" y="38"/>
                </a:cubicBezTo>
                <a:cubicBezTo>
                  <a:pt x="1" y="22"/>
                  <a:pt x="9" y="9"/>
                  <a:pt x="2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" name="Freeform 242">
            <a:extLst>
              <a:ext uri="{FF2B5EF4-FFF2-40B4-BE49-F238E27FC236}">
                <a16:creationId xmlns:a16="http://schemas.microsoft.com/office/drawing/2014/main" id="{A4EE7FB1-F683-4142-B494-236BF1FE78F8}"/>
              </a:ext>
            </a:extLst>
          </p:cNvPr>
          <p:cNvSpPr>
            <a:spLocks/>
          </p:cNvSpPr>
          <p:nvPr/>
        </p:nvSpPr>
        <p:spPr bwMode="auto">
          <a:xfrm>
            <a:off x="4114513" y="3752370"/>
            <a:ext cx="68263" cy="28575"/>
          </a:xfrm>
          <a:custGeom>
            <a:avLst/>
            <a:gdLst>
              <a:gd name="T0" fmla="*/ 0 w 42"/>
              <a:gd name="T1" fmla="*/ 0 h 17"/>
              <a:gd name="T2" fmla="*/ 42 w 42"/>
              <a:gd name="T3" fmla="*/ 17 h 17"/>
              <a:gd name="T4" fmla="*/ 0 w 42"/>
              <a:gd name="T5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17">
                <a:moveTo>
                  <a:pt x="0" y="0"/>
                </a:moveTo>
                <a:cubicBezTo>
                  <a:pt x="15" y="3"/>
                  <a:pt x="29" y="8"/>
                  <a:pt x="42" y="17"/>
                </a:cubicBezTo>
                <a:cubicBezTo>
                  <a:pt x="26" y="15"/>
                  <a:pt x="12" y="10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" name="Freeform 243">
            <a:extLst>
              <a:ext uri="{FF2B5EF4-FFF2-40B4-BE49-F238E27FC236}">
                <a16:creationId xmlns:a16="http://schemas.microsoft.com/office/drawing/2014/main" id="{0C7DDE0D-55FB-4C3F-BE6C-C19473E2E386}"/>
              </a:ext>
            </a:extLst>
          </p:cNvPr>
          <p:cNvSpPr>
            <a:spLocks/>
          </p:cNvSpPr>
          <p:nvPr/>
        </p:nvSpPr>
        <p:spPr bwMode="auto">
          <a:xfrm>
            <a:off x="4374863" y="4625495"/>
            <a:ext cx="31750" cy="42863"/>
          </a:xfrm>
          <a:custGeom>
            <a:avLst/>
            <a:gdLst>
              <a:gd name="T0" fmla="*/ 20 w 20"/>
              <a:gd name="T1" fmla="*/ 15 h 27"/>
              <a:gd name="T2" fmla="*/ 9 w 20"/>
              <a:gd name="T3" fmla="*/ 27 h 27"/>
              <a:gd name="T4" fmla="*/ 4 w 20"/>
              <a:gd name="T5" fmla="*/ 19 h 27"/>
              <a:gd name="T6" fmla="*/ 8 w 20"/>
              <a:gd name="T7" fmla="*/ 2 h 27"/>
              <a:gd name="T8" fmla="*/ 20 w 20"/>
              <a:gd name="T9" fmla="*/ 15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7">
                <a:moveTo>
                  <a:pt x="20" y="15"/>
                </a:moveTo>
                <a:cubicBezTo>
                  <a:pt x="8" y="12"/>
                  <a:pt x="12" y="22"/>
                  <a:pt x="9" y="27"/>
                </a:cubicBezTo>
                <a:cubicBezTo>
                  <a:pt x="6" y="26"/>
                  <a:pt x="4" y="23"/>
                  <a:pt x="4" y="19"/>
                </a:cubicBezTo>
                <a:cubicBezTo>
                  <a:pt x="5" y="13"/>
                  <a:pt x="0" y="4"/>
                  <a:pt x="8" y="2"/>
                </a:cubicBezTo>
                <a:cubicBezTo>
                  <a:pt x="15" y="0"/>
                  <a:pt x="18" y="9"/>
                  <a:pt x="20" y="1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Freeform 244">
            <a:extLst>
              <a:ext uri="{FF2B5EF4-FFF2-40B4-BE49-F238E27FC236}">
                <a16:creationId xmlns:a16="http://schemas.microsoft.com/office/drawing/2014/main" id="{52EE2C86-3C5F-4E1E-849B-88DBADD1CFA3}"/>
              </a:ext>
            </a:extLst>
          </p:cNvPr>
          <p:cNvSpPr>
            <a:spLocks/>
          </p:cNvSpPr>
          <p:nvPr/>
        </p:nvSpPr>
        <p:spPr bwMode="auto">
          <a:xfrm>
            <a:off x="2988975" y="3279295"/>
            <a:ext cx="38100" cy="55563"/>
          </a:xfrm>
          <a:custGeom>
            <a:avLst/>
            <a:gdLst>
              <a:gd name="T0" fmla="*/ 23 w 23"/>
              <a:gd name="T1" fmla="*/ 34 h 34"/>
              <a:gd name="T2" fmla="*/ 0 w 23"/>
              <a:gd name="T3" fmla="*/ 0 h 34"/>
              <a:gd name="T4" fmla="*/ 23 w 23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" h="34">
                <a:moveTo>
                  <a:pt x="23" y="34"/>
                </a:moveTo>
                <a:cubicBezTo>
                  <a:pt x="12" y="25"/>
                  <a:pt x="6" y="13"/>
                  <a:pt x="0" y="0"/>
                </a:cubicBezTo>
                <a:cubicBezTo>
                  <a:pt x="15" y="6"/>
                  <a:pt x="21" y="19"/>
                  <a:pt x="23" y="3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" name="Freeform 245">
            <a:extLst>
              <a:ext uri="{FF2B5EF4-FFF2-40B4-BE49-F238E27FC236}">
                <a16:creationId xmlns:a16="http://schemas.microsoft.com/office/drawing/2014/main" id="{943AB97C-D04C-4E23-93BC-1E2E8E95601E}"/>
              </a:ext>
            </a:extLst>
          </p:cNvPr>
          <p:cNvSpPr>
            <a:spLocks/>
          </p:cNvSpPr>
          <p:nvPr/>
        </p:nvSpPr>
        <p:spPr bwMode="auto">
          <a:xfrm>
            <a:off x="5138450" y="2783995"/>
            <a:ext cx="20638" cy="65088"/>
          </a:xfrm>
          <a:custGeom>
            <a:avLst/>
            <a:gdLst>
              <a:gd name="T0" fmla="*/ 0 w 13"/>
              <a:gd name="T1" fmla="*/ 40 h 40"/>
              <a:gd name="T2" fmla="*/ 11 w 13"/>
              <a:gd name="T3" fmla="*/ 0 h 40"/>
              <a:gd name="T4" fmla="*/ 0 w 13"/>
              <a:gd name="T5" fmla="*/ 4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40">
                <a:moveTo>
                  <a:pt x="0" y="40"/>
                </a:moveTo>
                <a:cubicBezTo>
                  <a:pt x="0" y="26"/>
                  <a:pt x="4" y="13"/>
                  <a:pt x="11" y="0"/>
                </a:cubicBezTo>
                <a:cubicBezTo>
                  <a:pt x="13" y="15"/>
                  <a:pt x="8" y="28"/>
                  <a:pt x="0" y="4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Freeform 246">
            <a:extLst>
              <a:ext uri="{FF2B5EF4-FFF2-40B4-BE49-F238E27FC236}">
                <a16:creationId xmlns:a16="http://schemas.microsoft.com/office/drawing/2014/main" id="{9E726442-44C3-436B-A75E-5048AF799AE5}"/>
              </a:ext>
            </a:extLst>
          </p:cNvPr>
          <p:cNvSpPr>
            <a:spLocks/>
          </p:cNvSpPr>
          <p:nvPr/>
        </p:nvSpPr>
        <p:spPr bwMode="auto">
          <a:xfrm>
            <a:off x="4363750" y="4465158"/>
            <a:ext cx="23813" cy="49213"/>
          </a:xfrm>
          <a:custGeom>
            <a:avLst/>
            <a:gdLst>
              <a:gd name="T0" fmla="*/ 12 w 14"/>
              <a:gd name="T1" fmla="*/ 0 h 30"/>
              <a:gd name="T2" fmla="*/ 5 w 14"/>
              <a:gd name="T3" fmla="*/ 30 h 30"/>
              <a:gd name="T4" fmla="*/ 3 w 14"/>
              <a:gd name="T5" fmla="*/ 1 h 30"/>
              <a:gd name="T6" fmla="*/ 12 w 14"/>
              <a:gd name="T7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" h="30">
                <a:moveTo>
                  <a:pt x="12" y="0"/>
                </a:moveTo>
                <a:cubicBezTo>
                  <a:pt x="14" y="11"/>
                  <a:pt x="10" y="20"/>
                  <a:pt x="5" y="30"/>
                </a:cubicBezTo>
                <a:cubicBezTo>
                  <a:pt x="1" y="20"/>
                  <a:pt x="0" y="11"/>
                  <a:pt x="3" y="1"/>
                </a:cubicBezTo>
                <a:cubicBezTo>
                  <a:pt x="6" y="1"/>
                  <a:pt x="9" y="1"/>
                  <a:pt x="12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" name="Freeform 247">
            <a:extLst>
              <a:ext uri="{FF2B5EF4-FFF2-40B4-BE49-F238E27FC236}">
                <a16:creationId xmlns:a16="http://schemas.microsoft.com/office/drawing/2014/main" id="{C6DA029D-5B5A-426C-9E85-74EAE5CE7299}"/>
              </a:ext>
            </a:extLst>
          </p:cNvPr>
          <p:cNvSpPr>
            <a:spLocks/>
          </p:cNvSpPr>
          <p:nvPr/>
        </p:nvSpPr>
        <p:spPr bwMode="auto">
          <a:xfrm>
            <a:off x="5890925" y="3752370"/>
            <a:ext cx="46038" cy="41275"/>
          </a:xfrm>
          <a:custGeom>
            <a:avLst/>
            <a:gdLst>
              <a:gd name="T0" fmla="*/ 3 w 28"/>
              <a:gd name="T1" fmla="*/ 14 h 25"/>
              <a:gd name="T2" fmla="*/ 3 w 28"/>
              <a:gd name="T3" fmla="*/ 3 h 25"/>
              <a:gd name="T4" fmla="*/ 11 w 28"/>
              <a:gd name="T5" fmla="*/ 5 h 25"/>
              <a:gd name="T6" fmla="*/ 28 w 28"/>
              <a:gd name="T7" fmla="*/ 21 h 25"/>
              <a:gd name="T8" fmla="*/ 3 w 28"/>
              <a:gd name="T9" fmla="*/ 14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25">
                <a:moveTo>
                  <a:pt x="3" y="14"/>
                </a:moveTo>
                <a:cubicBezTo>
                  <a:pt x="0" y="11"/>
                  <a:pt x="0" y="7"/>
                  <a:pt x="3" y="3"/>
                </a:cubicBezTo>
                <a:cubicBezTo>
                  <a:pt x="6" y="0"/>
                  <a:pt x="9" y="3"/>
                  <a:pt x="11" y="5"/>
                </a:cubicBezTo>
                <a:cubicBezTo>
                  <a:pt x="18" y="10"/>
                  <a:pt x="25" y="14"/>
                  <a:pt x="28" y="21"/>
                </a:cubicBezTo>
                <a:cubicBezTo>
                  <a:pt x="18" y="25"/>
                  <a:pt x="15" y="6"/>
                  <a:pt x="3" y="1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8" name="Freeform 248">
            <a:extLst>
              <a:ext uri="{FF2B5EF4-FFF2-40B4-BE49-F238E27FC236}">
                <a16:creationId xmlns:a16="http://schemas.microsoft.com/office/drawing/2014/main" id="{AB92D529-34B6-4717-A837-1620D69B8E41}"/>
              </a:ext>
            </a:extLst>
          </p:cNvPr>
          <p:cNvSpPr>
            <a:spLocks/>
          </p:cNvSpPr>
          <p:nvPr/>
        </p:nvSpPr>
        <p:spPr bwMode="auto">
          <a:xfrm>
            <a:off x="4387563" y="5230333"/>
            <a:ext cx="58738" cy="22225"/>
          </a:xfrm>
          <a:custGeom>
            <a:avLst/>
            <a:gdLst>
              <a:gd name="T0" fmla="*/ 0 w 36"/>
              <a:gd name="T1" fmla="*/ 8 h 13"/>
              <a:gd name="T2" fmla="*/ 36 w 36"/>
              <a:gd name="T3" fmla="*/ 1 h 13"/>
              <a:gd name="T4" fmla="*/ 0 w 36"/>
              <a:gd name="T5" fmla="*/ 8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3">
                <a:moveTo>
                  <a:pt x="0" y="8"/>
                </a:moveTo>
                <a:cubicBezTo>
                  <a:pt x="12" y="2"/>
                  <a:pt x="24" y="0"/>
                  <a:pt x="36" y="1"/>
                </a:cubicBezTo>
                <a:cubicBezTo>
                  <a:pt x="25" y="8"/>
                  <a:pt x="14" y="13"/>
                  <a:pt x="0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" name="Freeform 249">
            <a:extLst>
              <a:ext uri="{FF2B5EF4-FFF2-40B4-BE49-F238E27FC236}">
                <a16:creationId xmlns:a16="http://schemas.microsoft.com/office/drawing/2014/main" id="{073E1490-383E-4739-A9E2-F6BF9FB43B6E}"/>
              </a:ext>
            </a:extLst>
          </p:cNvPr>
          <p:cNvSpPr>
            <a:spLocks/>
          </p:cNvSpPr>
          <p:nvPr/>
        </p:nvSpPr>
        <p:spPr bwMode="auto">
          <a:xfrm>
            <a:off x="6184613" y="1571145"/>
            <a:ext cx="49213" cy="38100"/>
          </a:xfrm>
          <a:custGeom>
            <a:avLst/>
            <a:gdLst>
              <a:gd name="T0" fmla="*/ 0 w 30"/>
              <a:gd name="T1" fmla="*/ 23 h 23"/>
              <a:gd name="T2" fmla="*/ 30 w 30"/>
              <a:gd name="T3" fmla="*/ 0 h 23"/>
              <a:gd name="T4" fmla="*/ 0 w 30"/>
              <a:gd name="T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" h="23">
                <a:moveTo>
                  <a:pt x="0" y="23"/>
                </a:moveTo>
                <a:cubicBezTo>
                  <a:pt x="9" y="13"/>
                  <a:pt x="18" y="5"/>
                  <a:pt x="30" y="0"/>
                </a:cubicBezTo>
                <a:cubicBezTo>
                  <a:pt x="25" y="14"/>
                  <a:pt x="14" y="21"/>
                  <a:pt x="0" y="2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0" name="Freeform 250">
            <a:extLst>
              <a:ext uri="{FF2B5EF4-FFF2-40B4-BE49-F238E27FC236}">
                <a16:creationId xmlns:a16="http://schemas.microsoft.com/office/drawing/2014/main" id="{2EDDEDC9-BD44-4705-8DF3-C0F60FEC3A8D}"/>
              </a:ext>
            </a:extLst>
          </p:cNvPr>
          <p:cNvSpPr>
            <a:spLocks/>
          </p:cNvSpPr>
          <p:nvPr/>
        </p:nvSpPr>
        <p:spPr bwMode="auto">
          <a:xfrm>
            <a:off x="5889338" y="1431445"/>
            <a:ext cx="63500" cy="25400"/>
          </a:xfrm>
          <a:custGeom>
            <a:avLst/>
            <a:gdLst>
              <a:gd name="T0" fmla="*/ 39 w 39"/>
              <a:gd name="T1" fmla="*/ 0 h 16"/>
              <a:gd name="T2" fmla="*/ 0 w 39"/>
              <a:gd name="T3" fmla="*/ 16 h 16"/>
              <a:gd name="T4" fmla="*/ 39 w 39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16">
                <a:moveTo>
                  <a:pt x="39" y="0"/>
                </a:moveTo>
                <a:cubicBezTo>
                  <a:pt x="27" y="8"/>
                  <a:pt x="14" y="14"/>
                  <a:pt x="0" y="16"/>
                </a:cubicBezTo>
                <a:cubicBezTo>
                  <a:pt x="10" y="5"/>
                  <a:pt x="23" y="0"/>
                  <a:pt x="3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" name="Freeform 251">
            <a:extLst>
              <a:ext uri="{FF2B5EF4-FFF2-40B4-BE49-F238E27FC236}">
                <a16:creationId xmlns:a16="http://schemas.microsoft.com/office/drawing/2014/main" id="{B85D9ADF-9714-4468-B720-5104638481C7}"/>
              </a:ext>
            </a:extLst>
          </p:cNvPr>
          <p:cNvSpPr>
            <a:spLocks/>
          </p:cNvSpPr>
          <p:nvPr/>
        </p:nvSpPr>
        <p:spPr bwMode="auto">
          <a:xfrm>
            <a:off x="2955638" y="3426933"/>
            <a:ext cx="34925" cy="46038"/>
          </a:xfrm>
          <a:custGeom>
            <a:avLst/>
            <a:gdLst>
              <a:gd name="T0" fmla="*/ 0 w 22"/>
              <a:gd name="T1" fmla="*/ 17 h 28"/>
              <a:gd name="T2" fmla="*/ 19 w 22"/>
              <a:gd name="T3" fmla="*/ 0 h 28"/>
              <a:gd name="T4" fmla="*/ 14 w 22"/>
              <a:gd name="T5" fmla="*/ 20 h 28"/>
              <a:gd name="T6" fmla="*/ 0 w 22"/>
              <a:gd name="T7" fmla="*/ 1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28">
                <a:moveTo>
                  <a:pt x="0" y="17"/>
                </a:moveTo>
                <a:cubicBezTo>
                  <a:pt x="11" y="16"/>
                  <a:pt x="11" y="3"/>
                  <a:pt x="19" y="0"/>
                </a:cubicBezTo>
                <a:cubicBezTo>
                  <a:pt x="22" y="7"/>
                  <a:pt x="18" y="15"/>
                  <a:pt x="14" y="20"/>
                </a:cubicBezTo>
                <a:cubicBezTo>
                  <a:pt x="9" y="28"/>
                  <a:pt x="2" y="28"/>
                  <a:pt x="0" y="1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2" name="Freeform 252">
            <a:extLst>
              <a:ext uri="{FF2B5EF4-FFF2-40B4-BE49-F238E27FC236}">
                <a16:creationId xmlns:a16="http://schemas.microsoft.com/office/drawing/2014/main" id="{C2C6DD18-6A76-4019-B022-89E919BFF1CD}"/>
              </a:ext>
            </a:extLst>
          </p:cNvPr>
          <p:cNvSpPr>
            <a:spLocks/>
          </p:cNvSpPr>
          <p:nvPr/>
        </p:nvSpPr>
        <p:spPr bwMode="auto">
          <a:xfrm>
            <a:off x="3249325" y="4214333"/>
            <a:ext cx="58738" cy="26988"/>
          </a:xfrm>
          <a:custGeom>
            <a:avLst/>
            <a:gdLst>
              <a:gd name="T0" fmla="*/ 0 w 36"/>
              <a:gd name="T1" fmla="*/ 0 h 17"/>
              <a:gd name="T2" fmla="*/ 36 w 36"/>
              <a:gd name="T3" fmla="*/ 12 h 17"/>
              <a:gd name="T4" fmla="*/ 0 w 36"/>
              <a:gd name="T5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7">
                <a:moveTo>
                  <a:pt x="0" y="0"/>
                </a:moveTo>
                <a:cubicBezTo>
                  <a:pt x="12" y="4"/>
                  <a:pt x="24" y="8"/>
                  <a:pt x="36" y="12"/>
                </a:cubicBezTo>
                <a:cubicBezTo>
                  <a:pt x="21" y="17"/>
                  <a:pt x="9" y="13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" name="Freeform 253">
            <a:extLst>
              <a:ext uri="{FF2B5EF4-FFF2-40B4-BE49-F238E27FC236}">
                <a16:creationId xmlns:a16="http://schemas.microsoft.com/office/drawing/2014/main" id="{3FD5E8B5-D81B-4A94-A48D-2CA520480F79}"/>
              </a:ext>
            </a:extLst>
          </p:cNvPr>
          <p:cNvSpPr>
            <a:spLocks/>
          </p:cNvSpPr>
          <p:nvPr/>
        </p:nvSpPr>
        <p:spPr bwMode="auto">
          <a:xfrm>
            <a:off x="3196938" y="2490308"/>
            <a:ext cx="41275" cy="46038"/>
          </a:xfrm>
          <a:custGeom>
            <a:avLst/>
            <a:gdLst>
              <a:gd name="T0" fmla="*/ 25 w 25"/>
              <a:gd name="T1" fmla="*/ 0 h 28"/>
              <a:gd name="T2" fmla="*/ 0 w 25"/>
              <a:gd name="T3" fmla="*/ 28 h 28"/>
              <a:gd name="T4" fmla="*/ 25 w 25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" h="28">
                <a:moveTo>
                  <a:pt x="25" y="0"/>
                </a:moveTo>
                <a:cubicBezTo>
                  <a:pt x="19" y="12"/>
                  <a:pt x="10" y="21"/>
                  <a:pt x="0" y="28"/>
                </a:cubicBezTo>
                <a:cubicBezTo>
                  <a:pt x="1" y="13"/>
                  <a:pt x="11" y="4"/>
                  <a:pt x="25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4" name="Freeform 254">
            <a:extLst>
              <a:ext uri="{FF2B5EF4-FFF2-40B4-BE49-F238E27FC236}">
                <a16:creationId xmlns:a16="http://schemas.microsoft.com/office/drawing/2014/main" id="{9032D573-6D80-4E01-AF81-C29FEDD78E55}"/>
              </a:ext>
            </a:extLst>
          </p:cNvPr>
          <p:cNvSpPr>
            <a:spLocks/>
          </p:cNvSpPr>
          <p:nvPr/>
        </p:nvSpPr>
        <p:spPr bwMode="auto">
          <a:xfrm>
            <a:off x="3123913" y="3766658"/>
            <a:ext cx="41275" cy="39688"/>
          </a:xfrm>
          <a:custGeom>
            <a:avLst/>
            <a:gdLst>
              <a:gd name="T0" fmla="*/ 0 w 25"/>
              <a:gd name="T1" fmla="*/ 24 h 24"/>
              <a:gd name="T2" fmla="*/ 25 w 25"/>
              <a:gd name="T3" fmla="*/ 0 h 24"/>
              <a:gd name="T4" fmla="*/ 0 w 25"/>
              <a:gd name="T5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" h="24">
                <a:moveTo>
                  <a:pt x="0" y="24"/>
                </a:moveTo>
                <a:cubicBezTo>
                  <a:pt x="6" y="14"/>
                  <a:pt x="14" y="6"/>
                  <a:pt x="25" y="0"/>
                </a:cubicBezTo>
                <a:cubicBezTo>
                  <a:pt x="22" y="14"/>
                  <a:pt x="14" y="22"/>
                  <a:pt x="0" y="2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" name="Freeform 255">
            <a:extLst>
              <a:ext uri="{FF2B5EF4-FFF2-40B4-BE49-F238E27FC236}">
                <a16:creationId xmlns:a16="http://schemas.microsoft.com/office/drawing/2014/main" id="{90F2CBE4-469F-48CC-946B-5298B18B370E}"/>
              </a:ext>
            </a:extLst>
          </p:cNvPr>
          <p:cNvSpPr>
            <a:spLocks/>
          </p:cNvSpPr>
          <p:nvPr/>
        </p:nvSpPr>
        <p:spPr bwMode="auto">
          <a:xfrm>
            <a:off x="6957725" y="2220433"/>
            <a:ext cx="26988" cy="55563"/>
          </a:xfrm>
          <a:custGeom>
            <a:avLst/>
            <a:gdLst>
              <a:gd name="T0" fmla="*/ 0 w 17"/>
              <a:gd name="T1" fmla="*/ 34 h 34"/>
              <a:gd name="T2" fmla="*/ 17 w 17"/>
              <a:gd name="T3" fmla="*/ 0 h 34"/>
              <a:gd name="T4" fmla="*/ 0 w 17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4">
                <a:moveTo>
                  <a:pt x="0" y="34"/>
                </a:moveTo>
                <a:cubicBezTo>
                  <a:pt x="3" y="21"/>
                  <a:pt x="9" y="10"/>
                  <a:pt x="17" y="0"/>
                </a:cubicBezTo>
                <a:cubicBezTo>
                  <a:pt x="17" y="14"/>
                  <a:pt x="12" y="26"/>
                  <a:pt x="0" y="3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6" name="Freeform 256">
            <a:extLst>
              <a:ext uri="{FF2B5EF4-FFF2-40B4-BE49-F238E27FC236}">
                <a16:creationId xmlns:a16="http://schemas.microsoft.com/office/drawing/2014/main" id="{F1C7C1EE-C54E-4D53-86E5-F21F0126E84D}"/>
              </a:ext>
            </a:extLst>
          </p:cNvPr>
          <p:cNvSpPr>
            <a:spLocks/>
          </p:cNvSpPr>
          <p:nvPr/>
        </p:nvSpPr>
        <p:spPr bwMode="auto">
          <a:xfrm>
            <a:off x="6227475" y="5187470"/>
            <a:ext cx="58738" cy="19050"/>
          </a:xfrm>
          <a:custGeom>
            <a:avLst/>
            <a:gdLst>
              <a:gd name="T0" fmla="*/ 0 w 36"/>
              <a:gd name="T1" fmla="*/ 10 h 12"/>
              <a:gd name="T2" fmla="*/ 36 w 36"/>
              <a:gd name="T3" fmla="*/ 0 h 12"/>
              <a:gd name="T4" fmla="*/ 0 w 36"/>
              <a:gd name="T5" fmla="*/ 1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2">
                <a:moveTo>
                  <a:pt x="0" y="10"/>
                </a:moveTo>
                <a:cubicBezTo>
                  <a:pt x="11" y="3"/>
                  <a:pt x="24" y="0"/>
                  <a:pt x="36" y="0"/>
                </a:cubicBezTo>
                <a:cubicBezTo>
                  <a:pt x="26" y="10"/>
                  <a:pt x="14" y="12"/>
                  <a:pt x="0" y="1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" name="Freeform 257">
            <a:extLst>
              <a:ext uri="{FF2B5EF4-FFF2-40B4-BE49-F238E27FC236}">
                <a16:creationId xmlns:a16="http://schemas.microsoft.com/office/drawing/2014/main" id="{6EBC9D15-4F53-4298-B94A-BB602870678C}"/>
              </a:ext>
            </a:extLst>
          </p:cNvPr>
          <p:cNvSpPr>
            <a:spLocks/>
          </p:cNvSpPr>
          <p:nvPr/>
        </p:nvSpPr>
        <p:spPr bwMode="auto">
          <a:xfrm>
            <a:off x="3484275" y="2653820"/>
            <a:ext cx="31750" cy="55563"/>
          </a:xfrm>
          <a:custGeom>
            <a:avLst/>
            <a:gdLst>
              <a:gd name="T0" fmla="*/ 19 w 19"/>
              <a:gd name="T1" fmla="*/ 0 h 34"/>
              <a:gd name="T2" fmla="*/ 0 w 19"/>
              <a:gd name="T3" fmla="*/ 34 h 34"/>
              <a:gd name="T4" fmla="*/ 19 w 19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" h="34">
                <a:moveTo>
                  <a:pt x="19" y="0"/>
                </a:moveTo>
                <a:cubicBezTo>
                  <a:pt x="15" y="13"/>
                  <a:pt x="9" y="24"/>
                  <a:pt x="0" y="34"/>
                </a:cubicBezTo>
                <a:cubicBezTo>
                  <a:pt x="2" y="20"/>
                  <a:pt x="5" y="7"/>
                  <a:pt x="1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" name="Freeform 258">
            <a:extLst>
              <a:ext uri="{FF2B5EF4-FFF2-40B4-BE49-F238E27FC236}">
                <a16:creationId xmlns:a16="http://schemas.microsoft.com/office/drawing/2014/main" id="{898692EE-65AF-4635-9FE1-C0780E3602DB}"/>
              </a:ext>
            </a:extLst>
          </p:cNvPr>
          <p:cNvSpPr>
            <a:spLocks/>
          </p:cNvSpPr>
          <p:nvPr/>
        </p:nvSpPr>
        <p:spPr bwMode="auto">
          <a:xfrm>
            <a:off x="4203413" y="5282720"/>
            <a:ext cx="53975" cy="30163"/>
          </a:xfrm>
          <a:custGeom>
            <a:avLst/>
            <a:gdLst>
              <a:gd name="T0" fmla="*/ 0 w 33"/>
              <a:gd name="T1" fmla="*/ 18 h 18"/>
              <a:gd name="T2" fmla="*/ 33 w 33"/>
              <a:gd name="T3" fmla="*/ 0 h 18"/>
              <a:gd name="T4" fmla="*/ 0 w 33"/>
              <a:gd name="T5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" h="18">
                <a:moveTo>
                  <a:pt x="0" y="18"/>
                </a:moveTo>
                <a:cubicBezTo>
                  <a:pt x="8" y="7"/>
                  <a:pt x="21" y="4"/>
                  <a:pt x="33" y="0"/>
                </a:cubicBezTo>
                <a:cubicBezTo>
                  <a:pt x="25" y="12"/>
                  <a:pt x="13" y="16"/>
                  <a:pt x="0" y="1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" name="Freeform 259">
            <a:extLst>
              <a:ext uri="{FF2B5EF4-FFF2-40B4-BE49-F238E27FC236}">
                <a16:creationId xmlns:a16="http://schemas.microsoft.com/office/drawing/2014/main" id="{FE3291F9-D1BC-4C6F-BC13-08639D90B21C}"/>
              </a:ext>
            </a:extLst>
          </p:cNvPr>
          <p:cNvSpPr>
            <a:spLocks/>
          </p:cNvSpPr>
          <p:nvPr/>
        </p:nvSpPr>
        <p:spPr bwMode="auto">
          <a:xfrm>
            <a:off x="4387563" y="5009670"/>
            <a:ext cx="52388" cy="17463"/>
          </a:xfrm>
          <a:custGeom>
            <a:avLst/>
            <a:gdLst>
              <a:gd name="T0" fmla="*/ 32 w 32"/>
              <a:gd name="T1" fmla="*/ 8 h 11"/>
              <a:gd name="T2" fmla="*/ 0 w 32"/>
              <a:gd name="T3" fmla="*/ 8 h 11"/>
              <a:gd name="T4" fmla="*/ 32 w 32"/>
              <a:gd name="T5" fmla="*/ 8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" h="11">
                <a:moveTo>
                  <a:pt x="32" y="8"/>
                </a:moveTo>
                <a:cubicBezTo>
                  <a:pt x="21" y="11"/>
                  <a:pt x="10" y="11"/>
                  <a:pt x="0" y="8"/>
                </a:cubicBezTo>
                <a:cubicBezTo>
                  <a:pt x="10" y="0"/>
                  <a:pt x="21" y="1"/>
                  <a:pt x="32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" name="Freeform 260">
            <a:extLst>
              <a:ext uri="{FF2B5EF4-FFF2-40B4-BE49-F238E27FC236}">
                <a16:creationId xmlns:a16="http://schemas.microsoft.com/office/drawing/2014/main" id="{923F991B-90FB-4F5D-9E24-D1AFA4901E94}"/>
              </a:ext>
            </a:extLst>
          </p:cNvPr>
          <p:cNvSpPr>
            <a:spLocks/>
          </p:cNvSpPr>
          <p:nvPr/>
        </p:nvSpPr>
        <p:spPr bwMode="auto">
          <a:xfrm>
            <a:off x="6541800" y="1279045"/>
            <a:ext cx="17463" cy="50800"/>
          </a:xfrm>
          <a:custGeom>
            <a:avLst/>
            <a:gdLst>
              <a:gd name="T0" fmla="*/ 4 w 11"/>
              <a:gd name="T1" fmla="*/ 32 h 32"/>
              <a:gd name="T2" fmla="*/ 1 w 11"/>
              <a:gd name="T3" fmla="*/ 0 h 32"/>
              <a:gd name="T4" fmla="*/ 4 w 11"/>
              <a:gd name="T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32">
                <a:moveTo>
                  <a:pt x="4" y="32"/>
                </a:moveTo>
                <a:cubicBezTo>
                  <a:pt x="0" y="21"/>
                  <a:pt x="0" y="11"/>
                  <a:pt x="1" y="0"/>
                </a:cubicBezTo>
                <a:cubicBezTo>
                  <a:pt x="11" y="10"/>
                  <a:pt x="8" y="21"/>
                  <a:pt x="4" y="3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" name="Freeform 261">
            <a:extLst>
              <a:ext uri="{FF2B5EF4-FFF2-40B4-BE49-F238E27FC236}">
                <a16:creationId xmlns:a16="http://schemas.microsoft.com/office/drawing/2014/main" id="{A56A902E-1FAB-4123-B1B7-F9283C062F02}"/>
              </a:ext>
            </a:extLst>
          </p:cNvPr>
          <p:cNvSpPr>
            <a:spLocks/>
          </p:cNvSpPr>
          <p:nvPr/>
        </p:nvSpPr>
        <p:spPr bwMode="auto">
          <a:xfrm>
            <a:off x="4216113" y="4695345"/>
            <a:ext cx="26988" cy="58738"/>
          </a:xfrm>
          <a:custGeom>
            <a:avLst/>
            <a:gdLst>
              <a:gd name="T0" fmla="*/ 5 w 16"/>
              <a:gd name="T1" fmla="*/ 0 h 36"/>
              <a:gd name="T2" fmla="*/ 16 w 16"/>
              <a:gd name="T3" fmla="*/ 36 h 36"/>
              <a:gd name="T4" fmla="*/ 5 w 16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36">
                <a:moveTo>
                  <a:pt x="5" y="0"/>
                </a:moveTo>
                <a:cubicBezTo>
                  <a:pt x="8" y="12"/>
                  <a:pt x="12" y="24"/>
                  <a:pt x="16" y="36"/>
                </a:cubicBezTo>
                <a:cubicBezTo>
                  <a:pt x="6" y="26"/>
                  <a:pt x="0" y="15"/>
                  <a:pt x="5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" name="Freeform 262">
            <a:extLst>
              <a:ext uri="{FF2B5EF4-FFF2-40B4-BE49-F238E27FC236}">
                <a16:creationId xmlns:a16="http://schemas.microsoft.com/office/drawing/2014/main" id="{A53F3337-E82C-4A34-AC6D-5455A8D3D0A7}"/>
              </a:ext>
            </a:extLst>
          </p:cNvPr>
          <p:cNvSpPr>
            <a:spLocks/>
          </p:cNvSpPr>
          <p:nvPr/>
        </p:nvSpPr>
        <p:spPr bwMode="auto">
          <a:xfrm>
            <a:off x="6457663" y="4674708"/>
            <a:ext cx="25400" cy="52388"/>
          </a:xfrm>
          <a:custGeom>
            <a:avLst/>
            <a:gdLst>
              <a:gd name="T0" fmla="*/ 7 w 15"/>
              <a:gd name="T1" fmla="*/ 32 h 32"/>
              <a:gd name="T2" fmla="*/ 3 w 15"/>
              <a:gd name="T3" fmla="*/ 0 h 32"/>
              <a:gd name="T4" fmla="*/ 7 w 15"/>
              <a:gd name="T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" h="32">
                <a:moveTo>
                  <a:pt x="7" y="32"/>
                </a:moveTo>
                <a:cubicBezTo>
                  <a:pt x="0" y="22"/>
                  <a:pt x="2" y="11"/>
                  <a:pt x="3" y="0"/>
                </a:cubicBezTo>
                <a:cubicBezTo>
                  <a:pt x="15" y="9"/>
                  <a:pt x="10" y="21"/>
                  <a:pt x="7" y="3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3" name="Freeform 263">
            <a:extLst>
              <a:ext uri="{FF2B5EF4-FFF2-40B4-BE49-F238E27FC236}">
                <a16:creationId xmlns:a16="http://schemas.microsoft.com/office/drawing/2014/main" id="{CDA1C464-9AA9-4BC0-903E-45F83E831CE9}"/>
              </a:ext>
            </a:extLst>
          </p:cNvPr>
          <p:cNvSpPr>
            <a:spLocks/>
          </p:cNvSpPr>
          <p:nvPr/>
        </p:nvSpPr>
        <p:spPr bwMode="auto">
          <a:xfrm>
            <a:off x="4158963" y="5287483"/>
            <a:ext cx="39688" cy="42863"/>
          </a:xfrm>
          <a:custGeom>
            <a:avLst/>
            <a:gdLst>
              <a:gd name="T0" fmla="*/ 7 w 24"/>
              <a:gd name="T1" fmla="*/ 0 h 26"/>
              <a:gd name="T2" fmla="*/ 24 w 24"/>
              <a:gd name="T3" fmla="*/ 17 h 26"/>
              <a:gd name="T4" fmla="*/ 11 w 24"/>
              <a:gd name="T5" fmla="*/ 22 h 26"/>
              <a:gd name="T6" fmla="*/ 7 w 24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" h="26">
                <a:moveTo>
                  <a:pt x="7" y="0"/>
                </a:moveTo>
                <a:cubicBezTo>
                  <a:pt x="13" y="5"/>
                  <a:pt x="9" y="21"/>
                  <a:pt x="24" y="17"/>
                </a:cubicBezTo>
                <a:cubicBezTo>
                  <a:pt x="22" y="25"/>
                  <a:pt x="15" y="26"/>
                  <a:pt x="11" y="22"/>
                </a:cubicBezTo>
                <a:cubicBezTo>
                  <a:pt x="6" y="17"/>
                  <a:pt x="0" y="9"/>
                  <a:pt x="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" name="Freeform 264">
            <a:extLst>
              <a:ext uri="{FF2B5EF4-FFF2-40B4-BE49-F238E27FC236}">
                <a16:creationId xmlns:a16="http://schemas.microsoft.com/office/drawing/2014/main" id="{655CFE91-B131-419C-8825-EF3E5C787CF8}"/>
              </a:ext>
            </a:extLst>
          </p:cNvPr>
          <p:cNvSpPr>
            <a:spLocks/>
          </p:cNvSpPr>
          <p:nvPr/>
        </p:nvSpPr>
        <p:spPr bwMode="auto">
          <a:xfrm>
            <a:off x="5943313" y="4871558"/>
            <a:ext cx="19050" cy="50800"/>
          </a:xfrm>
          <a:custGeom>
            <a:avLst/>
            <a:gdLst>
              <a:gd name="T0" fmla="*/ 6 w 12"/>
              <a:gd name="T1" fmla="*/ 0 h 32"/>
              <a:gd name="T2" fmla="*/ 10 w 12"/>
              <a:gd name="T3" fmla="*/ 32 h 32"/>
              <a:gd name="T4" fmla="*/ 6 w 1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32">
                <a:moveTo>
                  <a:pt x="6" y="0"/>
                </a:moveTo>
                <a:cubicBezTo>
                  <a:pt x="10" y="10"/>
                  <a:pt x="12" y="21"/>
                  <a:pt x="10" y="32"/>
                </a:cubicBezTo>
                <a:cubicBezTo>
                  <a:pt x="0" y="22"/>
                  <a:pt x="0" y="11"/>
                  <a:pt x="6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5" name="Freeform 265">
            <a:extLst>
              <a:ext uri="{FF2B5EF4-FFF2-40B4-BE49-F238E27FC236}">
                <a16:creationId xmlns:a16="http://schemas.microsoft.com/office/drawing/2014/main" id="{3C1266CB-0C37-4222-A4D3-D25B0AAD7586}"/>
              </a:ext>
            </a:extLst>
          </p:cNvPr>
          <p:cNvSpPr>
            <a:spLocks/>
          </p:cNvSpPr>
          <p:nvPr/>
        </p:nvSpPr>
        <p:spPr bwMode="auto">
          <a:xfrm>
            <a:off x="3900200" y="3692045"/>
            <a:ext cx="50800" cy="17463"/>
          </a:xfrm>
          <a:custGeom>
            <a:avLst/>
            <a:gdLst>
              <a:gd name="T0" fmla="*/ 0 w 32"/>
              <a:gd name="T1" fmla="*/ 2 h 11"/>
              <a:gd name="T2" fmla="*/ 32 w 32"/>
              <a:gd name="T3" fmla="*/ 9 h 11"/>
              <a:gd name="T4" fmla="*/ 0 w 32"/>
              <a:gd name="T5" fmla="*/ 2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" h="11">
                <a:moveTo>
                  <a:pt x="0" y="2"/>
                </a:moveTo>
                <a:cubicBezTo>
                  <a:pt x="11" y="0"/>
                  <a:pt x="22" y="3"/>
                  <a:pt x="32" y="9"/>
                </a:cubicBezTo>
                <a:cubicBezTo>
                  <a:pt x="20" y="11"/>
                  <a:pt x="9" y="9"/>
                  <a:pt x="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" name="Freeform 266">
            <a:extLst>
              <a:ext uri="{FF2B5EF4-FFF2-40B4-BE49-F238E27FC236}">
                <a16:creationId xmlns:a16="http://schemas.microsoft.com/office/drawing/2014/main" id="{604780D2-F19F-48E8-B032-35B1F2032E76}"/>
              </a:ext>
            </a:extLst>
          </p:cNvPr>
          <p:cNvSpPr>
            <a:spLocks/>
          </p:cNvSpPr>
          <p:nvPr/>
        </p:nvSpPr>
        <p:spPr bwMode="auto">
          <a:xfrm>
            <a:off x="6473538" y="4798533"/>
            <a:ext cx="19050" cy="46038"/>
          </a:xfrm>
          <a:custGeom>
            <a:avLst/>
            <a:gdLst>
              <a:gd name="T0" fmla="*/ 5 w 12"/>
              <a:gd name="T1" fmla="*/ 28 h 28"/>
              <a:gd name="T2" fmla="*/ 3 w 12"/>
              <a:gd name="T3" fmla="*/ 0 h 28"/>
              <a:gd name="T4" fmla="*/ 5 w 12"/>
              <a:gd name="T5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8">
                <a:moveTo>
                  <a:pt x="5" y="28"/>
                </a:moveTo>
                <a:cubicBezTo>
                  <a:pt x="0" y="19"/>
                  <a:pt x="1" y="9"/>
                  <a:pt x="3" y="0"/>
                </a:cubicBezTo>
                <a:cubicBezTo>
                  <a:pt x="12" y="8"/>
                  <a:pt x="10" y="18"/>
                  <a:pt x="5" y="2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" name="Freeform 267">
            <a:extLst>
              <a:ext uri="{FF2B5EF4-FFF2-40B4-BE49-F238E27FC236}">
                <a16:creationId xmlns:a16="http://schemas.microsoft.com/office/drawing/2014/main" id="{AF84D0E2-4A6C-479C-93F6-1583026831D6}"/>
              </a:ext>
            </a:extLst>
          </p:cNvPr>
          <p:cNvSpPr>
            <a:spLocks/>
          </p:cNvSpPr>
          <p:nvPr/>
        </p:nvSpPr>
        <p:spPr bwMode="auto">
          <a:xfrm>
            <a:off x="2873088" y="2907820"/>
            <a:ext cx="31750" cy="44450"/>
          </a:xfrm>
          <a:custGeom>
            <a:avLst/>
            <a:gdLst>
              <a:gd name="T0" fmla="*/ 19 w 19"/>
              <a:gd name="T1" fmla="*/ 0 h 27"/>
              <a:gd name="T2" fmla="*/ 1 w 19"/>
              <a:gd name="T3" fmla="*/ 27 h 27"/>
              <a:gd name="T4" fmla="*/ 19 w 1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" h="27">
                <a:moveTo>
                  <a:pt x="19" y="0"/>
                </a:moveTo>
                <a:cubicBezTo>
                  <a:pt x="16" y="11"/>
                  <a:pt x="9" y="19"/>
                  <a:pt x="1" y="27"/>
                </a:cubicBezTo>
                <a:cubicBezTo>
                  <a:pt x="0" y="13"/>
                  <a:pt x="6" y="4"/>
                  <a:pt x="1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" name="Freeform 268">
            <a:extLst>
              <a:ext uri="{FF2B5EF4-FFF2-40B4-BE49-F238E27FC236}">
                <a16:creationId xmlns:a16="http://schemas.microsoft.com/office/drawing/2014/main" id="{ACF289F4-153D-489B-8EB7-2C150ABB5F06}"/>
              </a:ext>
            </a:extLst>
          </p:cNvPr>
          <p:cNvSpPr>
            <a:spLocks/>
          </p:cNvSpPr>
          <p:nvPr/>
        </p:nvSpPr>
        <p:spPr bwMode="auto">
          <a:xfrm>
            <a:off x="6446550" y="4571520"/>
            <a:ext cx="20638" cy="44450"/>
          </a:xfrm>
          <a:custGeom>
            <a:avLst/>
            <a:gdLst>
              <a:gd name="T0" fmla="*/ 6 w 12"/>
              <a:gd name="T1" fmla="*/ 28 h 28"/>
              <a:gd name="T2" fmla="*/ 2 w 12"/>
              <a:gd name="T3" fmla="*/ 0 h 28"/>
              <a:gd name="T4" fmla="*/ 6 w 12"/>
              <a:gd name="T5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8">
                <a:moveTo>
                  <a:pt x="6" y="28"/>
                </a:moveTo>
                <a:cubicBezTo>
                  <a:pt x="0" y="19"/>
                  <a:pt x="1" y="9"/>
                  <a:pt x="2" y="0"/>
                </a:cubicBezTo>
                <a:cubicBezTo>
                  <a:pt x="12" y="8"/>
                  <a:pt x="10" y="18"/>
                  <a:pt x="6" y="2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" name="Freeform 269">
            <a:extLst>
              <a:ext uri="{FF2B5EF4-FFF2-40B4-BE49-F238E27FC236}">
                <a16:creationId xmlns:a16="http://schemas.microsoft.com/office/drawing/2014/main" id="{AE7FB5C4-5622-4591-9FC3-810001BA5A8E}"/>
              </a:ext>
            </a:extLst>
          </p:cNvPr>
          <p:cNvSpPr>
            <a:spLocks/>
          </p:cNvSpPr>
          <p:nvPr/>
        </p:nvSpPr>
        <p:spPr bwMode="auto">
          <a:xfrm>
            <a:off x="5576600" y="4042883"/>
            <a:ext cx="19050" cy="46038"/>
          </a:xfrm>
          <a:custGeom>
            <a:avLst/>
            <a:gdLst>
              <a:gd name="T0" fmla="*/ 2 w 11"/>
              <a:gd name="T1" fmla="*/ 28 h 28"/>
              <a:gd name="T2" fmla="*/ 5 w 11"/>
              <a:gd name="T3" fmla="*/ 0 h 28"/>
              <a:gd name="T4" fmla="*/ 2 w 11"/>
              <a:gd name="T5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28">
                <a:moveTo>
                  <a:pt x="2" y="28"/>
                </a:moveTo>
                <a:cubicBezTo>
                  <a:pt x="0" y="19"/>
                  <a:pt x="1" y="9"/>
                  <a:pt x="5" y="0"/>
                </a:cubicBezTo>
                <a:cubicBezTo>
                  <a:pt x="9" y="10"/>
                  <a:pt x="11" y="20"/>
                  <a:pt x="2" y="2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" name="Freeform 270">
            <a:extLst>
              <a:ext uri="{FF2B5EF4-FFF2-40B4-BE49-F238E27FC236}">
                <a16:creationId xmlns:a16="http://schemas.microsoft.com/office/drawing/2014/main" id="{A3082726-3B52-4B62-9B34-48EC90D5EE4B}"/>
              </a:ext>
            </a:extLst>
          </p:cNvPr>
          <p:cNvSpPr>
            <a:spLocks/>
          </p:cNvSpPr>
          <p:nvPr/>
        </p:nvSpPr>
        <p:spPr bwMode="auto">
          <a:xfrm>
            <a:off x="4212938" y="4492145"/>
            <a:ext cx="20638" cy="46038"/>
          </a:xfrm>
          <a:custGeom>
            <a:avLst/>
            <a:gdLst>
              <a:gd name="T0" fmla="*/ 10 w 12"/>
              <a:gd name="T1" fmla="*/ 0 h 28"/>
              <a:gd name="T2" fmla="*/ 7 w 12"/>
              <a:gd name="T3" fmla="*/ 28 h 28"/>
              <a:gd name="T4" fmla="*/ 10 w 12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8">
                <a:moveTo>
                  <a:pt x="10" y="0"/>
                </a:moveTo>
                <a:cubicBezTo>
                  <a:pt x="11" y="9"/>
                  <a:pt x="12" y="19"/>
                  <a:pt x="7" y="28"/>
                </a:cubicBezTo>
                <a:cubicBezTo>
                  <a:pt x="2" y="18"/>
                  <a:pt x="0" y="8"/>
                  <a:pt x="1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" name="Freeform 271">
            <a:extLst>
              <a:ext uri="{FF2B5EF4-FFF2-40B4-BE49-F238E27FC236}">
                <a16:creationId xmlns:a16="http://schemas.microsoft.com/office/drawing/2014/main" id="{ABF8B8AE-AB7B-4E54-920A-40F50E35FFA0}"/>
              </a:ext>
            </a:extLst>
          </p:cNvPr>
          <p:cNvSpPr>
            <a:spLocks/>
          </p:cNvSpPr>
          <p:nvPr/>
        </p:nvSpPr>
        <p:spPr bwMode="auto">
          <a:xfrm>
            <a:off x="4408200" y="4812820"/>
            <a:ext cx="22225" cy="50800"/>
          </a:xfrm>
          <a:custGeom>
            <a:avLst/>
            <a:gdLst>
              <a:gd name="T0" fmla="*/ 3 w 14"/>
              <a:gd name="T1" fmla="*/ 0 h 32"/>
              <a:gd name="T2" fmla="*/ 14 w 14"/>
              <a:gd name="T3" fmla="*/ 32 h 32"/>
              <a:gd name="T4" fmla="*/ 3 w 14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32">
                <a:moveTo>
                  <a:pt x="3" y="0"/>
                </a:moveTo>
                <a:cubicBezTo>
                  <a:pt x="9" y="10"/>
                  <a:pt x="12" y="21"/>
                  <a:pt x="14" y="32"/>
                </a:cubicBezTo>
                <a:cubicBezTo>
                  <a:pt x="3" y="24"/>
                  <a:pt x="0" y="13"/>
                  <a:pt x="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" name="Freeform 272">
            <a:extLst>
              <a:ext uri="{FF2B5EF4-FFF2-40B4-BE49-F238E27FC236}">
                <a16:creationId xmlns:a16="http://schemas.microsoft.com/office/drawing/2014/main" id="{6100C35B-2F03-4CCF-9A5B-724E6A39732B}"/>
              </a:ext>
            </a:extLst>
          </p:cNvPr>
          <p:cNvSpPr>
            <a:spLocks/>
          </p:cNvSpPr>
          <p:nvPr/>
        </p:nvSpPr>
        <p:spPr bwMode="auto">
          <a:xfrm>
            <a:off x="4271675" y="5258908"/>
            <a:ext cx="50800" cy="20638"/>
          </a:xfrm>
          <a:custGeom>
            <a:avLst/>
            <a:gdLst>
              <a:gd name="T0" fmla="*/ 0 w 31"/>
              <a:gd name="T1" fmla="*/ 12 h 13"/>
              <a:gd name="T2" fmla="*/ 31 w 31"/>
              <a:gd name="T3" fmla="*/ 1 h 13"/>
              <a:gd name="T4" fmla="*/ 0 w 31"/>
              <a:gd name="T5" fmla="*/ 12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" h="13">
                <a:moveTo>
                  <a:pt x="0" y="12"/>
                </a:moveTo>
                <a:cubicBezTo>
                  <a:pt x="10" y="5"/>
                  <a:pt x="20" y="0"/>
                  <a:pt x="31" y="1"/>
                </a:cubicBezTo>
                <a:cubicBezTo>
                  <a:pt x="23" y="10"/>
                  <a:pt x="13" y="13"/>
                  <a:pt x="0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3" name="Freeform 273">
            <a:extLst>
              <a:ext uri="{FF2B5EF4-FFF2-40B4-BE49-F238E27FC236}">
                <a16:creationId xmlns:a16="http://schemas.microsoft.com/office/drawing/2014/main" id="{7BE2F7F2-C671-475C-9A9A-F24C3DCC9C09}"/>
              </a:ext>
            </a:extLst>
          </p:cNvPr>
          <p:cNvSpPr>
            <a:spLocks/>
          </p:cNvSpPr>
          <p:nvPr/>
        </p:nvSpPr>
        <p:spPr bwMode="auto">
          <a:xfrm>
            <a:off x="6540213" y="1461608"/>
            <a:ext cx="19050" cy="44450"/>
          </a:xfrm>
          <a:custGeom>
            <a:avLst/>
            <a:gdLst>
              <a:gd name="T0" fmla="*/ 2 w 12"/>
              <a:gd name="T1" fmla="*/ 28 h 28"/>
              <a:gd name="T2" fmla="*/ 5 w 12"/>
              <a:gd name="T3" fmla="*/ 0 h 28"/>
              <a:gd name="T4" fmla="*/ 2 w 12"/>
              <a:gd name="T5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8">
                <a:moveTo>
                  <a:pt x="2" y="28"/>
                </a:moveTo>
                <a:cubicBezTo>
                  <a:pt x="0" y="19"/>
                  <a:pt x="1" y="9"/>
                  <a:pt x="5" y="0"/>
                </a:cubicBezTo>
                <a:cubicBezTo>
                  <a:pt x="9" y="10"/>
                  <a:pt x="12" y="20"/>
                  <a:pt x="2" y="2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" name="Freeform 274">
            <a:extLst>
              <a:ext uri="{FF2B5EF4-FFF2-40B4-BE49-F238E27FC236}">
                <a16:creationId xmlns:a16="http://schemas.microsoft.com/office/drawing/2014/main" id="{0BB2B96D-2CC9-4F81-81A1-6827B2D46B4C}"/>
              </a:ext>
            </a:extLst>
          </p:cNvPr>
          <p:cNvSpPr>
            <a:spLocks/>
          </p:cNvSpPr>
          <p:nvPr/>
        </p:nvSpPr>
        <p:spPr bwMode="auto">
          <a:xfrm>
            <a:off x="6892638" y="3801583"/>
            <a:ext cx="19050" cy="46038"/>
          </a:xfrm>
          <a:custGeom>
            <a:avLst/>
            <a:gdLst>
              <a:gd name="T0" fmla="*/ 1 w 12"/>
              <a:gd name="T1" fmla="*/ 28 h 28"/>
              <a:gd name="T2" fmla="*/ 7 w 12"/>
              <a:gd name="T3" fmla="*/ 0 h 28"/>
              <a:gd name="T4" fmla="*/ 1 w 12"/>
              <a:gd name="T5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8">
                <a:moveTo>
                  <a:pt x="1" y="28"/>
                </a:moveTo>
                <a:cubicBezTo>
                  <a:pt x="0" y="18"/>
                  <a:pt x="2" y="9"/>
                  <a:pt x="7" y="0"/>
                </a:cubicBezTo>
                <a:cubicBezTo>
                  <a:pt x="12" y="11"/>
                  <a:pt x="9" y="20"/>
                  <a:pt x="1" y="2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5" name="Freeform 275">
            <a:extLst>
              <a:ext uri="{FF2B5EF4-FFF2-40B4-BE49-F238E27FC236}">
                <a16:creationId xmlns:a16="http://schemas.microsoft.com/office/drawing/2014/main" id="{567016C3-A194-4801-94CE-BCB71315AC3E}"/>
              </a:ext>
            </a:extLst>
          </p:cNvPr>
          <p:cNvSpPr>
            <a:spLocks/>
          </p:cNvSpPr>
          <p:nvPr/>
        </p:nvSpPr>
        <p:spPr bwMode="auto">
          <a:xfrm>
            <a:off x="3984338" y="1861658"/>
            <a:ext cx="30163" cy="38100"/>
          </a:xfrm>
          <a:custGeom>
            <a:avLst/>
            <a:gdLst>
              <a:gd name="T0" fmla="*/ 0 w 19"/>
              <a:gd name="T1" fmla="*/ 18 h 23"/>
              <a:gd name="T2" fmla="*/ 19 w 19"/>
              <a:gd name="T3" fmla="*/ 0 h 23"/>
              <a:gd name="T4" fmla="*/ 0 w 19"/>
              <a:gd name="T5" fmla="*/ 18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" h="23">
                <a:moveTo>
                  <a:pt x="0" y="18"/>
                </a:moveTo>
                <a:cubicBezTo>
                  <a:pt x="4" y="10"/>
                  <a:pt x="11" y="5"/>
                  <a:pt x="19" y="0"/>
                </a:cubicBezTo>
                <a:cubicBezTo>
                  <a:pt x="19" y="13"/>
                  <a:pt x="17" y="23"/>
                  <a:pt x="0" y="1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" name="Freeform 276">
            <a:extLst>
              <a:ext uri="{FF2B5EF4-FFF2-40B4-BE49-F238E27FC236}">
                <a16:creationId xmlns:a16="http://schemas.microsoft.com/office/drawing/2014/main" id="{950BFE9B-09E4-4CC5-87A3-E1A6E4440393}"/>
              </a:ext>
            </a:extLst>
          </p:cNvPr>
          <p:cNvSpPr>
            <a:spLocks/>
          </p:cNvSpPr>
          <p:nvPr/>
        </p:nvSpPr>
        <p:spPr bwMode="auto">
          <a:xfrm>
            <a:off x="6467188" y="4739795"/>
            <a:ext cx="20638" cy="39688"/>
          </a:xfrm>
          <a:custGeom>
            <a:avLst/>
            <a:gdLst>
              <a:gd name="T0" fmla="*/ 6 w 13"/>
              <a:gd name="T1" fmla="*/ 24 h 24"/>
              <a:gd name="T2" fmla="*/ 2 w 13"/>
              <a:gd name="T3" fmla="*/ 0 h 24"/>
              <a:gd name="T4" fmla="*/ 6 w 13"/>
              <a:gd name="T5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24">
                <a:moveTo>
                  <a:pt x="6" y="24"/>
                </a:moveTo>
                <a:cubicBezTo>
                  <a:pt x="0" y="16"/>
                  <a:pt x="1" y="8"/>
                  <a:pt x="2" y="0"/>
                </a:cubicBezTo>
                <a:cubicBezTo>
                  <a:pt x="13" y="6"/>
                  <a:pt x="10" y="15"/>
                  <a:pt x="6" y="2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" name="Freeform 277">
            <a:extLst>
              <a:ext uri="{FF2B5EF4-FFF2-40B4-BE49-F238E27FC236}">
                <a16:creationId xmlns:a16="http://schemas.microsoft.com/office/drawing/2014/main" id="{C666DFD8-A99A-4544-B45C-AE745F79FFF5}"/>
              </a:ext>
            </a:extLst>
          </p:cNvPr>
          <p:cNvSpPr>
            <a:spLocks/>
          </p:cNvSpPr>
          <p:nvPr/>
        </p:nvSpPr>
        <p:spPr bwMode="auto">
          <a:xfrm>
            <a:off x="6421150" y="4355620"/>
            <a:ext cx="19050" cy="39688"/>
          </a:xfrm>
          <a:custGeom>
            <a:avLst/>
            <a:gdLst>
              <a:gd name="T0" fmla="*/ 5 w 12"/>
              <a:gd name="T1" fmla="*/ 24 h 24"/>
              <a:gd name="T2" fmla="*/ 3 w 12"/>
              <a:gd name="T3" fmla="*/ 0 h 24"/>
              <a:gd name="T4" fmla="*/ 5 w 12"/>
              <a:gd name="T5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4">
                <a:moveTo>
                  <a:pt x="5" y="24"/>
                </a:moveTo>
                <a:cubicBezTo>
                  <a:pt x="0" y="16"/>
                  <a:pt x="1" y="8"/>
                  <a:pt x="3" y="0"/>
                </a:cubicBezTo>
                <a:cubicBezTo>
                  <a:pt x="12" y="7"/>
                  <a:pt x="10" y="15"/>
                  <a:pt x="5" y="2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" name="Freeform 278">
            <a:extLst>
              <a:ext uri="{FF2B5EF4-FFF2-40B4-BE49-F238E27FC236}">
                <a16:creationId xmlns:a16="http://schemas.microsoft.com/office/drawing/2014/main" id="{E7EDF1E2-AD8B-4AE0-AB5B-DF6DAFCAA2D4}"/>
              </a:ext>
            </a:extLst>
          </p:cNvPr>
          <p:cNvSpPr>
            <a:spLocks/>
          </p:cNvSpPr>
          <p:nvPr/>
        </p:nvSpPr>
        <p:spPr bwMode="auto">
          <a:xfrm>
            <a:off x="4368513" y="4342920"/>
            <a:ext cx="15875" cy="39688"/>
          </a:xfrm>
          <a:custGeom>
            <a:avLst/>
            <a:gdLst>
              <a:gd name="T0" fmla="*/ 3 w 10"/>
              <a:gd name="T1" fmla="*/ 24 h 24"/>
              <a:gd name="T2" fmla="*/ 4 w 10"/>
              <a:gd name="T3" fmla="*/ 0 h 24"/>
              <a:gd name="T4" fmla="*/ 3 w 10"/>
              <a:gd name="T5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24">
                <a:moveTo>
                  <a:pt x="3" y="24"/>
                </a:moveTo>
                <a:cubicBezTo>
                  <a:pt x="0" y="16"/>
                  <a:pt x="0" y="8"/>
                  <a:pt x="4" y="0"/>
                </a:cubicBezTo>
                <a:cubicBezTo>
                  <a:pt x="10" y="9"/>
                  <a:pt x="10" y="17"/>
                  <a:pt x="3" y="2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" name="Freeform 279">
            <a:extLst>
              <a:ext uri="{FF2B5EF4-FFF2-40B4-BE49-F238E27FC236}">
                <a16:creationId xmlns:a16="http://schemas.microsoft.com/office/drawing/2014/main" id="{80E5451D-6B82-41EE-9840-661CCB591853}"/>
              </a:ext>
            </a:extLst>
          </p:cNvPr>
          <p:cNvSpPr>
            <a:spLocks/>
          </p:cNvSpPr>
          <p:nvPr/>
        </p:nvSpPr>
        <p:spPr bwMode="auto">
          <a:xfrm>
            <a:off x="4451063" y="4147658"/>
            <a:ext cx="26988" cy="34925"/>
          </a:xfrm>
          <a:custGeom>
            <a:avLst/>
            <a:gdLst>
              <a:gd name="T0" fmla="*/ 17 w 17"/>
              <a:gd name="T1" fmla="*/ 0 h 22"/>
              <a:gd name="T2" fmla="*/ 7 w 17"/>
              <a:gd name="T3" fmla="*/ 22 h 22"/>
              <a:gd name="T4" fmla="*/ 17 w 1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22">
                <a:moveTo>
                  <a:pt x="17" y="0"/>
                </a:moveTo>
                <a:cubicBezTo>
                  <a:pt x="16" y="8"/>
                  <a:pt x="13" y="16"/>
                  <a:pt x="7" y="22"/>
                </a:cubicBezTo>
                <a:cubicBezTo>
                  <a:pt x="6" y="13"/>
                  <a:pt x="0" y="1"/>
                  <a:pt x="1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" name="Freeform 280">
            <a:extLst>
              <a:ext uri="{FF2B5EF4-FFF2-40B4-BE49-F238E27FC236}">
                <a16:creationId xmlns:a16="http://schemas.microsoft.com/office/drawing/2014/main" id="{101E2464-8DBA-4EB4-8417-B93EB5020B03}"/>
              </a:ext>
            </a:extLst>
          </p:cNvPr>
          <p:cNvSpPr>
            <a:spLocks/>
          </p:cNvSpPr>
          <p:nvPr/>
        </p:nvSpPr>
        <p:spPr bwMode="auto">
          <a:xfrm>
            <a:off x="6440200" y="4519133"/>
            <a:ext cx="22225" cy="38100"/>
          </a:xfrm>
          <a:custGeom>
            <a:avLst/>
            <a:gdLst>
              <a:gd name="T0" fmla="*/ 5 w 13"/>
              <a:gd name="T1" fmla="*/ 24 h 24"/>
              <a:gd name="T2" fmla="*/ 2 w 13"/>
              <a:gd name="T3" fmla="*/ 0 h 24"/>
              <a:gd name="T4" fmla="*/ 5 w 13"/>
              <a:gd name="T5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24">
                <a:moveTo>
                  <a:pt x="5" y="24"/>
                </a:moveTo>
                <a:cubicBezTo>
                  <a:pt x="0" y="16"/>
                  <a:pt x="1" y="8"/>
                  <a:pt x="2" y="0"/>
                </a:cubicBezTo>
                <a:cubicBezTo>
                  <a:pt x="13" y="6"/>
                  <a:pt x="10" y="15"/>
                  <a:pt x="5" y="2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1" name="Freeform 281">
            <a:extLst>
              <a:ext uri="{FF2B5EF4-FFF2-40B4-BE49-F238E27FC236}">
                <a16:creationId xmlns:a16="http://schemas.microsoft.com/office/drawing/2014/main" id="{8F4B253B-7010-4A4B-B6EA-2A2249392253}"/>
              </a:ext>
            </a:extLst>
          </p:cNvPr>
          <p:cNvSpPr>
            <a:spLocks/>
          </p:cNvSpPr>
          <p:nvPr/>
        </p:nvSpPr>
        <p:spPr bwMode="auto">
          <a:xfrm>
            <a:off x="2747675" y="3111020"/>
            <a:ext cx="22225" cy="38100"/>
          </a:xfrm>
          <a:custGeom>
            <a:avLst/>
            <a:gdLst>
              <a:gd name="T0" fmla="*/ 14 w 14"/>
              <a:gd name="T1" fmla="*/ 0 h 24"/>
              <a:gd name="T2" fmla="*/ 14 w 14"/>
              <a:gd name="T3" fmla="*/ 24 h 24"/>
              <a:gd name="T4" fmla="*/ 14 w 14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24">
                <a:moveTo>
                  <a:pt x="14" y="0"/>
                </a:moveTo>
                <a:cubicBezTo>
                  <a:pt x="11" y="8"/>
                  <a:pt x="12" y="16"/>
                  <a:pt x="14" y="24"/>
                </a:cubicBezTo>
                <a:cubicBezTo>
                  <a:pt x="1" y="16"/>
                  <a:pt x="0" y="8"/>
                  <a:pt x="14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2" name="Freeform 282">
            <a:extLst>
              <a:ext uri="{FF2B5EF4-FFF2-40B4-BE49-F238E27FC236}">
                <a16:creationId xmlns:a16="http://schemas.microsoft.com/office/drawing/2014/main" id="{797D3DA8-A592-4FAD-9BE9-2E4F4DA7E5B6}"/>
              </a:ext>
            </a:extLst>
          </p:cNvPr>
          <p:cNvSpPr>
            <a:spLocks/>
          </p:cNvSpPr>
          <p:nvPr/>
        </p:nvSpPr>
        <p:spPr bwMode="auto">
          <a:xfrm>
            <a:off x="4335175" y="5244620"/>
            <a:ext cx="39688" cy="17463"/>
          </a:xfrm>
          <a:custGeom>
            <a:avLst/>
            <a:gdLst>
              <a:gd name="T0" fmla="*/ 0 w 24"/>
              <a:gd name="T1" fmla="*/ 7 h 11"/>
              <a:gd name="T2" fmla="*/ 24 w 24"/>
              <a:gd name="T3" fmla="*/ 1 h 11"/>
              <a:gd name="T4" fmla="*/ 0 w 24"/>
              <a:gd name="T5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11">
                <a:moveTo>
                  <a:pt x="0" y="7"/>
                </a:moveTo>
                <a:cubicBezTo>
                  <a:pt x="7" y="2"/>
                  <a:pt x="15" y="0"/>
                  <a:pt x="24" y="1"/>
                </a:cubicBezTo>
                <a:cubicBezTo>
                  <a:pt x="18" y="9"/>
                  <a:pt x="9" y="11"/>
                  <a:pt x="0" y="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3" name="Freeform 283">
            <a:extLst>
              <a:ext uri="{FF2B5EF4-FFF2-40B4-BE49-F238E27FC236}">
                <a16:creationId xmlns:a16="http://schemas.microsoft.com/office/drawing/2014/main" id="{1A814B59-A246-4451-AD6E-A412E286A7E3}"/>
              </a:ext>
            </a:extLst>
          </p:cNvPr>
          <p:cNvSpPr>
            <a:spLocks/>
          </p:cNvSpPr>
          <p:nvPr/>
        </p:nvSpPr>
        <p:spPr bwMode="auto">
          <a:xfrm>
            <a:off x="5773450" y="5389083"/>
            <a:ext cx="25400" cy="31750"/>
          </a:xfrm>
          <a:custGeom>
            <a:avLst/>
            <a:gdLst>
              <a:gd name="T0" fmla="*/ 15 w 15"/>
              <a:gd name="T1" fmla="*/ 6 h 19"/>
              <a:gd name="T2" fmla="*/ 12 w 15"/>
              <a:gd name="T3" fmla="*/ 17 h 19"/>
              <a:gd name="T4" fmla="*/ 1 w 15"/>
              <a:gd name="T5" fmla="*/ 11 h 19"/>
              <a:gd name="T6" fmla="*/ 15 w 15"/>
              <a:gd name="T7" fmla="*/ 6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19">
                <a:moveTo>
                  <a:pt x="15" y="6"/>
                </a:moveTo>
                <a:cubicBezTo>
                  <a:pt x="12" y="9"/>
                  <a:pt x="10" y="12"/>
                  <a:pt x="12" y="17"/>
                </a:cubicBezTo>
                <a:cubicBezTo>
                  <a:pt x="6" y="19"/>
                  <a:pt x="0" y="16"/>
                  <a:pt x="1" y="11"/>
                </a:cubicBezTo>
                <a:cubicBezTo>
                  <a:pt x="2" y="4"/>
                  <a:pt x="8" y="0"/>
                  <a:pt x="15" y="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4" name="Freeform 284">
            <a:extLst>
              <a:ext uri="{FF2B5EF4-FFF2-40B4-BE49-F238E27FC236}">
                <a16:creationId xmlns:a16="http://schemas.microsoft.com/office/drawing/2014/main" id="{87EA1AFD-4742-4220-B870-90BA209ECFBC}"/>
              </a:ext>
            </a:extLst>
          </p:cNvPr>
          <p:cNvSpPr>
            <a:spLocks/>
          </p:cNvSpPr>
          <p:nvPr/>
        </p:nvSpPr>
        <p:spPr bwMode="auto">
          <a:xfrm>
            <a:off x="3000088" y="4063520"/>
            <a:ext cx="36513" cy="41275"/>
          </a:xfrm>
          <a:custGeom>
            <a:avLst/>
            <a:gdLst>
              <a:gd name="T0" fmla="*/ 22 w 22"/>
              <a:gd name="T1" fmla="*/ 18 h 25"/>
              <a:gd name="T2" fmla="*/ 16 w 22"/>
              <a:gd name="T3" fmla="*/ 25 h 25"/>
              <a:gd name="T4" fmla="*/ 0 w 22"/>
              <a:gd name="T5" fmla="*/ 3 h 25"/>
              <a:gd name="T6" fmla="*/ 5 w 22"/>
              <a:gd name="T7" fmla="*/ 0 h 25"/>
              <a:gd name="T8" fmla="*/ 22 w 22"/>
              <a:gd name="T9" fmla="*/ 18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25">
                <a:moveTo>
                  <a:pt x="22" y="18"/>
                </a:moveTo>
                <a:cubicBezTo>
                  <a:pt x="20" y="20"/>
                  <a:pt x="18" y="23"/>
                  <a:pt x="16" y="25"/>
                </a:cubicBezTo>
                <a:cubicBezTo>
                  <a:pt x="8" y="19"/>
                  <a:pt x="4" y="12"/>
                  <a:pt x="0" y="3"/>
                </a:cubicBezTo>
                <a:cubicBezTo>
                  <a:pt x="2" y="2"/>
                  <a:pt x="4" y="1"/>
                  <a:pt x="5" y="0"/>
                </a:cubicBezTo>
                <a:cubicBezTo>
                  <a:pt x="13" y="4"/>
                  <a:pt x="18" y="10"/>
                  <a:pt x="22" y="18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5" name="Freeform 285">
            <a:extLst>
              <a:ext uri="{FF2B5EF4-FFF2-40B4-BE49-F238E27FC236}">
                <a16:creationId xmlns:a16="http://schemas.microsoft.com/office/drawing/2014/main" id="{983E3C3D-A867-4222-90F8-BC1141B87C69}"/>
              </a:ext>
            </a:extLst>
          </p:cNvPr>
          <p:cNvSpPr>
            <a:spLocks/>
          </p:cNvSpPr>
          <p:nvPr/>
        </p:nvSpPr>
        <p:spPr bwMode="auto">
          <a:xfrm>
            <a:off x="3831938" y="4234970"/>
            <a:ext cx="28575" cy="22225"/>
          </a:xfrm>
          <a:custGeom>
            <a:avLst/>
            <a:gdLst>
              <a:gd name="T0" fmla="*/ 18 w 18"/>
              <a:gd name="T1" fmla="*/ 9 h 14"/>
              <a:gd name="T2" fmla="*/ 9 w 18"/>
              <a:gd name="T3" fmla="*/ 14 h 14"/>
              <a:gd name="T4" fmla="*/ 5 w 18"/>
              <a:gd name="T5" fmla="*/ 3 h 14"/>
              <a:gd name="T6" fmla="*/ 18 w 18"/>
              <a:gd name="T7" fmla="*/ 9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14">
                <a:moveTo>
                  <a:pt x="18" y="9"/>
                </a:moveTo>
                <a:cubicBezTo>
                  <a:pt x="14" y="10"/>
                  <a:pt x="10" y="10"/>
                  <a:pt x="9" y="14"/>
                </a:cubicBezTo>
                <a:cubicBezTo>
                  <a:pt x="2" y="12"/>
                  <a:pt x="0" y="8"/>
                  <a:pt x="5" y="3"/>
                </a:cubicBezTo>
                <a:cubicBezTo>
                  <a:pt x="11" y="0"/>
                  <a:pt x="16" y="1"/>
                  <a:pt x="18" y="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6" name="Freeform 286">
            <a:extLst>
              <a:ext uri="{FF2B5EF4-FFF2-40B4-BE49-F238E27FC236}">
                <a16:creationId xmlns:a16="http://schemas.microsoft.com/office/drawing/2014/main" id="{7B4BDE19-73E4-45BA-AF00-AE4B26295B8C}"/>
              </a:ext>
            </a:extLst>
          </p:cNvPr>
          <p:cNvSpPr>
            <a:spLocks/>
          </p:cNvSpPr>
          <p:nvPr/>
        </p:nvSpPr>
        <p:spPr bwMode="auto">
          <a:xfrm>
            <a:off x="6479888" y="4863620"/>
            <a:ext cx="19050" cy="33338"/>
          </a:xfrm>
          <a:custGeom>
            <a:avLst/>
            <a:gdLst>
              <a:gd name="T0" fmla="*/ 5 w 12"/>
              <a:gd name="T1" fmla="*/ 20 h 20"/>
              <a:gd name="T2" fmla="*/ 2 w 12"/>
              <a:gd name="T3" fmla="*/ 0 h 20"/>
              <a:gd name="T4" fmla="*/ 5 w 12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0">
                <a:moveTo>
                  <a:pt x="5" y="20"/>
                </a:moveTo>
                <a:cubicBezTo>
                  <a:pt x="0" y="14"/>
                  <a:pt x="1" y="7"/>
                  <a:pt x="2" y="0"/>
                </a:cubicBezTo>
                <a:cubicBezTo>
                  <a:pt x="12" y="5"/>
                  <a:pt x="10" y="12"/>
                  <a:pt x="5" y="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" name="Freeform 287">
            <a:extLst>
              <a:ext uri="{FF2B5EF4-FFF2-40B4-BE49-F238E27FC236}">
                <a16:creationId xmlns:a16="http://schemas.microsoft.com/office/drawing/2014/main" id="{EB554717-021A-45B2-970E-AA6122F767F7}"/>
              </a:ext>
            </a:extLst>
          </p:cNvPr>
          <p:cNvSpPr>
            <a:spLocks/>
          </p:cNvSpPr>
          <p:nvPr/>
        </p:nvSpPr>
        <p:spPr bwMode="auto">
          <a:xfrm>
            <a:off x="5557550" y="4192108"/>
            <a:ext cx="15875" cy="33338"/>
          </a:xfrm>
          <a:custGeom>
            <a:avLst/>
            <a:gdLst>
              <a:gd name="T0" fmla="*/ 2 w 10"/>
              <a:gd name="T1" fmla="*/ 20 h 20"/>
              <a:gd name="T2" fmla="*/ 5 w 10"/>
              <a:gd name="T3" fmla="*/ 0 h 20"/>
              <a:gd name="T4" fmla="*/ 2 w 10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20">
                <a:moveTo>
                  <a:pt x="2" y="20"/>
                </a:moveTo>
                <a:cubicBezTo>
                  <a:pt x="0" y="13"/>
                  <a:pt x="0" y="7"/>
                  <a:pt x="5" y="0"/>
                </a:cubicBezTo>
                <a:cubicBezTo>
                  <a:pt x="9" y="7"/>
                  <a:pt x="10" y="14"/>
                  <a:pt x="2" y="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" name="Freeform 288">
            <a:extLst>
              <a:ext uri="{FF2B5EF4-FFF2-40B4-BE49-F238E27FC236}">
                <a16:creationId xmlns:a16="http://schemas.microsoft.com/office/drawing/2014/main" id="{5EE91B08-CE7F-4C4C-A95F-18D4A3FED7C7}"/>
              </a:ext>
            </a:extLst>
          </p:cNvPr>
          <p:cNvSpPr>
            <a:spLocks/>
          </p:cNvSpPr>
          <p:nvPr/>
        </p:nvSpPr>
        <p:spPr bwMode="auto">
          <a:xfrm>
            <a:off x="4387563" y="4166708"/>
            <a:ext cx="17463" cy="33338"/>
          </a:xfrm>
          <a:custGeom>
            <a:avLst/>
            <a:gdLst>
              <a:gd name="T0" fmla="*/ 2 w 11"/>
              <a:gd name="T1" fmla="*/ 20 h 20"/>
              <a:gd name="T2" fmla="*/ 4 w 11"/>
              <a:gd name="T3" fmla="*/ 0 h 20"/>
              <a:gd name="T4" fmla="*/ 2 w 11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20">
                <a:moveTo>
                  <a:pt x="2" y="20"/>
                </a:moveTo>
                <a:cubicBezTo>
                  <a:pt x="0" y="13"/>
                  <a:pt x="0" y="6"/>
                  <a:pt x="4" y="0"/>
                </a:cubicBezTo>
                <a:cubicBezTo>
                  <a:pt x="9" y="8"/>
                  <a:pt x="11" y="15"/>
                  <a:pt x="2" y="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" name="Freeform 289">
            <a:extLst>
              <a:ext uri="{FF2B5EF4-FFF2-40B4-BE49-F238E27FC236}">
                <a16:creationId xmlns:a16="http://schemas.microsoft.com/office/drawing/2014/main" id="{8D44AE72-6F53-4628-B0B9-933CF4BCEFA4}"/>
              </a:ext>
            </a:extLst>
          </p:cNvPr>
          <p:cNvSpPr>
            <a:spLocks/>
          </p:cNvSpPr>
          <p:nvPr/>
        </p:nvSpPr>
        <p:spPr bwMode="auto">
          <a:xfrm>
            <a:off x="6427500" y="4414358"/>
            <a:ext cx="19050" cy="33338"/>
          </a:xfrm>
          <a:custGeom>
            <a:avLst/>
            <a:gdLst>
              <a:gd name="T0" fmla="*/ 5 w 12"/>
              <a:gd name="T1" fmla="*/ 20 h 20"/>
              <a:gd name="T2" fmla="*/ 2 w 12"/>
              <a:gd name="T3" fmla="*/ 0 h 20"/>
              <a:gd name="T4" fmla="*/ 5 w 12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0">
                <a:moveTo>
                  <a:pt x="5" y="20"/>
                </a:moveTo>
                <a:cubicBezTo>
                  <a:pt x="0" y="14"/>
                  <a:pt x="1" y="7"/>
                  <a:pt x="2" y="0"/>
                </a:cubicBezTo>
                <a:cubicBezTo>
                  <a:pt x="12" y="5"/>
                  <a:pt x="10" y="12"/>
                  <a:pt x="5" y="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" name="Freeform 290">
            <a:extLst>
              <a:ext uri="{FF2B5EF4-FFF2-40B4-BE49-F238E27FC236}">
                <a16:creationId xmlns:a16="http://schemas.microsoft.com/office/drawing/2014/main" id="{A241FDE1-C0DC-46A9-97CF-B34B7F308D82}"/>
              </a:ext>
            </a:extLst>
          </p:cNvPr>
          <p:cNvSpPr>
            <a:spLocks/>
          </p:cNvSpPr>
          <p:nvPr/>
        </p:nvSpPr>
        <p:spPr bwMode="auto">
          <a:xfrm>
            <a:off x="3919250" y="3747608"/>
            <a:ext cx="25400" cy="25400"/>
          </a:xfrm>
          <a:custGeom>
            <a:avLst/>
            <a:gdLst>
              <a:gd name="T0" fmla="*/ 0 w 16"/>
              <a:gd name="T1" fmla="*/ 10 h 15"/>
              <a:gd name="T2" fmla="*/ 8 w 16"/>
              <a:gd name="T3" fmla="*/ 0 h 15"/>
              <a:gd name="T4" fmla="*/ 14 w 16"/>
              <a:gd name="T5" fmla="*/ 7 h 15"/>
              <a:gd name="T6" fmla="*/ 0 w 16"/>
              <a:gd name="T7" fmla="*/ 1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" h="15">
                <a:moveTo>
                  <a:pt x="0" y="10"/>
                </a:moveTo>
                <a:cubicBezTo>
                  <a:pt x="3" y="7"/>
                  <a:pt x="5" y="4"/>
                  <a:pt x="8" y="0"/>
                </a:cubicBezTo>
                <a:cubicBezTo>
                  <a:pt x="12" y="1"/>
                  <a:pt x="16" y="3"/>
                  <a:pt x="14" y="7"/>
                </a:cubicBezTo>
                <a:cubicBezTo>
                  <a:pt x="11" y="13"/>
                  <a:pt x="6" y="15"/>
                  <a:pt x="0" y="1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1" name="Freeform 291">
            <a:extLst>
              <a:ext uri="{FF2B5EF4-FFF2-40B4-BE49-F238E27FC236}">
                <a16:creationId xmlns:a16="http://schemas.microsoft.com/office/drawing/2014/main" id="{07FEDDE4-1BD3-42D4-B847-7EF468E9383E}"/>
              </a:ext>
            </a:extLst>
          </p:cNvPr>
          <p:cNvSpPr>
            <a:spLocks/>
          </p:cNvSpPr>
          <p:nvPr/>
        </p:nvSpPr>
        <p:spPr bwMode="auto">
          <a:xfrm>
            <a:off x="4601875" y="1356833"/>
            <a:ext cx="26988" cy="28575"/>
          </a:xfrm>
          <a:custGeom>
            <a:avLst/>
            <a:gdLst>
              <a:gd name="T0" fmla="*/ 17 w 17"/>
              <a:gd name="T1" fmla="*/ 0 h 18"/>
              <a:gd name="T2" fmla="*/ 1 w 17"/>
              <a:gd name="T3" fmla="*/ 18 h 18"/>
              <a:gd name="T4" fmla="*/ 17 w 17"/>
              <a:gd name="T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18">
                <a:moveTo>
                  <a:pt x="17" y="0"/>
                </a:moveTo>
                <a:cubicBezTo>
                  <a:pt x="14" y="8"/>
                  <a:pt x="8" y="14"/>
                  <a:pt x="1" y="18"/>
                </a:cubicBezTo>
                <a:cubicBezTo>
                  <a:pt x="0" y="7"/>
                  <a:pt x="6" y="1"/>
                  <a:pt x="1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" name="Freeform 292">
            <a:extLst>
              <a:ext uri="{FF2B5EF4-FFF2-40B4-BE49-F238E27FC236}">
                <a16:creationId xmlns:a16="http://schemas.microsoft.com/office/drawing/2014/main" id="{FC9B13EF-2F4C-431B-BB63-EF6FFDA2953B}"/>
              </a:ext>
            </a:extLst>
          </p:cNvPr>
          <p:cNvSpPr>
            <a:spLocks/>
          </p:cNvSpPr>
          <p:nvPr/>
        </p:nvSpPr>
        <p:spPr bwMode="auto">
          <a:xfrm>
            <a:off x="3069938" y="3828570"/>
            <a:ext cx="30163" cy="25400"/>
          </a:xfrm>
          <a:custGeom>
            <a:avLst/>
            <a:gdLst>
              <a:gd name="T0" fmla="*/ 0 w 18"/>
              <a:gd name="T1" fmla="*/ 14 h 15"/>
              <a:gd name="T2" fmla="*/ 18 w 18"/>
              <a:gd name="T3" fmla="*/ 0 h 15"/>
              <a:gd name="T4" fmla="*/ 0 w 18"/>
              <a:gd name="T5" fmla="*/ 14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" h="15">
                <a:moveTo>
                  <a:pt x="0" y="14"/>
                </a:moveTo>
                <a:cubicBezTo>
                  <a:pt x="5" y="7"/>
                  <a:pt x="11" y="2"/>
                  <a:pt x="18" y="0"/>
                </a:cubicBezTo>
                <a:cubicBezTo>
                  <a:pt x="16" y="9"/>
                  <a:pt x="11" y="15"/>
                  <a:pt x="0" y="1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3" name="Freeform 293">
            <a:extLst>
              <a:ext uri="{FF2B5EF4-FFF2-40B4-BE49-F238E27FC236}">
                <a16:creationId xmlns:a16="http://schemas.microsoft.com/office/drawing/2014/main" id="{30689FC6-D069-4A0E-885A-DE3633ECA3CD}"/>
              </a:ext>
            </a:extLst>
          </p:cNvPr>
          <p:cNvSpPr>
            <a:spLocks/>
          </p:cNvSpPr>
          <p:nvPr/>
        </p:nvSpPr>
        <p:spPr bwMode="auto">
          <a:xfrm>
            <a:off x="6237000" y="1545745"/>
            <a:ext cx="30163" cy="25400"/>
          </a:xfrm>
          <a:custGeom>
            <a:avLst/>
            <a:gdLst>
              <a:gd name="T0" fmla="*/ 0 w 18"/>
              <a:gd name="T1" fmla="*/ 15 h 16"/>
              <a:gd name="T2" fmla="*/ 18 w 18"/>
              <a:gd name="T3" fmla="*/ 0 h 16"/>
              <a:gd name="T4" fmla="*/ 0 w 18"/>
              <a:gd name="T5" fmla="*/ 15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" h="16">
                <a:moveTo>
                  <a:pt x="0" y="15"/>
                </a:moveTo>
                <a:cubicBezTo>
                  <a:pt x="4" y="8"/>
                  <a:pt x="10" y="3"/>
                  <a:pt x="18" y="0"/>
                </a:cubicBezTo>
                <a:cubicBezTo>
                  <a:pt x="16" y="10"/>
                  <a:pt x="11" y="16"/>
                  <a:pt x="0" y="1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4" name="Freeform 294">
            <a:extLst>
              <a:ext uri="{FF2B5EF4-FFF2-40B4-BE49-F238E27FC236}">
                <a16:creationId xmlns:a16="http://schemas.microsoft.com/office/drawing/2014/main" id="{C8804119-EEB9-4E18-9D1A-8398668F4C45}"/>
              </a:ext>
            </a:extLst>
          </p:cNvPr>
          <p:cNvSpPr>
            <a:spLocks/>
          </p:cNvSpPr>
          <p:nvPr/>
        </p:nvSpPr>
        <p:spPr bwMode="auto">
          <a:xfrm>
            <a:off x="6152863" y="1612420"/>
            <a:ext cx="28575" cy="23813"/>
          </a:xfrm>
          <a:custGeom>
            <a:avLst/>
            <a:gdLst>
              <a:gd name="T0" fmla="*/ 0 w 18"/>
              <a:gd name="T1" fmla="*/ 13 h 15"/>
              <a:gd name="T2" fmla="*/ 18 w 18"/>
              <a:gd name="T3" fmla="*/ 0 h 15"/>
              <a:gd name="T4" fmla="*/ 0 w 18"/>
              <a:gd name="T5" fmla="*/ 13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" h="15">
                <a:moveTo>
                  <a:pt x="0" y="13"/>
                </a:moveTo>
                <a:cubicBezTo>
                  <a:pt x="4" y="7"/>
                  <a:pt x="10" y="2"/>
                  <a:pt x="18" y="0"/>
                </a:cubicBezTo>
                <a:cubicBezTo>
                  <a:pt x="16" y="9"/>
                  <a:pt x="11" y="15"/>
                  <a:pt x="0" y="1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" name="Freeform 295">
            <a:extLst>
              <a:ext uri="{FF2B5EF4-FFF2-40B4-BE49-F238E27FC236}">
                <a16:creationId xmlns:a16="http://schemas.microsoft.com/office/drawing/2014/main" id="{109BBAC9-536B-43BA-974E-4E8AACC31E92}"/>
              </a:ext>
            </a:extLst>
          </p:cNvPr>
          <p:cNvSpPr>
            <a:spLocks/>
          </p:cNvSpPr>
          <p:nvPr/>
        </p:nvSpPr>
        <p:spPr bwMode="auto">
          <a:xfrm>
            <a:off x="4374863" y="4271483"/>
            <a:ext cx="17463" cy="31750"/>
          </a:xfrm>
          <a:custGeom>
            <a:avLst/>
            <a:gdLst>
              <a:gd name="T0" fmla="*/ 2 w 11"/>
              <a:gd name="T1" fmla="*/ 20 h 20"/>
              <a:gd name="T2" fmla="*/ 4 w 11"/>
              <a:gd name="T3" fmla="*/ 0 h 20"/>
              <a:gd name="T4" fmla="*/ 2 w 11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20">
                <a:moveTo>
                  <a:pt x="2" y="20"/>
                </a:moveTo>
                <a:cubicBezTo>
                  <a:pt x="0" y="13"/>
                  <a:pt x="0" y="6"/>
                  <a:pt x="4" y="0"/>
                </a:cubicBezTo>
                <a:cubicBezTo>
                  <a:pt x="9" y="8"/>
                  <a:pt x="11" y="15"/>
                  <a:pt x="2" y="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6" name="Freeform 296">
            <a:extLst>
              <a:ext uri="{FF2B5EF4-FFF2-40B4-BE49-F238E27FC236}">
                <a16:creationId xmlns:a16="http://schemas.microsoft.com/office/drawing/2014/main" id="{45793450-6F58-42BA-B979-4521BB2F0460}"/>
              </a:ext>
            </a:extLst>
          </p:cNvPr>
          <p:cNvSpPr>
            <a:spLocks/>
          </p:cNvSpPr>
          <p:nvPr/>
        </p:nvSpPr>
        <p:spPr bwMode="auto">
          <a:xfrm>
            <a:off x="4552663" y="4936645"/>
            <a:ext cx="30163" cy="22225"/>
          </a:xfrm>
          <a:custGeom>
            <a:avLst/>
            <a:gdLst>
              <a:gd name="T0" fmla="*/ 7 w 18"/>
              <a:gd name="T1" fmla="*/ 0 h 14"/>
              <a:gd name="T2" fmla="*/ 18 w 18"/>
              <a:gd name="T3" fmla="*/ 7 h 14"/>
              <a:gd name="T4" fmla="*/ 4 w 18"/>
              <a:gd name="T5" fmla="*/ 10 h 14"/>
              <a:gd name="T6" fmla="*/ 7 w 18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14">
                <a:moveTo>
                  <a:pt x="7" y="0"/>
                </a:moveTo>
                <a:cubicBezTo>
                  <a:pt x="9" y="5"/>
                  <a:pt x="14" y="5"/>
                  <a:pt x="18" y="7"/>
                </a:cubicBezTo>
                <a:cubicBezTo>
                  <a:pt x="15" y="13"/>
                  <a:pt x="9" y="14"/>
                  <a:pt x="4" y="10"/>
                </a:cubicBezTo>
                <a:cubicBezTo>
                  <a:pt x="0" y="6"/>
                  <a:pt x="2" y="1"/>
                  <a:pt x="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" name="Freeform 297">
            <a:extLst>
              <a:ext uri="{FF2B5EF4-FFF2-40B4-BE49-F238E27FC236}">
                <a16:creationId xmlns:a16="http://schemas.microsoft.com/office/drawing/2014/main" id="{6952E2EA-A49E-4E17-B3E7-8CF7E16ED047}"/>
              </a:ext>
            </a:extLst>
          </p:cNvPr>
          <p:cNvSpPr>
            <a:spLocks/>
          </p:cNvSpPr>
          <p:nvPr/>
        </p:nvSpPr>
        <p:spPr bwMode="auto">
          <a:xfrm>
            <a:off x="6452900" y="4630258"/>
            <a:ext cx="20638" cy="31750"/>
          </a:xfrm>
          <a:custGeom>
            <a:avLst/>
            <a:gdLst>
              <a:gd name="T0" fmla="*/ 5 w 12"/>
              <a:gd name="T1" fmla="*/ 20 h 20"/>
              <a:gd name="T2" fmla="*/ 2 w 12"/>
              <a:gd name="T3" fmla="*/ 0 h 20"/>
              <a:gd name="T4" fmla="*/ 5 w 12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0">
                <a:moveTo>
                  <a:pt x="5" y="20"/>
                </a:moveTo>
                <a:cubicBezTo>
                  <a:pt x="0" y="14"/>
                  <a:pt x="1" y="7"/>
                  <a:pt x="2" y="0"/>
                </a:cubicBezTo>
                <a:cubicBezTo>
                  <a:pt x="12" y="5"/>
                  <a:pt x="10" y="12"/>
                  <a:pt x="5" y="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" name="Freeform 298">
            <a:extLst>
              <a:ext uri="{FF2B5EF4-FFF2-40B4-BE49-F238E27FC236}">
                <a16:creationId xmlns:a16="http://schemas.microsoft.com/office/drawing/2014/main" id="{5302CD09-1791-435F-AF0C-5A7CB0E673A8}"/>
              </a:ext>
            </a:extLst>
          </p:cNvPr>
          <p:cNvSpPr>
            <a:spLocks/>
          </p:cNvSpPr>
          <p:nvPr/>
        </p:nvSpPr>
        <p:spPr bwMode="auto">
          <a:xfrm>
            <a:off x="5571838" y="4101620"/>
            <a:ext cx="15875" cy="31750"/>
          </a:xfrm>
          <a:custGeom>
            <a:avLst/>
            <a:gdLst>
              <a:gd name="T0" fmla="*/ 1 w 9"/>
              <a:gd name="T1" fmla="*/ 20 h 20"/>
              <a:gd name="T2" fmla="*/ 4 w 9"/>
              <a:gd name="T3" fmla="*/ 0 h 20"/>
              <a:gd name="T4" fmla="*/ 1 w 9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20">
                <a:moveTo>
                  <a:pt x="1" y="20"/>
                </a:moveTo>
                <a:cubicBezTo>
                  <a:pt x="0" y="13"/>
                  <a:pt x="0" y="7"/>
                  <a:pt x="4" y="0"/>
                </a:cubicBezTo>
                <a:cubicBezTo>
                  <a:pt x="8" y="8"/>
                  <a:pt x="9" y="15"/>
                  <a:pt x="1" y="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9" name="Freeform 299">
            <a:extLst>
              <a:ext uri="{FF2B5EF4-FFF2-40B4-BE49-F238E27FC236}">
                <a16:creationId xmlns:a16="http://schemas.microsoft.com/office/drawing/2014/main" id="{8043871E-6073-457E-912A-FF8CF7CFBC38}"/>
              </a:ext>
            </a:extLst>
          </p:cNvPr>
          <p:cNvSpPr>
            <a:spLocks/>
          </p:cNvSpPr>
          <p:nvPr/>
        </p:nvSpPr>
        <p:spPr bwMode="auto">
          <a:xfrm>
            <a:off x="6154450" y="1995008"/>
            <a:ext cx="26988" cy="25400"/>
          </a:xfrm>
          <a:custGeom>
            <a:avLst/>
            <a:gdLst>
              <a:gd name="T0" fmla="*/ 0 w 17"/>
              <a:gd name="T1" fmla="*/ 15 h 15"/>
              <a:gd name="T2" fmla="*/ 17 w 17"/>
              <a:gd name="T3" fmla="*/ 0 h 15"/>
              <a:gd name="T4" fmla="*/ 0 w 17"/>
              <a:gd name="T5" fmla="*/ 1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15">
                <a:moveTo>
                  <a:pt x="0" y="15"/>
                </a:moveTo>
                <a:cubicBezTo>
                  <a:pt x="4" y="8"/>
                  <a:pt x="9" y="2"/>
                  <a:pt x="17" y="0"/>
                </a:cubicBezTo>
                <a:cubicBezTo>
                  <a:pt x="15" y="10"/>
                  <a:pt x="10" y="15"/>
                  <a:pt x="0" y="1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0" name="Freeform 300">
            <a:extLst>
              <a:ext uri="{FF2B5EF4-FFF2-40B4-BE49-F238E27FC236}">
                <a16:creationId xmlns:a16="http://schemas.microsoft.com/office/drawing/2014/main" id="{AD790CB1-8ECA-4114-B27F-961AEA48F851}"/>
              </a:ext>
            </a:extLst>
          </p:cNvPr>
          <p:cNvSpPr>
            <a:spLocks/>
          </p:cNvSpPr>
          <p:nvPr/>
        </p:nvSpPr>
        <p:spPr bwMode="auto">
          <a:xfrm>
            <a:off x="5333713" y="3996845"/>
            <a:ext cx="15875" cy="33338"/>
          </a:xfrm>
          <a:custGeom>
            <a:avLst/>
            <a:gdLst>
              <a:gd name="T0" fmla="*/ 5 w 10"/>
              <a:gd name="T1" fmla="*/ 0 h 20"/>
              <a:gd name="T2" fmla="*/ 7 w 10"/>
              <a:gd name="T3" fmla="*/ 20 h 20"/>
              <a:gd name="T4" fmla="*/ 5 w 10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20">
                <a:moveTo>
                  <a:pt x="5" y="0"/>
                </a:moveTo>
                <a:cubicBezTo>
                  <a:pt x="9" y="7"/>
                  <a:pt x="10" y="13"/>
                  <a:pt x="7" y="20"/>
                </a:cubicBezTo>
                <a:cubicBezTo>
                  <a:pt x="0" y="14"/>
                  <a:pt x="1" y="7"/>
                  <a:pt x="5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1" name="Freeform 301">
            <a:extLst>
              <a:ext uri="{FF2B5EF4-FFF2-40B4-BE49-F238E27FC236}">
                <a16:creationId xmlns:a16="http://schemas.microsoft.com/office/drawing/2014/main" id="{2122C133-618F-47ED-B132-929321C8CDA3}"/>
              </a:ext>
            </a:extLst>
          </p:cNvPr>
          <p:cNvSpPr>
            <a:spLocks/>
          </p:cNvSpPr>
          <p:nvPr/>
        </p:nvSpPr>
        <p:spPr bwMode="auto">
          <a:xfrm>
            <a:off x="6335425" y="1467958"/>
            <a:ext cx="28575" cy="23813"/>
          </a:xfrm>
          <a:custGeom>
            <a:avLst/>
            <a:gdLst>
              <a:gd name="T0" fmla="*/ 0 w 18"/>
              <a:gd name="T1" fmla="*/ 15 h 15"/>
              <a:gd name="T2" fmla="*/ 18 w 18"/>
              <a:gd name="T3" fmla="*/ 0 h 15"/>
              <a:gd name="T4" fmla="*/ 0 w 18"/>
              <a:gd name="T5" fmla="*/ 1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" h="15">
                <a:moveTo>
                  <a:pt x="0" y="15"/>
                </a:moveTo>
                <a:cubicBezTo>
                  <a:pt x="5" y="8"/>
                  <a:pt x="10" y="3"/>
                  <a:pt x="18" y="0"/>
                </a:cubicBezTo>
                <a:cubicBezTo>
                  <a:pt x="16" y="10"/>
                  <a:pt x="11" y="15"/>
                  <a:pt x="0" y="1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2" name="Freeform 302">
            <a:extLst>
              <a:ext uri="{FF2B5EF4-FFF2-40B4-BE49-F238E27FC236}">
                <a16:creationId xmlns:a16="http://schemas.microsoft.com/office/drawing/2014/main" id="{592175B5-4E4F-49A5-8346-8161713E4C29}"/>
              </a:ext>
            </a:extLst>
          </p:cNvPr>
          <p:cNvSpPr>
            <a:spLocks/>
          </p:cNvSpPr>
          <p:nvPr/>
        </p:nvSpPr>
        <p:spPr bwMode="auto">
          <a:xfrm>
            <a:off x="6435438" y="4473095"/>
            <a:ext cx="17463" cy="33338"/>
          </a:xfrm>
          <a:custGeom>
            <a:avLst/>
            <a:gdLst>
              <a:gd name="T0" fmla="*/ 4 w 11"/>
              <a:gd name="T1" fmla="*/ 20 h 20"/>
              <a:gd name="T2" fmla="*/ 2 w 11"/>
              <a:gd name="T3" fmla="*/ 0 h 20"/>
              <a:gd name="T4" fmla="*/ 4 w 11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20">
                <a:moveTo>
                  <a:pt x="4" y="20"/>
                </a:moveTo>
                <a:cubicBezTo>
                  <a:pt x="0" y="14"/>
                  <a:pt x="0" y="7"/>
                  <a:pt x="2" y="0"/>
                </a:cubicBezTo>
                <a:cubicBezTo>
                  <a:pt x="11" y="5"/>
                  <a:pt x="9" y="12"/>
                  <a:pt x="4" y="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" name="Freeform 303">
            <a:extLst>
              <a:ext uri="{FF2B5EF4-FFF2-40B4-BE49-F238E27FC236}">
                <a16:creationId xmlns:a16="http://schemas.microsoft.com/office/drawing/2014/main" id="{39390B30-F957-4CDC-B7DC-263A1C395DD6}"/>
              </a:ext>
            </a:extLst>
          </p:cNvPr>
          <p:cNvSpPr>
            <a:spLocks/>
          </p:cNvSpPr>
          <p:nvPr/>
        </p:nvSpPr>
        <p:spPr bwMode="auto">
          <a:xfrm>
            <a:off x="3870038" y="3765070"/>
            <a:ext cx="36513" cy="17463"/>
          </a:xfrm>
          <a:custGeom>
            <a:avLst/>
            <a:gdLst>
              <a:gd name="T0" fmla="*/ 0 w 22"/>
              <a:gd name="T1" fmla="*/ 8 h 10"/>
              <a:gd name="T2" fmla="*/ 22 w 22"/>
              <a:gd name="T3" fmla="*/ 1 h 10"/>
              <a:gd name="T4" fmla="*/ 0 w 22"/>
              <a:gd name="T5" fmla="*/ 8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10">
                <a:moveTo>
                  <a:pt x="0" y="8"/>
                </a:moveTo>
                <a:cubicBezTo>
                  <a:pt x="6" y="2"/>
                  <a:pt x="14" y="0"/>
                  <a:pt x="22" y="1"/>
                </a:cubicBezTo>
                <a:cubicBezTo>
                  <a:pt x="16" y="8"/>
                  <a:pt x="8" y="10"/>
                  <a:pt x="0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" name="Freeform 304">
            <a:extLst>
              <a:ext uri="{FF2B5EF4-FFF2-40B4-BE49-F238E27FC236}">
                <a16:creationId xmlns:a16="http://schemas.microsoft.com/office/drawing/2014/main" id="{550E29AA-A025-4229-97FD-ACC28B204242}"/>
              </a:ext>
            </a:extLst>
          </p:cNvPr>
          <p:cNvSpPr>
            <a:spLocks/>
          </p:cNvSpPr>
          <p:nvPr/>
        </p:nvSpPr>
        <p:spPr bwMode="auto">
          <a:xfrm>
            <a:off x="5630575" y="4949345"/>
            <a:ext cx="20638" cy="31750"/>
          </a:xfrm>
          <a:custGeom>
            <a:avLst/>
            <a:gdLst>
              <a:gd name="T0" fmla="*/ 7 w 12"/>
              <a:gd name="T1" fmla="*/ 20 h 20"/>
              <a:gd name="T2" fmla="*/ 1 w 12"/>
              <a:gd name="T3" fmla="*/ 0 h 20"/>
              <a:gd name="T4" fmla="*/ 7 w 12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0">
                <a:moveTo>
                  <a:pt x="7" y="20"/>
                </a:moveTo>
                <a:cubicBezTo>
                  <a:pt x="2" y="14"/>
                  <a:pt x="0" y="7"/>
                  <a:pt x="1" y="0"/>
                </a:cubicBezTo>
                <a:cubicBezTo>
                  <a:pt x="8" y="5"/>
                  <a:pt x="12" y="11"/>
                  <a:pt x="7" y="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5" name="Freeform 305">
            <a:extLst>
              <a:ext uri="{FF2B5EF4-FFF2-40B4-BE49-F238E27FC236}">
                <a16:creationId xmlns:a16="http://schemas.microsoft.com/office/drawing/2014/main" id="{1A989D0E-3F7A-479F-B09A-5B69DF9B1C52}"/>
              </a:ext>
            </a:extLst>
          </p:cNvPr>
          <p:cNvSpPr>
            <a:spLocks/>
          </p:cNvSpPr>
          <p:nvPr/>
        </p:nvSpPr>
        <p:spPr bwMode="auto">
          <a:xfrm>
            <a:off x="5271800" y="3722208"/>
            <a:ext cx="15875" cy="33338"/>
          </a:xfrm>
          <a:custGeom>
            <a:avLst/>
            <a:gdLst>
              <a:gd name="T0" fmla="*/ 0 w 10"/>
              <a:gd name="T1" fmla="*/ 0 h 21"/>
              <a:gd name="T2" fmla="*/ 8 w 10"/>
              <a:gd name="T3" fmla="*/ 21 h 21"/>
              <a:gd name="T4" fmla="*/ 0 w 10"/>
              <a:gd name="T5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21">
                <a:moveTo>
                  <a:pt x="0" y="0"/>
                </a:moveTo>
                <a:cubicBezTo>
                  <a:pt x="5" y="7"/>
                  <a:pt x="10" y="12"/>
                  <a:pt x="8" y="21"/>
                </a:cubicBezTo>
                <a:cubicBezTo>
                  <a:pt x="2" y="16"/>
                  <a:pt x="0" y="9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6" name="Freeform 306">
            <a:extLst>
              <a:ext uri="{FF2B5EF4-FFF2-40B4-BE49-F238E27FC236}">
                <a16:creationId xmlns:a16="http://schemas.microsoft.com/office/drawing/2014/main" id="{F7FF18BE-2C7C-4193-AC07-4DA8EB34BDD1}"/>
              </a:ext>
            </a:extLst>
          </p:cNvPr>
          <p:cNvSpPr>
            <a:spLocks/>
          </p:cNvSpPr>
          <p:nvPr/>
        </p:nvSpPr>
        <p:spPr bwMode="auto">
          <a:xfrm>
            <a:off x="4771738" y="1898170"/>
            <a:ext cx="31750" cy="15875"/>
          </a:xfrm>
          <a:custGeom>
            <a:avLst/>
            <a:gdLst>
              <a:gd name="T0" fmla="*/ 20 w 20"/>
              <a:gd name="T1" fmla="*/ 9 h 10"/>
              <a:gd name="T2" fmla="*/ 0 w 20"/>
              <a:gd name="T3" fmla="*/ 3 h 10"/>
              <a:gd name="T4" fmla="*/ 20 w 20"/>
              <a:gd name="T5" fmla="*/ 9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10">
                <a:moveTo>
                  <a:pt x="20" y="9"/>
                </a:moveTo>
                <a:cubicBezTo>
                  <a:pt x="13" y="10"/>
                  <a:pt x="6" y="8"/>
                  <a:pt x="0" y="3"/>
                </a:cubicBezTo>
                <a:cubicBezTo>
                  <a:pt x="8" y="0"/>
                  <a:pt x="15" y="3"/>
                  <a:pt x="20" y="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7" name="Freeform 307">
            <a:extLst>
              <a:ext uri="{FF2B5EF4-FFF2-40B4-BE49-F238E27FC236}">
                <a16:creationId xmlns:a16="http://schemas.microsoft.com/office/drawing/2014/main" id="{4E0079D5-0D49-4146-AAFE-67ED75DAA473}"/>
              </a:ext>
            </a:extLst>
          </p:cNvPr>
          <p:cNvSpPr>
            <a:spLocks/>
          </p:cNvSpPr>
          <p:nvPr/>
        </p:nvSpPr>
        <p:spPr bwMode="auto">
          <a:xfrm>
            <a:off x="4601875" y="4941408"/>
            <a:ext cx="19050" cy="20638"/>
          </a:xfrm>
          <a:custGeom>
            <a:avLst/>
            <a:gdLst>
              <a:gd name="T0" fmla="*/ 0 w 12"/>
              <a:gd name="T1" fmla="*/ 3 h 13"/>
              <a:gd name="T2" fmla="*/ 11 w 12"/>
              <a:gd name="T3" fmla="*/ 6 h 13"/>
              <a:gd name="T4" fmla="*/ 0 w 12"/>
              <a:gd name="T5" fmla="*/ 13 h 13"/>
              <a:gd name="T6" fmla="*/ 0 w 12"/>
              <a:gd name="T7" fmla="*/ 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" h="13">
                <a:moveTo>
                  <a:pt x="0" y="3"/>
                </a:moveTo>
                <a:cubicBezTo>
                  <a:pt x="4" y="0"/>
                  <a:pt x="10" y="0"/>
                  <a:pt x="11" y="6"/>
                </a:cubicBezTo>
                <a:cubicBezTo>
                  <a:pt x="12" y="12"/>
                  <a:pt x="6" y="13"/>
                  <a:pt x="0" y="13"/>
                </a:cubicBezTo>
                <a:cubicBezTo>
                  <a:pt x="0" y="10"/>
                  <a:pt x="0" y="6"/>
                  <a:pt x="0" y="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" name="Freeform 308">
            <a:extLst>
              <a:ext uri="{FF2B5EF4-FFF2-40B4-BE49-F238E27FC236}">
                <a16:creationId xmlns:a16="http://schemas.microsoft.com/office/drawing/2014/main" id="{BC643CE5-94EB-4110-A28C-FF4639B72F95}"/>
              </a:ext>
            </a:extLst>
          </p:cNvPr>
          <p:cNvSpPr>
            <a:spLocks/>
          </p:cNvSpPr>
          <p:nvPr/>
        </p:nvSpPr>
        <p:spPr bwMode="auto">
          <a:xfrm>
            <a:off x="6403688" y="4206395"/>
            <a:ext cx="15875" cy="25400"/>
          </a:xfrm>
          <a:custGeom>
            <a:avLst/>
            <a:gdLst>
              <a:gd name="T0" fmla="*/ 4 w 10"/>
              <a:gd name="T1" fmla="*/ 16 h 16"/>
              <a:gd name="T2" fmla="*/ 2 w 10"/>
              <a:gd name="T3" fmla="*/ 0 h 16"/>
              <a:gd name="T4" fmla="*/ 4 w 10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6">
                <a:moveTo>
                  <a:pt x="4" y="16"/>
                </a:moveTo>
                <a:cubicBezTo>
                  <a:pt x="0" y="11"/>
                  <a:pt x="0" y="5"/>
                  <a:pt x="2" y="0"/>
                </a:cubicBezTo>
                <a:cubicBezTo>
                  <a:pt x="10" y="4"/>
                  <a:pt x="9" y="10"/>
                  <a:pt x="4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9" name="Freeform 309">
            <a:extLst>
              <a:ext uri="{FF2B5EF4-FFF2-40B4-BE49-F238E27FC236}">
                <a16:creationId xmlns:a16="http://schemas.microsoft.com/office/drawing/2014/main" id="{ECF42F9C-B221-49A9-A587-9226439E703F}"/>
              </a:ext>
            </a:extLst>
          </p:cNvPr>
          <p:cNvSpPr>
            <a:spLocks/>
          </p:cNvSpPr>
          <p:nvPr/>
        </p:nvSpPr>
        <p:spPr bwMode="auto">
          <a:xfrm>
            <a:off x="3392200" y="4227033"/>
            <a:ext cx="25400" cy="14288"/>
          </a:xfrm>
          <a:custGeom>
            <a:avLst/>
            <a:gdLst>
              <a:gd name="T0" fmla="*/ 0 w 16"/>
              <a:gd name="T1" fmla="*/ 4 h 9"/>
              <a:gd name="T2" fmla="*/ 16 w 16"/>
              <a:gd name="T3" fmla="*/ 1 h 9"/>
              <a:gd name="T4" fmla="*/ 0 w 16"/>
              <a:gd name="T5" fmla="*/ 4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9">
                <a:moveTo>
                  <a:pt x="0" y="4"/>
                </a:moveTo>
                <a:cubicBezTo>
                  <a:pt x="5" y="1"/>
                  <a:pt x="11" y="0"/>
                  <a:pt x="16" y="1"/>
                </a:cubicBezTo>
                <a:cubicBezTo>
                  <a:pt x="12" y="9"/>
                  <a:pt x="7" y="9"/>
                  <a:pt x="0" y="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0" name="Freeform 310">
            <a:extLst>
              <a:ext uri="{FF2B5EF4-FFF2-40B4-BE49-F238E27FC236}">
                <a16:creationId xmlns:a16="http://schemas.microsoft.com/office/drawing/2014/main" id="{DD307DEF-67BD-49F9-99A4-18916E95A49B}"/>
              </a:ext>
            </a:extLst>
          </p:cNvPr>
          <p:cNvSpPr>
            <a:spLocks/>
          </p:cNvSpPr>
          <p:nvPr/>
        </p:nvSpPr>
        <p:spPr bwMode="auto">
          <a:xfrm>
            <a:off x="4268500" y="4231795"/>
            <a:ext cx="19050" cy="25400"/>
          </a:xfrm>
          <a:custGeom>
            <a:avLst/>
            <a:gdLst>
              <a:gd name="T0" fmla="*/ 12 w 12"/>
              <a:gd name="T1" fmla="*/ 0 h 16"/>
              <a:gd name="T2" fmla="*/ 5 w 12"/>
              <a:gd name="T3" fmla="*/ 16 h 16"/>
              <a:gd name="T4" fmla="*/ 12 w 12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16">
                <a:moveTo>
                  <a:pt x="12" y="0"/>
                </a:moveTo>
                <a:cubicBezTo>
                  <a:pt x="12" y="6"/>
                  <a:pt x="10" y="12"/>
                  <a:pt x="5" y="16"/>
                </a:cubicBezTo>
                <a:cubicBezTo>
                  <a:pt x="0" y="7"/>
                  <a:pt x="5" y="3"/>
                  <a:pt x="12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1" name="Freeform 311">
            <a:extLst>
              <a:ext uri="{FF2B5EF4-FFF2-40B4-BE49-F238E27FC236}">
                <a16:creationId xmlns:a16="http://schemas.microsoft.com/office/drawing/2014/main" id="{CE20D114-402C-4169-A306-6C0AA958609C}"/>
              </a:ext>
            </a:extLst>
          </p:cNvPr>
          <p:cNvSpPr>
            <a:spLocks/>
          </p:cNvSpPr>
          <p:nvPr/>
        </p:nvSpPr>
        <p:spPr bwMode="auto">
          <a:xfrm>
            <a:off x="5551200" y="4250845"/>
            <a:ext cx="15875" cy="26988"/>
          </a:xfrm>
          <a:custGeom>
            <a:avLst/>
            <a:gdLst>
              <a:gd name="T0" fmla="*/ 2 w 10"/>
              <a:gd name="T1" fmla="*/ 16 h 16"/>
              <a:gd name="T2" fmla="*/ 5 w 10"/>
              <a:gd name="T3" fmla="*/ 0 h 16"/>
              <a:gd name="T4" fmla="*/ 2 w 10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6">
                <a:moveTo>
                  <a:pt x="2" y="16"/>
                </a:moveTo>
                <a:cubicBezTo>
                  <a:pt x="0" y="11"/>
                  <a:pt x="1" y="5"/>
                  <a:pt x="5" y="0"/>
                </a:cubicBezTo>
                <a:cubicBezTo>
                  <a:pt x="10" y="6"/>
                  <a:pt x="10" y="12"/>
                  <a:pt x="2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2" name="Freeform 312">
            <a:extLst>
              <a:ext uri="{FF2B5EF4-FFF2-40B4-BE49-F238E27FC236}">
                <a16:creationId xmlns:a16="http://schemas.microsoft.com/office/drawing/2014/main" id="{5F9F7411-945C-4258-8303-E633F72D0DD4}"/>
              </a:ext>
            </a:extLst>
          </p:cNvPr>
          <p:cNvSpPr>
            <a:spLocks/>
          </p:cNvSpPr>
          <p:nvPr/>
        </p:nvSpPr>
        <p:spPr bwMode="auto">
          <a:xfrm>
            <a:off x="6410038" y="4265133"/>
            <a:ext cx="14288" cy="25400"/>
          </a:xfrm>
          <a:custGeom>
            <a:avLst/>
            <a:gdLst>
              <a:gd name="T0" fmla="*/ 4 w 9"/>
              <a:gd name="T1" fmla="*/ 16 h 16"/>
              <a:gd name="T2" fmla="*/ 2 w 9"/>
              <a:gd name="T3" fmla="*/ 0 h 16"/>
              <a:gd name="T4" fmla="*/ 4 w 9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6">
                <a:moveTo>
                  <a:pt x="4" y="16"/>
                </a:moveTo>
                <a:cubicBezTo>
                  <a:pt x="0" y="11"/>
                  <a:pt x="0" y="5"/>
                  <a:pt x="2" y="0"/>
                </a:cubicBezTo>
                <a:cubicBezTo>
                  <a:pt x="9" y="4"/>
                  <a:pt x="9" y="10"/>
                  <a:pt x="4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" name="Freeform 313">
            <a:extLst>
              <a:ext uri="{FF2B5EF4-FFF2-40B4-BE49-F238E27FC236}">
                <a16:creationId xmlns:a16="http://schemas.microsoft.com/office/drawing/2014/main" id="{76360045-FCC4-44AB-B834-18D285DA50DA}"/>
              </a:ext>
            </a:extLst>
          </p:cNvPr>
          <p:cNvSpPr>
            <a:spLocks/>
          </p:cNvSpPr>
          <p:nvPr/>
        </p:nvSpPr>
        <p:spPr bwMode="auto">
          <a:xfrm>
            <a:off x="6416388" y="4309583"/>
            <a:ext cx="15875" cy="26988"/>
          </a:xfrm>
          <a:custGeom>
            <a:avLst/>
            <a:gdLst>
              <a:gd name="T0" fmla="*/ 4 w 10"/>
              <a:gd name="T1" fmla="*/ 16 h 16"/>
              <a:gd name="T2" fmla="*/ 2 w 10"/>
              <a:gd name="T3" fmla="*/ 0 h 16"/>
              <a:gd name="T4" fmla="*/ 4 w 10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6">
                <a:moveTo>
                  <a:pt x="4" y="16"/>
                </a:moveTo>
                <a:cubicBezTo>
                  <a:pt x="0" y="11"/>
                  <a:pt x="0" y="5"/>
                  <a:pt x="2" y="0"/>
                </a:cubicBezTo>
                <a:cubicBezTo>
                  <a:pt x="10" y="4"/>
                  <a:pt x="9" y="10"/>
                  <a:pt x="4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4" name="Freeform 314">
            <a:extLst>
              <a:ext uri="{FF2B5EF4-FFF2-40B4-BE49-F238E27FC236}">
                <a16:creationId xmlns:a16="http://schemas.microsoft.com/office/drawing/2014/main" id="{D195B846-60B2-41C8-B0B1-7950DE02A1B3}"/>
              </a:ext>
            </a:extLst>
          </p:cNvPr>
          <p:cNvSpPr>
            <a:spLocks/>
          </p:cNvSpPr>
          <p:nvPr/>
        </p:nvSpPr>
        <p:spPr bwMode="auto">
          <a:xfrm>
            <a:off x="5881400" y="4330220"/>
            <a:ext cx="14288" cy="25400"/>
          </a:xfrm>
          <a:custGeom>
            <a:avLst/>
            <a:gdLst>
              <a:gd name="T0" fmla="*/ 5 w 9"/>
              <a:gd name="T1" fmla="*/ 0 h 16"/>
              <a:gd name="T2" fmla="*/ 7 w 9"/>
              <a:gd name="T3" fmla="*/ 16 h 16"/>
              <a:gd name="T4" fmla="*/ 5 w 9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6">
                <a:moveTo>
                  <a:pt x="5" y="0"/>
                </a:moveTo>
                <a:cubicBezTo>
                  <a:pt x="9" y="5"/>
                  <a:pt x="9" y="11"/>
                  <a:pt x="7" y="16"/>
                </a:cubicBezTo>
                <a:cubicBezTo>
                  <a:pt x="0" y="12"/>
                  <a:pt x="0" y="6"/>
                  <a:pt x="5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" name="Freeform 315">
            <a:extLst>
              <a:ext uri="{FF2B5EF4-FFF2-40B4-BE49-F238E27FC236}">
                <a16:creationId xmlns:a16="http://schemas.microsoft.com/office/drawing/2014/main" id="{E489DFB3-D025-404B-8BCA-E5ED4850DD23}"/>
              </a:ext>
            </a:extLst>
          </p:cNvPr>
          <p:cNvSpPr>
            <a:spLocks/>
          </p:cNvSpPr>
          <p:nvPr/>
        </p:nvSpPr>
        <p:spPr bwMode="auto">
          <a:xfrm>
            <a:off x="3322350" y="4331808"/>
            <a:ext cx="17463" cy="25400"/>
          </a:xfrm>
          <a:custGeom>
            <a:avLst/>
            <a:gdLst>
              <a:gd name="T0" fmla="*/ 11 w 11"/>
              <a:gd name="T1" fmla="*/ 7 h 16"/>
              <a:gd name="T2" fmla="*/ 10 w 11"/>
              <a:gd name="T3" fmla="*/ 16 h 16"/>
              <a:gd name="T4" fmla="*/ 1 w 11"/>
              <a:gd name="T5" fmla="*/ 6 h 16"/>
              <a:gd name="T6" fmla="*/ 11 w 11"/>
              <a:gd name="T7" fmla="*/ 7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" h="16">
                <a:moveTo>
                  <a:pt x="11" y="7"/>
                </a:moveTo>
                <a:cubicBezTo>
                  <a:pt x="11" y="10"/>
                  <a:pt x="10" y="13"/>
                  <a:pt x="10" y="16"/>
                </a:cubicBezTo>
                <a:cubicBezTo>
                  <a:pt x="4" y="15"/>
                  <a:pt x="0" y="11"/>
                  <a:pt x="1" y="6"/>
                </a:cubicBezTo>
                <a:cubicBezTo>
                  <a:pt x="3" y="0"/>
                  <a:pt x="8" y="2"/>
                  <a:pt x="11" y="7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" name="Freeform 316">
            <a:extLst>
              <a:ext uri="{FF2B5EF4-FFF2-40B4-BE49-F238E27FC236}">
                <a16:creationId xmlns:a16="http://schemas.microsoft.com/office/drawing/2014/main" id="{D3CE1CA4-808E-4E35-8499-EE3E94DE66CC}"/>
              </a:ext>
            </a:extLst>
          </p:cNvPr>
          <p:cNvSpPr>
            <a:spLocks/>
          </p:cNvSpPr>
          <p:nvPr/>
        </p:nvSpPr>
        <p:spPr bwMode="auto">
          <a:xfrm>
            <a:off x="4235163" y="4361970"/>
            <a:ext cx="15875" cy="26988"/>
          </a:xfrm>
          <a:custGeom>
            <a:avLst/>
            <a:gdLst>
              <a:gd name="T0" fmla="*/ 8 w 10"/>
              <a:gd name="T1" fmla="*/ 0 h 16"/>
              <a:gd name="T2" fmla="*/ 6 w 10"/>
              <a:gd name="T3" fmla="*/ 16 h 16"/>
              <a:gd name="T4" fmla="*/ 8 w 10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6">
                <a:moveTo>
                  <a:pt x="8" y="0"/>
                </a:moveTo>
                <a:cubicBezTo>
                  <a:pt x="10" y="5"/>
                  <a:pt x="10" y="11"/>
                  <a:pt x="6" y="16"/>
                </a:cubicBezTo>
                <a:cubicBezTo>
                  <a:pt x="1" y="9"/>
                  <a:pt x="0" y="4"/>
                  <a:pt x="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7" name="Freeform 317">
            <a:extLst>
              <a:ext uri="{FF2B5EF4-FFF2-40B4-BE49-F238E27FC236}">
                <a16:creationId xmlns:a16="http://schemas.microsoft.com/office/drawing/2014/main" id="{1998B94A-D931-4FE1-AB48-DA8F63AFEFC9}"/>
              </a:ext>
            </a:extLst>
          </p:cNvPr>
          <p:cNvSpPr>
            <a:spLocks/>
          </p:cNvSpPr>
          <p:nvPr/>
        </p:nvSpPr>
        <p:spPr bwMode="auto">
          <a:xfrm>
            <a:off x="4220875" y="4454045"/>
            <a:ext cx="17463" cy="25400"/>
          </a:xfrm>
          <a:custGeom>
            <a:avLst/>
            <a:gdLst>
              <a:gd name="T0" fmla="*/ 8 w 10"/>
              <a:gd name="T1" fmla="*/ 0 h 16"/>
              <a:gd name="T2" fmla="*/ 6 w 10"/>
              <a:gd name="T3" fmla="*/ 16 h 16"/>
              <a:gd name="T4" fmla="*/ 8 w 10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6">
                <a:moveTo>
                  <a:pt x="8" y="0"/>
                </a:moveTo>
                <a:cubicBezTo>
                  <a:pt x="10" y="5"/>
                  <a:pt x="10" y="11"/>
                  <a:pt x="6" y="16"/>
                </a:cubicBezTo>
                <a:cubicBezTo>
                  <a:pt x="0" y="10"/>
                  <a:pt x="0" y="4"/>
                  <a:pt x="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" name="Freeform 318">
            <a:extLst>
              <a:ext uri="{FF2B5EF4-FFF2-40B4-BE49-F238E27FC236}">
                <a16:creationId xmlns:a16="http://schemas.microsoft.com/office/drawing/2014/main" id="{7D0A85C8-6B3E-4A89-9D29-BF43B1B70AEE}"/>
              </a:ext>
            </a:extLst>
          </p:cNvPr>
          <p:cNvSpPr>
            <a:spLocks/>
          </p:cNvSpPr>
          <p:nvPr/>
        </p:nvSpPr>
        <p:spPr bwMode="auto">
          <a:xfrm>
            <a:off x="4851113" y="5001733"/>
            <a:ext cx="14288" cy="25400"/>
          </a:xfrm>
          <a:custGeom>
            <a:avLst/>
            <a:gdLst>
              <a:gd name="T0" fmla="*/ 3 w 9"/>
              <a:gd name="T1" fmla="*/ 16 h 16"/>
              <a:gd name="T2" fmla="*/ 2 w 9"/>
              <a:gd name="T3" fmla="*/ 0 h 16"/>
              <a:gd name="T4" fmla="*/ 3 w 9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6">
                <a:moveTo>
                  <a:pt x="3" y="16"/>
                </a:moveTo>
                <a:cubicBezTo>
                  <a:pt x="1" y="11"/>
                  <a:pt x="0" y="5"/>
                  <a:pt x="2" y="0"/>
                </a:cubicBezTo>
                <a:cubicBezTo>
                  <a:pt x="8" y="4"/>
                  <a:pt x="9" y="10"/>
                  <a:pt x="3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" name="Freeform 319">
            <a:extLst>
              <a:ext uri="{FF2B5EF4-FFF2-40B4-BE49-F238E27FC236}">
                <a16:creationId xmlns:a16="http://schemas.microsoft.com/office/drawing/2014/main" id="{766BD051-8E3B-4AFB-B362-C90EEC6B38E1}"/>
              </a:ext>
            </a:extLst>
          </p:cNvPr>
          <p:cNvSpPr>
            <a:spLocks/>
          </p:cNvSpPr>
          <p:nvPr/>
        </p:nvSpPr>
        <p:spPr bwMode="auto">
          <a:xfrm>
            <a:off x="4832063" y="5160483"/>
            <a:ext cx="26988" cy="23813"/>
          </a:xfrm>
          <a:custGeom>
            <a:avLst/>
            <a:gdLst>
              <a:gd name="T0" fmla="*/ 0 w 16"/>
              <a:gd name="T1" fmla="*/ 13 h 14"/>
              <a:gd name="T2" fmla="*/ 16 w 16"/>
              <a:gd name="T3" fmla="*/ 0 h 14"/>
              <a:gd name="T4" fmla="*/ 0 w 16"/>
              <a:gd name="T5" fmla="*/ 13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14">
                <a:moveTo>
                  <a:pt x="0" y="13"/>
                </a:moveTo>
                <a:cubicBezTo>
                  <a:pt x="4" y="6"/>
                  <a:pt x="9" y="2"/>
                  <a:pt x="16" y="0"/>
                </a:cubicBezTo>
                <a:cubicBezTo>
                  <a:pt x="15" y="9"/>
                  <a:pt x="10" y="14"/>
                  <a:pt x="0" y="1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0" name="Freeform 320">
            <a:extLst>
              <a:ext uri="{FF2B5EF4-FFF2-40B4-BE49-F238E27FC236}">
                <a16:creationId xmlns:a16="http://schemas.microsoft.com/office/drawing/2014/main" id="{B04CCE0C-D591-49A6-A1DA-C2970B60E9E5}"/>
              </a:ext>
            </a:extLst>
          </p:cNvPr>
          <p:cNvSpPr>
            <a:spLocks/>
          </p:cNvSpPr>
          <p:nvPr/>
        </p:nvSpPr>
        <p:spPr bwMode="auto">
          <a:xfrm>
            <a:off x="4549488" y="1421920"/>
            <a:ext cx="22225" cy="23813"/>
          </a:xfrm>
          <a:custGeom>
            <a:avLst/>
            <a:gdLst>
              <a:gd name="T0" fmla="*/ 13 w 13"/>
              <a:gd name="T1" fmla="*/ 0 h 15"/>
              <a:gd name="T2" fmla="*/ 0 w 13"/>
              <a:gd name="T3" fmla="*/ 15 h 15"/>
              <a:gd name="T4" fmla="*/ 13 w 13"/>
              <a:gd name="T5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15">
                <a:moveTo>
                  <a:pt x="13" y="0"/>
                </a:moveTo>
                <a:cubicBezTo>
                  <a:pt x="10" y="7"/>
                  <a:pt x="7" y="13"/>
                  <a:pt x="0" y="15"/>
                </a:cubicBezTo>
                <a:cubicBezTo>
                  <a:pt x="0" y="7"/>
                  <a:pt x="3" y="0"/>
                  <a:pt x="1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Freeform 321">
            <a:extLst>
              <a:ext uri="{FF2B5EF4-FFF2-40B4-BE49-F238E27FC236}">
                <a16:creationId xmlns:a16="http://schemas.microsoft.com/office/drawing/2014/main" id="{FE9D618D-DC31-4057-8B95-7BD678B731BE}"/>
              </a:ext>
            </a:extLst>
          </p:cNvPr>
          <p:cNvSpPr>
            <a:spLocks/>
          </p:cNvSpPr>
          <p:nvPr/>
        </p:nvSpPr>
        <p:spPr bwMode="auto">
          <a:xfrm>
            <a:off x="5843300" y="1461608"/>
            <a:ext cx="30163" cy="15875"/>
          </a:xfrm>
          <a:custGeom>
            <a:avLst/>
            <a:gdLst>
              <a:gd name="T0" fmla="*/ 18 w 18"/>
              <a:gd name="T1" fmla="*/ 2 h 10"/>
              <a:gd name="T2" fmla="*/ 0 w 18"/>
              <a:gd name="T3" fmla="*/ 10 h 10"/>
              <a:gd name="T4" fmla="*/ 18 w 18"/>
              <a:gd name="T5" fmla="*/ 2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" h="10">
                <a:moveTo>
                  <a:pt x="18" y="2"/>
                </a:moveTo>
                <a:cubicBezTo>
                  <a:pt x="13" y="7"/>
                  <a:pt x="7" y="10"/>
                  <a:pt x="0" y="10"/>
                </a:cubicBezTo>
                <a:cubicBezTo>
                  <a:pt x="4" y="2"/>
                  <a:pt x="10" y="0"/>
                  <a:pt x="18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2" name="Freeform 322">
            <a:extLst>
              <a:ext uri="{FF2B5EF4-FFF2-40B4-BE49-F238E27FC236}">
                <a16:creationId xmlns:a16="http://schemas.microsoft.com/office/drawing/2014/main" id="{A0B7F254-DBFD-4EE9-9B21-FC4A226EBC79}"/>
              </a:ext>
            </a:extLst>
          </p:cNvPr>
          <p:cNvSpPr>
            <a:spLocks/>
          </p:cNvSpPr>
          <p:nvPr/>
        </p:nvSpPr>
        <p:spPr bwMode="auto">
          <a:xfrm>
            <a:off x="4158963" y="1706083"/>
            <a:ext cx="25400" cy="23813"/>
          </a:xfrm>
          <a:custGeom>
            <a:avLst/>
            <a:gdLst>
              <a:gd name="T0" fmla="*/ 2 w 15"/>
              <a:gd name="T1" fmla="*/ 15 h 15"/>
              <a:gd name="T2" fmla="*/ 0 w 15"/>
              <a:gd name="T3" fmla="*/ 8 h 15"/>
              <a:gd name="T4" fmla="*/ 9 w 15"/>
              <a:gd name="T5" fmla="*/ 4 h 15"/>
              <a:gd name="T6" fmla="*/ 2 w 15"/>
              <a:gd name="T7" fmla="*/ 1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15">
                <a:moveTo>
                  <a:pt x="2" y="15"/>
                </a:moveTo>
                <a:cubicBezTo>
                  <a:pt x="1" y="13"/>
                  <a:pt x="1" y="11"/>
                  <a:pt x="0" y="8"/>
                </a:cubicBezTo>
                <a:cubicBezTo>
                  <a:pt x="1" y="3"/>
                  <a:pt x="6" y="0"/>
                  <a:pt x="9" y="4"/>
                </a:cubicBezTo>
                <a:cubicBezTo>
                  <a:pt x="15" y="10"/>
                  <a:pt x="7" y="13"/>
                  <a:pt x="2" y="1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3" name="Freeform 323">
            <a:extLst>
              <a:ext uri="{FF2B5EF4-FFF2-40B4-BE49-F238E27FC236}">
                <a16:creationId xmlns:a16="http://schemas.microsoft.com/office/drawing/2014/main" id="{64A24C75-C67F-4AB7-A729-9479AFD864FF}"/>
              </a:ext>
            </a:extLst>
          </p:cNvPr>
          <p:cNvSpPr>
            <a:spLocks/>
          </p:cNvSpPr>
          <p:nvPr/>
        </p:nvSpPr>
        <p:spPr bwMode="auto">
          <a:xfrm>
            <a:off x="5881400" y="1806095"/>
            <a:ext cx="26988" cy="17463"/>
          </a:xfrm>
          <a:custGeom>
            <a:avLst/>
            <a:gdLst>
              <a:gd name="T0" fmla="*/ 0 w 17"/>
              <a:gd name="T1" fmla="*/ 11 h 11"/>
              <a:gd name="T2" fmla="*/ 17 w 17"/>
              <a:gd name="T3" fmla="*/ 0 h 11"/>
              <a:gd name="T4" fmla="*/ 0 w 17"/>
              <a:gd name="T5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11">
                <a:moveTo>
                  <a:pt x="0" y="11"/>
                </a:moveTo>
                <a:cubicBezTo>
                  <a:pt x="4" y="5"/>
                  <a:pt x="10" y="1"/>
                  <a:pt x="17" y="0"/>
                </a:cubicBezTo>
                <a:cubicBezTo>
                  <a:pt x="15" y="9"/>
                  <a:pt x="8" y="11"/>
                  <a:pt x="0" y="1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" name="Freeform 324">
            <a:extLst>
              <a:ext uri="{FF2B5EF4-FFF2-40B4-BE49-F238E27FC236}">
                <a16:creationId xmlns:a16="http://schemas.microsoft.com/office/drawing/2014/main" id="{98ABBE9A-CEC0-4A3C-BB41-CB81881F0308}"/>
              </a:ext>
            </a:extLst>
          </p:cNvPr>
          <p:cNvSpPr>
            <a:spLocks/>
          </p:cNvSpPr>
          <p:nvPr/>
        </p:nvSpPr>
        <p:spPr bwMode="auto">
          <a:xfrm>
            <a:off x="4959063" y="1933095"/>
            <a:ext cx="20638" cy="22225"/>
          </a:xfrm>
          <a:custGeom>
            <a:avLst/>
            <a:gdLst>
              <a:gd name="T0" fmla="*/ 1 w 12"/>
              <a:gd name="T1" fmla="*/ 0 h 13"/>
              <a:gd name="T2" fmla="*/ 11 w 12"/>
              <a:gd name="T3" fmla="*/ 4 h 13"/>
              <a:gd name="T4" fmla="*/ 12 w 12"/>
              <a:gd name="T5" fmla="*/ 13 h 13"/>
              <a:gd name="T6" fmla="*/ 0 w 12"/>
              <a:gd name="T7" fmla="*/ 9 h 13"/>
              <a:gd name="T8" fmla="*/ 1 w 12"/>
              <a:gd name="T9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3">
                <a:moveTo>
                  <a:pt x="1" y="0"/>
                </a:moveTo>
                <a:cubicBezTo>
                  <a:pt x="4" y="2"/>
                  <a:pt x="8" y="3"/>
                  <a:pt x="11" y="4"/>
                </a:cubicBezTo>
                <a:cubicBezTo>
                  <a:pt x="11" y="7"/>
                  <a:pt x="12" y="10"/>
                  <a:pt x="12" y="13"/>
                </a:cubicBezTo>
                <a:cubicBezTo>
                  <a:pt x="7" y="12"/>
                  <a:pt x="3" y="12"/>
                  <a:pt x="0" y="9"/>
                </a:cubicBezTo>
                <a:cubicBezTo>
                  <a:pt x="0" y="6"/>
                  <a:pt x="1" y="3"/>
                  <a:pt x="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5" name="Freeform 325">
            <a:extLst>
              <a:ext uri="{FF2B5EF4-FFF2-40B4-BE49-F238E27FC236}">
                <a16:creationId xmlns:a16="http://schemas.microsoft.com/office/drawing/2014/main" id="{2C97CD87-F601-4283-A1F7-A30E71DC2236}"/>
              </a:ext>
            </a:extLst>
          </p:cNvPr>
          <p:cNvSpPr>
            <a:spLocks/>
          </p:cNvSpPr>
          <p:nvPr/>
        </p:nvSpPr>
        <p:spPr bwMode="auto">
          <a:xfrm>
            <a:off x="5235288" y="3052283"/>
            <a:ext cx="17463" cy="25400"/>
          </a:xfrm>
          <a:custGeom>
            <a:avLst/>
            <a:gdLst>
              <a:gd name="T0" fmla="*/ 8 w 10"/>
              <a:gd name="T1" fmla="*/ 0 h 16"/>
              <a:gd name="T2" fmla="*/ 6 w 10"/>
              <a:gd name="T3" fmla="*/ 16 h 16"/>
              <a:gd name="T4" fmla="*/ 8 w 10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6">
                <a:moveTo>
                  <a:pt x="8" y="0"/>
                </a:moveTo>
                <a:cubicBezTo>
                  <a:pt x="10" y="6"/>
                  <a:pt x="9" y="11"/>
                  <a:pt x="6" y="16"/>
                </a:cubicBezTo>
                <a:cubicBezTo>
                  <a:pt x="1" y="10"/>
                  <a:pt x="0" y="4"/>
                  <a:pt x="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6" name="Freeform 326">
            <a:extLst>
              <a:ext uri="{FF2B5EF4-FFF2-40B4-BE49-F238E27FC236}">
                <a16:creationId xmlns:a16="http://schemas.microsoft.com/office/drawing/2014/main" id="{DC24C51E-A9E5-4AE6-BF43-5121B842F86D}"/>
              </a:ext>
            </a:extLst>
          </p:cNvPr>
          <p:cNvSpPr>
            <a:spLocks/>
          </p:cNvSpPr>
          <p:nvPr/>
        </p:nvSpPr>
        <p:spPr bwMode="auto">
          <a:xfrm>
            <a:off x="6835488" y="3455508"/>
            <a:ext cx="17463" cy="26988"/>
          </a:xfrm>
          <a:custGeom>
            <a:avLst/>
            <a:gdLst>
              <a:gd name="T0" fmla="*/ 9 w 11"/>
              <a:gd name="T1" fmla="*/ 0 h 16"/>
              <a:gd name="T2" fmla="*/ 6 w 11"/>
              <a:gd name="T3" fmla="*/ 16 h 16"/>
              <a:gd name="T4" fmla="*/ 9 w 11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6">
                <a:moveTo>
                  <a:pt x="9" y="0"/>
                </a:moveTo>
                <a:cubicBezTo>
                  <a:pt x="11" y="6"/>
                  <a:pt x="10" y="11"/>
                  <a:pt x="6" y="16"/>
                </a:cubicBezTo>
                <a:cubicBezTo>
                  <a:pt x="1" y="10"/>
                  <a:pt x="0" y="4"/>
                  <a:pt x="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" name="Freeform 327">
            <a:extLst>
              <a:ext uri="{FF2B5EF4-FFF2-40B4-BE49-F238E27FC236}">
                <a16:creationId xmlns:a16="http://schemas.microsoft.com/office/drawing/2014/main" id="{37E8C094-7051-4D90-9C1D-726A36E16AF0}"/>
              </a:ext>
            </a:extLst>
          </p:cNvPr>
          <p:cNvSpPr>
            <a:spLocks/>
          </p:cNvSpPr>
          <p:nvPr/>
        </p:nvSpPr>
        <p:spPr bwMode="auto">
          <a:xfrm>
            <a:off x="3860513" y="3685695"/>
            <a:ext cx="25400" cy="14288"/>
          </a:xfrm>
          <a:custGeom>
            <a:avLst/>
            <a:gdLst>
              <a:gd name="T0" fmla="*/ 0 w 16"/>
              <a:gd name="T1" fmla="*/ 2 h 9"/>
              <a:gd name="T2" fmla="*/ 16 w 16"/>
              <a:gd name="T3" fmla="*/ 5 h 9"/>
              <a:gd name="T4" fmla="*/ 0 w 16"/>
              <a:gd name="T5" fmla="*/ 2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9">
                <a:moveTo>
                  <a:pt x="0" y="2"/>
                </a:moveTo>
                <a:cubicBezTo>
                  <a:pt x="5" y="0"/>
                  <a:pt x="11" y="1"/>
                  <a:pt x="16" y="5"/>
                </a:cubicBezTo>
                <a:cubicBezTo>
                  <a:pt x="9" y="9"/>
                  <a:pt x="4" y="9"/>
                  <a:pt x="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" name="Freeform 328">
            <a:extLst>
              <a:ext uri="{FF2B5EF4-FFF2-40B4-BE49-F238E27FC236}">
                <a16:creationId xmlns:a16="http://schemas.microsoft.com/office/drawing/2014/main" id="{74E61914-3C15-4183-A60B-EB0D99177B67}"/>
              </a:ext>
            </a:extLst>
          </p:cNvPr>
          <p:cNvSpPr>
            <a:spLocks/>
          </p:cNvSpPr>
          <p:nvPr/>
        </p:nvSpPr>
        <p:spPr bwMode="auto">
          <a:xfrm>
            <a:off x="5897275" y="3795233"/>
            <a:ext cx="14288" cy="25400"/>
          </a:xfrm>
          <a:custGeom>
            <a:avLst/>
            <a:gdLst>
              <a:gd name="T0" fmla="*/ 4 w 9"/>
              <a:gd name="T1" fmla="*/ 16 h 16"/>
              <a:gd name="T2" fmla="*/ 2 w 9"/>
              <a:gd name="T3" fmla="*/ 0 h 16"/>
              <a:gd name="T4" fmla="*/ 4 w 9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6">
                <a:moveTo>
                  <a:pt x="4" y="16"/>
                </a:moveTo>
                <a:cubicBezTo>
                  <a:pt x="0" y="11"/>
                  <a:pt x="0" y="5"/>
                  <a:pt x="2" y="0"/>
                </a:cubicBezTo>
                <a:cubicBezTo>
                  <a:pt x="8" y="4"/>
                  <a:pt x="9" y="10"/>
                  <a:pt x="4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" name="Freeform 329">
            <a:extLst>
              <a:ext uri="{FF2B5EF4-FFF2-40B4-BE49-F238E27FC236}">
                <a16:creationId xmlns:a16="http://schemas.microsoft.com/office/drawing/2014/main" id="{BC9879FE-47F3-4D09-BCE3-E9DFFBA14C2D}"/>
              </a:ext>
            </a:extLst>
          </p:cNvPr>
          <p:cNvSpPr>
            <a:spLocks/>
          </p:cNvSpPr>
          <p:nvPr/>
        </p:nvSpPr>
        <p:spPr bwMode="auto">
          <a:xfrm>
            <a:off x="6216363" y="3807933"/>
            <a:ext cx="14288" cy="26988"/>
          </a:xfrm>
          <a:custGeom>
            <a:avLst/>
            <a:gdLst>
              <a:gd name="T0" fmla="*/ 4 w 9"/>
              <a:gd name="T1" fmla="*/ 16 h 16"/>
              <a:gd name="T2" fmla="*/ 1 w 9"/>
              <a:gd name="T3" fmla="*/ 0 h 16"/>
              <a:gd name="T4" fmla="*/ 4 w 9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6">
                <a:moveTo>
                  <a:pt x="4" y="16"/>
                </a:moveTo>
                <a:cubicBezTo>
                  <a:pt x="0" y="11"/>
                  <a:pt x="0" y="5"/>
                  <a:pt x="1" y="0"/>
                </a:cubicBezTo>
                <a:cubicBezTo>
                  <a:pt x="8" y="4"/>
                  <a:pt x="9" y="9"/>
                  <a:pt x="4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" name="Freeform 330">
            <a:extLst>
              <a:ext uri="{FF2B5EF4-FFF2-40B4-BE49-F238E27FC236}">
                <a16:creationId xmlns:a16="http://schemas.microsoft.com/office/drawing/2014/main" id="{B04E5D40-4470-404D-A3CE-C603795E3577}"/>
              </a:ext>
            </a:extLst>
          </p:cNvPr>
          <p:cNvSpPr>
            <a:spLocks/>
          </p:cNvSpPr>
          <p:nvPr/>
        </p:nvSpPr>
        <p:spPr bwMode="auto">
          <a:xfrm>
            <a:off x="6221125" y="3847620"/>
            <a:ext cx="15875" cy="25400"/>
          </a:xfrm>
          <a:custGeom>
            <a:avLst/>
            <a:gdLst>
              <a:gd name="T0" fmla="*/ 5 w 10"/>
              <a:gd name="T1" fmla="*/ 16 h 16"/>
              <a:gd name="T2" fmla="*/ 2 w 10"/>
              <a:gd name="T3" fmla="*/ 0 h 16"/>
              <a:gd name="T4" fmla="*/ 5 w 10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6">
                <a:moveTo>
                  <a:pt x="5" y="16"/>
                </a:moveTo>
                <a:cubicBezTo>
                  <a:pt x="1" y="11"/>
                  <a:pt x="0" y="5"/>
                  <a:pt x="2" y="0"/>
                </a:cubicBezTo>
                <a:cubicBezTo>
                  <a:pt x="9" y="4"/>
                  <a:pt x="10" y="9"/>
                  <a:pt x="5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1" name="Freeform 331">
            <a:extLst>
              <a:ext uri="{FF2B5EF4-FFF2-40B4-BE49-F238E27FC236}">
                <a16:creationId xmlns:a16="http://schemas.microsoft.com/office/drawing/2014/main" id="{5F0C44DC-4E87-4450-91DE-7A5D39AA68E1}"/>
              </a:ext>
            </a:extLst>
          </p:cNvPr>
          <p:cNvSpPr>
            <a:spLocks/>
          </p:cNvSpPr>
          <p:nvPr/>
        </p:nvSpPr>
        <p:spPr bwMode="auto">
          <a:xfrm>
            <a:off x="2915950" y="2863370"/>
            <a:ext cx="20638" cy="25400"/>
          </a:xfrm>
          <a:custGeom>
            <a:avLst/>
            <a:gdLst>
              <a:gd name="T0" fmla="*/ 13 w 13"/>
              <a:gd name="T1" fmla="*/ 0 h 16"/>
              <a:gd name="T2" fmla="*/ 2 w 13"/>
              <a:gd name="T3" fmla="*/ 16 h 16"/>
              <a:gd name="T4" fmla="*/ 13 w 13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16">
                <a:moveTo>
                  <a:pt x="13" y="0"/>
                </a:moveTo>
                <a:cubicBezTo>
                  <a:pt x="12" y="8"/>
                  <a:pt x="8" y="13"/>
                  <a:pt x="2" y="16"/>
                </a:cubicBezTo>
                <a:cubicBezTo>
                  <a:pt x="0" y="7"/>
                  <a:pt x="3" y="1"/>
                  <a:pt x="1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2" name="Freeform 332">
            <a:extLst>
              <a:ext uri="{FF2B5EF4-FFF2-40B4-BE49-F238E27FC236}">
                <a16:creationId xmlns:a16="http://schemas.microsoft.com/office/drawing/2014/main" id="{6C7F507E-5C08-433D-A3DE-5B28715DA4EE}"/>
              </a:ext>
            </a:extLst>
          </p:cNvPr>
          <p:cNvSpPr>
            <a:spLocks/>
          </p:cNvSpPr>
          <p:nvPr/>
        </p:nvSpPr>
        <p:spPr bwMode="auto">
          <a:xfrm>
            <a:off x="2968338" y="2791933"/>
            <a:ext cx="22225" cy="26988"/>
          </a:xfrm>
          <a:custGeom>
            <a:avLst/>
            <a:gdLst>
              <a:gd name="T0" fmla="*/ 14 w 14"/>
              <a:gd name="T1" fmla="*/ 0 h 16"/>
              <a:gd name="T2" fmla="*/ 2 w 14"/>
              <a:gd name="T3" fmla="*/ 16 h 16"/>
              <a:gd name="T4" fmla="*/ 14 w 14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16">
                <a:moveTo>
                  <a:pt x="14" y="0"/>
                </a:moveTo>
                <a:cubicBezTo>
                  <a:pt x="12" y="7"/>
                  <a:pt x="8" y="12"/>
                  <a:pt x="2" y="16"/>
                </a:cubicBezTo>
                <a:cubicBezTo>
                  <a:pt x="0" y="6"/>
                  <a:pt x="3" y="0"/>
                  <a:pt x="14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" name="Freeform 333">
            <a:extLst>
              <a:ext uri="{FF2B5EF4-FFF2-40B4-BE49-F238E27FC236}">
                <a16:creationId xmlns:a16="http://schemas.microsoft.com/office/drawing/2014/main" id="{49946EAD-895A-4D84-BDD2-54060F1198DD}"/>
              </a:ext>
            </a:extLst>
          </p:cNvPr>
          <p:cNvSpPr>
            <a:spLocks/>
          </p:cNvSpPr>
          <p:nvPr/>
        </p:nvSpPr>
        <p:spPr bwMode="auto">
          <a:xfrm>
            <a:off x="4479638" y="4114320"/>
            <a:ext cx="17463" cy="30163"/>
          </a:xfrm>
          <a:custGeom>
            <a:avLst/>
            <a:gdLst>
              <a:gd name="T0" fmla="*/ 11 w 11"/>
              <a:gd name="T1" fmla="*/ 0 h 18"/>
              <a:gd name="T2" fmla="*/ 0 w 11"/>
              <a:gd name="T3" fmla="*/ 18 h 18"/>
              <a:gd name="T4" fmla="*/ 11 w 11"/>
              <a:gd name="T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8">
                <a:moveTo>
                  <a:pt x="11" y="0"/>
                </a:moveTo>
                <a:cubicBezTo>
                  <a:pt x="10" y="8"/>
                  <a:pt x="6" y="13"/>
                  <a:pt x="0" y="18"/>
                </a:cubicBezTo>
                <a:cubicBezTo>
                  <a:pt x="0" y="9"/>
                  <a:pt x="1" y="2"/>
                  <a:pt x="1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" name="Freeform 334">
            <a:extLst>
              <a:ext uri="{FF2B5EF4-FFF2-40B4-BE49-F238E27FC236}">
                <a16:creationId xmlns:a16="http://schemas.microsoft.com/office/drawing/2014/main" id="{CFAF131A-1F2A-4B06-9402-6181D2A5FDFD}"/>
              </a:ext>
            </a:extLst>
          </p:cNvPr>
          <p:cNvSpPr>
            <a:spLocks/>
          </p:cNvSpPr>
          <p:nvPr/>
        </p:nvSpPr>
        <p:spPr bwMode="auto">
          <a:xfrm>
            <a:off x="5565488" y="4147658"/>
            <a:ext cx="12700" cy="25400"/>
          </a:xfrm>
          <a:custGeom>
            <a:avLst/>
            <a:gdLst>
              <a:gd name="T0" fmla="*/ 1 w 8"/>
              <a:gd name="T1" fmla="*/ 16 h 16"/>
              <a:gd name="T2" fmla="*/ 4 w 8"/>
              <a:gd name="T3" fmla="*/ 0 h 16"/>
              <a:gd name="T4" fmla="*/ 1 w 8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6">
                <a:moveTo>
                  <a:pt x="1" y="16"/>
                </a:moveTo>
                <a:cubicBezTo>
                  <a:pt x="0" y="11"/>
                  <a:pt x="0" y="5"/>
                  <a:pt x="4" y="0"/>
                </a:cubicBezTo>
                <a:cubicBezTo>
                  <a:pt x="8" y="6"/>
                  <a:pt x="8" y="12"/>
                  <a:pt x="1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5" name="Freeform 335">
            <a:extLst>
              <a:ext uri="{FF2B5EF4-FFF2-40B4-BE49-F238E27FC236}">
                <a16:creationId xmlns:a16="http://schemas.microsoft.com/office/drawing/2014/main" id="{3E2D8A49-15F9-4D52-9475-6B62DDA0C46C}"/>
              </a:ext>
            </a:extLst>
          </p:cNvPr>
          <p:cNvSpPr>
            <a:spLocks/>
          </p:cNvSpPr>
          <p:nvPr/>
        </p:nvSpPr>
        <p:spPr bwMode="auto">
          <a:xfrm>
            <a:off x="6397338" y="4154008"/>
            <a:ext cx="15875" cy="25400"/>
          </a:xfrm>
          <a:custGeom>
            <a:avLst/>
            <a:gdLst>
              <a:gd name="T0" fmla="*/ 4 w 10"/>
              <a:gd name="T1" fmla="*/ 16 h 16"/>
              <a:gd name="T2" fmla="*/ 2 w 10"/>
              <a:gd name="T3" fmla="*/ 0 h 16"/>
              <a:gd name="T4" fmla="*/ 4 w 10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6">
                <a:moveTo>
                  <a:pt x="4" y="16"/>
                </a:moveTo>
                <a:cubicBezTo>
                  <a:pt x="0" y="11"/>
                  <a:pt x="0" y="5"/>
                  <a:pt x="2" y="0"/>
                </a:cubicBezTo>
                <a:cubicBezTo>
                  <a:pt x="10" y="4"/>
                  <a:pt x="9" y="10"/>
                  <a:pt x="4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6" name="Freeform 336">
            <a:extLst>
              <a:ext uri="{FF2B5EF4-FFF2-40B4-BE49-F238E27FC236}">
                <a16:creationId xmlns:a16="http://schemas.microsoft.com/office/drawing/2014/main" id="{D2AD95D5-709C-4317-800A-4D6FBDA49FCF}"/>
              </a:ext>
            </a:extLst>
          </p:cNvPr>
          <p:cNvSpPr>
            <a:spLocks/>
          </p:cNvSpPr>
          <p:nvPr/>
        </p:nvSpPr>
        <p:spPr bwMode="auto">
          <a:xfrm>
            <a:off x="4289138" y="4192108"/>
            <a:ext cx="19050" cy="30163"/>
          </a:xfrm>
          <a:custGeom>
            <a:avLst/>
            <a:gdLst>
              <a:gd name="T0" fmla="*/ 11 w 11"/>
              <a:gd name="T1" fmla="*/ 0 h 18"/>
              <a:gd name="T2" fmla="*/ 1 w 11"/>
              <a:gd name="T3" fmla="*/ 18 h 18"/>
              <a:gd name="T4" fmla="*/ 11 w 11"/>
              <a:gd name="T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8">
                <a:moveTo>
                  <a:pt x="11" y="0"/>
                </a:moveTo>
                <a:cubicBezTo>
                  <a:pt x="11" y="7"/>
                  <a:pt x="8" y="13"/>
                  <a:pt x="1" y="18"/>
                </a:cubicBezTo>
                <a:cubicBezTo>
                  <a:pt x="0" y="9"/>
                  <a:pt x="2" y="3"/>
                  <a:pt x="1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" name="Freeform 337">
            <a:extLst>
              <a:ext uri="{FF2B5EF4-FFF2-40B4-BE49-F238E27FC236}">
                <a16:creationId xmlns:a16="http://schemas.microsoft.com/office/drawing/2014/main" id="{C74DDFF4-4D89-4A4C-876E-F80584CF83D2}"/>
              </a:ext>
            </a:extLst>
          </p:cNvPr>
          <p:cNvSpPr>
            <a:spLocks/>
          </p:cNvSpPr>
          <p:nvPr/>
        </p:nvSpPr>
        <p:spPr bwMode="auto">
          <a:xfrm>
            <a:off x="6075075" y="1675920"/>
            <a:ext cx="22225" cy="19050"/>
          </a:xfrm>
          <a:custGeom>
            <a:avLst/>
            <a:gdLst>
              <a:gd name="T0" fmla="*/ 0 w 14"/>
              <a:gd name="T1" fmla="*/ 11 h 12"/>
              <a:gd name="T2" fmla="*/ 14 w 14"/>
              <a:gd name="T3" fmla="*/ 0 h 12"/>
              <a:gd name="T4" fmla="*/ 0 w 14"/>
              <a:gd name="T5" fmla="*/ 11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12">
                <a:moveTo>
                  <a:pt x="0" y="11"/>
                </a:moveTo>
                <a:cubicBezTo>
                  <a:pt x="3" y="5"/>
                  <a:pt x="8" y="2"/>
                  <a:pt x="14" y="0"/>
                </a:cubicBezTo>
                <a:cubicBezTo>
                  <a:pt x="13" y="8"/>
                  <a:pt x="9" y="12"/>
                  <a:pt x="0" y="1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" name="Freeform 338">
            <a:extLst>
              <a:ext uri="{FF2B5EF4-FFF2-40B4-BE49-F238E27FC236}">
                <a16:creationId xmlns:a16="http://schemas.microsoft.com/office/drawing/2014/main" id="{EE4F56E5-2542-41D2-AD0B-2D2F5EFB170B}"/>
              </a:ext>
            </a:extLst>
          </p:cNvPr>
          <p:cNvSpPr>
            <a:spLocks/>
          </p:cNvSpPr>
          <p:nvPr/>
        </p:nvSpPr>
        <p:spPr bwMode="auto">
          <a:xfrm>
            <a:off x="6006813" y="3847620"/>
            <a:ext cx="20638" cy="19050"/>
          </a:xfrm>
          <a:custGeom>
            <a:avLst/>
            <a:gdLst>
              <a:gd name="T0" fmla="*/ 0 w 13"/>
              <a:gd name="T1" fmla="*/ 0 h 12"/>
              <a:gd name="T2" fmla="*/ 13 w 13"/>
              <a:gd name="T3" fmla="*/ 11 h 12"/>
              <a:gd name="T4" fmla="*/ 0 w 13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12">
                <a:moveTo>
                  <a:pt x="0" y="0"/>
                </a:moveTo>
                <a:cubicBezTo>
                  <a:pt x="6" y="2"/>
                  <a:pt x="11" y="5"/>
                  <a:pt x="13" y="11"/>
                </a:cubicBezTo>
                <a:cubicBezTo>
                  <a:pt x="5" y="12"/>
                  <a:pt x="1" y="8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" name="Freeform 339">
            <a:extLst>
              <a:ext uri="{FF2B5EF4-FFF2-40B4-BE49-F238E27FC236}">
                <a16:creationId xmlns:a16="http://schemas.microsoft.com/office/drawing/2014/main" id="{3EA0A7D0-E92B-44E3-8580-C02BE6DC587F}"/>
              </a:ext>
            </a:extLst>
          </p:cNvPr>
          <p:cNvSpPr>
            <a:spLocks/>
          </p:cNvSpPr>
          <p:nvPr/>
        </p:nvSpPr>
        <p:spPr bwMode="auto">
          <a:xfrm>
            <a:off x="3430300" y="4204808"/>
            <a:ext cx="20638" cy="20638"/>
          </a:xfrm>
          <a:custGeom>
            <a:avLst/>
            <a:gdLst>
              <a:gd name="T0" fmla="*/ 0 w 13"/>
              <a:gd name="T1" fmla="*/ 12 h 13"/>
              <a:gd name="T2" fmla="*/ 13 w 13"/>
              <a:gd name="T3" fmla="*/ 0 h 13"/>
              <a:gd name="T4" fmla="*/ 0 w 13"/>
              <a:gd name="T5" fmla="*/ 12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13">
                <a:moveTo>
                  <a:pt x="0" y="12"/>
                </a:moveTo>
                <a:cubicBezTo>
                  <a:pt x="3" y="7"/>
                  <a:pt x="7" y="3"/>
                  <a:pt x="13" y="0"/>
                </a:cubicBezTo>
                <a:cubicBezTo>
                  <a:pt x="13" y="9"/>
                  <a:pt x="9" y="13"/>
                  <a:pt x="0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0" name="Freeform 340">
            <a:extLst>
              <a:ext uri="{FF2B5EF4-FFF2-40B4-BE49-F238E27FC236}">
                <a16:creationId xmlns:a16="http://schemas.microsoft.com/office/drawing/2014/main" id="{C5C831A7-3C10-4363-B06A-8817450E5BD5}"/>
              </a:ext>
            </a:extLst>
          </p:cNvPr>
          <p:cNvSpPr>
            <a:spLocks/>
          </p:cNvSpPr>
          <p:nvPr/>
        </p:nvSpPr>
        <p:spPr bwMode="auto">
          <a:xfrm>
            <a:off x="3204875" y="3701570"/>
            <a:ext cx="19050" cy="22225"/>
          </a:xfrm>
          <a:custGeom>
            <a:avLst/>
            <a:gdLst>
              <a:gd name="T0" fmla="*/ 0 w 11"/>
              <a:gd name="T1" fmla="*/ 13 h 13"/>
              <a:gd name="T2" fmla="*/ 10 w 11"/>
              <a:gd name="T3" fmla="*/ 0 h 13"/>
              <a:gd name="T4" fmla="*/ 0 w 11"/>
              <a:gd name="T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3">
                <a:moveTo>
                  <a:pt x="0" y="13"/>
                </a:moveTo>
                <a:cubicBezTo>
                  <a:pt x="1" y="7"/>
                  <a:pt x="5" y="3"/>
                  <a:pt x="10" y="0"/>
                </a:cubicBezTo>
                <a:cubicBezTo>
                  <a:pt x="11" y="8"/>
                  <a:pt x="7" y="12"/>
                  <a:pt x="0" y="1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1" name="Freeform 341">
            <a:extLst>
              <a:ext uri="{FF2B5EF4-FFF2-40B4-BE49-F238E27FC236}">
                <a16:creationId xmlns:a16="http://schemas.microsoft.com/office/drawing/2014/main" id="{32258338-DCC0-4B74-A2BC-811704152B26}"/>
              </a:ext>
            </a:extLst>
          </p:cNvPr>
          <p:cNvSpPr>
            <a:spLocks/>
          </p:cNvSpPr>
          <p:nvPr/>
        </p:nvSpPr>
        <p:spPr bwMode="auto">
          <a:xfrm>
            <a:off x="6100475" y="1656870"/>
            <a:ext cx="23813" cy="19050"/>
          </a:xfrm>
          <a:custGeom>
            <a:avLst/>
            <a:gdLst>
              <a:gd name="T0" fmla="*/ 0 w 14"/>
              <a:gd name="T1" fmla="*/ 11 h 12"/>
              <a:gd name="T2" fmla="*/ 14 w 14"/>
              <a:gd name="T3" fmla="*/ 0 h 12"/>
              <a:gd name="T4" fmla="*/ 0 w 14"/>
              <a:gd name="T5" fmla="*/ 11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12">
                <a:moveTo>
                  <a:pt x="0" y="11"/>
                </a:moveTo>
                <a:cubicBezTo>
                  <a:pt x="3" y="5"/>
                  <a:pt x="8" y="2"/>
                  <a:pt x="14" y="0"/>
                </a:cubicBezTo>
                <a:cubicBezTo>
                  <a:pt x="13" y="8"/>
                  <a:pt x="8" y="12"/>
                  <a:pt x="0" y="1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2" name="Freeform 342">
            <a:extLst>
              <a:ext uri="{FF2B5EF4-FFF2-40B4-BE49-F238E27FC236}">
                <a16:creationId xmlns:a16="http://schemas.microsoft.com/office/drawing/2014/main" id="{E0D1A592-D4D5-4186-B5E5-7E000C9788A6}"/>
              </a:ext>
            </a:extLst>
          </p:cNvPr>
          <p:cNvSpPr>
            <a:spLocks/>
          </p:cNvSpPr>
          <p:nvPr/>
        </p:nvSpPr>
        <p:spPr bwMode="auto">
          <a:xfrm>
            <a:off x="5954425" y="3801583"/>
            <a:ext cx="20638" cy="19050"/>
          </a:xfrm>
          <a:custGeom>
            <a:avLst/>
            <a:gdLst>
              <a:gd name="T0" fmla="*/ 0 w 13"/>
              <a:gd name="T1" fmla="*/ 0 h 12"/>
              <a:gd name="T2" fmla="*/ 13 w 13"/>
              <a:gd name="T3" fmla="*/ 11 h 12"/>
              <a:gd name="T4" fmla="*/ 0 w 13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12">
                <a:moveTo>
                  <a:pt x="0" y="0"/>
                </a:moveTo>
                <a:cubicBezTo>
                  <a:pt x="6" y="2"/>
                  <a:pt x="10" y="6"/>
                  <a:pt x="13" y="11"/>
                </a:cubicBezTo>
                <a:cubicBezTo>
                  <a:pt x="5" y="12"/>
                  <a:pt x="1" y="8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3" name="Freeform 343">
            <a:extLst>
              <a:ext uri="{FF2B5EF4-FFF2-40B4-BE49-F238E27FC236}">
                <a16:creationId xmlns:a16="http://schemas.microsoft.com/office/drawing/2014/main" id="{8F6BBDEF-67C9-46A0-9E4D-49CE248851E7}"/>
              </a:ext>
            </a:extLst>
          </p:cNvPr>
          <p:cNvSpPr>
            <a:spLocks/>
          </p:cNvSpPr>
          <p:nvPr/>
        </p:nvSpPr>
        <p:spPr bwMode="auto">
          <a:xfrm>
            <a:off x="2935000" y="2836383"/>
            <a:ext cx="22225" cy="23813"/>
          </a:xfrm>
          <a:custGeom>
            <a:avLst/>
            <a:gdLst>
              <a:gd name="T0" fmla="*/ 13 w 13"/>
              <a:gd name="T1" fmla="*/ 0 h 14"/>
              <a:gd name="T2" fmla="*/ 3 w 13"/>
              <a:gd name="T3" fmla="*/ 14 h 14"/>
              <a:gd name="T4" fmla="*/ 13 w 13"/>
              <a:gd name="T5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14">
                <a:moveTo>
                  <a:pt x="13" y="0"/>
                </a:moveTo>
                <a:cubicBezTo>
                  <a:pt x="12" y="7"/>
                  <a:pt x="8" y="11"/>
                  <a:pt x="3" y="14"/>
                </a:cubicBezTo>
                <a:cubicBezTo>
                  <a:pt x="0" y="5"/>
                  <a:pt x="4" y="1"/>
                  <a:pt x="1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4" name="Freeform 344">
            <a:extLst>
              <a:ext uri="{FF2B5EF4-FFF2-40B4-BE49-F238E27FC236}">
                <a16:creationId xmlns:a16="http://schemas.microsoft.com/office/drawing/2014/main" id="{EA5AE2FF-BBDF-4F79-84D3-8D7392B1C649}"/>
              </a:ext>
            </a:extLst>
          </p:cNvPr>
          <p:cNvSpPr>
            <a:spLocks/>
          </p:cNvSpPr>
          <p:nvPr/>
        </p:nvSpPr>
        <p:spPr bwMode="auto">
          <a:xfrm>
            <a:off x="6127463" y="1636233"/>
            <a:ext cx="22225" cy="20638"/>
          </a:xfrm>
          <a:custGeom>
            <a:avLst/>
            <a:gdLst>
              <a:gd name="T0" fmla="*/ 0 w 14"/>
              <a:gd name="T1" fmla="*/ 11 h 12"/>
              <a:gd name="T2" fmla="*/ 14 w 14"/>
              <a:gd name="T3" fmla="*/ 0 h 12"/>
              <a:gd name="T4" fmla="*/ 0 w 14"/>
              <a:gd name="T5" fmla="*/ 11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12">
                <a:moveTo>
                  <a:pt x="0" y="11"/>
                </a:moveTo>
                <a:cubicBezTo>
                  <a:pt x="3" y="5"/>
                  <a:pt x="7" y="1"/>
                  <a:pt x="14" y="0"/>
                </a:cubicBezTo>
                <a:cubicBezTo>
                  <a:pt x="13" y="8"/>
                  <a:pt x="9" y="12"/>
                  <a:pt x="0" y="1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" name="Freeform 345">
            <a:extLst>
              <a:ext uri="{FF2B5EF4-FFF2-40B4-BE49-F238E27FC236}">
                <a16:creationId xmlns:a16="http://schemas.microsoft.com/office/drawing/2014/main" id="{F556CA55-B987-4241-A52A-96AB808AAF63}"/>
              </a:ext>
            </a:extLst>
          </p:cNvPr>
          <p:cNvSpPr>
            <a:spLocks/>
          </p:cNvSpPr>
          <p:nvPr/>
        </p:nvSpPr>
        <p:spPr bwMode="auto">
          <a:xfrm>
            <a:off x="3411250" y="4309583"/>
            <a:ext cx="22225" cy="14288"/>
          </a:xfrm>
          <a:custGeom>
            <a:avLst/>
            <a:gdLst>
              <a:gd name="T0" fmla="*/ 12 w 13"/>
              <a:gd name="T1" fmla="*/ 8 h 8"/>
              <a:gd name="T2" fmla="*/ 4 w 13"/>
              <a:gd name="T3" fmla="*/ 8 h 8"/>
              <a:gd name="T4" fmla="*/ 4 w 13"/>
              <a:gd name="T5" fmla="*/ 1 h 8"/>
              <a:gd name="T6" fmla="*/ 12 w 13"/>
              <a:gd name="T7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8">
                <a:moveTo>
                  <a:pt x="12" y="8"/>
                </a:moveTo>
                <a:cubicBezTo>
                  <a:pt x="9" y="8"/>
                  <a:pt x="7" y="8"/>
                  <a:pt x="4" y="8"/>
                </a:cubicBezTo>
                <a:cubicBezTo>
                  <a:pt x="1" y="6"/>
                  <a:pt x="0" y="2"/>
                  <a:pt x="4" y="1"/>
                </a:cubicBezTo>
                <a:cubicBezTo>
                  <a:pt x="9" y="0"/>
                  <a:pt x="13" y="2"/>
                  <a:pt x="12" y="8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6" name="Freeform 346">
            <a:extLst>
              <a:ext uri="{FF2B5EF4-FFF2-40B4-BE49-F238E27FC236}">
                <a16:creationId xmlns:a16="http://schemas.microsoft.com/office/drawing/2014/main" id="{0777DD3F-9EBE-4539-9027-98A58D0A2F33}"/>
              </a:ext>
            </a:extLst>
          </p:cNvPr>
          <p:cNvSpPr>
            <a:spLocks/>
          </p:cNvSpPr>
          <p:nvPr/>
        </p:nvSpPr>
        <p:spPr bwMode="auto">
          <a:xfrm>
            <a:off x="6208425" y="3776183"/>
            <a:ext cx="15875" cy="19050"/>
          </a:xfrm>
          <a:custGeom>
            <a:avLst/>
            <a:gdLst>
              <a:gd name="T0" fmla="*/ 5 w 10"/>
              <a:gd name="T1" fmla="*/ 12 h 12"/>
              <a:gd name="T2" fmla="*/ 2 w 10"/>
              <a:gd name="T3" fmla="*/ 0 h 12"/>
              <a:gd name="T4" fmla="*/ 5 w 10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2">
                <a:moveTo>
                  <a:pt x="5" y="12"/>
                </a:moveTo>
                <a:cubicBezTo>
                  <a:pt x="1" y="8"/>
                  <a:pt x="0" y="4"/>
                  <a:pt x="2" y="0"/>
                </a:cubicBezTo>
                <a:cubicBezTo>
                  <a:pt x="8" y="2"/>
                  <a:pt x="10" y="6"/>
                  <a:pt x="5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7" name="Freeform 347">
            <a:extLst>
              <a:ext uri="{FF2B5EF4-FFF2-40B4-BE49-F238E27FC236}">
                <a16:creationId xmlns:a16="http://schemas.microsoft.com/office/drawing/2014/main" id="{2924FBC4-F88E-404E-8DC4-E121B8835493}"/>
              </a:ext>
            </a:extLst>
          </p:cNvPr>
          <p:cNvSpPr>
            <a:spLocks/>
          </p:cNvSpPr>
          <p:nvPr/>
        </p:nvSpPr>
        <p:spPr bwMode="auto">
          <a:xfrm>
            <a:off x="4381213" y="4219095"/>
            <a:ext cx="15875" cy="20638"/>
          </a:xfrm>
          <a:custGeom>
            <a:avLst/>
            <a:gdLst>
              <a:gd name="T0" fmla="*/ 3 w 10"/>
              <a:gd name="T1" fmla="*/ 13 h 13"/>
              <a:gd name="T2" fmla="*/ 4 w 10"/>
              <a:gd name="T3" fmla="*/ 0 h 13"/>
              <a:gd name="T4" fmla="*/ 3 w 10"/>
              <a:gd name="T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3">
                <a:moveTo>
                  <a:pt x="3" y="13"/>
                </a:moveTo>
                <a:cubicBezTo>
                  <a:pt x="0" y="8"/>
                  <a:pt x="0" y="4"/>
                  <a:pt x="4" y="0"/>
                </a:cubicBezTo>
                <a:cubicBezTo>
                  <a:pt x="10" y="5"/>
                  <a:pt x="9" y="9"/>
                  <a:pt x="3" y="1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8" name="Freeform 348">
            <a:extLst>
              <a:ext uri="{FF2B5EF4-FFF2-40B4-BE49-F238E27FC236}">
                <a16:creationId xmlns:a16="http://schemas.microsoft.com/office/drawing/2014/main" id="{DAF1C991-2778-450F-B7CE-26541BAE73F8}"/>
              </a:ext>
            </a:extLst>
          </p:cNvPr>
          <p:cNvSpPr>
            <a:spLocks/>
          </p:cNvSpPr>
          <p:nvPr/>
        </p:nvSpPr>
        <p:spPr bwMode="auto">
          <a:xfrm>
            <a:off x="6956138" y="3520595"/>
            <a:ext cx="15875" cy="20638"/>
          </a:xfrm>
          <a:custGeom>
            <a:avLst/>
            <a:gdLst>
              <a:gd name="T0" fmla="*/ 2 w 10"/>
              <a:gd name="T1" fmla="*/ 12 h 12"/>
              <a:gd name="T2" fmla="*/ 4 w 10"/>
              <a:gd name="T3" fmla="*/ 0 h 12"/>
              <a:gd name="T4" fmla="*/ 2 w 10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2">
                <a:moveTo>
                  <a:pt x="2" y="12"/>
                </a:moveTo>
                <a:cubicBezTo>
                  <a:pt x="0" y="8"/>
                  <a:pt x="0" y="4"/>
                  <a:pt x="4" y="0"/>
                </a:cubicBezTo>
                <a:cubicBezTo>
                  <a:pt x="10" y="5"/>
                  <a:pt x="9" y="9"/>
                  <a:pt x="2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" name="Freeform 349">
            <a:extLst>
              <a:ext uri="{FF2B5EF4-FFF2-40B4-BE49-F238E27FC236}">
                <a16:creationId xmlns:a16="http://schemas.microsoft.com/office/drawing/2014/main" id="{592CF1F4-53C0-4507-A32A-9C679004047E}"/>
              </a:ext>
            </a:extLst>
          </p:cNvPr>
          <p:cNvSpPr>
            <a:spLocks/>
          </p:cNvSpPr>
          <p:nvPr/>
        </p:nvSpPr>
        <p:spPr bwMode="auto">
          <a:xfrm>
            <a:off x="6829138" y="3501545"/>
            <a:ext cx="15875" cy="19050"/>
          </a:xfrm>
          <a:custGeom>
            <a:avLst/>
            <a:gdLst>
              <a:gd name="T0" fmla="*/ 8 w 10"/>
              <a:gd name="T1" fmla="*/ 0 h 12"/>
              <a:gd name="T2" fmla="*/ 6 w 10"/>
              <a:gd name="T3" fmla="*/ 12 h 12"/>
              <a:gd name="T4" fmla="*/ 8 w 10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2">
                <a:moveTo>
                  <a:pt x="8" y="0"/>
                </a:moveTo>
                <a:cubicBezTo>
                  <a:pt x="10" y="4"/>
                  <a:pt x="9" y="8"/>
                  <a:pt x="6" y="12"/>
                </a:cubicBezTo>
                <a:cubicBezTo>
                  <a:pt x="0" y="7"/>
                  <a:pt x="1" y="3"/>
                  <a:pt x="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0" name="Freeform 350">
            <a:extLst>
              <a:ext uri="{FF2B5EF4-FFF2-40B4-BE49-F238E27FC236}">
                <a16:creationId xmlns:a16="http://schemas.microsoft.com/office/drawing/2014/main" id="{819AF897-18D6-4591-A30C-04676739595E}"/>
              </a:ext>
            </a:extLst>
          </p:cNvPr>
          <p:cNvSpPr>
            <a:spLocks/>
          </p:cNvSpPr>
          <p:nvPr/>
        </p:nvSpPr>
        <p:spPr bwMode="auto">
          <a:xfrm>
            <a:off x="6922800" y="3684108"/>
            <a:ext cx="17463" cy="19050"/>
          </a:xfrm>
          <a:custGeom>
            <a:avLst/>
            <a:gdLst>
              <a:gd name="T0" fmla="*/ 1 w 10"/>
              <a:gd name="T1" fmla="*/ 12 h 12"/>
              <a:gd name="T2" fmla="*/ 4 w 10"/>
              <a:gd name="T3" fmla="*/ 0 h 12"/>
              <a:gd name="T4" fmla="*/ 1 w 10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2">
                <a:moveTo>
                  <a:pt x="1" y="12"/>
                </a:moveTo>
                <a:cubicBezTo>
                  <a:pt x="0" y="8"/>
                  <a:pt x="1" y="4"/>
                  <a:pt x="4" y="0"/>
                </a:cubicBezTo>
                <a:cubicBezTo>
                  <a:pt x="10" y="6"/>
                  <a:pt x="9" y="10"/>
                  <a:pt x="1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1" name="Freeform 351">
            <a:extLst>
              <a:ext uri="{FF2B5EF4-FFF2-40B4-BE49-F238E27FC236}">
                <a16:creationId xmlns:a16="http://schemas.microsoft.com/office/drawing/2014/main" id="{CCF8118A-1736-4FDF-A1DB-D46AE9D6499B}"/>
              </a:ext>
            </a:extLst>
          </p:cNvPr>
          <p:cNvSpPr>
            <a:spLocks/>
          </p:cNvSpPr>
          <p:nvPr/>
        </p:nvSpPr>
        <p:spPr bwMode="auto">
          <a:xfrm>
            <a:off x="6949788" y="3560283"/>
            <a:ext cx="15875" cy="19050"/>
          </a:xfrm>
          <a:custGeom>
            <a:avLst/>
            <a:gdLst>
              <a:gd name="T0" fmla="*/ 2 w 10"/>
              <a:gd name="T1" fmla="*/ 12 h 12"/>
              <a:gd name="T2" fmla="*/ 4 w 10"/>
              <a:gd name="T3" fmla="*/ 0 h 12"/>
              <a:gd name="T4" fmla="*/ 2 w 10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2">
                <a:moveTo>
                  <a:pt x="2" y="12"/>
                </a:moveTo>
                <a:cubicBezTo>
                  <a:pt x="0" y="8"/>
                  <a:pt x="0" y="4"/>
                  <a:pt x="4" y="0"/>
                </a:cubicBezTo>
                <a:cubicBezTo>
                  <a:pt x="10" y="5"/>
                  <a:pt x="9" y="9"/>
                  <a:pt x="2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2" name="Freeform 352">
            <a:extLst>
              <a:ext uri="{FF2B5EF4-FFF2-40B4-BE49-F238E27FC236}">
                <a16:creationId xmlns:a16="http://schemas.microsoft.com/office/drawing/2014/main" id="{56380CF9-B3A1-4DD8-8357-4659A71466BB}"/>
              </a:ext>
            </a:extLst>
          </p:cNvPr>
          <p:cNvSpPr>
            <a:spLocks/>
          </p:cNvSpPr>
          <p:nvPr/>
        </p:nvSpPr>
        <p:spPr bwMode="auto">
          <a:xfrm>
            <a:off x="4381213" y="4101620"/>
            <a:ext cx="19050" cy="12700"/>
          </a:xfrm>
          <a:custGeom>
            <a:avLst/>
            <a:gdLst>
              <a:gd name="T0" fmla="*/ 8 w 12"/>
              <a:gd name="T1" fmla="*/ 8 h 8"/>
              <a:gd name="T2" fmla="*/ 0 w 12"/>
              <a:gd name="T3" fmla="*/ 8 h 8"/>
              <a:gd name="T4" fmla="*/ 7 w 12"/>
              <a:gd name="T5" fmla="*/ 1 h 8"/>
              <a:gd name="T6" fmla="*/ 8 w 12"/>
              <a:gd name="T7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" h="8">
                <a:moveTo>
                  <a:pt x="8" y="8"/>
                </a:moveTo>
                <a:cubicBezTo>
                  <a:pt x="5" y="8"/>
                  <a:pt x="3" y="8"/>
                  <a:pt x="0" y="8"/>
                </a:cubicBezTo>
                <a:cubicBezTo>
                  <a:pt x="0" y="3"/>
                  <a:pt x="2" y="0"/>
                  <a:pt x="7" y="1"/>
                </a:cubicBezTo>
                <a:cubicBezTo>
                  <a:pt x="12" y="2"/>
                  <a:pt x="12" y="5"/>
                  <a:pt x="8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3" name="Freeform 353">
            <a:extLst>
              <a:ext uri="{FF2B5EF4-FFF2-40B4-BE49-F238E27FC236}">
                <a16:creationId xmlns:a16="http://schemas.microsoft.com/office/drawing/2014/main" id="{DCE64FC2-1A0F-4856-9FCF-8A298307F945}"/>
              </a:ext>
            </a:extLst>
          </p:cNvPr>
          <p:cNvSpPr>
            <a:spLocks/>
          </p:cNvSpPr>
          <p:nvPr/>
        </p:nvSpPr>
        <p:spPr bwMode="auto">
          <a:xfrm>
            <a:off x="5327363" y="4250845"/>
            <a:ext cx="12700" cy="22225"/>
          </a:xfrm>
          <a:custGeom>
            <a:avLst/>
            <a:gdLst>
              <a:gd name="T0" fmla="*/ 0 w 8"/>
              <a:gd name="T1" fmla="*/ 13 h 13"/>
              <a:gd name="T2" fmla="*/ 1 w 8"/>
              <a:gd name="T3" fmla="*/ 0 h 13"/>
              <a:gd name="T4" fmla="*/ 0 w 8"/>
              <a:gd name="T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3">
                <a:moveTo>
                  <a:pt x="0" y="13"/>
                </a:moveTo>
                <a:cubicBezTo>
                  <a:pt x="1" y="8"/>
                  <a:pt x="1" y="4"/>
                  <a:pt x="1" y="0"/>
                </a:cubicBezTo>
                <a:cubicBezTo>
                  <a:pt x="7" y="5"/>
                  <a:pt x="8" y="9"/>
                  <a:pt x="0" y="1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4" name="Freeform 354">
            <a:extLst>
              <a:ext uri="{FF2B5EF4-FFF2-40B4-BE49-F238E27FC236}">
                <a16:creationId xmlns:a16="http://schemas.microsoft.com/office/drawing/2014/main" id="{1A128945-5EEE-49FD-88ED-17AF067E676D}"/>
              </a:ext>
            </a:extLst>
          </p:cNvPr>
          <p:cNvSpPr>
            <a:spLocks/>
          </p:cNvSpPr>
          <p:nvPr/>
        </p:nvSpPr>
        <p:spPr bwMode="auto">
          <a:xfrm>
            <a:off x="5322600" y="3912708"/>
            <a:ext cx="14288" cy="19050"/>
          </a:xfrm>
          <a:custGeom>
            <a:avLst/>
            <a:gdLst>
              <a:gd name="T0" fmla="*/ 4 w 9"/>
              <a:gd name="T1" fmla="*/ 0 h 12"/>
              <a:gd name="T2" fmla="*/ 6 w 9"/>
              <a:gd name="T3" fmla="*/ 12 h 12"/>
              <a:gd name="T4" fmla="*/ 4 w 9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2">
                <a:moveTo>
                  <a:pt x="4" y="0"/>
                </a:moveTo>
                <a:cubicBezTo>
                  <a:pt x="8" y="4"/>
                  <a:pt x="9" y="8"/>
                  <a:pt x="6" y="12"/>
                </a:cubicBezTo>
                <a:cubicBezTo>
                  <a:pt x="0" y="9"/>
                  <a:pt x="0" y="5"/>
                  <a:pt x="4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5" name="Freeform 355">
            <a:extLst>
              <a:ext uri="{FF2B5EF4-FFF2-40B4-BE49-F238E27FC236}">
                <a16:creationId xmlns:a16="http://schemas.microsoft.com/office/drawing/2014/main" id="{E4ACE9DA-1EAA-40DC-945E-4E65D0747B7A}"/>
              </a:ext>
            </a:extLst>
          </p:cNvPr>
          <p:cNvSpPr>
            <a:spLocks/>
          </p:cNvSpPr>
          <p:nvPr/>
        </p:nvSpPr>
        <p:spPr bwMode="auto">
          <a:xfrm>
            <a:off x="5327363" y="3950808"/>
            <a:ext cx="14288" cy="20638"/>
          </a:xfrm>
          <a:custGeom>
            <a:avLst/>
            <a:gdLst>
              <a:gd name="T0" fmla="*/ 5 w 9"/>
              <a:gd name="T1" fmla="*/ 0 h 12"/>
              <a:gd name="T2" fmla="*/ 7 w 9"/>
              <a:gd name="T3" fmla="*/ 12 h 12"/>
              <a:gd name="T4" fmla="*/ 5 w 9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2">
                <a:moveTo>
                  <a:pt x="5" y="0"/>
                </a:moveTo>
                <a:cubicBezTo>
                  <a:pt x="9" y="4"/>
                  <a:pt x="9" y="8"/>
                  <a:pt x="7" y="12"/>
                </a:cubicBezTo>
                <a:cubicBezTo>
                  <a:pt x="1" y="9"/>
                  <a:pt x="0" y="5"/>
                  <a:pt x="5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" name="Freeform 356">
            <a:extLst>
              <a:ext uri="{FF2B5EF4-FFF2-40B4-BE49-F238E27FC236}">
                <a16:creationId xmlns:a16="http://schemas.microsoft.com/office/drawing/2014/main" id="{FDCB41D8-E1C3-4F48-BE6F-CBF5AEDE20F2}"/>
              </a:ext>
            </a:extLst>
          </p:cNvPr>
          <p:cNvSpPr>
            <a:spLocks/>
          </p:cNvSpPr>
          <p:nvPr/>
        </p:nvSpPr>
        <p:spPr bwMode="auto">
          <a:xfrm>
            <a:off x="4436775" y="4206395"/>
            <a:ext cx="17463" cy="19050"/>
          </a:xfrm>
          <a:custGeom>
            <a:avLst/>
            <a:gdLst>
              <a:gd name="T0" fmla="*/ 10 w 11"/>
              <a:gd name="T1" fmla="*/ 0 h 12"/>
              <a:gd name="T2" fmla="*/ 6 w 11"/>
              <a:gd name="T3" fmla="*/ 12 h 12"/>
              <a:gd name="T4" fmla="*/ 10 w 11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2">
                <a:moveTo>
                  <a:pt x="10" y="0"/>
                </a:moveTo>
                <a:cubicBezTo>
                  <a:pt x="11" y="5"/>
                  <a:pt x="10" y="9"/>
                  <a:pt x="6" y="12"/>
                </a:cubicBezTo>
                <a:cubicBezTo>
                  <a:pt x="0" y="6"/>
                  <a:pt x="2" y="2"/>
                  <a:pt x="1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7" name="Freeform 357">
            <a:extLst>
              <a:ext uri="{FF2B5EF4-FFF2-40B4-BE49-F238E27FC236}">
                <a16:creationId xmlns:a16="http://schemas.microsoft.com/office/drawing/2014/main" id="{89AEBDCC-9913-4A26-802E-790F057C21A8}"/>
              </a:ext>
            </a:extLst>
          </p:cNvPr>
          <p:cNvSpPr>
            <a:spLocks/>
          </p:cNvSpPr>
          <p:nvPr/>
        </p:nvSpPr>
        <p:spPr bwMode="auto">
          <a:xfrm>
            <a:off x="4227225" y="4406420"/>
            <a:ext cx="17463" cy="20638"/>
          </a:xfrm>
          <a:custGeom>
            <a:avLst/>
            <a:gdLst>
              <a:gd name="T0" fmla="*/ 8 w 10"/>
              <a:gd name="T1" fmla="*/ 0 h 13"/>
              <a:gd name="T2" fmla="*/ 6 w 10"/>
              <a:gd name="T3" fmla="*/ 13 h 13"/>
              <a:gd name="T4" fmla="*/ 8 w 10"/>
              <a:gd name="T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3">
                <a:moveTo>
                  <a:pt x="8" y="0"/>
                </a:moveTo>
                <a:cubicBezTo>
                  <a:pt x="10" y="5"/>
                  <a:pt x="10" y="9"/>
                  <a:pt x="6" y="13"/>
                </a:cubicBezTo>
                <a:cubicBezTo>
                  <a:pt x="0" y="8"/>
                  <a:pt x="1" y="4"/>
                  <a:pt x="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8" name="Freeform 358">
            <a:extLst>
              <a:ext uri="{FF2B5EF4-FFF2-40B4-BE49-F238E27FC236}">
                <a16:creationId xmlns:a16="http://schemas.microsoft.com/office/drawing/2014/main" id="{33D6FF86-05FF-4762-93B0-0D84EEFD363B}"/>
              </a:ext>
            </a:extLst>
          </p:cNvPr>
          <p:cNvSpPr>
            <a:spLocks/>
          </p:cNvSpPr>
          <p:nvPr/>
        </p:nvSpPr>
        <p:spPr bwMode="auto">
          <a:xfrm>
            <a:off x="4524088" y="1675920"/>
            <a:ext cx="19050" cy="14288"/>
          </a:xfrm>
          <a:custGeom>
            <a:avLst/>
            <a:gdLst>
              <a:gd name="T0" fmla="*/ 12 w 12"/>
              <a:gd name="T1" fmla="*/ 0 h 9"/>
              <a:gd name="T2" fmla="*/ 2 w 12"/>
              <a:gd name="T3" fmla="*/ 9 h 9"/>
              <a:gd name="T4" fmla="*/ 12 w 12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9">
                <a:moveTo>
                  <a:pt x="12" y="0"/>
                </a:moveTo>
                <a:cubicBezTo>
                  <a:pt x="10" y="5"/>
                  <a:pt x="8" y="9"/>
                  <a:pt x="2" y="9"/>
                </a:cubicBezTo>
                <a:cubicBezTo>
                  <a:pt x="0" y="0"/>
                  <a:pt x="6" y="0"/>
                  <a:pt x="12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" name="Freeform 359">
            <a:extLst>
              <a:ext uri="{FF2B5EF4-FFF2-40B4-BE49-F238E27FC236}">
                <a16:creationId xmlns:a16="http://schemas.microsoft.com/office/drawing/2014/main" id="{7B8B4A4E-72E6-4B51-80D5-EF5AB9EDD1E9}"/>
              </a:ext>
            </a:extLst>
          </p:cNvPr>
          <p:cNvSpPr>
            <a:spLocks/>
          </p:cNvSpPr>
          <p:nvPr/>
        </p:nvSpPr>
        <p:spPr bwMode="auto">
          <a:xfrm>
            <a:off x="3763675" y="3996845"/>
            <a:ext cx="15875" cy="20638"/>
          </a:xfrm>
          <a:custGeom>
            <a:avLst/>
            <a:gdLst>
              <a:gd name="T0" fmla="*/ 1 w 10"/>
              <a:gd name="T1" fmla="*/ 12 h 12"/>
              <a:gd name="T2" fmla="*/ 4 w 10"/>
              <a:gd name="T3" fmla="*/ 0 h 12"/>
              <a:gd name="T4" fmla="*/ 1 w 10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2">
                <a:moveTo>
                  <a:pt x="1" y="12"/>
                </a:moveTo>
                <a:cubicBezTo>
                  <a:pt x="0" y="8"/>
                  <a:pt x="0" y="4"/>
                  <a:pt x="4" y="0"/>
                </a:cubicBezTo>
                <a:cubicBezTo>
                  <a:pt x="10" y="5"/>
                  <a:pt x="9" y="9"/>
                  <a:pt x="1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0" name="Freeform 360">
            <a:extLst>
              <a:ext uri="{FF2B5EF4-FFF2-40B4-BE49-F238E27FC236}">
                <a16:creationId xmlns:a16="http://schemas.microsoft.com/office/drawing/2014/main" id="{E76AA0AC-669E-4298-83E7-4CAF02BD4B37}"/>
              </a:ext>
            </a:extLst>
          </p:cNvPr>
          <p:cNvSpPr>
            <a:spLocks/>
          </p:cNvSpPr>
          <p:nvPr/>
        </p:nvSpPr>
        <p:spPr bwMode="auto">
          <a:xfrm>
            <a:off x="5228938" y="3090383"/>
            <a:ext cx="17463" cy="20638"/>
          </a:xfrm>
          <a:custGeom>
            <a:avLst/>
            <a:gdLst>
              <a:gd name="T0" fmla="*/ 8 w 10"/>
              <a:gd name="T1" fmla="*/ 0 h 12"/>
              <a:gd name="T2" fmla="*/ 5 w 10"/>
              <a:gd name="T3" fmla="*/ 12 h 12"/>
              <a:gd name="T4" fmla="*/ 8 w 10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12">
                <a:moveTo>
                  <a:pt x="8" y="0"/>
                </a:moveTo>
                <a:cubicBezTo>
                  <a:pt x="10" y="4"/>
                  <a:pt x="9" y="8"/>
                  <a:pt x="5" y="12"/>
                </a:cubicBezTo>
                <a:cubicBezTo>
                  <a:pt x="0" y="6"/>
                  <a:pt x="2" y="2"/>
                  <a:pt x="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" name="Freeform 361">
            <a:extLst>
              <a:ext uri="{FF2B5EF4-FFF2-40B4-BE49-F238E27FC236}">
                <a16:creationId xmlns:a16="http://schemas.microsoft.com/office/drawing/2014/main" id="{0BEF99A1-B2FF-45C2-8F3F-5F5C49326640}"/>
              </a:ext>
            </a:extLst>
          </p:cNvPr>
          <p:cNvSpPr>
            <a:spLocks/>
          </p:cNvSpPr>
          <p:nvPr/>
        </p:nvSpPr>
        <p:spPr bwMode="auto">
          <a:xfrm>
            <a:off x="4914613" y="1212370"/>
            <a:ext cx="14288" cy="20638"/>
          </a:xfrm>
          <a:custGeom>
            <a:avLst/>
            <a:gdLst>
              <a:gd name="T0" fmla="*/ 3 w 9"/>
              <a:gd name="T1" fmla="*/ 12 h 12"/>
              <a:gd name="T2" fmla="*/ 4 w 9"/>
              <a:gd name="T3" fmla="*/ 0 h 12"/>
              <a:gd name="T4" fmla="*/ 3 w 9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2">
                <a:moveTo>
                  <a:pt x="3" y="12"/>
                </a:moveTo>
                <a:cubicBezTo>
                  <a:pt x="0" y="8"/>
                  <a:pt x="1" y="4"/>
                  <a:pt x="4" y="0"/>
                </a:cubicBezTo>
                <a:cubicBezTo>
                  <a:pt x="9" y="4"/>
                  <a:pt x="8" y="8"/>
                  <a:pt x="3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" name="Freeform 362">
            <a:extLst>
              <a:ext uri="{FF2B5EF4-FFF2-40B4-BE49-F238E27FC236}">
                <a16:creationId xmlns:a16="http://schemas.microsoft.com/office/drawing/2014/main" id="{A2F9ED0A-5777-4624-BD19-79C1EC0DB201}"/>
              </a:ext>
            </a:extLst>
          </p:cNvPr>
          <p:cNvSpPr>
            <a:spLocks/>
          </p:cNvSpPr>
          <p:nvPr/>
        </p:nvSpPr>
        <p:spPr bwMode="auto">
          <a:xfrm>
            <a:off x="5205125" y="3585683"/>
            <a:ext cx="14288" cy="20638"/>
          </a:xfrm>
          <a:custGeom>
            <a:avLst/>
            <a:gdLst>
              <a:gd name="T0" fmla="*/ 1 w 9"/>
              <a:gd name="T1" fmla="*/ 0 h 12"/>
              <a:gd name="T2" fmla="*/ 8 w 9"/>
              <a:gd name="T3" fmla="*/ 12 h 12"/>
              <a:gd name="T4" fmla="*/ 1 w 9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2">
                <a:moveTo>
                  <a:pt x="1" y="0"/>
                </a:moveTo>
                <a:cubicBezTo>
                  <a:pt x="7" y="2"/>
                  <a:pt x="9" y="6"/>
                  <a:pt x="8" y="12"/>
                </a:cubicBezTo>
                <a:cubicBezTo>
                  <a:pt x="3" y="10"/>
                  <a:pt x="0" y="6"/>
                  <a:pt x="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3" name="Freeform 363">
            <a:extLst>
              <a:ext uri="{FF2B5EF4-FFF2-40B4-BE49-F238E27FC236}">
                <a16:creationId xmlns:a16="http://schemas.microsoft.com/office/drawing/2014/main" id="{84838F7E-DADF-44D4-980F-870D425E04EF}"/>
              </a:ext>
            </a:extLst>
          </p:cNvPr>
          <p:cNvSpPr>
            <a:spLocks/>
          </p:cNvSpPr>
          <p:nvPr/>
        </p:nvSpPr>
        <p:spPr bwMode="auto">
          <a:xfrm>
            <a:off x="2957225" y="2817333"/>
            <a:ext cx="14288" cy="19050"/>
          </a:xfrm>
          <a:custGeom>
            <a:avLst/>
            <a:gdLst>
              <a:gd name="T0" fmla="*/ 9 w 9"/>
              <a:gd name="T1" fmla="*/ 1 h 12"/>
              <a:gd name="T2" fmla="*/ 0 w 9"/>
              <a:gd name="T3" fmla="*/ 12 h 12"/>
              <a:gd name="T4" fmla="*/ 9 w 9"/>
              <a:gd name="T5" fmla="*/ 1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2">
                <a:moveTo>
                  <a:pt x="9" y="1"/>
                </a:moveTo>
                <a:cubicBezTo>
                  <a:pt x="8" y="6"/>
                  <a:pt x="5" y="10"/>
                  <a:pt x="0" y="12"/>
                </a:cubicBezTo>
                <a:cubicBezTo>
                  <a:pt x="0" y="6"/>
                  <a:pt x="0" y="0"/>
                  <a:pt x="9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4" name="Freeform 364">
            <a:extLst>
              <a:ext uri="{FF2B5EF4-FFF2-40B4-BE49-F238E27FC236}">
                <a16:creationId xmlns:a16="http://schemas.microsoft.com/office/drawing/2014/main" id="{95831623-E082-4EAB-A52F-B6801F63B75B}"/>
              </a:ext>
            </a:extLst>
          </p:cNvPr>
          <p:cNvSpPr>
            <a:spLocks/>
          </p:cNvSpPr>
          <p:nvPr/>
        </p:nvSpPr>
        <p:spPr bwMode="auto">
          <a:xfrm>
            <a:off x="2949288" y="3214208"/>
            <a:ext cx="14288" cy="22225"/>
          </a:xfrm>
          <a:custGeom>
            <a:avLst/>
            <a:gdLst>
              <a:gd name="T0" fmla="*/ 8 w 9"/>
              <a:gd name="T1" fmla="*/ 13 h 13"/>
              <a:gd name="T2" fmla="*/ 0 w 9"/>
              <a:gd name="T3" fmla="*/ 0 h 13"/>
              <a:gd name="T4" fmla="*/ 8 w 9"/>
              <a:gd name="T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3">
                <a:moveTo>
                  <a:pt x="8" y="13"/>
                </a:moveTo>
                <a:cubicBezTo>
                  <a:pt x="4" y="10"/>
                  <a:pt x="1" y="6"/>
                  <a:pt x="0" y="0"/>
                </a:cubicBezTo>
                <a:cubicBezTo>
                  <a:pt x="9" y="1"/>
                  <a:pt x="9" y="6"/>
                  <a:pt x="8" y="1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5" name="Freeform 365">
            <a:extLst>
              <a:ext uri="{FF2B5EF4-FFF2-40B4-BE49-F238E27FC236}">
                <a16:creationId xmlns:a16="http://schemas.microsoft.com/office/drawing/2014/main" id="{A3375C7F-2E64-4AD6-B4C0-179857AD71A9}"/>
              </a:ext>
            </a:extLst>
          </p:cNvPr>
          <p:cNvSpPr>
            <a:spLocks/>
          </p:cNvSpPr>
          <p:nvPr/>
        </p:nvSpPr>
        <p:spPr bwMode="auto">
          <a:xfrm>
            <a:off x="4524088" y="4055583"/>
            <a:ext cx="14288" cy="19050"/>
          </a:xfrm>
          <a:custGeom>
            <a:avLst/>
            <a:gdLst>
              <a:gd name="T0" fmla="*/ 9 w 9"/>
              <a:gd name="T1" fmla="*/ 1 h 12"/>
              <a:gd name="T2" fmla="*/ 0 w 9"/>
              <a:gd name="T3" fmla="*/ 12 h 12"/>
              <a:gd name="T4" fmla="*/ 9 w 9"/>
              <a:gd name="T5" fmla="*/ 1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2">
                <a:moveTo>
                  <a:pt x="9" y="1"/>
                </a:moveTo>
                <a:cubicBezTo>
                  <a:pt x="8" y="6"/>
                  <a:pt x="5" y="10"/>
                  <a:pt x="0" y="12"/>
                </a:cubicBezTo>
                <a:cubicBezTo>
                  <a:pt x="0" y="6"/>
                  <a:pt x="0" y="0"/>
                  <a:pt x="9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6" name="Freeform 366">
            <a:extLst>
              <a:ext uri="{FF2B5EF4-FFF2-40B4-BE49-F238E27FC236}">
                <a16:creationId xmlns:a16="http://schemas.microsoft.com/office/drawing/2014/main" id="{E75F54EE-E098-4E48-853D-3C7D35640D25}"/>
              </a:ext>
            </a:extLst>
          </p:cNvPr>
          <p:cNvSpPr>
            <a:spLocks/>
          </p:cNvSpPr>
          <p:nvPr/>
        </p:nvSpPr>
        <p:spPr bwMode="auto">
          <a:xfrm>
            <a:off x="6843425" y="3430108"/>
            <a:ext cx="14288" cy="12700"/>
          </a:xfrm>
          <a:custGeom>
            <a:avLst/>
            <a:gdLst>
              <a:gd name="T0" fmla="*/ 7 w 9"/>
              <a:gd name="T1" fmla="*/ 0 h 8"/>
              <a:gd name="T2" fmla="*/ 5 w 9"/>
              <a:gd name="T3" fmla="*/ 8 h 8"/>
              <a:gd name="T4" fmla="*/ 7 w 9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7" y="0"/>
                </a:moveTo>
                <a:cubicBezTo>
                  <a:pt x="9" y="3"/>
                  <a:pt x="8" y="6"/>
                  <a:pt x="5" y="8"/>
                </a:cubicBezTo>
                <a:cubicBezTo>
                  <a:pt x="0" y="4"/>
                  <a:pt x="2" y="1"/>
                  <a:pt x="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7" name="Freeform 367">
            <a:extLst>
              <a:ext uri="{FF2B5EF4-FFF2-40B4-BE49-F238E27FC236}">
                <a16:creationId xmlns:a16="http://schemas.microsoft.com/office/drawing/2014/main" id="{AB88D53A-A3F8-4849-947B-66FA7E602A40}"/>
              </a:ext>
            </a:extLst>
          </p:cNvPr>
          <p:cNvSpPr>
            <a:spLocks/>
          </p:cNvSpPr>
          <p:nvPr/>
        </p:nvSpPr>
        <p:spPr bwMode="auto">
          <a:xfrm>
            <a:off x="5130513" y="2863370"/>
            <a:ext cx="12700" cy="12700"/>
          </a:xfrm>
          <a:custGeom>
            <a:avLst/>
            <a:gdLst>
              <a:gd name="T0" fmla="*/ 2 w 8"/>
              <a:gd name="T1" fmla="*/ 8 h 8"/>
              <a:gd name="T2" fmla="*/ 3 w 8"/>
              <a:gd name="T3" fmla="*/ 0 h 8"/>
              <a:gd name="T4" fmla="*/ 2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2" y="8"/>
                </a:moveTo>
                <a:cubicBezTo>
                  <a:pt x="0" y="5"/>
                  <a:pt x="1" y="2"/>
                  <a:pt x="3" y="0"/>
                </a:cubicBezTo>
                <a:cubicBezTo>
                  <a:pt x="8" y="4"/>
                  <a:pt x="6" y="7"/>
                  <a:pt x="2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8" name="Freeform 368">
            <a:extLst>
              <a:ext uri="{FF2B5EF4-FFF2-40B4-BE49-F238E27FC236}">
                <a16:creationId xmlns:a16="http://schemas.microsoft.com/office/drawing/2014/main" id="{8DB51E86-EA5F-4491-8D34-840CBDE9A0D9}"/>
              </a:ext>
            </a:extLst>
          </p:cNvPr>
          <p:cNvSpPr>
            <a:spLocks/>
          </p:cNvSpPr>
          <p:nvPr/>
        </p:nvSpPr>
        <p:spPr bwMode="auto">
          <a:xfrm>
            <a:off x="2988975" y="3407883"/>
            <a:ext cx="12700" cy="15875"/>
          </a:xfrm>
          <a:custGeom>
            <a:avLst/>
            <a:gdLst>
              <a:gd name="T0" fmla="*/ 0 w 8"/>
              <a:gd name="T1" fmla="*/ 10 h 10"/>
              <a:gd name="T2" fmla="*/ 6 w 8"/>
              <a:gd name="T3" fmla="*/ 0 h 10"/>
              <a:gd name="T4" fmla="*/ 0 w 8"/>
              <a:gd name="T5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0">
                <a:moveTo>
                  <a:pt x="0" y="10"/>
                </a:moveTo>
                <a:cubicBezTo>
                  <a:pt x="0" y="5"/>
                  <a:pt x="2" y="2"/>
                  <a:pt x="6" y="0"/>
                </a:cubicBezTo>
                <a:cubicBezTo>
                  <a:pt x="8" y="6"/>
                  <a:pt x="7" y="9"/>
                  <a:pt x="0" y="1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" name="Freeform 369">
            <a:extLst>
              <a:ext uri="{FF2B5EF4-FFF2-40B4-BE49-F238E27FC236}">
                <a16:creationId xmlns:a16="http://schemas.microsoft.com/office/drawing/2014/main" id="{E80E2ADE-D7C4-43B9-A798-DCBBAED71731}"/>
              </a:ext>
            </a:extLst>
          </p:cNvPr>
          <p:cNvSpPr>
            <a:spLocks/>
          </p:cNvSpPr>
          <p:nvPr/>
        </p:nvSpPr>
        <p:spPr bwMode="auto">
          <a:xfrm>
            <a:off x="2995325" y="4055583"/>
            <a:ext cx="12700" cy="12700"/>
          </a:xfrm>
          <a:custGeom>
            <a:avLst/>
            <a:gdLst>
              <a:gd name="T0" fmla="*/ 3 w 8"/>
              <a:gd name="T1" fmla="*/ 8 h 8"/>
              <a:gd name="T2" fmla="*/ 2 w 8"/>
              <a:gd name="T3" fmla="*/ 2 h 8"/>
              <a:gd name="T4" fmla="*/ 8 w 8"/>
              <a:gd name="T5" fmla="*/ 5 h 8"/>
              <a:gd name="T6" fmla="*/ 3 w 8"/>
              <a:gd name="T7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8">
                <a:moveTo>
                  <a:pt x="3" y="8"/>
                </a:moveTo>
                <a:cubicBezTo>
                  <a:pt x="1" y="6"/>
                  <a:pt x="0" y="4"/>
                  <a:pt x="2" y="2"/>
                </a:cubicBezTo>
                <a:cubicBezTo>
                  <a:pt x="5" y="0"/>
                  <a:pt x="7" y="2"/>
                  <a:pt x="8" y="5"/>
                </a:cubicBezTo>
                <a:cubicBezTo>
                  <a:pt x="7" y="6"/>
                  <a:pt x="5" y="7"/>
                  <a:pt x="3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" name="Freeform 370">
            <a:extLst>
              <a:ext uri="{FF2B5EF4-FFF2-40B4-BE49-F238E27FC236}">
                <a16:creationId xmlns:a16="http://schemas.microsoft.com/office/drawing/2014/main" id="{1F88B6C2-2ABA-4BB5-9842-BD726A73854E}"/>
              </a:ext>
            </a:extLst>
          </p:cNvPr>
          <p:cNvSpPr>
            <a:spLocks/>
          </p:cNvSpPr>
          <p:nvPr/>
        </p:nvSpPr>
        <p:spPr bwMode="auto">
          <a:xfrm>
            <a:off x="2839750" y="3276120"/>
            <a:ext cx="12700" cy="17463"/>
          </a:xfrm>
          <a:custGeom>
            <a:avLst/>
            <a:gdLst>
              <a:gd name="T0" fmla="*/ 2 w 8"/>
              <a:gd name="T1" fmla="*/ 0 h 10"/>
              <a:gd name="T2" fmla="*/ 8 w 8"/>
              <a:gd name="T3" fmla="*/ 10 h 10"/>
              <a:gd name="T4" fmla="*/ 2 w 8"/>
              <a:gd name="T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0">
                <a:moveTo>
                  <a:pt x="2" y="0"/>
                </a:moveTo>
                <a:cubicBezTo>
                  <a:pt x="6" y="2"/>
                  <a:pt x="8" y="5"/>
                  <a:pt x="8" y="10"/>
                </a:cubicBezTo>
                <a:cubicBezTo>
                  <a:pt x="2" y="9"/>
                  <a:pt x="0" y="6"/>
                  <a:pt x="2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" name="Freeform 371">
            <a:extLst>
              <a:ext uri="{FF2B5EF4-FFF2-40B4-BE49-F238E27FC236}">
                <a16:creationId xmlns:a16="http://schemas.microsoft.com/office/drawing/2014/main" id="{07461BCC-93E5-4D7F-A6EE-8B5B7CFC2553}"/>
              </a:ext>
            </a:extLst>
          </p:cNvPr>
          <p:cNvSpPr>
            <a:spLocks/>
          </p:cNvSpPr>
          <p:nvPr/>
        </p:nvSpPr>
        <p:spPr bwMode="auto">
          <a:xfrm>
            <a:off x="4360575" y="4114320"/>
            <a:ext cx="17463" cy="12700"/>
          </a:xfrm>
          <a:custGeom>
            <a:avLst/>
            <a:gdLst>
              <a:gd name="T0" fmla="*/ 10 w 10"/>
              <a:gd name="T1" fmla="*/ 1 h 8"/>
              <a:gd name="T2" fmla="*/ 0 w 10"/>
              <a:gd name="T3" fmla="*/ 8 h 8"/>
              <a:gd name="T4" fmla="*/ 10 w 10"/>
              <a:gd name="T5" fmla="*/ 1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10" y="1"/>
                </a:moveTo>
                <a:cubicBezTo>
                  <a:pt x="8" y="6"/>
                  <a:pt x="5" y="8"/>
                  <a:pt x="0" y="8"/>
                </a:cubicBezTo>
                <a:cubicBezTo>
                  <a:pt x="1" y="2"/>
                  <a:pt x="4" y="0"/>
                  <a:pt x="10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2" name="Freeform 372">
            <a:extLst>
              <a:ext uri="{FF2B5EF4-FFF2-40B4-BE49-F238E27FC236}">
                <a16:creationId xmlns:a16="http://schemas.microsoft.com/office/drawing/2014/main" id="{1450A265-2E1A-459F-87E1-F1688BA58014}"/>
              </a:ext>
            </a:extLst>
          </p:cNvPr>
          <p:cNvSpPr>
            <a:spLocks/>
          </p:cNvSpPr>
          <p:nvPr/>
        </p:nvSpPr>
        <p:spPr bwMode="auto">
          <a:xfrm>
            <a:off x="6930738" y="3658708"/>
            <a:ext cx="14288" cy="12700"/>
          </a:xfrm>
          <a:custGeom>
            <a:avLst/>
            <a:gdLst>
              <a:gd name="T0" fmla="*/ 1 w 8"/>
              <a:gd name="T1" fmla="*/ 8 h 8"/>
              <a:gd name="T2" fmla="*/ 3 w 8"/>
              <a:gd name="T3" fmla="*/ 0 h 8"/>
              <a:gd name="T4" fmla="*/ 1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1" y="8"/>
                </a:moveTo>
                <a:cubicBezTo>
                  <a:pt x="0" y="5"/>
                  <a:pt x="0" y="2"/>
                  <a:pt x="3" y="0"/>
                </a:cubicBezTo>
                <a:cubicBezTo>
                  <a:pt x="8" y="4"/>
                  <a:pt x="6" y="7"/>
                  <a:pt x="1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" name="Freeform 373">
            <a:extLst>
              <a:ext uri="{FF2B5EF4-FFF2-40B4-BE49-F238E27FC236}">
                <a16:creationId xmlns:a16="http://schemas.microsoft.com/office/drawing/2014/main" id="{85015816-341E-4184-BB8F-8FB23FE77E95}"/>
              </a:ext>
            </a:extLst>
          </p:cNvPr>
          <p:cNvSpPr>
            <a:spLocks/>
          </p:cNvSpPr>
          <p:nvPr/>
        </p:nvSpPr>
        <p:spPr bwMode="auto">
          <a:xfrm>
            <a:off x="4697125" y="4133370"/>
            <a:ext cx="15875" cy="15875"/>
          </a:xfrm>
          <a:custGeom>
            <a:avLst/>
            <a:gdLst>
              <a:gd name="T0" fmla="*/ 8 w 9"/>
              <a:gd name="T1" fmla="*/ 9 h 9"/>
              <a:gd name="T2" fmla="*/ 0 w 9"/>
              <a:gd name="T3" fmla="*/ 0 h 9"/>
              <a:gd name="T4" fmla="*/ 8 w 9"/>
              <a:gd name="T5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9">
                <a:moveTo>
                  <a:pt x="8" y="9"/>
                </a:moveTo>
                <a:cubicBezTo>
                  <a:pt x="4" y="8"/>
                  <a:pt x="1" y="5"/>
                  <a:pt x="0" y="0"/>
                </a:cubicBezTo>
                <a:cubicBezTo>
                  <a:pt x="6" y="0"/>
                  <a:pt x="9" y="3"/>
                  <a:pt x="8" y="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4" name="Freeform 374">
            <a:extLst>
              <a:ext uri="{FF2B5EF4-FFF2-40B4-BE49-F238E27FC236}">
                <a16:creationId xmlns:a16="http://schemas.microsoft.com/office/drawing/2014/main" id="{0D8DAF39-286E-4B75-AC63-6F6E3BD1FFFA}"/>
              </a:ext>
            </a:extLst>
          </p:cNvPr>
          <p:cNvSpPr>
            <a:spLocks/>
          </p:cNvSpPr>
          <p:nvPr/>
        </p:nvSpPr>
        <p:spPr bwMode="auto">
          <a:xfrm>
            <a:off x="2935000" y="3195158"/>
            <a:ext cx="15875" cy="15875"/>
          </a:xfrm>
          <a:custGeom>
            <a:avLst/>
            <a:gdLst>
              <a:gd name="T0" fmla="*/ 7 w 9"/>
              <a:gd name="T1" fmla="*/ 10 h 10"/>
              <a:gd name="T2" fmla="*/ 1 w 9"/>
              <a:gd name="T3" fmla="*/ 0 h 10"/>
              <a:gd name="T4" fmla="*/ 7 w 9"/>
              <a:gd name="T5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0">
                <a:moveTo>
                  <a:pt x="7" y="10"/>
                </a:moveTo>
                <a:cubicBezTo>
                  <a:pt x="3" y="8"/>
                  <a:pt x="0" y="5"/>
                  <a:pt x="1" y="0"/>
                </a:cubicBezTo>
                <a:cubicBezTo>
                  <a:pt x="7" y="1"/>
                  <a:pt x="9" y="4"/>
                  <a:pt x="7" y="1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5" name="Freeform 375">
            <a:extLst>
              <a:ext uri="{FF2B5EF4-FFF2-40B4-BE49-F238E27FC236}">
                <a16:creationId xmlns:a16="http://schemas.microsoft.com/office/drawing/2014/main" id="{D04D8B60-8E92-424C-97F9-D3E68C1AB522}"/>
              </a:ext>
            </a:extLst>
          </p:cNvPr>
          <p:cNvSpPr>
            <a:spLocks/>
          </p:cNvSpPr>
          <p:nvPr/>
        </p:nvSpPr>
        <p:spPr bwMode="auto">
          <a:xfrm>
            <a:off x="4062125" y="3733320"/>
            <a:ext cx="15875" cy="11113"/>
          </a:xfrm>
          <a:custGeom>
            <a:avLst/>
            <a:gdLst>
              <a:gd name="T0" fmla="*/ 0 w 10"/>
              <a:gd name="T1" fmla="*/ 1 h 7"/>
              <a:gd name="T2" fmla="*/ 10 w 10"/>
              <a:gd name="T3" fmla="*/ 5 h 7"/>
              <a:gd name="T4" fmla="*/ 0 w 10"/>
              <a:gd name="T5" fmla="*/ 1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0" y="1"/>
                </a:moveTo>
                <a:cubicBezTo>
                  <a:pt x="4" y="0"/>
                  <a:pt x="7" y="1"/>
                  <a:pt x="10" y="5"/>
                </a:cubicBezTo>
                <a:cubicBezTo>
                  <a:pt x="6" y="7"/>
                  <a:pt x="2" y="6"/>
                  <a:pt x="0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6" name="Freeform 376">
            <a:extLst>
              <a:ext uri="{FF2B5EF4-FFF2-40B4-BE49-F238E27FC236}">
                <a16:creationId xmlns:a16="http://schemas.microsoft.com/office/drawing/2014/main" id="{6C44513C-6EC6-419D-9D33-8B0D6AA9C996}"/>
              </a:ext>
            </a:extLst>
          </p:cNvPr>
          <p:cNvSpPr>
            <a:spLocks/>
          </p:cNvSpPr>
          <p:nvPr/>
        </p:nvSpPr>
        <p:spPr bwMode="auto">
          <a:xfrm>
            <a:off x="5298788" y="4166708"/>
            <a:ext cx="11113" cy="15875"/>
          </a:xfrm>
          <a:custGeom>
            <a:avLst/>
            <a:gdLst>
              <a:gd name="T0" fmla="*/ 5 w 7"/>
              <a:gd name="T1" fmla="*/ 10 h 10"/>
              <a:gd name="T2" fmla="*/ 2 w 7"/>
              <a:gd name="T3" fmla="*/ 0 h 10"/>
              <a:gd name="T4" fmla="*/ 5 w 7"/>
              <a:gd name="T5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0">
                <a:moveTo>
                  <a:pt x="5" y="10"/>
                </a:moveTo>
                <a:cubicBezTo>
                  <a:pt x="1" y="7"/>
                  <a:pt x="0" y="4"/>
                  <a:pt x="2" y="0"/>
                </a:cubicBezTo>
                <a:cubicBezTo>
                  <a:pt x="7" y="2"/>
                  <a:pt x="7" y="6"/>
                  <a:pt x="5" y="1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" name="Freeform 377">
            <a:extLst>
              <a:ext uri="{FF2B5EF4-FFF2-40B4-BE49-F238E27FC236}">
                <a16:creationId xmlns:a16="http://schemas.microsoft.com/office/drawing/2014/main" id="{A2F2B3FF-2F47-4E32-8A61-D97762C92D8A}"/>
              </a:ext>
            </a:extLst>
          </p:cNvPr>
          <p:cNvSpPr>
            <a:spLocks/>
          </p:cNvSpPr>
          <p:nvPr/>
        </p:nvSpPr>
        <p:spPr bwMode="auto">
          <a:xfrm>
            <a:off x="2904838" y="2888770"/>
            <a:ext cx="14288" cy="15875"/>
          </a:xfrm>
          <a:custGeom>
            <a:avLst/>
            <a:gdLst>
              <a:gd name="T0" fmla="*/ 9 w 9"/>
              <a:gd name="T1" fmla="*/ 0 h 10"/>
              <a:gd name="T2" fmla="*/ 2 w 9"/>
              <a:gd name="T3" fmla="*/ 10 h 10"/>
              <a:gd name="T4" fmla="*/ 9 w 9"/>
              <a:gd name="T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0">
                <a:moveTo>
                  <a:pt x="9" y="0"/>
                </a:moveTo>
                <a:cubicBezTo>
                  <a:pt x="9" y="5"/>
                  <a:pt x="6" y="8"/>
                  <a:pt x="2" y="10"/>
                </a:cubicBezTo>
                <a:cubicBezTo>
                  <a:pt x="0" y="4"/>
                  <a:pt x="2" y="1"/>
                  <a:pt x="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8" name="Freeform 378">
            <a:extLst>
              <a:ext uri="{FF2B5EF4-FFF2-40B4-BE49-F238E27FC236}">
                <a16:creationId xmlns:a16="http://schemas.microsoft.com/office/drawing/2014/main" id="{7AD543C5-FB48-499B-B56A-3CF3DC0DEF2C}"/>
              </a:ext>
            </a:extLst>
          </p:cNvPr>
          <p:cNvSpPr>
            <a:spLocks/>
          </p:cNvSpPr>
          <p:nvPr/>
        </p:nvSpPr>
        <p:spPr bwMode="auto">
          <a:xfrm>
            <a:off x="2922300" y="3169758"/>
            <a:ext cx="14288" cy="17463"/>
          </a:xfrm>
          <a:custGeom>
            <a:avLst/>
            <a:gdLst>
              <a:gd name="T0" fmla="*/ 6 w 9"/>
              <a:gd name="T1" fmla="*/ 11 h 11"/>
              <a:gd name="T2" fmla="*/ 0 w 9"/>
              <a:gd name="T3" fmla="*/ 0 h 11"/>
              <a:gd name="T4" fmla="*/ 6 w 9"/>
              <a:gd name="T5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1">
                <a:moveTo>
                  <a:pt x="6" y="11"/>
                </a:moveTo>
                <a:cubicBezTo>
                  <a:pt x="2" y="8"/>
                  <a:pt x="0" y="5"/>
                  <a:pt x="0" y="0"/>
                </a:cubicBezTo>
                <a:cubicBezTo>
                  <a:pt x="7" y="1"/>
                  <a:pt x="9" y="5"/>
                  <a:pt x="6" y="1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" name="Freeform 379">
            <a:extLst>
              <a:ext uri="{FF2B5EF4-FFF2-40B4-BE49-F238E27FC236}">
                <a16:creationId xmlns:a16="http://schemas.microsoft.com/office/drawing/2014/main" id="{D63EE852-C37B-45C1-8D75-D68ADF36DCC3}"/>
              </a:ext>
            </a:extLst>
          </p:cNvPr>
          <p:cNvSpPr>
            <a:spLocks/>
          </p:cNvSpPr>
          <p:nvPr/>
        </p:nvSpPr>
        <p:spPr bwMode="auto">
          <a:xfrm>
            <a:off x="6937088" y="3631720"/>
            <a:ext cx="14288" cy="12700"/>
          </a:xfrm>
          <a:custGeom>
            <a:avLst/>
            <a:gdLst>
              <a:gd name="T0" fmla="*/ 2 w 9"/>
              <a:gd name="T1" fmla="*/ 8 h 8"/>
              <a:gd name="T2" fmla="*/ 4 w 9"/>
              <a:gd name="T3" fmla="*/ 0 h 8"/>
              <a:gd name="T4" fmla="*/ 2 w 9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2" y="8"/>
                </a:moveTo>
                <a:cubicBezTo>
                  <a:pt x="0" y="5"/>
                  <a:pt x="1" y="2"/>
                  <a:pt x="4" y="0"/>
                </a:cubicBezTo>
                <a:cubicBezTo>
                  <a:pt x="9" y="4"/>
                  <a:pt x="7" y="7"/>
                  <a:pt x="2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" name="Freeform 380">
            <a:extLst>
              <a:ext uri="{FF2B5EF4-FFF2-40B4-BE49-F238E27FC236}">
                <a16:creationId xmlns:a16="http://schemas.microsoft.com/office/drawing/2014/main" id="{3B7EA597-6401-4F53-AA91-30E7FE10288D}"/>
              </a:ext>
            </a:extLst>
          </p:cNvPr>
          <p:cNvSpPr>
            <a:spLocks/>
          </p:cNvSpPr>
          <p:nvPr/>
        </p:nvSpPr>
        <p:spPr bwMode="auto">
          <a:xfrm>
            <a:off x="5314663" y="4212745"/>
            <a:ext cx="9525" cy="15875"/>
          </a:xfrm>
          <a:custGeom>
            <a:avLst/>
            <a:gdLst>
              <a:gd name="T0" fmla="*/ 5 w 6"/>
              <a:gd name="T1" fmla="*/ 10 h 10"/>
              <a:gd name="T2" fmla="*/ 1 w 6"/>
              <a:gd name="T3" fmla="*/ 0 h 10"/>
              <a:gd name="T4" fmla="*/ 5 w 6"/>
              <a:gd name="T5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" h="10">
                <a:moveTo>
                  <a:pt x="5" y="10"/>
                </a:moveTo>
                <a:cubicBezTo>
                  <a:pt x="1" y="7"/>
                  <a:pt x="0" y="4"/>
                  <a:pt x="1" y="0"/>
                </a:cubicBezTo>
                <a:cubicBezTo>
                  <a:pt x="5" y="2"/>
                  <a:pt x="6" y="5"/>
                  <a:pt x="5" y="1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1" name="Freeform 381">
            <a:extLst>
              <a:ext uri="{FF2B5EF4-FFF2-40B4-BE49-F238E27FC236}">
                <a16:creationId xmlns:a16="http://schemas.microsoft.com/office/drawing/2014/main" id="{2D821A88-FD1E-4910-853A-23F6BE0991D2}"/>
              </a:ext>
            </a:extLst>
          </p:cNvPr>
          <p:cNvSpPr>
            <a:spLocks/>
          </p:cNvSpPr>
          <p:nvPr/>
        </p:nvSpPr>
        <p:spPr bwMode="auto">
          <a:xfrm>
            <a:off x="6943438" y="3599970"/>
            <a:ext cx="14288" cy="12700"/>
          </a:xfrm>
          <a:custGeom>
            <a:avLst/>
            <a:gdLst>
              <a:gd name="T0" fmla="*/ 2 w 9"/>
              <a:gd name="T1" fmla="*/ 8 h 8"/>
              <a:gd name="T2" fmla="*/ 4 w 9"/>
              <a:gd name="T3" fmla="*/ 0 h 8"/>
              <a:gd name="T4" fmla="*/ 2 w 9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2" y="8"/>
                </a:moveTo>
                <a:cubicBezTo>
                  <a:pt x="0" y="5"/>
                  <a:pt x="1" y="2"/>
                  <a:pt x="4" y="0"/>
                </a:cubicBezTo>
                <a:cubicBezTo>
                  <a:pt x="9" y="4"/>
                  <a:pt x="7" y="6"/>
                  <a:pt x="2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2" name="Freeform 382">
            <a:extLst>
              <a:ext uri="{FF2B5EF4-FFF2-40B4-BE49-F238E27FC236}">
                <a16:creationId xmlns:a16="http://schemas.microsoft.com/office/drawing/2014/main" id="{71545D97-B543-4836-BD2A-79A6DCBDB545}"/>
              </a:ext>
            </a:extLst>
          </p:cNvPr>
          <p:cNvSpPr>
            <a:spLocks/>
          </p:cNvSpPr>
          <p:nvPr/>
        </p:nvSpPr>
        <p:spPr bwMode="auto">
          <a:xfrm>
            <a:off x="5686138" y="4257195"/>
            <a:ext cx="12700" cy="14288"/>
          </a:xfrm>
          <a:custGeom>
            <a:avLst/>
            <a:gdLst>
              <a:gd name="T0" fmla="*/ 8 w 8"/>
              <a:gd name="T1" fmla="*/ 0 h 8"/>
              <a:gd name="T2" fmla="*/ 5 w 8"/>
              <a:gd name="T3" fmla="*/ 8 h 8"/>
              <a:gd name="T4" fmla="*/ 8 w 8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0"/>
                </a:moveTo>
                <a:cubicBezTo>
                  <a:pt x="8" y="3"/>
                  <a:pt x="8" y="6"/>
                  <a:pt x="5" y="8"/>
                </a:cubicBezTo>
                <a:cubicBezTo>
                  <a:pt x="0" y="3"/>
                  <a:pt x="3" y="1"/>
                  <a:pt x="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" name="Freeform 383">
            <a:extLst>
              <a:ext uri="{FF2B5EF4-FFF2-40B4-BE49-F238E27FC236}">
                <a16:creationId xmlns:a16="http://schemas.microsoft.com/office/drawing/2014/main" id="{00B9A9FF-976F-4349-BA80-FC54C7677F3E}"/>
              </a:ext>
            </a:extLst>
          </p:cNvPr>
          <p:cNvSpPr>
            <a:spLocks/>
          </p:cNvSpPr>
          <p:nvPr/>
        </p:nvSpPr>
        <p:spPr bwMode="auto">
          <a:xfrm>
            <a:off x="5309900" y="4273070"/>
            <a:ext cx="15875" cy="14288"/>
          </a:xfrm>
          <a:custGeom>
            <a:avLst/>
            <a:gdLst>
              <a:gd name="T0" fmla="*/ 0 w 9"/>
              <a:gd name="T1" fmla="*/ 4 h 9"/>
              <a:gd name="T2" fmla="*/ 9 w 9"/>
              <a:gd name="T3" fmla="*/ 1 h 9"/>
              <a:gd name="T4" fmla="*/ 0 w 9"/>
              <a:gd name="T5" fmla="*/ 4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9">
                <a:moveTo>
                  <a:pt x="0" y="4"/>
                </a:moveTo>
                <a:cubicBezTo>
                  <a:pt x="3" y="1"/>
                  <a:pt x="5" y="0"/>
                  <a:pt x="9" y="1"/>
                </a:cubicBezTo>
                <a:cubicBezTo>
                  <a:pt x="7" y="6"/>
                  <a:pt x="5" y="9"/>
                  <a:pt x="0" y="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4" name="Freeform 384">
            <a:extLst>
              <a:ext uri="{FF2B5EF4-FFF2-40B4-BE49-F238E27FC236}">
                <a16:creationId xmlns:a16="http://schemas.microsoft.com/office/drawing/2014/main" id="{FBE4108F-C139-479F-8F58-B73AB8F2B96F}"/>
              </a:ext>
            </a:extLst>
          </p:cNvPr>
          <p:cNvSpPr>
            <a:spLocks/>
          </p:cNvSpPr>
          <p:nvPr/>
        </p:nvSpPr>
        <p:spPr bwMode="auto">
          <a:xfrm>
            <a:off x="3255675" y="4288945"/>
            <a:ext cx="12700" cy="14288"/>
          </a:xfrm>
          <a:custGeom>
            <a:avLst/>
            <a:gdLst>
              <a:gd name="T0" fmla="*/ 0 w 8"/>
              <a:gd name="T1" fmla="*/ 6 h 9"/>
              <a:gd name="T2" fmla="*/ 3 w 8"/>
              <a:gd name="T3" fmla="*/ 0 h 9"/>
              <a:gd name="T4" fmla="*/ 6 w 8"/>
              <a:gd name="T5" fmla="*/ 7 h 9"/>
              <a:gd name="T6" fmla="*/ 0 w 8"/>
              <a:gd name="T7" fmla="*/ 6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" h="9">
                <a:moveTo>
                  <a:pt x="0" y="6"/>
                </a:moveTo>
                <a:cubicBezTo>
                  <a:pt x="1" y="4"/>
                  <a:pt x="2" y="2"/>
                  <a:pt x="3" y="0"/>
                </a:cubicBezTo>
                <a:cubicBezTo>
                  <a:pt x="6" y="1"/>
                  <a:pt x="8" y="4"/>
                  <a:pt x="6" y="7"/>
                </a:cubicBezTo>
                <a:cubicBezTo>
                  <a:pt x="5" y="9"/>
                  <a:pt x="2" y="9"/>
                  <a:pt x="0" y="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5" name="Freeform 385">
            <a:extLst>
              <a:ext uri="{FF2B5EF4-FFF2-40B4-BE49-F238E27FC236}">
                <a16:creationId xmlns:a16="http://schemas.microsoft.com/office/drawing/2014/main" id="{CDF064B7-62BF-4487-9F92-32FA2BA9B8ED}"/>
              </a:ext>
            </a:extLst>
          </p:cNvPr>
          <p:cNvSpPr>
            <a:spLocks/>
          </p:cNvSpPr>
          <p:nvPr/>
        </p:nvSpPr>
        <p:spPr bwMode="auto">
          <a:xfrm>
            <a:off x="4255800" y="4288945"/>
            <a:ext cx="12700" cy="14288"/>
          </a:xfrm>
          <a:custGeom>
            <a:avLst/>
            <a:gdLst>
              <a:gd name="T0" fmla="*/ 7 w 8"/>
              <a:gd name="T1" fmla="*/ 0 h 9"/>
              <a:gd name="T2" fmla="*/ 4 w 8"/>
              <a:gd name="T3" fmla="*/ 9 h 9"/>
              <a:gd name="T4" fmla="*/ 7 w 8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7" y="0"/>
                </a:moveTo>
                <a:cubicBezTo>
                  <a:pt x="8" y="4"/>
                  <a:pt x="7" y="7"/>
                  <a:pt x="4" y="9"/>
                </a:cubicBezTo>
                <a:cubicBezTo>
                  <a:pt x="0" y="5"/>
                  <a:pt x="2" y="2"/>
                  <a:pt x="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6" name="Freeform 386">
            <a:extLst>
              <a:ext uri="{FF2B5EF4-FFF2-40B4-BE49-F238E27FC236}">
                <a16:creationId xmlns:a16="http://schemas.microsoft.com/office/drawing/2014/main" id="{ADA4A1F5-97F0-4D23-9D3D-8276AC43FF1C}"/>
              </a:ext>
            </a:extLst>
          </p:cNvPr>
          <p:cNvSpPr>
            <a:spLocks/>
          </p:cNvSpPr>
          <p:nvPr/>
        </p:nvSpPr>
        <p:spPr bwMode="auto">
          <a:xfrm>
            <a:off x="5873463" y="4295295"/>
            <a:ext cx="12700" cy="14288"/>
          </a:xfrm>
          <a:custGeom>
            <a:avLst/>
            <a:gdLst>
              <a:gd name="T0" fmla="*/ 8 w 8"/>
              <a:gd name="T1" fmla="*/ 0 h 9"/>
              <a:gd name="T2" fmla="*/ 8 w 8"/>
              <a:gd name="T3" fmla="*/ 9 h 9"/>
              <a:gd name="T4" fmla="*/ 8 w 8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8" y="0"/>
                </a:moveTo>
                <a:cubicBezTo>
                  <a:pt x="8" y="3"/>
                  <a:pt x="8" y="6"/>
                  <a:pt x="8" y="9"/>
                </a:cubicBezTo>
                <a:cubicBezTo>
                  <a:pt x="1" y="7"/>
                  <a:pt x="0" y="4"/>
                  <a:pt x="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7" name="Freeform 387">
            <a:extLst>
              <a:ext uri="{FF2B5EF4-FFF2-40B4-BE49-F238E27FC236}">
                <a16:creationId xmlns:a16="http://schemas.microsoft.com/office/drawing/2014/main" id="{331C14D9-C31F-46D2-A37A-248C06DB04F2}"/>
              </a:ext>
            </a:extLst>
          </p:cNvPr>
          <p:cNvSpPr>
            <a:spLocks/>
          </p:cNvSpPr>
          <p:nvPr/>
        </p:nvSpPr>
        <p:spPr bwMode="auto">
          <a:xfrm>
            <a:off x="4243100" y="4336570"/>
            <a:ext cx="12700" cy="12700"/>
          </a:xfrm>
          <a:custGeom>
            <a:avLst/>
            <a:gdLst>
              <a:gd name="T0" fmla="*/ 7 w 8"/>
              <a:gd name="T1" fmla="*/ 0 h 8"/>
              <a:gd name="T2" fmla="*/ 5 w 8"/>
              <a:gd name="T3" fmla="*/ 8 h 8"/>
              <a:gd name="T4" fmla="*/ 7 w 8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7" y="0"/>
                </a:moveTo>
                <a:cubicBezTo>
                  <a:pt x="8" y="3"/>
                  <a:pt x="8" y="6"/>
                  <a:pt x="5" y="8"/>
                </a:cubicBezTo>
                <a:cubicBezTo>
                  <a:pt x="0" y="4"/>
                  <a:pt x="2" y="1"/>
                  <a:pt x="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8" name="Freeform 388">
            <a:extLst>
              <a:ext uri="{FF2B5EF4-FFF2-40B4-BE49-F238E27FC236}">
                <a16:creationId xmlns:a16="http://schemas.microsoft.com/office/drawing/2014/main" id="{90F656C9-D8FD-469A-8123-4B0B150FB01E}"/>
              </a:ext>
            </a:extLst>
          </p:cNvPr>
          <p:cNvSpPr>
            <a:spLocks/>
          </p:cNvSpPr>
          <p:nvPr/>
        </p:nvSpPr>
        <p:spPr bwMode="auto">
          <a:xfrm>
            <a:off x="4231988" y="2053745"/>
            <a:ext cx="12700" cy="11113"/>
          </a:xfrm>
          <a:custGeom>
            <a:avLst/>
            <a:gdLst>
              <a:gd name="T0" fmla="*/ 8 w 8"/>
              <a:gd name="T1" fmla="*/ 4 h 7"/>
              <a:gd name="T2" fmla="*/ 0 w 8"/>
              <a:gd name="T3" fmla="*/ 3 h 7"/>
              <a:gd name="T4" fmla="*/ 8 w 8"/>
              <a:gd name="T5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7">
                <a:moveTo>
                  <a:pt x="8" y="4"/>
                </a:moveTo>
                <a:cubicBezTo>
                  <a:pt x="5" y="7"/>
                  <a:pt x="2" y="7"/>
                  <a:pt x="0" y="3"/>
                </a:cubicBezTo>
                <a:cubicBezTo>
                  <a:pt x="3" y="0"/>
                  <a:pt x="6" y="0"/>
                  <a:pt x="8" y="4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9" name="Freeform 389">
            <a:extLst>
              <a:ext uri="{FF2B5EF4-FFF2-40B4-BE49-F238E27FC236}">
                <a16:creationId xmlns:a16="http://schemas.microsoft.com/office/drawing/2014/main" id="{F97E2DC7-2248-4A0B-B523-C72EBA0821DE}"/>
              </a:ext>
            </a:extLst>
          </p:cNvPr>
          <p:cNvSpPr>
            <a:spLocks/>
          </p:cNvSpPr>
          <p:nvPr/>
        </p:nvSpPr>
        <p:spPr bwMode="auto">
          <a:xfrm>
            <a:off x="4398675" y="4349270"/>
            <a:ext cx="14288" cy="12700"/>
          </a:xfrm>
          <a:custGeom>
            <a:avLst/>
            <a:gdLst>
              <a:gd name="T0" fmla="*/ 7 w 9"/>
              <a:gd name="T1" fmla="*/ 0 h 8"/>
              <a:gd name="T2" fmla="*/ 5 w 9"/>
              <a:gd name="T3" fmla="*/ 8 h 8"/>
              <a:gd name="T4" fmla="*/ 7 w 9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7" y="0"/>
                </a:moveTo>
                <a:cubicBezTo>
                  <a:pt x="9" y="3"/>
                  <a:pt x="8" y="6"/>
                  <a:pt x="5" y="8"/>
                </a:cubicBezTo>
                <a:cubicBezTo>
                  <a:pt x="0" y="4"/>
                  <a:pt x="2" y="1"/>
                  <a:pt x="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" name="Freeform 390">
            <a:extLst>
              <a:ext uri="{FF2B5EF4-FFF2-40B4-BE49-F238E27FC236}">
                <a16:creationId xmlns:a16="http://schemas.microsoft.com/office/drawing/2014/main" id="{6BEEAE42-3BC3-4A5C-A05F-4D41A10E526C}"/>
              </a:ext>
            </a:extLst>
          </p:cNvPr>
          <p:cNvSpPr>
            <a:spLocks/>
          </p:cNvSpPr>
          <p:nvPr/>
        </p:nvSpPr>
        <p:spPr bwMode="auto">
          <a:xfrm>
            <a:off x="4378038" y="4438170"/>
            <a:ext cx="14288" cy="15875"/>
          </a:xfrm>
          <a:custGeom>
            <a:avLst/>
            <a:gdLst>
              <a:gd name="T0" fmla="*/ 7 w 9"/>
              <a:gd name="T1" fmla="*/ 0 h 9"/>
              <a:gd name="T2" fmla="*/ 5 w 9"/>
              <a:gd name="T3" fmla="*/ 9 h 9"/>
              <a:gd name="T4" fmla="*/ 7 w 9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9">
                <a:moveTo>
                  <a:pt x="7" y="0"/>
                </a:moveTo>
                <a:cubicBezTo>
                  <a:pt x="9" y="4"/>
                  <a:pt x="8" y="7"/>
                  <a:pt x="5" y="9"/>
                </a:cubicBezTo>
                <a:cubicBezTo>
                  <a:pt x="0" y="5"/>
                  <a:pt x="3" y="2"/>
                  <a:pt x="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1" name="Freeform 391">
            <a:extLst>
              <a:ext uri="{FF2B5EF4-FFF2-40B4-BE49-F238E27FC236}">
                <a16:creationId xmlns:a16="http://schemas.microsoft.com/office/drawing/2014/main" id="{4927CA3C-C71D-41DC-9C5F-AC8455FCEC31}"/>
              </a:ext>
            </a:extLst>
          </p:cNvPr>
          <p:cNvSpPr>
            <a:spLocks/>
          </p:cNvSpPr>
          <p:nvPr/>
        </p:nvSpPr>
        <p:spPr bwMode="auto">
          <a:xfrm>
            <a:off x="4889213" y="1929920"/>
            <a:ext cx="19050" cy="11113"/>
          </a:xfrm>
          <a:custGeom>
            <a:avLst/>
            <a:gdLst>
              <a:gd name="T0" fmla="*/ 11 w 11"/>
              <a:gd name="T1" fmla="*/ 5 h 7"/>
              <a:gd name="T2" fmla="*/ 0 w 11"/>
              <a:gd name="T3" fmla="*/ 2 h 7"/>
              <a:gd name="T4" fmla="*/ 11 w 11"/>
              <a:gd name="T5" fmla="*/ 5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7">
                <a:moveTo>
                  <a:pt x="11" y="5"/>
                </a:moveTo>
                <a:cubicBezTo>
                  <a:pt x="7" y="7"/>
                  <a:pt x="4" y="5"/>
                  <a:pt x="0" y="2"/>
                </a:cubicBezTo>
                <a:cubicBezTo>
                  <a:pt x="5" y="0"/>
                  <a:pt x="9" y="0"/>
                  <a:pt x="11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2" name="Freeform 392">
            <a:extLst>
              <a:ext uri="{FF2B5EF4-FFF2-40B4-BE49-F238E27FC236}">
                <a16:creationId xmlns:a16="http://schemas.microsoft.com/office/drawing/2014/main" id="{B0D826D1-C603-40CC-B95F-880A0FD58E7C}"/>
              </a:ext>
            </a:extLst>
          </p:cNvPr>
          <p:cNvSpPr>
            <a:spLocks/>
          </p:cNvSpPr>
          <p:nvPr/>
        </p:nvSpPr>
        <p:spPr bwMode="auto">
          <a:xfrm>
            <a:off x="5511513" y="4512783"/>
            <a:ext cx="15875" cy="12700"/>
          </a:xfrm>
          <a:custGeom>
            <a:avLst/>
            <a:gdLst>
              <a:gd name="T0" fmla="*/ 4 w 9"/>
              <a:gd name="T1" fmla="*/ 8 h 8"/>
              <a:gd name="T2" fmla="*/ 1 w 9"/>
              <a:gd name="T3" fmla="*/ 0 h 8"/>
              <a:gd name="T4" fmla="*/ 4 w 9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4" y="8"/>
                </a:moveTo>
                <a:cubicBezTo>
                  <a:pt x="1" y="6"/>
                  <a:pt x="0" y="3"/>
                  <a:pt x="1" y="0"/>
                </a:cubicBezTo>
                <a:cubicBezTo>
                  <a:pt x="6" y="1"/>
                  <a:pt x="9" y="3"/>
                  <a:pt x="4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3" name="Freeform 393">
            <a:extLst>
              <a:ext uri="{FF2B5EF4-FFF2-40B4-BE49-F238E27FC236}">
                <a16:creationId xmlns:a16="http://schemas.microsoft.com/office/drawing/2014/main" id="{D4E82FF0-A5B5-407D-87A0-027871EAD040}"/>
              </a:ext>
            </a:extLst>
          </p:cNvPr>
          <p:cNvSpPr>
            <a:spLocks/>
          </p:cNvSpPr>
          <p:nvPr/>
        </p:nvSpPr>
        <p:spPr bwMode="auto">
          <a:xfrm>
            <a:off x="4728875" y="1882295"/>
            <a:ext cx="15875" cy="14288"/>
          </a:xfrm>
          <a:custGeom>
            <a:avLst/>
            <a:gdLst>
              <a:gd name="T0" fmla="*/ 10 w 10"/>
              <a:gd name="T1" fmla="*/ 7 h 8"/>
              <a:gd name="T2" fmla="*/ 0 w 10"/>
              <a:gd name="T3" fmla="*/ 2 h 8"/>
              <a:gd name="T4" fmla="*/ 10 w 10"/>
              <a:gd name="T5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10" y="7"/>
                </a:moveTo>
                <a:cubicBezTo>
                  <a:pt x="6" y="8"/>
                  <a:pt x="3" y="6"/>
                  <a:pt x="0" y="2"/>
                </a:cubicBezTo>
                <a:cubicBezTo>
                  <a:pt x="5" y="0"/>
                  <a:pt x="8" y="1"/>
                  <a:pt x="10" y="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4" name="Freeform 394">
            <a:extLst>
              <a:ext uri="{FF2B5EF4-FFF2-40B4-BE49-F238E27FC236}">
                <a16:creationId xmlns:a16="http://schemas.microsoft.com/office/drawing/2014/main" id="{2F83E1E1-2F4B-48B8-AC49-76F1FD72DBEF}"/>
              </a:ext>
            </a:extLst>
          </p:cNvPr>
          <p:cNvSpPr>
            <a:spLocks/>
          </p:cNvSpPr>
          <p:nvPr/>
        </p:nvSpPr>
        <p:spPr bwMode="auto">
          <a:xfrm>
            <a:off x="5519450" y="4538183"/>
            <a:ext cx="14288" cy="12700"/>
          </a:xfrm>
          <a:custGeom>
            <a:avLst/>
            <a:gdLst>
              <a:gd name="T0" fmla="*/ 4 w 9"/>
              <a:gd name="T1" fmla="*/ 8 h 8"/>
              <a:gd name="T2" fmla="*/ 2 w 9"/>
              <a:gd name="T3" fmla="*/ 0 h 8"/>
              <a:gd name="T4" fmla="*/ 4 w 9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4" y="8"/>
                </a:moveTo>
                <a:cubicBezTo>
                  <a:pt x="1" y="6"/>
                  <a:pt x="0" y="3"/>
                  <a:pt x="2" y="0"/>
                </a:cubicBezTo>
                <a:cubicBezTo>
                  <a:pt x="6" y="1"/>
                  <a:pt x="9" y="4"/>
                  <a:pt x="4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" name="Freeform 395">
            <a:extLst>
              <a:ext uri="{FF2B5EF4-FFF2-40B4-BE49-F238E27FC236}">
                <a16:creationId xmlns:a16="http://schemas.microsoft.com/office/drawing/2014/main" id="{BB797DDD-A6F5-41FA-802A-E09BF6520842}"/>
              </a:ext>
            </a:extLst>
          </p:cNvPr>
          <p:cNvSpPr>
            <a:spLocks/>
          </p:cNvSpPr>
          <p:nvPr/>
        </p:nvSpPr>
        <p:spPr bwMode="auto">
          <a:xfrm>
            <a:off x="4047838" y="1817208"/>
            <a:ext cx="14288" cy="15875"/>
          </a:xfrm>
          <a:custGeom>
            <a:avLst/>
            <a:gdLst>
              <a:gd name="T0" fmla="*/ 0 w 9"/>
              <a:gd name="T1" fmla="*/ 9 h 9"/>
              <a:gd name="T2" fmla="*/ 9 w 9"/>
              <a:gd name="T3" fmla="*/ 1 h 9"/>
              <a:gd name="T4" fmla="*/ 0 w 9"/>
              <a:gd name="T5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9">
                <a:moveTo>
                  <a:pt x="0" y="9"/>
                </a:moveTo>
                <a:cubicBezTo>
                  <a:pt x="0" y="2"/>
                  <a:pt x="3" y="0"/>
                  <a:pt x="9" y="1"/>
                </a:cubicBezTo>
                <a:cubicBezTo>
                  <a:pt x="9" y="7"/>
                  <a:pt x="6" y="9"/>
                  <a:pt x="0" y="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" name="Freeform 396">
            <a:extLst>
              <a:ext uri="{FF2B5EF4-FFF2-40B4-BE49-F238E27FC236}">
                <a16:creationId xmlns:a16="http://schemas.microsoft.com/office/drawing/2014/main" id="{4850E5BE-CEC8-4505-A572-D675A6A29CC9}"/>
              </a:ext>
            </a:extLst>
          </p:cNvPr>
          <p:cNvSpPr>
            <a:spLocks/>
          </p:cNvSpPr>
          <p:nvPr/>
        </p:nvSpPr>
        <p:spPr bwMode="auto">
          <a:xfrm>
            <a:off x="4049425" y="1783870"/>
            <a:ext cx="12700" cy="9525"/>
          </a:xfrm>
          <a:custGeom>
            <a:avLst/>
            <a:gdLst>
              <a:gd name="T0" fmla="*/ 8 w 8"/>
              <a:gd name="T1" fmla="*/ 0 h 6"/>
              <a:gd name="T2" fmla="*/ 0 w 8"/>
              <a:gd name="T3" fmla="*/ 5 h 6"/>
              <a:gd name="T4" fmla="*/ 8 w 8"/>
              <a:gd name="T5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6">
                <a:moveTo>
                  <a:pt x="8" y="0"/>
                </a:moveTo>
                <a:cubicBezTo>
                  <a:pt x="7" y="5"/>
                  <a:pt x="5" y="6"/>
                  <a:pt x="0" y="5"/>
                </a:cubicBezTo>
                <a:cubicBezTo>
                  <a:pt x="1" y="1"/>
                  <a:pt x="4" y="0"/>
                  <a:pt x="8" y="0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7" name="Freeform 397">
            <a:extLst>
              <a:ext uri="{FF2B5EF4-FFF2-40B4-BE49-F238E27FC236}">
                <a16:creationId xmlns:a16="http://schemas.microsoft.com/office/drawing/2014/main" id="{B45B62F5-B733-4B99-8625-6935141C2982}"/>
              </a:ext>
            </a:extLst>
          </p:cNvPr>
          <p:cNvSpPr>
            <a:spLocks/>
          </p:cNvSpPr>
          <p:nvPr/>
        </p:nvSpPr>
        <p:spPr bwMode="auto">
          <a:xfrm>
            <a:off x="4143088" y="1733070"/>
            <a:ext cx="15875" cy="14288"/>
          </a:xfrm>
          <a:custGeom>
            <a:avLst/>
            <a:gdLst>
              <a:gd name="T0" fmla="*/ 0 w 10"/>
              <a:gd name="T1" fmla="*/ 8 h 9"/>
              <a:gd name="T2" fmla="*/ 10 w 10"/>
              <a:gd name="T3" fmla="*/ 0 h 9"/>
              <a:gd name="T4" fmla="*/ 0 w 10"/>
              <a:gd name="T5" fmla="*/ 8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9">
                <a:moveTo>
                  <a:pt x="0" y="8"/>
                </a:moveTo>
                <a:cubicBezTo>
                  <a:pt x="2" y="4"/>
                  <a:pt x="5" y="1"/>
                  <a:pt x="10" y="0"/>
                </a:cubicBezTo>
                <a:cubicBezTo>
                  <a:pt x="10" y="7"/>
                  <a:pt x="6" y="9"/>
                  <a:pt x="0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8" name="Freeform 398">
            <a:extLst>
              <a:ext uri="{FF2B5EF4-FFF2-40B4-BE49-F238E27FC236}">
                <a16:creationId xmlns:a16="http://schemas.microsoft.com/office/drawing/2014/main" id="{25B9EB7C-8334-48F1-9A8D-A5AEABE2FDE8}"/>
              </a:ext>
            </a:extLst>
          </p:cNvPr>
          <p:cNvSpPr>
            <a:spLocks/>
          </p:cNvSpPr>
          <p:nvPr/>
        </p:nvSpPr>
        <p:spPr bwMode="auto">
          <a:xfrm>
            <a:off x="4757450" y="4695345"/>
            <a:ext cx="14288" cy="14288"/>
          </a:xfrm>
          <a:custGeom>
            <a:avLst/>
            <a:gdLst>
              <a:gd name="T0" fmla="*/ 8 w 8"/>
              <a:gd name="T1" fmla="*/ 0 h 9"/>
              <a:gd name="T2" fmla="*/ 1 w 8"/>
              <a:gd name="T3" fmla="*/ 9 h 9"/>
              <a:gd name="T4" fmla="*/ 8 w 8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8" y="0"/>
                </a:moveTo>
                <a:cubicBezTo>
                  <a:pt x="8" y="5"/>
                  <a:pt x="5" y="8"/>
                  <a:pt x="1" y="9"/>
                </a:cubicBezTo>
                <a:cubicBezTo>
                  <a:pt x="0" y="4"/>
                  <a:pt x="2" y="0"/>
                  <a:pt x="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" name="Freeform 399">
            <a:extLst>
              <a:ext uri="{FF2B5EF4-FFF2-40B4-BE49-F238E27FC236}">
                <a16:creationId xmlns:a16="http://schemas.microsoft.com/office/drawing/2014/main" id="{F10ECB5B-F986-4907-9C70-26F2D5480760}"/>
              </a:ext>
            </a:extLst>
          </p:cNvPr>
          <p:cNvSpPr>
            <a:spLocks/>
          </p:cNvSpPr>
          <p:nvPr/>
        </p:nvSpPr>
        <p:spPr bwMode="auto">
          <a:xfrm>
            <a:off x="5565488" y="4708045"/>
            <a:ext cx="12700" cy="12700"/>
          </a:xfrm>
          <a:custGeom>
            <a:avLst/>
            <a:gdLst>
              <a:gd name="T0" fmla="*/ 3 w 8"/>
              <a:gd name="T1" fmla="*/ 8 h 8"/>
              <a:gd name="T2" fmla="*/ 1 w 8"/>
              <a:gd name="T3" fmla="*/ 0 h 8"/>
              <a:gd name="T4" fmla="*/ 3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3" y="8"/>
                </a:moveTo>
                <a:cubicBezTo>
                  <a:pt x="0" y="6"/>
                  <a:pt x="0" y="3"/>
                  <a:pt x="1" y="0"/>
                </a:cubicBezTo>
                <a:cubicBezTo>
                  <a:pt x="6" y="1"/>
                  <a:pt x="8" y="4"/>
                  <a:pt x="3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" name="Freeform 400">
            <a:extLst>
              <a:ext uri="{FF2B5EF4-FFF2-40B4-BE49-F238E27FC236}">
                <a16:creationId xmlns:a16="http://schemas.microsoft.com/office/drawing/2014/main" id="{91DCA48F-AD84-4CA7-B1E6-43FEA33A1F5F}"/>
              </a:ext>
            </a:extLst>
          </p:cNvPr>
          <p:cNvSpPr>
            <a:spLocks/>
          </p:cNvSpPr>
          <p:nvPr/>
        </p:nvSpPr>
        <p:spPr bwMode="auto">
          <a:xfrm>
            <a:off x="4385975" y="4714395"/>
            <a:ext cx="12700" cy="12700"/>
          </a:xfrm>
          <a:custGeom>
            <a:avLst/>
            <a:gdLst>
              <a:gd name="T0" fmla="*/ 5 w 8"/>
              <a:gd name="T1" fmla="*/ 0 h 8"/>
              <a:gd name="T2" fmla="*/ 6 w 8"/>
              <a:gd name="T3" fmla="*/ 8 h 8"/>
              <a:gd name="T4" fmla="*/ 5 w 8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5" y="0"/>
                </a:moveTo>
                <a:cubicBezTo>
                  <a:pt x="8" y="2"/>
                  <a:pt x="8" y="5"/>
                  <a:pt x="6" y="8"/>
                </a:cubicBezTo>
                <a:cubicBezTo>
                  <a:pt x="1" y="6"/>
                  <a:pt x="0" y="4"/>
                  <a:pt x="5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1" name="Freeform 401">
            <a:extLst>
              <a:ext uri="{FF2B5EF4-FFF2-40B4-BE49-F238E27FC236}">
                <a16:creationId xmlns:a16="http://schemas.microsoft.com/office/drawing/2014/main" id="{EB5C66FF-60BE-4CE9-BE9F-20B0EB05B05D}"/>
              </a:ext>
            </a:extLst>
          </p:cNvPr>
          <p:cNvSpPr>
            <a:spLocks/>
          </p:cNvSpPr>
          <p:nvPr/>
        </p:nvSpPr>
        <p:spPr bwMode="auto">
          <a:xfrm>
            <a:off x="4397088" y="4785833"/>
            <a:ext cx="15875" cy="12700"/>
          </a:xfrm>
          <a:custGeom>
            <a:avLst/>
            <a:gdLst>
              <a:gd name="T0" fmla="*/ 6 w 10"/>
              <a:gd name="T1" fmla="*/ 0 h 8"/>
              <a:gd name="T2" fmla="*/ 8 w 10"/>
              <a:gd name="T3" fmla="*/ 8 h 8"/>
              <a:gd name="T4" fmla="*/ 6 w 10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6" y="0"/>
                </a:moveTo>
                <a:cubicBezTo>
                  <a:pt x="9" y="2"/>
                  <a:pt x="10" y="5"/>
                  <a:pt x="8" y="8"/>
                </a:cubicBezTo>
                <a:cubicBezTo>
                  <a:pt x="3" y="7"/>
                  <a:pt x="0" y="5"/>
                  <a:pt x="6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2" name="Freeform 402">
            <a:extLst>
              <a:ext uri="{FF2B5EF4-FFF2-40B4-BE49-F238E27FC236}">
                <a16:creationId xmlns:a16="http://schemas.microsoft.com/office/drawing/2014/main" id="{29A29BB1-C724-42E3-B4B0-0E454523E03E}"/>
              </a:ext>
            </a:extLst>
          </p:cNvPr>
          <p:cNvSpPr>
            <a:spLocks/>
          </p:cNvSpPr>
          <p:nvPr/>
        </p:nvSpPr>
        <p:spPr bwMode="auto">
          <a:xfrm>
            <a:off x="5778213" y="1288570"/>
            <a:ext cx="14288" cy="14288"/>
          </a:xfrm>
          <a:custGeom>
            <a:avLst/>
            <a:gdLst>
              <a:gd name="T0" fmla="*/ 8 w 8"/>
              <a:gd name="T1" fmla="*/ 5 h 9"/>
              <a:gd name="T2" fmla="*/ 0 w 8"/>
              <a:gd name="T3" fmla="*/ 8 h 9"/>
              <a:gd name="T4" fmla="*/ 8 w 8"/>
              <a:gd name="T5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8" y="5"/>
                </a:moveTo>
                <a:cubicBezTo>
                  <a:pt x="6" y="8"/>
                  <a:pt x="3" y="9"/>
                  <a:pt x="0" y="8"/>
                </a:cubicBezTo>
                <a:cubicBezTo>
                  <a:pt x="1" y="3"/>
                  <a:pt x="3" y="0"/>
                  <a:pt x="8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3" name="Freeform 403">
            <a:extLst>
              <a:ext uri="{FF2B5EF4-FFF2-40B4-BE49-F238E27FC236}">
                <a16:creationId xmlns:a16="http://schemas.microsoft.com/office/drawing/2014/main" id="{C5CE033D-DA3A-48C5-BEA6-F736959D08B6}"/>
              </a:ext>
            </a:extLst>
          </p:cNvPr>
          <p:cNvSpPr>
            <a:spLocks/>
          </p:cNvSpPr>
          <p:nvPr/>
        </p:nvSpPr>
        <p:spPr bwMode="auto">
          <a:xfrm>
            <a:off x="4822538" y="1193320"/>
            <a:ext cx="17463" cy="12700"/>
          </a:xfrm>
          <a:custGeom>
            <a:avLst/>
            <a:gdLst>
              <a:gd name="T0" fmla="*/ 10 w 10"/>
              <a:gd name="T1" fmla="*/ 2 h 8"/>
              <a:gd name="T2" fmla="*/ 0 w 10"/>
              <a:gd name="T3" fmla="*/ 8 h 8"/>
              <a:gd name="T4" fmla="*/ 10 w 10"/>
              <a:gd name="T5" fmla="*/ 2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10" y="2"/>
                </a:moveTo>
                <a:cubicBezTo>
                  <a:pt x="8" y="6"/>
                  <a:pt x="5" y="8"/>
                  <a:pt x="0" y="8"/>
                </a:cubicBezTo>
                <a:cubicBezTo>
                  <a:pt x="1" y="2"/>
                  <a:pt x="4" y="0"/>
                  <a:pt x="1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4" name="Freeform 404">
            <a:extLst>
              <a:ext uri="{FF2B5EF4-FFF2-40B4-BE49-F238E27FC236}">
                <a16:creationId xmlns:a16="http://schemas.microsoft.com/office/drawing/2014/main" id="{A8975F0F-F9AB-4650-8398-827324F4967C}"/>
              </a:ext>
            </a:extLst>
          </p:cNvPr>
          <p:cNvSpPr>
            <a:spLocks/>
          </p:cNvSpPr>
          <p:nvPr/>
        </p:nvSpPr>
        <p:spPr bwMode="auto">
          <a:xfrm>
            <a:off x="4809838" y="1558445"/>
            <a:ext cx="17463" cy="12700"/>
          </a:xfrm>
          <a:custGeom>
            <a:avLst/>
            <a:gdLst>
              <a:gd name="T0" fmla="*/ 11 w 11"/>
              <a:gd name="T1" fmla="*/ 2 h 8"/>
              <a:gd name="T2" fmla="*/ 0 w 11"/>
              <a:gd name="T3" fmla="*/ 6 h 8"/>
              <a:gd name="T4" fmla="*/ 11 w 11"/>
              <a:gd name="T5" fmla="*/ 2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11" y="2"/>
                </a:moveTo>
                <a:cubicBezTo>
                  <a:pt x="8" y="6"/>
                  <a:pt x="4" y="8"/>
                  <a:pt x="0" y="6"/>
                </a:cubicBezTo>
                <a:cubicBezTo>
                  <a:pt x="2" y="0"/>
                  <a:pt x="6" y="0"/>
                  <a:pt x="11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5" name="Freeform 405">
            <a:extLst>
              <a:ext uri="{FF2B5EF4-FFF2-40B4-BE49-F238E27FC236}">
                <a16:creationId xmlns:a16="http://schemas.microsoft.com/office/drawing/2014/main" id="{595D0254-8AF3-4940-9F30-419FE596DB12}"/>
              </a:ext>
            </a:extLst>
          </p:cNvPr>
          <p:cNvSpPr>
            <a:spLocks/>
          </p:cNvSpPr>
          <p:nvPr/>
        </p:nvSpPr>
        <p:spPr bwMode="auto">
          <a:xfrm>
            <a:off x="4790788" y="1212370"/>
            <a:ext cx="15875" cy="14288"/>
          </a:xfrm>
          <a:custGeom>
            <a:avLst/>
            <a:gdLst>
              <a:gd name="T0" fmla="*/ 10 w 10"/>
              <a:gd name="T1" fmla="*/ 2 h 8"/>
              <a:gd name="T2" fmla="*/ 0 w 10"/>
              <a:gd name="T3" fmla="*/ 8 h 8"/>
              <a:gd name="T4" fmla="*/ 10 w 10"/>
              <a:gd name="T5" fmla="*/ 2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10" y="2"/>
                </a:moveTo>
                <a:cubicBezTo>
                  <a:pt x="8" y="6"/>
                  <a:pt x="5" y="8"/>
                  <a:pt x="0" y="8"/>
                </a:cubicBezTo>
                <a:cubicBezTo>
                  <a:pt x="1" y="2"/>
                  <a:pt x="4" y="0"/>
                  <a:pt x="1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6" name="Freeform 406">
            <a:extLst>
              <a:ext uri="{FF2B5EF4-FFF2-40B4-BE49-F238E27FC236}">
                <a16:creationId xmlns:a16="http://schemas.microsoft.com/office/drawing/2014/main" id="{9AEEBF67-E522-4C70-8621-FDAB19D5BB35}"/>
              </a:ext>
            </a:extLst>
          </p:cNvPr>
          <p:cNvSpPr>
            <a:spLocks/>
          </p:cNvSpPr>
          <p:nvPr/>
        </p:nvSpPr>
        <p:spPr bwMode="auto">
          <a:xfrm>
            <a:off x="4959063" y="1506058"/>
            <a:ext cx="17463" cy="11113"/>
          </a:xfrm>
          <a:custGeom>
            <a:avLst/>
            <a:gdLst>
              <a:gd name="T0" fmla="*/ 10 w 10"/>
              <a:gd name="T1" fmla="*/ 2 h 7"/>
              <a:gd name="T2" fmla="*/ 0 w 10"/>
              <a:gd name="T3" fmla="*/ 5 h 7"/>
              <a:gd name="T4" fmla="*/ 10 w 10"/>
              <a:gd name="T5" fmla="*/ 2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10" y="2"/>
                </a:moveTo>
                <a:cubicBezTo>
                  <a:pt x="7" y="5"/>
                  <a:pt x="4" y="7"/>
                  <a:pt x="0" y="5"/>
                </a:cubicBezTo>
                <a:cubicBezTo>
                  <a:pt x="2" y="0"/>
                  <a:pt x="6" y="0"/>
                  <a:pt x="1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7" name="Freeform 407">
            <a:extLst>
              <a:ext uri="{FF2B5EF4-FFF2-40B4-BE49-F238E27FC236}">
                <a16:creationId xmlns:a16="http://schemas.microsoft.com/office/drawing/2014/main" id="{1033007D-A956-481F-B434-F6BC0118C02F}"/>
              </a:ext>
            </a:extLst>
          </p:cNvPr>
          <p:cNvSpPr>
            <a:spLocks/>
          </p:cNvSpPr>
          <p:nvPr/>
        </p:nvSpPr>
        <p:spPr bwMode="auto">
          <a:xfrm>
            <a:off x="5257513" y="3690458"/>
            <a:ext cx="15875" cy="12700"/>
          </a:xfrm>
          <a:custGeom>
            <a:avLst/>
            <a:gdLst>
              <a:gd name="T0" fmla="*/ 1 w 10"/>
              <a:gd name="T1" fmla="*/ 0 h 8"/>
              <a:gd name="T2" fmla="*/ 5 w 10"/>
              <a:gd name="T3" fmla="*/ 8 h 8"/>
              <a:gd name="T4" fmla="*/ 1 w 10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1" y="0"/>
                </a:moveTo>
                <a:cubicBezTo>
                  <a:pt x="1" y="3"/>
                  <a:pt x="10" y="2"/>
                  <a:pt x="5" y="8"/>
                </a:cubicBezTo>
                <a:cubicBezTo>
                  <a:pt x="1" y="7"/>
                  <a:pt x="0" y="4"/>
                  <a:pt x="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8" name="Freeform 408">
            <a:extLst>
              <a:ext uri="{FF2B5EF4-FFF2-40B4-BE49-F238E27FC236}">
                <a16:creationId xmlns:a16="http://schemas.microsoft.com/office/drawing/2014/main" id="{67987CD4-30BC-4EC6-A881-1AB72D403B2F}"/>
              </a:ext>
            </a:extLst>
          </p:cNvPr>
          <p:cNvSpPr>
            <a:spLocks/>
          </p:cNvSpPr>
          <p:nvPr/>
        </p:nvSpPr>
        <p:spPr bwMode="auto">
          <a:xfrm>
            <a:off x="4309775" y="3838095"/>
            <a:ext cx="14288" cy="11113"/>
          </a:xfrm>
          <a:custGeom>
            <a:avLst/>
            <a:gdLst>
              <a:gd name="T0" fmla="*/ 0 w 9"/>
              <a:gd name="T1" fmla="*/ 1 h 7"/>
              <a:gd name="T2" fmla="*/ 9 w 9"/>
              <a:gd name="T3" fmla="*/ 5 h 7"/>
              <a:gd name="T4" fmla="*/ 0 w 9"/>
              <a:gd name="T5" fmla="*/ 1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7">
                <a:moveTo>
                  <a:pt x="0" y="1"/>
                </a:moveTo>
                <a:cubicBezTo>
                  <a:pt x="4" y="0"/>
                  <a:pt x="7" y="1"/>
                  <a:pt x="9" y="5"/>
                </a:cubicBezTo>
                <a:cubicBezTo>
                  <a:pt x="4" y="7"/>
                  <a:pt x="1" y="5"/>
                  <a:pt x="0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9" name="Freeform 409">
            <a:extLst>
              <a:ext uri="{FF2B5EF4-FFF2-40B4-BE49-F238E27FC236}">
                <a16:creationId xmlns:a16="http://schemas.microsoft.com/office/drawing/2014/main" id="{7F628D43-8720-4D32-B7CD-FF147806AFD6}"/>
              </a:ext>
            </a:extLst>
          </p:cNvPr>
          <p:cNvSpPr>
            <a:spLocks/>
          </p:cNvSpPr>
          <p:nvPr/>
        </p:nvSpPr>
        <p:spPr bwMode="auto">
          <a:xfrm>
            <a:off x="4771738" y="1487008"/>
            <a:ext cx="12700" cy="14288"/>
          </a:xfrm>
          <a:custGeom>
            <a:avLst/>
            <a:gdLst>
              <a:gd name="T0" fmla="*/ 0 w 8"/>
              <a:gd name="T1" fmla="*/ 0 h 9"/>
              <a:gd name="T2" fmla="*/ 8 w 8"/>
              <a:gd name="T3" fmla="*/ 4 h 9"/>
              <a:gd name="T4" fmla="*/ 0 w 8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0" y="0"/>
                </a:moveTo>
                <a:cubicBezTo>
                  <a:pt x="3" y="0"/>
                  <a:pt x="6" y="1"/>
                  <a:pt x="8" y="4"/>
                </a:cubicBezTo>
                <a:cubicBezTo>
                  <a:pt x="2" y="9"/>
                  <a:pt x="1" y="6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" name="Freeform 410">
            <a:extLst>
              <a:ext uri="{FF2B5EF4-FFF2-40B4-BE49-F238E27FC236}">
                <a16:creationId xmlns:a16="http://schemas.microsoft.com/office/drawing/2014/main" id="{D84CF8E8-5DBD-4E97-891C-B8876BE7E5CF}"/>
              </a:ext>
            </a:extLst>
          </p:cNvPr>
          <p:cNvSpPr>
            <a:spLocks/>
          </p:cNvSpPr>
          <p:nvPr/>
        </p:nvSpPr>
        <p:spPr bwMode="auto">
          <a:xfrm>
            <a:off x="5811550" y="1480658"/>
            <a:ext cx="15875" cy="11113"/>
          </a:xfrm>
          <a:custGeom>
            <a:avLst/>
            <a:gdLst>
              <a:gd name="T0" fmla="*/ 10 w 10"/>
              <a:gd name="T1" fmla="*/ 2 h 7"/>
              <a:gd name="T2" fmla="*/ 0 w 10"/>
              <a:gd name="T3" fmla="*/ 6 h 7"/>
              <a:gd name="T4" fmla="*/ 10 w 10"/>
              <a:gd name="T5" fmla="*/ 2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10" y="2"/>
                </a:moveTo>
                <a:cubicBezTo>
                  <a:pt x="8" y="5"/>
                  <a:pt x="4" y="7"/>
                  <a:pt x="0" y="6"/>
                </a:cubicBezTo>
                <a:cubicBezTo>
                  <a:pt x="1" y="0"/>
                  <a:pt x="5" y="0"/>
                  <a:pt x="1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" name="Freeform 411">
            <a:extLst>
              <a:ext uri="{FF2B5EF4-FFF2-40B4-BE49-F238E27FC236}">
                <a16:creationId xmlns:a16="http://schemas.microsoft.com/office/drawing/2014/main" id="{78F388C2-BB6B-4212-8D49-FCDC189454F5}"/>
              </a:ext>
            </a:extLst>
          </p:cNvPr>
          <p:cNvSpPr>
            <a:spLocks/>
          </p:cNvSpPr>
          <p:nvPr/>
        </p:nvSpPr>
        <p:spPr bwMode="auto">
          <a:xfrm>
            <a:off x="4511388" y="1474308"/>
            <a:ext cx="14288" cy="14288"/>
          </a:xfrm>
          <a:custGeom>
            <a:avLst/>
            <a:gdLst>
              <a:gd name="T0" fmla="*/ 9 w 9"/>
              <a:gd name="T1" fmla="*/ 0 h 9"/>
              <a:gd name="T2" fmla="*/ 1 w 9"/>
              <a:gd name="T3" fmla="*/ 9 h 9"/>
              <a:gd name="T4" fmla="*/ 9 w 9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9">
                <a:moveTo>
                  <a:pt x="9" y="0"/>
                </a:moveTo>
                <a:cubicBezTo>
                  <a:pt x="8" y="5"/>
                  <a:pt x="5" y="8"/>
                  <a:pt x="1" y="9"/>
                </a:cubicBezTo>
                <a:cubicBezTo>
                  <a:pt x="0" y="3"/>
                  <a:pt x="2" y="0"/>
                  <a:pt x="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2" name="Freeform 412">
            <a:extLst>
              <a:ext uri="{FF2B5EF4-FFF2-40B4-BE49-F238E27FC236}">
                <a16:creationId xmlns:a16="http://schemas.microsoft.com/office/drawing/2014/main" id="{4E35FC2B-27E4-4D38-8BDD-6907DFF00F32}"/>
              </a:ext>
            </a:extLst>
          </p:cNvPr>
          <p:cNvSpPr>
            <a:spLocks/>
          </p:cNvSpPr>
          <p:nvPr/>
        </p:nvSpPr>
        <p:spPr bwMode="auto">
          <a:xfrm>
            <a:off x="5967125" y="1415570"/>
            <a:ext cx="15875" cy="11113"/>
          </a:xfrm>
          <a:custGeom>
            <a:avLst/>
            <a:gdLst>
              <a:gd name="T0" fmla="*/ 10 w 10"/>
              <a:gd name="T1" fmla="*/ 2 h 7"/>
              <a:gd name="T2" fmla="*/ 0 w 10"/>
              <a:gd name="T3" fmla="*/ 6 h 7"/>
              <a:gd name="T4" fmla="*/ 10 w 10"/>
              <a:gd name="T5" fmla="*/ 2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10" y="2"/>
                </a:moveTo>
                <a:cubicBezTo>
                  <a:pt x="8" y="5"/>
                  <a:pt x="4" y="7"/>
                  <a:pt x="0" y="6"/>
                </a:cubicBezTo>
                <a:cubicBezTo>
                  <a:pt x="1" y="0"/>
                  <a:pt x="5" y="0"/>
                  <a:pt x="1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3" name="Freeform 413">
            <a:extLst>
              <a:ext uri="{FF2B5EF4-FFF2-40B4-BE49-F238E27FC236}">
                <a16:creationId xmlns:a16="http://schemas.microsoft.com/office/drawing/2014/main" id="{0B01B5FC-3095-4B2D-AF5D-2BCC5A08600B}"/>
              </a:ext>
            </a:extLst>
          </p:cNvPr>
          <p:cNvSpPr>
            <a:spLocks/>
          </p:cNvSpPr>
          <p:nvPr/>
        </p:nvSpPr>
        <p:spPr bwMode="auto">
          <a:xfrm>
            <a:off x="6000463" y="1402870"/>
            <a:ext cx="15875" cy="11113"/>
          </a:xfrm>
          <a:custGeom>
            <a:avLst/>
            <a:gdLst>
              <a:gd name="T0" fmla="*/ 10 w 10"/>
              <a:gd name="T1" fmla="*/ 2 h 7"/>
              <a:gd name="T2" fmla="*/ 0 w 10"/>
              <a:gd name="T3" fmla="*/ 6 h 7"/>
              <a:gd name="T4" fmla="*/ 10 w 10"/>
              <a:gd name="T5" fmla="*/ 2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10" y="2"/>
                </a:moveTo>
                <a:cubicBezTo>
                  <a:pt x="8" y="5"/>
                  <a:pt x="4" y="7"/>
                  <a:pt x="0" y="6"/>
                </a:cubicBezTo>
                <a:cubicBezTo>
                  <a:pt x="2" y="0"/>
                  <a:pt x="5" y="0"/>
                  <a:pt x="1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4" name="Freeform 414">
            <a:extLst>
              <a:ext uri="{FF2B5EF4-FFF2-40B4-BE49-F238E27FC236}">
                <a16:creationId xmlns:a16="http://schemas.microsoft.com/office/drawing/2014/main" id="{4A80A7F8-706F-4FF7-A87B-9FA28CF6A17E}"/>
              </a:ext>
            </a:extLst>
          </p:cNvPr>
          <p:cNvSpPr>
            <a:spLocks/>
          </p:cNvSpPr>
          <p:nvPr/>
        </p:nvSpPr>
        <p:spPr bwMode="auto">
          <a:xfrm>
            <a:off x="3052475" y="3855558"/>
            <a:ext cx="14288" cy="11113"/>
          </a:xfrm>
          <a:custGeom>
            <a:avLst/>
            <a:gdLst>
              <a:gd name="T0" fmla="*/ 0 w 9"/>
              <a:gd name="T1" fmla="*/ 6 h 7"/>
              <a:gd name="T2" fmla="*/ 9 w 9"/>
              <a:gd name="T3" fmla="*/ 0 h 7"/>
              <a:gd name="T4" fmla="*/ 0 w 9"/>
              <a:gd name="T5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7">
                <a:moveTo>
                  <a:pt x="0" y="6"/>
                </a:moveTo>
                <a:cubicBezTo>
                  <a:pt x="2" y="2"/>
                  <a:pt x="5" y="0"/>
                  <a:pt x="9" y="0"/>
                </a:cubicBezTo>
                <a:cubicBezTo>
                  <a:pt x="9" y="5"/>
                  <a:pt x="5" y="7"/>
                  <a:pt x="0" y="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5" name="Freeform 415">
            <a:extLst>
              <a:ext uri="{FF2B5EF4-FFF2-40B4-BE49-F238E27FC236}">
                <a16:creationId xmlns:a16="http://schemas.microsoft.com/office/drawing/2014/main" id="{2035EA39-7C61-4ADF-8BFA-B7C550FC643A}"/>
              </a:ext>
            </a:extLst>
          </p:cNvPr>
          <p:cNvSpPr>
            <a:spLocks/>
          </p:cNvSpPr>
          <p:nvPr/>
        </p:nvSpPr>
        <p:spPr bwMode="auto">
          <a:xfrm>
            <a:off x="5308313" y="3853970"/>
            <a:ext cx="14288" cy="12700"/>
          </a:xfrm>
          <a:custGeom>
            <a:avLst/>
            <a:gdLst>
              <a:gd name="T0" fmla="*/ 4 w 8"/>
              <a:gd name="T1" fmla="*/ 0 h 8"/>
              <a:gd name="T2" fmla="*/ 7 w 8"/>
              <a:gd name="T3" fmla="*/ 8 h 8"/>
              <a:gd name="T4" fmla="*/ 4 w 8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4" y="0"/>
                </a:moveTo>
                <a:cubicBezTo>
                  <a:pt x="7" y="2"/>
                  <a:pt x="8" y="5"/>
                  <a:pt x="7" y="8"/>
                </a:cubicBezTo>
                <a:cubicBezTo>
                  <a:pt x="2" y="7"/>
                  <a:pt x="0" y="5"/>
                  <a:pt x="4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6" name="Freeform 416">
            <a:extLst>
              <a:ext uri="{FF2B5EF4-FFF2-40B4-BE49-F238E27FC236}">
                <a16:creationId xmlns:a16="http://schemas.microsoft.com/office/drawing/2014/main" id="{62F38D00-7B12-4987-BB92-9F8E6DD217F5}"/>
              </a:ext>
            </a:extLst>
          </p:cNvPr>
          <p:cNvSpPr>
            <a:spLocks/>
          </p:cNvSpPr>
          <p:nvPr/>
        </p:nvSpPr>
        <p:spPr bwMode="auto">
          <a:xfrm>
            <a:off x="4471700" y="5014433"/>
            <a:ext cx="17463" cy="12700"/>
          </a:xfrm>
          <a:custGeom>
            <a:avLst/>
            <a:gdLst>
              <a:gd name="T0" fmla="*/ 11 w 11"/>
              <a:gd name="T1" fmla="*/ 2 h 8"/>
              <a:gd name="T2" fmla="*/ 0 w 11"/>
              <a:gd name="T3" fmla="*/ 5 h 8"/>
              <a:gd name="T4" fmla="*/ 11 w 11"/>
              <a:gd name="T5" fmla="*/ 2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8">
                <a:moveTo>
                  <a:pt x="11" y="2"/>
                </a:moveTo>
                <a:cubicBezTo>
                  <a:pt x="8" y="6"/>
                  <a:pt x="4" y="8"/>
                  <a:pt x="0" y="5"/>
                </a:cubicBezTo>
                <a:cubicBezTo>
                  <a:pt x="3" y="0"/>
                  <a:pt x="6" y="0"/>
                  <a:pt x="11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7" name="Freeform 417">
            <a:extLst>
              <a:ext uri="{FF2B5EF4-FFF2-40B4-BE49-F238E27FC236}">
                <a16:creationId xmlns:a16="http://schemas.microsoft.com/office/drawing/2014/main" id="{1C9F51BE-E9A7-4A72-AE49-CB119F2BA019}"/>
              </a:ext>
            </a:extLst>
          </p:cNvPr>
          <p:cNvSpPr>
            <a:spLocks/>
          </p:cNvSpPr>
          <p:nvPr/>
        </p:nvSpPr>
        <p:spPr bwMode="auto">
          <a:xfrm>
            <a:off x="4309775" y="5019195"/>
            <a:ext cx="12700" cy="12700"/>
          </a:xfrm>
          <a:custGeom>
            <a:avLst/>
            <a:gdLst>
              <a:gd name="T0" fmla="*/ 8 w 8"/>
              <a:gd name="T1" fmla="*/ 4 h 8"/>
              <a:gd name="T2" fmla="*/ 0 w 8"/>
              <a:gd name="T3" fmla="*/ 5 h 8"/>
              <a:gd name="T4" fmla="*/ 8 w 8"/>
              <a:gd name="T5" fmla="*/ 4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4"/>
                </a:moveTo>
                <a:cubicBezTo>
                  <a:pt x="6" y="7"/>
                  <a:pt x="3" y="8"/>
                  <a:pt x="0" y="5"/>
                </a:cubicBezTo>
                <a:cubicBezTo>
                  <a:pt x="2" y="1"/>
                  <a:pt x="5" y="0"/>
                  <a:pt x="8" y="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8" name="Freeform 418">
            <a:extLst>
              <a:ext uri="{FF2B5EF4-FFF2-40B4-BE49-F238E27FC236}">
                <a16:creationId xmlns:a16="http://schemas.microsoft.com/office/drawing/2014/main" id="{D36A0208-52A7-471B-9CB6-06D2421A88A1}"/>
              </a:ext>
            </a:extLst>
          </p:cNvPr>
          <p:cNvSpPr>
            <a:spLocks/>
          </p:cNvSpPr>
          <p:nvPr/>
        </p:nvSpPr>
        <p:spPr bwMode="auto">
          <a:xfrm>
            <a:off x="4217700" y="5039833"/>
            <a:ext cx="17463" cy="12700"/>
          </a:xfrm>
          <a:custGeom>
            <a:avLst/>
            <a:gdLst>
              <a:gd name="T0" fmla="*/ 10 w 10"/>
              <a:gd name="T1" fmla="*/ 2 h 7"/>
              <a:gd name="T2" fmla="*/ 0 w 10"/>
              <a:gd name="T3" fmla="*/ 5 h 7"/>
              <a:gd name="T4" fmla="*/ 10 w 10"/>
              <a:gd name="T5" fmla="*/ 2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10" y="2"/>
                </a:moveTo>
                <a:cubicBezTo>
                  <a:pt x="7" y="5"/>
                  <a:pt x="4" y="7"/>
                  <a:pt x="0" y="5"/>
                </a:cubicBezTo>
                <a:cubicBezTo>
                  <a:pt x="2" y="0"/>
                  <a:pt x="6" y="0"/>
                  <a:pt x="1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9" name="Freeform 419">
            <a:extLst>
              <a:ext uri="{FF2B5EF4-FFF2-40B4-BE49-F238E27FC236}">
                <a16:creationId xmlns:a16="http://schemas.microsoft.com/office/drawing/2014/main" id="{050ABC70-7FEB-4EF9-9023-1FDCAE278447}"/>
              </a:ext>
            </a:extLst>
          </p:cNvPr>
          <p:cNvSpPr>
            <a:spLocks/>
          </p:cNvSpPr>
          <p:nvPr/>
        </p:nvSpPr>
        <p:spPr bwMode="auto">
          <a:xfrm>
            <a:off x="5806788" y="1367945"/>
            <a:ext cx="12700" cy="14288"/>
          </a:xfrm>
          <a:custGeom>
            <a:avLst/>
            <a:gdLst>
              <a:gd name="T0" fmla="*/ 0 w 8"/>
              <a:gd name="T1" fmla="*/ 9 h 9"/>
              <a:gd name="T2" fmla="*/ 6 w 8"/>
              <a:gd name="T3" fmla="*/ 0 h 9"/>
              <a:gd name="T4" fmla="*/ 0 w 8"/>
              <a:gd name="T5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0" y="9"/>
                </a:moveTo>
                <a:cubicBezTo>
                  <a:pt x="0" y="5"/>
                  <a:pt x="3" y="2"/>
                  <a:pt x="6" y="0"/>
                </a:cubicBezTo>
                <a:cubicBezTo>
                  <a:pt x="8" y="5"/>
                  <a:pt x="6" y="8"/>
                  <a:pt x="0" y="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" name="Freeform 420">
            <a:extLst>
              <a:ext uri="{FF2B5EF4-FFF2-40B4-BE49-F238E27FC236}">
                <a16:creationId xmlns:a16="http://schemas.microsoft.com/office/drawing/2014/main" id="{744170B4-1EE7-4546-9D8F-CD127C8E2A2B}"/>
              </a:ext>
            </a:extLst>
          </p:cNvPr>
          <p:cNvSpPr>
            <a:spLocks/>
          </p:cNvSpPr>
          <p:nvPr/>
        </p:nvSpPr>
        <p:spPr bwMode="auto">
          <a:xfrm>
            <a:off x="4862225" y="5144608"/>
            <a:ext cx="14288" cy="12700"/>
          </a:xfrm>
          <a:custGeom>
            <a:avLst/>
            <a:gdLst>
              <a:gd name="T0" fmla="*/ 0 w 9"/>
              <a:gd name="T1" fmla="*/ 8 h 8"/>
              <a:gd name="T2" fmla="*/ 5 w 9"/>
              <a:gd name="T3" fmla="*/ 0 h 8"/>
              <a:gd name="T4" fmla="*/ 0 w 9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0" y="8"/>
                </a:moveTo>
                <a:cubicBezTo>
                  <a:pt x="2" y="5"/>
                  <a:pt x="3" y="3"/>
                  <a:pt x="5" y="0"/>
                </a:cubicBezTo>
                <a:cubicBezTo>
                  <a:pt x="9" y="6"/>
                  <a:pt x="6" y="8"/>
                  <a:pt x="0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" name="Freeform 421">
            <a:extLst>
              <a:ext uri="{FF2B5EF4-FFF2-40B4-BE49-F238E27FC236}">
                <a16:creationId xmlns:a16="http://schemas.microsoft.com/office/drawing/2014/main" id="{C051D921-B59B-44E9-A702-AA18511FB9F8}"/>
              </a:ext>
            </a:extLst>
          </p:cNvPr>
          <p:cNvSpPr>
            <a:spLocks/>
          </p:cNvSpPr>
          <p:nvPr/>
        </p:nvSpPr>
        <p:spPr bwMode="auto">
          <a:xfrm>
            <a:off x="2901663" y="3860320"/>
            <a:ext cx="12700" cy="12700"/>
          </a:xfrm>
          <a:custGeom>
            <a:avLst/>
            <a:gdLst>
              <a:gd name="T0" fmla="*/ 7 w 8"/>
              <a:gd name="T1" fmla="*/ 0 h 8"/>
              <a:gd name="T2" fmla="*/ 5 w 8"/>
              <a:gd name="T3" fmla="*/ 8 h 8"/>
              <a:gd name="T4" fmla="*/ 7 w 8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7" y="0"/>
                </a:moveTo>
                <a:cubicBezTo>
                  <a:pt x="8" y="3"/>
                  <a:pt x="8" y="5"/>
                  <a:pt x="5" y="8"/>
                </a:cubicBezTo>
                <a:cubicBezTo>
                  <a:pt x="0" y="4"/>
                  <a:pt x="2" y="2"/>
                  <a:pt x="7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" name="Freeform 423">
            <a:extLst>
              <a:ext uri="{FF2B5EF4-FFF2-40B4-BE49-F238E27FC236}">
                <a16:creationId xmlns:a16="http://schemas.microsoft.com/office/drawing/2014/main" id="{19B314EF-B123-4AF9-AADD-241C513C1412}"/>
              </a:ext>
            </a:extLst>
          </p:cNvPr>
          <p:cNvSpPr>
            <a:spLocks/>
          </p:cNvSpPr>
          <p:nvPr/>
        </p:nvSpPr>
        <p:spPr bwMode="auto">
          <a:xfrm>
            <a:off x="4900325" y="1526695"/>
            <a:ext cx="17463" cy="11113"/>
          </a:xfrm>
          <a:custGeom>
            <a:avLst/>
            <a:gdLst>
              <a:gd name="T0" fmla="*/ 10 w 10"/>
              <a:gd name="T1" fmla="*/ 2 h 7"/>
              <a:gd name="T2" fmla="*/ 0 w 10"/>
              <a:gd name="T3" fmla="*/ 6 h 7"/>
              <a:gd name="T4" fmla="*/ 10 w 10"/>
              <a:gd name="T5" fmla="*/ 2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10" y="2"/>
                </a:moveTo>
                <a:cubicBezTo>
                  <a:pt x="7" y="5"/>
                  <a:pt x="4" y="7"/>
                  <a:pt x="0" y="6"/>
                </a:cubicBezTo>
                <a:cubicBezTo>
                  <a:pt x="1" y="0"/>
                  <a:pt x="5" y="0"/>
                  <a:pt x="1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3" name="Freeform 424">
            <a:extLst>
              <a:ext uri="{FF2B5EF4-FFF2-40B4-BE49-F238E27FC236}">
                <a16:creationId xmlns:a16="http://schemas.microsoft.com/office/drawing/2014/main" id="{67D4BFB0-E1EF-46B0-8F9A-5578064AED20}"/>
              </a:ext>
            </a:extLst>
          </p:cNvPr>
          <p:cNvSpPr>
            <a:spLocks/>
          </p:cNvSpPr>
          <p:nvPr/>
        </p:nvSpPr>
        <p:spPr bwMode="auto">
          <a:xfrm>
            <a:off x="5590888" y="1334608"/>
            <a:ext cx="12700" cy="14288"/>
          </a:xfrm>
          <a:custGeom>
            <a:avLst/>
            <a:gdLst>
              <a:gd name="T0" fmla="*/ 8 w 8"/>
              <a:gd name="T1" fmla="*/ 5 h 8"/>
              <a:gd name="T2" fmla="*/ 0 w 8"/>
              <a:gd name="T3" fmla="*/ 7 h 8"/>
              <a:gd name="T4" fmla="*/ 8 w 8"/>
              <a:gd name="T5" fmla="*/ 5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5"/>
                </a:moveTo>
                <a:cubicBezTo>
                  <a:pt x="6" y="7"/>
                  <a:pt x="3" y="8"/>
                  <a:pt x="0" y="7"/>
                </a:cubicBezTo>
                <a:cubicBezTo>
                  <a:pt x="1" y="2"/>
                  <a:pt x="4" y="0"/>
                  <a:pt x="8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4" name="Freeform 425">
            <a:extLst>
              <a:ext uri="{FF2B5EF4-FFF2-40B4-BE49-F238E27FC236}">
                <a16:creationId xmlns:a16="http://schemas.microsoft.com/office/drawing/2014/main" id="{8FB88DE1-6C4C-4ADF-A751-51E5509E52CA}"/>
              </a:ext>
            </a:extLst>
          </p:cNvPr>
          <p:cNvSpPr>
            <a:spLocks/>
          </p:cNvSpPr>
          <p:nvPr/>
        </p:nvSpPr>
        <p:spPr bwMode="auto">
          <a:xfrm>
            <a:off x="5752813" y="1296508"/>
            <a:ext cx="12700" cy="12700"/>
          </a:xfrm>
          <a:custGeom>
            <a:avLst/>
            <a:gdLst>
              <a:gd name="T0" fmla="*/ 8 w 8"/>
              <a:gd name="T1" fmla="*/ 5 h 8"/>
              <a:gd name="T2" fmla="*/ 0 w 8"/>
              <a:gd name="T3" fmla="*/ 6 h 8"/>
              <a:gd name="T4" fmla="*/ 8 w 8"/>
              <a:gd name="T5" fmla="*/ 5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5"/>
                </a:moveTo>
                <a:cubicBezTo>
                  <a:pt x="6" y="7"/>
                  <a:pt x="3" y="8"/>
                  <a:pt x="0" y="6"/>
                </a:cubicBezTo>
                <a:cubicBezTo>
                  <a:pt x="1" y="2"/>
                  <a:pt x="4" y="0"/>
                  <a:pt x="8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5" name="Freeform 426">
            <a:extLst>
              <a:ext uri="{FF2B5EF4-FFF2-40B4-BE49-F238E27FC236}">
                <a16:creationId xmlns:a16="http://schemas.microsoft.com/office/drawing/2014/main" id="{5B2FA6BF-0FF0-4C86-92CE-F4B4335E7746}"/>
              </a:ext>
            </a:extLst>
          </p:cNvPr>
          <p:cNvSpPr>
            <a:spLocks/>
          </p:cNvSpPr>
          <p:nvPr/>
        </p:nvSpPr>
        <p:spPr bwMode="auto">
          <a:xfrm>
            <a:off x="5805200" y="1283808"/>
            <a:ext cx="12700" cy="12700"/>
          </a:xfrm>
          <a:custGeom>
            <a:avLst/>
            <a:gdLst>
              <a:gd name="T0" fmla="*/ 8 w 8"/>
              <a:gd name="T1" fmla="*/ 4 h 8"/>
              <a:gd name="T2" fmla="*/ 0 w 8"/>
              <a:gd name="T3" fmla="*/ 6 h 8"/>
              <a:gd name="T4" fmla="*/ 8 w 8"/>
              <a:gd name="T5" fmla="*/ 4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4"/>
                </a:moveTo>
                <a:cubicBezTo>
                  <a:pt x="5" y="7"/>
                  <a:pt x="3" y="8"/>
                  <a:pt x="0" y="6"/>
                </a:cubicBezTo>
                <a:cubicBezTo>
                  <a:pt x="1" y="2"/>
                  <a:pt x="4" y="0"/>
                  <a:pt x="8" y="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6" name="Freeform 427">
            <a:extLst>
              <a:ext uri="{FF2B5EF4-FFF2-40B4-BE49-F238E27FC236}">
                <a16:creationId xmlns:a16="http://schemas.microsoft.com/office/drawing/2014/main" id="{964C00DE-03A0-4A0F-990E-86CDDD6D758A}"/>
              </a:ext>
            </a:extLst>
          </p:cNvPr>
          <p:cNvSpPr>
            <a:spLocks/>
          </p:cNvSpPr>
          <p:nvPr/>
        </p:nvSpPr>
        <p:spPr bwMode="auto">
          <a:xfrm>
            <a:off x="4732050" y="1252058"/>
            <a:ext cx="15875" cy="12700"/>
          </a:xfrm>
          <a:custGeom>
            <a:avLst/>
            <a:gdLst>
              <a:gd name="T0" fmla="*/ 10 w 10"/>
              <a:gd name="T1" fmla="*/ 1 h 8"/>
              <a:gd name="T2" fmla="*/ 0 w 10"/>
              <a:gd name="T3" fmla="*/ 8 h 8"/>
              <a:gd name="T4" fmla="*/ 10 w 10"/>
              <a:gd name="T5" fmla="*/ 1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10" y="1"/>
                </a:moveTo>
                <a:cubicBezTo>
                  <a:pt x="8" y="6"/>
                  <a:pt x="5" y="8"/>
                  <a:pt x="0" y="8"/>
                </a:cubicBezTo>
                <a:cubicBezTo>
                  <a:pt x="1" y="2"/>
                  <a:pt x="4" y="0"/>
                  <a:pt x="10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7" name="Freeform 428">
            <a:extLst>
              <a:ext uri="{FF2B5EF4-FFF2-40B4-BE49-F238E27FC236}">
                <a16:creationId xmlns:a16="http://schemas.microsoft.com/office/drawing/2014/main" id="{3FC78CA9-7B2F-414F-921B-CE06CD0F271E}"/>
              </a:ext>
            </a:extLst>
          </p:cNvPr>
          <p:cNvSpPr>
            <a:spLocks/>
          </p:cNvSpPr>
          <p:nvPr/>
        </p:nvSpPr>
        <p:spPr bwMode="auto">
          <a:xfrm>
            <a:off x="4751100" y="1239358"/>
            <a:ext cx="15875" cy="12700"/>
          </a:xfrm>
          <a:custGeom>
            <a:avLst/>
            <a:gdLst>
              <a:gd name="T0" fmla="*/ 10 w 10"/>
              <a:gd name="T1" fmla="*/ 2 h 8"/>
              <a:gd name="T2" fmla="*/ 0 w 10"/>
              <a:gd name="T3" fmla="*/ 8 h 8"/>
              <a:gd name="T4" fmla="*/ 10 w 10"/>
              <a:gd name="T5" fmla="*/ 2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10" y="2"/>
                </a:moveTo>
                <a:cubicBezTo>
                  <a:pt x="8" y="6"/>
                  <a:pt x="5" y="8"/>
                  <a:pt x="0" y="8"/>
                </a:cubicBezTo>
                <a:cubicBezTo>
                  <a:pt x="1" y="2"/>
                  <a:pt x="4" y="0"/>
                  <a:pt x="1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8" name="Freeform 429">
            <a:extLst>
              <a:ext uri="{FF2B5EF4-FFF2-40B4-BE49-F238E27FC236}">
                <a16:creationId xmlns:a16="http://schemas.microsoft.com/office/drawing/2014/main" id="{F7C11E7A-5DA5-4B67-850A-8F4BB6A05C22}"/>
              </a:ext>
            </a:extLst>
          </p:cNvPr>
          <p:cNvSpPr>
            <a:spLocks/>
          </p:cNvSpPr>
          <p:nvPr/>
        </p:nvSpPr>
        <p:spPr bwMode="auto">
          <a:xfrm>
            <a:off x="4771738" y="1226658"/>
            <a:ext cx="15875" cy="12700"/>
          </a:xfrm>
          <a:custGeom>
            <a:avLst/>
            <a:gdLst>
              <a:gd name="T0" fmla="*/ 10 w 10"/>
              <a:gd name="T1" fmla="*/ 2 h 8"/>
              <a:gd name="T2" fmla="*/ 0 w 10"/>
              <a:gd name="T3" fmla="*/ 8 h 8"/>
              <a:gd name="T4" fmla="*/ 10 w 10"/>
              <a:gd name="T5" fmla="*/ 2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10" y="2"/>
                </a:moveTo>
                <a:cubicBezTo>
                  <a:pt x="8" y="6"/>
                  <a:pt x="5" y="8"/>
                  <a:pt x="0" y="8"/>
                </a:cubicBezTo>
                <a:cubicBezTo>
                  <a:pt x="1" y="2"/>
                  <a:pt x="4" y="0"/>
                  <a:pt x="1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9" name="Freeform 430">
            <a:extLst>
              <a:ext uri="{FF2B5EF4-FFF2-40B4-BE49-F238E27FC236}">
                <a16:creationId xmlns:a16="http://schemas.microsoft.com/office/drawing/2014/main" id="{44E94028-16F7-49A4-B541-4C83B26635D4}"/>
              </a:ext>
            </a:extLst>
          </p:cNvPr>
          <p:cNvSpPr>
            <a:spLocks/>
          </p:cNvSpPr>
          <p:nvPr/>
        </p:nvSpPr>
        <p:spPr bwMode="auto">
          <a:xfrm>
            <a:off x="6008400" y="5352570"/>
            <a:ext cx="17463" cy="12700"/>
          </a:xfrm>
          <a:custGeom>
            <a:avLst/>
            <a:gdLst>
              <a:gd name="T0" fmla="*/ 11 w 11"/>
              <a:gd name="T1" fmla="*/ 5 h 7"/>
              <a:gd name="T2" fmla="*/ 0 w 11"/>
              <a:gd name="T3" fmla="*/ 3 h 7"/>
              <a:gd name="T4" fmla="*/ 11 w 11"/>
              <a:gd name="T5" fmla="*/ 5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7">
                <a:moveTo>
                  <a:pt x="11" y="5"/>
                </a:moveTo>
                <a:cubicBezTo>
                  <a:pt x="7" y="7"/>
                  <a:pt x="3" y="6"/>
                  <a:pt x="0" y="3"/>
                </a:cubicBezTo>
                <a:cubicBezTo>
                  <a:pt x="5" y="0"/>
                  <a:pt x="9" y="0"/>
                  <a:pt x="11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0" name="Freeform 431">
            <a:extLst>
              <a:ext uri="{FF2B5EF4-FFF2-40B4-BE49-F238E27FC236}">
                <a16:creationId xmlns:a16="http://schemas.microsoft.com/office/drawing/2014/main" id="{CE94D4F0-829F-4EDB-8016-3FFA76A6A61C}"/>
              </a:ext>
            </a:extLst>
          </p:cNvPr>
          <p:cNvSpPr>
            <a:spLocks/>
          </p:cNvSpPr>
          <p:nvPr/>
        </p:nvSpPr>
        <p:spPr bwMode="auto">
          <a:xfrm>
            <a:off x="5908388" y="5360508"/>
            <a:ext cx="19050" cy="11113"/>
          </a:xfrm>
          <a:custGeom>
            <a:avLst/>
            <a:gdLst>
              <a:gd name="T0" fmla="*/ 11 w 11"/>
              <a:gd name="T1" fmla="*/ 3 h 7"/>
              <a:gd name="T2" fmla="*/ 0 w 11"/>
              <a:gd name="T3" fmla="*/ 6 h 7"/>
              <a:gd name="T4" fmla="*/ 11 w 11"/>
              <a:gd name="T5" fmla="*/ 3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7">
                <a:moveTo>
                  <a:pt x="11" y="3"/>
                </a:moveTo>
                <a:cubicBezTo>
                  <a:pt x="8" y="6"/>
                  <a:pt x="4" y="7"/>
                  <a:pt x="0" y="6"/>
                </a:cubicBezTo>
                <a:cubicBezTo>
                  <a:pt x="2" y="0"/>
                  <a:pt x="6" y="0"/>
                  <a:pt x="11" y="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" name="Freeform 432">
            <a:extLst>
              <a:ext uri="{FF2B5EF4-FFF2-40B4-BE49-F238E27FC236}">
                <a16:creationId xmlns:a16="http://schemas.microsoft.com/office/drawing/2014/main" id="{79D8D6D7-A9D2-4EBB-84B9-93A3183AE411}"/>
              </a:ext>
            </a:extLst>
          </p:cNvPr>
          <p:cNvSpPr>
            <a:spLocks/>
          </p:cNvSpPr>
          <p:nvPr/>
        </p:nvSpPr>
        <p:spPr bwMode="auto">
          <a:xfrm>
            <a:off x="6038563" y="5357333"/>
            <a:ext cx="12700" cy="15875"/>
          </a:xfrm>
          <a:custGeom>
            <a:avLst/>
            <a:gdLst>
              <a:gd name="T0" fmla="*/ 8 w 8"/>
              <a:gd name="T1" fmla="*/ 8 h 10"/>
              <a:gd name="T2" fmla="*/ 0 w 8"/>
              <a:gd name="T3" fmla="*/ 6 h 10"/>
              <a:gd name="T4" fmla="*/ 8 w 8"/>
              <a:gd name="T5" fmla="*/ 8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0">
                <a:moveTo>
                  <a:pt x="8" y="8"/>
                </a:moveTo>
                <a:cubicBezTo>
                  <a:pt x="5" y="10"/>
                  <a:pt x="2" y="9"/>
                  <a:pt x="0" y="6"/>
                </a:cubicBezTo>
                <a:cubicBezTo>
                  <a:pt x="5" y="0"/>
                  <a:pt x="7" y="3"/>
                  <a:pt x="8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2" name="Freeform 433">
            <a:extLst>
              <a:ext uri="{FF2B5EF4-FFF2-40B4-BE49-F238E27FC236}">
                <a16:creationId xmlns:a16="http://schemas.microsoft.com/office/drawing/2014/main" id="{040B1450-144C-47C9-A3B0-08B1AE255D2D}"/>
              </a:ext>
            </a:extLst>
          </p:cNvPr>
          <p:cNvSpPr>
            <a:spLocks/>
          </p:cNvSpPr>
          <p:nvPr/>
        </p:nvSpPr>
        <p:spPr bwMode="auto">
          <a:xfrm>
            <a:off x="5882988" y="5365270"/>
            <a:ext cx="12700" cy="14288"/>
          </a:xfrm>
          <a:custGeom>
            <a:avLst/>
            <a:gdLst>
              <a:gd name="T0" fmla="*/ 8 w 8"/>
              <a:gd name="T1" fmla="*/ 5 h 9"/>
              <a:gd name="T2" fmla="*/ 0 w 8"/>
              <a:gd name="T3" fmla="*/ 7 h 9"/>
              <a:gd name="T4" fmla="*/ 8 w 8"/>
              <a:gd name="T5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8" y="5"/>
                </a:moveTo>
                <a:cubicBezTo>
                  <a:pt x="6" y="8"/>
                  <a:pt x="3" y="9"/>
                  <a:pt x="0" y="7"/>
                </a:cubicBezTo>
                <a:cubicBezTo>
                  <a:pt x="1" y="2"/>
                  <a:pt x="3" y="0"/>
                  <a:pt x="8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3" name="Freeform 434">
            <a:extLst>
              <a:ext uri="{FF2B5EF4-FFF2-40B4-BE49-F238E27FC236}">
                <a16:creationId xmlns:a16="http://schemas.microsoft.com/office/drawing/2014/main" id="{37474F8C-136F-4FE8-9858-E57140F4E0E3}"/>
              </a:ext>
            </a:extLst>
          </p:cNvPr>
          <p:cNvSpPr>
            <a:spLocks/>
          </p:cNvSpPr>
          <p:nvPr/>
        </p:nvSpPr>
        <p:spPr bwMode="auto">
          <a:xfrm>
            <a:off x="5836950" y="5376383"/>
            <a:ext cx="12700" cy="14288"/>
          </a:xfrm>
          <a:custGeom>
            <a:avLst/>
            <a:gdLst>
              <a:gd name="T0" fmla="*/ 8 w 8"/>
              <a:gd name="T1" fmla="*/ 5 h 9"/>
              <a:gd name="T2" fmla="*/ 0 w 8"/>
              <a:gd name="T3" fmla="*/ 8 h 9"/>
              <a:gd name="T4" fmla="*/ 8 w 8"/>
              <a:gd name="T5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8" y="5"/>
                </a:moveTo>
                <a:cubicBezTo>
                  <a:pt x="6" y="8"/>
                  <a:pt x="3" y="9"/>
                  <a:pt x="0" y="8"/>
                </a:cubicBezTo>
                <a:cubicBezTo>
                  <a:pt x="1" y="3"/>
                  <a:pt x="4" y="0"/>
                  <a:pt x="8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4" name="Freeform 435">
            <a:extLst>
              <a:ext uri="{FF2B5EF4-FFF2-40B4-BE49-F238E27FC236}">
                <a16:creationId xmlns:a16="http://schemas.microsoft.com/office/drawing/2014/main" id="{F51493D8-E887-4AF9-8E7F-F3442165C97A}"/>
              </a:ext>
            </a:extLst>
          </p:cNvPr>
          <p:cNvSpPr>
            <a:spLocks/>
          </p:cNvSpPr>
          <p:nvPr/>
        </p:nvSpPr>
        <p:spPr bwMode="auto">
          <a:xfrm>
            <a:off x="6103650" y="5376383"/>
            <a:ext cx="12700" cy="15875"/>
          </a:xfrm>
          <a:custGeom>
            <a:avLst/>
            <a:gdLst>
              <a:gd name="T0" fmla="*/ 8 w 8"/>
              <a:gd name="T1" fmla="*/ 8 h 10"/>
              <a:gd name="T2" fmla="*/ 0 w 8"/>
              <a:gd name="T3" fmla="*/ 5 h 10"/>
              <a:gd name="T4" fmla="*/ 8 w 8"/>
              <a:gd name="T5" fmla="*/ 8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0">
                <a:moveTo>
                  <a:pt x="8" y="8"/>
                </a:moveTo>
                <a:cubicBezTo>
                  <a:pt x="5" y="10"/>
                  <a:pt x="2" y="9"/>
                  <a:pt x="0" y="5"/>
                </a:cubicBezTo>
                <a:cubicBezTo>
                  <a:pt x="5" y="0"/>
                  <a:pt x="7" y="3"/>
                  <a:pt x="8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5" name="Freeform 436">
            <a:extLst>
              <a:ext uri="{FF2B5EF4-FFF2-40B4-BE49-F238E27FC236}">
                <a16:creationId xmlns:a16="http://schemas.microsoft.com/office/drawing/2014/main" id="{97E2700C-EFC4-43F5-92E6-A42ADDA23A34}"/>
              </a:ext>
            </a:extLst>
          </p:cNvPr>
          <p:cNvSpPr>
            <a:spLocks/>
          </p:cNvSpPr>
          <p:nvPr/>
        </p:nvSpPr>
        <p:spPr bwMode="auto">
          <a:xfrm>
            <a:off x="5811550" y="5384320"/>
            <a:ext cx="12700" cy="14288"/>
          </a:xfrm>
          <a:custGeom>
            <a:avLst/>
            <a:gdLst>
              <a:gd name="T0" fmla="*/ 8 w 8"/>
              <a:gd name="T1" fmla="*/ 5 h 9"/>
              <a:gd name="T2" fmla="*/ 0 w 8"/>
              <a:gd name="T3" fmla="*/ 7 h 9"/>
              <a:gd name="T4" fmla="*/ 8 w 8"/>
              <a:gd name="T5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8" y="5"/>
                </a:moveTo>
                <a:cubicBezTo>
                  <a:pt x="6" y="8"/>
                  <a:pt x="3" y="9"/>
                  <a:pt x="0" y="7"/>
                </a:cubicBezTo>
                <a:cubicBezTo>
                  <a:pt x="1" y="2"/>
                  <a:pt x="4" y="0"/>
                  <a:pt x="8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6" name="Freeform 437">
            <a:extLst>
              <a:ext uri="{FF2B5EF4-FFF2-40B4-BE49-F238E27FC236}">
                <a16:creationId xmlns:a16="http://schemas.microsoft.com/office/drawing/2014/main" id="{4B8DB63C-498A-4209-AE09-0E2813FE09CC}"/>
              </a:ext>
            </a:extLst>
          </p:cNvPr>
          <p:cNvSpPr>
            <a:spLocks/>
          </p:cNvSpPr>
          <p:nvPr/>
        </p:nvSpPr>
        <p:spPr bwMode="auto">
          <a:xfrm>
            <a:off x="6130638" y="5382733"/>
            <a:ext cx="12700" cy="15875"/>
          </a:xfrm>
          <a:custGeom>
            <a:avLst/>
            <a:gdLst>
              <a:gd name="T0" fmla="*/ 8 w 8"/>
              <a:gd name="T1" fmla="*/ 8 h 10"/>
              <a:gd name="T2" fmla="*/ 0 w 8"/>
              <a:gd name="T3" fmla="*/ 6 h 10"/>
              <a:gd name="T4" fmla="*/ 8 w 8"/>
              <a:gd name="T5" fmla="*/ 8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0">
                <a:moveTo>
                  <a:pt x="8" y="8"/>
                </a:moveTo>
                <a:cubicBezTo>
                  <a:pt x="5" y="10"/>
                  <a:pt x="2" y="9"/>
                  <a:pt x="0" y="6"/>
                </a:cubicBezTo>
                <a:cubicBezTo>
                  <a:pt x="5" y="0"/>
                  <a:pt x="7" y="3"/>
                  <a:pt x="8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7" name="Freeform 438">
            <a:extLst>
              <a:ext uri="{FF2B5EF4-FFF2-40B4-BE49-F238E27FC236}">
                <a16:creationId xmlns:a16="http://schemas.microsoft.com/office/drawing/2014/main" id="{3788FA75-D054-4E52-9CE7-A42B2F535E71}"/>
              </a:ext>
            </a:extLst>
          </p:cNvPr>
          <p:cNvSpPr>
            <a:spLocks/>
          </p:cNvSpPr>
          <p:nvPr/>
        </p:nvSpPr>
        <p:spPr bwMode="auto">
          <a:xfrm>
            <a:off x="5316250" y="3879370"/>
            <a:ext cx="12700" cy="12700"/>
          </a:xfrm>
          <a:custGeom>
            <a:avLst/>
            <a:gdLst>
              <a:gd name="T0" fmla="*/ 5 w 8"/>
              <a:gd name="T1" fmla="*/ 0 h 8"/>
              <a:gd name="T2" fmla="*/ 6 w 8"/>
              <a:gd name="T3" fmla="*/ 8 h 8"/>
              <a:gd name="T4" fmla="*/ 5 w 8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5" y="0"/>
                </a:moveTo>
                <a:cubicBezTo>
                  <a:pt x="7" y="2"/>
                  <a:pt x="8" y="5"/>
                  <a:pt x="6" y="8"/>
                </a:cubicBezTo>
                <a:cubicBezTo>
                  <a:pt x="2" y="7"/>
                  <a:pt x="0" y="4"/>
                  <a:pt x="5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8" name="Freeform 439">
            <a:extLst>
              <a:ext uri="{FF2B5EF4-FFF2-40B4-BE49-F238E27FC236}">
                <a16:creationId xmlns:a16="http://schemas.microsoft.com/office/drawing/2014/main" id="{EC947C07-0D1B-4A80-BBDD-6D68579D50B0}"/>
              </a:ext>
            </a:extLst>
          </p:cNvPr>
          <p:cNvSpPr>
            <a:spLocks/>
          </p:cNvSpPr>
          <p:nvPr/>
        </p:nvSpPr>
        <p:spPr bwMode="auto">
          <a:xfrm>
            <a:off x="5284500" y="4279420"/>
            <a:ext cx="12700" cy="14288"/>
          </a:xfrm>
          <a:custGeom>
            <a:avLst/>
            <a:gdLst>
              <a:gd name="T0" fmla="*/ 0 w 8"/>
              <a:gd name="T1" fmla="*/ 4 h 9"/>
              <a:gd name="T2" fmla="*/ 8 w 8"/>
              <a:gd name="T3" fmla="*/ 2 h 9"/>
              <a:gd name="T4" fmla="*/ 0 w 8"/>
              <a:gd name="T5" fmla="*/ 4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0" y="4"/>
                </a:moveTo>
                <a:cubicBezTo>
                  <a:pt x="2" y="1"/>
                  <a:pt x="5" y="0"/>
                  <a:pt x="8" y="2"/>
                </a:cubicBezTo>
                <a:cubicBezTo>
                  <a:pt x="7" y="6"/>
                  <a:pt x="4" y="9"/>
                  <a:pt x="0" y="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9" name="Freeform 440">
            <a:extLst>
              <a:ext uri="{FF2B5EF4-FFF2-40B4-BE49-F238E27FC236}">
                <a16:creationId xmlns:a16="http://schemas.microsoft.com/office/drawing/2014/main" id="{CCAAC46F-1AD4-45B7-8092-20EEF4ABB80D}"/>
              </a:ext>
            </a:extLst>
          </p:cNvPr>
          <p:cNvSpPr>
            <a:spLocks/>
          </p:cNvSpPr>
          <p:nvPr/>
        </p:nvSpPr>
        <p:spPr bwMode="auto">
          <a:xfrm>
            <a:off x="5794088" y="5417658"/>
            <a:ext cx="6350" cy="6350"/>
          </a:xfrm>
          <a:custGeom>
            <a:avLst/>
            <a:gdLst>
              <a:gd name="T0" fmla="*/ 0 w 4"/>
              <a:gd name="T1" fmla="*/ 0 h 4"/>
              <a:gd name="T2" fmla="*/ 4 w 4"/>
              <a:gd name="T3" fmla="*/ 4 h 4"/>
              <a:gd name="T4" fmla="*/ 0 w 4"/>
              <a:gd name="T5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" h="4">
                <a:moveTo>
                  <a:pt x="0" y="0"/>
                </a:moveTo>
                <a:cubicBezTo>
                  <a:pt x="3" y="0"/>
                  <a:pt x="4" y="2"/>
                  <a:pt x="4" y="4"/>
                </a:cubicBezTo>
                <a:cubicBezTo>
                  <a:pt x="2" y="4"/>
                  <a:pt x="0" y="3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0" name="Freeform 441">
            <a:extLst>
              <a:ext uri="{FF2B5EF4-FFF2-40B4-BE49-F238E27FC236}">
                <a16:creationId xmlns:a16="http://schemas.microsoft.com/office/drawing/2014/main" id="{B1A5F48D-4066-4F24-8864-01548A79F28E}"/>
              </a:ext>
            </a:extLst>
          </p:cNvPr>
          <p:cNvSpPr>
            <a:spLocks noEditPoints="1"/>
          </p:cNvSpPr>
          <p:nvPr/>
        </p:nvSpPr>
        <p:spPr bwMode="auto">
          <a:xfrm>
            <a:off x="3490625" y="2409345"/>
            <a:ext cx="1146175" cy="933450"/>
          </a:xfrm>
          <a:custGeom>
            <a:avLst/>
            <a:gdLst>
              <a:gd name="T0" fmla="*/ 88 w 705"/>
              <a:gd name="T1" fmla="*/ 475 h 573"/>
              <a:gd name="T2" fmla="*/ 69 w 705"/>
              <a:gd name="T3" fmla="*/ 486 h 573"/>
              <a:gd name="T4" fmla="*/ 21 w 705"/>
              <a:gd name="T5" fmla="*/ 544 h 573"/>
              <a:gd name="T6" fmla="*/ 4 w 705"/>
              <a:gd name="T7" fmla="*/ 542 h 573"/>
              <a:gd name="T8" fmla="*/ 36 w 705"/>
              <a:gd name="T9" fmla="*/ 436 h 573"/>
              <a:gd name="T10" fmla="*/ 0 w 705"/>
              <a:gd name="T11" fmla="*/ 402 h 573"/>
              <a:gd name="T12" fmla="*/ 6 w 705"/>
              <a:gd name="T13" fmla="*/ 354 h 573"/>
              <a:gd name="T14" fmla="*/ 67 w 705"/>
              <a:gd name="T15" fmla="*/ 225 h 573"/>
              <a:gd name="T16" fmla="*/ 87 w 705"/>
              <a:gd name="T17" fmla="*/ 193 h 573"/>
              <a:gd name="T18" fmla="*/ 67 w 705"/>
              <a:gd name="T19" fmla="*/ 282 h 573"/>
              <a:gd name="T20" fmla="*/ 61 w 705"/>
              <a:gd name="T21" fmla="*/ 310 h 573"/>
              <a:gd name="T22" fmla="*/ 55 w 705"/>
              <a:gd name="T23" fmla="*/ 346 h 573"/>
              <a:gd name="T24" fmla="*/ 64 w 705"/>
              <a:gd name="T25" fmla="*/ 379 h 573"/>
              <a:gd name="T26" fmla="*/ 92 w 705"/>
              <a:gd name="T27" fmla="*/ 391 h 573"/>
              <a:gd name="T28" fmla="*/ 175 w 705"/>
              <a:gd name="T29" fmla="*/ 365 h 573"/>
              <a:gd name="T30" fmla="*/ 224 w 705"/>
              <a:gd name="T31" fmla="*/ 318 h 573"/>
              <a:gd name="T32" fmla="*/ 467 w 705"/>
              <a:gd name="T33" fmla="*/ 97 h 573"/>
              <a:gd name="T34" fmla="*/ 488 w 705"/>
              <a:gd name="T35" fmla="*/ 83 h 573"/>
              <a:gd name="T36" fmla="*/ 614 w 705"/>
              <a:gd name="T37" fmla="*/ 16 h 573"/>
              <a:gd name="T38" fmla="*/ 664 w 705"/>
              <a:gd name="T39" fmla="*/ 10 h 573"/>
              <a:gd name="T40" fmla="*/ 569 w 705"/>
              <a:gd name="T41" fmla="*/ 102 h 573"/>
              <a:gd name="T42" fmla="*/ 563 w 705"/>
              <a:gd name="T43" fmla="*/ 138 h 573"/>
              <a:gd name="T44" fmla="*/ 553 w 705"/>
              <a:gd name="T45" fmla="*/ 194 h 573"/>
              <a:gd name="T46" fmla="*/ 547 w 705"/>
              <a:gd name="T47" fmla="*/ 218 h 573"/>
              <a:gd name="T48" fmla="*/ 531 w 705"/>
              <a:gd name="T49" fmla="*/ 270 h 573"/>
              <a:gd name="T50" fmla="*/ 522 w 705"/>
              <a:gd name="T51" fmla="*/ 334 h 573"/>
              <a:gd name="T52" fmla="*/ 528 w 705"/>
              <a:gd name="T53" fmla="*/ 362 h 573"/>
              <a:gd name="T54" fmla="*/ 705 w 705"/>
              <a:gd name="T55" fmla="*/ 569 h 573"/>
              <a:gd name="T56" fmla="*/ 427 w 705"/>
              <a:gd name="T57" fmla="*/ 435 h 573"/>
              <a:gd name="T58" fmla="*/ 404 w 705"/>
              <a:gd name="T59" fmla="*/ 405 h 573"/>
              <a:gd name="T60" fmla="*/ 368 w 705"/>
              <a:gd name="T61" fmla="*/ 417 h 573"/>
              <a:gd name="T62" fmla="*/ 332 w 705"/>
              <a:gd name="T63" fmla="*/ 427 h 573"/>
              <a:gd name="T64" fmla="*/ 253 w 705"/>
              <a:gd name="T65" fmla="*/ 452 h 573"/>
              <a:gd name="T66" fmla="*/ 312 w 705"/>
              <a:gd name="T67" fmla="*/ 508 h 573"/>
              <a:gd name="T68" fmla="*/ 228 w 705"/>
              <a:gd name="T69" fmla="*/ 513 h 573"/>
              <a:gd name="T70" fmla="*/ 180 w 705"/>
              <a:gd name="T71" fmla="*/ 511 h 573"/>
              <a:gd name="T72" fmla="*/ 196 w 705"/>
              <a:gd name="T73" fmla="*/ 465 h 573"/>
              <a:gd name="T74" fmla="*/ 172 w 705"/>
              <a:gd name="T75" fmla="*/ 460 h 573"/>
              <a:gd name="T76" fmla="*/ 510 w 705"/>
              <a:gd name="T77" fmla="*/ 416 h 573"/>
              <a:gd name="T78" fmla="*/ 485 w 705"/>
              <a:gd name="T79" fmla="*/ 346 h 573"/>
              <a:gd name="T80" fmla="*/ 512 w 705"/>
              <a:gd name="T81" fmla="*/ 119 h 573"/>
              <a:gd name="T82" fmla="*/ 218 w 705"/>
              <a:gd name="T83" fmla="*/ 379 h 573"/>
              <a:gd name="T84" fmla="*/ 401 w 705"/>
              <a:gd name="T85" fmla="*/ 368 h 573"/>
              <a:gd name="T86" fmla="*/ 571 w 705"/>
              <a:gd name="T87" fmla="*/ 497 h 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705" h="573">
                <a:moveTo>
                  <a:pt x="116" y="463"/>
                </a:moveTo>
                <a:cubicBezTo>
                  <a:pt x="113" y="464"/>
                  <a:pt x="110" y="465"/>
                  <a:pt x="108" y="465"/>
                </a:cubicBezTo>
                <a:cubicBezTo>
                  <a:pt x="97" y="460"/>
                  <a:pt x="91" y="464"/>
                  <a:pt x="88" y="475"/>
                </a:cubicBezTo>
                <a:cubicBezTo>
                  <a:pt x="86" y="476"/>
                  <a:pt x="84" y="477"/>
                  <a:pt x="81" y="479"/>
                </a:cubicBezTo>
                <a:cubicBezTo>
                  <a:pt x="76" y="477"/>
                  <a:pt x="73" y="479"/>
                  <a:pt x="72" y="484"/>
                </a:cubicBezTo>
                <a:cubicBezTo>
                  <a:pt x="71" y="486"/>
                  <a:pt x="70" y="486"/>
                  <a:pt x="69" y="486"/>
                </a:cubicBezTo>
                <a:cubicBezTo>
                  <a:pt x="63" y="486"/>
                  <a:pt x="60" y="488"/>
                  <a:pt x="60" y="494"/>
                </a:cubicBezTo>
                <a:cubicBezTo>
                  <a:pt x="49" y="507"/>
                  <a:pt x="38" y="520"/>
                  <a:pt x="27" y="534"/>
                </a:cubicBezTo>
                <a:cubicBezTo>
                  <a:pt x="21" y="535"/>
                  <a:pt x="20" y="538"/>
                  <a:pt x="21" y="544"/>
                </a:cubicBezTo>
                <a:cubicBezTo>
                  <a:pt x="17" y="551"/>
                  <a:pt x="13" y="559"/>
                  <a:pt x="9" y="567"/>
                </a:cubicBezTo>
                <a:cubicBezTo>
                  <a:pt x="6" y="567"/>
                  <a:pt x="3" y="566"/>
                  <a:pt x="0" y="566"/>
                </a:cubicBezTo>
                <a:cubicBezTo>
                  <a:pt x="1" y="558"/>
                  <a:pt x="3" y="550"/>
                  <a:pt x="4" y="542"/>
                </a:cubicBezTo>
                <a:cubicBezTo>
                  <a:pt x="20" y="526"/>
                  <a:pt x="23" y="505"/>
                  <a:pt x="27" y="484"/>
                </a:cubicBezTo>
                <a:cubicBezTo>
                  <a:pt x="31" y="474"/>
                  <a:pt x="35" y="463"/>
                  <a:pt x="41" y="454"/>
                </a:cubicBezTo>
                <a:cubicBezTo>
                  <a:pt x="45" y="446"/>
                  <a:pt x="45" y="440"/>
                  <a:pt x="36" y="436"/>
                </a:cubicBezTo>
                <a:cubicBezTo>
                  <a:pt x="35" y="430"/>
                  <a:pt x="31" y="430"/>
                  <a:pt x="26" y="432"/>
                </a:cubicBezTo>
                <a:cubicBezTo>
                  <a:pt x="15" y="427"/>
                  <a:pt x="3" y="424"/>
                  <a:pt x="1" y="410"/>
                </a:cubicBezTo>
                <a:cubicBezTo>
                  <a:pt x="4" y="407"/>
                  <a:pt x="3" y="404"/>
                  <a:pt x="0" y="402"/>
                </a:cubicBezTo>
                <a:cubicBezTo>
                  <a:pt x="0" y="398"/>
                  <a:pt x="0" y="394"/>
                  <a:pt x="0" y="390"/>
                </a:cubicBezTo>
                <a:cubicBezTo>
                  <a:pt x="5" y="386"/>
                  <a:pt x="5" y="382"/>
                  <a:pt x="0" y="378"/>
                </a:cubicBezTo>
                <a:cubicBezTo>
                  <a:pt x="0" y="370"/>
                  <a:pt x="3" y="362"/>
                  <a:pt x="6" y="354"/>
                </a:cubicBezTo>
                <a:cubicBezTo>
                  <a:pt x="21" y="333"/>
                  <a:pt x="28" y="309"/>
                  <a:pt x="35" y="284"/>
                </a:cubicBezTo>
                <a:cubicBezTo>
                  <a:pt x="39" y="272"/>
                  <a:pt x="45" y="260"/>
                  <a:pt x="53" y="250"/>
                </a:cubicBezTo>
                <a:cubicBezTo>
                  <a:pt x="64" y="245"/>
                  <a:pt x="67" y="235"/>
                  <a:pt x="67" y="225"/>
                </a:cubicBezTo>
                <a:cubicBezTo>
                  <a:pt x="67" y="223"/>
                  <a:pt x="67" y="223"/>
                  <a:pt x="69" y="222"/>
                </a:cubicBezTo>
                <a:cubicBezTo>
                  <a:pt x="74" y="221"/>
                  <a:pt x="76" y="218"/>
                  <a:pt x="75" y="213"/>
                </a:cubicBezTo>
                <a:cubicBezTo>
                  <a:pt x="79" y="206"/>
                  <a:pt x="83" y="199"/>
                  <a:pt x="87" y="193"/>
                </a:cubicBezTo>
                <a:cubicBezTo>
                  <a:pt x="92" y="195"/>
                  <a:pt x="92" y="200"/>
                  <a:pt x="94" y="204"/>
                </a:cubicBezTo>
                <a:cubicBezTo>
                  <a:pt x="87" y="223"/>
                  <a:pt x="80" y="242"/>
                  <a:pt x="73" y="262"/>
                </a:cubicBezTo>
                <a:cubicBezTo>
                  <a:pt x="67" y="267"/>
                  <a:pt x="63" y="273"/>
                  <a:pt x="67" y="282"/>
                </a:cubicBezTo>
                <a:cubicBezTo>
                  <a:pt x="67" y="284"/>
                  <a:pt x="66" y="287"/>
                  <a:pt x="65" y="290"/>
                </a:cubicBezTo>
                <a:cubicBezTo>
                  <a:pt x="61" y="291"/>
                  <a:pt x="58" y="294"/>
                  <a:pt x="63" y="298"/>
                </a:cubicBezTo>
                <a:cubicBezTo>
                  <a:pt x="62" y="302"/>
                  <a:pt x="62" y="306"/>
                  <a:pt x="61" y="310"/>
                </a:cubicBezTo>
                <a:cubicBezTo>
                  <a:pt x="55" y="313"/>
                  <a:pt x="54" y="317"/>
                  <a:pt x="59" y="322"/>
                </a:cubicBezTo>
                <a:cubicBezTo>
                  <a:pt x="58" y="324"/>
                  <a:pt x="58" y="327"/>
                  <a:pt x="57" y="330"/>
                </a:cubicBezTo>
                <a:cubicBezTo>
                  <a:pt x="50" y="334"/>
                  <a:pt x="50" y="340"/>
                  <a:pt x="55" y="346"/>
                </a:cubicBezTo>
                <a:cubicBezTo>
                  <a:pt x="55" y="351"/>
                  <a:pt x="55" y="357"/>
                  <a:pt x="55" y="362"/>
                </a:cubicBezTo>
                <a:cubicBezTo>
                  <a:pt x="50" y="366"/>
                  <a:pt x="53" y="369"/>
                  <a:pt x="57" y="370"/>
                </a:cubicBezTo>
                <a:cubicBezTo>
                  <a:pt x="59" y="373"/>
                  <a:pt x="61" y="376"/>
                  <a:pt x="64" y="379"/>
                </a:cubicBezTo>
                <a:cubicBezTo>
                  <a:pt x="65" y="385"/>
                  <a:pt x="69" y="386"/>
                  <a:pt x="74" y="385"/>
                </a:cubicBezTo>
                <a:cubicBezTo>
                  <a:pt x="77" y="386"/>
                  <a:pt x="80" y="387"/>
                  <a:pt x="83" y="389"/>
                </a:cubicBezTo>
                <a:cubicBezTo>
                  <a:pt x="85" y="393"/>
                  <a:pt x="88" y="396"/>
                  <a:pt x="92" y="391"/>
                </a:cubicBezTo>
                <a:cubicBezTo>
                  <a:pt x="101" y="391"/>
                  <a:pt x="111" y="391"/>
                  <a:pt x="120" y="391"/>
                </a:cubicBezTo>
                <a:cubicBezTo>
                  <a:pt x="124" y="396"/>
                  <a:pt x="126" y="393"/>
                  <a:pt x="128" y="389"/>
                </a:cubicBezTo>
                <a:cubicBezTo>
                  <a:pt x="145" y="383"/>
                  <a:pt x="160" y="375"/>
                  <a:pt x="175" y="365"/>
                </a:cubicBezTo>
                <a:cubicBezTo>
                  <a:pt x="183" y="366"/>
                  <a:pt x="187" y="362"/>
                  <a:pt x="188" y="355"/>
                </a:cubicBezTo>
                <a:cubicBezTo>
                  <a:pt x="198" y="345"/>
                  <a:pt x="207" y="336"/>
                  <a:pt x="216" y="326"/>
                </a:cubicBezTo>
                <a:cubicBezTo>
                  <a:pt x="222" y="326"/>
                  <a:pt x="224" y="323"/>
                  <a:pt x="224" y="318"/>
                </a:cubicBezTo>
                <a:cubicBezTo>
                  <a:pt x="282" y="247"/>
                  <a:pt x="343" y="181"/>
                  <a:pt x="419" y="130"/>
                </a:cubicBezTo>
                <a:cubicBezTo>
                  <a:pt x="424" y="130"/>
                  <a:pt x="428" y="128"/>
                  <a:pt x="428" y="123"/>
                </a:cubicBezTo>
                <a:cubicBezTo>
                  <a:pt x="440" y="112"/>
                  <a:pt x="453" y="104"/>
                  <a:pt x="467" y="97"/>
                </a:cubicBezTo>
                <a:cubicBezTo>
                  <a:pt x="472" y="98"/>
                  <a:pt x="475" y="96"/>
                  <a:pt x="476" y="91"/>
                </a:cubicBezTo>
                <a:cubicBezTo>
                  <a:pt x="477" y="90"/>
                  <a:pt x="478" y="89"/>
                  <a:pt x="479" y="89"/>
                </a:cubicBezTo>
                <a:cubicBezTo>
                  <a:pt x="484" y="90"/>
                  <a:pt x="487" y="89"/>
                  <a:pt x="488" y="83"/>
                </a:cubicBezTo>
                <a:cubicBezTo>
                  <a:pt x="503" y="73"/>
                  <a:pt x="518" y="64"/>
                  <a:pt x="534" y="57"/>
                </a:cubicBezTo>
                <a:cubicBezTo>
                  <a:pt x="540" y="58"/>
                  <a:pt x="543" y="57"/>
                  <a:pt x="544" y="51"/>
                </a:cubicBezTo>
                <a:cubicBezTo>
                  <a:pt x="566" y="38"/>
                  <a:pt x="589" y="25"/>
                  <a:pt x="614" y="16"/>
                </a:cubicBezTo>
                <a:cubicBezTo>
                  <a:pt x="625" y="17"/>
                  <a:pt x="634" y="13"/>
                  <a:pt x="640" y="4"/>
                </a:cubicBezTo>
                <a:cubicBezTo>
                  <a:pt x="643" y="3"/>
                  <a:pt x="647" y="1"/>
                  <a:pt x="650" y="0"/>
                </a:cubicBezTo>
                <a:cubicBezTo>
                  <a:pt x="655" y="2"/>
                  <a:pt x="662" y="3"/>
                  <a:pt x="664" y="10"/>
                </a:cubicBezTo>
                <a:cubicBezTo>
                  <a:pt x="655" y="18"/>
                  <a:pt x="646" y="26"/>
                  <a:pt x="637" y="34"/>
                </a:cubicBezTo>
                <a:cubicBezTo>
                  <a:pt x="631" y="34"/>
                  <a:pt x="628" y="36"/>
                  <a:pt x="628" y="42"/>
                </a:cubicBezTo>
                <a:cubicBezTo>
                  <a:pt x="610" y="64"/>
                  <a:pt x="583" y="76"/>
                  <a:pt x="569" y="102"/>
                </a:cubicBezTo>
                <a:cubicBezTo>
                  <a:pt x="565" y="103"/>
                  <a:pt x="562" y="106"/>
                  <a:pt x="567" y="110"/>
                </a:cubicBezTo>
                <a:cubicBezTo>
                  <a:pt x="566" y="116"/>
                  <a:pt x="565" y="123"/>
                  <a:pt x="565" y="130"/>
                </a:cubicBezTo>
                <a:cubicBezTo>
                  <a:pt x="560" y="132"/>
                  <a:pt x="559" y="134"/>
                  <a:pt x="563" y="138"/>
                </a:cubicBezTo>
                <a:cubicBezTo>
                  <a:pt x="563" y="143"/>
                  <a:pt x="562" y="148"/>
                  <a:pt x="561" y="154"/>
                </a:cubicBezTo>
                <a:cubicBezTo>
                  <a:pt x="557" y="156"/>
                  <a:pt x="555" y="158"/>
                  <a:pt x="560" y="162"/>
                </a:cubicBezTo>
                <a:cubicBezTo>
                  <a:pt x="559" y="173"/>
                  <a:pt x="557" y="183"/>
                  <a:pt x="553" y="194"/>
                </a:cubicBezTo>
                <a:cubicBezTo>
                  <a:pt x="549" y="195"/>
                  <a:pt x="546" y="198"/>
                  <a:pt x="551" y="202"/>
                </a:cubicBezTo>
                <a:cubicBezTo>
                  <a:pt x="551" y="204"/>
                  <a:pt x="550" y="207"/>
                  <a:pt x="549" y="210"/>
                </a:cubicBezTo>
                <a:cubicBezTo>
                  <a:pt x="545" y="211"/>
                  <a:pt x="542" y="213"/>
                  <a:pt x="547" y="218"/>
                </a:cubicBezTo>
                <a:cubicBezTo>
                  <a:pt x="546" y="220"/>
                  <a:pt x="546" y="223"/>
                  <a:pt x="545" y="226"/>
                </a:cubicBezTo>
                <a:cubicBezTo>
                  <a:pt x="537" y="236"/>
                  <a:pt x="533" y="247"/>
                  <a:pt x="534" y="261"/>
                </a:cubicBezTo>
                <a:cubicBezTo>
                  <a:pt x="533" y="264"/>
                  <a:pt x="532" y="267"/>
                  <a:pt x="531" y="270"/>
                </a:cubicBezTo>
                <a:cubicBezTo>
                  <a:pt x="525" y="271"/>
                  <a:pt x="524" y="275"/>
                  <a:pt x="526" y="280"/>
                </a:cubicBezTo>
                <a:cubicBezTo>
                  <a:pt x="522" y="295"/>
                  <a:pt x="511" y="309"/>
                  <a:pt x="519" y="326"/>
                </a:cubicBezTo>
                <a:cubicBezTo>
                  <a:pt x="515" y="330"/>
                  <a:pt x="517" y="333"/>
                  <a:pt x="522" y="334"/>
                </a:cubicBezTo>
                <a:cubicBezTo>
                  <a:pt x="522" y="338"/>
                  <a:pt x="523" y="342"/>
                  <a:pt x="524" y="346"/>
                </a:cubicBezTo>
                <a:cubicBezTo>
                  <a:pt x="519" y="350"/>
                  <a:pt x="521" y="353"/>
                  <a:pt x="526" y="354"/>
                </a:cubicBezTo>
                <a:cubicBezTo>
                  <a:pt x="527" y="357"/>
                  <a:pt x="527" y="360"/>
                  <a:pt x="528" y="362"/>
                </a:cubicBezTo>
                <a:cubicBezTo>
                  <a:pt x="524" y="374"/>
                  <a:pt x="530" y="384"/>
                  <a:pt x="535" y="394"/>
                </a:cubicBezTo>
                <a:cubicBezTo>
                  <a:pt x="559" y="427"/>
                  <a:pt x="588" y="456"/>
                  <a:pt x="616" y="486"/>
                </a:cubicBezTo>
                <a:cubicBezTo>
                  <a:pt x="644" y="515"/>
                  <a:pt x="674" y="542"/>
                  <a:pt x="705" y="569"/>
                </a:cubicBezTo>
                <a:cubicBezTo>
                  <a:pt x="700" y="573"/>
                  <a:pt x="696" y="571"/>
                  <a:pt x="693" y="570"/>
                </a:cubicBezTo>
                <a:cubicBezTo>
                  <a:pt x="612" y="545"/>
                  <a:pt x="533" y="515"/>
                  <a:pt x="460" y="471"/>
                </a:cubicBezTo>
                <a:cubicBezTo>
                  <a:pt x="445" y="463"/>
                  <a:pt x="434" y="451"/>
                  <a:pt x="427" y="435"/>
                </a:cubicBezTo>
                <a:cubicBezTo>
                  <a:pt x="428" y="430"/>
                  <a:pt x="427" y="427"/>
                  <a:pt x="421" y="426"/>
                </a:cubicBezTo>
                <a:cubicBezTo>
                  <a:pt x="419" y="422"/>
                  <a:pt x="417" y="419"/>
                  <a:pt x="415" y="415"/>
                </a:cubicBezTo>
                <a:cubicBezTo>
                  <a:pt x="415" y="408"/>
                  <a:pt x="415" y="401"/>
                  <a:pt x="404" y="405"/>
                </a:cubicBezTo>
                <a:cubicBezTo>
                  <a:pt x="401" y="405"/>
                  <a:pt x="397" y="406"/>
                  <a:pt x="394" y="407"/>
                </a:cubicBezTo>
                <a:cubicBezTo>
                  <a:pt x="389" y="405"/>
                  <a:pt x="385" y="406"/>
                  <a:pt x="384" y="411"/>
                </a:cubicBezTo>
                <a:cubicBezTo>
                  <a:pt x="379" y="415"/>
                  <a:pt x="374" y="417"/>
                  <a:pt x="368" y="417"/>
                </a:cubicBezTo>
                <a:cubicBezTo>
                  <a:pt x="363" y="412"/>
                  <a:pt x="361" y="415"/>
                  <a:pt x="360" y="420"/>
                </a:cubicBezTo>
                <a:cubicBezTo>
                  <a:pt x="353" y="422"/>
                  <a:pt x="346" y="423"/>
                  <a:pt x="340" y="425"/>
                </a:cubicBezTo>
                <a:cubicBezTo>
                  <a:pt x="336" y="420"/>
                  <a:pt x="333" y="423"/>
                  <a:pt x="332" y="427"/>
                </a:cubicBezTo>
                <a:cubicBezTo>
                  <a:pt x="329" y="428"/>
                  <a:pt x="326" y="429"/>
                  <a:pt x="324" y="429"/>
                </a:cubicBezTo>
                <a:cubicBezTo>
                  <a:pt x="299" y="423"/>
                  <a:pt x="275" y="435"/>
                  <a:pt x="250" y="437"/>
                </a:cubicBezTo>
                <a:cubicBezTo>
                  <a:pt x="239" y="437"/>
                  <a:pt x="247" y="449"/>
                  <a:pt x="253" y="452"/>
                </a:cubicBezTo>
                <a:cubicBezTo>
                  <a:pt x="271" y="461"/>
                  <a:pt x="290" y="468"/>
                  <a:pt x="307" y="478"/>
                </a:cubicBezTo>
                <a:cubicBezTo>
                  <a:pt x="316" y="482"/>
                  <a:pt x="331" y="478"/>
                  <a:pt x="332" y="492"/>
                </a:cubicBezTo>
                <a:cubicBezTo>
                  <a:pt x="334" y="509"/>
                  <a:pt x="315" y="497"/>
                  <a:pt x="312" y="508"/>
                </a:cubicBezTo>
                <a:cubicBezTo>
                  <a:pt x="294" y="508"/>
                  <a:pt x="277" y="509"/>
                  <a:pt x="260" y="509"/>
                </a:cubicBezTo>
                <a:cubicBezTo>
                  <a:pt x="251" y="504"/>
                  <a:pt x="243" y="503"/>
                  <a:pt x="236" y="512"/>
                </a:cubicBezTo>
                <a:cubicBezTo>
                  <a:pt x="233" y="512"/>
                  <a:pt x="230" y="512"/>
                  <a:pt x="228" y="513"/>
                </a:cubicBezTo>
                <a:cubicBezTo>
                  <a:pt x="212" y="508"/>
                  <a:pt x="200" y="518"/>
                  <a:pt x="187" y="521"/>
                </a:cubicBezTo>
                <a:cubicBezTo>
                  <a:pt x="183" y="522"/>
                  <a:pt x="179" y="523"/>
                  <a:pt x="177" y="520"/>
                </a:cubicBezTo>
                <a:cubicBezTo>
                  <a:pt x="175" y="517"/>
                  <a:pt x="178" y="514"/>
                  <a:pt x="180" y="511"/>
                </a:cubicBezTo>
                <a:cubicBezTo>
                  <a:pt x="185" y="504"/>
                  <a:pt x="196" y="500"/>
                  <a:pt x="195" y="489"/>
                </a:cubicBezTo>
                <a:cubicBezTo>
                  <a:pt x="199" y="483"/>
                  <a:pt x="208" y="478"/>
                  <a:pt x="204" y="469"/>
                </a:cubicBezTo>
                <a:cubicBezTo>
                  <a:pt x="204" y="464"/>
                  <a:pt x="202" y="460"/>
                  <a:pt x="196" y="465"/>
                </a:cubicBezTo>
                <a:cubicBezTo>
                  <a:pt x="194" y="464"/>
                  <a:pt x="191" y="464"/>
                  <a:pt x="188" y="463"/>
                </a:cubicBezTo>
                <a:cubicBezTo>
                  <a:pt x="187" y="459"/>
                  <a:pt x="184" y="456"/>
                  <a:pt x="180" y="461"/>
                </a:cubicBezTo>
                <a:cubicBezTo>
                  <a:pt x="178" y="461"/>
                  <a:pt x="175" y="460"/>
                  <a:pt x="172" y="460"/>
                </a:cubicBezTo>
                <a:cubicBezTo>
                  <a:pt x="153" y="449"/>
                  <a:pt x="134" y="451"/>
                  <a:pt x="116" y="463"/>
                </a:cubicBezTo>
                <a:close/>
                <a:moveTo>
                  <a:pt x="578" y="489"/>
                </a:moveTo>
                <a:cubicBezTo>
                  <a:pt x="553" y="467"/>
                  <a:pt x="528" y="445"/>
                  <a:pt x="510" y="416"/>
                </a:cubicBezTo>
                <a:cubicBezTo>
                  <a:pt x="512" y="411"/>
                  <a:pt x="511" y="407"/>
                  <a:pt x="505" y="406"/>
                </a:cubicBezTo>
                <a:cubicBezTo>
                  <a:pt x="504" y="403"/>
                  <a:pt x="503" y="399"/>
                  <a:pt x="502" y="396"/>
                </a:cubicBezTo>
                <a:cubicBezTo>
                  <a:pt x="501" y="378"/>
                  <a:pt x="498" y="360"/>
                  <a:pt x="485" y="346"/>
                </a:cubicBezTo>
                <a:cubicBezTo>
                  <a:pt x="476" y="326"/>
                  <a:pt x="475" y="307"/>
                  <a:pt x="484" y="286"/>
                </a:cubicBezTo>
                <a:cubicBezTo>
                  <a:pt x="502" y="239"/>
                  <a:pt x="514" y="190"/>
                  <a:pt x="515" y="139"/>
                </a:cubicBezTo>
                <a:cubicBezTo>
                  <a:pt x="515" y="132"/>
                  <a:pt x="519" y="123"/>
                  <a:pt x="512" y="119"/>
                </a:cubicBezTo>
                <a:cubicBezTo>
                  <a:pt x="505" y="115"/>
                  <a:pt x="500" y="122"/>
                  <a:pt x="494" y="126"/>
                </a:cubicBezTo>
                <a:cubicBezTo>
                  <a:pt x="438" y="161"/>
                  <a:pt x="384" y="199"/>
                  <a:pt x="337" y="245"/>
                </a:cubicBezTo>
                <a:cubicBezTo>
                  <a:pt x="294" y="286"/>
                  <a:pt x="253" y="331"/>
                  <a:pt x="218" y="379"/>
                </a:cubicBezTo>
                <a:cubicBezTo>
                  <a:pt x="209" y="391"/>
                  <a:pt x="212" y="396"/>
                  <a:pt x="225" y="399"/>
                </a:cubicBezTo>
                <a:cubicBezTo>
                  <a:pt x="244" y="404"/>
                  <a:pt x="262" y="406"/>
                  <a:pt x="281" y="404"/>
                </a:cubicBezTo>
                <a:cubicBezTo>
                  <a:pt x="323" y="400"/>
                  <a:pt x="363" y="389"/>
                  <a:pt x="401" y="368"/>
                </a:cubicBezTo>
                <a:cubicBezTo>
                  <a:pt x="417" y="360"/>
                  <a:pt x="425" y="364"/>
                  <a:pt x="433" y="380"/>
                </a:cubicBezTo>
                <a:cubicBezTo>
                  <a:pt x="446" y="407"/>
                  <a:pt x="460" y="435"/>
                  <a:pt x="489" y="450"/>
                </a:cubicBezTo>
                <a:cubicBezTo>
                  <a:pt x="517" y="465"/>
                  <a:pt x="543" y="481"/>
                  <a:pt x="571" y="497"/>
                </a:cubicBezTo>
                <a:cubicBezTo>
                  <a:pt x="580" y="504"/>
                  <a:pt x="588" y="513"/>
                  <a:pt x="605" y="513"/>
                </a:cubicBezTo>
                <a:cubicBezTo>
                  <a:pt x="595" y="503"/>
                  <a:pt x="588" y="494"/>
                  <a:pt x="578" y="489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" name="Freeform 442">
            <a:extLst>
              <a:ext uri="{FF2B5EF4-FFF2-40B4-BE49-F238E27FC236}">
                <a16:creationId xmlns:a16="http://schemas.microsoft.com/office/drawing/2014/main" id="{E22666BE-3293-4BF5-BB75-B8EE84E7AB8B}"/>
              </a:ext>
            </a:extLst>
          </p:cNvPr>
          <p:cNvSpPr>
            <a:spLocks/>
          </p:cNvSpPr>
          <p:nvPr/>
        </p:nvSpPr>
        <p:spPr bwMode="auto">
          <a:xfrm>
            <a:off x="5421025" y="2461733"/>
            <a:ext cx="277813" cy="1046163"/>
          </a:xfrm>
          <a:custGeom>
            <a:avLst/>
            <a:gdLst>
              <a:gd name="T0" fmla="*/ 135 w 171"/>
              <a:gd name="T1" fmla="*/ 334 h 642"/>
              <a:gd name="T2" fmla="*/ 134 w 171"/>
              <a:gd name="T3" fmla="*/ 342 h 642"/>
              <a:gd name="T4" fmla="*/ 132 w 171"/>
              <a:gd name="T5" fmla="*/ 350 h 642"/>
              <a:gd name="T6" fmla="*/ 129 w 171"/>
              <a:gd name="T7" fmla="*/ 358 h 642"/>
              <a:gd name="T8" fmla="*/ 101 w 171"/>
              <a:gd name="T9" fmla="*/ 443 h 642"/>
              <a:gd name="T10" fmla="*/ 91 w 171"/>
              <a:gd name="T11" fmla="*/ 486 h 642"/>
              <a:gd name="T12" fmla="*/ 82 w 171"/>
              <a:gd name="T13" fmla="*/ 514 h 642"/>
              <a:gd name="T14" fmla="*/ 51 w 171"/>
              <a:gd name="T15" fmla="*/ 614 h 642"/>
              <a:gd name="T16" fmla="*/ 42 w 171"/>
              <a:gd name="T17" fmla="*/ 642 h 642"/>
              <a:gd name="T18" fmla="*/ 36 w 171"/>
              <a:gd name="T19" fmla="*/ 635 h 642"/>
              <a:gd name="T20" fmla="*/ 42 w 171"/>
              <a:gd name="T21" fmla="*/ 572 h 642"/>
              <a:gd name="T22" fmla="*/ 41 w 171"/>
              <a:gd name="T23" fmla="*/ 522 h 642"/>
              <a:gd name="T24" fmla="*/ 42 w 171"/>
              <a:gd name="T25" fmla="*/ 514 h 642"/>
              <a:gd name="T26" fmla="*/ 45 w 171"/>
              <a:gd name="T27" fmla="*/ 446 h 642"/>
              <a:gd name="T28" fmla="*/ 48 w 171"/>
              <a:gd name="T29" fmla="*/ 378 h 642"/>
              <a:gd name="T30" fmla="*/ 49 w 171"/>
              <a:gd name="T31" fmla="*/ 354 h 642"/>
              <a:gd name="T32" fmla="*/ 52 w 171"/>
              <a:gd name="T33" fmla="*/ 282 h 642"/>
              <a:gd name="T34" fmla="*/ 53 w 171"/>
              <a:gd name="T35" fmla="*/ 250 h 642"/>
              <a:gd name="T36" fmla="*/ 53 w 171"/>
              <a:gd name="T37" fmla="*/ 210 h 642"/>
              <a:gd name="T38" fmla="*/ 52 w 171"/>
              <a:gd name="T39" fmla="*/ 190 h 642"/>
              <a:gd name="T40" fmla="*/ 49 w 171"/>
              <a:gd name="T41" fmla="*/ 162 h 642"/>
              <a:gd name="T42" fmla="*/ 47 w 171"/>
              <a:gd name="T43" fmla="*/ 154 h 642"/>
              <a:gd name="T44" fmla="*/ 45 w 171"/>
              <a:gd name="T45" fmla="*/ 138 h 642"/>
              <a:gd name="T46" fmla="*/ 43 w 171"/>
              <a:gd name="T47" fmla="*/ 130 h 642"/>
              <a:gd name="T48" fmla="*/ 41 w 171"/>
              <a:gd name="T49" fmla="*/ 118 h 642"/>
              <a:gd name="T50" fmla="*/ 35 w 171"/>
              <a:gd name="T51" fmla="*/ 98 h 642"/>
              <a:gd name="T52" fmla="*/ 33 w 171"/>
              <a:gd name="T53" fmla="*/ 90 h 642"/>
              <a:gd name="T54" fmla="*/ 31 w 171"/>
              <a:gd name="T55" fmla="*/ 82 h 642"/>
              <a:gd name="T56" fmla="*/ 6 w 171"/>
              <a:gd name="T57" fmla="*/ 20 h 642"/>
              <a:gd name="T58" fmla="*/ 10 w 171"/>
              <a:gd name="T59" fmla="*/ 0 h 642"/>
              <a:gd name="T60" fmla="*/ 32 w 171"/>
              <a:gd name="T61" fmla="*/ 12 h 642"/>
              <a:gd name="T62" fmla="*/ 41 w 171"/>
              <a:gd name="T63" fmla="*/ 17 h 642"/>
              <a:gd name="T64" fmla="*/ 136 w 171"/>
              <a:gd name="T65" fmla="*/ 94 h 642"/>
              <a:gd name="T66" fmla="*/ 144 w 171"/>
              <a:gd name="T67" fmla="*/ 102 h 642"/>
              <a:gd name="T68" fmla="*/ 153 w 171"/>
              <a:gd name="T69" fmla="*/ 113 h 642"/>
              <a:gd name="T70" fmla="*/ 163 w 171"/>
              <a:gd name="T71" fmla="*/ 126 h 642"/>
              <a:gd name="T72" fmla="*/ 165 w 171"/>
              <a:gd name="T73" fmla="*/ 129 h 642"/>
              <a:gd name="T74" fmla="*/ 171 w 171"/>
              <a:gd name="T75" fmla="*/ 158 h 642"/>
              <a:gd name="T76" fmla="*/ 170 w 171"/>
              <a:gd name="T77" fmla="*/ 170 h 642"/>
              <a:gd name="T78" fmla="*/ 167 w 171"/>
              <a:gd name="T79" fmla="*/ 182 h 642"/>
              <a:gd name="T80" fmla="*/ 165 w 171"/>
              <a:gd name="T81" fmla="*/ 194 h 642"/>
              <a:gd name="T82" fmla="*/ 163 w 171"/>
              <a:gd name="T83" fmla="*/ 210 h 642"/>
              <a:gd name="T84" fmla="*/ 161 w 171"/>
              <a:gd name="T85" fmla="*/ 218 h 642"/>
              <a:gd name="T86" fmla="*/ 156 w 171"/>
              <a:gd name="T87" fmla="*/ 225 h 642"/>
              <a:gd name="T88" fmla="*/ 133 w 171"/>
              <a:gd name="T89" fmla="*/ 325 h 642"/>
              <a:gd name="T90" fmla="*/ 135 w 171"/>
              <a:gd name="T91" fmla="*/ 334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71" h="642">
                <a:moveTo>
                  <a:pt x="135" y="334"/>
                </a:moveTo>
                <a:cubicBezTo>
                  <a:pt x="135" y="336"/>
                  <a:pt x="134" y="339"/>
                  <a:pt x="134" y="342"/>
                </a:cubicBezTo>
                <a:cubicBezTo>
                  <a:pt x="129" y="343"/>
                  <a:pt x="127" y="346"/>
                  <a:pt x="132" y="350"/>
                </a:cubicBezTo>
                <a:cubicBezTo>
                  <a:pt x="131" y="352"/>
                  <a:pt x="130" y="355"/>
                  <a:pt x="129" y="358"/>
                </a:cubicBezTo>
                <a:cubicBezTo>
                  <a:pt x="114" y="384"/>
                  <a:pt x="110" y="414"/>
                  <a:pt x="101" y="443"/>
                </a:cubicBezTo>
                <a:cubicBezTo>
                  <a:pt x="96" y="457"/>
                  <a:pt x="88" y="470"/>
                  <a:pt x="91" y="486"/>
                </a:cubicBezTo>
                <a:cubicBezTo>
                  <a:pt x="90" y="496"/>
                  <a:pt x="87" y="505"/>
                  <a:pt x="82" y="514"/>
                </a:cubicBezTo>
                <a:cubicBezTo>
                  <a:pt x="66" y="545"/>
                  <a:pt x="55" y="579"/>
                  <a:pt x="51" y="614"/>
                </a:cubicBezTo>
                <a:cubicBezTo>
                  <a:pt x="48" y="623"/>
                  <a:pt x="45" y="632"/>
                  <a:pt x="42" y="642"/>
                </a:cubicBezTo>
                <a:cubicBezTo>
                  <a:pt x="39" y="641"/>
                  <a:pt x="35" y="639"/>
                  <a:pt x="36" y="635"/>
                </a:cubicBezTo>
                <a:cubicBezTo>
                  <a:pt x="42" y="614"/>
                  <a:pt x="38" y="593"/>
                  <a:pt x="42" y="572"/>
                </a:cubicBezTo>
                <a:cubicBezTo>
                  <a:pt x="45" y="556"/>
                  <a:pt x="47" y="539"/>
                  <a:pt x="41" y="522"/>
                </a:cubicBezTo>
                <a:cubicBezTo>
                  <a:pt x="41" y="520"/>
                  <a:pt x="41" y="517"/>
                  <a:pt x="42" y="514"/>
                </a:cubicBezTo>
                <a:cubicBezTo>
                  <a:pt x="53" y="492"/>
                  <a:pt x="48" y="469"/>
                  <a:pt x="45" y="446"/>
                </a:cubicBezTo>
                <a:cubicBezTo>
                  <a:pt x="46" y="424"/>
                  <a:pt x="47" y="401"/>
                  <a:pt x="48" y="378"/>
                </a:cubicBezTo>
                <a:cubicBezTo>
                  <a:pt x="54" y="370"/>
                  <a:pt x="54" y="362"/>
                  <a:pt x="49" y="354"/>
                </a:cubicBezTo>
                <a:cubicBezTo>
                  <a:pt x="50" y="330"/>
                  <a:pt x="51" y="306"/>
                  <a:pt x="52" y="282"/>
                </a:cubicBezTo>
                <a:cubicBezTo>
                  <a:pt x="58" y="272"/>
                  <a:pt x="58" y="261"/>
                  <a:pt x="53" y="250"/>
                </a:cubicBezTo>
                <a:cubicBezTo>
                  <a:pt x="53" y="237"/>
                  <a:pt x="53" y="223"/>
                  <a:pt x="53" y="210"/>
                </a:cubicBezTo>
                <a:cubicBezTo>
                  <a:pt x="57" y="203"/>
                  <a:pt x="58" y="196"/>
                  <a:pt x="52" y="190"/>
                </a:cubicBezTo>
                <a:cubicBezTo>
                  <a:pt x="51" y="181"/>
                  <a:pt x="50" y="171"/>
                  <a:pt x="49" y="162"/>
                </a:cubicBezTo>
                <a:cubicBezTo>
                  <a:pt x="53" y="158"/>
                  <a:pt x="51" y="156"/>
                  <a:pt x="47" y="154"/>
                </a:cubicBezTo>
                <a:cubicBezTo>
                  <a:pt x="47" y="148"/>
                  <a:pt x="46" y="143"/>
                  <a:pt x="45" y="138"/>
                </a:cubicBezTo>
                <a:cubicBezTo>
                  <a:pt x="50" y="134"/>
                  <a:pt x="48" y="132"/>
                  <a:pt x="43" y="130"/>
                </a:cubicBezTo>
                <a:cubicBezTo>
                  <a:pt x="43" y="126"/>
                  <a:pt x="42" y="122"/>
                  <a:pt x="41" y="118"/>
                </a:cubicBezTo>
                <a:cubicBezTo>
                  <a:pt x="45" y="110"/>
                  <a:pt x="41" y="103"/>
                  <a:pt x="35" y="98"/>
                </a:cubicBezTo>
                <a:cubicBezTo>
                  <a:pt x="35" y="95"/>
                  <a:pt x="34" y="92"/>
                  <a:pt x="33" y="90"/>
                </a:cubicBezTo>
                <a:cubicBezTo>
                  <a:pt x="38" y="85"/>
                  <a:pt x="35" y="83"/>
                  <a:pt x="31" y="82"/>
                </a:cubicBezTo>
                <a:cubicBezTo>
                  <a:pt x="23" y="61"/>
                  <a:pt x="15" y="41"/>
                  <a:pt x="6" y="20"/>
                </a:cubicBezTo>
                <a:cubicBezTo>
                  <a:pt x="10" y="14"/>
                  <a:pt x="0" y="5"/>
                  <a:pt x="10" y="0"/>
                </a:cubicBezTo>
                <a:cubicBezTo>
                  <a:pt x="17" y="4"/>
                  <a:pt x="24" y="8"/>
                  <a:pt x="32" y="12"/>
                </a:cubicBezTo>
                <a:cubicBezTo>
                  <a:pt x="33" y="17"/>
                  <a:pt x="36" y="18"/>
                  <a:pt x="41" y="17"/>
                </a:cubicBezTo>
                <a:cubicBezTo>
                  <a:pt x="76" y="39"/>
                  <a:pt x="109" y="63"/>
                  <a:pt x="136" y="94"/>
                </a:cubicBezTo>
                <a:cubicBezTo>
                  <a:pt x="136" y="99"/>
                  <a:pt x="138" y="102"/>
                  <a:pt x="144" y="102"/>
                </a:cubicBezTo>
                <a:cubicBezTo>
                  <a:pt x="147" y="106"/>
                  <a:pt x="150" y="109"/>
                  <a:pt x="153" y="113"/>
                </a:cubicBezTo>
                <a:cubicBezTo>
                  <a:pt x="152" y="120"/>
                  <a:pt x="156" y="125"/>
                  <a:pt x="163" y="126"/>
                </a:cubicBezTo>
                <a:cubicBezTo>
                  <a:pt x="164" y="127"/>
                  <a:pt x="165" y="128"/>
                  <a:pt x="165" y="129"/>
                </a:cubicBezTo>
                <a:cubicBezTo>
                  <a:pt x="167" y="139"/>
                  <a:pt x="169" y="148"/>
                  <a:pt x="171" y="158"/>
                </a:cubicBezTo>
                <a:cubicBezTo>
                  <a:pt x="171" y="162"/>
                  <a:pt x="170" y="166"/>
                  <a:pt x="170" y="170"/>
                </a:cubicBezTo>
                <a:cubicBezTo>
                  <a:pt x="164" y="173"/>
                  <a:pt x="163" y="177"/>
                  <a:pt x="167" y="182"/>
                </a:cubicBezTo>
                <a:cubicBezTo>
                  <a:pt x="167" y="186"/>
                  <a:pt x="166" y="190"/>
                  <a:pt x="165" y="194"/>
                </a:cubicBezTo>
                <a:cubicBezTo>
                  <a:pt x="159" y="198"/>
                  <a:pt x="158" y="204"/>
                  <a:pt x="163" y="210"/>
                </a:cubicBezTo>
                <a:cubicBezTo>
                  <a:pt x="162" y="212"/>
                  <a:pt x="162" y="215"/>
                  <a:pt x="161" y="218"/>
                </a:cubicBezTo>
                <a:cubicBezTo>
                  <a:pt x="158" y="219"/>
                  <a:pt x="157" y="222"/>
                  <a:pt x="156" y="225"/>
                </a:cubicBezTo>
                <a:cubicBezTo>
                  <a:pt x="148" y="258"/>
                  <a:pt x="140" y="292"/>
                  <a:pt x="133" y="325"/>
                </a:cubicBezTo>
                <a:cubicBezTo>
                  <a:pt x="132" y="328"/>
                  <a:pt x="132" y="331"/>
                  <a:pt x="135" y="334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2" name="Freeform 443">
            <a:extLst>
              <a:ext uri="{FF2B5EF4-FFF2-40B4-BE49-F238E27FC236}">
                <a16:creationId xmlns:a16="http://schemas.microsoft.com/office/drawing/2014/main" id="{867492ED-FB7F-465B-842A-A37621AE9B43}"/>
              </a:ext>
            </a:extLst>
          </p:cNvPr>
          <p:cNvSpPr>
            <a:spLocks/>
          </p:cNvSpPr>
          <p:nvPr/>
        </p:nvSpPr>
        <p:spPr bwMode="auto">
          <a:xfrm>
            <a:off x="5755988" y="2483958"/>
            <a:ext cx="528638" cy="534988"/>
          </a:xfrm>
          <a:custGeom>
            <a:avLst/>
            <a:gdLst>
              <a:gd name="T0" fmla="*/ 22 w 325"/>
              <a:gd name="T1" fmla="*/ 1 h 328"/>
              <a:gd name="T2" fmla="*/ 50 w 325"/>
              <a:gd name="T3" fmla="*/ 4 h 328"/>
              <a:gd name="T4" fmla="*/ 58 w 325"/>
              <a:gd name="T5" fmla="*/ 5 h 328"/>
              <a:gd name="T6" fmla="*/ 74 w 325"/>
              <a:gd name="T7" fmla="*/ 7 h 328"/>
              <a:gd name="T8" fmla="*/ 82 w 325"/>
              <a:gd name="T9" fmla="*/ 9 h 328"/>
              <a:gd name="T10" fmla="*/ 269 w 325"/>
              <a:gd name="T11" fmla="*/ 145 h 328"/>
              <a:gd name="T12" fmla="*/ 325 w 325"/>
              <a:gd name="T13" fmla="*/ 326 h 328"/>
              <a:gd name="T14" fmla="*/ 311 w 325"/>
              <a:gd name="T15" fmla="*/ 317 h 328"/>
              <a:gd name="T16" fmla="*/ 78 w 325"/>
              <a:gd name="T17" fmla="*/ 97 h 328"/>
              <a:gd name="T18" fmla="*/ 0 w 325"/>
              <a:gd name="T19" fmla="*/ 4 h 328"/>
              <a:gd name="T20" fmla="*/ 22 w 325"/>
              <a:gd name="T21" fmla="*/ 1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25" h="328">
                <a:moveTo>
                  <a:pt x="22" y="1"/>
                </a:moveTo>
                <a:cubicBezTo>
                  <a:pt x="31" y="0"/>
                  <a:pt x="41" y="1"/>
                  <a:pt x="50" y="4"/>
                </a:cubicBezTo>
                <a:cubicBezTo>
                  <a:pt x="52" y="8"/>
                  <a:pt x="54" y="9"/>
                  <a:pt x="58" y="5"/>
                </a:cubicBezTo>
                <a:cubicBezTo>
                  <a:pt x="63" y="4"/>
                  <a:pt x="69" y="4"/>
                  <a:pt x="74" y="7"/>
                </a:cubicBezTo>
                <a:cubicBezTo>
                  <a:pt x="75" y="12"/>
                  <a:pt x="78" y="14"/>
                  <a:pt x="82" y="9"/>
                </a:cubicBezTo>
                <a:cubicBezTo>
                  <a:pt x="170" y="20"/>
                  <a:pt x="234" y="61"/>
                  <a:pt x="269" y="145"/>
                </a:cubicBezTo>
                <a:cubicBezTo>
                  <a:pt x="293" y="204"/>
                  <a:pt x="310" y="264"/>
                  <a:pt x="325" y="326"/>
                </a:cubicBezTo>
                <a:cubicBezTo>
                  <a:pt x="316" y="328"/>
                  <a:pt x="314" y="321"/>
                  <a:pt x="311" y="317"/>
                </a:cubicBezTo>
                <a:cubicBezTo>
                  <a:pt x="244" y="232"/>
                  <a:pt x="164" y="161"/>
                  <a:pt x="78" y="97"/>
                </a:cubicBezTo>
                <a:cubicBezTo>
                  <a:pt x="45" y="73"/>
                  <a:pt x="23" y="37"/>
                  <a:pt x="0" y="4"/>
                </a:cubicBezTo>
                <a:cubicBezTo>
                  <a:pt x="7" y="3"/>
                  <a:pt x="15" y="6"/>
                  <a:pt x="22" y="1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" name="Freeform 444">
            <a:extLst>
              <a:ext uri="{FF2B5EF4-FFF2-40B4-BE49-F238E27FC236}">
                <a16:creationId xmlns:a16="http://schemas.microsoft.com/office/drawing/2014/main" id="{B63C8CF0-0723-42D7-B649-C9F88086E020}"/>
              </a:ext>
            </a:extLst>
          </p:cNvPr>
          <p:cNvSpPr>
            <a:spLocks/>
          </p:cNvSpPr>
          <p:nvPr/>
        </p:nvSpPr>
        <p:spPr bwMode="auto">
          <a:xfrm>
            <a:off x="5279738" y="1569558"/>
            <a:ext cx="450850" cy="541338"/>
          </a:xfrm>
          <a:custGeom>
            <a:avLst/>
            <a:gdLst>
              <a:gd name="T0" fmla="*/ 166 w 277"/>
              <a:gd name="T1" fmla="*/ 278 h 332"/>
              <a:gd name="T2" fmla="*/ 163 w 277"/>
              <a:gd name="T3" fmla="*/ 276 h 332"/>
              <a:gd name="T4" fmla="*/ 153 w 277"/>
              <a:gd name="T5" fmla="*/ 270 h 332"/>
              <a:gd name="T6" fmla="*/ 47 w 277"/>
              <a:gd name="T7" fmla="*/ 182 h 332"/>
              <a:gd name="T8" fmla="*/ 39 w 277"/>
              <a:gd name="T9" fmla="*/ 173 h 332"/>
              <a:gd name="T10" fmla="*/ 34 w 277"/>
              <a:gd name="T11" fmla="*/ 166 h 332"/>
              <a:gd name="T12" fmla="*/ 28 w 277"/>
              <a:gd name="T13" fmla="*/ 157 h 332"/>
              <a:gd name="T14" fmla="*/ 45 w 277"/>
              <a:gd name="T15" fmla="*/ 51 h 332"/>
              <a:gd name="T16" fmla="*/ 119 w 277"/>
              <a:gd name="T17" fmla="*/ 19 h 332"/>
              <a:gd name="T18" fmla="*/ 201 w 277"/>
              <a:gd name="T19" fmla="*/ 0 h 332"/>
              <a:gd name="T20" fmla="*/ 182 w 277"/>
              <a:gd name="T21" fmla="*/ 22 h 332"/>
              <a:gd name="T22" fmla="*/ 137 w 277"/>
              <a:gd name="T23" fmla="*/ 114 h 332"/>
              <a:gd name="T24" fmla="*/ 167 w 277"/>
              <a:gd name="T25" fmla="*/ 181 h 332"/>
              <a:gd name="T26" fmla="*/ 228 w 277"/>
              <a:gd name="T27" fmla="*/ 264 h 332"/>
              <a:gd name="T28" fmla="*/ 239 w 277"/>
              <a:gd name="T29" fmla="*/ 277 h 332"/>
              <a:gd name="T30" fmla="*/ 256 w 277"/>
              <a:gd name="T31" fmla="*/ 296 h 332"/>
              <a:gd name="T32" fmla="*/ 267 w 277"/>
              <a:gd name="T33" fmla="*/ 314 h 332"/>
              <a:gd name="T34" fmla="*/ 273 w 277"/>
              <a:gd name="T35" fmla="*/ 327 h 332"/>
              <a:gd name="T36" fmla="*/ 260 w 277"/>
              <a:gd name="T37" fmla="*/ 327 h 332"/>
              <a:gd name="T38" fmla="*/ 253 w 277"/>
              <a:gd name="T39" fmla="*/ 327 h 332"/>
              <a:gd name="T40" fmla="*/ 247 w 277"/>
              <a:gd name="T41" fmla="*/ 324 h 332"/>
              <a:gd name="T42" fmla="*/ 221 w 277"/>
              <a:gd name="T43" fmla="*/ 310 h 332"/>
              <a:gd name="T44" fmla="*/ 195 w 277"/>
              <a:gd name="T45" fmla="*/ 296 h 332"/>
              <a:gd name="T46" fmla="*/ 186 w 277"/>
              <a:gd name="T47" fmla="*/ 290 h 332"/>
              <a:gd name="T48" fmla="*/ 175 w 277"/>
              <a:gd name="T49" fmla="*/ 284 h 332"/>
              <a:gd name="T50" fmla="*/ 166 w 277"/>
              <a:gd name="T51" fmla="*/ 278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77" h="332">
                <a:moveTo>
                  <a:pt x="166" y="278"/>
                </a:moveTo>
                <a:cubicBezTo>
                  <a:pt x="164" y="278"/>
                  <a:pt x="164" y="278"/>
                  <a:pt x="163" y="276"/>
                </a:cubicBezTo>
                <a:cubicBezTo>
                  <a:pt x="162" y="271"/>
                  <a:pt x="159" y="269"/>
                  <a:pt x="153" y="270"/>
                </a:cubicBezTo>
                <a:cubicBezTo>
                  <a:pt x="116" y="243"/>
                  <a:pt x="75" y="220"/>
                  <a:pt x="47" y="182"/>
                </a:cubicBezTo>
                <a:cubicBezTo>
                  <a:pt x="47" y="176"/>
                  <a:pt x="45" y="173"/>
                  <a:pt x="39" y="173"/>
                </a:cubicBezTo>
                <a:cubicBezTo>
                  <a:pt x="38" y="171"/>
                  <a:pt x="36" y="169"/>
                  <a:pt x="34" y="166"/>
                </a:cubicBezTo>
                <a:cubicBezTo>
                  <a:pt x="35" y="161"/>
                  <a:pt x="33" y="158"/>
                  <a:pt x="28" y="157"/>
                </a:cubicBezTo>
                <a:cubicBezTo>
                  <a:pt x="0" y="117"/>
                  <a:pt x="6" y="79"/>
                  <a:pt x="45" y="51"/>
                </a:cubicBezTo>
                <a:cubicBezTo>
                  <a:pt x="67" y="35"/>
                  <a:pt x="93" y="25"/>
                  <a:pt x="119" y="19"/>
                </a:cubicBezTo>
                <a:cubicBezTo>
                  <a:pt x="146" y="13"/>
                  <a:pt x="172" y="7"/>
                  <a:pt x="201" y="0"/>
                </a:cubicBezTo>
                <a:cubicBezTo>
                  <a:pt x="198" y="13"/>
                  <a:pt x="188" y="16"/>
                  <a:pt x="182" y="22"/>
                </a:cubicBezTo>
                <a:cubicBezTo>
                  <a:pt x="153" y="46"/>
                  <a:pt x="132" y="74"/>
                  <a:pt x="137" y="114"/>
                </a:cubicBezTo>
                <a:cubicBezTo>
                  <a:pt x="140" y="140"/>
                  <a:pt x="156" y="160"/>
                  <a:pt x="167" y="181"/>
                </a:cubicBezTo>
                <a:cubicBezTo>
                  <a:pt x="183" y="211"/>
                  <a:pt x="208" y="236"/>
                  <a:pt x="228" y="264"/>
                </a:cubicBezTo>
                <a:cubicBezTo>
                  <a:pt x="227" y="272"/>
                  <a:pt x="231" y="276"/>
                  <a:pt x="239" y="277"/>
                </a:cubicBezTo>
                <a:cubicBezTo>
                  <a:pt x="244" y="283"/>
                  <a:pt x="250" y="290"/>
                  <a:pt x="256" y="296"/>
                </a:cubicBezTo>
                <a:cubicBezTo>
                  <a:pt x="255" y="305"/>
                  <a:pt x="262" y="308"/>
                  <a:pt x="267" y="314"/>
                </a:cubicBezTo>
                <a:cubicBezTo>
                  <a:pt x="270" y="318"/>
                  <a:pt x="277" y="321"/>
                  <a:pt x="273" y="327"/>
                </a:cubicBezTo>
                <a:cubicBezTo>
                  <a:pt x="270" y="332"/>
                  <a:pt x="265" y="328"/>
                  <a:pt x="260" y="327"/>
                </a:cubicBezTo>
                <a:cubicBezTo>
                  <a:pt x="258" y="326"/>
                  <a:pt x="255" y="327"/>
                  <a:pt x="253" y="327"/>
                </a:cubicBezTo>
                <a:cubicBezTo>
                  <a:pt x="251" y="326"/>
                  <a:pt x="249" y="325"/>
                  <a:pt x="247" y="324"/>
                </a:cubicBezTo>
                <a:cubicBezTo>
                  <a:pt x="242" y="313"/>
                  <a:pt x="232" y="311"/>
                  <a:pt x="221" y="310"/>
                </a:cubicBezTo>
                <a:cubicBezTo>
                  <a:pt x="212" y="306"/>
                  <a:pt x="204" y="301"/>
                  <a:pt x="195" y="296"/>
                </a:cubicBezTo>
                <a:cubicBezTo>
                  <a:pt x="194" y="290"/>
                  <a:pt x="191" y="289"/>
                  <a:pt x="186" y="290"/>
                </a:cubicBezTo>
                <a:cubicBezTo>
                  <a:pt x="182" y="288"/>
                  <a:pt x="179" y="286"/>
                  <a:pt x="175" y="284"/>
                </a:cubicBezTo>
                <a:cubicBezTo>
                  <a:pt x="174" y="278"/>
                  <a:pt x="171" y="277"/>
                  <a:pt x="166" y="278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4" name="Freeform 445">
            <a:extLst>
              <a:ext uri="{FF2B5EF4-FFF2-40B4-BE49-F238E27FC236}">
                <a16:creationId xmlns:a16="http://schemas.microsoft.com/office/drawing/2014/main" id="{5A66E51E-FF0C-4FFC-8784-9BC9F272EDEF}"/>
              </a:ext>
            </a:extLst>
          </p:cNvPr>
          <p:cNvSpPr>
            <a:spLocks/>
          </p:cNvSpPr>
          <p:nvPr/>
        </p:nvSpPr>
        <p:spPr bwMode="auto">
          <a:xfrm>
            <a:off x="4649500" y="2256945"/>
            <a:ext cx="379413" cy="558800"/>
          </a:xfrm>
          <a:custGeom>
            <a:avLst/>
            <a:gdLst>
              <a:gd name="T0" fmla="*/ 0 w 234"/>
              <a:gd name="T1" fmla="*/ 336 h 343"/>
              <a:gd name="T2" fmla="*/ 92 w 234"/>
              <a:gd name="T3" fmla="*/ 169 h 343"/>
              <a:gd name="T4" fmla="*/ 104 w 234"/>
              <a:gd name="T5" fmla="*/ 119 h 343"/>
              <a:gd name="T6" fmla="*/ 53 w 234"/>
              <a:gd name="T7" fmla="*/ 70 h 343"/>
              <a:gd name="T8" fmla="*/ 28 w 234"/>
              <a:gd name="T9" fmla="*/ 74 h 343"/>
              <a:gd name="T10" fmla="*/ 91 w 234"/>
              <a:gd name="T11" fmla="*/ 41 h 343"/>
              <a:gd name="T12" fmla="*/ 220 w 234"/>
              <a:gd name="T13" fmla="*/ 1 h 343"/>
              <a:gd name="T14" fmla="*/ 229 w 234"/>
              <a:gd name="T15" fmla="*/ 1 h 343"/>
              <a:gd name="T16" fmla="*/ 229 w 234"/>
              <a:gd name="T17" fmla="*/ 12 h 343"/>
              <a:gd name="T18" fmla="*/ 97 w 234"/>
              <a:gd name="T19" fmla="*/ 237 h 343"/>
              <a:gd name="T20" fmla="*/ 7 w 234"/>
              <a:gd name="T21" fmla="*/ 343 h 343"/>
              <a:gd name="T22" fmla="*/ 0 w 234"/>
              <a:gd name="T23" fmla="*/ 336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34" h="343">
                <a:moveTo>
                  <a:pt x="0" y="336"/>
                </a:moveTo>
                <a:cubicBezTo>
                  <a:pt x="35" y="282"/>
                  <a:pt x="68" y="228"/>
                  <a:pt x="92" y="169"/>
                </a:cubicBezTo>
                <a:cubicBezTo>
                  <a:pt x="98" y="153"/>
                  <a:pt x="103" y="136"/>
                  <a:pt x="104" y="119"/>
                </a:cubicBezTo>
                <a:cubicBezTo>
                  <a:pt x="107" y="85"/>
                  <a:pt x="87" y="66"/>
                  <a:pt x="53" y="70"/>
                </a:cubicBezTo>
                <a:cubicBezTo>
                  <a:pt x="46" y="71"/>
                  <a:pt x="40" y="72"/>
                  <a:pt x="28" y="74"/>
                </a:cubicBezTo>
                <a:cubicBezTo>
                  <a:pt x="49" y="56"/>
                  <a:pt x="70" y="49"/>
                  <a:pt x="91" y="41"/>
                </a:cubicBezTo>
                <a:cubicBezTo>
                  <a:pt x="133" y="24"/>
                  <a:pt x="177" y="14"/>
                  <a:pt x="220" y="1"/>
                </a:cubicBezTo>
                <a:cubicBezTo>
                  <a:pt x="223" y="0"/>
                  <a:pt x="227" y="0"/>
                  <a:pt x="229" y="1"/>
                </a:cubicBezTo>
                <a:cubicBezTo>
                  <a:pt x="234" y="4"/>
                  <a:pt x="231" y="8"/>
                  <a:pt x="229" y="12"/>
                </a:cubicBezTo>
                <a:cubicBezTo>
                  <a:pt x="193" y="91"/>
                  <a:pt x="150" y="167"/>
                  <a:pt x="97" y="237"/>
                </a:cubicBezTo>
                <a:cubicBezTo>
                  <a:pt x="69" y="274"/>
                  <a:pt x="39" y="308"/>
                  <a:pt x="7" y="343"/>
                </a:cubicBezTo>
                <a:cubicBezTo>
                  <a:pt x="5" y="340"/>
                  <a:pt x="3" y="338"/>
                  <a:pt x="0" y="336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" name="Freeform 446">
            <a:extLst>
              <a:ext uri="{FF2B5EF4-FFF2-40B4-BE49-F238E27FC236}">
                <a16:creationId xmlns:a16="http://schemas.microsoft.com/office/drawing/2014/main" id="{604C068C-9E3D-4A35-80C8-130A2B5CE843}"/>
              </a:ext>
            </a:extLst>
          </p:cNvPr>
          <p:cNvSpPr>
            <a:spLocks/>
          </p:cNvSpPr>
          <p:nvPr/>
        </p:nvSpPr>
        <p:spPr bwMode="auto">
          <a:xfrm>
            <a:off x="4033550" y="3547583"/>
            <a:ext cx="419100" cy="211138"/>
          </a:xfrm>
          <a:custGeom>
            <a:avLst/>
            <a:gdLst>
              <a:gd name="T0" fmla="*/ 171 w 258"/>
              <a:gd name="T1" fmla="*/ 39 h 130"/>
              <a:gd name="T2" fmla="*/ 198 w 258"/>
              <a:gd name="T3" fmla="*/ 61 h 130"/>
              <a:gd name="T4" fmla="*/ 206 w 258"/>
              <a:gd name="T5" fmla="*/ 68 h 130"/>
              <a:gd name="T6" fmla="*/ 242 w 258"/>
              <a:gd name="T7" fmla="*/ 100 h 130"/>
              <a:gd name="T8" fmla="*/ 256 w 258"/>
              <a:gd name="T9" fmla="*/ 130 h 130"/>
              <a:gd name="T10" fmla="*/ 228 w 258"/>
              <a:gd name="T11" fmla="*/ 119 h 130"/>
              <a:gd name="T12" fmla="*/ 152 w 258"/>
              <a:gd name="T13" fmla="*/ 81 h 130"/>
              <a:gd name="T14" fmla="*/ 30 w 258"/>
              <a:gd name="T15" fmla="*/ 37 h 130"/>
              <a:gd name="T16" fmla="*/ 18 w 258"/>
              <a:gd name="T17" fmla="*/ 35 h 130"/>
              <a:gd name="T18" fmla="*/ 6 w 258"/>
              <a:gd name="T19" fmla="*/ 34 h 130"/>
              <a:gd name="T20" fmla="*/ 15 w 258"/>
              <a:gd name="T21" fmla="*/ 19 h 130"/>
              <a:gd name="T22" fmla="*/ 62 w 258"/>
              <a:gd name="T23" fmla="*/ 2 h 130"/>
              <a:gd name="T24" fmla="*/ 78 w 258"/>
              <a:gd name="T25" fmla="*/ 1 h 130"/>
              <a:gd name="T26" fmla="*/ 98 w 258"/>
              <a:gd name="T27" fmla="*/ 0 h 130"/>
              <a:gd name="T28" fmla="*/ 106 w 258"/>
              <a:gd name="T29" fmla="*/ 2 h 130"/>
              <a:gd name="T30" fmla="*/ 133 w 258"/>
              <a:gd name="T31" fmla="*/ 14 h 130"/>
              <a:gd name="T32" fmla="*/ 162 w 258"/>
              <a:gd name="T33" fmla="*/ 32 h 130"/>
              <a:gd name="T34" fmla="*/ 171 w 258"/>
              <a:gd name="T35" fmla="*/ 39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8" h="130">
                <a:moveTo>
                  <a:pt x="171" y="39"/>
                </a:moveTo>
                <a:cubicBezTo>
                  <a:pt x="180" y="46"/>
                  <a:pt x="189" y="53"/>
                  <a:pt x="198" y="61"/>
                </a:cubicBezTo>
                <a:cubicBezTo>
                  <a:pt x="198" y="66"/>
                  <a:pt x="201" y="68"/>
                  <a:pt x="206" y="68"/>
                </a:cubicBezTo>
                <a:cubicBezTo>
                  <a:pt x="220" y="77"/>
                  <a:pt x="231" y="88"/>
                  <a:pt x="242" y="100"/>
                </a:cubicBezTo>
                <a:cubicBezTo>
                  <a:pt x="241" y="112"/>
                  <a:pt x="258" y="114"/>
                  <a:pt x="256" y="130"/>
                </a:cubicBezTo>
                <a:cubicBezTo>
                  <a:pt x="247" y="122"/>
                  <a:pt x="237" y="128"/>
                  <a:pt x="228" y="119"/>
                </a:cubicBezTo>
                <a:cubicBezTo>
                  <a:pt x="208" y="98"/>
                  <a:pt x="179" y="91"/>
                  <a:pt x="152" y="81"/>
                </a:cubicBezTo>
                <a:cubicBezTo>
                  <a:pt x="114" y="60"/>
                  <a:pt x="74" y="43"/>
                  <a:pt x="30" y="37"/>
                </a:cubicBezTo>
                <a:cubicBezTo>
                  <a:pt x="27" y="31"/>
                  <a:pt x="23" y="30"/>
                  <a:pt x="18" y="35"/>
                </a:cubicBezTo>
                <a:cubicBezTo>
                  <a:pt x="14" y="35"/>
                  <a:pt x="10" y="34"/>
                  <a:pt x="6" y="34"/>
                </a:cubicBezTo>
                <a:cubicBezTo>
                  <a:pt x="0" y="24"/>
                  <a:pt x="8" y="22"/>
                  <a:pt x="15" y="19"/>
                </a:cubicBezTo>
                <a:cubicBezTo>
                  <a:pt x="30" y="11"/>
                  <a:pt x="48" y="12"/>
                  <a:pt x="62" y="2"/>
                </a:cubicBezTo>
                <a:cubicBezTo>
                  <a:pt x="68" y="2"/>
                  <a:pt x="73" y="1"/>
                  <a:pt x="78" y="1"/>
                </a:cubicBezTo>
                <a:cubicBezTo>
                  <a:pt x="85" y="5"/>
                  <a:pt x="91" y="5"/>
                  <a:pt x="98" y="0"/>
                </a:cubicBezTo>
                <a:cubicBezTo>
                  <a:pt x="100" y="1"/>
                  <a:pt x="103" y="2"/>
                  <a:pt x="106" y="2"/>
                </a:cubicBezTo>
                <a:cubicBezTo>
                  <a:pt x="113" y="10"/>
                  <a:pt x="121" y="16"/>
                  <a:pt x="133" y="14"/>
                </a:cubicBezTo>
                <a:cubicBezTo>
                  <a:pt x="144" y="18"/>
                  <a:pt x="153" y="24"/>
                  <a:pt x="162" y="32"/>
                </a:cubicBezTo>
                <a:cubicBezTo>
                  <a:pt x="162" y="38"/>
                  <a:pt x="166" y="40"/>
                  <a:pt x="171" y="39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" name="Freeform 447">
            <a:extLst>
              <a:ext uri="{FF2B5EF4-FFF2-40B4-BE49-F238E27FC236}">
                <a16:creationId xmlns:a16="http://schemas.microsoft.com/office/drawing/2014/main" id="{FB1D309C-41DC-4724-8ABE-E99E61E23403}"/>
              </a:ext>
            </a:extLst>
          </p:cNvPr>
          <p:cNvSpPr>
            <a:spLocks/>
          </p:cNvSpPr>
          <p:nvPr/>
        </p:nvSpPr>
        <p:spPr bwMode="auto">
          <a:xfrm>
            <a:off x="3322350" y="3233258"/>
            <a:ext cx="130175" cy="211138"/>
          </a:xfrm>
          <a:custGeom>
            <a:avLst/>
            <a:gdLst>
              <a:gd name="T0" fmla="*/ 2 w 80"/>
              <a:gd name="T1" fmla="*/ 130 h 130"/>
              <a:gd name="T2" fmla="*/ 9 w 80"/>
              <a:gd name="T3" fmla="*/ 29 h 130"/>
              <a:gd name="T4" fmla="*/ 23 w 80"/>
              <a:gd name="T5" fmla="*/ 15 h 130"/>
              <a:gd name="T6" fmla="*/ 80 w 80"/>
              <a:gd name="T7" fmla="*/ 0 h 130"/>
              <a:gd name="T8" fmla="*/ 2 w 80"/>
              <a:gd name="T9" fmla="*/ 130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" h="130">
                <a:moveTo>
                  <a:pt x="2" y="130"/>
                </a:moveTo>
                <a:cubicBezTo>
                  <a:pt x="0" y="95"/>
                  <a:pt x="1" y="62"/>
                  <a:pt x="9" y="29"/>
                </a:cubicBezTo>
                <a:cubicBezTo>
                  <a:pt x="11" y="22"/>
                  <a:pt x="16" y="18"/>
                  <a:pt x="23" y="15"/>
                </a:cubicBezTo>
                <a:cubicBezTo>
                  <a:pt x="39" y="9"/>
                  <a:pt x="55" y="1"/>
                  <a:pt x="80" y="0"/>
                </a:cubicBezTo>
                <a:cubicBezTo>
                  <a:pt x="36" y="36"/>
                  <a:pt x="22" y="84"/>
                  <a:pt x="2" y="13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7" name="Freeform 448">
            <a:extLst>
              <a:ext uri="{FF2B5EF4-FFF2-40B4-BE49-F238E27FC236}">
                <a16:creationId xmlns:a16="http://schemas.microsoft.com/office/drawing/2014/main" id="{B95493D4-8EA5-4F21-BAF9-1E2C4EDF030E}"/>
              </a:ext>
            </a:extLst>
          </p:cNvPr>
          <p:cNvSpPr>
            <a:spLocks/>
          </p:cNvSpPr>
          <p:nvPr/>
        </p:nvSpPr>
        <p:spPr bwMode="auto">
          <a:xfrm>
            <a:off x="3425538" y="3642833"/>
            <a:ext cx="138113" cy="177800"/>
          </a:xfrm>
          <a:custGeom>
            <a:avLst/>
            <a:gdLst>
              <a:gd name="T0" fmla="*/ 0 w 85"/>
              <a:gd name="T1" fmla="*/ 109 h 109"/>
              <a:gd name="T2" fmla="*/ 16 w 85"/>
              <a:gd name="T3" fmla="*/ 79 h 109"/>
              <a:gd name="T4" fmla="*/ 27 w 85"/>
              <a:gd name="T5" fmla="*/ 43 h 109"/>
              <a:gd name="T6" fmla="*/ 28 w 85"/>
              <a:gd name="T7" fmla="*/ 20 h 109"/>
              <a:gd name="T8" fmla="*/ 50 w 85"/>
              <a:gd name="T9" fmla="*/ 12 h 109"/>
              <a:gd name="T10" fmla="*/ 68 w 85"/>
              <a:gd name="T11" fmla="*/ 4 h 109"/>
              <a:gd name="T12" fmla="*/ 78 w 85"/>
              <a:gd name="T13" fmla="*/ 0 h 109"/>
              <a:gd name="T14" fmla="*/ 85 w 85"/>
              <a:gd name="T15" fmla="*/ 6 h 109"/>
              <a:gd name="T16" fmla="*/ 16 w 85"/>
              <a:gd name="T17" fmla="*/ 105 h 109"/>
              <a:gd name="T18" fmla="*/ 0 w 85"/>
              <a:gd name="T19" fmla="*/ 109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5" h="109">
                <a:moveTo>
                  <a:pt x="0" y="109"/>
                </a:moveTo>
                <a:cubicBezTo>
                  <a:pt x="2" y="97"/>
                  <a:pt x="11" y="89"/>
                  <a:pt x="16" y="79"/>
                </a:cubicBezTo>
                <a:cubicBezTo>
                  <a:pt x="22" y="67"/>
                  <a:pt x="27" y="56"/>
                  <a:pt x="27" y="43"/>
                </a:cubicBezTo>
                <a:cubicBezTo>
                  <a:pt x="31" y="36"/>
                  <a:pt x="16" y="27"/>
                  <a:pt x="28" y="20"/>
                </a:cubicBezTo>
                <a:cubicBezTo>
                  <a:pt x="36" y="17"/>
                  <a:pt x="43" y="14"/>
                  <a:pt x="50" y="12"/>
                </a:cubicBezTo>
                <a:cubicBezTo>
                  <a:pt x="58" y="14"/>
                  <a:pt x="64" y="11"/>
                  <a:pt x="68" y="4"/>
                </a:cubicBezTo>
                <a:cubicBezTo>
                  <a:pt x="72" y="2"/>
                  <a:pt x="75" y="1"/>
                  <a:pt x="78" y="0"/>
                </a:cubicBezTo>
                <a:cubicBezTo>
                  <a:pt x="81" y="2"/>
                  <a:pt x="83" y="4"/>
                  <a:pt x="85" y="6"/>
                </a:cubicBezTo>
                <a:cubicBezTo>
                  <a:pt x="66" y="42"/>
                  <a:pt x="42" y="74"/>
                  <a:pt x="16" y="105"/>
                </a:cubicBezTo>
                <a:cubicBezTo>
                  <a:pt x="11" y="106"/>
                  <a:pt x="5" y="107"/>
                  <a:pt x="0" y="109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8" name="Freeform 449">
            <a:extLst>
              <a:ext uri="{FF2B5EF4-FFF2-40B4-BE49-F238E27FC236}">
                <a16:creationId xmlns:a16="http://schemas.microsoft.com/office/drawing/2014/main" id="{FA37BBE5-59E4-4FEA-9E75-7B971978744D}"/>
              </a:ext>
            </a:extLst>
          </p:cNvPr>
          <p:cNvSpPr>
            <a:spLocks/>
          </p:cNvSpPr>
          <p:nvPr/>
        </p:nvSpPr>
        <p:spPr bwMode="auto">
          <a:xfrm>
            <a:off x="4279613" y="3679345"/>
            <a:ext cx="273050" cy="168275"/>
          </a:xfrm>
          <a:custGeom>
            <a:avLst/>
            <a:gdLst>
              <a:gd name="T0" fmla="*/ 0 w 168"/>
              <a:gd name="T1" fmla="*/ 0 h 103"/>
              <a:gd name="T2" fmla="*/ 76 w 168"/>
              <a:gd name="T3" fmla="*/ 38 h 103"/>
              <a:gd name="T4" fmla="*/ 104 w 168"/>
              <a:gd name="T5" fmla="*/ 49 h 103"/>
              <a:gd name="T6" fmla="*/ 90 w 168"/>
              <a:gd name="T7" fmla="*/ 19 h 103"/>
              <a:gd name="T8" fmla="*/ 168 w 168"/>
              <a:gd name="T9" fmla="*/ 98 h 103"/>
              <a:gd name="T10" fmla="*/ 164 w 168"/>
              <a:gd name="T11" fmla="*/ 103 h 103"/>
              <a:gd name="T12" fmla="*/ 0 w 168"/>
              <a:gd name="T13" fmla="*/ 0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" h="103">
                <a:moveTo>
                  <a:pt x="0" y="0"/>
                </a:moveTo>
                <a:cubicBezTo>
                  <a:pt x="27" y="10"/>
                  <a:pt x="56" y="17"/>
                  <a:pt x="76" y="38"/>
                </a:cubicBezTo>
                <a:cubicBezTo>
                  <a:pt x="85" y="47"/>
                  <a:pt x="95" y="41"/>
                  <a:pt x="104" y="49"/>
                </a:cubicBezTo>
                <a:cubicBezTo>
                  <a:pt x="106" y="33"/>
                  <a:pt x="89" y="31"/>
                  <a:pt x="90" y="19"/>
                </a:cubicBezTo>
                <a:cubicBezTo>
                  <a:pt x="119" y="42"/>
                  <a:pt x="142" y="71"/>
                  <a:pt x="168" y="98"/>
                </a:cubicBezTo>
                <a:cubicBezTo>
                  <a:pt x="167" y="99"/>
                  <a:pt x="165" y="101"/>
                  <a:pt x="164" y="103"/>
                </a:cubicBezTo>
                <a:cubicBezTo>
                  <a:pt x="110" y="68"/>
                  <a:pt x="55" y="34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9" name="Freeform 450">
            <a:extLst>
              <a:ext uri="{FF2B5EF4-FFF2-40B4-BE49-F238E27FC236}">
                <a16:creationId xmlns:a16="http://schemas.microsoft.com/office/drawing/2014/main" id="{3B9D8088-6438-4DCB-B568-7C3012CCCC9B}"/>
              </a:ext>
            </a:extLst>
          </p:cNvPr>
          <p:cNvSpPr>
            <a:spLocks/>
          </p:cNvSpPr>
          <p:nvPr/>
        </p:nvSpPr>
        <p:spPr bwMode="auto">
          <a:xfrm>
            <a:off x="3877975" y="3098320"/>
            <a:ext cx="250825" cy="142875"/>
          </a:xfrm>
          <a:custGeom>
            <a:avLst/>
            <a:gdLst>
              <a:gd name="T0" fmla="*/ 73 w 154"/>
              <a:gd name="T1" fmla="*/ 85 h 87"/>
              <a:gd name="T2" fmla="*/ 93 w 154"/>
              <a:gd name="T3" fmla="*/ 69 h 87"/>
              <a:gd name="T4" fmla="*/ 68 w 154"/>
              <a:gd name="T5" fmla="*/ 55 h 87"/>
              <a:gd name="T6" fmla="*/ 14 w 154"/>
              <a:gd name="T7" fmla="*/ 29 h 87"/>
              <a:gd name="T8" fmla="*/ 11 w 154"/>
              <a:gd name="T9" fmla="*/ 14 h 87"/>
              <a:gd name="T10" fmla="*/ 85 w 154"/>
              <a:gd name="T11" fmla="*/ 6 h 87"/>
              <a:gd name="T12" fmla="*/ 14 w 154"/>
              <a:gd name="T13" fmla="*/ 20 h 87"/>
              <a:gd name="T14" fmla="*/ 154 w 154"/>
              <a:gd name="T15" fmla="*/ 64 h 87"/>
              <a:gd name="T16" fmla="*/ 73 w 154"/>
              <a:gd name="T17" fmla="*/ 85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4" h="87">
                <a:moveTo>
                  <a:pt x="73" y="85"/>
                </a:moveTo>
                <a:cubicBezTo>
                  <a:pt x="76" y="74"/>
                  <a:pt x="95" y="86"/>
                  <a:pt x="93" y="69"/>
                </a:cubicBezTo>
                <a:cubicBezTo>
                  <a:pt x="92" y="55"/>
                  <a:pt x="77" y="59"/>
                  <a:pt x="68" y="55"/>
                </a:cubicBezTo>
                <a:cubicBezTo>
                  <a:pt x="51" y="45"/>
                  <a:pt x="32" y="38"/>
                  <a:pt x="14" y="29"/>
                </a:cubicBezTo>
                <a:cubicBezTo>
                  <a:pt x="8" y="26"/>
                  <a:pt x="0" y="14"/>
                  <a:pt x="11" y="14"/>
                </a:cubicBezTo>
                <a:cubicBezTo>
                  <a:pt x="36" y="12"/>
                  <a:pt x="60" y="0"/>
                  <a:pt x="85" y="6"/>
                </a:cubicBezTo>
                <a:cubicBezTo>
                  <a:pt x="63" y="14"/>
                  <a:pt x="41" y="15"/>
                  <a:pt x="14" y="20"/>
                </a:cubicBezTo>
                <a:cubicBezTo>
                  <a:pt x="58" y="52"/>
                  <a:pt x="105" y="60"/>
                  <a:pt x="154" y="64"/>
                </a:cubicBezTo>
                <a:cubicBezTo>
                  <a:pt x="129" y="81"/>
                  <a:pt x="102" y="87"/>
                  <a:pt x="73" y="8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0" name="Freeform 451">
            <a:extLst>
              <a:ext uri="{FF2B5EF4-FFF2-40B4-BE49-F238E27FC236}">
                <a16:creationId xmlns:a16="http://schemas.microsoft.com/office/drawing/2014/main" id="{49E1003D-8B56-4005-85C7-498754D73EC4}"/>
              </a:ext>
            </a:extLst>
          </p:cNvPr>
          <p:cNvSpPr>
            <a:spLocks/>
          </p:cNvSpPr>
          <p:nvPr/>
        </p:nvSpPr>
        <p:spPr bwMode="auto">
          <a:xfrm>
            <a:off x="3543013" y="3747608"/>
            <a:ext cx="123825" cy="138113"/>
          </a:xfrm>
          <a:custGeom>
            <a:avLst/>
            <a:gdLst>
              <a:gd name="T0" fmla="*/ 76 w 76"/>
              <a:gd name="T1" fmla="*/ 7 h 85"/>
              <a:gd name="T2" fmla="*/ 73 w 76"/>
              <a:gd name="T3" fmla="*/ 14 h 85"/>
              <a:gd name="T4" fmla="*/ 16 w 76"/>
              <a:gd name="T5" fmla="*/ 79 h 85"/>
              <a:gd name="T6" fmla="*/ 6 w 76"/>
              <a:gd name="T7" fmla="*/ 83 h 85"/>
              <a:gd name="T8" fmla="*/ 7 w 76"/>
              <a:gd name="T9" fmla="*/ 71 h 85"/>
              <a:gd name="T10" fmla="*/ 29 w 76"/>
              <a:gd name="T11" fmla="*/ 23 h 85"/>
              <a:gd name="T12" fmla="*/ 73 w 76"/>
              <a:gd name="T13" fmla="*/ 2 h 85"/>
              <a:gd name="T14" fmla="*/ 76 w 76"/>
              <a:gd name="T15" fmla="*/ 7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" h="85">
                <a:moveTo>
                  <a:pt x="76" y="7"/>
                </a:moveTo>
                <a:cubicBezTo>
                  <a:pt x="75" y="9"/>
                  <a:pt x="74" y="12"/>
                  <a:pt x="73" y="14"/>
                </a:cubicBezTo>
                <a:cubicBezTo>
                  <a:pt x="55" y="37"/>
                  <a:pt x="37" y="59"/>
                  <a:pt x="16" y="79"/>
                </a:cubicBezTo>
                <a:cubicBezTo>
                  <a:pt x="13" y="82"/>
                  <a:pt x="10" y="85"/>
                  <a:pt x="6" y="83"/>
                </a:cubicBezTo>
                <a:cubicBezTo>
                  <a:pt x="0" y="79"/>
                  <a:pt x="4" y="74"/>
                  <a:pt x="7" y="71"/>
                </a:cubicBezTo>
                <a:cubicBezTo>
                  <a:pt x="17" y="56"/>
                  <a:pt x="26" y="41"/>
                  <a:pt x="29" y="23"/>
                </a:cubicBezTo>
                <a:cubicBezTo>
                  <a:pt x="30" y="20"/>
                  <a:pt x="70" y="0"/>
                  <a:pt x="73" y="2"/>
                </a:cubicBezTo>
                <a:cubicBezTo>
                  <a:pt x="74" y="3"/>
                  <a:pt x="75" y="5"/>
                  <a:pt x="76" y="7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" name="Freeform 452">
            <a:extLst>
              <a:ext uri="{FF2B5EF4-FFF2-40B4-BE49-F238E27FC236}">
                <a16:creationId xmlns:a16="http://schemas.microsoft.com/office/drawing/2014/main" id="{BDF207B7-80F9-4CBF-BC04-92351BF4A631}"/>
              </a:ext>
            </a:extLst>
          </p:cNvPr>
          <p:cNvSpPr>
            <a:spLocks/>
          </p:cNvSpPr>
          <p:nvPr/>
        </p:nvSpPr>
        <p:spPr bwMode="auto">
          <a:xfrm>
            <a:off x="5471825" y="3312633"/>
            <a:ext cx="25400" cy="234950"/>
          </a:xfrm>
          <a:custGeom>
            <a:avLst/>
            <a:gdLst>
              <a:gd name="T0" fmla="*/ 10 w 16"/>
              <a:gd name="T1" fmla="*/ 0 h 144"/>
              <a:gd name="T2" fmla="*/ 11 w 16"/>
              <a:gd name="T3" fmla="*/ 50 h 144"/>
              <a:gd name="T4" fmla="*/ 5 w 16"/>
              <a:gd name="T5" fmla="*/ 113 h 144"/>
              <a:gd name="T6" fmla="*/ 11 w 16"/>
              <a:gd name="T7" fmla="*/ 120 h 144"/>
              <a:gd name="T8" fmla="*/ 0 w 16"/>
              <a:gd name="T9" fmla="*/ 144 h 144"/>
              <a:gd name="T10" fmla="*/ 10 w 16"/>
              <a:gd name="T11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" h="144">
                <a:moveTo>
                  <a:pt x="10" y="0"/>
                </a:moveTo>
                <a:cubicBezTo>
                  <a:pt x="16" y="17"/>
                  <a:pt x="14" y="34"/>
                  <a:pt x="11" y="50"/>
                </a:cubicBezTo>
                <a:cubicBezTo>
                  <a:pt x="7" y="71"/>
                  <a:pt x="11" y="92"/>
                  <a:pt x="5" y="113"/>
                </a:cubicBezTo>
                <a:cubicBezTo>
                  <a:pt x="4" y="117"/>
                  <a:pt x="8" y="119"/>
                  <a:pt x="11" y="120"/>
                </a:cubicBezTo>
                <a:cubicBezTo>
                  <a:pt x="11" y="129"/>
                  <a:pt x="6" y="136"/>
                  <a:pt x="0" y="144"/>
                </a:cubicBezTo>
                <a:cubicBezTo>
                  <a:pt x="1" y="95"/>
                  <a:pt x="2" y="48"/>
                  <a:pt x="1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2" name="Freeform 453">
            <a:extLst>
              <a:ext uri="{FF2B5EF4-FFF2-40B4-BE49-F238E27FC236}">
                <a16:creationId xmlns:a16="http://schemas.microsoft.com/office/drawing/2014/main" id="{6508E79A-E7A2-4952-8A39-5EA0DEB2A990}"/>
              </a:ext>
            </a:extLst>
          </p:cNvPr>
          <p:cNvSpPr>
            <a:spLocks/>
          </p:cNvSpPr>
          <p:nvPr/>
        </p:nvSpPr>
        <p:spPr bwMode="auto">
          <a:xfrm>
            <a:off x="3744625" y="3206270"/>
            <a:ext cx="115888" cy="80963"/>
          </a:xfrm>
          <a:custGeom>
            <a:avLst/>
            <a:gdLst>
              <a:gd name="T0" fmla="*/ 38 w 71"/>
              <a:gd name="T1" fmla="*/ 0 h 49"/>
              <a:gd name="T2" fmla="*/ 23 w 71"/>
              <a:gd name="T3" fmla="*/ 22 h 49"/>
              <a:gd name="T4" fmla="*/ 20 w 71"/>
              <a:gd name="T5" fmla="*/ 31 h 49"/>
              <a:gd name="T6" fmla="*/ 30 w 71"/>
              <a:gd name="T7" fmla="*/ 32 h 49"/>
              <a:gd name="T8" fmla="*/ 71 w 71"/>
              <a:gd name="T9" fmla="*/ 24 h 49"/>
              <a:gd name="T10" fmla="*/ 0 w 71"/>
              <a:gd name="T11" fmla="*/ 49 h 49"/>
              <a:gd name="T12" fmla="*/ 38 w 71"/>
              <a:gd name="T13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" h="49">
                <a:moveTo>
                  <a:pt x="38" y="0"/>
                </a:moveTo>
                <a:cubicBezTo>
                  <a:pt x="39" y="11"/>
                  <a:pt x="28" y="15"/>
                  <a:pt x="23" y="22"/>
                </a:cubicBezTo>
                <a:cubicBezTo>
                  <a:pt x="21" y="25"/>
                  <a:pt x="18" y="28"/>
                  <a:pt x="20" y="31"/>
                </a:cubicBezTo>
                <a:cubicBezTo>
                  <a:pt x="22" y="34"/>
                  <a:pt x="26" y="33"/>
                  <a:pt x="30" y="32"/>
                </a:cubicBezTo>
                <a:cubicBezTo>
                  <a:pt x="43" y="29"/>
                  <a:pt x="55" y="19"/>
                  <a:pt x="71" y="24"/>
                </a:cubicBezTo>
                <a:cubicBezTo>
                  <a:pt x="48" y="32"/>
                  <a:pt x="25" y="40"/>
                  <a:pt x="0" y="49"/>
                </a:cubicBezTo>
                <a:cubicBezTo>
                  <a:pt x="9" y="28"/>
                  <a:pt x="21" y="12"/>
                  <a:pt x="3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3" name="Freeform 454">
            <a:extLst>
              <a:ext uri="{FF2B5EF4-FFF2-40B4-BE49-F238E27FC236}">
                <a16:creationId xmlns:a16="http://schemas.microsoft.com/office/drawing/2014/main" id="{2F27196E-E6E3-406C-9ECE-7A735F59D049}"/>
              </a:ext>
            </a:extLst>
          </p:cNvPr>
          <p:cNvSpPr>
            <a:spLocks/>
          </p:cNvSpPr>
          <p:nvPr/>
        </p:nvSpPr>
        <p:spPr bwMode="auto">
          <a:xfrm>
            <a:off x="5563900" y="3045933"/>
            <a:ext cx="66675" cy="207963"/>
          </a:xfrm>
          <a:custGeom>
            <a:avLst/>
            <a:gdLst>
              <a:gd name="T0" fmla="*/ 3 w 41"/>
              <a:gd name="T1" fmla="*/ 128 h 128"/>
              <a:gd name="T2" fmla="*/ 13 w 41"/>
              <a:gd name="T3" fmla="*/ 85 h 128"/>
              <a:gd name="T4" fmla="*/ 41 w 41"/>
              <a:gd name="T5" fmla="*/ 0 h 128"/>
              <a:gd name="T6" fmla="*/ 3 w 41"/>
              <a:gd name="T7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128">
                <a:moveTo>
                  <a:pt x="3" y="128"/>
                </a:moveTo>
                <a:cubicBezTo>
                  <a:pt x="0" y="112"/>
                  <a:pt x="8" y="99"/>
                  <a:pt x="13" y="85"/>
                </a:cubicBezTo>
                <a:cubicBezTo>
                  <a:pt x="22" y="56"/>
                  <a:pt x="26" y="26"/>
                  <a:pt x="41" y="0"/>
                </a:cubicBezTo>
                <a:cubicBezTo>
                  <a:pt x="32" y="43"/>
                  <a:pt x="20" y="86"/>
                  <a:pt x="3" y="12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4" name="Freeform 455">
            <a:extLst>
              <a:ext uri="{FF2B5EF4-FFF2-40B4-BE49-F238E27FC236}">
                <a16:creationId xmlns:a16="http://schemas.microsoft.com/office/drawing/2014/main" id="{B73D5BD0-75D0-47DE-A25A-2809D177F677}"/>
              </a:ext>
            </a:extLst>
          </p:cNvPr>
          <p:cNvSpPr>
            <a:spLocks/>
          </p:cNvSpPr>
          <p:nvPr/>
        </p:nvSpPr>
        <p:spPr bwMode="auto">
          <a:xfrm>
            <a:off x="5635338" y="2817333"/>
            <a:ext cx="47625" cy="188913"/>
          </a:xfrm>
          <a:custGeom>
            <a:avLst/>
            <a:gdLst>
              <a:gd name="T0" fmla="*/ 3 w 29"/>
              <a:gd name="T1" fmla="*/ 116 h 116"/>
              <a:gd name="T2" fmla="*/ 1 w 29"/>
              <a:gd name="T3" fmla="*/ 107 h 116"/>
              <a:gd name="T4" fmla="*/ 24 w 29"/>
              <a:gd name="T5" fmla="*/ 7 h 116"/>
              <a:gd name="T6" fmla="*/ 29 w 29"/>
              <a:gd name="T7" fmla="*/ 0 h 116"/>
              <a:gd name="T8" fmla="*/ 3 w 29"/>
              <a:gd name="T9" fmla="*/ 116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116">
                <a:moveTo>
                  <a:pt x="3" y="116"/>
                </a:moveTo>
                <a:cubicBezTo>
                  <a:pt x="0" y="113"/>
                  <a:pt x="0" y="110"/>
                  <a:pt x="1" y="107"/>
                </a:cubicBezTo>
                <a:cubicBezTo>
                  <a:pt x="8" y="74"/>
                  <a:pt x="16" y="40"/>
                  <a:pt x="24" y="7"/>
                </a:cubicBezTo>
                <a:cubicBezTo>
                  <a:pt x="25" y="4"/>
                  <a:pt x="26" y="1"/>
                  <a:pt x="29" y="0"/>
                </a:cubicBezTo>
                <a:cubicBezTo>
                  <a:pt x="25" y="39"/>
                  <a:pt x="17" y="78"/>
                  <a:pt x="3" y="1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5" name="Freeform 456">
            <a:extLst>
              <a:ext uri="{FF2B5EF4-FFF2-40B4-BE49-F238E27FC236}">
                <a16:creationId xmlns:a16="http://schemas.microsoft.com/office/drawing/2014/main" id="{8F419DA6-DB1A-4C33-A03F-49DD63D32E18}"/>
              </a:ext>
            </a:extLst>
          </p:cNvPr>
          <p:cNvSpPr>
            <a:spLocks/>
          </p:cNvSpPr>
          <p:nvPr/>
        </p:nvSpPr>
        <p:spPr bwMode="auto">
          <a:xfrm>
            <a:off x="3993863" y="3550758"/>
            <a:ext cx="139700" cy="55563"/>
          </a:xfrm>
          <a:custGeom>
            <a:avLst/>
            <a:gdLst>
              <a:gd name="T0" fmla="*/ 86 w 86"/>
              <a:gd name="T1" fmla="*/ 0 h 34"/>
              <a:gd name="T2" fmla="*/ 39 w 86"/>
              <a:gd name="T3" fmla="*/ 17 h 34"/>
              <a:gd name="T4" fmla="*/ 30 w 86"/>
              <a:gd name="T5" fmla="*/ 32 h 34"/>
              <a:gd name="T6" fmla="*/ 0 w 86"/>
              <a:gd name="T7" fmla="*/ 29 h 34"/>
              <a:gd name="T8" fmla="*/ 86 w 86"/>
              <a:gd name="T9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" h="34">
                <a:moveTo>
                  <a:pt x="86" y="0"/>
                </a:moveTo>
                <a:cubicBezTo>
                  <a:pt x="72" y="10"/>
                  <a:pt x="54" y="9"/>
                  <a:pt x="39" y="17"/>
                </a:cubicBezTo>
                <a:cubicBezTo>
                  <a:pt x="32" y="20"/>
                  <a:pt x="24" y="22"/>
                  <a:pt x="30" y="32"/>
                </a:cubicBezTo>
                <a:cubicBezTo>
                  <a:pt x="21" y="34"/>
                  <a:pt x="13" y="34"/>
                  <a:pt x="0" y="29"/>
                </a:cubicBezTo>
                <a:cubicBezTo>
                  <a:pt x="29" y="11"/>
                  <a:pt x="56" y="1"/>
                  <a:pt x="86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6" name="Freeform 457">
            <a:extLst>
              <a:ext uri="{FF2B5EF4-FFF2-40B4-BE49-F238E27FC236}">
                <a16:creationId xmlns:a16="http://schemas.microsoft.com/office/drawing/2014/main" id="{A22D59CB-22C9-47CC-92E0-9DBAB972B8CE}"/>
              </a:ext>
            </a:extLst>
          </p:cNvPr>
          <p:cNvSpPr>
            <a:spLocks/>
          </p:cNvSpPr>
          <p:nvPr/>
        </p:nvSpPr>
        <p:spPr bwMode="auto">
          <a:xfrm>
            <a:off x="3366800" y="3814283"/>
            <a:ext cx="84138" cy="90488"/>
          </a:xfrm>
          <a:custGeom>
            <a:avLst/>
            <a:gdLst>
              <a:gd name="T0" fmla="*/ 36 w 52"/>
              <a:gd name="T1" fmla="*/ 4 h 55"/>
              <a:gd name="T2" fmla="*/ 52 w 52"/>
              <a:gd name="T3" fmla="*/ 0 h 55"/>
              <a:gd name="T4" fmla="*/ 0 w 52"/>
              <a:gd name="T5" fmla="*/ 55 h 55"/>
              <a:gd name="T6" fmla="*/ 36 w 52"/>
              <a:gd name="T7" fmla="*/ 4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5">
                <a:moveTo>
                  <a:pt x="36" y="4"/>
                </a:moveTo>
                <a:cubicBezTo>
                  <a:pt x="41" y="2"/>
                  <a:pt x="47" y="1"/>
                  <a:pt x="52" y="0"/>
                </a:cubicBezTo>
                <a:cubicBezTo>
                  <a:pt x="39" y="23"/>
                  <a:pt x="18" y="37"/>
                  <a:pt x="0" y="55"/>
                </a:cubicBezTo>
                <a:cubicBezTo>
                  <a:pt x="5" y="32"/>
                  <a:pt x="21" y="18"/>
                  <a:pt x="36" y="4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7" name="Freeform 458">
            <a:extLst>
              <a:ext uri="{FF2B5EF4-FFF2-40B4-BE49-F238E27FC236}">
                <a16:creationId xmlns:a16="http://schemas.microsoft.com/office/drawing/2014/main" id="{7602607C-A460-4EDF-9614-3E9BE424E336}"/>
              </a:ext>
            </a:extLst>
          </p:cNvPr>
          <p:cNvSpPr>
            <a:spLocks/>
          </p:cNvSpPr>
          <p:nvPr/>
        </p:nvSpPr>
        <p:spPr bwMode="auto">
          <a:xfrm>
            <a:off x="5690900" y="2052158"/>
            <a:ext cx="79375" cy="92075"/>
          </a:xfrm>
          <a:custGeom>
            <a:avLst/>
            <a:gdLst>
              <a:gd name="T0" fmla="*/ 0 w 49"/>
              <a:gd name="T1" fmla="*/ 31 h 56"/>
              <a:gd name="T2" fmla="*/ 7 w 49"/>
              <a:gd name="T3" fmla="*/ 31 h 56"/>
              <a:gd name="T4" fmla="*/ 20 w 49"/>
              <a:gd name="T5" fmla="*/ 31 h 56"/>
              <a:gd name="T6" fmla="*/ 14 w 49"/>
              <a:gd name="T7" fmla="*/ 18 h 56"/>
              <a:gd name="T8" fmla="*/ 3 w 49"/>
              <a:gd name="T9" fmla="*/ 0 h 56"/>
              <a:gd name="T10" fmla="*/ 40 w 49"/>
              <a:gd name="T11" fmla="*/ 40 h 56"/>
              <a:gd name="T12" fmla="*/ 43 w 49"/>
              <a:gd name="T13" fmla="*/ 51 h 56"/>
              <a:gd name="T14" fmla="*/ 31 w 49"/>
              <a:gd name="T15" fmla="*/ 50 h 56"/>
              <a:gd name="T16" fmla="*/ 0 w 49"/>
              <a:gd name="T17" fmla="*/ 31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" h="56">
                <a:moveTo>
                  <a:pt x="0" y="31"/>
                </a:moveTo>
                <a:cubicBezTo>
                  <a:pt x="2" y="31"/>
                  <a:pt x="5" y="30"/>
                  <a:pt x="7" y="31"/>
                </a:cubicBezTo>
                <a:cubicBezTo>
                  <a:pt x="12" y="32"/>
                  <a:pt x="17" y="36"/>
                  <a:pt x="20" y="31"/>
                </a:cubicBezTo>
                <a:cubicBezTo>
                  <a:pt x="24" y="25"/>
                  <a:pt x="17" y="22"/>
                  <a:pt x="14" y="18"/>
                </a:cubicBezTo>
                <a:cubicBezTo>
                  <a:pt x="9" y="12"/>
                  <a:pt x="2" y="9"/>
                  <a:pt x="3" y="0"/>
                </a:cubicBezTo>
                <a:cubicBezTo>
                  <a:pt x="17" y="12"/>
                  <a:pt x="30" y="25"/>
                  <a:pt x="40" y="40"/>
                </a:cubicBezTo>
                <a:cubicBezTo>
                  <a:pt x="42" y="43"/>
                  <a:pt x="49" y="45"/>
                  <a:pt x="43" y="51"/>
                </a:cubicBezTo>
                <a:cubicBezTo>
                  <a:pt x="39" y="56"/>
                  <a:pt x="35" y="52"/>
                  <a:pt x="31" y="50"/>
                </a:cubicBezTo>
                <a:cubicBezTo>
                  <a:pt x="21" y="44"/>
                  <a:pt x="10" y="37"/>
                  <a:pt x="0" y="3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8" name="Freeform 459">
            <a:extLst>
              <a:ext uri="{FF2B5EF4-FFF2-40B4-BE49-F238E27FC236}">
                <a16:creationId xmlns:a16="http://schemas.microsoft.com/office/drawing/2014/main" id="{94511281-B0C4-4621-BCDB-406B73193706}"/>
              </a:ext>
            </a:extLst>
          </p:cNvPr>
          <p:cNvSpPr>
            <a:spLocks/>
          </p:cNvSpPr>
          <p:nvPr/>
        </p:nvSpPr>
        <p:spPr bwMode="auto">
          <a:xfrm>
            <a:off x="5503575" y="3299933"/>
            <a:ext cx="50800" cy="161925"/>
          </a:xfrm>
          <a:custGeom>
            <a:avLst/>
            <a:gdLst>
              <a:gd name="T0" fmla="*/ 0 w 31"/>
              <a:gd name="T1" fmla="*/ 100 h 100"/>
              <a:gd name="T2" fmla="*/ 31 w 31"/>
              <a:gd name="T3" fmla="*/ 0 h 100"/>
              <a:gd name="T4" fmla="*/ 0 w 31"/>
              <a:gd name="T5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" h="100">
                <a:moveTo>
                  <a:pt x="0" y="100"/>
                </a:moveTo>
                <a:cubicBezTo>
                  <a:pt x="4" y="65"/>
                  <a:pt x="15" y="31"/>
                  <a:pt x="31" y="0"/>
                </a:cubicBezTo>
                <a:cubicBezTo>
                  <a:pt x="24" y="34"/>
                  <a:pt x="13" y="67"/>
                  <a:pt x="0" y="10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9" name="Freeform 460">
            <a:extLst>
              <a:ext uri="{FF2B5EF4-FFF2-40B4-BE49-F238E27FC236}">
                <a16:creationId xmlns:a16="http://schemas.microsoft.com/office/drawing/2014/main" id="{8A287BBD-E32C-49C9-BCED-E16B609D1F5D}"/>
              </a:ext>
            </a:extLst>
          </p:cNvPr>
          <p:cNvSpPr>
            <a:spLocks/>
          </p:cNvSpPr>
          <p:nvPr/>
        </p:nvSpPr>
        <p:spPr bwMode="auto">
          <a:xfrm>
            <a:off x="3657313" y="2618895"/>
            <a:ext cx="49213" cy="69850"/>
          </a:xfrm>
          <a:custGeom>
            <a:avLst/>
            <a:gdLst>
              <a:gd name="T0" fmla="*/ 0 w 30"/>
              <a:gd name="T1" fmla="*/ 36 h 43"/>
              <a:gd name="T2" fmla="*/ 30 w 30"/>
              <a:gd name="T3" fmla="*/ 0 h 43"/>
              <a:gd name="T4" fmla="*/ 7 w 30"/>
              <a:gd name="T5" fmla="*/ 43 h 43"/>
              <a:gd name="T6" fmla="*/ 0 w 30"/>
              <a:gd name="T7" fmla="*/ 36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" h="43">
                <a:moveTo>
                  <a:pt x="0" y="36"/>
                </a:moveTo>
                <a:cubicBezTo>
                  <a:pt x="6" y="21"/>
                  <a:pt x="17" y="10"/>
                  <a:pt x="30" y="0"/>
                </a:cubicBezTo>
                <a:cubicBezTo>
                  <a:pt x="25" y="16"/>
                  <a:pt x="18" y="30"/>
                  <a:pt x="7" y="43"/>
                </a:cubicBezTo>
                <a:cubicBezTo>
                  <a:pt x="5" y="41"/>
                  <a:pt x="2" y="39"/>
                  <a:pt x="0" y="36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0" name="Freeform 461">
            <a:extLst>
              <a:ext uri="{FF2B5EF4-FFF2-40B4-BE49-F238E27FC236}">
                <a16:creationId xmlns:a16="http://schemas.microsoft.com/office/drawing/2014/main" id="{F2856FEE-17CA-4650-B4E8-91834DE65383}"/>
              </a:ext>
            </a:extLst>
          </p:cNvPr>
          <p:cNvSpPr>
            <a:spLocks/>
          </p:cNvSpPr>
          <p:nvPr/>
        </p:nvSpPr>
        <p:spPr bwMode="auto">
          <a:xfrm>
            <a:off x="4546313" y="2379183"/>
            <a:ext cx="73025" cy="46038"/>
          </a:xfrm>
          <a:custGeom>
            <a:avLst/>
            <a:gdLst>
              <a:gd name="T0" fmla="*/ 14 w 45"/>
              <a:gd name="T1" fmla="*/ 29 h 29"/>
              <a:gd name="T2" fmla="*/ 0 w 45"/>
              <a:gd name="T3" fmla="*/ 19 h 29"/>
              <a:gd name="T4" fmla="*/ 45 w 45"/>
              <a:gd name="T5" fmla="*/ 0 h 29"/>
              <a:gd name="T6" fmla="*/ 28 w 45"/>
              <a:gd name="T7" fmla="*/ 18 h 29"/>
              <a:gd name="T8" fmla="*/ 22 w 45"/>
              <a:gd name="T9" fmla="*/ 14 h 29"/>
              <a:gd name="T10" fmla="*/ 21 w 45"/>
              <a:gd name="T11" fmla="*/ 15 h 29"/>
              <a:gd name="T12" fmla="*/ 27 w 45"/>
              <a:gd name="T13" fmla="*/ 18 h 29"/>
              <a:gd name="T14" fmla="*/ 14 w 45"/>
              <a:gd name="T15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" h="29">
                <a:moveTo>
                  <a:pt x="14" y="29"/>
                </a:moveTo>
                <a:cubicBezTo>
                  <a:pt x="12" y="22"/>
                  <a:pt x="5" y="21"/>
                  <a:pt x="0" y="19"/>
                </a:cubicBezTo>
                <a:cubicBezTo>
                  <a:pt x="13" y="10"/>
                  <a:pt x="27" y="4"/>
                  <a:pt x="45" y="0"/>
                </a:cubicBezTo>
                <a:cubicBezTo>
                  <a:pt x="41" y="11"/>
                  <a:pt x="34" y="14"/>
                  <a:pt x="28" y="18"/>
                </a:cubicBezTo>
                <a:cubicBezTo>
                  <a:pt x="26" y="16"/>
                  <a:pt x="24" y="15"/>
                  <a:pt x="22" y="14"/>
                </a:cubicBezTo>
                <a:cubicBezTo>
                  <a:pt x="22" y="14"/>
                  <a:pt x="21" y="15"/>
                  <a:pt x="21" y="15"/>
                </a:cubicBezTo>
                <a:cubicBezTo>
                  <a:pt x="23" y="16"/>
                  <a:pt x="25" y="17"/>
                  <a:pt x="27" y="18"/>
                </a:cubicBezTo>
                <a:cubicBezTo>
                  <a:pt x="25" y="24"/>
                  <a:pt x="20" y="28"/>
                  <a:pt x="14" y="2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" name="Freeform 462">
            <a:extLst>
              <a:ext uri="{FF2B5EF4-FFF2-40B4-BE49-F238E27FC236}">
                <a16:creationId xmlns:a16="http://schemas.microsoft.com/office/drawing/2014/main" id="{A3172352-2720-4D97-B876-FE6DC4A49869}"/>
              </a:ext>
            </a:extLst>
          </p:cNvPr>
          <p:cNvSpPr>
            <a:spLocks/>
          </p:cNvSpPr>
          <p:nvPr/>
        </p:nvSpPr>
        <p:spPr bwMode="auto">
          <a:xfrm>
            <a:off x="5486113" y="3188808"/>
            <a:ext cx="20638" cy="111125"/>
          </a:xfrm>
          <a:custGeom>
            <a:avLst/>
            <a:gdLst>
              <a:gd name="T0" fmla="*/ 5 w 13"/>
              <a:gd name="T1" fmla="*/ 0 h 68"/>
              <a:gd name="T2" fmla="*/ 2 w 13"/>
              <a:gd name="T3" fmla="*/ 68 h 68"/>
              <a:gd name="T4" fmla="*/ 5 w 13"/>
              <a:gd name="T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68">
                <a:moveTo>
                  <a:pt x="5" y="0"/>
                </a:moveTo>
                <a:cubicBezTo>
                  <a:pt x="8" y="23"/>
                  <a:pt x="13" y="46"/>
                  <a:pt x="2" y="68"/>
                </a:cubicBezTo>
                <a:cubicBezTo>
                  <a:pt x="0" y="46"/>
                  <a:pt x="0" y="23"/>
                  <a:pt x="5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" name="Freeform 463">
            <a:extLst>
              <a:ext uri="{FF2B5EF4-FFF2-40B4-BE49-F238E27FC236}">
                <a16:creationId xmlns:a16="http://schemas.microsoft.com/office/drawing/2014/main" id="{DC6CFF99-7C42-4A11-B3E7-DCE0971EBE81}"/>
              </a:ext>
            </a:extLst>
          </p:cNvPr>
          <p:cNvSpPr>
            <a:spLocks/>
          </p:cNvSpPr>
          <p:nvPr/>
        </p:nvSpPr>
        <p:spPr bwMode="auto">
          <a:xfrm>
            <a:off x="3500150" y="2872895"/>
            <a:ext cx="46038" cy="114300"/>
          </a:xfrm>
          <a:custGeom>
            <a:avLst/>
            <a:gdLst>
              <a:gd name="T0" fmla="*/ 29 w 29"/>
              <a:gd name="T1" fmla="*/ 0 h 70"/>
              <a:gd name="T2" fmla="*/ 0 w 29"/>
              <a:gd name="T3" fmla="*/ 70 h 70"/>
              <a:gd name="T4" fmla="*/ 29 w 29"/>
              <a:gd name="T5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" h="70">
                <a:moveTo>
                  <a:pt x="29" y="0"/>
                </a:moveTo>
                <a:cubicBezTo>
                  <a:pt x="22" y="25"/>
                  <a:pt x="15" y="49"/>
                  <a:pt x="0" y="70"/>
                </a:cubicBezTo>
                <a:cubicBezTo>
                  <a:pt x="6" y="45"/>
                  <a:pt x="14" y="21"/>
                  <a:pt x="2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3" name="Freeform 464">
            <a:extLst>
              <a:ext uri="{FF2B5EF4-FFF2-40B4-BE49-F238E27FC236}">
                <a16:creationId xmlns:a16="http://schemas.microsoft.com/office/drawing/2014/main" id="{FDBE3B88-9EEE-4C92-9F74-E95015DA2355}"/>
              </a:ext>
            </a:extLst>
          </p:cNvPr>
          <p:cNvSpPr>
            <a:spLocks/>
          </p:cNvSpPr>
          <p:nvPr/>
        </p:nvSpPr>
        <p:spPr bwMode="auto">
          <a:xfrm>
            <a:off x="3677950" y="3141183"/>
            <a:ext cx="92075" cy="23813"/>
          </a:xfrm>
          <a:custGeom>
            <a:avLst/>
            <a:gdLst>
              <a:gd name="T0" fmla="*/ 0 w 56"/>
              <a:gd name="T1" fmla="*/ 14 h 14"/>
              <a:gd name="T2" fmla="*/ 56 w 56"/>
              <a:gd name="T3" fmla="*/ 11 h 14"/>
              <a:gd name="T4" fmla="*/ 0 w 56"/>
              <a:gd name="T5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14">
                <a:moveTo>
                  <a:pt x="0" y="14"/>
                </a:moveTo>
                <a:cubicBezTo>
                  <a:pt x="18" y="2"/>
                  <a:pt x="37" y="0"/>
                  <a:pt x="56" y="11"/>
                </a:cubicBezTo>
                <a:cubicBezTo>
                  <a:pt x="37" y="9"/>
                  <a:pt x="18" y="12"/>
                  <a:pt x="0" y="1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4" name="Freeform 465">
            <a:extLst>
              <a:ext uri="{FF2B5EF4-FFF2-40B4-BE49-F238E27FC236}">
                <a16:creationId xmlns:a16="http://schemas.microsoft.com/office/drawing/2014/main" id="{FA45D876-425C-4883-A938-D7838E148CD0}"/>
              </a:ext>
            </a:extLst>
          </p:cNvPr>
          <p:cNvSpPr>
            <a:spLocks/>
          </p:cNvSpPr>
          <p:nvPr/>
        </p:nvSpPr>
        <p:spPr bwMode="auto">
          <a:xfrm>
            <a:off x="3496975" y="3198333"/>
            <a:ext cx="36513" cy="95250"/>
          </a:xfrm>
          <a:custGeom>
            <a:avLst/>
            <a:gdLst>
              <a:gd name="T0" fmla="*/ 23 w 23"/>
              <a:gd name="T1" fmla="*/ 0 h 58"/>
              <a:gd name="T2" fmla="*/ 0 w 23"/>
              <a:gd name="T3" fmla="*/ 58 h 58"/>
              <a:gd name="T4" fmla="*/ 23 w 23"/>
              <a:gd name="T5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" h="58">
                <a:moveTo>
                  <a:pt x="23" y="0"/>
                </a:moveTo>
                <a:cubicBezTo>
                  <a:pt x="19" y="21"/>
                  <a:pt x="16" y="42"/>
                  <a:pt x="0" y="58"/>
                </a:cubicBezTo>
                <a:cubicBezTo>
                  <a:pt x="8" y="39"/>
                  <a:pt x="11" y="18"/>
                  <a:pt x="2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5" name="Freeform 466">
            <a:extLst>
              <a:ext uri="{FF2B5EF4-FFF2-40B4-BE49-F238E27FC236}">
                <a16:creationId xmlns:a16="http://schemas.microsoft.com/office/drawing/2014/main" id="{C6B1A8A2-76CC-45BC-A774-79A8107477AB}"/>
              </a:ext>
            </a:extLst>
          </p:cNvPr>
          <p:cNvSpPr>
            <a:spLocks/>
          </p:cNvSpPr>
          <p:nvPr/>
        </p:nvSpPr>
        <p:spPr bwMode="auto">
          <a:xfrm>
            <a:off x="3631913" y="2677633"/>
            <a:ext cx="36513" cy="65088"/>
          </a:xfrm>
          <a:custGeom>
            <a:avLst/>
            <a:gdLst>
              <a:gd name="T0" fmla="*/ 16 w 23"/>
              <a:gd name="T1" fmla="*/ 0 h 40"/>
              <a:gd name="T2" fmla="*/ 23 w 23"/>
              <a:gd name="T3" fmla="*/ 7 h 40"/>
              <a:gd name="T4" fmla="*/ 7 w 23"/>
              <a:gd name="T5" fmla="*/ 40 h 40"/>
              <a:gd name="T6" fmla="*/ 0 w 23"/>
              <a:gd name="T7" fmla="*/ 29 h 40"/>
              <a:gd name="T8" fmla="*/ 16 w 23"/>
              <a:gd name="T9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0">
                <a:moveTo>
                  <a:pt x="16" y="0"/>
                </a:moveTo>
                <a:cubicBezTo>
                  <a:pt x="18" y="3"/>
                  <a:pt x="21" y="5"/>
                  <a:pt x="23" y="7"/>
                </a:cubicBezTo>
                <a:cubicBezTo>
                  <a:pt x="20" y="19"/>
                  <a:pt x="15" y="30"/>
                  <a:pt x="7" y="40"/>
                </a:cubicBezTo>
                <a:cubicBezTo>
                  <a:pt x="5" y="36"/>
                  <a:pt x="5" y="31"/>
                  <a:pt x="0" y="29"/>
                </a:cubicBezTo>
                <a:cubicBezTo>
                  <a:pt x="5" y="19"/>
                  <a:pt x="10" y="10"/>
                  <a:pt x="16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6" name="Freeform 467">
            <a:extLst>
              <a:ext uri="{FF2B5EF4-FFF2-40B4-BE49-F238E27FC236}">
                <a16:creationId xmlns:a16="http://schemas.microsoft.com/office/drawing/2014/main" id="{A800EBE7-3A53-44B8-A1B1-2926E7A211F1}"/>
              </a:ext>
            </a:extLst>
          </p:cNvPr>
          <p:cNvSpPr>
            <a:spLocks/>
          </p:cNvSpPr>
          <p:nvPr/>
        </p:nvSpPr>
        <p:spPr bwMode="auto">
          <a:xfrm>
            <a:off x="4624100" y="2804633"/>
            <a:ext cx="36513" cy="44450"/>
          </a:xfrm>
          <a:custGeom>
            <a:avLst/>
            <a:gdLst>
              <a:gd name="T0" fmla="*/ 15 w 22"/>
              <a:gd name="T1" fmla="*/ 0 h 28"/>
              <a:gd name="T2" fmla="*/ 22 w 22"/>
              <a:gd name="T3" fmla="*/ 7 h 28"/>
              <a:gd name="T4" fmla="*/ 1 w 22"/>
              <a:gd name="T5" fmla="*/ 28 h 28"/>
              <a:gd name="T6" fmla="*/ 15 w 22"/>
              <a:gd name="T7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28">
                <a:moveTo>
                  <a:pt x="15" y="0"/>
                </a:moveTo>
                <a:cubicBezTo>
                  <a:pt x="18" y="2"/>
                  <a:pt x="20" y="4"/>
                  <a:pt x="22" y="7"/>
                </a:cubicBezTo>
                <a:cubicBezTo>
                  <a:pt x="19" y="16"/>
                  <a:pt x="12" y="22"/>
                  <a:pt x="1" y="28"/>
                </a:cubicBezTo>
                <a:cubicBezTo>
                  <a:pt x="0" y="14"/>
                  <a:pt x="8" y="7"/>
                  <a:pt x="15" y="0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7" name="Freeform 468">
            <a:extLst>
              <a:ext uri="{FF2B5EF4-FFF2-40B4-BE49-F238E27FC236}">
                <a16:creationId xmlns:a16="http://schemas.microsoft.com/office/drawing/2014/main" id="{6D510ECA-53C6-414C-BF84-06F7C6FE5DFE}"/>
              </a:ext>
            </a:extLst>
          </p:cNvPr>
          <p:cNvSpPr>
            <a:spLocks/>
          </p:cNvSpPr>
          <p:nvPr/>
        </p:nvSpPr>
        <p:spPr bwMode="auto">
          <a:xfrm>
            <a:off x="5406738" y="2450620"/>
            <a:ext cx="30163" cy="44450"/>
          </a:xfrm>
          <a:custGeom>
            <a:avLst/>
            <a:gdLst>
              <a:gd name="T0" fmla="*/ 19 w 19"/>
              <a:gd name="T1" fmla="*/ 7 h 27"/>
              <a:gd name="T2" fmla="*/ 15 w 19"/>
              <a:gd name="T3" fmla="*/ 27 h 27"/>
              <a:gd name="T4" fmla="*/ 8 w 19"/>
              <a:gd name="T5" fmla="*/ 16 h 27"/>
              <a:gd name="T6" fmla="*/ 6 w 19"/>
              <a:gd name="T7" fmla="*/ 3 h 27"/>
              <a:gd name="T8" fmla="*/ 19 w 19"/>
              <a:gd name="T9" fmla="*/ 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27">
                <a:moveTo>
                  <a:pt x="19" y="7"/>
                </a:moveTo>
                <a:cubicBezTo>
                  <a:pt x="9" y="12"/>
                  <a:pt x="19" y="21"/>
                  <a:pt x="15" y="27"/>
                </a:cubicBezTo>
                <a:cubicBezTo>
                  <a:pt x="13" y="23"/>
                  <a:pt x="10" y="20"/>
                  <a:pt x="8" y="16"/>
                </a:cubicBezTo>
                <a:cubicBezTo>
                  <a:pt x="6" y="12"/>
                  <a:pt x="0" y="7"/>
                  <a:pt x="6" y="3"/>
                </a:cubicBezTo>
                <a:cubicBezTo>
                  <a:pt x="10" y="0"/>
                  <a:pt x="16" y="3"/>
                  <a:pt x="19" y="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8" name="Freeform 469">
            <a:extLst>
              <a:ext uri="{FF2B5EF4-FFF2-40B4-BE49-F238E27FC236}">
                <a16:creationId xmlns:a16="http://schemas.microsoft.com/office/drawing/2014/main" id="{F316C1A3-65EE-4227-AAF5-4E9F1C9A5662}"/>
              </a:ext>
            </a:extLst>
          </p:cNvPr>
          <p:cNvSpPr>
            <a:spLocks/>
          </p:cNvSpPr>
          <p:nvPr/>
        </p:nvSpPr>
        <p:spPr bwMode="auto">
          <a:xfrm>
            <a:off x="3446175" y="3674583"/>
            <a:ext cx="28575" cy="39688"/>
          </a:xfrm>
          <a:custGeom>
            <a:avLst/>
            <a:gdLst>
              <a:gd name="T0" fmla="*/ 15 w 18"/>
              <a:gd name="T1" fmla="*/ 1 h 24"/>
              <a:gd name="T2" fmla="*/ 14 w 18"/>
              <a:gd name="T3" fmla="*/ 24 h 24"/>
              <a:gd name="T4" fmla="*/ 2 w 18"/>
              <a:gd name="T5" fmla="*/ 6 h 24"/>
              <a:gd name="T6" fmla="*/ 15 w 18"/>
              <a:gd name="T7" fmla="*/ 1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24">
                <a:moveTo>
                  <a:pt x="15" y="1"/>
                </a:moveTo>
                <a:cubicBezTo>
                  <a:pt x="3" y="8"/>
                  <a:pt x="18" y="17"/>
                  <a:pt x="14" y="24"/>
                </a:cubicBezTo>
                <a:cubicBezTo>
                  <a:pt x="10" y="18"/>
                  <a:pt x="0" y="15"/>
                  <a:pt x="2" y="6"/>
                </a:cubicBezTo>
                <a:cubicBezTo>
                  <a:pt x="3" y="1"/>
                  <a:pt x="10" y="0"/>
                  <a:pt x="15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9" name="Freeform 470">
            <a:extLst>
              <a:ext uri="{FF2B5EF4-FFF2-40B4-BE49-F238E27FC236}">
                <a16:creationId xmlns:a16="http://schemas.microsoft.com/office/drawing/2014/main" id="{57197F82-B8D8-4479-9981-F08A721C0C45}"/>
              </a:ext>
            </a:extLst>
          </p:cNvPr>
          <p:cNvSpPr>
            <a:spLocks/>
          </p:cNvSpPr>
          <p:nvPr/>
        </p:nvSpPr>
        <p:spPr bwMode="auto">
          <a:xfrm>
            <a:off x="5500400" y="2869720"/>
            <a:ext cx="15875" cy="52388"/>
          </a:xfrm>
          <a:custGeom>
            <a:avLst/>
            <a:gdLst>
              <a:gd name="T0" fmla="*/ 4 w 9"/>
              <a:gd name="T1" fmla="*/ 0 h 32"/>
              <a:gd name="T2" fmla="*/ 3 w 9"/>
              <a:gd name="T3" fmla="*/ 32 h 32"/>
              <a:gd name="T4" fmla="*/ 4 w 9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32">
                <a:moveTo>
                  <a:pt x="4" y="0"/>
                </a:moveTo>
                <a:cubicBezTo>
                  <a:pt x="9" y="11"/>
                  <a:pt x="9" y="22"/>
                  <a:pt x="3" y="32"/>
                </a:cubicBezTo>
                <a:cubicBezTo>
                  <a:pt x="0" y="21"/>
                  <a:pt x="1" y="11"/>
                  <a:pt x="4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0" name="Freeform 471">
            <a:extLst>
              <a:ext uri="{FF2B5EF4-FFF2-40B4-BE49-F238E27FC236}">
                <a16:creationId xmlns:a16="http://schemas.microsoft.com/office/drawing/2014/main" id="{B912AF1C-41B7-4701-ABCE-036A10CFF288}"/>
              </a:ext>
            </a:extLst>
          </p:cNvPr>
          <p:cNvSpPr>
            <a:spLocks/>
          </p:cNvSpPr>
          <p:nvPr/>
        </p:nvSpPr>
        <p:spPr bwMode="auto">
          <a:xfrm>
            <a:off x="3476338" y="3331683"/>
            <a:ext cx="28575" cy="34925"/>
          </a:xfrm>
          <a:custGeom>
            <a:avLst/>
            <a:gdLst>
              <a:gd name="T0" fmla="*/ 8 w 17"/>
              <a:gd name="T1" fmla="*/ 0 h 21"/>
              <a:gd name="T2" fmla="*/ 17 w 17"/>
              <a:gd name="T3" fmla="*/ 1 h 21"/>
              <a:gd name="T4" fmla="*/ 5 w 17"/>
              <a:gd name="T5" fmla="*/ 21 h 21"/>
              <a:gd name="T6" fmla="*/ 8 w 17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" h="21">
                <a:moveTo>
                  <a:pt x="8" y="0"/>
                </a:moveTo>
                <a:cubicBezTo>
                  <a:pt x="11" y="0"/>
                  <a:pt x="14" y="1"/>
                  <a:pt x="17" y="1"/>
                </a:cubicBezTo>
                <a:cubicBezTo>
                  <a:pt x="17" y="9"/>
                  <a:pt x="14" y="16"/>
                  <a:pt x="5" y="21"/>
                </a:cubicBezTo>
                <a:cubicBezTo>
                  <a:pt x="0" y="13"/>
                  <a:pt x="3" y="6"/>
                  <a:pt x="8" y="0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1" name="Freeform 472">
            <a:extLst>
              <a:ext uri="{FF2B5EF4-FFF2-40B4-BE49-F238E27FC236}">
                <a16:creationId xmlns:a16="http://schemas.microsoft.com/office/drawing/2014/main" id="{8BF32E24-7274-4529-BFB6-5D0B244137E6}"/>
              </a:ext>
            </a:extLst>
          </p:cNvPr>
          <p:cNvSpPr>
            <a:spLocks/>
          </p:cNvSpPr>
          <p:nvPr/>
        </p:nvSpPr>
        <p:spPr bwMode="auto">
          <a:xfrm>
            <a:off x="4355813" y="2777645"/>
            <a:ext cx="20638" cy="57150"/>
          </a:xfrm>
          <a:custGeom>
            <a:avLst/>
            <a:gdLst>
              <a:gd name="T0" fmla="*/ 1 w 12"/>
              <a:gd name="T1" fmla="*/ 35 h 35"/>
              <a:gd name="T2" fmla="*/ 12 w 12"/>
              <a:gd name="T3" fmla="*/ 0 h 35"/>
              <a:gd name="T4" fmla="*/ 1 w 12"/>
              <a:gd name="T5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35">
                <a:moveTo>
                  <a:pt x="1" y="35"/>
                </a:moveTo>
                <a:cubicBezTo>
                  <a:pt x="0" y="21"/>
                  <a:pt x="4" y="10"/>
                  <a:pt x="12" y="0"/>
                </a:cubicBezTo>
                <a:cubicBezTo>
                  <a:pt x="12" y="12"/>
                  <a:pt x="8" y="24"/>
                  <a:pt x="1" y="3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" name="Freeform 473">
            <a:extLst>
              <a:ext uri="{FF2B5EF4-FFF2-40B4-BE49-F238E27FC236}">
                <a16:creationId xmlns:a16="http://schemas.microsoft.com/office/drawing/2014/main" id="{1B82DCE8-AEAE-4844-9441-526268204DBA}"/>
              </a:ext>
            </a:extLst>
          </p:cNvPr>
          <p:cNvSpPr>
            <a:spLocks/>
          </p:cNvSpPr>
          <p:nvPr/>
        </p:nvSpPr>
        <p:spPr bwMode="auto">
          <a:xfrm>
            <a:off x="5689313" y="2671283"/>
            <a:ext cx="19050" cy="47625"/>
          </a:xfrm>
          <a:custGeom>
            <a:avLst/>
            <a:gdLst>
              <a:gd name="T0" fmla="*/ 6 w 12"/>
              <a:gd name="T1" fmla="*/ 29 h 29"/>
              <a:gd name="T2" fmla="*/ 0 w 12"/>
              <a:gd name="T3" fmla="*/ 0 h 29"/>
              <a:gd name="T4" fmla="*/ 6 w 12"/>
              <a:gd name="T5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29">
                <a:moveTo>
                  <a:pt x="6" y="29"/>
                </a:moveTo>
                <a:cubicBezTo>
                  <a:pt x="4" y="19"/>
                  <a:pt x="2" y="10"/>
                  <a:pt x="0" y="0"/>
                </a:cubicBezTo>
                <a:cubicBezTo>
                  <a:pt x="10" y="8"/>
                  <a:pt x="12" y="17"/>
                  <a:pt x="6" y="2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" name="Freeform 474">
            <a:extLst>
              <a:ext uri="{FF2B5EF4-FFF2-40B4-BE49-F238E27FC236}">
                <a16:creationId xmlns:a16="http://schemas.microsoft.com/office/drawing/2014/main" id="{7E97AEDA-5EA0-41A5-84D0-4085FEBE0578}"/>
              </a:ext>
            </a:extLst>
          </p:cNvPr>
          <p:cNvSpPr>
            <a:spLocks/>
          </p:cNvSpPr>
          <p:nvPr/>
        </p:nvSpPr>
        <p:spPr bwMode="auto">
          <a:xfrm>
            <a:off x="4341525" y="2999895"/>
            <a:ext cx="20638" cy="52388"/>
          </a:xfrm>
          <a:custGeom>
            <a:avLst/>
            <a:gdLst>
              <a:gd name="T0" fmla="*/ 11 w 13"/>
              <a:gd name="T1" fmla="*/ 32 h 32"/>
              <a:gd name="T2" fmla="*/ 4 w 13"/>
              <a:gd name="T3" fmla="*/ 0 h 32"/>
              <a:gd name="T4" fmla="*/ 11 w 13"/>
              <a:gd name="T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32">
                <a:moveTo>
                  <a:pt x="11" y="32"/>
                </a:moveTo>
                <a:cubicBezTo>
                  <a:pt x="6" y="22"/>
                  <a:pt x="0" y="12"/>
                  <a:pt x="4" y="0"/>
                </a:cubicBezTo>
                <a:cubicBezTo>
                  <a:pt x="9" y="10"/>
                  <a:pt x="13" y="20"/>
                  <a:pt x="11" y="3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4" name="Freeform 475">
            <a:extLst>
              <a:ext uri="{FF2B5EF4-FFF2-40B4-BE49-F238E27FC236}">
                <a16:creationId xmlns:a16="http://schemas.microsoft.com/office/drawing/2014/main" id="{CBD9CD3F-EAD6-46D5-89C7-0DE7C8360760}"/>
              </a:ext>
            </a:extLst>
          </p:cNvPr>
          <p:cNvSpPr>
            <a:spLocks/>
          </p:cNvSpPr>
          <p:nvPr/>
        </p:nvSpPr>
        <p:spPr bwMode="auto">
          <a:xfrm>
            <a:off x="5755988" y="2471258"/>
            <a:ext cx="36513" cy="23813"/>
          </a:xfrm>
          <a:custGeom>
            <a:avLst/>
            <a:gdLst>
              <a:gd name="T0" fmla="*/ 22 w 22"/>
              <a:gd name="T1" fmla="*/ 9 h 14"/>
              <a:gd name="T2" fmla="*/ 0 w 22"/>
              <a:gd name="T3" fmla="*/ 12 h 14"/>
              <a:gd name="T4" fmla="*/ 22 w 22"/>
              <a:gd name="T5" fmla="*/ 9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" h="14">
                <a:moveTo>
                  <a:pt x="22" y="9"/>
                </a:moveTo>
                <a:cubicBezTo>
                  <a:pt x="15" y="14"/>
                  <a:pt x="7" y="11"/>
                  <a:pt x="0" y="12"/>
                </a:cubicBezTo>
                <a:cubicBezTo>
                  <a:pt x="5" y="0"/>
                  <a:pt x="14" y="8"/>
                  <a:pt x="22" y="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" name="Freeform 476">
            <a:extLst>
              <a:ext uri="{FF2B5EF4-FFF2-40B4-BE49-F238E27FC236}">
                <a16:creationId xmlns:a16="http://schemas.microsoft.com/office/drawing/2014/main" id="{0BE4C04D-9C82-4873-9542-FA50A65EADB6}"/>
              </a:ext>
            </a:extLst>
          </p:cNvPr>
          <p:cNvSpPr>
            <a:spLocks/>
          </p:cNvSpPr>
          <p:nvPr/>
        </p:nvSpPr>
        <p:spPr bwMode="auto">
          <a:xfrm>
            <a:off x="4205000" y="3550758"/>
            <a:ext cx="44450" cy="22225"/>
          </a:xfrm>
          <a:custGeom>
            <a:avLst/>
            <a:gdLst>
              <a:gd name="T0" fmla="*/ 27 w 27"/>
              <a:gd name="T1" fmla="*/ 12 h 14"/>
              <a:gd name="T2" fmla="*/ 0 w 27"/>
              <a:gd name="T3" fmla="*/ 0 h 14"/>
              <a:gd name="T4" fmla="*/ 27 w 27"/>
              <a:gd name="T5" fmla="*/ 12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" h="14">
                <a:moveTo>
                  <a:pt x="27" y="12"/>
                </a:moveTo>
                <a:cubicBezTo>
                  <a:pt x="15" y="14"/>
                  <a:pt x="7" y="8"/>
                  <a:pt x="0" y="0"/>
                </a:cubicBezTo>
                <a:cubicBezTo>
                  <a:pt x="10" y="0"/>
                  <a:pt x="19" y="5"/>
                  <a:pt x="27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6" name="Freeform 477">
            <a:extLst>
              <a:ext uri="{FF2B5EF4-FFF2-40B4-BE49-F238E27FC236}">
                <a16:creationId xmlns:a16="http://schemas.microsoft.com/office/drawing/2014/main" id="{34CD76D0-0256-4C42-87F8-53BBF57B5CB7}"/>
              </a:ext>
            </a:extLst>
          </p:cNvPr>
          <p:cNvSpPr>
            <a:spLocks/>
          </p:cNvSpPr>
          <p:nvPr/>
        </p:nvSpPr>
        <p:spPr bwMode="auto">
          <a:xfrm>
            <a:off x="5638513" y="2075970"/>
            <a:ext cx="42863" cy="22225"/>
          </a:xfrm>
          <a:custGeom>
            <a:avLst/>
            <a:gdLst>
              <a:gd name="T0" fmla="*/ 0 w 26"/>
              <a:gd name="T1" fmla="*/ 0 h 14"/>
              <a:gd name="T2" fmla="*/ 26 w 26"/>
              <a:gd name="T3" fmla="*/ 14 h 14"/>
              <a:gd name="T4" fmla="*/ 0 w 26"/>
              <a:gd name="T5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" h="14">
                <a:moveTo>
                  <a:pt x="0" y="0"/>
                </a:moveTo>
                <a:cubicBezTo>
                  <a:pt x="11" y="1"/>
                  <a:pt x="21" y="3"/>
                  <a:pt x="26" y="14"/>
                </a:cubicBezTo>
                <a:cubicBezTo>
                  <a:pt x="16" y="12"/>
                  <a:pt x="7" y="8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7" name="Freeform 478">
            <a:extLst>
              <a:ext uri="{FF2B5EF4-FFF2-40B4-BE49-F238E27FC236}">
                <a16:creationId xmlns:a16="http://schemas.microsoft.com/office/drawing/2014/main" id="{2C5D3C4B-E6CA-47E9-A452-D8D97135EF30}"/>
              </a:ext>
            </a:extLst>
          </p:cNvPr>
          <p:cNvSpPr>
            <a:spLocks/>
          </p:cNvSpPr>
          <p:nvPr/>
        </p:nvSpPr>
        <p:spPr bwMode="auto">
          <a:xfrm>
            <a:off x="3576350" y="2776058"/>
            <a:ext cx="22225" cy="41275"/>
          </a:xfrm>
          <a:custGeom>
            <a:avLst/>
            <a:gdLst>
              <a:gd name="T0" fmla="*/ 14 w 14"/>
              <a:gd name="T1" fmla="*/ 0 h 25"/>
              <a:gd name="T2" fmla="*/ 0 w 14"/>
              <a:gd name="T3" fmla="*/ 25 h 25"/>
              <a:gd name="T4" fmla="*/ 14 w 14"/>
              <a:gd name="T5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25">
                <a:moveTo>
                  <a:pt x="14" y="0"/>
                </a:moveTo>
                <a:cubicBezTo>
                  <a:pt x="14" y="10"/>
                  <a:pt x="11" y="20"/>
                  <a:pt x="0" y="25"/>
                </a:cubicBezTo>
                <a:cubicBezTo>
                  <a:pt x="2" y="15"/>
                  <a:pt x="6" y="7"/>
                  <a:pt x="14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8" name="Freeform 479">
            <a:extLst>
              <a:ext uri="{FF2B5EF4-FFF2-40B4-BE49-F238E27FC236}">
                <a16:creationId xmlns:a16="http://schemas.microsoft.com/office/drawing/2014/main" id="{311387A0-658A-4F59-A4A5-52C8B6EDD905}"/>
              </a:ext>
            </a:extLst>
          </p:cNvPr>
          <p:cNvSpPr>
            <a:spLocks/>
          </p:cNvSpPr>
          <p:nvPr/>
        </p:nvSpPr>
        <p:spPr bwMode="auto">
          <a:xfrm>
            <a:off x="4487575" y="2415695"/>
            <a:ext cx="42863" cy="22225"/>
          </a:xfrm>
          <a:custGeom>
            <a:avLst/>
            <a:gdLst>
              <a:gd name="T0" fmla="*/ 26 w 26"/>
              <a:gd name="T1" fmla="*/ 0 h 13"/>
              <a:gd name="T2" fmla="*/ 0 w 26"/>
              <a:gd name="T3" fmla="*/ 12 h 13"/>
              <a:gd name="T4" fmla="*/ 26 w 26"/>
              <a:gd name="T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" h="13">
                <a:moveTo>
                  <a:pt x="26" y="0"/>
                </a:moveTo>
                <a:cubicBezTo>
                  <a:pt x="20" y="9"/>
                  <a:pt x="11" y="13"/>
                  <a:pt x="0" y="12"/>
                </a:cubicBezTo>
                <a:cubicBezTo>
                  <a:pt x="7" y="5"/>
                  <a:pt x="16" y="1"/>
                  <a:pt x="26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9" name="Freeform 480">
            <a:extLst>
              <a:ext uri="{FF2B5EF4-FFF2-40B4-BE49-F238E27FC236}">
                <a16:creationId xmlns:a16="http://schemas.microsoft.com/office/drawing/2014/main" id="{526D0E62-C487-4967-BACB-FF196BA9056E}"/>
              </a:ext>
            </a:extLst>
          </p:cNvPr>
          <p:cNvSpPr>
            <a:spLocks/>
          </p:cNvSpPr>
          <p:nvPr/>
        </p:nvSpPr>
        <p:spPr bwMode="auto">
          <a:xfrm>
            <a:off x="3873213" y="3230083"/>
            <a:ext cx="39688" cy="15875"/>
          </a:xfrm>
          <a:custGeom>
            <a:avLst/>
            <a:gdLst>
              <a:gd name="T0" fmla="*/ 0 w 24"/>
              <a:gd name="T1" fmla="*/ 9 h 10"/>
              <a:gd name="T2" fmla="*/ 24 w 24"/>
              <a:gd name="T3" fmla="*/ 6 h 10"/>
              <a:gd name="T4" fmla="*/ 0 w 24"/>
              <a:gd name="T5" fmla="*/ 9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10">
                <a:moveTo>
                  <a:pt x="0" y="9"/>
                </a:moveTo>
                <a:cubicBezTo>
                  <a:pt x="7" y="0"/>
                  <a:pt x="15" y="1"/>
                  <a:pt x="24" y="6"/>
                </a:cubicBezTo>
                <a:cubicBezTo>
                  <a:pt x="16" y="9"/>
                  <a:pt x="8" y="10"/>
                  <a:pt x="0" y="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0" name="Freeform 481">
            <a:extLst>
              <a:ext uri="{FF2B5EF4-FFF2-40B4-BE49-F238E27FC236}">
                <a16:creationId xmlns:a16="http://schemas.microsoft.com/office/drawing/2014/main" id="{71294A18-724A-49EE-A3D1-4B204442516E}"/>
              </a:ext>
            </a:extLst>
          </p:cNvPr>
          <p:cNvSpPr>
            <a:spLocks/>
          </p:cNvSpPr>
          <p:nvPr/>
        </p:nvSpPr>
        <p:spPr bwMode="auto">
          <a:xfrm>
            <a:off x="5494050" y="3037995"/>
            <a:ext cx="14288" cy="39688"/>
          </a:xfrm>
          <a:custGeom>
            <a:avLst/>
            <a:gdLst>
              <a:gd name="T0" fmla="*/ 4 w 9"/>
              <a:gd name="T1" fmla="*/ 0 h 24"/>
              <a:gd name="T2" fmla="*/ 3 w 9"/>
              <a:gd name="T3" fmla="*/ 24 h 24"/>
              <a:gd name="T4" fmla="*/ 4 w 9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24">
                <a:moveTo>
                  <a:pt x="4" y="0"/>
                </a:moveTo>
                <a:cubicBezTo>
                  <a:pt x="9" y="8"/>
                  <a:pt x="9" y="16"/>
                  <a:pt x="3" y="24"/>
                </a:cubicBezTo>
                <a:cubicBezTo>
                  <a:pt x="0" y="16"/>
                  <a:pt x="0" y="8"/>
                  <a:pt x="4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1" name="Freeform 482">
            <a:extLst>
              <a:ext uri="{FF2B5EF4-FFF2-40B4-BE49-F238E27FC236}">
                <a16:creationId xmlns:a16="http://schemas.microsoft.com/office/drawing/2014/main" id="{3AA6941B-2ADB-4006-A985-5367B3504F68}"/>
              </a:ext>
            </a:extLst>
          </p:cNvPr>
          <p:cNvSpPr>
            <a:spLocks/>
          </p:cNvSpPr>
          <p:nvPr/>
        </p:nvSpPr>
        <p:spPr bwMode="auto">
          <a:xfrm>
            <a:off x="3512850" y="3882545"/>
            <a:ext cx="34925" cy="31750"/>
          </a:xfrm>
          <a:custGeom>
            <a:avLst/>
            <a:gdLst>
              <a:gd name="T0" fmla="*/ 0 w 22"/>
              <a:gd name="T1" fmla="*/ 19 h 19"/>
              <a:gd name="T2" fmla="*/ 19 w 22"/>
              <a:gd name="T3" fmla="*/ 0 h 19"/>
              <a:gd name="T4" fmla="*/ 22 w 22"/>
              <a:gd name="T5" fmla="*/ 5 h 19"/>
              <a:gd name="T6" fmla="*/ 0 w 22"/>
              <a:gd name="T7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9">
                <a:moveTo>
                  <a:pt x="0" y="19"/>
                </a:moveTo>
                <a:cubicBezTo>
                  <a:pt x="5" y="7"/>
                  <a:pt x="9" y="1"/>
                  <a:pt x="19" y="0"/>
                </a:cubicBezTo>
                <a:cubicBezTo>
                  <a:pt x="20" y="0"/>
                  <a:pt x="22" y="3"/>
                  <a:pt x="22" y="5"/>
                </a:cubicBezTo>
                <a:cubicBezTo>
                  <a:pt x="20" y="15"/>
                  <a:pt x="12" y="16"/>
                  <a:pt x="0" y="19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" name="Freeform 483">
            <a:extLst>
              <a:ext uri="{FF2B5EF4-FFF2-40B4-BE49-F238E27FC236}">
                <a16:creationId xmlns:a16="http://schemas.microsoft.com/office/drawing/2014/main" id="{44021B25-6A95-4E33-B471-81456ADE9CDB}"/>
              </a:ext>
            </a:extLst>
          </p:cNvPr>
          <p:cNvSpPr>
            <a:spLocks/>
          </p:cNvSpPr>
          <p:nvPr/>
        </p:nvSpPr>
        <p:spPr bwMode="auto">
          <a:xfrm>
            <a:off x="5217825" y="2441095"/>
            <a:ext cx="20638" cy="30163"/>
          </a:xfrm>
          <a:custGeom>
            <a:avLst/>
            <a:gdLst>
              <a:gd name="T0" fmla="*/ 10 w 13"/>
              <a:gd name="T1" fmla="*/ 15 h 19"/>
              <a:gd name="T2" fmla="*/ 1 w 13"/>
              <a:gd name="T3" fmla="*/ 19 h 19"/>
              <a:gd name="T4" fmla="*/ 4 w 13"/>
              <a:gd name="T5" fmla="*/ 0 h 19"/>
              <a:gd name="T6" fmla="*/ 10 w 13"/>
              <a:gd name="T7" fmla="*/ 15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19">
                <a:moveTo>
                  <a:pt x="10" y="15"/>
                </a:moveTo>
                <a:cubicBezTo>
                  <a:pt x="7" y="16"/>
                  <a:pt x="4" y="18"/>
                  <a:pt x="1" y="19"/>
                </a:cubicBezTo>
                <a:cubicBezTo>
                  <a:pt x="0" y="12"/>
                  <a:pt x="0" y="6"/>
                  <a:pt x="4" y="0"/>
                </a:cubicBezTo>
                <a:cubicBezTo>
                  <a:pt x="11" y="4"/>
                  <a:pt x="13" y="9"/>
                  <a:pt x="10" y="15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3" name="Freeform 484">
            <a:extLst>
              <a:ext uri="{FF2B5EF4-FFF2-40B4-BE49-F238E27FC236}">
                <a16:creationId xmlns:a16="http://schemas.microsoft.com/office/drawing/2014/main" id="{2E3AFF95-DCE6-49EE-91E5-05378FFD801F}"/>
              </a:ext>
            </a:extLst>
          </p:cNvPr>
          <p:cNvSpPr>
            <a:spLocks/>
          </p:cNvSpPr>
          <p:nvPr/>
        </p:nvSpPr>
        <p:spPr bwMode="auto">
          <a:xfrm>
            <a:off x="3633500" y="3158645"/>
            <a:ext cx="31750" cy="25400"/>
          </a:xfrm>
          <a:custGeom>
            <a:avLst/>
            <a:gdLst>
              <a:gd name="T0" fmla="*/ 0 w 20"/>
              <a:gd name="T1" fmla="*/ 15 h 15"/>
              <a:gd name="T2" fmla="*/ 20 w 20"/>
              <a:gd name="T3" fmla="*/ 5 h 15"/>
              <a:gd name="T4" fmla="*/ 0 w 20"/>
              <a:gd name="T5" fmla="*/ 1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15">
                <a:moveTo>
                  <a:pt x="0" y="15"/>
                </a:moveTo>
                <a:cubicBezTo>
                  <a:pt x="3" y="4"/>
                  <a:pt x="9" y="0"/>
                  <a:pt x="20" y="5"/>
                </a:cubicBezTo>
                <a:cubicBezTo>
                  <a:pt x="14" y="10"/>
                  <a:pt x="8" y="13"/>
                  <a:pt x="0" y="1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4" name="Freeform 485">
            <a:extLst>
              <a:ext uri="{FF2B5EF4-FFF2-40B4-BE49-F238E27FC236}">
                <a16:creationId xmlns:a16="http://schemas.microsoft.com/office/drawing/2014/main" id="{19283454-2CAF-4845-918F-90EC625E8623}"/>
              </a:ext>
            </a:extLst>
          </p:cNvPr>
          <p:cNvSpPr>
            <a:spLocks/>
          </p:cNvSpPr>
          <p:nvPr/>
        </p:nvSpPr>
        <p:spPr bwMode="auto">
          <a:xfrm>
            <a:off x="4978113" y="1937858"/>
            <a:ext cx="20638" cy="26988"/>
          </a:xfrm>
          <a:custGeom>
            <a:avLst/>
            <a:gdLst>
              <a:gd name="T0" fmla="*/ 1 w 13"/>
              <a:gd name="T1" fmla="*/ 10 h 16"/>
              <a:gd name="T2" fmla="*/ 0 w 13"/>
              <a:gd name="T3" fmla="*/ 1 h 16"/>
              <a:gd name="T4" fmla="*/ 12 w 13"/>
              <a:gd name="T5" fmla="*/ 9 h 16"/>
              <a:gd name="T6" fmla="*/ 1 w 13"/>
              <a:gd name="T7" fmla="*/ 1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" h="16">
                <a:moveTo>
                  <a:pt x="1" y="10"/>
                </a:moveTo>
                <a:cubicBezTo>
                  <a:pt x="1" y="7"/>
                  <a:pt x="0" y="4"/>
                  <a:pt x="0" y="1"/>
                </a:cubicBezTo>
                <a:cubicBezTo>
                  <a:pt x="7" y="0"/>
                  <a:pt x="13" y="3"/>
                  <a:pt x="12" y="9"/>
                </a:cubicBezTo>
                <a:cubicBezTo>
                  <a:pt x="11" y="16"/>
                  <a:pt x="5" y="14"/>
                  <a:pt x="1" y="10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5" name="Freeform 486">
            <a:extLst>
              <a:ext uri="{FF2B5EF4-FFF2-40B4-BE49-F238E27FC236}">
                <a16:creationId xmlns:a16="http://schemas.microsoft.com/office/drawing/2014/main" id="{2AB22C3E-CA0F-4FDD-8F01-9FFF193850D7}"/>
              </a:ext>
            </a:extLst>
          </p:cNvPr>
          <p:cNvSpPr>
            <a:spLocks/>
          </p:cNvSpPr>
          <p:nvPr/>
        </p:nvSpPr>
        <p:spPr bwMode="auto">
          <a:xfrm>
            <a:off x="4158963" y="3542820"/>
            <a:ext cx="33338" cy="12700"/>
          </a:xfrm>
          <a:custGeom>
            <a:avLst/>
            <a:gdLst>
              <a:gd name="T0" fmla="*/ 20 w 20"/>
              <a:gd name="T1" fmla="*/ 3 h 8"/>
              <a:gd name="T2" fmla="*/ 0 w 20"/>
              <a:gd name="T3" fmla="*/ 4 h 8"/>
              <a:gd name="T4" fmla="*/ 20 w 20"/>
              <a:gd name="T5" fmla="*/ 3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8">
                <a:moveTo>
                  <a:pt x="20" y="3"/>
                </a:moveTo>
                <a:cubicBezTo>
                  <a:pt x="13" y="8"/>
                  <a:pt x="7" y="8"/>
                  <a:pt x="0" y="4"/>
                </a:cubicBezTo>
                <a:cubicBezTo>
                  <a:pt x="7" y="0"/>
                  <a:pt x="13" y="0"/>
                  <a:pt x="20" y="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6" name="Freeform 487">
            <a:extLst>
              <a:ext uri="{FF2B5EF4-FFF2-40B4-BE49-F238E27FC236}">
                <a16:creationId xmlns:a16="http://schemas.microsoft.com/office/drawing/2014/main" id="{FB9A8A24-E8BB-4B42-AA43-AA6CA88B4634}"/>
              </a:ext>
            </a:extLst>
          </p:cNvPr>
          <p:cNvSpPr>
            <a:spLocks/>
          </p:cNvSpPr>
          <p:nvPr/>
        </p:nvSpPr>
        <p:spPr bwMode="auto">
          <a:xfrm>
            <a:off x="5501988" y="2771295"/>
            <a:ext cx="14288" cy="33338"/>
          </a:xfrm>
          <a:custGeom>
            <a:avLst/>
            <a:gdLst>
              <a:gd name="T0" fmla="*/ 2 w 8"/>
              <a:gd name="T1" fmla="*/ 0 h 20"/>
              <a:gd name="T2" fmla="*/ 3 w 8"/>
              <a:gd name="T3" fmla="*/ 20 h 20"/>
              <a:gd name="T4" fmla="*/ 2 w 8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20">
                <a:moveTo>
                  <a:pt x="2" y="0"/>
                </a:moveTo>
                <a:cubicBezTo>
                  <a:pt x="8" y="6"/>
                  <a:pt x="7" y="13"/>
                  <a:pt x="3" y="20"/>
                </a:cubicBezTo>
                <a:cubicBezTo>
                  <a:pt x="0" y="13"/>
                  <a:pt x="0" y="7"/>
                  <a:pt x="2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7" name="Freeform 488">
            <a:extLst>
              <a:ext uri="{FF2B5EF4-FFF2-40B4-BE49-F238E27FC236}">
                <a16:creationId xmlns:a16="http://schemas.microsoft.com/office/drawing/2014/main" id="{3C36B7D3-6830-4EA4-9168-822906369736}"/>
              </a:ext>
            </a:extLst>
          </p:cNvPr>
          <p:cNvSpPr>
            <a:spLocks/>
          </p:cNvSpPr>
          <p:nvPr/>
        </p:nvSpPr>
        <p:spPr bwMode="auto">
          <a:xfrm>
            <a:off x="5476588" y="2622070"/>
            <a:ext cx="17463" cy="31750"/>
          </a:xfrm>
          <a:custGeom>
            <a:avLst/>
            <a:gdLst>
              <a:gd name="T0" fmla="*/ 1 w 11"/>
              <a:gd name="T1" fmla="*/ 0 h 20"/>
              <a:gd name="T2" fmla="*/ 7 w 11"/>
              <a:gd name="T3" fmla="*/ 20 h 20"/>
              <a:gd name="T4" fmla="*/ 1 w 11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20">
                <a:moveTo>
                  <a:pt x="1" y="0"/>
                </a:moveTo>
                <a:cubicBezTo>
                  <a:pt x="7" y="5"/>
                  <a:pt x="11" y="12"/>
                  <a:pt x="7" y="20"/>
                </a:cubicBezTo>
                <a:cubicBezTo>
                  <a:pt x="2" y="14"/>
                  <a:pt x="0" y="7"/>
                  <a:pt x="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8" name="Freeform 489">
            <a:extLst>
              <a:ext uri="{FF2B5EF4-FFF2-40B4-BE49-F238E27FC236}">
                <a16:creationId xmlns:a16="http://schemas.microsoft.com/office/drawing/2014/main" id="{DE768CAB-ED98-490C-9036-423E6EFB71D0}"/>
              </a:ext>
            </a:extLst>
          </p:cNvPr>
          <p:cNvSpPr>
            <a:spLocks/>
          </p:cNvSpPr>
          <p:nvPr/>
        </p:nvSpPr>
        <p:spPr bwMode="auto">
          <a:xfrm>
            <a:off x="3592225" y="2836383"/>
            <a:ext cx="15875" cy="33338"/>
          </a:xfrm>
          <a:custGeom>
            <a:avLst/>
            <a:gdLst>
              <a:gd name="T0" fmla="*/ 4 w 10"/>
              <a:gd name="T1" fmla="*/ 20 h 20"/>
              <a:gd name="T2" fmla="*/ 10 w 10"/>
              <a:gd name="T3" fmla="*/ 0 h 20"/>
              <a:gd name="T4" fmla="*/ 4 w 10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20">
                <a:moveTo>
                  <a:pt x="4" y="20"/>
                </a:moveTo>
                <a:cubicBezTo>
                  <a:pt x="0" y="11"/>
                  <a:pt x="4" y="5"/>
                  <a:pt x="10" y="0"/>
                </a:cubicBezTo>
                <a:cubicBezTo>
                  <a:pt x="10" y="7"/>
                  <a:pt x="10" y="14"/>
                  <a:pt x="4" y="2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" name="Freeform 490">
            <a:extLst>
              <a:ext uri="{FF2B5EF4-FFF2-40B4-BE49-F238E27FC236}">
                <a16:creationId xmlns:a16="http://schemas.microsoft.com/office/drawing/2014/main" id="{C91FCF33-8EC5-4031-BDE7-E9698324D41D}"/>
              </a:ext>
            </a:extLst>
          </p:cNvPr>
          <p:cNvSpPr>
            <a:spLocks/>
          </p:cNvSpPr>
          <p:nvPr/>
        </p:nvSpPr>
        <p:spPr bwMode="auto">
          <a:xfrm>
            <a:off x="3571588" y="2947508"/>
            <a:ext cx="14288" cy="25400"/>
          </a:xfrm>
          <a:custGeom>
            <a:avLst/>
            <a:gdLst>
              <a:gd name="T0" fmla="*/ 5 w 9"/>
              <a:gd name="T1" fmla="*/ 16 h 16"/>
              <a:gd name="T2" fmla="*/ 7 w 9"/>
              <a:gd name="T3" fmla="*/ 0 h 16"/>
              <a:gd name="T4" fmla="*/ 5 w 9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6">
                <a:moveTo>
                  <a:pt x="5" y="16"/>
                </a:moveTo>
                <a:cubicBezTo>
                  <a:pt x="0" y="10"/>
                  <a:pt x="0" y="4"/>
                  <a:pt x="7" y="0"/>
                </a:cubicBezTo>
                <a:cubicBezTo>
                  <a:pt x="9" y="5"/>
                  <a:pt x="8" y="11"/>
                  <a:pt x="5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" name="Freeform 491">
            <a:extLst>
              <a:ext uri="{FF2B5EF4-FFF2-40B4-BE49-F238E27FC236}">
                <a16:creationId xmlns:a16="http://schemas.microsoft.com/office/drawing/2014/main" id="{F84AE9C3-5DCD-454B-A78F-8EE9FBDE07C1}"/>
              </a:ext>
            </a:extLst>
          </p:cNvPr>
          <p:cNvSpPr>
            <a:spLocks/>
          </p:cNvSpPr>
          <p:nvPr/>
        </p:nvSpPr>
        <p:spPr bwMode="auto">
          <a:xfrm>
            <a:off x="3550950" y="3631720"/>
            <a:ext cx="25400" cy="22225"/>
          </a:xfrm>
          <a:custGeom>
            <a:avLst/>
            <a:gdLst>
              <a:gd name="T0" fmla="*/ 7 w 15"/>
              <a:gd name="T1" fmla="*/ 13 h 13"/>
              <a:gd name="T2" fmla="*/ 0 w 15"/>
              <a:gd name="T3" fmla="*/ 7 h 13"/>
              <a:gd name="T4" fmla="*/ 11 w 15"/>
              <a:gd name="T5" fmla="*/ 3 h 13"/>
              <a:gd name="T6" fmla="*/ 7 w 15"/>
              <a:gd name="T7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" h="13">
                <a:moveTo>
                  <a:pt x="7" y="13"/>
                </a:moveTo>
                <a:cubicBezTo>
                  <a:pt x="5" y="11"/>
                  <a:pt x="3" y="9"/>
                  <a:pt x="0" y="7"/>
                </a:cubicBezTo>
                <a:cubicBezTo>
                  <a:pt x="3" y="3"/>
                  <a:pt x="8" y="0"/>
                  <a:pt x="11" y="3"/>
                </a:cubicBezTo>
                <a:cubicBezTo>
                  <a:pt x="15" y="7"/>
                  <a:pt x="11" y="11"/>
                  <a:pt x="7" y="1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1" name="Freeform 492">
            <a:extLst>
              <a:ext uri="{FF2B5EF4-FFF2-40B4-BE49-F238E27FC236}">
                <a16:creationId xmlns:a16="http://schemas.microsoft.com/office/drawing/2014/main" id="{674E2378-CEF6-418A-B3E5-0C81073DA96B}"/>
              </a:ext>
            </a:extLst>
          </p:cNvPr>
          <p:cNvSpPr>
            <a:spLocks/>
          </p:cNvSpPr>
          <p:nvPr/>
        </p:nvSpPr>
        <p:spPr bwMode="auto">
          <a:xfrm>
            <a:off x="3506500" y="3647595"/>
            <a:ext cx="28575" cy="19050"/>
          </a:xfrm>
          <a:custGeom>
            <a:avLst/>
            <a:gdLst>
              <a:gd name="T0" fmla="*/ 18 w 18"/>
              <a:gd name="T1" fmla="*/ 1 h 11"/>
              <a:gd name="T2" fmla="*/ 0 w 18"/>
              <a:gd name="T3" fmla="*/ 9 h 11"/>
              <a:gd name="T4" fmla="*/ 18 w 18"/>
              <a:gd name="T5" fmla="*/ 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" h="11">
                <a:moveTo>
                  <a:pt x="18" y="1"/>
                </a:moveTo>
                <a:cubicBezTo>
                  <a:pt x="14" y="8"/>
                  <a:pt x="8" y="11"/>
                  <a:pt x="0" y="9"/>
                </a:cubicBezTo>
                <a:cubicBezTo>
                  <a:pt x="5" y="4"/>
                  <a:pt x="11" y="0"/>
                  <a:pt x="18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" name="Freeform 493">
            <a:extLst>
              <a:ext uri="{FF2B5EF4-FFF2-40B4-BE49-F238E27FC236}">
                <a16:creationId xmlns:a16="http://schemas.microsoft.com/office/drawing/2014/main" id="{A770EFFF-EF07-49E6-92F4-238519427EB2}"/>
              </a:ext>
            </a:extLst>
          </p:cNvPr>
          <p:cNvSpPr>
            <a:spLocks/>
          </p:cNvSpPr>
          <p:nvPr/>
        </p:nvSpPr>
        <p:spPr bwMode="auto">
          <a:xfrm>
            <a:off x="5678200" y="2777645"/>
            <a:ext cx="14288" cy="26988"/>
          </a:xfrm>
          <a:custGeom>
            <a:avLst/>
            <a:gdLst>
              <a:gd name="T0" fmla="*/ 5 w 9"/>
              <a:gd name="T1" fmla="*/ 16 h 16"/>
              <a:gd name="T2" fmla="*/ 7 w 9"/>
              <a:gd name="T3" fmla="*/ 0 h 16"/>
              <a:gd name="T4" fmla="*/ 5 w 9"/>
              <a:gd name="T5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6">
                <a:moveTo>
                  <a:pt x="5" y="16"/>
                </a:moveTo>
                <a:cubicBezTo>
                  <a:pt x="0" y="10"/>
                  <a:pt x="1" y="4"/>
                  <a:pt x="7" y="0"/>
                </a:cubicBezTo>
                <a:cubicBezTo>
                  <a:pt x="9" y="5"/>
                  <a:pt x="9" y="11"/>
                  <a:pt x="5" y="1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" name="Freeform 494">
            <a:extLst>
              <a:ext uri="{FF2B5EF4-FFF2-40B4-BE49-F238E27FC236}">
                <a16:creationId xmlns:a16="http://schemas.microsoft.com/office/drawing/2014/main" id="{FC5E10C3-3E85-4484-B49C-B541E1522A15}"/>
              </a:ext>
            </a:extLst>
          </p:cNvPr>
          <p:cNvSpPr>
            <a:spLocks/>
          </p:cNvSpPr>
          <p:nvPr/>
        </p:nvSpPr>
        <p:spPr bwMode="auto">
          <a:xfrm>
            <a:off x="4146263" y="3063395"/>
            <a:ext cx="19050" cy="22225"/>
          </a:xfrm>
          <a:custGeom>
            <a:avLst/>
            <a:gdLst>
              <a:gd name="T0" fmla="*/ 0 w 11"/>
              <a:gd name="T1" fmla="*/ 4 h 14"/>
              <a:gd name="T2" fmla="*/ 11 w 11"/>
              <a:gd name="T3" fmla="*/ 14 h 14"/>
              <a:gd name="T4" fmla="*/ 0 w 11"/>
              <a:gd name="T5" fmla="*/ 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4">
                <a:moveTo>
                  <a:pt x="0" y="4"/>
                </a:moveTo>
                <a:cubicBezTo>
                  <a:pt x="11" y="0"/>
                  <a:pt x="11" y="7"/>
                  <a:pt x="11" y="14"/>
                </a:cubicBezTo>
                <a:cubicBezTo>
                  <a:pt x="8" y="11"/>
                  <a:pt x="4" y="7"/>
                  <a:pt x="0" y="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" name="Freeform 495">
            <a:extLst>
              <a:ext uri="{FF2B5EF4-FFF2-40B4-BE49-F238E27FC236}">
                <a16:creationId xmlns:a16="http://schemas.microsoft.com/office/drawing/2014/main" id="{7D6A3223-6D02-49FA-B0AA-5255AD2A54D6}"/>
              </a:ext>
            </a:extLst>
          </p:cNvPr>
          <p:cNvSpPr>
            <a:spLocks/>
          </p:cNvSpPr>
          <p:nvPr/>
        </p:nvSpPr>
        <p:spPr bwMode="auto">
          <a:xfrm>
            <a:off x="5648038" y="1999770"/>
            <a:ext cx="20638" cy="22225"/>
          </a:xfrm>
          <a:custGeom>
            <a:avLst/>
            <a:gdLst>
              <a:gd name="T0" fmla="*/ 12 w 12"/>
              <a:gd name="T1" fmla="*/ 13 h 13"/>
              <a:gd name="T2" fmla="*/ 1 w 12"/>
              <a:gd name="T3" fmla="*/ 0 h 13"/>
              <a:gd name="T4" fmla="*/ 12 w 12"/>
              <a:gd name="T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13">
                <a:moveTo>
                  <a:pt x="12" y="13"/>
                </a:moveTo>
                <a:cubicBezTo>
                  <a:pt x="4" y="12"/>
                  <a:pt x="0" y="8"/>
                  <a:pt x="1" y="0"/>
                </a:cubicBezTo>
                <a:cubicBezTo>
                  <a:pt x="6" y="3"/>
                  <a:pt x="10" y="7"/>
                  <a:pt x="12" y="1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5" name="Freeform 496">
            <a:extLst>
              <a:ext uri="{FF2B5EF4-FFF2-40B4-BE49-F238E27FC236}">
                <a16:creationId xmlns:a16="http://schemas.microsoft.com/office/drawing/2014/main" id="{00850F3C-EBB3-4833-8773-2D38F12CDD37}"/>
              </a:ext>
            </a:extLst>
          </p:cNvPr>
          <p:cNvSpPr>
            <a:spLocks/>
          </p:cNvSpPr>
          <p:nvPr/>
        </p:nvSpPr>
        <p:spPr bwMode="auto">
          <a:xfrm>
            <a:off x="5668675" y="2645883"/>
            <a:ext cx="17463" cy="20638"/>
          </a:xfrm>
          <a:custGeom>
            <a:avLst/>
            <a:gdLst>
              <a:gd name="T0" fmla="*/ 11 w 11"/>
              <a:gd name="T1" fmla="*/ 13 h 13"/>
              <a:gd name="T2" fmla="*/ 1 w 11"/>
              <a:gd name="T3" fmla="*/ 0 h 13"/>
              <a:gd name="T4" fmla="*/ 11 w 11"/>
              <a:gd name="T5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3">
                <a:moveTo>
                  <a:pt x="11" y="13"/>
                </a:moveTo>
                <a:cubicBezTo>
                  <a:pt x="4" y="12"/>
                  <a:pt x="0" y="7"/>
                  <a:pt x="1" y="0"/>
                </a:cubicBezTo>
                <a:cubicBezTo>
                  <a:pt x="7" y="3"/>
                  <a:pt x="10" y="7"/>
                  <a:pt x="11" y="1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6" name="Freeform 497">
            <a:extLst>
              <a:ext uri="{FF2B5EF4-FFF2-40B4-BE49-F238E27FC236}">
                <a16:creationId xmlns:a16="http://schemas.microsoft.com/office/drawing/2014/main" id="{2AECA5EF-F117-4571-8309-CF6FC92B5788}"/>
              </a:ext>
            </a:extLst>
          </p:cNvPr>
          <p:cNvSpPr>
            <a:spLocks/>
          </p:cNvSpPr>
          <p:nvPr/>
        </p:nvSpPr>
        <p:spPr bwMode="auto">
          <a:xfrm>
            <a:off x="3774788" y="2988783"/>
            <a:ext cx="20638" cy="17463"/>
          </a:xfrm>
          <a:custGeom>
            <a:avLst/>
            <a:gdLst>
              <a:gd name="T0" fmla="*/ 13 w 13"/>
              <a:gd name="T1" fmla="*/ 0 h 11"/>
              <a:gd name="T2" fmla="*/ 0 w 13"/>
              <a:gd name="T3" fmla="*/ 10 h 11"/>
              <a:gd name="T4" fmla="*/ 13 w 13"/>
              <a:gd name="T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" h="11">
                <a:moveTo>
                  <a:pt x="13" y="0"/>
                </a:moveTo>
                <a:cubicBezTo>
                  <a:pt x="12" y="7"/>
                  <a:pt x="8" y="11"/>
                  <a:pt x="0" y="10"/>
                </a:cubicBezTo>
                <a:cubicBezTo>
                  <a:pt x="3" y="5"/>
                  <a:pt x="7" y="1"/>
                  <a:pt x="1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7" name="Freeform 498">
            <a:extLst>
              <a:ext uri="{FF2B5EF4-FFF2-40B4-BE49-F238E27FC236}">
                <a16:creationId xmlns:a16="http://schemas.microsoft.com/office/drawing/2014/main" id="{D272AF75-F2F2-4970-BFB7-1D5F61F34F6D}"/>
              </a:ext>
            </a:extLst>
          </p:cNvPr>
          <p:cNvSpPr>
            <a:spLocks/>
          </p:cNvSpPr>
          <p:nvPr/>
        </p:nvSpPr>
        <p:spPr bwMode="auto">
          <a:xfrm>
            <a:off x="3577938" y="2914170"/>
            <a:ext cx="14288" cy="20638"/>
          </a:xfrm>
          <a:custGeom>
            <a:avLst/>
            <a:gdLst>
              <a:gd name="T0" fmla="*/ 5 w 9"/>
              <a:gd name="T1" fmla="*/ 12 h 12"/>
              <a:gd name="T2" fmla="*/ 7 w 9"/>
              <a:gd name="T3" fmla="*/ 0 h 12"/>
              <a:gd name="T4" fmla="*/ 5 w 9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12">
                <a:moveTo>
                  <a:pt x="5" y="12"/>
                </a:moveTo>
                <a:cubicBezTo>
                  <a:pt x="0" y="7"/>
                  <a:pt x="1" y="3"/>
                  <a:pt x="7" y="0"/>
                </a:cubicBezTo>
                <a:cubicBezTo>
                  <a:pt x="9" y="4"/>
                  <a:pt x="8" y="8"/>
                  <a:pt x="5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8" name="Freeform 499">
            <a:extLst>
              <a:ext uri="{FF2B5EF4-FFF2-40B4-BE49-F238E27FC236}">
                <a16:creationId xmlns:a16="http://schemas.microsoft.com/office/drawing/2014/main" id="{880BD6BD-5EE4-489E-9EA3-60039C227C53}"/>
              </a:ext>
            </a:extLst>
          </p:cNvPr>
          <p:cNvSpPr>
            <a:spLocks/>
          </p:cNvSpPr>
          <p:nvPr/>
        </p:nvSpPr>
        <p:spPr bwMode="auto">
          <a:xfrm>
            <a:off x="5686138" y="2739545"/>
            <a:ext cx="12700" cy="19050"/>
          </a:xfrm>
          <a:custGeom>
            <a:avLst/>
            <a:gdLst>
              <a:gd name="T0" fmla="*/ 4 w 8"/>
              <a:gd name="T1" fmla="*/ 12 h 12"/>
              <a:gd name="T2" fmla="*/ 7 w 8"/>
              <a:gd name="T3" fmla="*/ 0 h 12"/>
              <a:gd name="T4" fmla="*/ 4 w 8"/>
              <a:gd name="T5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2">
                <a:moveTo>
                  <a:pt x="4" y="12"/>
                </a:moveTo>
                <a:cubicBezTo>
                  <a:pt x="0" y="7"/>
                  <a:pt x="1" y="3"/>
                  <a:pt x="7" y="0"/>
                </a:cubicBezTo>
                <a:cubicBezTo>
                  <a:pt x="8" y="4"/>
                  <a:pt x="8" y="8"/>
                  <a:pt x="4" y="1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9" name="Freeform 500">
            <a:extLst>
              <a:ext uri="{FF2B5EF4-FFF2-40B4-BE49-F238E27FC236}">
                <a16:creationId xmlns:a16="http://schemas.microsoft.com/office/drawing/2014/main" id="{C2CD115C-8B53-434A-B88E-0C5F7A88CC27}"/>
              </a:ext>
            </a:extLst>
          </p:cNvPr>
          <p:cNvSpPr>
            <a:spLocks/>
          </p:cNvSpPr>
          <p:nvPr/>
        </p:nvSpPr>
        <p:spPr bwMode="auto">
          <a:xfrm>
            <a:off x="4062125" y="3596795"/>
            <a:ext cx="19050" cy="14288"/>
          </a:xfrm>
          <a:custGeom>
            <a:avLst/>
            <a:gdLst>
              <a:gd name="T0" fmla="*/ 0 w 12"/>
              <a:gd name="T1" fmla="*/ 5 h 9"/>
              <a:gd name="T2" fmla="*/ 12 w 12"/>
              <a:gd name="T3" fmla="*/ 7 h 9"/>
              <a:gd name="T4" fmla="*/ 0 w 12"/>
              <a:gd name="T5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" h="9">
                <a:moveTo>
                  <a:pt x="0" y="5"/>
                </a:moveTo>
                <a:cubicBezTo>
                  <a:pt x="5" y="0"/>
                  <a:pt x="9" y="1"/>
                  <a:pt x="12" y="7"/>
                </a:cubicBezTo>
                <a:cubicBezTo>
                  <a:pt x="8" y="9"/>
                  <a:pt x="4" y="8"/>
                  <a:pt x="0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0" name="Freeform 501">
            <a:extLst>
              <a:ext uri="{FF2B5EF4-FFF2-40B4-BE49-F238E27FC236}">
                <a16:creationId xmlns:a16="http://schemas.microsoft.com/office/drawing/2014/main" id="{4D635501-679A-46EB-A30C-F53A283B36F7}"/>
              </a:ext>
            </a:extLst>
          </p:cNvPr>
          <p:cNvSpPr>
            <a:spLocks/>
          </p:cNvSpPr>
          <p:nvPr/>
        </p:nvSpPr>
        <p:spPr bwMode="auto">
          <a:xfrm>
            <a:off x="3484275" y="3025295"/>
            <a:ext cx="14288" cy="20638"/>
          </a:xfrm>
          <a:custGeom>
            <a:avLst/>
            <a:gdLst>
              <a:gd name="T0" fmla="*/ 3 w 8"/>
              <a:gd name="T1" fmla="*/ 0 h 12"/>
              <a:gd name="T2" fmla="*/ 3 w 8"/>
              <a:gd name="T3" fmla="*/ 12 h 12"/>
              <a:gd name="T4" fmla="*/ 3 w 8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2">
                <a:moveTo>
                  <a:pt x="3" y="0"/>
                </a:moveTo>
                <a:cubicBezTo>
                  <a:pt x="8" y="4"/>
                  <a:pt x="8" y="8"/>
                  <a:pt x="3" y="12"/>
                </a:cubicBezTo>
                <a:cubicBezTo>
                  <a:pt x="0" y="8"/>
                  <a:pt x="1" y="4"/>
                  <a:pt x="3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1" name="Freeform 502">
            <a:extLst>
              <a:ext uri="{FF2B5EF4-FFF2-40B4-BE49-F238E27FC236}">
                <a16:creationId xmlns:a16="http://schemas.microsoft.com/office/drawing/2014/main" id="{088FBEDA-2163-4C30-8447-672E0464842C}"/>
              </a:ext>
            </a:extLst>
          </p:cNvPr>
          <p:cNvSpPr>
            <a:spLocks/>
          </p:cNvSpPr>
          <p:nvPr/>
        </p:nvSpPr>
        <p:spPr bwMode="auto">
          <a:xfrm>
            <a:off x="4341525" y="2849083"/>
            <a:ext cx="12700" cy="17463"/>
          </a:xfrm>
          <a:custGeom>
            <a:avLst/>
            <a:gdLst>
              <a:gd name="T0" fmla="*/ 2 w 8"/>
              <a:gd name="T1" fmla="*/ 10 h 10"/>
              <a:gd name="T2" fmla="*/ 7 w 8"/>
              <a:gd name="T3" fmla="*/ 0 h 10"/>
              <a:gd name="T4" fmla="*/ 2 w 8"/>
              <a:gd name="T5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0">
                <a:moveTo>
                  <a:pt x="2" y="10"/>
                </a:moveTo>
                <a:cubicBezTo>
                  <a:pt x="0" y="5"/>
                  <a:pt x="1" y="1"/>
                  <a:pt x="7" y="0"/>
                </a:cubicBezTo>
                <a:cubicBezTo>
                  <a:pt x="8" y="4"/>
                  <a:pt x="5" y="8"/>
                  <a:pt x="2" y="1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" name="Freeform 503">
            <a:extLst>
              <a:ext uri="{FF2B5EF4-FFF2-40B4-BE49-F238E27FC236}">
                <a16:creationId xmlns:a16="http://schemas.microsoft.com/office/drawing/2014/main" id="{A42CF3A0-E95C-4335-B968-7671820FC8AB}"/>
              </a:ext>
            </a:extLst>
          </p:cNvPr>
          <p:cNvSpPr>
            <a:spLocks/>
          </p:cNvSpPr>
          <p:nvPr/>
        </p:nvSpPr>
        <p:spPr bwMode="auto">
          <a:xfrm>
            <a:off x="5627400" y="3018945"/>
            <a:ext cx="12700" cy="12700"/>
          </a:xfrm>
          <a:custGeom>
            <a:avLst/>
            <a:gdLst>
              <a:gd name="T0" fmla="*/ 5 w 8"/>
              <a:gd name="T1" fmla="*/ 8 h 8"/>
              <a:gd name="T2" fmla="*/ 7 w 8"/>
              <a:gd name="T3" fmla="*/ 0 h 8"/>
              <a:gd name="T4" fmla="*/ 5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5" y="8"/>
                </a:moveTo>
                <a:cubicBezTo>
                  <a:pt x="0" y="4"/>
                  <a:pt x="2" y="1"/>
                  <a:pt x="7" y="0"/>
                </a:cubicBezTo>
                <a:cubicBezTo>
                  <a:pt x="8" y="3"/>
                  <a:pt x="7" y="6"/>
                  <a:pt x="5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" name="Freeform 504">
            <a:extLst>
              <a:ext uri="{FF2B5EF4-FFF2-40B4-BE49-F238E27FC236}">
                <a16:creationId xmlns:a16="http://schemas.microsoft.com/office/drawing/2014/main" id="{ECC26B1A-CDCD-44AB-93BD-D2714FB9D84B}"/>
              </a:ext>
            </a:extLst>
          </p:cNvPr>
          <p:cNvSpPr>
            <a:spLocks/>
          </p:cNvSpPr>
          <p:nvPr/>
        </p:nvSpPr>
        <p:spPr bwMode="auto">
          <a:xfrm>
            <a:off x="3593813" y="3026883"/>
            <a:ext cx="15875" cy="11113"/>
          </a:xfrm>
          <a:custGeom>
            <a:avLst/>
            <a:gdLst>
              <a:gd name="T0" fmla="*/ 10 w 10"/>
              <a:gd name="T1" fmla="*/ 6 h 7"/>
              <a:gd name="T2" fmla="*/ 0 w 10"/>
              <a:gd name="T3" fmla="*/ 0 h 7"/>
              <a:gd name="T4" fmla="*/ 10 w 10"/>
              <a:gd name="T5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10" y="6"/>
                </a:moveTo>
                <a:cubicBezTo>
                  <a:pt x="5" y="7"/>
                  <a:pt x="1" y="6"/>
                  <a:pt x="0" y="0"/>
                </a:cubicBezTo>
                <a:cubicBezTo>
                  <a:pt x="4" y="0"/>
                  <a:pt x="8" y="2"/>
                  <a:pt x="10" y="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4" name="Freeform 505">
            <a:extLst>
              <a:ext uri="{FF2B5EF4-FFF2-40B4-BE49-F238E27FC236}">
                <a16:creationId xmlns:a16="http://schemas.microsoft.com/office/drawing/2014/main" id="{A89F7B75-57BB-4A78-8A81-A378A381E45E}"/>
              </a:ext>
            </a:extLst>
          </p:cNvPr>
          <p:cNvSpPr>
            <a:spLocks/>
          </p:cNvSpPr>
          <p:nvPr/>
        </p:nvSpPr>
        <p:spPr bwMode="auto">
          <a:xfrm>
            <a:off x="3587463" y="3201508"/>
            <a:ext cx="14288" cy="12700"/>
          </a:xfrm>
          <a:custGeom>
            <a:avLst/>
            <a:gdLst>
              <a:gd name="T0" fmla="*/ 0 w 9"/>
              <a:gd name="T1" fmla="*/ 8 h 8"/>
              <a:gd name="T2" fmla="*/ 9 w 9"/>
              <a:gd name="T3" fmla="*/ 0 h 8"/>
              <a:gd name="T4" fmla="*/ 0 w 9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0" y="8"/>
                </a:moveTo>
                <a:cubicBezTo>
                  <a:pt x="0" y="2"/>
                  <a:pt x="3" y="0"/>
                  <a:pt x="9" y="0"/>
                </a:cubicBezTo>
                <a:cubicBezTo>
                  <a:pt x="7" y="5"/>
                  <a:pt x="4" y="7"/>
                  <a:pt x="0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5" name="Freeform 506">
            <a:extLst>
              <a:ext uri="{FF2B5EF4-FFF2-40B4-BE49-F238E27FC236}">
                <a16:creationId xmlns:a16="http://schemas.microsoft.com/office/drawing/2014/main" id="{00C5C94E-42E1-439A-9150-A6D2F54A2BA9}"/>
              </a:ext>
            </a:extLst>
          </p:cNvPr>
          <p:cNvSpPr>
            <a:spLocks/>
          </p:cNvSpPr>
          <p:nvPr/>
        </p:nvSpPr>
        <p:spPr bwMode="auto">
          <a:xfrm>
            <a:off x="3522375" y="3279295"/>
            <a:ext cx="11113" cy="17463"/>
          </a:xfrm>
          <a:custGeom>
            <a:avLst/>
            <a:gdLst>
              <a:gd name="T0" fmla="*/ 1 w 7"/>
              <a:gd name="T1" fmla="*/ 10 h 10"/>
              <a:gd name="T2" fmla="*/ 7 w 7"/>
              <a:gd name="T3" fmla="*/ 0 h 10"/>
              <a:gd name="T4" fmla="*/ 1 w 7"/>
              <a:gd name="T5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0">
                <a:moveTo>
                  <a:pt x="1" y="10"/>
                </a:moveTo>
                <a:cubicBezTo>
                  <a:pt x="0" y="4"/>
                  <a:pt x="1" y="1"/>
                  <a:pt x="7" y="0"/>
                </a:cubicBezTo>
                <a:cubicBezTo>
                  <a:pt x="7" y="4"/>
                  <a:pt x="5" y="8"/>
                  <a:pt x="1" y="1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6" name="Freeform 507">
            <a:extLst>
              <a:ext uri="{FF2B5EF4-FFF2-40B4-BE49-F238E27FC236}">
                <a16:creationId xmlns:a16="http://schemas.microsoft.com/office/drawing/2014/main" id="{911FDF10-4899-4261-9997-BCB4ABEE684B}"/>
              </a:ext>
            </a:extLst>
          </p:cNvPr>
          <p:cNvSpPr>
            <a:spLocks/>
          </p:cNvSpPr>
          <p:nvPr/>
        </p:nvSpPr>
        <p:spPr bwMode="auto">
          <a:xfrm>
            <a:off x="3625563" y="3039583"/>
            <a:ext cx="14288" cy="15875"/>
          </a:xfrm>
          <a:custGeom>
            <a:avLst/>
            <a:gdLst>
              <a:gd name="T0" fmla="*/ 9 w 9"/>
              <a:gd name="T1" fmla="*/ 4 h 9"/>
              <a:gd name="T2" fmla="*/ 0 w 9"/>
              <a:gd name="T3" fmla="*/ 2 h 9"/>
              <a:gd name="T4" fmla="*/ 9 w 9"/>
              <a:gd name="T5" fmla="*/ 4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9">
                <a:moveTo>
                  <a:pt x="9" y="4"/>
                </a:moveTo>
                <a:cubicBezTo>
                  <a:pt x="5" y="9"/>
                  <a:pt x="2" y="6"/>
                  <a:pt x="0" y="2"/>
                </a:cubicBezTo>
                <a:cubicBezTo>
                  <a:pt x="4" y="0"/>
                  <a:pt x="7" y="1"/>
                  <a:pt x="9" y="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7" name="Freeform 508">
            <a:extLst>
              <a:ext uri="{FF2B5EF4-FFF2-40B4-BE49-F238E27FC236}">
                <a16:creationId xmlns:a16="http://schemas.microsoft.com/office/drawing/2014/main" id="{6919B3D0-2A8B-45D9-8093-6C3CE649E2F0}"/>
              </a:ext>
            </a:extLst>
          </p:cNvPr>
          <p:cNvSpPr>
            <a:spLocks/>
          </p:cNvSpPr>
          <p:nvPr/>
        </p:nvSpPr>
        <p:spPr bwMode="auto">
          <a:xfrm>
            <a:off x="3571588" y="2999895"/>
            <a:ext cx="12700" cy="12700"/>
          </a:xfrm>
          <a:custGeom>
            <a:avLst/>
            <a:gdLst>
              <a:gd name="T0" fmla="*/ 7 w 8"/>
              <a:gd name="T1" fmla="*/ 8 h 8"/>
              <a:gd name="T2" fmla="*/ 5 w 8"/>
              <a:gd name="T3" fmla="*/ 0 h 8"/>
              <a:gd name="T4" fmla="*/ 7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7" y="8"/>
                </a:moveTo>
                <a:cubicBezTo>
                  <a:pt x="3" y="7"/>
                  <a:pt x="0" y="4"/>
                  <a:pt x="5" y="0"/>
                </a:cubicBezTo>
                <a:cubicBezTo>
                  <a:pt x="8" y="3"/>
                  <a:pt x="8" y="5"/>
                  <a:pt x="7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8" name="Freeform 509">
            <a:extLst>
              <a:ext uri="{FF2B5EF4-FFF2-40B4-BE49-F238E27FC236}">
                <a16:creationId xmlns:a16="http://schemas.microsoft.com/office/drawing/2014/main" id="{48A1E03F-17E3-4747-AA12-ADA2DF6A6153}"/>
              </a:ext>
            </a:extLst>
          </p:cNvPr>
          <p:cNvSpPr>
            <a:spLocks/>
          </p:cNvSpPr>
          <p:nvPr/>
        </p:nvSpPr>
        <p:spPr bwMode="auto">
          <a:xfrm>
            <a:off x="3684300" y="3042758"/>
            <a:ext cx="14288" cy="12700"/>
          </a:xfrm>
          <a:custGeom>
            <a:avLst/>
            <a:gdLst>
              <a:gd name="T0" fmla="*/ 8 w 8"/>
              <a:gd name="T1" fmla="*/ 1 h 8"/>
              <a:gd name="T2" fmla="*/ 0 w 8"/>
              <a:gd name="T3" fmla="*/ 3 h 8"/>
              <a:gd name="T4" fmla="*/ 8 w 8"/>
              <a:gd name="T5" fmla="*/ 1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1"/>
                </a:moveTo>
                <a:cubicBezTo>
                  <a:pt x="6" y="5"/>
                  <a:pt x="4" y="8"/>
                  <a:pt x="0" y="3"/>
                </a:cubicBezTo>
                <a:cubicBezTo>
                  <a:pt x="3" y="0"/>
                  <a:pt x="5" y="0"/>
                  <a:pt x="8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9" name="Freeform 510">
            <a:extLst>
              <a:ext uri="{FF2B5EF4-FFF2-40B4-BE49-F238E27FC236}">
                <a16:creationId xmlns:a16="http://schemas.microsoft.com/office/drawing/2014/main" id="{729AFE8A-408A-414B-BDBB-CFB51032BB01}"/>
              </a:ext>
            </a:extLst>
          </p:cNvPr>
          <p:cNvSpPr>
            <a:spLocks/>
          </p:cNvSpPr>
          <p:nvPr/>
        </p:nvSpPr>
        <p:spPr bwMode="auto">
          <a:xfrm>
            <a:off x="4354225" y="3646008"/>
            <a:ext cx="14288" cy="12700"/>
          </a:xfrm>
          <a:custGeom>
            <a:avLst/>
            <a:gdLst>
              <a:gd name="T0" fmla="*/ 8 w 8"/>
              <a:gd name="T1" fmla="*/ 7 h 7"/>
              <a:gd name="T2" fmla="*/ 0 w 8"/>
              <a:gd name="T3" fmla="*/ 0 h 7"/>
              <a:gd name="T4" fmla="*/ 8 w 8"/>
              <a:gd name="T5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7">
                <a:moveTo>
                  <a:pt x="8" y="7"/>
                </a:moveTo>
                <a:cubicBezTo>
                  <a:pt x="3" y="7"/>
                  <a:pt x="0" y="5"/>
                  <a:pt x="0" y="0"/>
                </a:cubicBezTo>
                <a:cubicBezTo>
                  <a:pt x="5" y="0"/>
                  <a:pt x="7" y="2"/>
                  <a:pt x="8" y="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0" name="Freeform 511">
            <a:extLst>
              <a:ext uri="{FF2B5EF4-FFF2-40B4-BE49-F238E27FC236}">
                <a16:creationId xmlns:a16="http://schemas.microsoft.com/office/drawing/2014/main" id="{0BD4A5A2-708A-4533-88D1-5C71F88E221C}"/>
              </a:ext>
            </a:extLst>
          </p:cNvPr>
          <p:cNvSpPr>
            <a:spLocks/>
          </p:cNvSpPr>
          <p:nvPr/>
        </p:nvSpPr>
        <p:spPr bwMode="auto">
          <a:xfrm>
            <a:off x="4327238" y="2941158"/>
            <a:ext cx="12700" cy="12700"/>
          </a:xfrm>
          <a:custGeom>
            <a:avLst/>
            <a:gdLst>
              <a:gd name="T0" fmla="*/ 7 w 8"/>
              <a:gd name="T1" fmla="*/ 8 h 8"/>
              <a:gd name="T2" fmla="*/ 4 w 8"/>
              <a:gd name="T3" fmla="*/ 0 h 8"/>
              <a:gd name="T4" fmla="*/ 7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7" y="8"/>
                </a:moveTo>
                <a:cubicBezTo>
                  <a:pt x="2" y="7"/>
                  <a:pt x="0" y="4"/>
                  <a:pt x="4" y="0"/>
                </a:cubicBezTo>
                <a:cubicBezTo>
                  <a:pt x="7" y="3"/>
                  <a:pt x="8" y="5"/>
                  <a:pt x="7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1" name="Freeform 512">
            <a:extLst>
              <a:ext uri="{FF2B5EF4-FFF2-40B4-BE49-F238E27FC236}">
                <a16:creationId xmlns:a16="http://schemas.microsoft.com/office/drawing/2014/main" id="{DF243C67-2FB8-4A39-8D1E-97B49A6FD366}"/>
              </a:ext>
            </a:extLst>
          </p:cNvPr>
          <p:cNvSpPr>
            <a:spLocks/>
          </p:cNvSpPr>
          <p:nvPr/>
        </p:nvSpPr>
        <p:spPr bwMode="auto">
          <a:xfrm>
            <a:off x="4074825" y="3080858"/>
            <a:ext cx="12700" cy="14288"/>
          </a:xfrm>
          <a:custGeom>
            <a:avLst/>
            <a:gdLst>
              <a:gd name="T0" fmla="*/ 0 w 8"/>
              <a:gd name="T1" fmla="*/ 8 h 9"/>
              <a:gd name="T2" fmla="*/ 8 w 8"/>
              <a:gd name="T3" fmla="*/ 5 h 9"/>
              <a:gd name="T4" fmla="*/ 0 w 8"/>
              <a:gd name="T5" fmla="*/ 8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0" y="8"/>
                </a:moveTo>
                <a:cubicBezTo>
                  <a:pt x="1" y="3"/>
                  <a:pt x="3" y="0"/>
                  <a:pt x="8" y="5"/>
                </a:cubicBezTo>
                <a:cubicBezTo>
                  <a:pt x="6" y="8"/>
                  <a:pt x="3" y="9"/>
                  <a:pt x="0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2" name="Freeform 513">
            <a:extLst>
              <a:ext uri="{FF2B5EF4-FFF2-40B4-BE49-F238E27FC236}">
                <a16:creationId xmlns:a16="http://schemas.microsoft.com/office/drawing/2014/main" id="{87934294-E4B0-4E47-A3E6-3760CFDB85E6}"/>
              </a:ext>
            </a:extLst>
          </p:cNvPr>
          <p:cNvSpPr>
            <a:spLocks/>
          </p:cNvSpPr>
          <p:nvPr/>
        </p:nvSpPr>
        <p:spPr bwMode="auto">
          <a:xfrm>
            <a:off x="3606513" y="3187220"/>
            <a:ext cx="15875" cy="12700"/>
          </a:xfrm>
          <a:custGeom>
            <a:avLst/>
            <a:gdLst>
              <a:gd name="T0" fmla="*/ 0 w 9"/>
              <a:gd name="T1" fmla="*/ 7 h 8"/>
              <a:gd name="T2" fmla="*/ 9 w 9"/>
              <a:gd name="T3" fmla="*/ 2 h 8"/>
              <a:gd name="T4" fmla="*/ 0 w 9"/>
              <a:gd name="T5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0" y="7"/>
                </a:moveTo>
                <a:cubicBezTo>
                  <a:pt x="1" y="2"/>
                  <a:pt x="4" y="0"/>
                  <a:pt x="9" y="2"/>
                </a:cubicBezTo>
                <a:cubicBezTo>
                  <a:pt x="7" y="6"/>
                  <a:pt x="4" y="8"/>
                  <a:pt x="0" y="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" name="Freeform 514">
            <a:extLst>
              <a:ext uri="{FF2B5EF4-FFF2-40B4-BE49-F238E27FC236}">
                <a16:creationId xmlns:a16="http://schemas.microsoft.com/office/drawing/2014/main" id="{EF8B349C-9AFA-4CF6-8BAD-8BE1C1314498}"/>
              </a:ext>
            </a:extLst>
          </p:cNvPr>
          <p:cNvSpPr>
            <a:spLocks/>
          </p:cNvSpPr>
          <p:nvPr/>
        </p:nvSpPr>
        <p:spPr bwMode="auto">
          <a:xfrm>
            <a:off x="3808125" y="3158645"/>
            <a:ext cx="12700" cy="15875"/>
          </a:xfrm>
          <a:custGeom>
            <a:avLst/>
            <a:gdLst>
              <a:gd name="T0" fmla="*/ 0 w 8"/>
              <a:gd name="T1" fmla="*/ 5 h 9"/>
              <a:gd name="T2" fmla="*/ 8 w 8"/>
              <a:gd name="T3" fmla="*/ 9 h 9"/>
              <a:gd name="T4" fmla="*/ 0 w 8"/>
              <a:gd name="T5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0" y="5"/>
                </a:moveTo>
                <a:cubicBezTo>
                  <a:pt x="6" y="0"/>
                  <a:pt x="8" y="4"/>
                  <a:pt x="8" y="9"/>
                </a:cubicBezTo>
                <a:cubicBezTo>
                  <a:pt x="6" y="8"/>
                  <a:pt x="3" y="6"/>
                  <a:pt x="0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4" name="Freeform 515">
            <a:extLst>
              <a:ext uri="{FF2B5EF4-FFF2-40B4-BE49-F238E27FC236}">
                <a16:creationId xmlns:a16="http://schemas.microsoft.com/office/drawing/2014/main" id="{A5594134-E977-4C15-AA3F-8580E423B7B1}"/>
              </a:ext>
            </a:extLst>
          </p:cNvPr>
          <p:cNvSpPr>
            <a:spLocks/>
          </p:cNvSpPr>
          <p:nvPr/>
        </p:nvSpPr>
        <p:spPr bwMode="auto">
          <a:xfrm>
            <a:off x="3782725" y="3152295"/>
            <a:ext cx="12700" cy="15875"/>
          </a:xfrm>
          <a:custGeom>
            <a:avLst/>
            <a:gdLst>
              <a:gd name="T0" fmla="*/ 0 w 8"/>
              <a:gd name="T1" fmla="*/ 5 h 9"/>
              <a:gd name="T2" fmla="*/ 8 w 8"/>
              <a:gd name="T3" fmla="*/ 7 h 9"/>
              <a:gd name="T4" fmla="*/ 0 w 8"/>
              <a:gd name="T5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0" y="5"/>
                </a:moveTo>
                <a:cubicBezTo>
                  <a:pt x="4" y="0"/>
                  <a:pt x="7" y="3"/>
                  <a:pt x="8" y="7"/>
                </a:cubicBezTo>
                <a:cubicBezTo>
                  <a:pt x="5" y="9"/>
                  <a:pt x="3" y="7"/>
                  <a:pt x="0" y="5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5" name="Freeform 516">
            <a:extLst>
              <a:ext uri="{FF2B5EF4-FFF2-40B4-BE49-F238E27FC236}">
                <a16:creationId xmlns:a16="http://schemas.microsoft.com/office/drawing/2014/main" id="{B9010B9E-2A59-4C8A-9F58-E51463DFAB89}"/>
              </a:ext>
            </a:extLst>
          </p:cNvPr>
          <p:cNvSpPr>
            <a:spLocks/>
          </p:cNvSpPr>
          <p:nvPr/>
        </p:nvSpPr>
        <p:spPr bwMode="auto">
          <a:xfrm>
            <a:off x="4295488" y="3599970"/>
            <a:ext cx="15875" cy="12700"/>
          </a:xfrm>
          <a:custGeom>
            <a:avLst/>
            <a:gdLst>
              <a:gd name="T0" fmla="*/ 9 w 9"/>
              <a:gd name="T1" fmla="*/ 7 h 8"/>
              <a:gd name="T2" fmla="*/ 0 w 9"/>
              <a:gd name="T3" fmla="*/ 0 h 8"/>
              <a:gd name="T4" fmla="*/ 9 w 9"/>
              <a:gd name="T5" fmla="*/ 7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9" y="7"/>
                </a:moveTo>
                <a:cubicBezTo>
                  <a:pt x="4" y="8"/>
                  <a:pt x="0" y="6"/>
                  <a:pt x="0" y="0"/>
                </a:cubicBezTo>
                <a:cubicBezTo>
                  <a:pt x="5" y="1"/>
                  <a:pt x="8" y="3"/>
                  <a:pt x="9" y="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6" name="Freeform 517">
            <a:extLst>
              <a:ext uri="{FF2B5EF4-FFF2-40B4-BE49-F238E27FC236}">
                <a16:creationId xmlns:a16="http://schemas.microsoft.com/office/drawing/2014/main" id="{96654F35-ED9A-4A9F-8868-546B7993457A}"/>
              </a:ext>
            </a:extLst>
          </p:cNvPr>
          <p:cNvSpPr>
            <a:spLocks/>
          </p:cNvSpPr>
          <p:nvPr/>
        </p:nvSpPr>
        <p:spPr bwMode="auto">
          <a:xfrm>
            <a:off x="3531900" y="3111020"/>
            <a:ext cx="15875" cy="11113"/>
          </a:xfrm>
          <a:custGeom>
            <a:avLst/>
            <a:gdLst>
              <a:gd name="T0" fmla="*/ 0 w 10"/>
              <a:gd name="T1" fmla="*/ 2 h 7"/>
              <a:gd name="T2" fmla="*/ 10 w 10"/>
              <a:gd name="T3" fmla="*/ 6 h 7"/>
              <a:gd name="T4" fmla="*/ 0 w 10"/>
              <a:gd name="T5" fmla="*/ 2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0" y="2"/>
                </a:moveTo>
                <a:cubicBezTo>
                  <a:pt x="5" y="0"/>
                  <a:pt x="9" y="0"/>
                  <a:pt x="10" y="6"/>
                </a:cubicBezTo>
                <a:cubicBezTo>
                  <a:pt x="6" y="7"/>
                  <a:pt x="2" y="5"/>
                  <a:pt x="0" y="2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7" name="Freeform 518">
            <a:extLst>
              <a:ext uri="{FF2B5EF4-FFF2-40B4-BE49-F238E27FC236}">
                <a16:creationId xmlns:a16="http://schemas.microsoft.com/office/drawing/2014/main" id="{3DD1BDDC-A25A-443D-8381-8F888391EB0E}"/>
              </a:ext>
            </a:extLst>
          </p:cNvPr>
          <p:cNvSpPr>
            <a:spLocks/>
          </p:cNvSpPr>
          <p:nvPr/>
        </p:nvSpPr>
        <p:spPr bwMode="auto">
          <a:xfrm>
            <a:off x="4174838" y="3104670"/>
            <a:ext cx="11113" cy="14288"/>
          </a:xfrm>
          <a:custGeom>
            <a:avLst/>
            <a:gdLst>
              <a:gd name="T0" fmla="*/ 0 w 7"/>
              <a:gd name="T1" fmla="*/ 0 h 9"/>
              <a:gd name="T2" fmla="*/ 6 w 7"/>
              <a:gd name="T3" fmla="*/ 9 h 9"/>
              <a:gd name="T4" fmla="*/ 0 w 7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9">
                <a:moveTo>
                  <a:pt x="0" y="0"/>
                </a:moveTo>
                <a:cubicBezTo>
                  <a:pt x="6" y="1"/>
                  <a:pt x="7" y="4"/>
                  <a:pt x="6" y="9"/>
                </a:cubicBezTo>
                <a:cubicBezTo>
                  <a:pt x="2" y="7"/>
                  <a:pt x="0" y="4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" name="Freeform 519">
            <a:extLst>
              <a:ext uri="{FF2B5EF4-FFF2-40B4-BE49-F238E27FC236}">
                <a16:creationId xmlns:a16="http://schemas.microsoft.com/office/drawing/2014/main" id="{5779BB11-8659-4297-A786-73F88CC21709}"/>
              </a:ext>
            </a:extLst>
          </p:cNvPr>
          <p:cNvSpPr>
            <a:spLocks/>
          </p:cNvSpPr>
          <p:nvPr/>
        </p:nvSpPr>
        <p:spPr bwMode="auto">
          <a:xfrm>
            <a:off x="4030375" y="3093558"/>
            <a:ext cx="12700" cy="15875"/>
          </a:xfrm>
          <a:custGeom>
            <a:avLst/>
            <a:gdLst>
              <a:gd name="T0" fmla="*/ 0 w 8"/>
              <a:gd name="T1" fmla="*/ 7 h 9"/>
              <a:gd name="T2" fmla="*/ 8 w 8"/>
              <a:gd name="T3" fmla="*/ 5 h 9"/>
              <a:gd name="T4" fmla="*/ 0 w 8"/>
              <a:gd name="T5" fmla="*/ 7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0" y="7"/>
                </a:moveTo>
                <a:cubicBezTo>
                  <a:pt x="1" y="3"/>
                  <a:pt x="4" y="0"/>
                  <a:pt x="8" y="5"/>
                </a:cubicBezTo>
                <a:cubicBezTo>
                  <a:pt x="6" y="8"/>
                  <a:pt x="3" y="9"/>
                  <a:pt x="0" y="7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9" name="Freeform 520">
            <a:extLst>
              <a:ext uri="{FF2B5EF4-FFF2-40B4-BE49-F238E27FC236}">
                <a16:creationId xmlns:a16="http://schemas.microsoft.com/office/drawing/2014/main" id="{CE8A7A90-C54B-4924-9C47-F9AFE3E9D48A}"/>
              </a:ext>
            </a:extLst>
          </p:cNvPr>
          <p:cNvSpPr>
            <a:spLocks/>
          </p:cNvSpPr>
          <p:nvPr/>
        </p:nvSpPr>
        <p:spPr bwMode="auto">
          <a:xfrm>
            <a:off x="5836950" y="2487133"/>
            <a:ext cx="12700" cy="12700"/>
          </a:xfrm>
          <a:custGeom>
            <a:avLst/>
            <a:gdLst>
              <a:gd name="T0" fmla="*/ 8 w 8"/>
              <a:gd name="T1" fmla="*/ 3 h 7"/>
              <a:gd name="T2" fmla="*/ 0 w 8"/>
              <a:gd name="T3" fmla="*/ 2 h 7"/>
              <a:gd name="T4" fmla="*/ 8 w 8"/>
              <a:gd name="T5" fmla="*/ 3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7">
                <a:moveTo>
                  <a:pt x="8" y="3"/>
                </a:moveTo>
                <a:cubicBezTo>
                  <a:pt x="4" y="7"/>
                  <a:pt x="2" y="6"/>
                  <a:pt x="0" y="2"/>
                </a:cubicBezTo>
                <a:cubicBezTo>
                  <a:pt x="3" y="0"/>
                  <a:pt x="5" y="0"/>
                  <a:pt x="8" y="3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0" name="Freeform 521">
            <a:extLst>
              <a:ext uri="{FF2B5EF4-FFF2-40B4-BE49-F238E27FC236}">
                <a16:creationId xmlns:a16="http://schemas.microsoft.com/office/drawing/2014/main" id="{127186B6-5D3C-4617-9764-53F32FBA1C27}"/>
              </a:ext>
            </a:extLst>
          </p:cNvPr>
          <p:cNvSpPr>
            <a:spLocks/>
          </p:cNvSpPr>
          <p:nvPr/>
        </p:nvSpPr>
        <p:spPr bwMode="auto">
          <a:xfrm>
            <a:off x="3601750" y="2757008"/>
            <a:ext cx="11113" cy="14288"/>
          </a:xfrm>
          <a:custGeom>
            <a:avLst/>
            <a:gdLst>
              <a:gd name="T0" fmla="*/ 6 w 7"/>
              <a:gd name="T1" fmla="*/ 0 h 9"/>
              <a:gd name="T2" fmla="*/ 0 w 7"/>
              <a:gd name="T3" fmla="*/ 9 h 9"/>
              <a:gd name="T4" fmla="*/ 6 w 7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9">
                <a:moveTo>
                  <a:pt x="6" y="0"/>
                </a:moveTo>
                <a:cubicBezTo>
                  <a:pt x="7" y="5"/>
                  <a:pt x="5" y="8"/>
                  <a:pt x="0" y="9"/>
                </a:cubicBezTo>
                <a:cubicBezTo>
                  <a:pt x="0" y="5"/>
                  <a:pt x="2" y="2"/>
                  <a:pt x="6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1" name="Freeform 522">
            <a:extLst>
              <a:ext uri="{FF2B5EF4-FFF2-40B4-BE49-F238E27FC236}">
                <a16:creationId xmlns:a16="http://schemas.microsoft.com/office/drawing/2014/main" id="{461B1214-48E6-4C5C-9C92-D51E8E585C45}"/>
              </a:ext>
            </a:extLst>
          </p:cNvPr>
          <p:cNvSpPr>
            <a:spLocks/>
          </p:cNvSpPr>
          <p:nvPr/>
        </p:nvSpPr>
        <p:spPr bwMode="auto">
          <a:xfrm>
            <a:off x="4371688" y="2752245"/>
            <a:ext cx="14288" cy="12700"/>
          </a:xfrm>
          <a:custGeom>
            <a:avLst/>
            <a:gdLst>
              <a:gd name="T0" fmla="*/ 5 w 9"/>
              <a:gd name="T1" fmla="*/ 8 h 8"/>
              <a:gd name="T2" fmla="*/ 7 w 9"/>
              <a:gd name="T3" fmla="*/ 0 h 8"/>
              <a:gd name="T4" fmla="*/ 5 w 9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5" y="8"/>
                </a:moveTo>
                <a:cubicBezTo>
                  <a:pt x="0" y="3"/>
                  <a:pt x="3" y="1"/>
                  <a:pt x="7" y="0"/>
                </a:cubicBezTo>
                <a:cubicBezTo>
                  <a:pt x="9" y="3"/>
                  <a:pt x="8" y="6"/>
                  <a:pt x="5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2" name="Freeform 523">
            <a:extLst>
              <a:ext uri="{FF2B5EF4-FFF2-40B4-BE49-F238E27FC236}">
                <a16:creationId xmlns:a16="http://schemas.microsoft.com/office/drawing/2014/main" id="{F52D4CB7-C5B9-47BC-AC5F-29F959092516}"/>
              </a:ext>
            </a:extLst>
          </p:cNvPr>
          <p:cNvSpPr>
            <a:spLocks/>
          </p:cNvSpPr>
          <p:nvPr/>
        </p:nvSpPr>
        <p:spPr bwMode="auto">
          <a:xfrm>
            <a:off x="5473413" y="2479195"/>
            <a:ext cx="14288" cy="11113"/>
          </a:xfrm>
          <a:custGeom>
            <a:avLst/>
            <a:gdLst>
              <a:gd name="T0" fmla="*/ 9 w 9"/>
              <a:gd name="T1" fmla="*/ 6 h 7"/>
              <a:gd name="T2" fmla="*/ 0 w 9"/>
              <a:gd name="T3" fmla="*/ 1 h 7"/>
              <a:gd name="T4" fmla="*/ 9 w 9"/>
              <a:gd name="T5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7">
                <a:moveTo>
                  <a:pt x="9" y="6"/>
                </a:moveTo>
                <a:cubicBezTo>
                  <a:pt x="4" y="7"/>
                  <a:pt x="1" y="6"/>
                  <a:pt x="0" y="1"/>
                </a:cubicBezTo>
                <a:cubicBezTo>
                  <a:pt x="4" y="0"/>
                  <a:pt x="7" y="2"/>
                  <a:pt x="9" y="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" name="Freeform 524">
            <a:extLst>
              <a:ext uri="{FF2B5EF4-FFF2-40B4-BE49-F238E27FC236}">
                <a16:creationId xmlns:a16="http://schemas.microsoft.com/office/drawing/2014/main" id="{AE0B435F-72CE-4E27-A3EF-7E81F98FB302}"/>
              </a:ext>
            </a:extLst>
          </p:cNvPr>
          <p:cNvSpPr>
            <a:spLocks/>
          </p:cNvSpPr>
          <p:nvPr/>
        </p:nvSpPr>
        <p:spPr bwMode="auto">
          <a:xfrm>
            <a:off x="4511388" y="2464908"/>
            <a:ext cx="14288" cy="12700"/>
          </a:xfrm>
          <a:custGeom>
            <a:avLst/>
            <a:gdLst>
              <a:gd name="T0" fmla="*/ 0 w 9"/>
              <a:gd name="T1" fmla="*/ 8 h 8"/>
              <a:gd name="T2" fmla="*/ 9 w 9"/>
              <a:gd name="T3" fmla="*/ 0 h 8"/>
              <a:gd name="T4" fmla="*/ 0 w 9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0" y="8"/>
                </a:moveTo>
                <a:cubicBezTo>
                  <a:pt x="0" y="2"/>
                  <a:pt x="3" y="0"/>
                  <a:pt x="9" y="0"/>
                </a:cubicBezTo>
                <a:cubicBezTo>
                  <a:pt x="7" y="5"/>
                  <a:pt x="4" y="7"/>
                  <a:pt x="0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4" name="Freeform 525">
            <a:extLst>
              <a:ext uri="{FF2B5EF4-FFF2-40B4-BE49-F238E27FC236}">
                <a16:creationId xmlns:a16="http://schemas.microsoft.com/office/drawing/2014/main" id="{66D03916-C888-40AC-8392-DC244E1838C1}"/>
              </a:ext>
            </a:extLst>
          </p:cNvPr>
          <p:cNvSpPr>
            <a:spLocks/>
          </p:cNvSpPr>
          <p:nvPr/>
        </p:nvSpPr>
        <p:spPr bwMode="auto">
          <a:xfrm>
            <a:off x="3487450" y="3064983"/>
            <a:ext cx="9525" cy="12700"/>
          </a:xfrm>
          <a:custGeom>
            <a:avLst/>
            <a:gdLst>
              <a:gd name="T0" fmla="*/ 2 w 6"/>
              <a:gd name="T1" fmla="*/ 0 h 8"/>
              <a:gd name="T2" fmla="*/ 3 w 6"/>
              <a:gd name="T3" fmla="*/ 8 h 8"/>
              <a:gd name="T4" fmla="*/ 2 w 6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" h="8">
                <a:moveTo>
                  <a:pt x="2" y="0"/>
                </a:moveTo>
                <a:cubicBezTo>
                  <a:pt x="5" y="2"/>
                  <a:pt x="6" y="5"/>
                  <a:pt x="3" y="8"/>
                </a:cubicBezTo>
                <a:cubicBezTo>
                  <a:pt x="0" y="5"/>
                  <a:pt x="0" y="3"/>
                  <a:pt x="2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5" name="Freeform 526">
            <a:extLst>
              <a:ext uri="{FF2B5EF4-FFF2-40B4-BE49-F238E27FC236}">
                <a16:creationId xmlns:a16="http://schemas.microsoft.com/office/drawing/2014/main" id="{01D383F7-3EE9-4287-9D94-0E996CAE66C0}"/>
              </a:ext>
            </a:extLst>
          </p:cNvPr>
          <p:cNvSpPr>
            <a:spLocks/>
          </p:cNvSpPr>
          <p:nvPr/>
        </p:nvSpPr>
        <p:spPr bwMode="auto">
          <a:xfrm>
            <a:off x="5582950" y="2041045"/>
            <a:ext cx="14288" cy="11113"/>
          </a:xfrm>
          <a:custGeom>
            <a:avLst/>
            <a:gdLst>
              <a:gd name="T0" fmla="*/ 0 w 9"/>
              <a:gd name="T1" fmla="*/ 1 h 7"/>
              <a:gd name="T2" fmla="*/ 9 w 9"/>
              <a:gd name="T3" fmla="*/ 7 h 7"/>
              <a:gd name="T4" fmla="*/ 0 w 9"/>
              <a:gd name="T5" fmla="*/ 1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7">
                <a:moveTo>
                  <a:pt x="0" y="1"/>
                </a:moveTo>
                <a:cubicBezTo>
                  <a:pt x="5" y="0"/>
                  <a:pt x="8" y="1"/>
                  <a:pt x="9" y="7"/>
                </a:cubicBezTo>
                <a:cubicBezTo>
                  <a:pt x="5" y="7"/>
                  <a:pt x="1" y="5"/>
                  <a:pt x="0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6" name="Freeform 527">
            <a:extLst>
              <a:ext uri="{FF2B5EF4-FFF2-40B4-BE49-F238E27FC236}">
                <a16:creationId xmlns:a16="http://schemas.microsoft.com/office/drawing/2014/main" id="{13EE0A8B-48BF-4750-889B-7713C38D510D}"/>
              </a:ext>
            </a:extLst>
          </p:cNvPr>
          <p:cNvSpPr>
            <a:spLocks/>
          </p:cNvSpPr>
          <p:nvPr/>
        </p:nvSpPr>
        <p:spPr bwMode="auto">
          <a:xfrm>
            <a:off x="4378038" y="2725258"/>
            <a:ext cx="14288" cy="14288"/>
          </a:xfrm>
          <a:custGeom>
            <a:avLst/>
            <a:gdLst>
              <a:gd name="T0" fmla="*/ 5 w 9"/>
              <a:gd name="T1" fmla="*/ 8 h 8"/>
              <a:gd name="T2" fmla="*/ 7 w 9"/>
              <a:gd name="T3" fmla="*/ 0 h 8"/>
              <a:gd name="T4" fmla="*/ 5 w 9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5" y="8"/>
                </a:moveTo>
                <a:cubicBezTo>
                  <a:pt x="0" y="4"/>
                  <a:pt x="3" y="1"/>
                  <a:pt x="7" y="0"/>
                </a:cubicBezTo>
                <a:cubicBezTo>
                  <a:pt x="9" y="3"/>
                  <a:pt x="8" y="6"/>
                  <a:pt x="5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7" name="Freeform 528">
            <a:extLst>
              <a:ext uri="{FF2B5EF4-FFF2-40B4-BE49-F238E27FC236}">
                <a16:creationId xmlns:a16="http://schemas.microsoft.com/office/drawing/2014/main" id="{C93E32B6-103F-4676-AC0C-108889F4BF34}"/>
              </a:ext>
            </a:extLst>
          </p:cNvPr>
          <p:cNvSpPr>
            <a:spLocks/>
          </p:cNvSpPr>
          <p:nvPr/>
        </p:nvSpPr>
        <p:spPr bwMode="auto">
          <a:xfrm>
            <a:off x="4114513" y="3069745"/>
            <a:ext cx="15875" cy="12700"/>
          </a:xfrm>
          <a:custGeom>
            <a:avLst/>
            <a:gdLst>
              <a:gd name="T0" fmla="*/ 0 w 10"/>
              <a:gd name="T1" fmla="*/ 6 h 8"/>
              <a:gd name="T2" fmla="*/ 10 w 10"/>
              <a:gd name="T3" fmla="*/ 2 h 8"/>
              <a:gd name="T4" fmla="*/ 0 w 10"/>
              <a:gd name="T5" fmla="*/ 6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8">
                <a:moveTo>
                  <a:pt x="0" y="6"/>
                </a:moveTo>
                <a:cubicBezTo>
                  <a:pt x="1" y="1"/>
                  <a:pt x="5" y="0"/>
                  <a:pt x="10" y="2"/>
                </a:cubicBezTo>
                <a:cubicBezTo>
                  <a:pt x="7" y="6"/>
                  <a:pt x="4" y="8"/>
                  <a:pt x="0" y="6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8" name="Freeform 529">
            <a:extLst>
              <a:ext uri="{FF2B5EF4-FFF2-40B4-BE49-F238E27FC236}">
                <a16:creationId xmlns:a16="http://schemas.microsoft.com/office/drawing/2014/main" id="{679AB468-6E9A-44D4-9635-F7C3F277686E}"/>
              </a:ext>
            </a:extLst>
          </p:cNvPr>
          <p:cNvSpPr>
            <a:spLocks/>
          </p:cNvSpPr>
          <p:nvPr/>
        </p:nvSpPr>
        <p:spPr bwMode="auto">
          <a:xfrm>
            <a:off x="5549613" y="2021995"/>
            <a:ext cx="14288" cy="11113"/>
          </a:xfrm>
          <a:custGeom>
            <a:avLst/>
            <a:gdLst>
              <a:gd name="T0" fmla="*/ 0 w 9"/>
              <a:gd name="T1" fmla="*/ 1 h 7"/>
              <a:gd name="T2" fmla="*/ 9 w 9"/>
              <a:gd name="T3" fmla="*/ 7 h 7"/>
              <a:gd name="T4" fmla="*/ 0 w 9"/>
              <a:gd name="T5" fmla="*/ 1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7">
                <a:moveTo>
                  <a:pt x="0" y="1"/>
                </a:moveTo>
                <a:cubicBezTo>
                  <a:pt x="5" y="0"/>
                  <a:pt x="8" y="1"/>
                  <a:pt x="9" y="7"/>
                </a:cubicBezTo>
                <a:cubicBezTo>
                  <a:pt x="5" y="7"/>
                  <a:pt x="1" y="5"/>
                  <a:pt x="0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9" name="Freeform 530">
            <a:extLst>
              <a:ext uri="{FF2B5EF4-FFF2-40B4-BE49-F238E27FC236}">
                <a16:creationId xmlns:a16="http://schemas.microsoft.com/office/drawing/2014/main" id="{95542967-BC09-4183-AD6C-EF0366EF8E26}"/>
              </a:ext>
            </a:extLst>
          </p:cNvPr>
          <p:cNvSpPr>
            <a:spLocks/>
          </p:cNvSpPr>
          <p:nvPr/>
        </p:nvSpPr>
        <p:spPr bwMode="auto">
          <a:xfrm>
            <a:off x="4333588" y="2972908"/>
            <a:ext cx="12700" cy="14288"/>
          </a:xfrm>
          <a:custGeom>
            <a:avLst/>
            <a:gdLst>
              <a:gd name="T0" fmla="*/ 7 w 8"/>
              <a:gd name="T1" fmla="*/ 8 h 8"/>
              <a:gd name="T2" fmla="*/ 5 w 8"/>
              <a:gd name="T3" fmla="*/ 0 h 8"/>
              <a:gd name="T4" fmla="*/ 7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7" y="8"/>
                </a:moveTo>
                <a:cubicBezTo>
                  <a:pt x="2" y="7"/>
                  <a:pt x="0" y="4"/>
                  <a:pt x="5" y="0"/>
                </a:cubicBezTo>
                <a:cubicBezTo>
                  <a:pt x="7" y="2"/>
                  <a:pt x="8" y="5"/>
                  <a:pt x="7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0" name="Freeform 531">
            <a:extLst>
              <a:ext uri="{FF2B5EF4-FFF2-40B4-BE49-F238E27FC236}">
                <a16:creationId xmlns:a16="http://schemas.microsoft.com/office/drawing/2014/main" id="{C54F1C9C-576C-4F5F-9151-1F6ADCA166A1}"/>
              </a:ext>
            </a:extLst>
          </p:cNvPr>
          <p:cNvSpPr>
            <a:spLocks/>
          </p:cNvSpPr>
          <p:nvPr/>
        </p:nvSpPr>
        <p:spPr bwMode="auto">
          <a:xfrm>
            <a:off x="5528975" y="2009295"/>
            <a:ext cx="15875" cy="11113"/>
          </a:xfrm>
          <a:custGeom>
            <a:avLst/>
            <a:gdLst>
              <a:gd name="T0" fmla="*/ 0 w 10"/>
              <a:gd name="T1" fmla="*/ 1 h 7"/>
              <a:gd name="T2" fmla="*/ 10 w 10"/>
              <a:gd name="T3" fmla="*/ 7 h 7"/>
              <a:gd name="T4" fmla="*/ 0 w 10"/>
              <a:gd name="T5" fmla="*/ 1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0" y="1"/>
                </a:moveTo>
                <a:cubicBezTo>
                  <a:pt x="6" y="0"/>
                  <a:pt x="9" y="2"/>
                  <a:pt x="10" y="7"/>
                </a:cubicBezTo>
                <a:cubicBezTo>
                  <a:pt x="6" y="7"/>
                  <a:pt x="2" y="5"/>
                  <a:pt x="0" y="1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1" name="Freeform 532">
            <a:extLst>
              <a:ext uri="{FF2B5EF4-FFF2-40B4-BE49-F238E27FC236}">
                <a16:creationId xmlns:a16="http://schemas.microsoft.com/office/drawing/2014/main" id="{6B47A791-F1AA-435D-BEFC-BF5467710E02}"/>
              </a:ext>
            </a:extLst>
          </p:cNvPr>
          <p:cNvSpPr>
            <a:spLocks/>
          </p:cNvSpPr>
          <p:nvPr/>
        </p:nvSpPr>
        <p:spPr bwMode="auto">
          <a:xfrm>
            <a:off x="5495638" y="2712558"/>
            <a:ext cx="11113" cy="12700"/>
          </a:xfrm>
          <a:custGeom>
            <a:avLst/>
            <a:gdLst>
              <a:gd name="T0" fmla="*/ 1 w 7"/>
              <a:gd name="T1" fmla="*/ 0 h 8"/>
              <a:gd name="T2" fmla="*/ 3 w 7"/>
              <a:gd name="T3" fmla="*/ 8 h 8"/>
              <a:gd name="T4" fmla="*/ 1 w 7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8">
                <a:moveTo>
                  <a:pt x="1" y="0"/>
                </a:moveTo>
                <a:cubicBezTo>
                  <a:pt x="5" y="2"/>
                  <a:pt x="7" y="4"/>
                  <a:pt x="3" y="8"/>
                </a:cubicBezTo>
                <a:cubicBezTo>
                  <a:pt x="0" y="5"/>
                  <a:pt x="0" y="3"/>
                  <a:pt x="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2" name="Freeform 533">
            <a:extLst>
              <a:ext uri="{FF2B5EF4-FFF2-40B4-BE49-F238E27FC236}">
                <a16:creationId xmlns:a16="http://schemas.microsoft.com/office/drawing/2014/main" id="{A04DFD26-867F-45B0-B172-2036681CBF37}"/>
              </a:ext>
            </a:extLst>
          </p:cNvPr>
          <p:cNvSpPr>
            <a:spLocks/>
          </p:cNvSpPr>
          <p:nvPr/>
        </p:nvSpPr>
        <p:spPr bwMode="auto">
          <a:xfrm>
            <a:off x="5343238" y="1852133"/>
            <a:ext cx="12700" cy="14288"/>
          </a:xfrm>
          <a:custGeom>
            <a:avLst/>
            <a:gdLst>
              <a:gd name="T0" fmla="*/ 0 w 8"/>
              <a:gd name="T1" fmla="*/ 0 h 9"/>
              <a:gd name="T2" fmla="*/ 8 w 8"/>
              <a:gd name="T3" fmla="*/ 9 h 9"/>
              <a:gd name="T4" fmla="*/ 0 w 8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0" y="0"/>
                </a:moveTo>
                <a:cubicBezTo>
                  <a:pt x="6" y="0"/>
                  <a:pt x="8" y="3"/>
                  <a:pt x="8" y="9"/>
                </a:cubicBezTo>
                <a:cubicBezTo>
                  <a:pt x="3" y="7"/>
                  <a:pt x="1" y="4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" name="Freeform 534">
            <a:extLst>
              <a:ext uri="{FF2B5EF4-FFF2-40B4-BE49-F238E27FC236}">
                <a16:creationId xmlns:a16="http://schemas.microsoft.com/office/drawing/2014/main" id="{C6F70125-C38A-4204-8DEA-42FD10BEEE2E}"/>
              </a:ext>
            </a:extLst>
          </p:cNvPr>
          <p:cNvSpPr>
            <a:spLocks/>
          </p:cNvSpPr>
          <p:nvPr/>
        </p:nvSpPr>
        <p:spPr bwMode="auto">
          <a:xfrm>
            <a:off x="5325775" y="1826733"/>
            <a:ext cx="11113" cy="14288"/>
          </a:xfrm>
          <a:custGeom>
            <a:avLst/>
            <a:gdLst>
              <a:gd name="T0" fmla="*/ 0 w 7"/>
              <a:gd name="T1" fmla="*/ 0 h 9"/>
              <a:gd name="T2" fmla="*/ 6 w 7"/>
              <a:gd name="T3" fmla="*/ 9 h 9"/>
              <a:gd name="T4" fmla="*/ 0 w 7"/>
              <a:gd name="T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9">
                <a:moveTo>
                  <a:pt x="0" y="0"/>
                </a:moveTo>
                <a:cubicBezTo>
                  <a:pt x="5" y="1"/>
                  <a:pt x="7" y="4"/>
                  <a:pt x="6" y="9"/>
                </a:cubicBezTo>
                <a:cubicBezTo>
                  <a:pt x="2" y="8"/>
                  <a:pt x="0" y="4"/>
                  <a:pt x="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4" name="Freeform 535">
            <a:extLst>
              <a:ext uri="{FF2B5EF4-FFF2-40B4-BE49-F238E27FC236}">
                <a16:creationId xmlns:a16="http://schemas.microsoft.com/office/drawing/2014/main" id="{4118E55A-A4F0-40CC-95DD-533C569FF8D0}"/>
              </a:ext>
            </a:extLst>
          </p:cNvPr>
          <p:cNvSpPr>
            <a:spLocks/>
          </p:cNvSpPr>
          <p:nvPr/>
        </p:nvSpPr>
        <p:spPr bwMode="auto">
          <a:xfrm>
            <a:off x="5489288" y="2672870"/>
            <a:ext cx="12700" cy="14288"/>
          </a:xfrm>
          <a:custGeom>
            <a:avLst/>
            <a:gdLst>
              <a:gd name="T0" fmla="*/ 1 w 8"/>
              <a:gd name="T1" fmla="*/ 0 h 8"/>
              <a:gd name="T2" fmla="*/ 3 w 8"/>
              <a:gd name="T3" fmla="*/ 8 h 8"/>
              <a:gd name="T4" fmla="*/ 1 w 8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1" y="0"/>
                </a:moveTo>
                <a:cubicBezTo>
                  <a:pt x="6" y="2"/>
                  <a:pt x="8" y="4"/>
                  <a:pt x="3" y="8"/>
                </a:cubicBezTo>
                <a:cubicBezTo>
                  <a:pt x="1" y="5"/>
                  <a:pt x="0" y="3"/>
                  <a:pt x="1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5" name="Freeform 536">
            <a:extLst>
              <a:ext uri="{FF2B5EF4-FFF2-40B4-BE49-F238E27FC236}">
                <a16:creationId xmlns:a16="http://schemas.microsoft.com/office/drawing/2014/main" id="{6128311A-328D-410D-9B71-8C2B0831C433}"/>
              </a:ext>
            </a:extLst>
          </p:cNvPr>
          <p:cNvSpPr>
            <a:spLocks/>
          </p:cNvSpPr>
          <p:nvPr/>
        </p:nvSpPr>
        <p:spPr bwMode="auto">
          <a:xfrm>
            <a:off x="4392325" y="2660170"/>
            <a:ext cx="12700" cy="12700"/>
          </a:xfrm>
          <a:custGeom>
            <a:avLst/>
            <a:gdLst>
              <a:gd name="T0" fmla="*/ 5 w 8"/>
              <a:gd name="T1" fmla="*/ 8 h 8"/>
              <a:gd name="T2" fmla="*/ 6 w 8"/>
              <a:gd name="T3" fmla="*/ 0 h 8"/>
              <a:gd name="T4" fmla="*/ 5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5" y="8"/>
                </a:moveTo>
                <a:cubicBezTo>
                  <a:pt x="0" y="4"/>
                  <a:pt x="2" y="2"/>
                  <a:pt x="6" y="0"/>
                </a:cubicBezTo>
                <a:cubicBezTo>
                  <a:pt x="8" y="3"/>
                  <a:pt x="7" y="5"/>
                  <a:pt x="5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6" name="Freeform 537">
            <a:extLst>
              <a:ext uri="{FF2B5EF4-FFF2-40B4-BE49-F238E27FC236}">
                <a16:creationId xmlns:a16="http://schemas.microsoft.com/office/drawing/2014/main" id="{F266334D-2602-4FC0-BFAE-F711A14F62E2}"/>
              </a:ext>
            </a:extLst>
          </p:cNvPr>
          <p:cNvSpPr>
            <a:spLocks/>
          </p:cNvSpPr>
          <p:nvPr/>
        </p:nvSpPr>
        <p:spPr bwMode="auto">
          <a:xfrm>
            <a:off x="3841463" y="2928458"/>
            <a:ext cx="12700" cy="12700"/>
          </a:xfrm>
          <a:custGeom>
            <a:avLst/>
            <a:gdLst>
              <a:gd name="T0" fmla="*/ 8 w 8"/>
              <a:gd name="T1" fmla="*/ 0 h 8"/>
              <a:gd name="T2" fmla="*/ 0 w 8"/>
              <a:gd name="T3" fmla="*/ 8 h 8"/>
              <a:gd name="T4" fmla="*/ 8 w 8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0"/>
                </a:moveTo>
                <a:cubicBezTo>
                  <a:pt x="8" y="5"/>
                  <a:pt x="6" y="8"/>
                  <a:pt x="0" y="8"/>
                </a:cubicBezTo>
                <a:cubicBezTo>
                  <a:pt x="1" y="3"/>
                  <a:pt x="3" y="1"/>
                  <a:pt x="8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7" name="Freeform 538">
            <a:extLst>
              <a:ext uri="{FF2B5EF4-FFF2-40B4-BE49-F238E27FC236}">
                <a16:creationId xmlns:a16="http://schemas.microsoft.com/office/drawing/2014/main" id="{4C860518-13B7-4E77-A241-44B99045D4CF}"/>
              </a:ext>
            </a:extLst>
          </p:cNvPr>
          <p:cNvSpPr>
            <a:spLocks/>
          </p:cNvSpPr>
          <p:nvPr/>
        </p:nvSpPr>
        <p:spPr bwMode="auto">
          <a:xfrm>
            <a:off x="3584288" y="2882420"/>
            <a:ext cx="14288" cy="12700"/>
          </a:xfrm>
          <a:custGeom>
            <a:avLst/>
            <a:gdLst>
              <a:gd name="T0" fmla="*/ 5 w 9"/>
              <a:gd name="T1" fmla="*/ 8 h 8"/>
              <a:gd name="T2" fmla="*/ 7 w 9"/>
              <a:gd name="T3" fmla="*/ 0 h 8"/>
              <a:gd name="T4" fmla="*/ 5 w 9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5" y="8"/>
                </a:moveTo>
                <a:cubicBezTo>
                  <a:pt x="0" y="4"/>
                  <a:pt x="3" y="1"/>
                  <a:pt x="7" y="0"/>
                </a:cubicBezTo>
                <a:cubicBezTo>
                  <a:pt x="9" y="3"/>
                  <a:pt x="8" y="6"/>
                  <a:pt x="5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8" name="Freeform 539">
            <a:extLst>
              <a:ext uri="{FF2B5EF4-FFF2-40B4-BE49-F238E27FC236}">
                <a16:creationId xmlns:a16="http://schemas.microsoft.com/office/drawing/2014/main" id="{A6715791-2B3C-4601-B349-621D22F1AF11}"/>
              </a:ext>
            </a:extLst>
          </p:cNvPr>
          <p:cNvSpPr>
            <a:spLocks/>
          </p:cNvSpPr>
          <p:nvPr/>
        </p:nvSpPr>
        <p:spPr bwMode="auto">
          <a:xfrm>
            <a:off x="4398675" y="2622070"/>
            <a:ext cx="11113" cy="12700"/>
          </a:xfrm>
          <a:custGeom>
            <a:avLst/>
            <a:gdLst>
              <a:gd name="T0" fmla="*/ 4 w 7"/>
              <a:gd name="T1" fmla="*/ 8 h 8"/>
              <a:gd name="T2" fmla="*/ 6 w 7"/>
              <a:gd name="T3" fmla="*/ 0 h 8"/>
              <a:gd name="T4" fmla="*/ 4 w 7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8">
                <a:moveTo>
                  <a:pt x="4" y="8"/>
                </a:moveTo>
                <a:cubicBezTo>
                  <a:pt x="0" y="4"/>
                  <a:pt x="1" y="2"/>
                  <a:pt x="6" y="0"/>
                </a:cubicBezTo>
                <a:cubicBezTo>
                  <a:pt x="7" y="3"/>
                  <a:pt x="7" y="5"/>
                  <a:pt x="4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9" name="Freeform 540">
            <a:extLst>
              <a:ext uri="{FF2B5EF4-FFF2-40B4-BE49-F238E27FC236}">
                <a16:creationId xmlns:a16="http://schemas.microsoft.com/office/drawing/2014/main" id="{D03D462B-9A3F-43B8-BBAE-ACEC29E94EAF}"/>
              </a:ext>
            </a:extLst>
          </p:cNvPr>
          <p:cNvSpPr>
            <a:spLocks/>
          </p:cNvSpPr>
          <p:nvPr/>
        </p:nvSpPr>
        <p:spPr bwMode="auto">
          <a:xfrm>
            <a:off x="5641688" y="2614133"/>
            <a:ext cx="14288" cy="14288"/>
          </a:xfrm>
          <a:custGeom>
            <a:avLst/>
            <a:gdLst>
              <a:gd name="T0" fmla="*/ 8 w 8"/>
              <a:gd name="T1" fmla="*/ 8 h 8"/>
              <a:gd name="T2" fmla="*/ 0 w 8"/>
              <a:gd name="T3" fmla="*/ 0 h 8"/>
              <a:gd name="T4" fmla="*/ 8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8" y="8"/>
                </a:moveTo>
                <a:cubicBezTo>
                  <a:pt x="2" y="8"/>
                  <a:pt x="0" y="5"/>
                  <a:pt x="0" y="0"/>
                </a:cubicBezTo>
                <a:cubicBezTo>
                  <a:pt x="5" y="1"/>
                  <a:pt x="7" y="4"/>
                  <a:pt x="8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0" name="Freeform 541">
            <a:extLst>
              <a:ext uri="{FF2B5EF4-FFF2-40B4-BE49-F238E27FC236}">
                <a16:creationId xmlns:a16="http://schemas.microsoft.com/office/drawing/2014/main" id="{EC52D5A2-6B0E-4022-BD8E-2B33CA6BE15C}"/>
              </a:ext>
            </a:extLst>
          </p:cNvPr>
          <p:cNvSpPr>
            <a:spLocks/>
          </p:cNvSpPr>
          <p:nvPr/>
        </p:nvSpPr>
        <p:spPr bwMode="auto">
          <a:xfrm>
            <a:off x="4171663" y="2609370"/>
            <a:ext cx="14288" cy="12700"/>
          </a:xfrm>
          <a:custGeom>
            <a:avLst/>
            <a:gdLst>
              <a:gd name="T0" fmla="*/ 9 w 9"/>
              <a:gd name="T1" fmla="*/ 0 h 7"/>
              <a:gd name="T2" fmla="*/ 0 w 9"/>
              <a:gd name="T3" fmla="*/ 7 h 7"/>
              <a:gd name="T4" fmla="*/ 9 w 9"/>
              <a:gd name="T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7">
                <a:moveTo>
                  <a:pt x="9" y="0"/>
                </a:moveTo>
                <a:cubicBezTo>
                  <a:pt x="9" y="5"/>
                  <a:pt x="5" y="7"/>
                  <a:pt x="0" y="7"/>
                </a:cubicBezTo>
                <a:cubicBezTo>
                  <a:pt x="2" y="2"/>
                  <a:pt x="5" y="0"/>
                  <a:pt x="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1" name="Freeform 542">
            <a:extLst>
              <a:ext uri="{FF2B5EF4-FFF2-40B4-BE49-F238E27FC236}">
                <a16:creationId xmlns:a16="http://schemas.microsoft.com/office/drawing/2014/main" id="{A1E55E48-CB11-475D-87E1-6E3D36484D3E}"/>
              </a:ext>
            </a:extLst>
          </p:cNvPr>
          <p:cNvSpPr>
            <a:spLocks/>
          </p:cNvSpPr>
          <p:nvPr/>
        </p:nvSpPr>
        <p:spPr bwMode="auto">
          <a:xfrm>
            <a:off x="5468650" y="2595083"/>
            <a:ext cx="14288" cy="12700"/>
          </a:xfrm>
          <a:custGeom>
            <a:avLst/>
            <a:gdLst>
              <a:gd name="T0" fmla="*/ 2 w 9"/>
              <a:gd name="T1" fmla="*/ 0 h 8"/>
              <a:gd name="T2" fmla="*/ 4 w 9"/>
              <a:gd name="T3" fmla="*/ 8 h 8"/>
              <a:gd name="T4" fmla="*/ 2 w 9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8">
                <a:moveTo>
                  <a:pt x="2" y="0"/>
                </a:moveTo>
                <a:cubicBezTo>
                  <a:pt x="6" y="1"/>
                  <a:pt x="9" y="3"/>
                  <a:pt x="4" y="8"/>
                </a:cubicBezTo>
                <a:cubicBezTo>
                  <a:pt x="1" y="6"/>
                  <a:pt x="0" y="3"/>
                  <a:pt x="2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2" name="Freeform 543">
            <a:extLst>
              <a:ext uri="{FF2B5EF4-FFF2-40B4-BE49-F238E27FC236}">
                <a16:creationId xmlns:a16="http://schemas.microsoft.com/office/drawing/2014/main" id="{88D04B73-FA68-437F-9D8B-03939733EADC}"/>
              </a:ext>
            </a:extLst>
          </p:cNvPr>
          <p:cNvSpPr>
            <a:spLocks/>
          </p:cNvSpPr>
          <p:nvPr/>
        </p:nvSpPr>
        <p:spPr bwMode="auto">
          <a:xfrm>
            <a:off x="4403438" y="2576033"/>
            <a:ext cx="12700" cy="12700"/>
          </a:xfrm>
          <a:custGeom>
            <a:avLst/>
            <a:gdLst>
              <a:gd name="T0" fmla="*/ 5 w 8"/>
              <a:gd name="T1" fmla="*/ 8 h 8"/>
              <a:gd name="T2" fmla="*/ 7 w 8"/>
              <a:gd name="T3" fmla="*/ 0 h 8"/>
              <a:gd name="T4" fmla="*/ 5 w 8"/>
              <a:gd name="T5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8">
                <a:moveTo>
                  <a:pt x="5" y="8"/>
                </a:moveTo>
                <a:cubicBezTo>
                  <a:pt x="0" y="4"/>
                  <a:pt x="3" y="1"/>
                  <a:pt x="7" y="0"/>
                </a:cubicBezTo>
                <a:cubicBezTo>
                  <a:pt x="8" y="3"/>
                  <a:pt x="8" y="5"/>
                  <a:pt x="5" y="8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" name="Freeform 544">
            <a:extLst>
              <a:ext uri="{FF2B5EF4-FFF2-40B4-BE49-F238E27FC236}">
                <a16:creationId xmlns:a16="http://schemas.microsoft.com/office/drawing/2014/main" id="{5E8D9EE6-6767-4CBA-9B15-AC20325E7D9D}"/>
              </a:ext>
            </a:extLst>
          </p:cNvPr>
          <p:cNvSpPr>
            <a:spLocks/>
          </p:cNvSpPr>
          <p:nvPr/>
        </p:nvSpPr>
        <p:spPr bwMode="auto">
          <a:xfrm>
            <a:off x="4249450" y="2558570"/>
            <a:ext cx="14288" cy="11113"/>
          </a:xfrm>
          <a:custGeom>
            <a:avLst/>
            <a:gdLst>
              <a:gd name="T0" fmla="*/ 9 w 9"/>
              <a:gd name="T1" fmla="*/ 0 h 7"/>
              <a:gd name="T2" fmla="*/ 0 w 9"/>
              <a:gd name="T3" fmla="*/ 6 h 7"/>
              <a:gd name="T4" fmla="*/ 9 w 9"/>
              <a:gd name="T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7">
                <a:moveTo>
                  <a:pt x="9" y="0"/>
                </a:moveTo>
                <a:cubicBezTo>
                  <a:pt x="8" y="5"/>
                  <a:pt x="5" y="7"/>
                  <a:pt x="0" y="6"/>
                </a:cubicBezTo>
                <a:cubicBezTo>
                  <a:pt x="2" y="2"/>
                  <a:pt x="5" y="0"/>
                  <a:pt x="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" name="Freeform 545">
            <a:extLst>
              <a:ext uri="{FF2B5EF4-FFF2-40B4-BE49-F238E27FC236}">
                <a16:creationId xmlns:a16="http://schemas.microsoft.com/office/drawing/2014/main" id="{F4F08A5D-9647-4D37-8AA5-73A2F0A97F89}"/>
              </a:ext>
            </a:extLst>
          </p:cNvPr>
          <p:cNvSpPr>
            <a:spLocks/>
          </p:cNvSpPr>
          <p:nvPr/>
        </p:nvSpPr>
        <p:spPr bwMode="auto">
          <a:xfrm>
            <a:off x="4268500" y="2544283"/>
            <a:ext cx="14288" cy="12700"/>
          </a:xfrm>
          <a:custGeom>
            <a:avLst/>
            <a:gdLst>
              <a:gd name="T0" fmla="*/ 9 w 9"/>
              <a:gd name="T1" fmla="*/ 0 h 7"/>
              <a:gd name="T2" fmla="*/ 0 w 9"/>
              <a:gd name="T3" fmla="*/ 6 h 7"/>
              <a:gd name="T4" fmla="*/ 9 w 9"/>
              <a:gd name="T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" h="7">
                <a:moveTo>
                  <a:pt x="9" y="0"/>
                </a:moveTo>
                <a:cubicBezTo>
                  <a:pt x="8" y="6"/>
                  <a:pt x="5" y="7"/>
                  <a:pt x="0" y="6"/>
                </a:cubicBezTo>
                <a:cubicBezTo>
                  <a:pt x="2" y="2"/>
                  <a:pt x="5" y="0"/>
                  <a:pt x="9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5" name="Freeform 546">
            <a:extLst>
              <a:ext uri="{FF2B5EF4-FFF2-40B4-BE49-F238E27FC236}">
                <a16:creationId xmlns:a16="http://schemas.microsoft.com/office/drawing/2014/main" id="{454D4AAA-BE58-475D-95EE-15D6782220AB}"/>
              </a:ext>
            </a:extLst>
          </p:cNvPr>
          <p:cNvSpPr>
            <a:spLocks/>
          </p:cNvSpPr>
          <p:nvPr/>
        </p:nvSpPr>
        <p:spPr bwMode="auto">
          <a:xfrm>
            <a:off x="5876638" y="2491895"/>
            <a:ext cx="12700" cy="15875"/>
          </a:xfrm>
          <a:custGeom>
            <a:avLst/>
            <a:gdLst>
              <a:gd name="T0" fmla="*/ 8 w 8"/>
              <a:gd name="T1" fmla="*/ 4 h 9"/>
              <a:gd name="T2" fmla="*/ 0 w 8"/>
              <a:gd name="T3" fmla="*/ 2 h 9"/>
              <a:gd name="T4" fmla="*/ 8 w 8"/>
              <a:gd name="T5" fmla="*/ 4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9">
                <a:moveTo>
                  <a:pt x="8" y="4"/>
                </a:moveTo>
                <a:cubicBezTo>
                  <a:pt x="4" y="9"/>
                  <a:pt x="1" y="7"/>
                  <a:pt x="0" y="2"/>
                </a:cubicBezTo>
                <a:cubicBezTo>
                  <a:pt x="3" y="0"/>
                  <a:pt x="5" y="1"/>
                  <a:pt x="8" y="4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6" name="Freeform 547">
            <a:extLst>
              <a:ext uri="{FF2B5EF4-FFF2-40B4-BE49-F238E27FC236}">
                <a16:creationId xmlns:a16="http://schemas.microsoft.com/office/drawing/2014/main" id="{AB8C2150-35E7-4669-8EAF-C8B5687E84C0}"/>
              </a:ext>
            </a:extLst>
          </p:cNvPr>
          <p:cNvSpPr>
            <a:spLocks/>
          </p:cNvSpPr>
          <p:nvPr/>
        </p:nvSpPr>
        <p:spPr bwMode="auto">
          <a:xfrm>
            <a:off x="4357400" y="2491895"/>
            <a:ext cx="17463" cy="12700"/>
          </a:xfrm>
          <a:custGeom>
            <a:avLst/>
            <a:gdLst>
              <a:gd name="T0" fmla="*/ 10 w 10"/>
              <a:gd name="T1" fmla="*/ 0 h 7"/>
              <a:gd name="T2" fmla="*/ 0 w 10"/>
              <a:gd name="T3" fmla="*/ 6 h 7"/>
              <a:gd name="T4" fmla="*/ 10 w 10"/>
              <a:gd name="T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" h="7">
                <a:moveTo>
                  <a:pt x="10" y="0"/>
                </a:moveTo>
                <a:cubicBezTo>
                  <a:pt x="9" y="6"/>
                  <a:pt x="6" y="7"/>
                  <a:pt x="0" y="6"/>
                </a:cubicBezTo>
                <a:cubicBezTo>
                  <a:pt x="2" y="2"/>
                  <a:pt x="6" y="0"/>
                  <a:pt x="10" y="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7" name="Freeform 548">
            <a:extLst>
              <a:ext uri="{FF2B5EF4-FFF2-40B4-BE49-F238E27FC236}">
                <a16:creationId xmlns:a16="http://schemas.microsoft.com/office/drawing/2014/main" id="{66203A57-EC5D-43AE-B8FF-4FFABC0FA486}"/>
              </a:ext>
            </a:extLst>
          </p:cNvPr>
          <p:cNvSpPr>
            <a:spLocks/>
          </p:cNvSpPr>
          <p:nvPr/>
        </p:nvSpPr>
        <p:spPr bwMode="auto">
          <a:xfrm>
            <a:off x="6044913" y="4244495"/>
            <a:ext cx="300038" cy="838200"/>
          </a:xfrm>
          <a:custGeom>
            <a:avLst/>
            <a:gdLst>
              <a:gd name="T0" fmla="*/ 183 w 184"/>
              <a:gd name="T1" fmla="*/ 467 h 514"/>
              <a:gd name="T2" fmla="*/ 172 w 184"/>
              <a:gd name="T3" fmla="*/ 483 h 514"/>
              <a:gd name="T4" fmla="*/ 75 w 184"/>
              <a:gd name="T5" fmla="*/ 510 h 514"/>
              <a:gd name="T6" fmla="*/ 54 w 184"/>
              <a:gd name="T7" fmla="*/ 495 h 514"/>
              <a:gd name="T8" fmla="*/ 8 w 184"/>
              <a:gd name="T9" fmla="*/ 103 h 514"/>
              <a:gd name="T10" fmla="*/ 1 w 184"/>
              <a:gd name="T11" fmla="*/ 49 h 514"/>
              <a:gd name="T12" fmla="*/ 14 w 184"/>
              <a:gd name="T13" fmla="*/ 31 h 514"/>
              <a:gd name="T14" fmla="*/ 114 w 184"/>
              <a:gd name="T15" fmla="*/ 4 h 514"/>
              <a:gd name="T16" fmla="*/ 129 w 184"/>
              <a:gd name="T17" fmla="*/ 18 h 514"/>
              <a:gd name="T18" fmla="*/ 151 w 184"/>
              <a:gd name="T19" fmla="*/ 208 h 514"/>
              <a:gd name="T20" fmla="*/ 182 w 184"/>
              <a:gd name="T21" fmla="*/ 462 h 514"/>
              <a:gd name="T22" fmla="*/ 183 w 184"/>
              <a:gd name="T23" fmla="*/ 467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4" h="514">
                <a:moveTo>
                  <a:pt x="183" y="467"/>
                </a:moveTo>
                <a:cubicBezTo>
                  <a:pt x="184" y="479"/>
                  <a:pt x="178" y="481"/>
                  <a:pt x="172" y="483"/>
                </a:cubicBezTo>
                <a:cubicBezTo>
                  <a:pt x="139" y="492"/>
                  <a:pt x="107" y="501"/>
                  <a:pt x="75" y="510"/>
                </a:cubicBezTo>
                <a:cubicBezTo>
                  <a:pt x="61" y="514"/>
                  <a:pt x="56" y="511"/>
                  <a:pt x="54" y="495"/>
                </a:cubicBezTo>
                <a:cubicBezTo>
                  <a:pt x="39" y="365"/>
                  <a:pt x="24" y="234"/>
                  <a:pt x="8" y="103"/>
                </a:cubicBezTo>
                <a:cubicBezTo>
                  <a:pt x="6" y="85"/>
                  <a:pt x="4" y="67"/>
                  <a:pt x="1" y="49"/>
                </a:cubicBezTo>
                <a:cubicBezTo>
                  <a:pt x="0" y="39"/>
                  <a:pt x="3" y="33"/>
                  <a:pt x="14" y="31"/>
                </a:cubicBezTo>
                <a:cubicBezTo>
                  <a:pt x="47" y="22"/>
                  <a:pt x="81" y="13"/>
                  <a:pt x="114" y="4"/>
                </a:cubicBezTo>
                <a:cubicBezTo>
                  <a:pt x="128" y="0"/>
                  <a:pt x="128" y="9"/>
                  <a:pt x="129" y="18"/>
                </a:cubicBezTo>
                <a:cubicBezTo>
                  <a:pt x="136" y="82"/>
                  <a:pt x="144" y="145"/>
                  <a:pt x="151" y="208"/>
                </a:cubicBezTo>
                <a:cubicBezTo>
                  <a:pt x="162" y="293"/>
                  <a:pt x="172" y="378"/>
                  <a:pt x="182" y="462"/>
                </a:cubicBezTo>
                <a:cubicBezTo>
                  <a:pt x="182" y="465"/>
                  <a:pt x="183" y="467"/>
                  <a:pt x="183" y="467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8" name="Freeform 549">
            <a:extLst>
              <a:ext uri="{FF2B5EF4-FFF2-40B4-BE49-F238E27FC236}">
                <a16:creationId xmlns:a16="http://schemas.microsoft.com/office/drawing/2014/main" id="{35024E0D-68EB-4BA5-9414-BABAAE7B1BC6}"/>
              </a:ext>
            </a:extLst>
          </p:cNvPr>
          <p:cNvSpPr>
            <a:spLocks/>
          </p:cNvSpPr>
          <p:nvPr/>
        </p:nvSpPr>
        <p:spPr bwMode="auto">
          <a:xfrm>
            <a:off x="3254088" y="3674583"/>
            <a:ext cx="4763" cy="4763"/>
          </a:xfrm>
          <a:custGeom>
            <a:avLst/>
            <a:gdLst>
              <a:gd name="T0" fmla="*/ 0 w 3"/>
              <a:gd name="T1" fmla="*/ 1 h 3"/>
              <a:gd name="T2" fmla="*/ 3 w 3"/>
              <a:gd name="T3" fmla="*/ 0 h 3"/>
              <a:gd name="T4" fmla="*/ 2 w 3"/>
              <a:gd name="T5" fmla="*/ 3 h 3"/>
              <a:gd name="T6" fmla="*/ 0 w 3"/>
              <a:gd name="T7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" h="3">
                <a:moveTo>
                  <a:pt x="0" y="1"/>
                </a:moveTo>
                <a:cubicBezTo>
                  <a:pt x="1" y="1"/>
                  <a:pt x="2" y="0"/>
                  <a:pt x="3" y="0"/>
                </a:cubicBezTo>
                <a:cubicBezTo>
                  <a:pt x="3" y="1"/>
                  <a:pt x="2" y="2"/>
                  <a:pt x="2" y="3"/>
                </a:cubicBezTo>
                <a:cubicBezTo>
                  <a:pt x="1" y="2"/>
                  <a:pt x="1" y="2"/>
                  <a:pt x="0" y="1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9" name="Freeform 550">
            <a:extLst>
              <a:ext uri="{FF2B5EF4-FFF2-40B4-BE49-F238E27FC236}">
                <a16:creationId xmlns:a16="http://schemas.microsoft.com/office/drawing/2014/main" id="{AE1C6007-4984-47CC-AF14-4A13F95E3565}"/>
              </a:ext>
            </a:extLst>
          </p:cNvPr>
          <p:cNvSpPr>
            <a:spLocks/>
          </p:cNvSpPr>
          <p:nvPr/>
        </p:nvSpPr>
        <p:spPr bwMode="auto">
          <a:xfrm>
            <a:off x="4789200" y="4165120"/>
            <a:ext cx="7938" cy="6350"/>
          </a:xfrm>
          <a:custGeom>
            <a:avLst/>
            <a:gdLst>
              <a:gd name="T0" fmla="*/ 2 w 5"/>
              <a:gd name="T1" fmla="*/ 0 h 4"/>
              <a:gd name="T2" fmla="*/ 3 w 5"/>
              <a:gd name="T3" fmla="*/ 4 h 4"/>
              <a:gd name="T4" fmla="*/ 0 w 5"/>
              <a:gd name="T5" fmla="*/ 2 h 4"/>
              <a:gd name="T6" fmla="*/ 2 w 5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4">
                <a:moveTo>
                  <a:pt x="2" y="0"/>
                </a:moveTo>
                <a:cubicBezTo>
                  <a:pt x="4" y="1"/>
                  <a:pt x="5" y="2"/>
                  <a:pt x="3" y="4"/>
                </a:cubicBezTo>
                <a:cubicBezTo>
                  <a:pt x="3" y="4"/>
                  <a:pt x="1" y="2"/>
                  <a:pt x="0" y="2"/>
                </a:cubicBezTo>
                <a:cubicBezTo>
                  <a:pt x="1" y="1"/>
                  <a:pt x="2" y="0"/>
                  <a:pt x="2" y="0"/>
                </a:cubicBezTo>
                <a:close/>
              </a:path>
            </a:pathLst>
          </a:custGeom>
          <a:solidFill>
            <a:srgbClr val="FAFB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0" name="Freeform 551">
            <a:extLst>
              <a:ext uri="{FF2B5EF4-FFF2-40B4-BE49-F238E27FC236}">
                <a16:creationId xmlns:a16="http://schemas.microsoft.com/office/drawing/2014/main" id="{794CDDB1-3E7D-4206-AFC5-282D73D5DFC8}"/>
              </a:ext>
            </a:extLst>
          </p:cNvPr>
          <p:cNvSpPr>
            <a:spLocks/>
          </p:cNvSpPr>
          <p:nvPr/>
        </p:nvSpPr>
        <p:spPr bwMode="auto">
          <a:xfrm>
            <a:off x="3830350" y="2596670"/>
            <a:ext cx="598488" cy="622300"/>
          </a:xfrm>
          <a:custGeom>
            <a:avLst/>
            <a:gdLst>
              <a:gd name="T0" fmla="*/ 301 w 369"/>
              <a:gd name="T1" fmla="*/ 301 h 382"/>
              <a:gd name="T2" fmla="*/ 369 w 369"/>
              <a:gd name="T3" fmla="*/ 374 h 382"/>
              <a:gd name="T4" fmla="*/ 362 w 369"/>
              <a:gd name="T5" fmla="*/ 382 h 382"/>
              <a:gd name="T6" fmla="*/ 280 w 369"/>
              <a:gd name="T7" fmla="*/ 335 h 382"/>
              <a:gd name="T8" fmla="*/ 224 w 369"/>
              <a:gd name="T9" fmla="*/ 265 h 382"/>
              <a:gd name="T10" fmla="*/ 192 w 369"/>
              <a:gd name="T11" fmla="*/ 253 h 382"/>
              <a:gd name="T12" fmla="*/ 72 w 369"/>
              <a:gd name="T13" fmla="*/ 289 h 382"/>
              <a:gd name="T14" fmla="*/ 16 w 369"/>
              <a:gd name="T15" fmla="*/ 284 h 382"/>
              <a:gd name="T16" fmla="*/ 9 w 369"/>
              <a:gd name="T17" fmla="*/ 264 h 382"/>
              <a:gd name="T18" fmla="*/ 128 w 369"/>
              <a:gd name="T19" fmla="*/ 130 h 382"/>
              <a:gd name="T20" fmla="*/ 285 w 369"/>
              <a:gd name="T21" fmla="*/ 11 h 382"/>
              <a:gd name="T22" fmla="*/ 303 w 369"/>
              <a:gd name="T23" fmla="*/ 4 h 382"/>
              <a:gd name="T24" fmla="*/ 306 w 369"/>
              <a:gd name="T25" fmla="*/ 24 h 382"/>
              <a:gd name="T26" fmla="*/ 275 w 369"/>
              <a:gd name="T27" fmla="*/ 171 h 382"/>
              <a:gd name="T28" fmla="*/ 276 w 369"/>
              <a:gd name="T29" fmla="*/ 231 h 382"/>
              <a:gd name="T30" fmla="*/ 293 w 369"/>
              <a:gd name="T31" fmla="*/ 281 h 382"/>
              <a:gd name="T32" fmla="*/ 296 w 369"/>
              <a:gd name="T33" fmla="*/ 291 h 382"/>
              <a:gd name="T34" fmla="*/ 301 w 369"/>
              <a:gd name="T35" fmla="*/ 301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9" h="382">
                <a:moveTo>
                  <a:pt x="301" y="301"/>
                </a:moveTo>
                <a:cubicBezTo>
                  <a:pt x="319" y="330"/>
                  <a:pt x="344" y="352"/>
                  <a:pt x="369" y="374"/>
                </a:cubicBezTo>
                <a:cubicBezTo>
                  <a:pt x="366" y="377"/>
                  <a:pt x="364" y="379"/>
                  <a:pt x="362" y="382"/>
                </a:cubicBezTo>
                <a:cubicBezTo>
                  <a:pt x="334" y="366"/>
                  <a:pt x="308" y="350"/>
                  <a:pt x="280" y="335"/>
                </a:cubicBezTo>
                <a:cubicBezTo>
                  <a:pt x="251" y="320"/>
                  <a:pt x="237" y="292"/>
                  <a:pt x="224" y="265"/>
                </a:cubicBezTo>
                <a:cubicBezTo>
                  <a:pt x="216" y="249"/>
                  <a:pt x="208" y="245"/>
                  <a:pt x="192" y="253"/>
                </a:cubicBezTo>
                <a:cubicBezTo>
                  <a:pt x="154" y="274"/>
                  <a:pt x="114" y="285"/>
                  <a:pt x="72" y="289"/>
                </a:cubicBezTo>
                <a:cubicBezTo>
                  <a:pt x="53" y="291"/>
                  <a:pt x="35" y="289"/>
                  <a:pt x="16" y="284"/>
                </a:cubicBezTo>
                <a:cubicBezTo>
                  <a:pt x="3" y="281"/>
                  <a:pt x="0" y="276"/>
                  <a:pt x="9" y="264"/>
                </a:cubicBezTo>
                <a:cubicBezTo>
                  <a:pt x="44" y="216"/>
                  <a:pt x="85" y="171"/>
                  <a:pt x="128" y="130"/>
                </a:cubicBezTo>
                <a:cubicBezTo>
                  <a:pt x="175" y="84"/>
                  <a:pt x="229" y="46"/>
                  <a:pt x="285" y="11"/>
                </a:cubicBezTo>
                <a:cubicBezTo>
                  <a:pt x="291" y="7"/>
                  <a:pt x="296" y="0"/>
                  <a:pt x="303" y="4"/>
                </a:cubicBezTo>
                <a:cubicBezTo>
                  <a:pt x="310" y="8"/>
                  <a:pt x="306" y="17"/>
                  <a:pt x="306" y="24"/>
                </a:cubicBezTo>
                <a:cubicBezTo>
                  <a:pt x="305" y="75"/>
                  <a:pt x="293" y="124"/>
                  <a:pt x="275" y="171"/>
                </a:cubicBezTo>
                <a:cubicBezTo>
                  <a:pt x="266" y="192"/>
                  <a:pt x="267" y="211"/>
                  <a:pt x="276" y="231"/>
                </a:cubicBezTo>
                <a:cubicBezTo>
                  <a:pt x="281" y="248"/>
                  <a:pt x="283" y="266"/>
                  <a:pt x="293" y="281"/>
                </a:cubicBezTo>
                <a:cubicBezTo>
                  <a:pt x="294" y="284"/>
                  <a:pt x="295" y="288"/>
                  <a:pt x="296" y="291"/>
                </a:cubicBezTo>
                <a:cubicBezTo>
                  <a:pt x="295" y="295"/>
                  <a:pt x="297" y="299"/>
                  <a:pt x="301" y="301"/>
                </a:cubicBezTo>
                <a:close/>
              </a:path>
            </a:pathLst>
          </a:custGeom>
          <a:solidFill>
            <a:srgbClr val="8AD7F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" name="Freeform 552">
            <a:extLst>
              <a:ext uri="{FF2B5EF4-FFF2-40B4-BE49-F238E27FC236}">
                <a16:creationId xmlns:a16="http://schemas.microsoft.com/office/drawing/2014/main" id="{EF37E553-4B8A-4B11-A4FD-131FDDE571B3}"/>
              </a:ext>
            </a:extLst>
          </p:cNvPr>
          <p:cNvSpPr>
            <a:spLocks/>
          </p:cNvSpPr>
          <p:nvPr/>
        </p:nvSpPr>
        <p:spPr bwMode="auto">
          <a:xfrm>
            <a:off x="4417725" y="3206270"/>
            <a:ext cx="55563" cy="39688"/>
          </a:xfrm>
          <a:custGeom>
            <a:avLst/>
            <a:gdLst>
              <a:gd name="T0" fmla="*/ 0 w 34"/>
              <a:gd name="T1" fmla="*/ 8 h 24"/>
              <a:gd name="T2" fmla="*/ 7 w 34"/>
              <a:gd name="T3" fmla="*/ 0 h 24"/>
              <a:gd name="T4" fmla="*/ 34 w 34"/>
              <a:gd name="T5" fmla="*/ 24 h 24"/>
              <a:gd name="T6" fmla="*/ 0 w 34"/>
              <a:gd name="T7" fmla="*/ 8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24">
                <a:moveTo>
                  <a:pt x="0" y="8"/>
                </a:moveTo>
                <a:cubicBezTo>
                  <a:pt x="2" y="5"/>
                  <a:pt x="4" y="3"/>
                  <a:pt x="7" y="0"/>
                </a:cubicBezTo>
                <a:cubicBezTo>
                  <a:pt x="17" y="5"/>
                  <a:pt x="24" y="14"/>
                  <a:pt x="34" y="24"/>
                </a:cubicBezTo>
                <a:cubicBezTo>
                  <a:pt x="17" y="24"/>
                  <a:pt x="9" y="15"/>
                  <a:pt x="0" y="8"/>
                </a:cubicBezTo>
                <a:close/>
              </a:path>
            </a:pathLst>
          </a:custGeom>
          <a:solidFill>
            <a:srgbClr val="849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2" name="Freeform 553">
            <a:extLst>
              <a:ext uri="{FF2B5EF4-FFF2-40B4-BE49-F238E27FC236}">
                <a16:creationId xmlns:a16="http://schemas.microsoft.com/office/drawing/2014/main" id="{8960776D-EAA7-44CB-938B-6268F93E11DF}"/>
              </a:ext>
            </a:extLst>
          </p:cNvPr>
          <p:cNvSpPr>
            <a:spLocks/>
          </p:cNvSpPr>
          <p:nvPr/>
        </p:nvSpPr>
        <p:spPr bwMode="auto">
          <a:xfrm>
            <a:off x="4278025" y="2972908"/>
            <a:ext cx="28575" cy="82550"/>
          </a:xfrm>
          <a:custGeom>
            <a:avLst/>
            <a:gdLst>
              <a:gd name="T0" fmla="*/ 17 w 17"/>
              <a:gd name="T1" fmla="*/ 50 h 50"/>
              <a:gd name="T2" fmla="*/ 0 w 17"/>
              <a:gd name="T3" fmla="*/ 0 h 50"/>
              <a:gd name="T4" fmla="*/ 17 w 17"/>
              <a:gd name="T5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50">
                <a:moveTo>
                  <a:pt x="17" y="50"/>
                </a:moveTo>
                <a:cubicBezTo>
                  <a:pt x="7" y="35"/>
                  <a:pt x="5" y="17"/>
                  <a:pt x="0" y="0"/>
                </a:cubicBezTo>
                <a:cubicBezTo>
                  <a:pt x="13" y="14"/>
                  <a:pt x="16" y="32"/>
                  <a:pt x="17" y="5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" name="Freeform 554">
            <a:extLst>
              <a:ext uri="{FF2B5EF4-FFF2-40B4-BE49-F238E27FC236}">
                <a16:creationId xmlns:a16="http://schemas.microsoft.com/office/drawing/2014/main" id="{5AB9D52D-A6D7-4198-B3EB-668078A9F923}"/>
              </a:ext>
            </a:extLst>
          </p:cNvPr>
          <p:cNvSpPr>
            <a:spLocks/>
          </p:cNvSpPr>
          <p:nvPr/>
        </p:nvSpPr>
        <p:spPr bwMode="auto">
          <a:xfrm>
            <a:off x="4309775" y="3071333"/>
            <a:ext cx="12700" cy="15875"/>
          </a:xfrm>
          <a:custGeom>
            <a:avLst/>
            <a:gdLst>
              <a:gd name="T0" fmla="*/ 6 w 8"/>
              <a:gd name="T1" fmla="*/ 10 h 10"/>
              <a:gd name="T2" fmla="*/ 1 w 8"/>
              <a:gd name="T3" fmla="*/ 0 h 10"/>
              <a:gd name="T4" fmla="*/ 6 w 8"/>
              <a:gd name="T5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10">
                <a:moveTo>
                  <a:pt x="6" y="10"/>
                </a:moveTo>
                <a:cubicBezTo>
                  <a:pt x="2" y="8"/>
                  <a:pt x="0" y="4"/>
                  <a:pt x="1" y="0"/>
                </a:cubicBezTo>
                <a:cubicBezTo>
                  <a:pt x="7" y="1"/>
                  <a:pt x="8" y="5"/>
                  <a:pt x="6" y="10"/>
                </a:cubicBezTo>
                <a:close/>
              </a:path>
            </a:pathLst>
          </a:custGeom>
          <a:solidFill>
            <a:srgbClr val="335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" name="Freeform 555">
            <a:extLst>
              <a:ext uri="{FF2B5EF4-FFF2-40B4-BE49-F238E27FC236}">
                <a16:creationId xmlns:a16="http://schemas.microsoft.com/office/drawing/2014/main" id="{42A69157-A47D-4365-AF30-E680978CD67A}"/>
              </a:ext>
            </a:extLst>
          </p:cNvPr>
          <p:cNvSpPr>
            <a:spLocks/>
          </p:cNvSpPr>
          <p:nvPr/>
        </p:nvSpPr>
        <p:spPr bwMode="auto">
          <a:xfrm>
            <a:off x="4581238" y="2401408"/>
            <a:ext cx="11113" cy="6350"/>
          </a:xfrm>
          <a:custGeom>
            <a:avLst/>
            <a:gdLst>
              <a:gd name="T0" fmla="*/ 6 w 7"/>
              <a:gd name="T1" fmla="*/ 4 h 4"/>
              <a:gd name="T2" fmla="*/ 0 w 7"/>
              <a:gd name="T3" fmla="*/ 1 h 4"/>
              <a:gd name="T4" fmla="*/ 1 w 7"/>
              <a:gd name="T5" fmla="*/ 0 h 4"/>
              <a:gd name="T6" fmla="*/ 7 w 7"/>
              <a:gd name="T7" fmla="*/ 4 h 4"/>
              <a:gd name="T8" fmla="*/ 6 w 7"/>
              <a:gd name="T9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" h="4">
                <a:moveTo>
                  <a:pt x="6" y="4"/>
                </a:moveTo>
                <a:cubicBezTo>
                  <a:pt x="4" y="3"/>
                  <a:pt x="2" y="2"/>
                  <a:pt x="0" y="1"/>
                </a:cubicBezTo>
                <a:cubicBezTo>
                  <a:pt x="0" y="1"/>
                  <a:pt x="1" y="0"/>
                  <a:pt x="1" y="0"/>
                </a:cubicBezTo>
                <a:cubicBezTo>
                  <a:pt x="3" y="1"/>
                  <a:pt x="5" y="2"/>
                  <a:pt x="7" y="4"/>
                </a:cubicBezTo>
                <a:cubicBezTo>
                  <a:pt x="7" y="4"/>
                  <a:pt x="6" y="4"/>
                  <a:pt x="6" y="4"/>
                </a:cubicBezTo>
                <a:close/>
              </a:path>
            </a:pathLst>
          </a:custGeom>
          <a:solidFill>
            <a:srgbClr val="032B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57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Evos</dc:title>
  <dc:creator>Muhamad Rizki Sunarya</dc:creator>
  <cp:keywords>Funij.com</cp:keywords>
  <cp:lastModifiedBy>Muhamad Rizki Sunarya</cp:lastModifiedBy>
  <cp:revision>48</cp:revision>
  <dcterms:created xsi:type="dcterms:W3CDTF">2025-06-20T02:32:37Z</dcterms:created>
  <dcterms:modified xsi:type="dcterms:W3CDTF">2025-07-31T03:14:56Z</dcterms:modified>
</cp:coreProperties>
</file>