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</p:sldIdLst>
  <p:sldSz cx="3190875" cy="182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pos="10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A85"/>
    <a:srgbClr val="DD6AC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67" autoAdjust="0"/>
    <p:restoredTop sz="94660"/>
  </p:normalViewPr>
  <p:slideViewPr>
    <p:cSldViewPr snapToGrid="0" showGuides="1">
      <p:cViewPr varScale="1">
        <p:scale>
          <a:sx n="304" d="100"/>
          <a:sy n="304" d="100"/>
        </p:scale>
        <p:origin x="1074" y="216"/>
      </p:cViewPr>
      <p:guideLst>
        <p:guide orient="horz" pos="576"/>
        <p:guide pos="10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860" y="299297"/>
            <a:ext cx="2393156" cy="636693"/>
          </a:xfrm>
        </p:spPr>
        <p:txBody>
          <a:bodyPr anchor="b"/>
          <a:lstStyle>
            <a:lvl1pPr algn="ctr"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860" y="960543"/>
            <a:ext cx="2393156" cy="441537"/>
          </a:xfrm>
        </p:spPr>
        <p:txBody>
          <a:bodyPr/>
          <a:lstStyle>
            <a:lvl1pPr marL="0" indent="0" algn="ctr">
              <a:buNone/>
              <a:defRPr sz="628"/>
            </a:lvl1pPr>
            <a:lvl2pPr marL="119649" indent="0" algn="ctr">
              <a:buNone/>
              <a:defRPr sz="523"/>
            </a:lvl2pPr>
            <a:lvl3pPr marL="239298" indent="0" algn="ctr">
              <a:buNone/>
              <a:defRPr sz="471"/>
            </a:lvl3pPr>
            <a:lvl4pPr marL="358948" indent="0" algn="ctr">
              <a:buNone/>
              <a:defRPr sz="419"/>
            </a:lvl4pPr>
            <a:lvl5pPr marL="478597" indent="0" algn="ctr">
              <a:buNone/>
              <a:defRPr sz="419"/>
            </a:lvl5pPr>
            <a:lvl6pPr marL="598246" indent="0" algn="ctr">
              <a:buNone/>
              <a:defRPr sz="419"/>
            </a:lvl6pPr>
            <a:lvl7pPr marL="717895" indent="0" algn="ctr">
              <a:buNone/>
              <a:defRPr sz="419"/>
            </a:lvl7pPr>
            <a:lvl8pPr marL="837545" indent="0" algn="ctr">
              <a:buNone/>
              <a:defRPr sz="419"/>
            </a:lvl8pPr>
            <a:lvl9pPr marL="957194" indent="0" algn="ctr">
              <a:buNone/>
              <a:defRPr sz="41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3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0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83470" y="97367"/>
            <a:ext cx="688032" cy="1549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73" y="97367"/>
            <a:ext cx="2024211" cy="1549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9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9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1" y="455930"/>
            <a:ext cx="2752130" cy="760730"/>
          </a:xfrm>
        </p:spPr>
        <p:txBody>
          <a:bodyPr anchor="b"/>
          <a:lstStyle>
            <a:lvl1pPr>
              <a:defRPr sz="15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11" y="1223857"/>
            <a:ext cx="2752130" cy="400050"/>
          </a:xfrm>
        </p:spPr>
        <p:txBody>
          <a:bodyPr/>
          <a:lstStyle>
            <a:lvl1pPr marL="0" indent="0">
              <a:buNone/>
              <a:defRPr sz="628">
                <a:solidFill>
                  <a:schemeClr val="tx1">
                    <a:tint val="75000"/>
                  </a:schemeClr>
                </a:solidFill>
              </a:defRPr>
            </a:lvl1pPr>
            <a:lvl2pPr marL="119649" indent="0">
              <a:buNone/>
              <a:defRPr sz="523">
                <a:solidFill>
                  <a:schemeClr val="tx1">
                    <a:tint val="75000"/>
                  </a:schemeClr>
                </a:solidFill>
              </a:defRPr>
            </a:lvl2pPr>
            <a:lvl3pPr marL="239298" indent="0">
              <a:buNone/>
              <a:defRPr sz="471">
                <a:solidFill>
                  <a:schemeClr val="tx1">
                    <a:tint val="75000"/>
                  </a:schemeClr>
                </a:solidFill>
              </a:defRPr>
            </a:lvl3pPr>
            <a:lvl4pPr marL="358948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4pPr>
            <a:lvl5pPr marL="478597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5pPr>
            <a:lvl6pPr marL="598246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6pPr>
            <a:lvl7pPr marL="717895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7pPr>
            <a:lvl8pPr marL="837545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8pPr>
            <a:lvl9pPr marL="957194" indent="0">
              <a:buNone/>
              <a:defRPr sz="4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73" y="486833"/>
            <a:ext cx="1356122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5380" y="486833"/>
            <a:ext cx="1356122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97367"/>
            <a:ext cx="2752130" cy="353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788" y="448310"/>
            <a:ext cx="1349890" cy="219710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9649" indent="0">
              <a:buNone/>
              <a:defRPr sz="523" b="1"/>
            </a:lvl2pPr>
            <a:lvl3pPr marL="239298" indent="0">
              <a:buNone/>
              <a:defRPr sz="471" b="1"/>
            </a:lvl3pPr>
            <a:lvl4pPr marL="358948" indent="0">
              <a:buNone/>
              <a:defRPr sz="419" b="1"/>
            </a:lvl4pPr>
            <a:lvl5pPr marL="478597" indent="0">
              <a:buNone/>
              <a:defRPr sz="419" b="1"/>
            </a:lvl5pPr>
            <a:lvl6pPr marL="598246" indent="0">
              <a:buNone/>
              <a:defRPr sz="419" b="1"/>
            </a:lvl6pPr>
            <a:lvl7pPr marL="717895" indent="0">
              <a:buNone/>
              <a:defRPr sz="419" b="1"/>
            </a:lvl7pPr>
            <a:lvl8pPr marL="837545" indent="0">
              <a:buNone/>
              <a:defRPr sz="419" b="1"/>
            </a:lvl8pPr>
            <a:lvl9pPr marL="957194" indent="0">
              <a:buNone/>
              <a:defRPr sz="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788" y="668020"/>
            <a:ext cx="1349890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5381" y="448310"/>
            <a:ext cx="1356537" cy="219710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9649" indent="0">
              <a:buNone/>
              <a:defRPr sz="523" b="1"/>
            </a:lvl2pPr>
            <a:lvl3pPr marL="239298" indent="0">
              <a:buNone/>
              <a:defRPr sz="471" b="1"/>
            </a:lvl3pPr>
            <a:lvl4pPr marL="358948" indent="0">
              <a:buNone/>
              <a:defRPr sz="419" b="1"/>
            </a:lvl4pPr>
            <a:lvl5pPr marL="478597" indent="0">
              <a:buNone/>
              <a:defRPr sz="419" b="1"/>
            </a:lvl5pPr>
            <a:lvl6pPr marL="598246" indent="0">
              <a:buNone/>
              <a:defRPr sz="419" b="1"/>
            </a:lvl6pPr>
            <a:lvl7pPr marL="717895" indent="0">
              <a:buNone/>
              <a:defRPr sz="419" b="1"/>
            </a:lvl7pPr>
            <a:lvl8pPr marL="837545" indent="0">
              <a:buNone/>
              <a:defRPr sz="419" b="1"/>
            </a:lvl8pPr>
            <a:lvl9pPr marL="957194" indent="0">
              <a:buNone/>
              <a:defRPr sz="41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15381" y="668020"/>
            <a:ext cx="1356537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8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121920"/>
            <a:ext cx="1029140" cy="426720"/>
          </a:xfrm>
        </p:spPr>
        <p:txBody>
          <a:bodyPr anchor="b"/>
          <a:lstStyle>
            <a:lvl1pPr>
              <a:defRPr sz="8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538" y="263314"/>
            <a:ext cx="1615380" cy="1299633"/>
          </a:xfrm>
        </p:spPr>
        <p:txBody>
          <a:bodyPr/>
          <a:lstStyle>
            <a:lvl1pPr>
              <a:defRPr sz="837"/>
            </a:lvl1pPr>
            <a:lvl2pPr>
              <a:defRPr sz="733"/>
            </a:lvl2pPr>
            <a:lvl3pPr>
              <a:defRPr sz="628"/>
            </a:lvl3pPr>
            <a:lvl4pPr>
              <a:defRPr sz="523"/>
            </a:lvl4pPr>
            <a:lvl5pPr>
              <a:defRPr sz="523"/>
            </a:lvl5pPr>
            <a:lvl6pPr>
              <a:defRPr sz="523"/>
            </a:lvl6pPr>
            <a:lvl7pPr>
              <a:defRPr sz="523"/>
            </a:lvl7pPr>
            <a:lvl8pPr>
              <a:defRPr sz="523"/>
            </a:lvl8pPr>
            <a:lvl9pPr>
              <a:defRPr sz="5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788" y="548640"/>
            <a:ext cx="1029140" cy="1016423"/>
          </a:xfrm>
        </p:spPr>
        <p:txBody>
          <a:bodyPr/>
          <a:lstStyle>
            <a:lvl1pPr marL="0" indent="0">
              <a:buNone/>
              <a:defRPr sz="419"/>
            </a:lvl1pPr>
            <a:lvl2pPr marL="119649" indent="0">
              <a:buNone/>
              <a:defRPr sz="366"/>
            </a:lvl2pPr>
            <a:lvl3pPr marL="239298" indent="0">
              <a:buNone/>
              <a:defRPr sz="314"/>
            </a:lvl3pPr>
            <a:lvl4pPr marL="358948" indent="0">
              <a:buNone/>
              <a:defRPr sz="262"/>
            </a:lvl4pPr>
            <a:lvl5pPr marL="478597" indent="0">
              <a:buNone/>
              <a:defRPr sz="262"/>
            </a:lvl5pPr>
            <a:lvl6pPr marL="598246" indent="0">
              <a:buNone/>
              <a:defRPr sz="262"/>
            </a:lvl6pPr>
            <a:lvl7pPr marL="717895" indent="0">
              <a:buNone/>
              <a:defRPr sz="262"/>
            </a:lvl7pPr>
            <a:lvl8pPr marL="837545" indent="0">
              <a:buNone/>
              <a:defRPr sz="262"/>
            </a:lvl8pPr>
            <a:lvl9pPr marL="957194" indent="0">
              <a:buNone/>
              <a:defRPr sz="2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9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88" y="121920"/>
            <a:ext cx="1029140" cy="426720"/>
          </a:xfrm>
        </p:spPr>
        <p:txBody>
          <a:bodyPr anchor="b"/>
          <a:lstStyle>
            <a:lvl1pPr>
              <a:defRPr sz="8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56538" y="263314"/>
            <a:ext cx="1615380" cy="1299633"/>
          </a:xfrm>
        </p:spPr>
        <p:txBody>
          <a:bodyPr anchor="t"/>
          <a:lstStyle>
            <a:lvl1pPr marL="0" indent="0">
              <a:buNone/>
              <a:defRPr sz="837"/>
            </a:lvl1pPr>
            <a:lvl2pPr marL="119649" indent="0">
              <a:buNone/>
              <a:defRPr sz="733"/>
            </a:lvl2pPr>
            <a:lvl3pPr marL="239298" indent="0">
              <a:buNone/>
              <a:defRPr sz="628"/>
            </a:lvl3pPr>
            <a:lvl4pPr marL="358948" indent="0">
              <a:buNone/>
              <a:defRPr sz="523"/>
            </a:lvl4pPr>
            <a:lvl5pPr marL="478597" indent="0">
              <a:buNone/>
              <a:defRPr sz="523"/>
            </a:lvl5pPr>
            <a:lvl6pPr marL="598246" indent="0">
              <a:buNone/>
              <a:defRPr sz="523"/>
            </a:lvl6pPr>
            <a:lvl7pPr marL="717895" indent="0">
              <a:buNone/>
              <a:defRPr sz="523"/>
            </a:lvl7pPr>
            <a:lvl8pPr marL="837545" indent="0">
              <a:buNone/>
              <a:defRPr sz="523"/>
            </a:lvl8pPr>
            <a:lvl9pPr marL="957194" indent="0">
              <a:buNone/>
              <a:defRPr sz="5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788" y="548640"/>
            <a:ext cx="1029140" cy="1016423"/>
          </a:xfrm>
        </p:spPr>
        <p:txBody>
          <a:bodyPr/>
          <a:lstStyle>
            <a:lvl1pPr marL="0" indent="0">
              <a:buNone/>
              <a:defRPr sz="419"/>
            </a:lvl1pPr>
            <a:lvl2pPr marL="119649" indent="0">
              <a:buNone/>
              <a:defRPr sz="366"/>
            </a:lvl2pPr>
            <a:lvl3pPr marL="239298" indent="0">
              <a:buNone/>
              <a:defRPr sz="314"/>
            </a:lvl3pPr>
            <a:lvl4pPr marL="358948" indent="0">
              <a:buNone/>
              <a:defRPr sz="262"/>
            </a:lvl4pPr>
            <a:lvl5pPr marL="478597" indent="0">
              <a:buNone/>
              <a:defRPr sz="262"/>
            </a:lvl5pPr>
            <a:lvl6pPr marL="598246" indent="0">
              <a:buNone/>
              <a:defRPr sz="262"/>
            </a:lvl6pPr>
            <a:lvl7pPr marL="717895" indent="0">
              <a:buNone/>
              <a:defRPr sz="262"/>
            </a:lvl7pPr>
            <a:lvl8pPr marL="837545" indent="0">
              <a:buNone/>
              <a:defRPr sz="262"/>
            </a:lvl8pPr>
            <a:lvl9pPr marL="957194" indent="0">
              <a:buNone/>
              <a:defRPr sz="2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4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373" y="97367"/>
            <a:ext cx="2752130" cy="35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73" y="486833"/>
            <a:ext cx="2752130" cy="116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73" y="1695027"/>
            <a:ext cx="717947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F2E87-C286-42B7-98A7-B1C9C964601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6978" y="1695027"/>
            <a:ext cx="107692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3555" y="1695027"/>
            <a:ext cx="717947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233F-C5C3-456A-ABB4-310CF5D66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39298" rtl="0" eaLnBrk="1" latinLnBrk="0" hangingPunct="1">
        <a:lnSpc>
          <a:spcPct val="90000"/>
        </a:lnSpc>
        <a:spcBef>
          <a:spcPct val="0"/>
        </a:spcBef>
        <a:buNone/>
        <a:defRPr sz="11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825" indent="-59825" algn="l" defTabSz="239298" rtl="0" eaLnBrk="1" latinLnBrk="0" hangingPunct="1">
        <a:lnSpc>
          <a:spcPct val="90000"/>
        </a:lnSpc>
        <a:spcBef>
          <a:spcPts val="262"/>
        </a:spcBef>
        <a:buFont typeface="Arial" panose="020B0604020202020204" pitchFamily="34" charset="0"/>
        <a:buChar char="•"/>
        <a:defRPr sz="733" kern="1200">
          <a:solidFill>
            <a:schemeClr val="tx1"/>
          </a:solidFill>
          <a:latin typeface="+mn-lt"/>
          <a:ea typeface="+mn-ea"/>
          <a:cs typeface="+mn-cs"/>
        </a:defRPr>
      </a:lvl1pPr>
      <a:lvl2pPr marL="179474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28" kern="1200">
          <a:solidFill>
            <a:schemeClr val="tx1"/>
          </a:solidFill>
          <a:latin typeface="+mn-lt"/>
          <a:ea typeface="+mn-ea"/>
          <a:cs typeface="+mn-cs"/>
        </a:defRPr>
      </a:lvl2pPr>
      <a:lvl3pPr marL="299123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3" kern="1200">
          <a:solidFill>
            <a:schemeClr val="tx1"/>
          </a:solidFill>
          <a:latin typeface="+mn-lt"/>
          <a:ea typeface="+mn-ea"/>
          <a:cs typeface="+mn-cs"/>
        </a:defRPr>
      </a:lvl3pPr>
      <a:lvl4pPr marL="418772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4pPr>
      <a:lvl5pPr marL="538422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5pPr>
      <a:lvl6pPr marL="658071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6pPr>
      <a:lvl7pPr marL="777720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7pPr>
      <a:lvl8pPr marL="897369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8pPr>
      <a:lvl9pPr marL="1017019" indent="-59825" algn="l" defTabSz="239298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1pPr>
      <a:lvl2pPr marL="119649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2pPr>
      <a:lvl3pPr marL="239298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3pPr>
      <a:lvl4pPr marL="358948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4pPr>
      <a:lvl5pPr marL="478597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5pPr>
      <a:lvl6pPr marL="598246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6pPr>
      <a:lvl7pPr marL="717895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7pPr>
      <a:lvl8pPr marL="837545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8pPr>
      <a:lvl9pPr marL="957194" algn="l" defTabSz="239298" rtl="0" eaLnBrk="1" latinLnBrk="0" hangingPunct="1">
        <a:defRPr sz="4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864A07D-1E10-4B6E-BC57-C12ACAFA80F5}"/>
              </a:ext>
            </a:extLst>
          </p:cNvPr>
          <p:cNvGrpSpPr/>
          <p:nvPr/>
        </p:nvGrpSpPr>
        <p:grpSpPr>
          <a:xfrm>
            <a:off x="661528" y="273259"/>
            <a:ext cx="1867819" cy="1146045"/>
            <a:chOff x="699068" y="760310"/>
            <a:chExt cx="1867819" cy="114604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8DD1BD-AA33-4403-BB83-E03BD9F2395E}"/>
                </a:ext>
              </a:extLst>
            </p:cNvPr>
            <p:cNvGrpSpPr/>
            <p:nvPr/>
          </p:nvGrpSpPr>
          <p:grpSpPr>
            <a:xfrm>
              <a:off x="806589" y="760310"/>
              <a:ext cx="1616583" cy="914400"/>
              <a:chOff x="1058539" y="-1293989"/>
              <a:chExt cx="1616583" cy="91440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AFC967A-DF45-4C89-80F3-88F442DA0697}"/>
                  </a:ext>
                </a:extLst>
              </p:cNvPr>
              <p:cNvSpPr txBox="1"/>
              <p:nvPr/>
            </p:nvSpPr>
            <p:spPr>
              <a:xfrm>
                <a:off x="1591119" y="-1293989"/>
                <a:ext cx="914400" cy="818112"/>
              </a:xfrm>
              <a:custGeom>
                <a:avLst/>
                <a:gdLst/>
                <a:ahLst/>
                <a:cxnLst/>
                <a:rect l="l" t="t" r="r" b="b"/>
                <a:pathLst>
                  <a:path w="914400" h="818112">
                    <a:moveTo>
                      <a:pt x="457200" y="0"/>
                    </a:moveTo>
                    <a:cubicBezTo>
                      <a:pt x="709705" y="0"/>
                      <a:pt x="914400" y="204695"/>
                      <a:pt x="914400" y="457200"/>
                    </a:cubicBezTo>
                    <a:cubicBezTo>
                      <a:pt x="914400" y="551889"/>
                      <a:pt x="885615" y="639856"/>
                      <a:pt x="836318" y="712825"/>
                    </a:cubicBezTo>
                    <a:lnTo>
                      <a:pt x="831477" y="718692"/>
                    </a:lnTo>
                    <a:lnTo>
                      <a:pt x="831477" y="238008"/>
                    </a:lnTo>
                    <a:lnTo>
                      <a:pt x="708947" y="238008"/>
                    </a:lnTo>
                    <a:lnTo>
                      <a:pt x="508693" y="584565"/>
                    </a:lnTo>
                    <a:lnTo>
                      <a:pt x="501378" y="584565"/>
                    </a:lnTo>
                    <a:lnTo>
                      <a:pt x="301125" y="238008"/>
                    </a:lnTo>
                    <a:lnTo>
                      <a:pt x="179509" y="238008"/>
                    </a:lnTo>
                    <a:lnTo>
                      <a:pt x="179509" y="818112"/>
                    </a:lnTo>
                    <a:lnTo>
                      <a:pt x="133911" y="780489"/>
                    </a:lnTo>
                    <a:cubicBezTo>
                      <a:pt x="51174" y="697753"/>
                      <a:pt x="0" y="583453"/>
                      <a:pt x="0" y="457200"/>
                    </a:cubicBezTo>
                    <a:cubicBezTo>
                      <a:pt x="0" y="204695"/>
                      <a:pt x="204695" y="0"/>
                      <a:pt x="457200" y="0"/>
                    </a:cubicBez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759901-7E32-44CC-87A9-56FA0E8B5194}"/>
                  </a:ext>
                </a:extLst>
              </p:cNvPr>
              <p:cNvSpPr txBox="1"/>
              <p:nvPr/>
            </p:nvSpPr>
            <p:spPr>
              <a:xfrm>
                <a:off x="1058539" y="-1055981"/>
                <a:ext cx="632765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632765" h="654710">
                    <a:moveTo>
                      <a:pt x="245974" y="0"/>
                    </a:moveTo>
                    <a:lnTo>
                      <a:pt x="386792" y="0"/>
                    </a:lnTo>
                    <a:lnTo>
                      <a:pt x="632765" y="654710"/>
                    </a:lnTo>
                    <a:lnTo>
                      <a:pt x="496520" y="654710"/>
                    </a:lnTo>
                    <a:lnTo>
                      <a:pt x="442570" y="498348"/>
                    </a:lnTo>
                    <a:lnTo>
                      <a:pt x="190196" y="498348"/>
                    </a:lnTo>
                    <a:lnTo>
                      <a:pt x="136246" y="654710"/>
                    </a:lnTo>
                    <a:lnTo>
                      <a:pt x="0" y="654710"/>
                    </a:lnTo>
                    <a:lnTo>
                      <a:pt x="245974" y="0"/>
                    </a:lnTo>
                    <a:close/>
                    <a:moveTo>
                      <a:pt x="312725" y="141732"/>
                    </a:moveTo>
                    <a:lnTo>
                      <a:pt x="288951" y="221284"/>
                    </a:lnTo>
                    <a:lnTo>
                      <a:pt x="230429" y="384962"/>
                    </a:lnTo>
                    <a:lnTo>
                      <a:pt x="402336" y="384962"/>
                    </a:lnTo>
                    <a:lnTo>
                      <a:pt x="343815" y="221284"/>
                    </a:lnTo>
                    <a:lnTo>
                      <a:pt x="320040" y="141732"/>
                    </a:lnTo>
                    <a:lnTo>
                      <a:pt x="312725" y="141732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FB71CE6-25AB-45A5-B74F-F766CD7A34FB}"/>
                  </a:ext>
                </a:extLst>
              </p:cNvPr>
              <p:cNvSpPr txBox="1"/>
              <p:nvPr/>
            </p:nvSpPr>
            <p:spPr>
              <a:xfrm>
                <a:off x="2551679" y="-1055981"/>
                <a:ext cx="123443" cy="654710"/>
              </a:xfrm>
              <a:custGeom>
                <a:avLst/>
                <a:gdLst/>
                <a:ahLst/>
                <a:cxnLst/>
                <a:rect l="l" t="t" r="r" b="b"/>
                <a:pathLst>
                  <a:path w="123443" h="654710">
                    <a:moveTo>
                      <a:pt x="0" y="0"/>
                    </a:moveTo>
                    <a:lnTo>
                      <a:pt x="123443" y="0"/>
                    </a:lnTo>
                    <a:lnTo>
                      <a:pt x="123443" y="654710"/>
                    </a:lnTo>
                    <a:lnTo>
                      <a:pt x="0" y="654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D2A85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BFC92F-0AE4-4694-ACF3-25B746337722}"/>
                  </a:ext>
                </a:extLst>
              </p:cNvPr>
              <p:cNvSpPr txBox="1"/>
              <p:nvPr/>
            </p:nvSpPr>
            <p:spPr>
              <a:xfrm>
                <a:off x="1884928" y="-833782"/>
                <a:ext cx="422453" cy="454193"/>
              </a:xfrm>
              <a:custGeom>
                <a:avLst/>
                <a:gdLst/>
                <a:ahLst/>
                <a:cxnLst/>
                <a:rect l="l" t="t" r="r" b="b"/>
                <a:pathLst>
                  <a:path w="422453" h="454193">
                    <a:moveTo>
                      <a:pt x="0" y="0"/>
                    </a:moveTo>
                    <a:lnTo>
                      <a:pt x="7316" y="0"/>
                    </a:lnTo>
                    <a:lnTo>
                      <a:pt x="174651" y="293522"/>
                    </a:lnTo>
                    <a:lnTo>
                      <a:pt x="248717" y="293522"/>
                    </a:lnTo>
                    <a:lnTo>
                      <a:pt x="415138" y="0"/>
                    </a:lnTo>
                    <a:lnTo>
                      <a:pt x="422453" y="0"/>
                    </a:lnTo>
                    <a:lnTo>
                      <a:pt x="415138" y="109728"/>
                    </a:lnTo>
                    <a:lnTo>
                      <a:pt x="415138" y="378216"/>
                    </a:lnTo>
                    <a:lnTo>
                      <a:pt x="341354" y="418264"/>
                    </a:lnTo>
                    <a:cubicBezTo>
                      <a:pt x="286656" y="441400"/>
                      <a:pt x="226517" y="454193"/>
                      <a:pt x="163391" y="454193"/>
                    </a:cubicBezTo>
                    <a:cubicBezTo>
                      <a:pt x="131828" y="454193"/>
                      <a:pt x="101012" y="450995"/>
                      <a:pt x="71249" y="444904"/>
                    </a:cubicBezTo>
                    <a:lnTo>
                      <a:pt x="7316" y="425058"/>
                    </a:lnTo>
                    <a:lnTo>
                      <a:pt x="7316" y="1097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6ACB"/>
              </a:solidFill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7200" b="1" dirty="0">
                  <a:solidFill>
                    <a:srgbClr val="2C4F65"/>
                  </a:solidFill>
                  <a:latin typeface="Product Sans" panose="020B0403030502040203" pitchFamily="34" charset="0"/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7F4B721-20EE-44DB-9E8C-F4280837F78F}"/>
                </a:ext>
              </a:extLst>
            </p:cNvPr>
            <p:cNvSpPr txBox="1"/>
            <p:nvPr/>
          </p:nvSpPr>
          <p:spPr>
            <a:xfrm>
              <a:off x="699068" y="1652439"/>
              <a:ext cx="186781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>
                  <a:solidFill>
                    <a:srgbClr val="3D2A85"/>
                  </a:solidFill>
                  <a:latin typeface="Univers Condensed"/>
                </a:rPr>
                <a:t>Asosiasi</a:t>
              </a:r>
              <a:r>
                <a:rPr lang="en-US" sz="1050" dirty="0">
                  <a:solidFill>
                    <a:srgbClr val="3D2A85"/>
                  </a:solidFill>
                  <a:latin typeface="Univers Condensed"/>
                </a:rPr>
                <a:t> </a:t>
              </a:r>
              <a:r>
                <a:rPr lang="en-US" sz="1050" dirty="0" err="1">
                  <a:solidFill>
                    <a:srgbClr val="3D2A85"/>
                  </a:solidFill>
                  <a:latin typeface="Univers Condensed"/>
                </a:rPr>
                <a:t>Manajemen</a:t>
              </a:r>
              <a:r>
                <a:rPr lang="en-US" sz="1050" dirty="0">
                  <a:solidFill>
                    <a:srgbClr val="3D2A85"/>
                  </a:solidFill>
                  <a:latin typeface="Univers Condensed"/>
                </a:rPr>
                <a:t> Indonesia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40D16F-F58D-4981-938C-95682CC156AE}"/>
              </a:ext>
            </a:extLst>
          </p:cNvPr>
          <p:cNvGrpSpPr/>
          <p:nvPr/>
        </p:nvGrpSpPr>
        <p:grpSpPr>
          <a:xfrm>
            <a:off x="53418" y="109979"/>
            <a:ext cx="545183" cy="97410"/>
            <a:chOff x="53418" y="109979"/>
            <a:chExt cx="545183" cy="9741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0681828-3BD3-4E27-8D46-523A8C9485D5}"/>
                </a:ext>
              </a:extLst>
            </p:cNvPr>
            <p:cNvSpPr/>
            <p:nvPr/>
          </p:nvSpPr>
          <p:spPr>
            <a:xfrm>
              <a:off x="53418" y="109979"/>
              <a:ext cx="119406" cy="97410"/>
            </a:xfrm>
            <a:prstGeom prst="rect">
              <a:avLst/>
            </a:prstGeom>
            <a:solidFill>
              <a:srgbClr val="3D2A8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DA7E8-58A3-4F39-9C87-814ADDEB3855}"/>
                </a:ext>
              </a:extLst>
            </p:cNvPr>
            <p:cNvSpPr/>
            <p:nvPr/>
          </p:nvSpPr>
          <p:spPr>
            <a:xfrm>
              <a:off x="265521" y="109979"/>
              <a:ext cx="119406" cy="97410"/>
            </a:xfrm>
            <a:prstGeom prst="rect">
              <a:avLst/>
            </a:prstGeom>
            <a:solidFill>
              <a:srgbClr val="DD6ACB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AA579BD-40B2-4356-9F64-2B624DD1978A}"/>
                </a:ext>
              </a:extLst>
            </p:cNvPr>
            <p:cNvSpPr/>
            <p:nvPr/>
          </p:nvSpPr>
          <p:spPr>
            <a:xfrm>
              <a:off x="479195" y="109979"/>
              <a:ext cx="119406" cy="97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033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3BCC78-9229-42AA-9327-D11E4A683B33}"/>
              </a:ext>
            </a:extLst>
          </p:cNvPr>
          <p:cNvSpPr txBox="1"/>
          <p:nvPr/>
        </p:nvSpPr>
        <p:spPr>
          <a:xfrm>
            <a:off x="661528" y="238457"/>
            <a:ext cx="1895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3D2A85"/>
                </a:solidFill>
                <a:latin typeface="Product Sans" panose="020B0403030502040203" pitchFamily="34" charset="0"/>
              </a:rPr>
              <a:t>AMI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75D6AB-75F5-4BC9-A50A-509C55D2477F}"/>
              </a:ext>
            </a:extLst>
          </p:cNvPr>
          <p:cNvGrpSpPr/>
          <p:nvPr/>
        </p:nvGrpSpPr>
        <p:grpSpPr>
          <a:xfrm>
            <a:off x="53418" y="109979"/>
            <a:ext cx="545183" cy="97410"/>
            <a:chOff x="53418" y="109979"/>
            <a:chExt cx="545183" cy="9741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58192EC-CC01-4325-95D4-40E5F6C00706}"/>
                </a:ext>
              </a:extLst>
            </p:cNvPr>
            <p:cNvSpPr/>
            <p:nvPr/>
          </p:nvSpPr>
          <p:spPr>
            <a:xfrm>
              <a:off x="53418" y="109979"/>
              <a:ext cx="119406" cy="97410"/>
            </a:xfrm>
            <a:prstGeom prst="rect">
              <a:avLst/>
            </a:prstGeom>
            <a:solidFill>
              <a:srgbClr val="3D2A8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8788C9-F7A3-40FF-8F9B-39324FAAB3E5}"/>
                </a:ext>
              </a:extLst>
            </p:cNvPr>
            <p:cNvSpPr/>
            <p:nvPr/>
          </p:nvSpPr>
          <p:spPr>
            <a:xfrm>
              <a:off x="265521" y="109979"/>
              <a:ext cx="119406" cy="97410"/>
            </a:xfrm>
            <a:prstGeom prst="rect">
              <a:avLst/>
            </a:prstGeom>
            <a:solidFill>
              <a:srgbClr val="DD6ACB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3324FB0-0EE4-4D4D-8AEC-17EAC75BE0FE}"/>
                </a:ext>
              </a:extLst>
            </p:cNvPr>
            <p:cNvSpPr/>
            <p:nvPr/>
          </p:nvSpPr>
          <p:spPr>
            <a:xfrm>
              <a:off x="479195" y="109979"/>
              <a:ext cx="119406" cy="97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C5BAB3-E411-43D4-9570-CF86165EFEDC}"/>
              </a:ext>
            </a:extLst>
          </p:cNvPr>
          <p:cNvGrpSpPr/>
          <p:nvPr/>
        </p:nvGrpSpPr>
        <p:grpSpPr>
          <a:xfrm>
            <a:off x="2806542" y="1011810"/>
            <a:ext cx="384333" cy="816990"/>
            <a:chOff x="2529347" y="1419304"/>
            <a:chExt cx="1222705" cy="2441575"/>
          </a:xfrm>
        </p:grpSpPr>
        <p:sp>
          <p:nvSpPr>
            <p:cNvPr id="16" name="Oval 192">
              <a:extLst>
                <a:ext uri="{FF2B5EF4-FFF2-40B4-BE49-F238E27FC236}">
                  <a16:creationId xmlns:a16="http://schemas.microsoft.com/office/drawing/2014/main" id="{DFCE9656-7932-4A20-99FE-22CF1E0BC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347" y="2778204"/>
              <a:ext cx="911088" cy="990601"/>
            </a:xfrm>
            <a:prstGeom prst="ellipse">
              <a:avLst/>
            </a:pr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3">
              <a:extLst>
                <a:ext uri="{FF2B5EF4-FFF2-40B4-BE49-F238E27FC236}">
                  <a16:creationId xmlns:a16="http://schemas.microsoft.com/office/drawing/2014/main" id="{A60030B4-340D-40C5-B96E-624313FDA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556" y="1419304"/>
              <a:ext cx="1046496" cy="2441575"/>
            </a:xfrm>
            <a:custGeom>
              <a:avLst/>
              <a:gdLst>
                <a:gd name="T0" fmla="*/ 355 w 355"/>
                <a:gd name="T1" fmla="*/ 1073 h 1073"/>
                <a:gd name="T2" fmla="*/ 355 w 355"/>
                <a:gd name="T3" fmla="*/ 2 h 1073"/>
                <a:gd name="T4" fmla="*/ 58 w 355"/>
                <a:gd name="T5" fmla="*/ 317 h 1073"/>
                <a:gd name="T6" fmla="*/ 64 w 355"/>
                <a:gd name="T7" fmla="*/ 776 h 1073"/>
                <a:gd name="T8" fmla="*/ 5 w 355"/>
                <a:gd name="T9" fmla="*/ 954 h 1073"/>
                <a:gd name="T10" fmla="*/ 46 w 355"/>
                <a:gd name="T11" fmla="*/ 1073 h 1073"/>
                <a:gd name="T12" fmla="*/ 355 w 355"/>
                <a:gd name="T13" fmla="*/ 1073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1073">
                  <a:moveTo>
                    <a:pt x="355" y="1073"/>
                  </a:moveTo>
                  <a:cubicBezTo>
                    <a:pt x="355" y="2"/>
                    <a:pt x="355" y="2"/>
                    <a:pt x="355" y="2"/>
                  </a:cubicBezTo>
                  <a:cubicBezTo>
                    <a:pt x="235" y="0"/>
                    <a:pt x="54" y="121"/>
                    <a:pt x="58" y="317"/>
                  </a:cubicBezTo>
                  <a:cubicBezTo>
                    <a:pt x="64" y="588"/>
                    <a:pt x="239" y="568"/>
                    <a:pt x="64" y="776"/>
                  </a:cubicBezTo>
                  <a:cubicBezTo>
                    <a:pt x="14" y="835"/>
                    <a:pt x="0" y="897"/>
                    <a:pt x="5" y="954"/>
                  </a:cubicBezTo>
                  <a:cubicBezTo>
                    <a:pt x="9" y="1000"/>
                    <a:pt x="24" y="1040"/>
                    <a:pt x="46" y="1073"/>
                  </a:cubicBezTo>
                  <a:lnTo>
                    <a:pt x="355" y="1073"/>
                  </a:lnTo>
                  <a:close/>
                </a:path>
              </a:pathLst>
            </a:custGeom>
            <a:solidFill>
              <a:srgbClr val="DD6AC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307">
              <a:extLst>
                <a:ext uri="{FF2B5EF4-FFF2-40B4-BE49-F238E27FC236}">
                  <a16:creationId xmlns:a16="http://schemas.microsoft.com/office/drawing/2014/main" id="{FA7C9589-F302-4F6E-ACEB-B678EC740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679" y="2336879"/>
              <a:ext cx="185337" cy="179388"/>
            </a:xfrm>
            <a:custGeom>
              <a:avLst/>
              <a:gdLst>
                <a:gd name="T0" fmla="*/ 54 w 56"/>
                <a:gd name="T1" fmla="*/ 28 h 56"/>
                <a:gd name="T2" fmla="*/ 52 w 56"/>
                <a:gd name="T3" fmla="*/ 28 h 56"/>
                <a:gd name="T4" fmla="*/ 45 w 56"/>
                <a:gd name="T5" fmla="*/ 45 h 56"/>
                <a:gd name="T6" fmla="*/ 28 w 56"/>
                <a:gd name="T7" fmla="*/ 52 h 56"/>
                <a:gd name="T8" fmla="*/ 11 w 56"/>
                <a:gd name="T9" fmla="*/ 45 h 56"/>
                <a:gd name="T10" fmla="*/ 4 w 56"/>
                <a:gd name="T11" fmla="*/ 28 h 56"/>
                <a:gd name="T12" fmla="*/ 11 w 56"/>
                <a:gd name="T13" fmla="*/ 11 h 56"/>
                <a:gd name="T14" fmla="*/ 28 w 56"/>
                <a:gd name="T15" fmla="*/ 4 h 56"/>
                <a:gd name="T16" fmla="*/ 45 w 56"/>
                <a:gd name="T17" fmla="*/ 11 h 56"/>
                <a:gd name="T18" fmla="*/ 52 w 56"/>
                <a:gd name="T19" fmla="*/ 28 h 56"/>
                <a:gd name="T20" fmla="*/ 54 w 56"/>
                <a:gd name="T21" fmla="*/ 28 h 56"/>
                <a:gd name="T22" fmla="*/ 56 w 56"/>
                <a:gd name="T23" fmla="*/ 28 h 56"/>
                <a:gd name="T24" fmla="*/ 28 w 56"/>
                <a:gd name="T25" fmla="*/ 0 h 56"/>
                <a:gd name="T26" fmla="*/ 0 w 56"/>
                <a:gd name="T27" fmla="*/ 28 h 56"/>
                <a:gd name="T28" fmla="*/ 28 w 56"/>
                <a:gd name="T29" fmla="*/ 56 h 56"/>
                <a:gd name="T30" fmla="*/ 56 w 56"/>
                <a:gd name="T31" fmla="*/ 28 h 56"/>
                <a:gd name="T32" fmla="*/ 54 w 56"/>
                <a:gd name="T3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6">
                  <a:moveTo>
                    <a:pt x="54" y="28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34"/>
                    <a:pt x="49" y="40"/>
                    <a:pt x="45" y="45"/>
                  </a:cubicBezTo>
                  <a:cubicBezTo>
                    <a:pt x="40" y="49"/>
                    <a:pt x="35" y="52"/>
                    <a:pt x="28" y="52"/>
                  </a:cubicBezTo>
                  <a:cubicBezTo>
                    <a:pt x="21" y="52"/>
                    <a:pt x="15" y="49"/>
                    <a:pt x="11" y="45"/>
                  </a:cubicBezTo>
                  <a:cubicBezTo>
                    <a:pt x="7" y="40"/>
                    <a:pt x="4" y="34"/>
                    <a:pt x="4" y="28"/>
                  </a:cubicBezTo>
                  <a:cubicBezTo>
                    <a:pt x="4" y="21"/>
                    <a:pt x="7" y="15"/>
                    <a:pt x="11" y="11"/>
                  </a:cubicBezTo>
                  <a:cubicBezTo>
                    <a:pt x="15" y="7"/>
                    <a:pt x="21" y="4"/>
                    <a:pt x="28" y="4"/>
                  </a:cubicBezTo>
                  <a:cubicBezTo>
                    <a:pt x="35" y="4"/>
                    <a:pt x="40" y="7"/>
                    <a:pt x="45" y="11"/>
                  </a:cubicBezTo>
                  <a:cubicBezTo>
                    <a:pt x="49" y="15"/>
                    <a:pt x="52" y="21"/>
                    <a:pt x="52" y="2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0" y="12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lnTo>
                    <a:pt x="54" y="2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2158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60E7E0D-999F-4DA5-954D-FE9B1B8F2D84}"/>
              </a:ext>
            </a:extLst>
          </p:cNvPr>
          <p:cNvSpPr/>
          <p:nvPr/>
        </p:nvSpPr>
        <p:spPr>
          <a:xfrm>
            <a:off x="1301629" y="268017"/>
            <a:ext cx="914400" cy="914400"/>
          </a:xfrm>
          <a:prstGeom prst="ellipse">
            <a:avLst/>
          </a:prstGeom>
          <a:solidFill>
            <a:srgbClr val="DD6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3BCC78-9229-42AA-9327-D11E4A683B33}"/>
              </a:ext>
            </a:extLst>
          </p:cNvPr>
          <p:cNvSpPr txBox="1"/>
          <p:nvPr/>
        </p:nvSpPr>
        <p:spPr>
          <a:xfrm>
            <a:off x="661528" y="238457"/>
            <a:ext cx="1895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3D2A85"/>
                </a:solidFill>
                <a:latin typeface="Product Sans" panose="020B0403030502040203" pitchFamily="34" charset="0"/>
              </a:rPr>
              <a:t>AMI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AEDBA6-0E90-42E2-AAE5-0C83ECFBBC25}"/>
              </a:ext>
            </a:extLst>
          </p:cNvPr>
          <p:cNvGrpSpPr/>
          <p:nvPr/>
        </p:nvGrpSpPr>
        <p:grpSpPr>
          <a:xfrm>
            <a:off x="53418" y="109979"/>
            <a:ext cx="545183" cy="97410"/>
            <a:chOff x="53418" y="109979"/>
            <a:chExt cx="545183" cy="9741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352A205-091A-40A7-9432-EBCFE4DBB76E}"/>
                </a:ext>
              </a:extLst>
            </p:cNvPr>
            <p:cNvSpPr/>
            <p:nvPr/>
          </p:nvSpPr>
          <p:spPr>
            <a:xfrm>
              <a:off x="53418" y="109979"/>
              <a:ext cx="119406" cy="97410"/>
            </a:xfrm>
            <a:prstGeom prst="rect">
              <a:avLst/>
            </a:prstGeom>
            <a:solidFill>
              <a:srgbClr val="3D2A8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6E4D5C-3822-452C-8229-41E387251071}"/>
                </a:ext>
              </a:extLst>
            </p:cNvPr>
            <p:cNvSpPr/>
            <p:nvPr/>
          </p:nvSpPr>
          <p:spPr>
            <a:xfrm>
              <a:off x="265521" y="109979"/>
              <a:ext cx="119406" cy="97410"/>
            </a:xfrm>
            <a:prstGeom prst="rect">
              <a:avLst/>
            </a:prstGeom>
            <a:solidFill>
              <a:srgbClr val="DD6ACB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A76CB6-57A9-446B-AFD7-73BB96CBE042}"/>
                </a:ext>
              </a:extLst>
            </p:cNvPr>
            <p:cNvSpPr/>
            <p:nvPr/>
          </p:nvSpPr>
          <p:spPr>
            <a:xfrm>
              <a:off x="479195" y="109979"/>
              <a:ext cx="119406" cy="97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3FD7786-584F-44D0-97B2-C4394A217435}"/>
              </a:ext>
            </a:extLst>
          </p:cNvPr>
          <p:cNvGrpSpPr/>
          <p:nvPr/>
        </p:nvGrpSpPr>
        <p:grpSpPr>
          <a:xfrm>
            <a:off x="2806542" y="1011810"/>
            <a:ext cx="384333" cy="816990"/>
            <a:chOff x="2529347" y="1419304"/>
            <a:chExt cx="1222705" cy="2441575"/>
          </a:xfrm>
        </p:grpSpPr>
        <p:sp>
          <p:nvSpPr>
            <p:cNvPr id="11" name="Oval 192">
              <a:extLst>
                <a:ext uri="{FF2B5EF4-FFF2-40B4-BE49-F238E27FC236}">
                  <a16:creationId xmlns:a16="http://schemas.microsoft.com/office/drawing/2014/main" id="{A05A598B-3854-437E-8111-D8786F11F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347" y="2778204"/>
              <a:ext cx="911088" cy="990601"/>
            </a:xfrm>
            <a:prstGeom prst="ellipse">
              <a:avLst/>
            </a:pr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3">
              <a:extLst>
                <a:ext uri="{FF2B5EF4-FFF2-40B4-BE49-F238E27FC236}">
                  <a16:creationId xmlns:a16="http://schemas.microsoft.com/office/drawing/2014/main" id="{BE054E23-AE44-485D-9F02-47BD6782E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556" y="1419304"/>
              <a:ext cx="1046496" cy="2441575"/>
            </a:xfrm>
            <a:custGeom>
              <a:avLst/>
              <a:gdLst>
                <a:gd name="T0" fmla="*/ 355 w 355"/>
                <a:gd name="T1" fmla="*/ 1073 h 1073"/>
                <a:gd name="T2" fmla="*/ 355 w 355"/>
                <a:gd name="T3" fmla="*/ 2 h 1073"/>
                <a:gd name="T4" fmla="*/ 58 w 355"/>
                <a:gd name="T5" fmla="*/ 317 h 1073"/>
                <a:gd name="T6" fmla="*/ 64 w 355"/>
                <a:gd name="T7" fmla="*/ 776 h 1073"/>
                <a:gd name="T8" fmla="*/ 5 w 355"/>
                <a:gd name="T9" fmla="*/ 954 h 1073"/>
                <a:gd name="T10" fmla="*/ 46 w 355"/>
                <a:gd name="T11" fmla="*/ 1073 h 1073"/>
                <a:gd name="T12" fmla="*/ 355 w 355"/>
                <a:gd name="T13" fmla="*/ 1073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1073">
                  <a:moveTo>
                    <a:pt x="355" y="1073"/>
                  </a:moveTo>
                  <a:cubicBezTo>
                    <a:pt x="355" y="2"/>
                    <a:pt x="355" y="2"/>
                    <a:pt x="355" y="2"/>
                  </a:cubicBezTo>
                  <a:cubicBezTo>
                    <a:pt x="235" y="0"/>
                    <a:pt x="54" y="121"/>
                    <a:pt x="58" y="317"/>
                  </a:cubicBezTo>
                  <a:cubicBezTo>
                    <a:pt x="64" y="588"/>
                    <a:pt x="239" y="568"/>
                    <a:pt x="64" y="776"/>
                  </a:cubicBezTo>
                  <a:cubicBezTo>
                    <a:pt x="14" y="835"/>
                    <a:pt x="0" y="897"/>
                    <a:pt x="5" y="954"/>
                  </a:cubicBezTo>
                  <a:cubicBezTo>
                    <a:pt x="9" y="1000"/>
                    <a:pt x="24" y="1040"/>
                    <a:pt x="46" y="1073"/>
                  </a:cubicBezTo>
                  <a:lnTo>
                    <a:pt x="355" y="1073"/>
                  </a:lnTo>
                  <a:close/>
                </a:path>
              </a:pathLst>
            </a:custGeom>
            <a:solidFill>
              <a:srgbClr val="DD6AC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307">
              <a:extLst>
                <a:ext uri="{FF2B5EF4-FFF2-40B4-BE49-F238E27FC236}">
                  <a16:creationId xmlns:a16="http://schemas.microsoft.com/office/drawing/2014/main" id="{D08F0B2D-ADFC-49FF-8EBC-66EB14CCA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679" y="2336879"/>
              <a:ext cx="185337" cy="179388"/>
            </a:xfrm>
            <a:custGeom>
              <a:avLst/>
              <a:gdLst>
                <a:gd name="T0" fmla="*/ 54 w 56"/>
                <a:gd name="T1" fmla="*/ 28 h 56"/>
                <a:gd name="T2" fmla="*/ 52 w 56"/>
                <a:gd name="T3" fmla="*/ 28 h 56"/>
                <a:gd name="T4" fmla="*/ 45 w 56"/>
                <a:gd name="T5" fmla="*/ 45 h 56"/>
                <a:gd name="T6" fmla="*/ 28 w 56"/>
                <a:gd name="T7" fmla="*/ 52 h 56"/>
                <a:gd name="T8" fmla="*/ 11 w 56"/>
                <a:gd name="T9" fmla="*/ 45 h 56"/>
                <a:gd name="T10" fmla="*/ 4 w 56"/>
                <a:gd name="T11" fmla="*/ 28 h 56"/>
                <a:gd name="T12" fmla="*/ 11 w 56"/>
                <a:gd name="T13" fmla="*/ 11 h 56"/>
                <a:gd name="T14" fmla="*/ 28 w 56"/>
                <a:gd name="T15" fmla="*/ 4 h 56"/>
                <a:gd name="T16" fmla="*/ 45 w 56"/>
                <a:gd name="T17" fmla="*/ 11 h 56"/>
                <a:gd name="T18" fmla="*/ 52 w 56"/>
                <a:gd name="T19" fmla="*/ 28 h 56"/>
                <a:gd name="T20" fmla="*/ 54 w 56"/>
                <a:gd name="T21" fmla="*/ 28 h 56"/>
                <a:gd name="T22" fmla="*/ 56 w 56"/>
                <a:gd name="T23" fmla="*/ 28 h 56"/>
                <a:gd name="T24" fmla="*/ 28 w 56"/>
                <a:gd name="T25" fmla="*/ 0 h 56"/>
                <a:gd name="T26" fmla="*/ 0 w 56"/>
                <a:gd name="T27" fmla="*/ 28 h 56"/>
                <a:gd name="T28" fmla="*/ 28 w 56"/>
                <a:gd name="T29" fmla="*/ 56 h 56"/>
                <a:gd name="T30" fmla="*/ 56 w 56"/>
                <a:gd name="T31" fmla="*/ 28 h 56"/>
                <a:gd name="T32" fmla="*/ 54 w 56"/>
                <a:gd name="T3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6">
                  <a:moveTo>
                    <a:pt x="54" y="28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34"/>
                    <a:pt x="49" y="40"/>
                    <a:pt x="45" y="45"/>
                  </a:cubicBezTo>
                  <a:cubicBezTo>
                    <a:pt x="40" y="49"/>
                    <a:pt x="35" y="52"/>
                    <a:pt x="28" y="52"/>
                  </a:cubicBezTo>
                  <a:cubicBezTo>
                    <a:pt x="21" y="52"/>
                    <a:pt x="15" y="49"/>
                    <a:pt x="11" y="45"/>
                  </a:cubicBezTo>
                  <a:cubicBezTo>
                    <a:pt x="7" y="40"/>
                    <a:pt x="4" y="34"/>
                    <a:pt x="4" y="28"/>
                  </a:cubicBezTo>
                  <a:cubicBezTo>
                    <a:pt x="4" y="21"/>
                    <a:pt x="7" y="15"/>
                    <a:pt x="11" y="11"/>
                  </a:cubicBezTo>
                  <a:cubicBezTo>
                    <a:pt x="15" y="7"/>
                    <a:pt x="21" y="4"/>
                    <a:pt x="28" y="4"/>
                  </a:cubicBezTo>
                  <a:cubicBezTo>
                    <a:pt x="35" y="4"/>
                    <a:pt x="40" y="7"/>
                    <a:pt x="45" y="11"/>
                  </a:cubicBezTo>
                  <a:cubicBezTo>
                    <a:pt x="49" y="15"/>
                    <a:pt x="52" y="21"/>
                    <a:pt x="52" y="2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0" y="12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lnTo>
                    <a:pt x="54" y="2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41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60E7E0D-999F-4DA5-954D-FE9B1B8F2D84}"/>
              </a:ext>
            </a:extLst>
          </p:cNvPr>
          <p:cNvSpPr/>
          <p:nvPr/>
        </p:nvSpPr>
        <p:spPr>
          <a:xfrm>
            <a:off x="1301629" y="268017"/>
            <a:ext cx="914400" cy="914400"/>
          </a:xfrm>
          <a:prstGeom prst="ellipse">
            <a:avLst/>
          </a:prstGeom>
          <a:solidFill>
            <a:srgbClr val="DD6A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3BCC78-9229-42AA-9327-D11E4A683B33}"/>
              </a:ext>
            </a:extLst>
          </p:cNvPr>
          <p:cNvSpPr txBox="1"/>
          <p:nvPr/>
        </p:nvSpPr>
        <p:spPr>
          <a:xfrm>
            <a:off x="661528" y="238457"/>
            <a:ext cx="18950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3D2A85"/>
                </a:solidFill>
                <a:latin typeface="Product Sans" panose="020B0403030502040203" pitchFamily="34" charset="0"/>
              </a:rPr>
              <a:t>AMI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F4B721-20EE-44DB-9E8C-F4280837F78F}"/>
              </a:ext>
            </a:extLst>
          </p:cNvPr>
          <p:cNvSpPr txBox="1"/>
          <p:nvPr/>
        </p:nvSpPr>
        <p:spPr>
          <a:xfrm>
            <a:off x="661528" y="1165388"/>
            <a:ext cx="18678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srgbClr val="3D2A85"/>
                </a:solidFill>
                <a:latin typeface="Univers Condensed"/>
              </a:rPr>
              <a:t>Asosiasi</a:t>
            </a:r>
            <a:r>
              <a:rPr lang="en-US" sz="1050" dirty="0">
                <a:solidFill>
                  <a:srgbClr val="3D2A85"/>
                </a:solidFill>
                <a:latin typeface="Univers Condensed"/>
              </a:rPr>
              <a:t> </a:t>
            </a:r>
            <a:r>
              <a:rPr lang="en-US" sz="1050" dirty="0" err="1">
                <a:solidFill>
                  <a:srgbClr val="3D2A85"/>
                </a:solidFill>
                <a:latin typeface="Univers Condensed"/>
              </a:rPr>
              <a:t>Manajemen</a:t>
            </a:r>
            <a:r>
              <a:rPr lang="en-US" sz="1050" dirty="0">
                <a:solidFill>
                  <a:srgbClr val="3D2A85"/>
                </a:solidFill>
                <a:latin typeface="Univers Condensed"/>
              </a:rPr>
              <a:t> Indonesia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C83514E-68EC-4B25-ACB4-319D0E07A0ED}"/>
              </a:ext>
            </a:extLst>
          </p:cNvPr>
          <p:cNvGrpSpPr/>
          <p:nvPr/>
        </p:nvGrpSpPr>
        <p:grpSpPr>
          <a:xfrm>
            <a:off x="53418" y="109979"/>
            <a:ext cx="545183" cy="97410"/>
            <a:chOff x="53418" y="109979"/>
            <a:chExt cx="545183" cy="9741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2562A31-E3AB-4E2C-8EE3-76C4317EF98E}"/>
                </a:ext>
              </a:extLst>
            </p:cNvPr>
            <p:cNvSpPr/>
            <p:nvPr/>
          </p:nvSpPr>
          <p:spPr>
            <a:xfrm>
              <a:off x="53418" y="109979"/>
              <a:ext cx="119406" cy="97410"/>
            </a:xfrm>
            <a:prstGeom prst="rect">
              <a:avLst/>
            </a:prstGeom>
            <a:solidFill>
              <a:srgbClr val="3D2A8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89F5EF6-3B76-4466-985A-30DACE000F3A}"/>
                </a:ext>
              </a:extLst>
            </p:cNvPr>
            <p:cNvSpPr/>
            <p:nvPr/>
          </p:nvSpPr>
          <p:spPr>
            <a:xfrm>
              <a:off x="265521" y="109979"/>
              <a:ext cx="119406" cy="97410"/>
            </a:xfrm>
            <a:prstGeom prst="rect">
              <a:avLst/>
            </a:prstGeom>
            <a:solidFill>
              <a:srgbClr val="DD6ACB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1CA928C-2C13-4CF8-A5A8-EDA31A064FA8}"/>
                </a:ext>
              </a:extLst>
            </p:cNvPr>
            <p:cNvSpPr/>
            <p:nvPr/>
          </p:nvSpPr>
          <p:spPr>
            <a:xfrm>
              <a:off x="479195" y="109979"/>
              <a:ext cx="119406" cy="974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5F412B-CEDE-4E17-A92E-E40B85A5C454}"/>
              </a:ext>
            </a:extLst>
          </p:cNvPr>
          <p:cNvGrpSpPr/>
          <p:nvPr/>
        </p:nvGrpSpPr>
        <p:grpSpPr>
          <a:xfrm>
            <a:off x="2806542" y="1011810"/>
            <a:ext cx="384333" cy="816990"/>
            <a:chOff x="2529347" y="1419304"/>
            <a:chExt cx="1222705" cy="2441575"/>
          </a:xfrm>
        </p:grpSpPr>
        <p:sp>
          <p:nvSpPr>
            <p:cNvPr id="11" name="Oval 192">
              <a:extLst>
                <a:ext uri="{FF2B5EF4-FFF2-40B4-BE49-F238E27FC236}">
                  <a16:creationId xmlns:a16="http://schemas.microsoft.com/office/drawing/2014/main" id="{644E1199-1458-4984-B5A0-7CEC00CB8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347" y="2778204"/>
              <a:ext cx="911088" cy="990601"/>
            </a:xfrm>
            <a:prstGeom prst="ellipse">
              <a:avLst/>
            </a:prstGeom>
            <a:solidFill>
              <a:srgbClr val="3D2A8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3">
              <a:extLst>
                <a:ext uri="{FF2B5EF4-FFF2-40B4-BE49-F238E27FC236}">
                  <a16:creationId xmlns:a16="http://schemas.microsoft.com/office/drawing/2014/main" id="{8437DDEF-C5AB-4532-9B1B-162B93EBE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556" y="1419304"/>
              <a:ext cx="1046496" cy="2441575"/>
            </a:xfrm>
            <a:custGeom>
              <a:avLst/>
              <a:gdLst>
                <a:gd name="T0" fmla="*/ 355 w 355"/>
                <a:gd name="T1" fmla="*/ 1073 h 1073"/>
                <a:gd name="T2" fmla="*/ 355 w 355"/>
                <a:gd name="T3" fmla="*/ 2 h 1073"/>
                <a:gd name="T4" fmla="*/ 58 w 355"/>
                <a:gd name="T5" fmla="*/ 317 h 1073"/>
                <a:gd name="T6" fmla="*/ 64 w 355"/>
                <a:gd name="T7" fmla="*/ 776 h 1073"/>
                <a:gd name="T8" fmla="*/ 5 w 355"/>
                <a:gd name="T9" fmla="*/ 954 h 1073"/>
                <a:gd name="T10" fmla="*/ 46 w 355"/>
                <a:gd name="T11" fmla="*/ 1073 h 1073"/>
                <a:gd name="T12" fmla="*/ 355 w 355"/>
                <a:gd name="T13" fmla="*/ 1073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1073">
                  <a:moveTo>
                    <a:pt x="355" y="1073"/>
                  </a:moveTo>
                  <a:cubicBezTo>
                    <a:pt x="355" y="2"/>
                    <a:pt x="355" y="2"/>
                    <a:pt x="355" y="2"/>
                  </a:cubicBezTo>
                  <a:cubicBezTo>
                    <a:pt x="235" y="0"/>
                    <a:pt x="54" y="121"/>
                    <a:pt x="58" y="317"/>
                  </a:cubicBezTo>
                  <a:cubicBezTo>
                    <a:pt x="64" y="588"/>
                    <a:pt x="239" y="568"/>
                    <a:pt x="64" y="776"/>
                  </a:cubicBezTo>
                  <a:cubicBezTo>
                    <a:pt x="14" y="835"/>
                    <a:pt x="0" y="897"/>
                    <a:pt x="5" y="954"/>
                  </a:cubicBezTo>
                  <a:cubicBezTo>
                    <a:pt x="9" y="1000"/>
                    <a:pt x="24" y="1040"/>
                    <a:pt x="46" y="1073"/>
                  </a:cubicBezTo>
                  <a:lnTo>
                    <a:pt x="355" y="1073"/>
                  </a:lnTo>
                  <a:close/>
                </a:path>
              </a:pathLst>
            </a:custGeom>
            <a:solidFill>
              <a:srgbClr val="DD6AC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307">
              <a:extLst>
                <a:ext uri="{FF2B5EF4-FFF2-40B4-BE49-F238E27FC236}">
                  <a16:creationId xmlns:a16="http://schemas.microsoft.com/office/drawing/2014/main" id="{81F29188-454A-4279-9951-617500FAC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5679" y="2336879"/>
              <a:ext cx="185337" cy="179388"/>
            </a:xfrm>
            <a:custGeom>
              <a:avLst/>
              <a:gdLst>
                <a:gd name="T0" fmla="*/ 54 w 56"/>
                <a:gd name="T1" fmla="*/ 28 h 56"/>
                <a:gd name="T2" fmla="*/ 52 w 56"/>
                <a:gd name="T3" fmla="*/ 28 h 56"/>
                <a:gd name="T4" fmla="*/ 45 w 56"/>
                <a:gd name="T5" fmla="*/ 45 h 56"/>
                <a:gd name="T6" fmla="*/ 28 w 56"/>
                <a:gd name="T7" fmla="*/ 52 h 56"/>
                <a:gd name="T8" fmla="*/ 11 w 56"/>
                <a:gd name="T9" fmla="*/ 45 h 56"/>
                <a:gd name="T10" fmla="*/ 4 w 56"/>
                <a:gd name="T11" fmla="*/ 28 h 56"/>
                <a:gd name="T12" fmla="*/ 11 w 56"/>
                <a:gd name="T13" fmla="*/ 11 h 56"/>
                <a:gd name="T14" fmla="*/ 28 w 56"/>
                <a:gd name="T15" fmla="*/ 4 h 56"/>
                <a:gd name="T16" fmla="*/ 45 w 56"/>
                <a:gd name="T17" fmla="*/ 11 h 56"/>
                <a:gd name="T18" fmla="*/ 52 w 56"/>
                <a:gd name="T19" fmla="*/ 28 h 56"/>
                <a:gd name="T20" fmla="*/ 54 w 56"/>
                <a:gd name="T21" fmla="*/ 28 h 56"/>
                <a:gd name="T22" fmla="*/ 56 w 56"/>
                <a:gd name="T23" fmla="*/ 28 h 56"/>
                <a:gd name="T24" fmla="*/ 28 w 56"/>
                <a:gd name="T25" fmla="*/ 0 h 56"/>
                <a:gd name="T26" fmla="*/ 0 w 56"/>
                <a:gd name="T27" fmla="*/ 28 h 56"/>
                <a:gd name="T28" fmla="*/ 28 w 56"/>
                <a:gd name="T29" fmla="*/ 56 h 56"/>
                <a:gd name="T30" fmla="*/ 56 w 56"/>
                <a:gd name="T31" fmla="*/ 28 h 56"/>
                <a:gd name="T32" fmla="*/ 54 w 56"/>
                <a:gd name="T33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6">
                  <a:moveTo>
                    <a:pt x="54" y="28"/>
                  </a:moveTo>
                  <a:cubicBezTo>
                    <a:pt x="52" y="28"/>
                    <a:pt x="52" y="28"/>
                    <a:pt x="52" y="28"/>
                  </a:cubicBezTo>
                  <a:cubicBezTo>
                    <a:pt x="52" y="34"/>
                    <a:pt x="49" y="40"/>
                    <a:pt x="45" y="45"/>
                  </a:cubicBezTo>
                  <a:cubicBezTo>
                    <a:pt x="40" y="49"/>
                    <a:pt x="35" y="52"/>
                    <a:pt x="28" y="52"/>
                  </a:cubicBezTo>
                  <a:cubicBezTo>
                    <a:pt x="21" y="52"/>
                    <a:pt x="15" y="49"/>
                    <a:pt x="11" y="45"/>
                  </a:cubicBezTo>
                  <a:cubicBezTo>
                    <a:pt x="7" y="40"/>
                    <a:pt x="4" y="34"/>
                    <a:pt x="4" y="28"/>
                  </a:cubicBezTo>
                  <a:cubicBezTo>
                    <a:pt x="4" y="21"/>
                    <a:pt x="7" y="15"/>
                    <a:pt x="11" y="11"/>
                  </a:cubicBezTo>
                  <a:cubicBezTo>
                    <a:pt x="15" y="7"/>
                    <a:pt x="21" y="4"/>
                    <a:pt x="28" y="4"/>
                  </a:cubicBezTo>
                  <a:cubicBezTo>
                    <a:pt x="35" y="4"/>
                    <a:pt x="40" y="7"/>
                    <a:pt x="45" y="11"/>
                  </a:cubicBezTo>
                  <a:cubicBezTo>
                    <a:pt x="49" y="15"/>
                    <a:pt x="52" y="21"/>
                    <a:pt x="52" y="28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0" y="12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lnTo>
                    <a:pt x="54" y="2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9443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9</Words>
  <Application>Microsoft Office PowerPoint</Application>
  <PresentationFormat>Custom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Product Sans</vt:lpstr>
      <vt:lpstr>Univers Condensed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Asosiasi Manajemen Indonesia</dc:title>
  <dc:creator>Muhamad Rizki Sunarya</dc:creator>
  <cp:keywords>Funij.com</cp:keywords>
  <cp:lastModifiedBy>Core i7</cp:lastModifiedBy>
  <cp:revision>6</cp:revision>
  <dcterms:created xsi:type="dcterms:W3CDTF">2025-01-08T04:19:17Z</dcterms:created>
  <dcterms:modified xsi:type="dcterms:W3CDTF">2025-02-04T07:30:19Z</dcterms:modified>
</cp:coreProperties>
</file>