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42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935CB42-F685-4F41-B2B5-607CFC48C31A}"/>
              </a:ext>
            </a:extLst>
          </p:cNvPr>
          <p:cNvSpPr txBox="1">
            <a:spLocks/>
          </p:cNvSpPr>
          <p:nvPr/>
        </p:nvSpPr>
        <p:spPr>
          <a:xfrm>
            <a:off x="8277962" y="2634113"/>
            <a:ext cx="1286075" cy="1480598"/>
          </a:xfrm>
          <a:custGeom>
            <a:avLst/>
            <a:gdLst/>
            <a:ahLst/>
            <a:cxnLst/>
            <a:rect l="l" t="t" r="r" b="b"/>
            <a:pathLst>
              <a:path w="1286075" h="1480598">
                <a:moveTo>
                  <a:pt x="658044" y="0"/>
                </a:moveTo>
                <a:cubicBezTo>
                  <a:pt x="764013" y="0"/>
                  <a:pt x="856272" y="15932"/>
                  <a:pt x="934822" y="47797"/>
                </a:cubicBezTo>
                <a:cubicBezTo>
                  <a:pt x="1013372" y="79661"/>
                  <a:pt x="1078769" y="126162"/>
                  <a:pt x="1131012" y="187298"/>
                </a:cubicBezTo>
                <a:cubicBezTo>
                  <a:pt x="1183256" y="248433"/>
                  <a:pt x="1222160" y="324019"/>
                  <a:pt x="1247726" y="414056"/>
                </a:cubicBezTo>
                <a:cubicBezTo>
                  <a:pt x="1273292" y="504092"/>
                  <a:pt x="1286075" y="607282"/>
                  <a:pt x="1286075" y="723625"/>
                </a:cubicBezTo>
                <a:cubicBezTo>
                  <a:pt x="1286075" y="839969"/>
                  <a:pt x="1272365" y="944826"/>
                  <a:pt x="1244947" y="1038197"/>
                </a:cubicBezTo>
                <a:cubicBezTo>
                  <a:pt x="1217529" y="1131568"/>
                  <a:pt x="1176586" y="1211045"/>
                  <a:pt x="1122120" y="1276627"/>
                </a:cubicBezTo>
                <a:cubicBezTo>
                  <a:pt x="1067653" y="1342209"/>
                  <a:pt x="999293" y="1392599"/>
                  <a:pt x="917037" y="1427799"/>
                </a:cubicBezTo>
                <a:cubicBezTo>
                  <a:pt x="834782" y="1462998"/>
                  <a:pt x="738817" y="1480598"/>
                  <a:pt x="629143" y="1480598"/>
                </a:cubicBezTo>
                <a:cubicBezTo>
                  <a:pt x="520951" y="1480598"/>
                  <a:pt x="427395" y="1464480"/>
                  <a:pt x="348474" y="1432245"/>
                </a:cubicBezTo>
                <a:cubicBezTo>
                  <a:pt x="269553" y="1400010"/>
                  <a:pt x="204342" y="1353139"/>
                  <a:pt x="152840" y="1291633"/>
                </a:cubicBezTo>
                <a:cubicBezTo>
                  <a:pt x="101337" y="1230126"/>
                  <a:pt x="62988" y="1153799"/>
                  <a:pt x="37793" y="1062651"/>
                </a:cubicBezTo>
                <a:cubicBezTo>
                  <a:pt x="12598" y="971503"/>
                  <a:pt x="0" y="866646"/>
                  <a:pt x="0" y="748080"/>
                </a:cubicBezTo>
                <a:cubicBezTo>
                  <a:pt x="0" y="634701"/>
                  <a:pt x="13709" y="531696"/>
                  <a:pt x="41128" y="439066"/>
                </a:cubicBezTo>
                <a:cubicBezTo>
                  <a:pt x="68546" y="346436"/>
                  <a:pt x="109674" y="267701"/>
                  <a:pt x="164511" y="202859"/>
                </a:cubicBezTo>
                <a:cubicBezTo>
                  <a:pt x="219348" y="138018"/>
                  <a:pt x="287894" y="87998"/>
                  <a:pt x="370150" y="52799"/>
                </a:cubicBezTo>
                <a:cubicBezTo>
                  <a:pt x="452405" y="17600"/>
                  <a:pt x="548370" y="0"/>
                  <a:pt x="658044" y="0"/>
                </a:cubicBezTo>
                <a:close/>
                <a:moveTo>
                  <a:pt x="646372" y="163399"/>
                </a:moveTo>
                <a:cubicBezTo>
                  <a:pt x="563480" y="163399"/>
                  <a:pt x="493909" y="178961"/>
                  <a:pt x="437659" y="210085"/>
                </a:cubicBezTo>
                <a:cubicBezTo>
                  <a:pt x="381410" y="241208"/>
                  <a:pt x="335709" y="282707"/>
                  <a:pt x="300556" y="334579"/>
                </a:cubicBezTo>
                <a:cubicBezTo>
                  <a:pt x="265402" y="386452"/>
                  <a:pt x="240239" y="447032"/>
                  <a:pt x="225065" y="516319"/>
                </a:cubicBezTo>
                <a:cubicBezTo>
                  <a:pt x="209891" y="585607"/>
                  <a:pt x="202304" y="658414"/>
                  <a:pt x="202304" y="734741"/>
                </a:cubicBezTo>
                <a:cubicBezTo>
                  <a:pt x="202304" y="819220"/>
                  <a:pt x="209336" y="897029"/>
                  <a:pt x="223397" y="968169"/>
                </a:cubicBezTo>
                <a:cubicBezTo>
                  <a:pt x="237460" y="1039309"/>
                  <a:pt x="261145" y="1100629"/>
                  <a:pt x="294451" y="1152132"/>
                </a:cubicBezTo>
                <a:cubicBezTo>
                  <a:pt x="327757" y="1203634"/>
                  <a:pt x="372349" y="1243650"/>
                  <a:pt x="428229" y="1272180"/>
                </a:cubicBezTo>
                <a:cubicBezTo>
                  <a:pt x="484108" y="1300710"/>
                  <a:pt x="554228" y="1314975"/>
                  <a:pt x="638591" y="1314975"/>
                </a:cubicBezTo>
                <a:cubicBezTo>
                  <a:pt x="722225" y="1314975"/>
                  <a:pt x="792537" y="1299414"/>
                  <a:pt x="849527" y="1268290"/>
                </a:cubicBezTo>
                <a:cubicBezTo>
                  <a:pt x="906518" y="1237166"/>
                  <a:pt x="952405" y="1195112"/>
                  <a:pt x="987187" y="1142128"/>
                </a:cubicBezTo>
                <a:cubicBezTo>
                  <a:pt x="1021969" y="1089143"/>
                  <a:pt x="1046762" y="1027822"/>
                  <a:pt x="1061566" y="958165"/>
                </a:cubicBezTo>
                <a:cubicBezTo>
                  <a:pt x="1076370" y="888507"/>
                  <a:pt x="1083771" y="814773"/>
                  <a:pt x="1083771" y="736964"/>
                </a:cubicBezTo>
                <a:cubicBezTo>
                  <a:pt x="1083771" y="655450"/>
                  <a:pt x="1076555" y="579678"/>
                  <a:pt x="1062122" y="509650"/>
                </a:cubicBezTo>
                <a:cubicBezTo>
                  <a:pt x="1047689" y="439622"/>
                  <a:pt x="1023634" y="378856"/>
                  <a:pt x="989957" y="327354"/>
                </a:cubicBezTo>
                <a:cubicBezTo>
                  <a:pt x="956280" y="275852"/>
                  <a:pt x="911320" y="235650"/>
                  <a:pt x="855076" y="206750"/>
                </a:cubicBezTo>
                <a:cubicBezTo>
                  <a:pt x="798832" y="177849"/>
                  <a:pt x="729264" y="163399"/>
                  <a:pt x="646372" y="16339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7900" dirty="0">
              <a:latin typeface="Trade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26C1BB-28F1-4F8B-9092-5E6EC26B6650}"/>
              </a:ext>
            </a:extLst>
          </p:cNvPr>
          <p:cNvSpPr txBox="1">
            <a:spLocks/>
          </p:cNvSpPr>
          <p:nvPr/>
        </p:nvSpPr>
        <p:spPr>
          <a:xfrm>
            <a:off x="3167981" y="2648563"/>
            <a:ext cx="938157" cy="1451698"/>
          </a:xfrm>
          <a:custGeom>
            <a:avLst/>
            <a:gdLst/>
            <a:ahLst/>
            <a:cxnLst/>
            <a:rect l="l" t="t" r="r" b="b"/>
            <a:pathLst>
              <a:path w="938157" h="1451698">
                <a:moveTo>
                  <a:pt x="95594" y="0"/>
                </a:moveTo>
                <a:cubicBezTo>
                  <a:pt x="114120" y="0"/>
                  <a:pt x="129497" y="926"/>
                  <a:pt x="141724" y="2779"/>
                </a:cubicBezTo>
                <a:cubicBezTo>
                  <a:pt x="153951" y="4631"/>
                  <a:pt x="163770" y="6855"/>
                  <a:pt x="171180" y="9448"/>
                </a:cubicBezTo>
                <a:cubicBezTo>
                  <a:pt x="178591" y="12042"/>
                  <a:pt x="183778" y="15562"/>
                  <a:pt x="186742" y="20008"/>
                </a:cubicBezTo>
                <a:cubicBezTo>
                  <a:pt x="189706" y="24454"/>
                  <a:pt x="191188" y="29642"/>
                  <a:pt x="191188" y="35570"/>
                </a:cubicBezTo>
                <a:lnTo>
                  <a:pt x="191188" y="674717"/>
                </a:lnTo>
                <a:lnTo>
                  <a:pt x="700283" y="35570"/>
                </a:lnTo>
                <a:cubicBezTo>
                  <a:pt x="704729" y="28901"/>
                  <a:pt x="709917" y="23343"/>
                  <a:pt x="715845" y="18897"/>
                </a:cubicBezTo>
                <a:cubicBezTo>
                  <a:pt x="721773" y="14450"/>
                  <a:pt x="728998" y="10930"/>
                  <a:pt x="737520" y="8337"/>
                </a:cubicBezTo>
                <a:cubicBezTo>
                  <a:pt x="746042" y="5743"/>
                  <a:pt x="756417" y="3705"/>
                  <a:pt x="768644" y="2223"/>
                </a:cubicBezTo>
                <a:cubicBezTo>
                  <a:pt x="780871" y="741"/>
                  <a:pt x="796618" y="0"/>
                  <a:pt x="815885" y="0"/>
                </a:cubicBezTo>
                <a:cubicBezTo>
                  <a:pt x="835152" y="0"/>
                  <a:pt x="850714" y="926"/>
                  <a:pt x="862571" y="2779"/>
                </a:cubicBezTo>
                <a:cubicBezTo>
                  <a:pt x="874428" y="4631"/>
                  <a:pt x="883876" y="7040"/>
                  <a:pt x="890915" y="10004"/>
                </a:cubicBezTo>
                <a:cubicBezTo>
                  <a:pt x="897955" y="12968"/>
                  <a:pt x="902772" y="16673"/>
                  <a:pt x="905366" y="21120"/>
                </a:cubicBezTo>
                <a:cubicBezTo>
                  <a:pt x="907959" y="25566"/>
                  <a:pt x="909256" y="30383"/>
                  <a:pt x="909256" y="35570"/>
                </a:cubicBezTo>
                <a:cubicBezTo>
                  <a:pt x="909256" y="45203"/>
                  <a:pt x="906848" y="54837"/>
                  <a:pt x="902031" y="64471"/>
                </a:cubicBezTo>
                <a:cubicBezTo>
                  <a:pt x="897214" y="74104"/>
                  <a:pt x="888137" y="87443"/>
                  <a:pt x="874798" y="104487"/>
                </a:cubicBezTo>
                <a:lnTo>
                  <a:pt x="397939" y="674717"/>
                </a:lnTo>
                <a:lnTo>
                  <a:pt x="911479" y="1357215"/>
                </a:lnTo>
                <a:cubicBezTo>
                  <a:pt x="924077" y="1376482"/>
                  <a:pt x="931673" y="1389635"/>
                  <a:pt x="934266" y="1396675"/>
                </a:cubicBezTo>
                <a:cubicBezTo>
                  <a:pt x="936860" y="1403715"/>
                  <a:pt x="938157" y="1409458"/>
                  <a:pt x="938157" y="1413905"/>
                </a:cubicBezTo>
                <a:cubicBezTo>
                  <a:pt x="938157" y="1419833"/>
                  <a:pt x="936860" y="1425205"/>
                  <a:pt x="934266" y="1430022"/>
                </a:cubicBezTo>
                <a:cubicBezTo>
                  <a:pt x="931673" y="1434839"/>
                  <a:pt x="926671" y="1438729"/>
                  <a:pt x="919260" y="1441694"/>
                </a:cubicBezTo>
                <a:cubicBezTo>
                  <a:pt x="911850" y="1444658"/>
                  <a:pt x="901846" y="1447066"/>
                  <a:pt x="889248" y="1448919"/>
                </a:cubicBezTo>
                <a:cubicBezTo>
                  <a:pt x="876650" y="1450771"/>
                  <a:pt x="860348" y="1451698"/>
                  <a:pt x="840339" y="1451698"/>
                </a:cubicBezTo>
                <a:cubicBezTo>
                  <a:pt x="814403" y="1451698"/>
                  <a:pt x="793284" y="1450586"/>
                  <a:pt x="776981" y="1448363"/>
                </a:cubicBezTo>
                <a:cubicBezTo>
                  <a:pt x="760677" y="1446140"/>
                  <a:pt x="748450" y="1442064"/>
                  <a:pt x="740299" y="1436136"/>
                </a:cubicBezTo>
                <a:cubicBezTo>
                  <a:pt x="732148" y="1430207"/>
                  <a:pt x="725478" y="1423538"/>
                  <a:pt x="720291" y="1416128"/>
                </a:cubicBezTo>
                <a:lnTo>
                  <a:pt x="191188" y="696948"/>
                </a:lnTo>
                <a:lnTo>
                  <a:pt x="191188" y="1416128"/>
                </a:lnTo>
                <a:cubicBezTo>
                  <a:pt x="191188" y="1421315"/>
                  <a:pt x="189706" y="1426317"/>
                  <a:pt x="186742" y="1431134"/>
                </a:cubicBezTo>
                <a:cubicBezTo>
                  <a:pt x="183778" y="1435950"/>
                  <a:pt x="178591" y="1439656"/>
                  <a:pt x="171180" y="1442249"/>
                </a:cubicBezTo>
                <a:cubicBezTo>
                  <a:pt x="163770" y="1444843"/>
                  <a:pt x="153951" y="1447066"/>
                  <a:pt x="141724" y="1448919"/>
                </a:cubicBezTo>
                <a:cubicBezTo>
                  <a:pt x="129497" y="1450771"/>
                  <a:pt x="114120" y="1451698"/>
                  <a:pt x="95594" y="1451698"/>
                </a:cubicBezTo>
                <a:cubicBezTo>
                  <a:pt x="77809" y="1451698"/>
                  <a:pt x="62618" y="1450771"/>
                  <a:pt x="50020" y="1448919"/>
                </a:cubicBezTo>
                <a:cubicBezTo>
                  <a:pt x="37422" y="1447066"/>
                  <a:pt x="27418" y="1444843"/>
                  <a:pt x="20008" y="1442249"/>
                </a:cubicBezTo>
                <a:cubicBezTo>
                  <a:pt x="12598" y="1439656"/>
                  <a:pt x="7411" y="1435950"/>
                  <a:pt x="4446" y="1431134"/>
                </a:cubicBezTo>
                <a:cubicBezTo>
                  <a:pt x="1482" y="1426317"/>
                  <a:pt x="0" y="1421315"/>
                  <a:pt x="0" y="1416128"/>
                </a:cubicBezTo>
                <a:lnTo>
                  <a:pt x="0" y="35570"/>
                </a:lnTo>
                <a:cubicBezTo>
                  <a:pt x="0" y="29642"/>
                  <a:pt x="1482" y="24454"/>
                  <a:pt x="4446" y="20008"/>
                </a:cubicBezTo>
                <a:cubicBezTo>
                  <a:pt x="7411" y="15562"/>
                  <a:pt x="12598" y="12042"/>
                  <a:pt x="20008" y="9448"/>
                </a:cubicBezTo>
                <a:cubicBezTo>
                  <a:pt x="27418" y="6855"/>
                  <a:pt x="37422" y="4631"/>
                  <a:pt x="50020" y="2779"/>
                </a:cubicBezTo>
                <a:cubicBezTo>
                  <a:pt x="62618" y="926"/>
                  <a:pt x="77809" y="0"/>
                  <a:pt x="9559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7900" dirty="0">
              <a:latin typeface="Trad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9BAD7F-9A0C-47CE-9E72-38EB0892CEBC}"/>
              </a:ext>
            </a:extLst>
          </p:cNvPr>
          <p:cNvSpPr txBox="1">
            <a:spLocks/>
          </p:cNvSpPr>
          <p:nvPr/>
        </p:nvSpPr>
        <p:spPr>
          <a:xfrm>
            <a:off x="5587331" y="2648563"/>
            <a:ext cx="191189" cy="1451698"/>
          </a:xfrm>
          <a:custGeom>
            <a:avLst/>
            <a:gdLst/>
            <a:ahLst/>
            <a:cxnLst/>
            <a:rect l="l" t="t" r="r" b="b"/>
            <a:pathLst>
              <a:path w="191189" h="1451698">
                <a:moveTo>
                  <a:pt x="95594" y="0"/>
                </a:moveTo>
                <a:cubicBezTo>
                  <a:pt x="114120" y="0"/>
                  <a:pt x="129497" y="926"/>
                  <a:pt x="141724" y="2779"/>
                </a:cubicBezTo>
                <a:cubicBezTo>
                  <a:pt x="153951" y="4631"/>
                  <a:pt x="163770" y="6855"/>
                  <a:pt x="171180" y="9448"/>
                </a:cubicBezTo>
                <a:cubicBezTo>
                  <a:pt x="178590" y="12042"/>
                  <a:pt x="183778" y="15562"/>
                  <a:pt x="186742" y="20008"/>
                </a:cubicBezTo>
                <a:cubicBezTo>
                  <a:pt x="189706" y="24454"/>
                  <a:pt x="191189" y="29642"/>
                  <a:pt x="191189" y="35570"/>
                </a:cubicBezTo>
                <a:lnTo>
                  <a:pt x="191189" y="1416128"/>
                </a:lnTo>
                <a:cubicBezTo>
                  <a:pt x="191189" y="1422056"/>
                  <a:pt x="189706" y="1427243"/>
                  <a:pt x="186742" y="1431689"/>
                </a:cubicBezTo>
                <a:cubicBezTo>
                  <a:pt x="183778" y="1436136"/>
                  <a:pt x="178590" y="1439656"/>
                  <a:pt x="171180" y="1442249"/>
                </a:cubicBezTo>
                <a:cubicBezTo>
                  <a:pt x="163770" y="1444843"/>
                  <a:pt x="153951" y="1447066"/>
                  <a:pt x="141724" y="1448919"/>
                </a:cubicBezTo>
                <a:cubicBezTo>
                  <a:pt x="129497" y="1450771"/>
                  <a:pt x="114120" y="1451698"/>
                  <a:pt x="95594" y="1451698"/>
                </a:cubicBezTo>
                <a:cubicBezTo>
                  <a:pt x="77809" y="1451698"/>
                  <a:pt x="62618" y="1450771"/>
                  <a:pt x="50020" y="1448919"/>
                </a:cubicBezTo>
                <a:cubicBezTo>
                  <a:pt x="37422" y="1447066"/>
                  <a:pt x="27418" y="1444843"/>
                  <a:pt x="20008" y="1442249"/>
                </a:cubicBezTo>
                <a:cubicBezTo>
                  <a:pt x="12598" y="1439656"/>
                  <a:pt x="7410" y="1436136"/>
                  <a:pt x="4446" y="1431689"/>
                </a:cubicBezTo>
                <a:cubicBezTo>
                  <a:pt x="1482" y="1427243"/>
                  <a:pt x="0" y="1422056"/>
                  <a:pt x="0" y="1416128"/>
                </a:cubicBezTo>
                <a:lnTo>
                  <a:pt x="0" y="35570"/>
                </a:lnTo>
                <a:cubicBezTo>
                  <a:pt x="0" y="29642"/>
                  <a:pt x="1668" y="24454"/>
                  <a:pt x="5002" y="20008"/>
                </a:cubicBezTo>
                <a:cubicBezTo>
                  <a:pt x="8337" y="15562"/>
                  <a:pt x="13895" y="12042"/>
                  <a:pt x="21676" y="9448"/>
                </a:cubicBezTo>
                <a:cubicBezTo>
                  <a:pt x="29457" y="6855"/>
                  <a:pt x="39461" y="4631"/>
                  <a:pt x="51688" y="2779"/>
                </a:cubicBezTo>
                <a:cubicBezTo>
                  <a:pt x="63915" y="926"/>
                  <a:pt x="78550" y="0"/>
                  <a:pt x="9559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7900" dirty="0">
              <a:latin typeface="Trade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4568FA-54CE-4A3F-8482-E644F5071F59}"/>
              </a:ext>
            </a:extLst>
          </p:cNvPr>
          <p:cNvSpPr txBox="1">
            <a:spLocks/>
          </p:cNvSpPr>
          <p:nvPr/>
        </p:nvSpPr>
        <p:spPr>
          <a:xfrm>
            <a:off x="9864055" y="2651899"/>
            <a:ext cx="1087106" cy="1448363"/>
          </a:xfrm>
          <a:custGeom>
            <a:avLst/>
            <a:gdLst/>
            <a:ahLst/>
            <a:cxnLst/>
            <a:rect l="l" t="t" r="r" b="b"/>
            <a:pathLst>
              <a:path w="1087106" h="1448363">
                <a:moveTo>
                  <a:pt x="993266" y="0"/>
                </a:moveTo>
                <a:cubicBezTo>
                  <a:pt x="1010472" y="0"/>
                  <a:pt x="1025330" y="741"/>
                  <a:pt x="1037841" y="2223"/>
                </a:cubicBezTo>
                <a:cubicBezTo>
                  <a:pt x="1050351" y="3705"/>
                  <a:pt x="1060127" y="6113"/>
                  <a:pt x="1067167" y="9448"/>
                </a:cubicBezTo>
                <a:cubicBezTo>
                  <a:pt x="1074206" y="12783"/>
                  <a:pt x="1079290" y="16673"/>
                  <a:pt x="1082416" y="21119"/>
                </a:cubicBezTo>
                <a:cubicBezTo>
                  <a:pt x="1085543" y="25566"/>
                  <a:pt x="1087106" y="30382"/>
                  <a:pt x="1087106" y="35570"/>
                </a:cubicBezTo>
                <a:lnTo>
                  <a:pt x="1087106" y="1362772"/>
                </a:lnTo>
                <a:cubicBezTo>
                  <a:pt x="1087106" y="1377593"/>
                  <a:pt x="1084616" y="1390191"/>
                  <a:pt x="1079638" y="1400565"/>
                </a:cubicBezTo>
                <a:cubicBezTo>
                  <a:pt x="1074658" y="1410940"/>
                  <a:pt x="1068145" y="1419462"/>
                  <a:pt x="1060098" y="1426131"/>
                </a:cubicBezTo>
                <a:cubicBezTo>
                  <a:pt x="1052051" y="1432801"/>
                  <a:pt x="1043046" y="1437617"/>
                  <a:pt x="1033082" y="1440582"/>
                </a:cubicBezTo>
                <a:cubicBezTo>
                  <a:pt x="1023118" y="1443546"/>
                  <a:pt x="1013152" y="1445028"/>
                  <a:pt x="1003183" y="1445028"/>
                </a:cubicBezTo>
                <a:lnTo>
                  <a:pt x="939962" y="1445028"/>
                </a:lnTo>
                <a:cubicBezTo>
                  <a:pt x="920036" y="1445028"/>
                  <a:pt x="902598" y="1442990"/>
                  <a:pt x="887650" y="1438914"/>
                </a:cubicBezTo>
                <a:cubicBezTo>
                  <a:pt x="872701" y="1434838"/>
                  <a:pt x="858524" y="1427428"/>
                  <a:pt x="845116" y="1416683"/>
                </a:cubicBezTo>
                <a:cubicBezTo>
                  <a:pt x="831707" y="1405938"/>
                  <a:pt x="818295" y="1391302"/>
                  <a:pt x="804882" y="1372776"/>
                </a:cubicBezTo>
                <a:cubicBezTo>
                  <a:pt x="791468" y="1354250"/>
                  <a:pt x="777235" y="1330537"/>
                  <a:pt x="762182" y="1301637"/>
                </a:cubicBezTo>
                <a:lnTo>
                  <a:pt x="323394" y="483528"/>
                </a:lnTo>
                <a:cubicBezTo>
                  <a:pt x="300456" y="441289"/>
                  <a:pt x="277337" y="397012"/>
                  <a:pt x="254034" y="350697"/>
                </a:cubicBezTo>
                <a:cubicBezTo>
                  <a:pt x="230732" y="304382"/>
                  <a:pt x="209043" y="259364"/>
                  <a:pt x="188965" y="215642"/>
                </a:cubicBezTo>
                <a:lnTo>
                  <a:pt x="186742" y="215642"/>
                </a:lnTo>
                <a:cubicBezTo>
                  <a:pt x="188223" y="268997"/>
                  <a:pt x="189335" y="323464"/>
                  <a:pt x="190077" y="379042"/>
                </a:cubicBezTo>
                <a:cubicBezTo>
                  <a:pt x="190817" y="434620"/>
                  <a:pt x="191188" y="489827"/>
                  <a:pt x="191188" y="544664"/>
                </a:cubicBezTo>
                <a:lnTo>
                  <a:pt x="191188" y="1412793"/>
                </a:lnTo>
                <a:cubicBezTo>
                  <a:pt x="191188" y="1417980"/>
                  <a:pt x="189626" y="1422982"/>
                  <a:pt x="186499" y="1427799"/>
                </a:cubicBezTo>
                <a:cubicBezTo>
                  <a:pt x="183372" y="1432615"/>
                  <a:pt x="178095" y="1436321"/>
                  <a:pt x="170667" y="1438914"/>
                </a:cubicBezTo>
                <a:cubicBezTo>
                  <a:pt x="163240" y="1441508"/>
                  <a:pt x="153465" y="1443731"/>
                  <a:pt x="141341" y="1445584"/>
                </a:cubicBezTo>
                <a:cubicBezTo>
                  <a:pt x="129219" y="1447436"/>
                  <a:pt x="113772" y="1448363"/>
                  <a:pt x="95003" y="1448363"/>
                </a:cubicBezTo>
                <a:cubicBezTo>
                  <a:pt x="76234" y="1448363"/>
                  <a:pt x="60792" y="1447436"/>
                  <a:pt x="48674" y="1445584"/>
                </a:cubicBezTo>
                <a:cubicBezTo>
                  <a:pt x="36557" y="1443731"/>
                  <a:pt x="26979" y="1441508"/>
                  <a:pt x="19938" y="1438914"/>
                </a:cubicBezTo>
                <a:cubicBezTo>
                  <a:pt x="12898" y="1436321"/>
                  <a:pt x="7816" y="1432615"/>
                  <a:pt x="4689" y="1427799"/>
                </a:cubicBezTo>
                <a:cubicBezTo>
                  <a:pt x="1563" y="1422982"/>
                  <a:pt x="0" y="1417980"/>
                  <a:pt x="0" y="1412793"/>
                </a:cubicBezTo>
                <a:lnTo>
                  <a:pt x="0" y="85590"/>
                </a:lnTo>
                <a:cubicBezTo>
                  <a:pt x="0" y="55948"/>
                  <a:pt x="8415" y="34829"/>
                  <a:pt x="25245" y="22231"/>
                </a:cubicBezTo>
                <a:cubicBezTo>
                  <a:pt x="42074" y="9633"/>
                  <a:pt x="60429" y="3334"/>
                  <a:pt x="80310" y="3334"/>
                </a:cubicBezTo>
                <a:lnTo>
                  <a:pt x="174393" y="3334"/>
                </a:lnTo>
                <a:cubicBezTo>
                  <a:pt x="196566" y="3334"/>
                  <a:pt x="215112" y="5187"/>
                  <a:pt x="230032" y="8892"/>
                </a:cubicBezTo>
                <a:cubicBezTo>
                  <a:pt x="244951" y="12598"/>
                  <a:pt x="258336" y="18711"/>
                  <a:pt x="270187" y="27233"/>
                </a:cubicBezTo>
                <a:cubicBezTo>
                  <a:pt x="282037" y="35755"/>
                  <a:pt x="293509" y="47612"/>
                  <a:pt x="304602" y="62803"/>
                </a:cubicBezTo>
                <a:cubicBezTo>
                  <a:pt x="315695" y="77994"/>
                  <a:pt x="327331" y="97076"/>
                  <a:pt x="339512" y="120048"/>
                </a:cubicBezTo>
                <a:lnTo>
                  <a:pt x="676835" y="751414"/>
                </a:lnTo>
                <a:cubicBezTo>
                  <a:pt x="697609" y="789948"/>
                  <a:pt x="717662" y="827556"/>
                  <a:pt x="736999" y="864238"/>
                </a:cubicBezTo>
                <a:cubicBezTo>
                  <a:pt x="756335" y="900919"/>
                  <a:pt x="774957" y="937045"/>
                  <a:pt x="792863" y="972615"/>
                </a:cubicBezTo>
                <a:cubicBezTo>
                  <a:pt x="810770" y="1008185"/>
                  <a:pt x="828495" y="1043199"/>
                  <a:pt x="846036" y="1077657"/>
                </a:cubicBezTo>
                <a:cubicBezTo>
                  <a:pt x="863577" y="1112116"/>
                  <a:pt x="880946" y="1146759"/>
                  <a:pt x="898140" y="1181588"/>
                </a:cubicBezTo>
                <a:lnTo>
                  <a:pt x="899252" y="1181588"/>
                </a:lnTo>
                <a:cubicBezTo>
                  <a:pt x="897770" y="1123046"/>
                  <a:pt x="896843" y="1062095"/>
                  <a:pt x="896473" y="998737"/>
                </a:cubicBezTo>
                <a:cubicBezTo>
                  <a:pt x="896102" y="935378"/>
                  <a:pt x="895917" y="874427"/>
                  <a:pt x="895917" y="815885"/>
                </a:cubicBezTo>
                <a:lnTo>
                  <a:pt x="895917" y="35570"/>
                </a:lnTo>
                <a:cubicBezTo>
                  <a:pt x="895917" y="30382"/>
                  <a:pt x="897480" y="25566"/>
                  <a:pt x="900607" y="21119"/>
                </a:cubicBezTo>
                <a:cubicBezTo>
                  <a:pt x="903733" y="16673"/>
                  <a:pt x="909010" y="12783"/>
                  <a:pt x="916438" y="9448"/>
                </a:cubicBezTo>
                <a:cubicBezTo>
                  <a:pt x="923866" y="6113"/>
                  <a:pt x="933641" y="3705"/>
                  <a:pt x="945764" y="2223"/>
                </a:cubicBezTo>
                <a:cubicBezTo>
                  <a:pt x="957887" y="741"/>
                  <a:pt x="973721" y="0"/>
                  <a:pt x="993266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7900" dirty="0">
              <a:latin typeface="Trade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3B6D46-2B6C-4469-B53B-9323FB1055F0}"/>
              </a:ext>
            </a:extLst>
          </p:cNvPr>
          <p:cNvSpPr txBox="1">
            <a:spLocks/>
          </p:cNvSpPr>
          <p:nvPr/>
        </p:nvSpPr>
        <p:spPr>
          <a:xfrm>
            <a:off x="4349081" y="2655233"/>
            <a:ext cx="959277" cy="1445029"/>
          </a:xfrm>
          <a:custGeom>
            <a:avLst/>
            <a:gdLst/>
            <a:ahLst/>
            <a:cxnLst/>
            <a:rect l="l" t="t" r="r" b="b"/>
            <a:pathLst>
              <a:path w="959277" h="1445029">
                <a:moveTo>
                  <a:pt x="71140" y="0"/>
                </a:moveTo>
                <a:lnTo>
                  <a:pt x="376819" y="0"/>
                </a:lnTo>
                <a:cubicBezTo>
                  <a:pt x="413130" y="0"/>
                  <a:pt x="443328" y="927"/>
                  <a:pt x="467411" y="2779"/>
                </a:cubicBezTo>
                <a:cubicBezTo>
                  <a:pt x="491495" y="4632"/>
                  <a:pt x="513171" y="6670"/>
                  <a:pt x="532437" y="8893"/>
                </a:cubicBezTo>
                <a:cubicBezTo>
                  <a:pt x="588015" y="18526"/>
                  <a:pt x="637110" y="33718"/>
                  <a:pt x="679719" y="54467"/>
                </a:cubicBezTo>
                <a:cubicBezTo>
                  <a:pt x="722329" y="75216"/>
                  <a:pt x="758084" y="101523"/>
                  <a:pt x="786985" y="133388"/>
                </a:cubicBezTo>
                <a:cubicBezTo>
                  <a:pt x="815885" y="165252"/>
                  <a:pt x="837561" y="201748"/>
                  <a:pt x="852011" y="242876"/>
                </a:cubicBezTo>
                <a:cubicBezTo>
                  <a:pt x="866461" y="284004"/>
                  <a:pt x="873686" y="329393"/>
                  <a:pt x="873686" y="379042"/>
                </a:cubicBezTo>
                <a:cubicBezTo>
                  <a:pt x="873686" y="427210"/>
                  <a:pt x="867202" y="470376"/>
                  <a:pt x="854234" y="508539"/>
                </a:cubicBezTo>
                <a:cubicBezTo>
                  <a:pt x="841266" y="546703"/>
                  <a:pt x="822555" y="580420"/>
                  <a:pt x="798100" y="609691"/>
                </a:cubicBezTo>
                <a:cubicBezTo>
                  <a:pt x="773646" y="638962"/>
                  <a:pt x="744375" y="664343"/>
                  <a:pt x="710287" y="685833"/>
                </a:cubicBezTo>
                <a:cubicBezTo>
                  <a:pt x="676200" y="707323"/>
                  <a:pt x="638036" y="725479"/>
                  <a:pt x="595796" y="740299"/>
                </a:cubicBezTo>
                <a:cubicBezTo>
                  <a:pt x="619510" y="750674"/>
                  <a:pt x="641000" y="763827"/>
                  <a:pt x="660267" y="779760"/>
                </a:cubicBezTo>
                <a:cubicBezTo>
                  <a:pt x="679534" y="795692"/>
                  <a:pt x="697504" y="814774"/>
                  <a:pt x="714178" y="837005"/>
                </a:cubicBezTo>
                <a:cubicBezTo>
                  <a:pt x="730851" y="859236"/>
                  <a:pt x="746598" y="884802"/>
                  <a:pt x="761419" y="913703"/>
                </a:cubicBezTo>
                <a:cubicBezTo>
                  <a:pt x="776240" y="942603"/>
                  <a:pt x="791061" y="975209"/>
                  <a:pt x="805881" y="1011520"/>
                </a:cubicBezTo>
                <a:lnTo>
                  <a:pt x="934822" y="1328315"/>
                </a:lnTo>
                <a:cubicBezTo>
                  <a:pt x="945197" y="1354992"/>
                  <a:pt x="951867" y="1373703"/>
                  <a:pt x="954830" y="1384449"/>
                </a:cubicBezTo>
                <a:cubicBezTo>
                  <a:pt x="957795" y="1395194"/>
                  <a:pt x="959277" y="1403530"/>
                  <a:pt x="959277" y="1409459"/>
                </a:cubicBezTo>
                <a:cubicBezTo>
                  <a:pt x="959277" y="1415387"/>
                  <a:pt x="958165" y="1420574"/>
                  <a:pt x="955942" y="1425020"/>
                </a:cubicBezTo>
                <a:cubicBezTo>
                  <a:pt x="953719" y="1429467"/>
                  <a:pt x="948902" y="1433172"/>
                  <a:pt x="941492" y="1436136"/>
                </a:cubicBezTo>
                <a:cubicBezTo>
                  <a:pt x="934081" y="1439100"/>
                  <a:pt x="923707" y="1441323"/>
                  <a:pt x="910368" y="1442805"/>
                </a:cubicBezTo>
                <a:cubicBezTo>
                  <a:pt x="897029" y="1444287"/>
                  <a:pt x="879244" y="1445029"/>
                  <a:pt x="857013" y="1445029"/>
                </a:cubicBezTo>
                <a:cubicBezTo>
                  <a:pt x="837746" y="1445029"/>
                  <a:pt x="821999" y="1444287"/>
                  <a:pt x="809772" y="1442805"/>
                </a:cubicBezTo>
                <a:cubicBezTo>
                  <a:pt x="797545" y="1441323"/>
                  <a:pt x="787726" y="1438915"/>
                  <a:pt x="780315" y="1435580"/>
                </a:cubicBezTo>
                <a:cubicBezTo>
                  <a:pt x="772905" y="1432246"/>
                  <a:pt x="767162" y="1427614"/>
                  <a:pt x="763086" y="1421686"/>
                </a:cubicBezTo>
                <a:cubicBezTo>
                  <a:pt x="759011" y="1415757"/>
                  <a:pt x="755491" y="1408347"/>
                  <a:pt x="752526" y="1399455"/>
                </a:cubicBezTo>
                <a:lnTo>
                  <a:pt x="620251" y="1060429"/>
                </a:lnTo>
                <a:cubicBezTo>
                  <a:pt x="604689" y="1021895"/>
                  <a:pt x="588571" y="986510"/>
                  <a:pt x="571898" y="954275"/>
                </a:cubicBezTo>
                <a:cubicBezTo>
                  <a:pt x="555224" y="922040"/>
                  <a:pt x="535402" y="894251"/>
                  <a:pt x="512429" y="870908"/>
                </a:cubicBezTo>
                <a:cubicBezTo>
                  <a:pt x="489458" y="847565"/>
                  <a:pt x="462409" y="829409"/>
                  <a:pt x="431285" y="816441"/>
                </a:cubicBezTo>
                <a:cubicBezTo>
                  <a:pt x="400162" y="803473"/>
                  <a:pt x="362739" y="796989"/>
                  <a:pt x="319018" y="796989"/>
                </a:cubicBezTo>
                <a:lnTo>
                  <a:pt x="191189" y="796989"/>
                </a:lnTo>
                <a:lnTo>
                  <a:pt x="191189" y="1409459"/>
                </a:lnTo>
                <a:cubicBezTo>
                  <a:pt x="191189" y="1415387"/>
                  <a:pt x="189521" y="1420574"/>
                  <a:pt x="186187" y="1425020"/>
                </a:cubicBezTo>
                <a:cubicBezTo>
                  <a:pt x="182852" y="1429467"/>
                  <a:pt x="177665" y="1432987"/>
                  <a:pt x="170625" y="1435580"/>
                </a:cubicBezTo>
                <a:cubicBezTo>
                  <a:pt x="163585" y="1438174"/>
                  <a:pt x="153951" y="1440397"/>
                  <a:pt x="141724" y="1442250"/>
                </a:cubicBezTo>
                <a:cubicBezTo>
                  <a:pt x="129497" y="1444102"/>
                  <a:pt x="114120" y="1445029"/>
                  <a:pt x="95594" y="1445029"/>
                </a:cubicBezTo>
                <a:cubicBezTo>
                  <a:pt x="77068" y="1445029"/>
                  <a:pt x="61692" y="1444102"/>
                  <a:pt x="49465" y="1442250"/>
                </a:cubicBezTo>
                <a:cubicBezTo>
                  <a:pt x="37237" y="1440397"/>
                  <a:pt x="27419" y="1438174"/>
                  <a:pt x="20008" y="1435580"/>
                </a:cubicBezTo>
                <a:cubicBezTo>
                  <a:pt x="12598" y="1432987"/>
                  <a:pt x="7410" y="1429467"/>
                  <a:pt x="4446" y="1425020"/>
                </a:cubicBezTo>
                <a:cubicBezTo>
                  <a:pt x="1482" y="1420574"/>
                  <a:pt x="0" y="1415387"/>
                  <a:pt x="0" y="1409459"/>
                </a:cubicBezTo>
                <a:lnTo>
                  <a:pt x="0" y="77810"/>
                </a:lnTo>
                <a:cubicBezTo>
                  <a:pt x="0" y="48909"/>
                  <a:pt x="7596" y="28716"/>
                  <a:pt x="22787" y="17230"/>
                </a:cubicBezTo>
                <a:cubicBezTo>
                  <a:pt x="37978" y="5743"/>
                  <a:pt x="54096" y="0"/>
                  <a:pt x="71140" y="0"/>
                </a:cubicBezTo>
                <a:close/>
                <a:moveTo>
                  <a:pt x="191189" y="157842"/>
                </a:moveTo>
                <a:lnTo>
                  <a:pt x="191189" y="642482"/>
                </a:lnTo>
                <a:lnTo>
                  <a:pt x="377931" y="642482"/>
                </a:lnTo>
                <a:cubicBezTo>
                  <a:pt x="428321" y="642482"/>
                  <a:pt x="471857" y="636369"/>
                  <a:pt x="508539" y="624141"/>
                </a:cubicBezTo>
                <a:cubicBezTo>
                  <a:pt x="545220" y="611914"/>
                  <a:pt x="575788" y="594870"/>
                  <a:pt x="600243" y="573010"/>
                </a:cubicBezTo>
                <a:cubicBezTo>
                  <a:pt x="624697" y="551149"/>
                  <a:pt x="642667" y="525398"/>
                  <a:pt x="654153" y="495756"/>
                </a:cubicBezTo>
                <a:cubicBezTo>
                  <a:pt x="665640" y="466114"/>
                  <a:pt x="671382" y="433879"/>
                  <a:pt x="671382" y="399050"/>
                </a:cubicBezTo>
                <a:cubicBezTo>
                  <a:pt x="671382" y="342731"/>
                  <a:pt x="658785" y="295120"/>
                  <a:pt x="633589" y="256215"/>
                </a:cubicBezTo>
                <a:cubicBezTo>
                  <a:pt x="608394" y="217310"/>
                  <a:pt x="566155" y="189336"/>
                  <a:pt x="506872" y="172292"/>
                </a:cubicBezTo>
                <a:cubicBezTo>
                  <a:pt x="488346" y="167105"/>
                  <a:pt x="467411" y="163400"/>
                  <a:pt x="444068" y="161177"/>
                </a:cubicBezTo>
                <a:cubicBezTo>
                  <a:pt x="420726" y="158953"/>
                  <a:pt x="390158" y="157842"/>
                  <a:pt x="352365" y="157842"/>
                </a:cubicBezTo>
                <a:lnTo>
                  <a:pt x="191189" y="1578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7900" dirty="0">
              <a:latin typeface="Trade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C5333C9-E835-48FF-B735-01432DE42350}"/>
              </a:ext>
            </a:extLst>
          </p:cNvPr>
          <p:cNvSpPr txBox="1">
            <a:spLocks/>
          </p:cNvSpPr>
          <p:nvPr/>
        </p:nvSpPr>
        <p:spPr>
          <a:xfrm>
            <a:off x="6158830" y="2655233"/>
            <a:ext cx="883690" cy="1445029"/>
          </a:xfrm>
          <a:custGeom>
            <a:avLst/>
            <a:gdLst/>
            <a:ahLst/>
            <a:cxnLst/>
            <a:rect l="l" t="t" r="r" b="b"/>
            <a:pathLst>
              <a:path w="883690" h="1445029">
                <a:moveTo>
                  <a:pt x="75586" y="0"/>
                </a:moveTo>
                <a:lnTo>
                  <a:pt x="383488" y="0"/>
                </a:lnTo>
                <a:cubicBezTo>
                  <a:pt x="414612" y="0"/>
                  <a:pt x="444439" y="1297"/>
                  <a:pt x="472969" y="3891"/>
                </a:cubicBezTo>
                <a:cubicBezTo>
                  <a:pt x="501499" y="6485"/>
                  <a:pt x="535216" y="12042"/>
                  <a:pt x="574121" y="20564"/>
                </a:cubicBezTo>
                <a:cubicBezTo>
                  <a:pt x="613026" y="29086"/>
                  <a:pt x="652671" y="45019"/>
                  <a:pt x="693058" y="68361"/>
                </a:cubicBezTo>
                <a:cubicBezTo>
                  <a:pt x="733445" y="91704"/>
                  <a:pt x="767718" y="120420"/>
                  <a:pt x="795877" y="154507"/>
                </a:cubicBezTo>
                <a:cubicBezTo>
                  <a:pt x="824037" y="188595"/>
                  <a:pt x="845712" y="228055"/>
                  <a:pt x="860903" y="272888"/>
                </a:cubicBezTo>
                <a:cubicBezTo>
                  <a:pt x="876094" y="317721"/>
                  <a:pt x="883690" y="367186"/>
                  <a:pt x="883690" y="421282"/>
                </a:cubicBezTo>
                <a:cubicBezTo>
                  <a:pt x="883690" y="493163"/>
                  <a:pt x="871834" y="558004"/>
                  <a:pt x="848121" y="615805"/>
                </a:cubicBezTo>
                <a:cubicBezTo>
                  <a:pt x="824407" y="673606"/>
                  <a:pt x="790505" y="722885"/>
                  <a:pt x="746413" y="763642"/>
                </a:cubicBezTo>
                <a:cubicBezTo>
                  <a:pt x="702321" y="804399"/>
                  <a:pt x="648225" y="835894"/>
                  <a:pt x="584125" y="858125"/>
                </a:cubicBezTo>
                <a:cubicBezTo>
                  <a:pt x="520025" y="880356"/>
                  <a:pt x="443513" y="891472"/>
                  <a:pt x="354588" y="891472"/>
                </a:cubicBezTo>
                <a:lnTo>
                  <a:pt x="191189" y="891472"/>
                </a:lnTo>
                <a:lnTo>
                  <a:pt x="191189" y="1409459"/>
                </a:lnTo>
                <a:cubicBezTo>
                  <a:pt x="191189" y="1415387"/>
                  <a:pt x="189521" y="1420574"/>
                  <a:pt x="186187" y="1425020"/>
                </a:cubicBezTo>
                <a:cubicBezTo>
                  <a:pt x="182852" y="1429467"/>
                  <a:pt x="177664" y="1432987"/>
                  <a:pt x="170625" y="1435580"/>
                </a:cubicBezTo>
                <a:cubicBezTo>
                  <a:pt x="163584" y="1438174"/>
                  <a:pt x="153951" y="1440397"/>
                  <a:pt x="141724" y="1442250"/>
                </a:cubicBezTo>
                <a:cubicBezTo>
                  <a:pt x="129497" y="1444102"/>
                  <a:pt x="114120" y="1445029"/>
                  <a:pt x="95594" y="1445029"/>
                </a:cubicBezTo>
                <a:cubicBezTo>
                  <a:pt x="77069" y="1445029"/>
                  <a:pt x="61692" y="1444102"/>
                  <a:pt x="49465" y="1442250"/>
                </a:cubicBezTo>
                <a:cubicBezTo>
                  <a:pt x="37237" y="1440397"/>
                  <a:pt x="27418" y="1438174"/>
                  <a:pt x="20008" y="1435580"/>
                </a:cubicBezTo>
                <a:cubicBezTo>
                  <a:pt x="12598" y="1432987"/>
                  <a:pt x="7410" y="1429467"/>
                  <a:pt x="4446" y="1425020"/>
                </a:cubicBezTo>
                <a:cubicBezTo>
                  <a:pt x="1482" y="1420574"/>
                  <a:pt x="0" y="1415387"/>
                  <a:pt x="0" y="1409459"/>
                </a:cubicBezTo>
                <a:lnTo>
                  <a:pt x="0" y="82256"/>
                </a:lnTo>
                <a:cubicBezTo>
                  <a:pt x="0" y="52614"/>
                  <a:pt x="7781" y="31495"/>
                  <a:pt x="23343" y="18897"/>
                </a:cubicBezTo>
                <a:cubicBezTo>
                  <a:pt x="38905" y="6299"/>
                  <a:pt x="56319" y="0"/>
                  <a:pt x="75586" y="0"/>
                </a:cubicBezTo>
                <a:close/>
                <a:moveTo>
                  <a:pt x="191189" y="157842"/>
                </a:moveTo>
                <a:lnTo>
                  <a:pt x="191189" y="734742"/>
                </a:lnTo>
                <a:lnTo>
                  <a:pt x="363480" y="734742"/>
                </a:lnTo>
                <a:cubicBezTo>
                  <a:pt x="421281" y="734742"/>
                  <a:pt x="469263" y="727331"/>
                  <a:pt x="507427" y="712510"/>
                </a:cubicBezTo>
                <a:cubicBezTo>
                  <a:pt x="545591" y="697690"/>
                  <a:pt x="577641" y="677126"/>
                  <a:pt x="603577" y="650819"/>
                </a:cubicBezTo>
                <a:cubicBezTo>
                  <a:pt x="629514" y="624512"/>
                  <a:pt x="649151" y="593018"/>
                  <a:pt x="662490" y="556336"/>
                </a:cubicBezTo>
                <a:cubicBezTo>
                  <a:pt x="675829" y="519655"/>
                  <a:pt x="682498" y="479824"/>
                  <a:pt x="682498" y="436843"/>
                </a:cubicBezTo>
                <a:cubicBezTo>
                  <a:pt x="682498" y="378301"/>
                  <a:pt x="671568" y="329393"/>
                  <a:pt x="649707" y="290118"/>
                </a:cubicBezTo>
                <a:cubicBezTo>
                  <a:pt x="627846" y="250842"/>
                  <a:pt x="600798" y="221571"/>
                  <a:pt x="568563" y="202304"/>
                </a:cubicBezTo>
                <a:cubicBezTo>
                  <a:pt x="536328" y="183037"/>
                  <a:pt x="502981" y="170810"/>
                  <a:pt x="468523" y="165623"/>
                </a:cubicBezTo>
                <a:cubicBezTo>
                  <a:pt x="434064" y="160436"/>
                  <a:pt x="400532" y="157842"/>
                  <a:pt x="367927" y="157842"/>
                </a:cubicBezTo>
                <a:lnTo>
                  <a:pt x="191189" y="1578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7900" dirty="0">
              <a:latin typeface="Trade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6F9912-9279-48EA-9EE7-6E7734B69E50}"/>
              </a:ext>
            </a:extLst>
          </p:cNvPr>
          <p:cNvSpPr txBox="1">
            <a:spLocks/>
          </p:cNvSpPr>
          <p:nvPr/>
        </p:nvSpPr>
        <p:spPr>
          <a:xfrm>
            <a:off x="7146365" y="2655233"/>
            <a:ext cx="1075990" cy="1445029"/>
          </a:xfrm>
          <a:custGeom>
            <a:avLst/>
            <a:gdLst/>
            <a:ahLst/>
            <a:cxnLst/>
            <a:rect l="l" t="t" r="r" b="b"/>
            <a:pathLst>
              <a:path w="1075990" h="1445029">
                <a:moveTo>
                  <a:pt x="37793" y="0"/>
                </a:moveTo>
                <a:lnTo>
                  <a:pt x="1038197" y="0"/>
                </a:lnTo>
                <a:cubicBezTo>
                  <a:pt x="1044125" y="0"/>
                  <a:pt x="1049498" y="1483"/>
                  <a:pt x="1054315" y="4447"/>
                </a:cubicBezTo>
                <a:cubicBezTo>
                  <a:pt x="1059131" y="7411"/>
                  <a:pt x="1063207" y="12228"/>
                  <a:pt x="1066542" y="18897"/>
                </a:cubicBezTo>
                <a:cubicBezTo>
                  <a:pt x="1069877" y="25566"/>
                  <a:pt x="1072285" y="34274"/>
                  <a:pt x="1073767" y="45019"/>
                </a:cubicBezTo>
                <a:cubicBezTo>
                  <a:pt x="1075249" y="55764"/>
                  <a:pt x="1075990" y="68176"/>
                  <a:pt x="1075990" y="82256"/>
                </a:cubicBezTo>
                <a:cubicBezTo>
                  <a:pt x="1075990" y="96336"/>
                  <a:pt x="1075249" y="108563"/>
                  <a:pt x="1073767" y="118937"/>
                </a:cubicBezTo>
                <a:cubicBezTo>
                  <a:pt x="1072285" y="129312"/>
                  <a:pt x="1069877" y="137649"/>
                  <a:pt x="1066542" y="143947"/>
                </a:cubicBezTo>
                <a:cubicBezTo>
                  <a:pt x="1063207" y="150246"/>
                  <a:pt x="1059131" y="154878"/>
                  <a:pt x="1054315" y="157842"/>
                </a:cubicBezTo>
                <a:cubicBezTo>
                  <a:pt x="1049498" y="160806"/>
                  <a:pt x="1044125" y="162288"/>
                  <a:pt x="1038197" y="162288"/>
                </a:cubicBezTo>
                <a:lnTo>
                  <a:pt x="633589" y="162288"/>
                </a:lnTo>
                <a:lnTo>
                  <a:pt x="633589" y="1409459"/>
                </a:lnTo>
                <a:cubicBezTo>
                  <a:pt x="633589" y="1415387"/>
                  <a:pt x="632107" y="1420574"/>
                  <a:pt x="629143" y="1425020"/>
                </a:cubicBezTo>
                <a:cubicBezTo>
                  <a:pt x="626179" y="1429467"/>
                  <a:pt x="620991" y="1432987"/>
                  <a:pt x="613581" y="1435580"/>
                </a:cubicBezTo>
                <a:cubicBezTo>
                  <a:pt x="606171" y="1438174"/>
                  <a:pt x="596352" y="1440397"/>
                  <a:pt x="584125" y="1442250"/>
                </a:cubicBezTo>
                <a:cubicBezTo>
                  <a:pt x="571898" y="1444102"/>
                  <a:pt x="556521" y="1445029"/>
                  <a:pt x="537995" y="1445029"/>
                </a:cubicBezTo>
                <a:cubicBezTo>
                  <a:pt x="520210" y="1445029"/>
                  <a:pt x="505019" y="1444102"/>
                  <a:pt x="492421" y="1442250"/>
                </a:cubicBezTo>
                <a:cubicBezTo>
                  <a:pt x="479823" y="1440397"/>
                  <a:pt x="469819" y="1438174"/>
                  <a:pt x="462409" y="1435580"/>
                </a:cubicBezTo>
                <a:cubicBezTo>
                  <a:pt x="454999" y="1432987"/>
                  <a:pt x="449811" y="1429467"/>
                  <a:pt x="446847" y="1425020"/>
                </a:cubicBezTo>
                <a:cubicBezTo>
                  <a:pt x="443883" y="1420574"/>
                  <a:pt x="442401" y="1415387"/>
                  <a:pt x="442401" y="1409459"/>
                </a:cubicBezTo>
                <a:lnTo>
                  <a:pt x="442401" y="162288"/>
                </a:lnTo>
                <a:lnTo>
                  <a:pt x="37793" y="162288"/>
                </a:lnTo>
                <a:cubicBezTo>
                  <a:pt x="31865" y="162288"/>
                  <a:pt x="26492" y="160806"/>
                  <a:pt x="21676" y="157842"/>
                </a:cubicBezTo>
                <a:cubicBezTo>
                  <a:pt x="16859" y="154878"/>
                  <a:pt x="12968" y="150246"/>
                  <a:pt x="10004" y="143947"/>
                </a:cubicBezTo>
                <a:cubicBezTo>
                  <a:pt x="7040" y="137649"/>
                  <a:pt x="4631" y="129312"/>
                  <a:pt x="2779" y="118937"/>
                </a:cubicBezTo>
                <a:cubicBezTo>
                  <a:pt x="926" y="108563"/>
                  <a:pt x="0" y="96336"/>
                  <a:pt x="0" y="82256"/>
                </a:cubicBezTo>
                <a:cubicBezTo>
                  <a:pt x="0" y="68176"/>
                  <a:pt x="926" y="55764"/>
                  <a:pt x="2779" y="45019"/>
                </a:cubicBezTo>
                <a:cubicBezTo>
                  <a:pt x="4631" y="34274"/>
                  <a:pt x="7040" y="25566"/>
                  <a:pt x="10004" y="18897"/>
                </a:cubicBezTo>
                <a:cubicBezTo>
                  <a:pt x="12968" y="12228"/>
                  <a:pt x="16859" y="7411"/>
                  <a:pt x="21676" y="4447"/>
                </a:cubicBezTo>
                <a:cubicBezTo>
                  <a:pt x="26492" y="1483"/>
                  <a:pt x="31865" y="0"/>
                  <a:pt x="3779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7900" dirty="0">
              <a:latin typeface="Trade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5052523-1C24-4CBB-A564-DE6BC9CD65F8}"/>
              </a:ext>
            </a:extLst>
          </p:cNvPr>
          <p:cNvSpPr txBox="1">
            <a:spLocks/>
          </p:cNvSpPr>
          <p:nvPr/>
        </p:nvSpPr>
        <p:spPr>
          <a:xfrm>
            <a:off x="8619247" y="2951062"/>
            <a:ext cx="603504" cy="877824"/>
          </a:xfrm>
          <a:custGeom>
            <a:avLst/>
            <a:gdLst/>
            <a:ahLst/>
            <a:cxnLst/>
            <a:rect l="l" t="t" r="r" b="b"/>
            <a:pathLst>
              <a:path w="881467" h="1151576">
                <a:moveTo>
                  <a:pt x="444068" y="0"/>
                </a:moveTo>
                <a:cubicBezTo>
                  <a:pt x="526960" y="0"/>
                  <a:pt x="596528" y="14450"/>
                  <a:pt x="652772" y="43351"/>
                </a:cubicBezTo>
                <a:cubicBezTo>
                  <a:pt x="709016" y="72251"/>
                  <a:pt x="753976" y="112453"/>
                  <a:pt x="787653" y="163955"/>
                </a:cubicBezTo>
                <a:cubicBezTo>
                  <a:pt x="821330" y="215457"/>
                  <a:pt x="845385" y="276223"/>
                  <a:pt x="859818" y="346251"/>
                </a:cubicBezTo>
                <a:cubicBezTo>
                  <a:pt x="874251" y="416279"/>
                  <a:pt x="881467" y="492051"/>
                  <a:pt x="881467" y="573565"/>
                </a:cubicBezTo>
                <a:cubicBezTo>
                  <a:pt x="881467" y="651374"/>
                  <a:pt x="874066" y="725108"/>
                  <a:pt x="859262" y="794766"/>
                </a:cubicBezTo>
                <a:cubicBezTo>
                  <a:pt x="844458" y="864423"/>
                  <a:pt x="819665" y="925744"/>
                  <a:pt x="784883" y="978729"/>
                </a:cubicBezTo>
                <a:cubicBezTo>
                  <a:pt x="750101" y="1031713"/>
                  <a:pt x="704214" y="1073767"/>
                  <a:pt x="647223" y="1104891"/>
                </a:cubicBezTo>
                <a:cubicBezTo>
                  <a:pt x="590233" y="1136015"/>
                  <a:pt x="519921" y="1151576"/>
                  <a:pt x="436287" y="1151576"/>
                </a:cubicBezTo>
                <a:cubicBezTo>
                  <a:pt x="351924" y="1151576"/>
                  <a:pt x="281804" y="1137311"/>
                  <a:pt x="225925" y="1108781"/>
                </a:cubicBezTo>
                <a:cubicBezTo>
                  <a:pt x="170045" y="1080251"/>
                  <a:pt x="125453" y="1040235"/>
                  <a:pt x="92147" y="988733"/>
                </a:cubicBezTo>
                <a:cubicBezTo>
                  <a:pt x="58841" y="937230"/>
                  <a:pt x="35156" y="875910"/>
                  <a:pt x="21093" y="804770"/>
                </a:cubicBezTo>
                <a:cubicBezTo>
                  <a:pt x="7032" y="733630"/>
                  <a:pt x="0" y="655821"/>
                  <a:pt x="0" y="571342"/>
                </a:cubicBezTo>
                <a:cubicBezTo>
                  <a:pt x="0" y="495015"/>
                  <a:pt x="7587" y="422208"/>
                  <a:pt x="22761" y="352920"/>
                </a:cubicBezTo>
                <a:cubicBezTo>
                  <a:pt x="37935" y="283633"/>
                  <a:pt x="63098" y="223053"/>
                  <a:pt x="98252" y="171180"/>
                </a:cubicBezTo>
                <a:cubicBezTo>
                  <a:pt x="133405" y="119308"/>
                  <a:pt x="179106" y="77809"/>
                  <a:pt x="235355" y="46686"/>
                </a:cubicBezTo>
                <a:cubicBezTo>
                  <a:pt x="291605" y="15562"/>
                  <a:pt x="361176" y="0"/>
                  <a:pt x="444068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7900" dirty="0">
              <a:latin typeface="Trade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8A6F7E-0ADD-4285-A35D-251E34189BAA}"/>
              </a:ext>
            </a:extLst>
          </p:cNvPr>
          <p:cNvSpPr txBox="1">
            <a:spLocks/>
          </p:cNvSpPr>
          <p:nvPr/>
        </p:nvSpPr>
        <p:spPr>
          <a:xfrm>
            <a:off x="4654906" y="2951062"/>
            <a:ext cx="210312" cy="210312"/>
          </a:xfrm>
          <a:custGeom>
            <a:avLst/>
            <a:gdLst/>
            <a:ahLst/>
            <a:cxnLst/>
            <a:rect l="l" t="t" r="r" b="b"/>
            <a:pathLst>
              <a:path w="480193" h="484640">
                <a:moveTo>
                  <a:pt x="0" y="0"/>
                </a:moveTo>
                <a:lnTo>
                  <a:pt x="161176" y="0"/>
                </a:lnTo>
                <a:cubicBezTo>
                  <a:pt x="198969" y="0"/>
                  <a:pt x="229537" y="1111"/>
                  <a:pt x="252879" y="3335"/>
                </a:cubicBezTo>
                <a:cubicBezTo>
                  <a:pt x="276222" y="5558"/>
                  <a:pt x="297157" y="9263"/>
                  <a:pt x="315683" y="14450"/>
                </a:cubicBezTo>
                <a:cubicBezTo>
                  <a:pt x="374966" y="31494"/>
                  <a:pt x="417205" y="59468"/>
                  <a:pt x="442400" y="98373"/>
                </a:cubicBezTo>
                <a:cubicBezTo>
                  <a:pt x="467596" y="137278"/>
                  <a:pt x="480193" y="184889"/>
                  <a:pt x="480193" y="241208"/>
                </a:cubicBezTo>
                <a:cubicBezTo>
                  <a:pt x="480193" y="276037"/>
                  <a:pt x="474451" y="308272"/>
                  <a:pt x="462964" y="337914"/>
                </a:cubicBezTo>
                <a:cubicBezTo>
                  <a:pt x="451478" y="367556"/>
                  <a:pt x="433508" y="393307"/>
                  <a:pt x="409054" y="415168"/>
                </a:cubicBezTo>
                <a:cubicBezTo>
                  <a:pt x="384599" y="437028"/>
                  <a:pt x="354031" y="454072"/>
                  <a:pt x="317350" y="466299"/>
                </a:cubicBezTo>
                <a:cubicBezTo>
                  <a:pt x="280668" y="478527"/>
                  <a:pt x="237132" y="484640"/>
                  <a:pt x="186742" y="484640"/>
                </a:cubicBezTo>
                <a:lnTo>
                  <a:pt x="0" y="48464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7900" dirty="0">
              <a:latin typeface="Trade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27856F5-68C3-4CE8-8368-34CCD6FDF2B8}"/>
              </a:ext>
            </a:extLst>
          </p:cNvPr>
          <p:cNvSpPr txBox="1">
            <a:spLocks/>
          </p:cNvSpPr>
          <p:nvPr/>
        </p:nvSpPr>
        <p:spPr>
          <a:xfrm>
            <a:off x="6490947" y="2951062"/>
            <a:ext cx="219456" cy="301752"/>
          </a:xfrm>
          <a:custGeom>
            <a:avLst/>
            <a:gdLst/>
            <a:ahLst/>
            <a:cxnLst/>
            <a:rect l="l" t="t" r="r" b="b"/>
            <a:pathLst>
              <a:path w="491309" h="576900">
                <a:moveTo>
                  <a:pt x="0" y="0"/>
                </a:moveTo>
                <a:lnTo>
                  <a:pt x="176738" y="0"/>
                </a:lnTo>
                <a:cubicBezTo>
                  <a:pt x="209343" y="0"/>
                  <a:pt x="242875" y="2594"/>
                  <a:pt x="277334" y="7781"/>
                </a:cubicBezTo>
                <a:cubicBezTo>
                  <a:pt x="311792" y="12968"/>
                  <a:pt x="345139" y="25195"/>
                  <a:pt x="377374" y="44462"/>
                </a:cubicBezTo>
                <a:cubicBezTo>
                  <a:pt x="409609" y="63729"/>
                  <a:pt x="436657" y="93000"/>
                  <a:pt x="458518" y="132276"/>
                </a:cubicBezTo>
                <a:cubicBezTo>
                  <a:pt x="480379" y="171551"/>
                  <a:pt x="491309" y="220459"/>
                  <a:pt x="491309" y="279001"/>
                </a:cubicBezTo>
                <a:cubicBezTo>
                  <a:pt x="491309" y="321982"/>
                  <a:pt x="484640" y="361813"/>
                  <a:pt x="471301" y="398494"/>
                </a:cubicBezTo>
                <a:cubicBezTo>
                  <a:pt x="457962" y="435176"/>
                  <a:pt x="438325" y="466670"/>
                  <a:pt x="412388" y="492977"/>
                </a:cubicBezTo>
                <a:cubicBezTo>
                  <a:pt x="386452" y="519284"/>
                  <a:pt x="354402" y="539848"/>
                  <a:pt x="316238" y="554668"/>
                </a:cubicBezTo>
                <a:cubicBezTo>
                  <a:pt x="278074" y="569489"/>
                  <a:pt x="230092" y="576900"/>
                  <a:pt x="172291" y="576900"/>
                </a:cubicBezTo>
                <a:lnTo>
                  <a:pt x="0" y="5769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7900" dirty="0">
              <a:latin typeface="Trade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1568FCC9-DA32-4628-9D5E-33005D3AA9F7}"/>
              </a:ext>
            </a:extLst>
          </p:cNvPr>
          <p:cNvSpPr/>
          <p:nvPr/>
        </p:nvSpPr>
        <p:spPr>
          <a:xfrm rot="3443931" flipH="1">
            <a:off x="1182490" y="2432579"/>
            <a:ext cx="1883664" cy="1883664"/>
          </a:xfrm>
          <a:custGeom>
            <a:avLst/>
            <a:gdLst>
              <a:gd name="connsiteX0" fmla="*/ 3368405 w 3440499"/>
              <a:gd name="connsiteY0" fmla="*/ 1751568 h 3440498"/>
              <a:gd name="connsiteX1" fmla="*/ 2383080 w 3440499"/>
              <a:gd name="connsiteY1" fmla="*/ 210926 h 3440498"/>
              <a:gd name="connsiteX2" fmla="*/ 1751569 w 3440499"/>
              <a:gd name="connsiteY2" fmla="*/ 72093 h 3440498"/>
              <a:gd name="connsiteX3" fmla="*/ 210927 w 3440499"/>
              <a:gd name="connsiteY3" fmla="*/ 1057418 h 3440498"/>
              <a:gd name="connsiteX4" fmla="*/ 72093 w 3440499"/>
              <a:gd name="connsiteY4" fmla="*/ 1688929 h 3440498"/>
              <a:gd name="connsiteX5" fmla="*/ 1057420 w 3440499"/>
              <a:gd name="connsiteY5" fmla="*/ 3229571 h 3440498"/>
              <a:gd name="connsiteX6" fmla="*/ 1688930 w 3440499"/>
              <a:gd name="connsiteY6" fmla="*/ 3368404 h 3440498"/>
              <a:gd name="connsiteX7" fmla="*/ 3229572 w 3440499"/>
              <a:gd name="connsiteY7" fmla="*/ 2383078 h 3440498"/>
              <a:gd name="connsiteX8" fmla="*/ 3368405 w 3440499"/>
              <a:gd name="connsiteY8" fmla="*/ 1751568 h 3440498"/>
              <a:gd name="connsiteX9" fmla="*/ 2234921 w 3440499"/>
              <a:gd name="connsiteY9" fmla="*/ 580586 h 3440498"/>
              <a:gd name="connsiteX10" fmla="*/ 2287394 w 3440499"/>
              <a:gd name="connsiteY10" fmla="*/ 668571 h 3440498"/>
              <a:gd name="connsiteX11" fmla="*/ 2313301 w 3440499"/>
              <a:gd name="connsiteY11" fmla="*/ 729866 h 3440498"/>
              <a:gd name="connsiteX12" fmla="*/ 2317518 w 3440499"/>
              <a:gd name="connsiteY12" fmla="*/ 776547 h 3440498"/>
              <a:gd name="connsiteX13" fmla="*/ 2312796 w 3440499"/>
              <a:gd name="connsiteY13" fmla="*/ 790210 h 3440498"/>
              <a:gd name="connsiteX14" fmla="*/ 2008610 w 3440499"/>
              <a:gd name="connsiteY14" fmla="*/ 1517807 h 3440498"/>
              <a:gd name="connsiteX15" fmla="*/ 1888591 w 3440499"/>
              <a:gd name="connsiteY15" fmla="*/ 1802923 h 3440498"/>
              <a:gd name="connsiteX16" fmla="*/ 1889711 w 3440499"/>
              <a:gd name="connsiteY16" fmla="*/ 1802207 h 3440498"/>
              <a:gd name="connsiteX17" fmla="*/ 1871144 w 3440499"/>
              <a:gd name="connsiteY17" fmla="*/ 1846614 h 3440498"/>
              <a:gd name="connsiteX18" fmla="*/ 606122 w 3440499"/>
              <a:gd name="connsiteY18" fmla="*/ 1846614 h 3440498"/>
              <a:gd name="connsiteX19" fmla="*/ 602042 w 3440499"/>
              <a:gd name="connsiteY19" fmla="*/ 1846150 h 3440498"/>
              <a:gd name="connsiteX20" fmla="*/ 546482 w 3440499"/>
              <a:gd name="connsiteY20" fmla="*/ 1803819 h 3440498"/>
              <a:gd name="connsiteX21" fmla="*/ 459146 w 3440499"/>
              <a:gd name="connsiteY21" fmla="*/ 1682108 h 3440498"/>
              <a:gd name="connsiteX22" fmla="*/ 404573 w 3440499"/>
              <a:gd name="connsiteY22" fmla="*/ 1587870 h 3440498"/>
              <a:gd name="connsiteX23" fmla="*/ 379393 w 3440499"/>
              <a:gd name="connsiteY23" fmla="*/ 1523260 h 3440498"/>
              <a:gd name="connsiteX24" fmla="*/ 380162 w 3440499"/>
              <a:gd name="connsiteY24" fmla="*/ 1482888 h 3440498"/>
              <a:gd name="connsiteX25" fmla="*/ 401703 w 3440499"/>
              <a:gd name="connsiteY25" fmla="*/ 1458665 h 3440498"/>
              <a:gd name="connsiteX26" fmla="*/ 434561 w 3440499"/>
              <a:gd name="connsiteY26" fmla="*/ 1446197 h 3440498"/>
              <a:gd name="connsiteX27" fmla="*/ 530860 w 3440499"/>
              <a:gd name="connsiteY27" fmla="*/ 1434935 h 3440498"/>
              <a:gd name="connsiteX28" fmla="*/ 1652933 w 3440499"/>
              <a:gd name="connsiteY28" fmla="*/ 1452269 h 3440498"/>
              <a:gd name="connsiteX29" fmla="*/ 1973659 w 3440499"/>
              <a:gd name="connsiteY29" fmla="*/ 572958 h 3440498"/>
              <a:gd name="connsiteX30" fmla="*/ 2021177 w 3440499"/>
              <a:gd name="connsiteY30" fmla="*/ 477997 h 3440498"/>
              <a:gd name="connsiteX31" fmla="*/ 2060593 w 3440499"/>
              <a:gd name="connsiteY31" fmla="*/ 435696 h 3440498"/>
              <a:gd name="connsiteX32" fmla="*/ 2090026 w 3440499"/>
              <a:gd name="connsiteY32" fmla="*/ 428268 h 3440498"/>
              <a:gd name="connsiteX33" fmla="*/ 2126755 w 3440499"/>
              <a:gd name="connsiteY33" fmla="*/ 445609 h 3440498"/>
              <a:gd name="connsiteX34" fmla="*/ 2173985 w 3440499"/>
              <a:gd name="connsiteY34" fmla="*/ 494215 h 3440498"/>
              <a:gd name="connsiteX35" fmla="*/ 2234921 w 3440499"/>
              <a:gd name="connsiteY35" fmla="*/ 580586 h 3440498"/>
              <a:gd name="connsiteX36" fmla="*/ 2887265 w 3440499"/>
              <a:gd name="connsiteY36" fmla="*/ 1605929 h 3440498"/>
              <a:gd name="connsiteX37" fmla="*/ 2937959 w 3440499"/>
              <a:gd name="connsiteY37" fmla="*/ 1694102 h 3440498"/>
              <a:gd name="connsiteX38" fmla="*/ 2962087 w 3440499"/>
              <a:gd name="connsiteY38" fmla="*/ 1755585 h 3440498"/>
              <a:gd name="connsiteX39" fmla="*/ 2963099 w 3440499"/>
              <a:gd name="connsiteY39" fmla="*/ 1795770 h 3440498"/>
              <a:gd name="connsiteX40" fmla="*/ 2943093 w 3440499"/>
              <a:gd name="connsiteY40" fmla="*/ 1820908 h 3440498"/>
              <a:gd name="connsiteX41" fmla="*/ 1300096 w 3440499"/>
              <a:gd name="connsiteY41" fmla="*/ 2871696 h 3440498"/>
              <a:gd name="connsiteX42" fmla="*/ 1268884 w 3440499"/>
              <a:gd name="connsiteY42" fmla="*/ 2879313 h 3440498"/>
              <a:gd name="connsiteX43" fmla="*/ 1232155 w 3440499"/>
              <a:gd name="connsiteY43" fmla="*/ 2861972 h 3440498"/>
              <a:gd name="connsiteX44" fmla="*/ 1185787 w 3440499"/>
              <a:gd name="connsiteY44" fmla="*/ 2814712 h 3440498"/>
              <a:gd name="connsiteX45" fmla="*/ 1127006 w 3440499"/>
              <a:gd name="connsiteY45" fmla="*/ 2731712 h 3440498"/>
              <a:gd name="connsiteX46" fmla="*/ 1075881 w 3440499"/>
              <a:gd name="connsiteY46" fmla="*/ 2642864 h 3440498"/>
              <a:gd name="connsiteX47" fmla="*/ 1052857 w 3440499"/>
              <a:gd name="connsiteY47" fmla="*/ 2581625 h 3440498"/>
              <a:gd name="connsiteX48" fmla="*/ 1052951 w 3440499"/>
              <a:gd name="connsiteY48" fmla="*/ 2541682 h 3440498"/>
              <a:gd name="connsiteX49" fmla="*/ 1071171 w 3440499"/>
              <a:gd name="connsiteY49" fmla="*/ 2519872 h 3440498"/>
              <a:gd name="connsiteX50" fmla="*/ 2719724 w 3440499"/>
              <a:gd name="connsiteY50" fmla="*/ 1465531 h 3440498"/>
              <a:gd name="connsiteX51" fmla="*/ 2747165 w 3440499"/>
              <a:gd name="connsiteY51" fmla="*/ 1458139 h 3440498"/>
              <a:gd name="connsiteX52" fmla="*/ 2782790 w 3440499"/>
              <a:gd name="connsiteY52" fmla="*/ 1475238 h 3440498"/>
              <a:gd name="connsiteX53" fmla="*/ 2828052 w 3440499"/>
              <a:gd name="connsiteY53" fmla="*/ 1522254 h 3440498"/>
              <a:gd name="connsiteX54" fmla="*/ 2887265 w 3440499"/>
              <a:gd name="connsiteY54" fmla="*/ 1605929 h 344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440499" h="3440498">
                <a:moveTo>
                  <a:pt x="3368405" y="1751568"/>
                </a:moveTo>
                <a:lnTo>
                  <a:pt x="2383080" y="210926"/>
                </a:lnTo>
                <a:cubicBezTo>
                  <a:pt x="2247031" y="-1798"/>
                  <a:pt x="1964295" y="-63956"/>
                  <a:pt x="1751569" y="72093"/>
                </a:cubicBezTo>
                <a:lnTo>
                  <a:pt x="210927" y="1057418"/>
                </a:lnTo>
                <a:cubicBezTo>
                  <a:pt x="-1797" y="1193468"/>
                  <a:pt x="-63955" y="1476203"/>
                  <a:pt x="72093" y="1688929"/>
                </a:cubicBezTo>
                <a:lnTo>
                  <a:pt x="1057420" y="3229571"/>
                </a:lnTo>
                <a:cubicBezTo>
                  <a:pt x="1193469" y="3442296"/>
                  <a:pt x="1476205" y="3504453"/>
                  <a:pt x="1688930" y="3368404"/>
                </a:cubicBezTo>
                <a:lnTo>
                  <a:pt x="3229572" y="2383078"/>
                </a:lnTo>
                <a:cubicBezTo>
                  <a:pt x="3442297" y="2247030"/>
                  <a:pt x="3504455" y="1964292"/>
                  <a:pt x="3368405" y="1751568"/>
                </a:cubicBezTo>
                <a:close/>
                <a:moveTo>
                  <a:pt x="2234921" y="580586"/>
                </a:moveTo>
                <a:cubicBezTo>
                  <a:pt x="2257332" y="615629"/>
                  <a:pt x="2274824" y="644958"/>
                  <a:pt x="2287394" y="668571"/>
                </a:cubicBezTo>
                <a:cubicBezTo>
                  <a:pt x="2299963" y="692184"/>
                  <a:pt x="2308599" y="712616"/>
                  <a:pt x="2313301" y="729866"/>
                </a:cubicBezTo>
                <a:cubicBezTo>
                  <a:pt x="2318004" y="747116"/>
                  <a:pt x="2319408" y="762676"/>
                  <a:pt x="2317518" y="776547"/>
                </a:cubicBezTo>
                <a:lnTo>
                  <a:pt x="2312796" y="790210"/>
                </a:lnTo>
                <a:lnTo>
                  <a:pt x="2008610" y="1517807"/>
                </a:lnTo>
                <a:lnTo>
                  <a:pt x="1888591" y="1802923"/>
                </a:lnTo>
                <a:lnTo>
                  <a:pt x="1889711" y="1802207"/>
                </a:lnTo>
                <a:lnTo>
                  <a:pt x="1871144" y="1846614"/>
                </a:lnTo>
                <a:lnTo>
                  <a:pt x="606122" y="1846614"/>
                </a:lnTo>
                <a:lnTo>
                  <a:pt x="602042" y="1846150"/>
                </a:lnTo>
                <a:cubicBezTo>
                  <a:pt x="585874" y="1840665"/>
                  <a:pt x="567353" y="1826554"/>
                  <a:pt x="546482" y="1803819"/>
                </a:cubicBezTo>
                <a:cubicBezTo>
                  <a:pt x="525612" y="1781083"/>
                  <a:pt x="496498" y="1740514"/>
                  <a:pt x="459146" y="1682108"/>
                </a:cubicBezTo>
                <a:cubicBezTo>
                  <a:pt x="435584" y="1645267"/>
                  <a:pt x="417393" y="1613855"/>
                  <a:pt x="404573" y="1587870"/>
                </a:cubicBezTo>
                <a:cubicBezTo>
                  <a:pt x="391752" y="1561884"/>
                  <a:pt x="383359" y="1540348"/>
                  <a:pt x="379393" y="1523260"/>
                </a:cubicBezTo>
                <a:cubicBezTo>
                  <a:pt x="375429" y="1506171"/>
                  <a:pt x="375685" y="1492714"/>
                  <a:pt x="380162" y="1482888"/>
                </a:cubicBezTo>
                <a:cubicBezTo>
                  <a:pt x="384639" y="1473062"/>
                  <a:pt x="391818" y="1464987"/>
                  <a:pt x="401703" y="1458665"/>
                </a:cubicBezTo>
                <a:cubicBezTo>
                  <a:pt x="408890" y="1454068"/>
                  <a:pt x="419844" y="1449912"/>
                  <a:pt x="434561" y="1446197"/>
                </a:cubicBezTo>
                <a:cubicBezTo>
                  <a:pt x="449277" y="1442483"/>
                  <a:pt x="481377" y="1438729"/>
                  <a:pt x="530860" y="1434935"/>
                </a:cubicBezTo>
                <a:lnTo>
                  <a:pt x="1652933" y="1452269"/>
                </a:lnTo>
                <a:lnTo>
                  <a:pt x="1973659" y="572958"/>
                </a:lnTo>
                <a:cubicBezTo>
                  <a:pt x="1994337" y="528081"/>
                  <a:pt x="2010176" y="496428"/>
                  <a:pt x="2021177" y="477997"/>
                </a:cubicBezTo>
                <a:cubicBezTo>
                  <a:pt x="2032178" y="459566"/>
                  <a:pt x="2045318" y="445466"/>
                  <a:pt x="2060593" y="435696"/>
                </a:cubicBezTo>
                <a:cubicBezTo>
                  <a:pt x="2069578" y="429950"/>
                  <a:pt x="2079390" y="427473"/>
                  <a:pt x="2090026" y="428268"/>
                </a:cubicBezTo>
                <a:cubicBezTo>
                  <a:pt x="2100662" y="429061"/>
                  <a:pt x="2112906" y="434841"/>
                  <a:pt x="2126755" y="445609"/>
                </a:cubicBezTo>
                <a:cubicBezTo>
                  <a:pt x="2140603" y="456375"/>
                  <a:pt x="2156347" y="472578"/>
                  <a:pt x="2173985" y="494215"/>
                </a:cubicBezTo>
                <a:cubicBezTo>
                  <a:pt x="2191622" y="515854"/>
                  <a:pt x="2211934" y="544645"/>
                  <a:pt x="2234921" y="580586"/>
                </a:cubicBezTo>
                <a:close/>
                <a:moveTo>
                  <a:pt x="2887265" y="1605929"/>
                </a:moveTo>
                <a:cubicBezTo>
                  <a:pt x="2909102" y="1640074"/>
                  <a:pt x="2926000" y="1669464"/>
                  <a:pt x="2937959" y="1694102"/>
                </a:cubicBezTo>
                <a:cubicBezTo>
                  <a:pt x="2949917" y="1718739"/>
                  <a:pt x="2957959" y="1739234"/>
                  <a:pt x="2962087" y="1755585"/>
                </a:cubicBezTo>
                <a:cubicBezTo>
                  <a:pt x="2966215" y="1771936"/>
                  <a:pt x="2966552" y="1785332"/>
                  <a:pt x="2963099" y="1795770"/>
                </a:cubicBezTo>
                <a:cubicBezTo>
                  <a:pt x="2959646" y="1806207"/>
                  <a:pt x="2952978" y="1814587"/>
                  <a:pt x="2943093" y="1820908"/>
                </a:cubicBezTo>
                <a:lnTo>
                  <a:pt x="1300096" y="2871696"/>
                </a:lnTo>
                <a:cubicBezTo>
                  <a:pt x="1290211" y="2878017"/>
                  <a:pt x="1279807" y="2880557"/>
                  <a:pt x="1268884" y="2879313"/>
                </a:cubicBezTo>
                <a:cubicBezTo>
                  <a:pt x="1257960" y="2878070"/>
                  <a:pt x="1245717" y="2872289"/>
                  <a:pt x="1232155" y="2861972"/>
                </a:cubicBezTo>
                <a:cubicBezTo>
                  <a:pt x="1218593" y="2851655"/>
                  <a:pt x="1203137" y="2835901"/>
                  <a:pt x="1185787" y="2814712"/>
                </a:cubicBezTo>
                <a:cubicBezTo>
                  <a:pt x="1168437" y="2793522"/>
                  <a:pt x="1148844" y="2765857"/>
                  <a:pt x="1127006" y="2731712"/>
                </a:cubicBezTo>
                <a:cubicBezTo>
                  <a:pt x="1104594" y="2696668"/>
                  <a:pt x="1087552" y="2667052"/>
                  <a:pt x="1075881" y="2642864"/>
                </a:cubicBezTo>
                <a:cubicBezTo>
                  <a:pt x="1064210" y="2618678"/>
                  <a:pt x="1056535" y="2598263"/>
                  <a:pt x="1052857" y="2581625"/>
                </a:cubicBezTo>
                <a:cubicBezTo>
                  <a:pt x="1049179" y="2564985"/>
                  <a:pt x="1049211" y="2551672"/>
                  <a:pt x="1052951" y="2541682"/>
                </a:cubicBezTo>
                <a:lnTo>
                  <a:pt x="1071171" y="2519872"/>
                </a:lnTo>
                <a:lnTo>
                  <a:pt x="2719724" y="1465531"/>
                </a:lnTo>
                <a:lnTo>
                  <a:pt x="2747165" y="1458139"/>
                </a:lnTo>
                <a:cubicBezTo>
                  <a:pt x="2757803" y="1458934"/>
                  <a:pt x="2769677" y="1464633"/>
                  <a:pt x="2782790" y="1475238"/>
                </a:cubicBezTo>
                <a:cubicBezTo>
                  <a:pt x="2795902" y="1485842"/>
                  <a:pt x="2810990" y="1501514"/>
                  <a:pt x="2828052" y="1522254"/>
                </a:cubicBezTo>
                <a:cubicBezTo>
                  <a:pt x="2845115" y="1542994"/>
                  <a:pt x="2864853" y="1570884"/>
                  <a:pt x="2887265" y="160592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54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Kripton Logo</dc:title>
  <dc:creator>Muhamad Rizki Sunarya</dc:creator>
  <cp:keywords>Funij.com</cp:keywords>
  <cp:lastModifiedBy>Muhamad Rizki Sunarya</cp:lastModifiedBy>
  <cp:revision>24</cp:revision>
  <dcterms:created xsi:type="dcterms:W3CDTF">2025-03-11T04:35:59Z</dcterms:created>
  <dcterms:modified xsi:type="dcterms:W3CDTF">2025-03-13T07:17:04Z</dcterms:modified>
</cp:coreProperties>
</file>