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</p:sldIdLst>
  <p:sldSz cx="3190875" cy="1828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 userDrawn="1">
          <p15:clr>
            <a:srgbClr val="A4A3A4"/>
          </p15:clr>
        </p15:guide>
        <p15:guide id="2" pos="10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2A85"/>
    <a:srgbClr val="DD6ACB"/>
    <a:srgbClr val="2C4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32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816" y="1248"/>
      </p:cViewPr>
      <p:guideLst>
        <p:guide orient="horz" pos="576"/>
        <p:guide pos="10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8860" y="299297"/>
            <a:ext cx="2393156" cy="636693"/>
          </a:xfrm>
        </p:spPr>
        <p:txBody>
          <a:bodyPr anchor="b"/>
          <a:lstStyle>
            <a:lvl1pPr algn="ctr">
              <a:defRPr sz="15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860" y="960543"/>
            <a:ext cx="2393156" cy="441537"/>
          </a:xfrm>
        </p:spPr>
        <p:txBody>
          <a:bodyPr/>
          <a:lstStyle>
            <a:lvl1pPr marL="0" indent="0" algn="ctr">
              <a:buNone/>
              <a:defRPr sz="628"/>
            </a:lvl1pPr>
            <a:lvl2pPr marL="119649" indent="0" algn="ctr">
              <a:buNone/>
              <a:defRPr sz="523"/>
            </a:lvl2pPr>
            <a:lvl3pPr marL="239298" indent="0" algn="ctr">
              <a:buNone/>
              <a:defRPr sz="471"/>
            </a:lvl3pPr>
            <a:lvl4pPr marL="358948" indent="0" algn="ctr">
              <a:buNone/>
              <a:defRPr sz="419"/>
            </a:lvl4pPr>
            <a:lvl5pPr marL="478597" indent="0" algn="ctr">
              <a:buNone/>
              <a:defRPr sz="419"/>
            </a:lvl5pPr>
            <a:lvl6pPr marL="598246" indent="0" algn="ctr">
              <a:buNone/>
              <a:defRPr sz="419"/>
            </a:lvl6pPr>
            <a:lvl7pPr marL="717895" indent="0" algn="ctr">
              <a:buNone/>
              <a:defRPr sz="419"/>
            </a:lvl7pPr>
            <a:lvl8pPr marL="837545" indent="0" algn="ctr">
              <a:buNone/>
              <a:defRPr sz="419"/>
            </a:lvl8pPr>
            <a:lvl9pPr marL="957194" indent="0" algn="ctr">
              <a:buNone/>
              <a:defRPr sz="41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34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0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83470" y="97367"/>
            <a:ext cx="688032" cy="1549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73" y="97367"/>
            <a:ext cx="2024211" cy="1549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9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91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1" y="455930"/>
            <a:ext cx="2752130" cy="760730"/>
          </a:xfrm>
        </p:spPr>
        <p:txBody>
          <a:bodyPr anchor="b"/>
          <a:lstStyle>
            <a:lvl1pPr>
              <a:defRPr sz="15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711" y="1223857"/>
            <a:ext cx="2752130" cy="400050"/>
          </a:xfrm>
        </p:spPr>
        <p:txBody>
          <a:bodyPr/>
          <a:lstStyle>
            <a:lvl1pPr marL="0" indent="0">
              <a:buNone/>
              <a:defRPr sz="628">
                <a:solidFill>
                  <a:schemeClr val="tx1">
                    <a:tint val="75000"/>
                  </a:schemeClr>
                </a:solidFill>
              </a:defRPr>
            </a:lvl1pPr>
            <a:lvl2pPr marL="119649" indent="0">
              <a:buNone/>
              <a:defRPr sz="523">
                <a:solidFill>
                  <a:schemeClr val="tx1">
                    <a:tint val="75000"/>
                  </a:schemeClr>
                </a:solidFill>
              </a:defRPr>
            </a:lvl2pPr>
            <a:lvl3pPr marL="239298" indent="0">
              <a:buNone/>
              <a:defRPr sz="471">
                <a:solidFill>
                  <a:schemeClr val="tx1">
                    <a:tint val="75000"/>
                  </a:schemeClr>
                </a:solidFill>
              </a:defRPr>
            </a:lvl3pPr>
            <a:lvl4pPr marL="358948" indent="0">
              <a:buNone/>
              <a:defRPr sz="419">
                <a:solidFill>
                  <a:schemeClr val="tx1">
                    <a:tint val="75000"/>
                  </a:schemeClr>
                </a:solidFill>
              </a:defRPr>
            </a:lvl4pPr>
            <a:lvl5pPr marL="478597" indent="0">
              <a:buNone/>
              <a:defRPr sz="419">
                <a:solidFill>
                  <a:schemeClr val="tx1">
                    <a:tint val="75000"/>
                  </a:schemeClr>
                </a:solidFill>
              </a:defRPr>
            </a:lvl5pPr>
            <a:lvl6pPr marL="598246" indent="0">
              <a:buNone/>
              <a:defRPr sz="419">
                <a:solidFill>
                  <a:schemeClr val="tx1">
                    <a:tint val="75000"/>
                  </a:schemeClr>
                </a:solidFill>
              </a:defRPr>
            </a:lvl6pPr>
            <a:lvl7pPr marL="717895" indent="0">
              <a:buNone/>
              <a:defRPr sz="419">
                <a:solidFill>
                  <a:schemeClr val="tx1">
                    <a:tint val="75000"/>
                  </a:schemeClr>
                </a:solidFill>
              </a:defRPr>
            </a:lvl7pPr>
            <a:lvl8pPr marL="837545" indent="0">
              <a:buNone/>
              <a:defRPr sz="419">
                <a:solidFill>
                  <a:schemeClr val="tx1">
                    <a:tint val="75000"/>
                  </a:schemeClr>
                </a:solidFill>
              </a:defRPr>
            </a:lvl8pPr>
            <a:lvl9pPr marL="957194" indent="0">
              <a:buNone/>
              <a:defRPr sz="4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0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73" y="486833"/>
            <a:ext cx="1356122" cy="116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5380" y="486833"/>
            <a:ext cx="1356122" cy="116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6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788" y="97367"/>
            <a:ext cx="2752130" cy="3534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788" y="448310"/>
            <a:ext cx="1349890" cy="219710"/>
          </a:xfrm>
        </p:spPr>
        <p:txBody>
          <a:bodyPr anchor="b"/>
          <a:lstStyle>
            <a:lvl1pPr marL="0" indent="0">
              <a:buNone/>
              <a:defRPr sz="628" b="1"/>
            </a:lvl1pPr>
            <a:lvl2pPr marL="119649" indent="0">
              <a:buNone/>
              <a:defRPr sz="523" b="1"/>
            </a:lvl2pPr>
            <a:lvl3pPr marL="239298" indent="0">
              <a:buNone/>
              <a:defRPr sz="471" b="1"/>
            </a:lvl3pPr>
            <a:lvl4pPr marL="358948" indent="0">
              <a:buNone/>
              <a:defRPr sz="419" b="1"/>
            </a:lvl4pPr>
            <a:lvl5pPr marL="478597" indent="0">
              <a:buNone/>
              <a:defRPr sz="419" b="1"/>
            </a:lvl5pPr>
            <a:lvl6pPr marL="598246" indent="0">
              <a:buNone/>
              <a:defRPr sz="419" b="1"/>
            </a:lvl6pPr>
            <a:lvl7pPr marL="717895" indent="0">
              <a:buNone/>
              <a:defRPr sz="419" b="1"/>
            </a:lvl7pPr>
            <a:lvl8pPr marL="837545" indent="0">
              <a:buNone/>
              <a:defRPr sz="419" b="1"/>
            </a:lvl8pPr>
            <a:lvl9pPr marL="957194" indent="0">
              <a:buNone/>
              <a:defRPr sz="41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788" y="668020"/>
            <a:ext cx="1349890" cy="982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15381" y="448310"/>
            <a:ext cx="1356537" cy="219710"/>
          </a:xfrm>
        </p:spPr>
        <p:txBody>
          <a:bodyPr anchor="b"/>
          <a:lstStyle>
            <a:lvl1pPr marL="0" indent="0">
              <a:buNone/>
              <a:defRPr sz="628" b="1"/>
            </a:lvl1pPr>
            <a:lvl2pPr marL="119649" indent="0">
              <a:buNone/>
              <a:defRPr sz="523" b="1"/>
            </a:lvl2pPr>
            <a:lvl3pPr marL="239298" indent="0">
              <a:buNone/>
              <a:defRPr sz="471" b="1"/>
            </a:lvl3pPr>
            <a:lvl4pPr marL="358948" indent="0">
              <a:buNone/>
              <a:defRPr sz="419" b="1"/>
            </a:lvl4pPr>
            <a:lvl5pPr marL="478597" indent="0">
              <a:buNone/>
              <a:defRPr sz="419" b="1"/>
            </a:lvl5pPr>
            <a:lvl6pPr marL="598246" indent="0">
              <a:buNone/>
              <a:defRPr sz="419" b="1"/>
            </a:lvl6pPr>
            <a:lvl7pPr marL="717895" indent="0">
              <a:buNone/>
              <a:defRPr sz="419" b="1"/>
            </a:lvl7pPr>
            <a:lvl8pPr marL="837545" indent="0">
              <a:buNone/>
              <a:defRPr sz="419" b="1"/>
            </a:lvl8pPr>
            <a:lvl9pPr marL="957194" indent="0">
              <a:buNone/>
              <a:defRPr sz="41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15381" y="668020"/>
            <a:ext cx="1356537" cy="982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8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70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9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788" y="121920"/>
            <a:ext cx="1029140" cy="426720"/>
          </a:xfrm>
        </p:spPr>
        <p:txBody>
          <a:bodyPr anchor="b"/>
          <a:lstStyle>
            <a:lvl1pPr>
              <a:defRPr sz="83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6538" y="263314"/>
            <a:ext cx="1615380" cy="1299633"/>
          </a:xfrm>
        </p:spPr>
        <p:txBody>
          <a:bodyPr/>
          <a:lstStyle>
            <a:lvl1pPr>
              <a:defRPr sz="837"/>
            </a:lvl1pPr>
            <a:lvl2pPr>
              <a:defRPr sz="733"/>
            </a:lvl2pPr>
            <a:lvl3pPr>
              <a:defRPr sz="628"/>
            </a:lvl3pPr>
            <a:lvl4pPr>
              <a:defRPr sz="523"/>
            </a:lvl4pPr>
            <a:lvl5pPr>
              <a:defRPr sz="523"/>
            </a:lvl5pPr>
            <a:lvl6pPr>
              <a:defRPr sz="523"/>
            </a:lvl6pPr>
            <a:lvl7pPr>
              <a:defRPr sz="523"/>
            </a:lvl7pPr>
            <a:lvl8pPr>
              <a:defRPr sz="523"/>
            </a:lvl8pPr>
            <a:lvl9pPr>
              <a:defRPr sz="5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788" y="548640"/>
            <a:ext cx="1029140" cy="1016423"/>
          </a:xfrm>
        </p:spPr>
        <p:txBody>
          <a:bodyPr/>
          <a:lstStyle>
            <a:lvl1pPr marL="0" indent="0">
              <a:buNone/>
              <a:defRPr sz="419"/>
            </a:lvl1pPr>
            <a:lvl2pPr marL="119649" indent="0">
              <a:buNone/>
              <a:defRPr sz="366"/>
            </a:lvl2pPr>
            <a:lvl3pPr marL="239298" indent="0">
              <a:buNone/>
              <a:defRPr sz="314"/>
            </a:lvl3pPr>
            <a:lvl4pPr marL="358948" indent="0">
              <a:buNone/>
              <a:defRPr sz="262"/>
            </a:lvl4pPr>
            <a:lvl5pPr marL="478597" indent="0">
              <a:buNone/>
              <a:defRPr sz="262"/>
            </a:lvl5pPr>
            <a:lvl6pPr marL="598246" indent="0">
              <a:buNone/>
              <a:defRPr sz="262"/>
            </a:lvl6pPr>
            <a:lvl7pPr marL="717895" indent="0">
              <a:buNone/>
              <a:defRPr sz="262"/>
            </a:lvl7pPr>
            <a:lvl8pPr marL="837545" indent="0">
              <a:buNone/>
              <a:defRPr sz="262"/>
            </a:lvl8pPr>
            <a:lvl9pPr marL="957194" indent="0">
              <a:buNone/>
              <a:defRPr sz="2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9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788" y="121920"/>
            <a:ext cx="1029140" cy="426720"/>
          </a:xfrm>
        </p:spPr>
        <p:txBody>
          <a:bodyPr anchor="b"/>
          <a:lstStyle>
            <a:lvl1pPr>
              <a:defRPr sz="83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56538" y="263314"/>
            <a:ext cx="1615380" cy="1299633"/>
          </a:xfrm>
        </p:spPr>
        <p:txBody>
          <a:bodyPr anchor="t"/>
          <a:lstStyle>
            <a:lvl1pPr marL="0" indent="0">
              <a:buNone/>
              <a:defRPr sz="837"/>
            </a:lvl1pPr>
            <a:lvl2pPr marL="119649" indent="0">
              <a:buNone/>
              <a:defRPr sz="733"/>
            </a:lvl2pPr>
            <a:lvl3pPr marL="239298" indent="0">
              <a:buNone/>
              <a:defRPr sz="628"/>
            </a:lvl3pPr>
            <a:lvl4pPr marL="358948" indent="0">
              <a:buNone/>
              <a:defRPr sz="523"/>
            </a:lvl4pPr>
            <a:lvl5pPr marL="478597" indent="0">
              <a:buNone/>
              <a:defRPr sz="523"/>
            </a:lvl5pPr>
            <a:lvl6pPr marL="598246" indent="0">
              <a:buNone/>
              <a:defRPr sz="523"/>
            </a:lvl6pPr>
            <a:lvl7pPr marL="717895" indent="0">
              <a:buNone/>
              <a:defRPr sz="523"/>
            </a:lvl7pPr>
            <a:lvl8pPr marL="837545" indent="0">
              <a:buNone/>
              <a:defRPr sz="523"/>
            </a:lvl8pPr>
            <a:lvl9pPr marL="957194" indent="0">
              <a:buNone/>
              <a:defRPr sz="5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788" y="548640"/>
            <a:ext cx="1029140" cy="1016423"/>
          </a:xfrm>
        </p:spPr>
        <p:txBody>
          <a:bodyPr/>
          <a:lstStyle>
            <a:lvl1pPr marL="0" indent="0">
              <a:buNone/>
              <a:defRPr sz="419"/>
            </a:lvl1pPr>
            <a:lvl2pPr marL="119649" indent="0">
              <a:buNone/>
              <a:defRPr sz="366"/>
            </a:lvl2pPr>
            <a:lvl3pPr marL="239298" indent="0">
              <a:buNone/>
              <a:defRPr sz="314"/>
            </a:lvl3pPr>
            <a:lvl4pPr marL="358948" indent="0">
              <a:buNone/>
              <a:defRPr sz="262"/>
            </a:lvl4pPr>
            <a:lvl5pPr marL="478597" indent="0">
              <a:buNone/>
              <a:defRPr sz="262"/>
            </a:lvl5pPr>
            <a:lvl6pPr marL="598246" indent="0">
              <a:buNone/>
              <a:defRPr sz="262"/>
            </a:lvl6pPr>
            <a:lvl7pPr marL="717895" indent="0">
              <a:buNone/>
              <a:defRPr sz="262"/>
            </a:lvl7pPr>
            <a:lvl8pPr marL="837545" indent="0">
              <a:buNone/>
              <a:defRPr sz="262"/>
            </a:lvl8pPr>
            <a:lvl9pPr marL="957194" indent="0">
              <a:buNone/>
              <a:defRPr sz="2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48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373" y="97367"/>
            <a:ext cx="2752130" cy="353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73" y="486833"/>
            <a:ext cx="2752130" cy="1160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373" y="1695027"/>
            <a:ext cx="717947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6978" y="1695027"/>
            <a:ext cx="1076920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53555" y="1695027"/>
            <a:ext cx="717947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7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39298" rtl="0" eaLnBrk="1" latinLnBrk="0" hangingPunct="1">
        <a:lnSpc>
          <a:spcPct val="90000"/>
        </a:lnSpc>
        <a:spcBef>
          <a:spcPct val="0"/>
        </a:spcBef>
        <a:buNone/>
        <a:defRPr sz="11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9825" indent="-59825" algn="l" defTabSz="239298" rtl="0" eaLnBrk="1" latinLnBrk="0" hangingPunct="1">
        <a:lnSpc>
          <a:spcPct val="90000"/>
        </a:lnSpc>
        <a:spcBef>
          <a:spcPts val="262"/>
        </a:spcBef>
        <a:buFont typeface="Arial" panose="020B0604020202020204" pitchFamily="34" charset="0"/>
        <a:buChar char="•"/>
        <a:defRPr sz="733" kern="1200">
          <a:solidFill>
            <a:schemeClr val="tx1"/>
          </a:solidFill>
          <a:latin typeface="+mn-lt"/>
          <a:ea typeface="+mn-ea"/>
          <a:cs typeface="+mn-cs"/>
        </a:defRPr>
      </a:lvl1pPr>
      <a:lvl2pPr marL="179474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28" kern="1200">
          <a:solidFill>
            <a:schemeClr val="tx1"/>
          </a:solidFill>
          <a:latin typeface="+mn-lt"/>
          <a:ea typeface="+mn-ea"/>
          <a:cs typeface="+mn-cs"/>
        </a:defRPr>
      </a:lvl2pPr>
      <a:lvl3pPr marL="299123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3" kern="1200">
          <a:solidFill>
            <a:schemeClr val="tx1"/>
          </a:solidFill>
          <a:latin typeface="+mn-lt"/>
          <a:ea typeface="+mn-ea"/>
          <a:cs typeface="+mn-cs"/>
        </a:defRPr>
      </a:lvl3pPr>
      <a:lvl4pPr marL="418772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1" kern="1200">
          <a:solidFill>
            <a:schemeClr val="tx1"/>
          </a:solidFill>
          <a:latin typeface="+mn-lt"/>
          <a:ea typeface="+mn-ea"/>
          <a:cs typeface="+mn-cs"/>
        </a:defRPr>
      </a:lvl4pPr>
      <a:lvl5pPr marL="538422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1" kern="1200">
          <a:solidFill>
            <a:schemeClr val="tx1"/>
          </a:solidFill>
          <a:latin typeface="+mn-lt"/>
          <a:ea typeface="+mn-ea"/>
          <a:cs typeface="+mn-cs"/>
        </a:defRPr>
      </a:lvl5pPr>
      <a:lvl6pPr marL="658071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1" kern="1200">
          <a:solidFill>
            <a:schemeClr val="tx1"/>
          </a:solidFill>
          <a:latin typeface="+mn-lt"/>
          <a:ea typeface="+mn-ea"/>
          <a:cs typeface="+mn-cs"/>
        </a:defRPr>
      </a:lvl6pPr>
      <a:lvl7pPr marL="777720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1" kern="1200">
          <a:solidFill>
            <a:schemeClr val="tx1"/>
          </a:solidFill>
          <a:latin typeface="+mn-lt"/>
          <a:ea typeface="+mn-ea"/>
          <a:cs typeface="+mn-cs"/>
        </a:defRPr>
      </a:lvl7pPr>
      <a:lvl8pPr marL="897369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1" kern="1200">
          <a:solidFill>
            <a:schemeClr val="tx1"/>
          </a:solidFill>
          <a:latin typeface="+mn-lt"/>
          <a:ea typeface="+mn-ea"/>
          <a:cs typeface="+mn-cs"/>
        </a:defRPr>
      </a:lvl8pPr>
      <a:lvl9pPr marL="1017019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1pPr>
      <a:lvl2pPr marL="119649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2pPr>
      <a:lvl3pPr marL="239298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3pPr>
      <a:lvl4pPr marL="358948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4pPr>
      <a:lvl5pPr marL="478597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5pPr>
      <a:lvl6pPr marL="598246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6pPr>
      <a:lvl7pPr marL="717895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7pPr>
      <a:lvl8pPr marL="837545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8pPr>
      <a:lvl9pPr marL="957194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A5B67B-825F-4E9F-95B1-67C2BE8E1E66}"/>
              </a:ext>
            </a:extLst>
          </p:cNvPr>
          <p:cNvSpPr/>
          <p:nvPr/>
        </p:nvSpPr>
        <p:spPr>
          <a:xfrm>
            <a:off x="519" y="6350"/>
            <a:ext cx="3185925" cy="1822450"/>
          </a:xfrm>
          <a:prstGeom prst="rect">
            <a:avLst/>
          </a:prstGeom>
          <a:solidFill>
            <a:srgbClr val="FDFDF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82EF5A-B1D3-40D5-9872-2466E2E87D86}"/>
              </a:ext>
            </a:extLst>
          </p:cNvPr>
          <p:cNvGrpSpPr/>
          <p:nvPr/>
        </p:nvGrpSpPr>
        <p:grpSpPr>
          <a:xfrm>
            <a:off x="309772" y="531755"/>
            <a:ext cx="841248" cy="896112"/>
            <a:chOff x="-116286" y="4471987"/>
            <a:chExt cx="1977437" cy="2154238"/>
          </a:xfrm>
        </p:grpSpPr>
        <p:sp>
          <p:nvSpPr>
            <p:cNvPr id="11" name="Freeform 164">
              <a:extLst>
                <a:ext uri="{FF2B5EF4-FFF2-40B4-BE49-F238E27FC236}">
                  <a16:creationId xmlns:a16="http://schemas.microsoft.com/office/drawing/2014/main" id="{BBBC928E-01A4-45BD-957C-2ADDE6A36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1404" y="4478337"/>
              <a:ext cx="1158795" cy="1262063"/>
            </a:xfrm>
            <a:custGeom>
              <a:avLst/>
              <a:gdLst>
                <a:gd name="T0" fmla="*/ 2 w 393"/>
                <a:gd name="T1" fmla="*/ 393 h 393"/>
                <a:gd name="T2" fmla="*/ 0 w 393"/>
                <a:gd name="T3" fmla="*/ 378 h 393"/>
                <a:gd name="T4" fmla="*/ 378 w 393"/>
                <a:gd name="T5" fmla="*/ 0 h 393"/>
                <a:gd name="T6" fmla="*/ 393 w 393"/>
                <a:gd name="T7" fmla="*/ 2 h 393"/>
                <a:gd name="T8" fmla="*/ 2 w 393"/>
                <a:gd name="T9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3" h="393">
                  <a:moveTo>
                    <a:pt x="2" y="393"/>
                  </a:moveTo>
                  <a:cubicBezTo>
                    <a:pt x="1" y="388"/>
                    <a:pt x="0" y="383"/>
                    <a:pt x="0" y="378"/>
                  </a:cubicBezTo>
                  <a:cubicBezTo>
                    <a:pt x="378" y="0"/>
                    <a:pt x="378" y="0"/>
                    <a:pt x="378" y="0"/>
                  </a:cubicBezTo>
                  <a:cubicBezTo>
                    <a:pt x="383" y="0"/>
                    <a:pt x="388" y="1"/>
                    <a:pt x="393" y="2"/>
                  </a:cubicBezTo>
                  <a:lnTo>
                    <a:pt x="2" y="393"/>
                  </a:ln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178E67B-4871-4E47-8B30-0B29F6258649}"/>
                </a:ext>
              </a:extLst>
            </p:cNvPr>
            <p:cNvGrpSpPr/>
            <p:nvPr/>
          </p:nvGrpSpPr>
          <p:grpSpPr>
            <a:xfrm>
              <a:off x="-116286" y="4471987"/>
              <a:ext cx="1977437" cy="2154238"/>
              <a:chOff x="-116286" y="4471987"/>
              <a:chExt cx="1977437" cy="2154238"/>
            </a:xfrm>
          </p:grpSpPr>
          <p:sp>
            <p:nvSpPr>
              <p:cNvPr id="13" name="Freeform 162">
                <a:extLst>
                  <a:ext uri="{FF2B5EF4-FFF2-40B4-BE49-F238E27FC236}">
                    <a16:creationId xmlns:a16="http://schemas.microsoft.com/office/drawing/2014/main" id="{C04B688D-CB22-429D-91EB-3972B0E5FC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05" y="4606925"/>
                <a:ext cx="379212" cy="414338"/>
              </a:xfrm>
              <a:custGeom>
                <a:avLst/>
                <a:gdLst>
                  <a:gd name="T0" fmla="*/ 0 w 129"/>
                  <a:gd name="T1" fmla="*/ 129 h 129"/>
                  <a:gd name="T2" fmla="*/ 55 w 129"/>
                  <a:gd name="T3" fmla="*/ 55 h 129"/>
                  <a:gd name="T4" fmla="*/ 129 w 129"/>
                  <a:gd name="T5" fmla="*/ 0 h 129"/>
                  <a:gd name="T6" fmla="*/ 0 w 129"/>
                  <a:gd name="T7" fmla="*/ 129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9" h="129">
                    <a:moveTo>
                      <a:pt x="0" y="129"/>
                    </a:moveTo>
                    <a:cubicBezTo>
                      <a:pt x="15" y="102"/>
                      <a:pt x="33" y="77"/>
                      <a:pt x="55" y="55"/>
                    </a:cubicBezTo>
                    <a:cubicBezTo>
                      <a:pt x="77" y="33"/>
                      <a:pt x="102" y="15"/>
                      <a:pt x="129" y="0"/>
                    </a:cubicBezTo>
                    <a:lnTo>
                      <a:pt x="0" y="129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" name="Freeform 163">
                <a:extLst>
                  <a:ext uri="{FF2B5EF4-FFF2-40B4-BE49-F238E27FC236}">
                    <a16:creationId xmlns:a16="http://schemas.microsoft.com/office/drawing/2014/main" id="{5DB45BA3-7212-4D17-8C1D-ACA19BC307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16286" y="4471987"/>
                <a:ext cx="901646" cy="982663"/>
              </a:xfrm>
              <a:custGeom>
                <a:avLst/>
                <a:gdLst>
                  <a:gd name="T0" fmla="*/ 0 w 306"/>
                  <a:gd name="T1" fmla="*/ 306 h 306"/>
                  <a:gd name="T2" fmla="*/ 2 w 306"/>
                  <a:gd name="T3" fmla="*/ 286 h 306"/>
                  <a:gd name="T4" fmla="*/ 286 w 306"/>
                  <a:gd name="T5" fmla="*/ 2 h 306"/>
                  <a:gd name="T6" fmla="*/ 306 w 306"/>
                  <a:gd name="T7" fmla="*/ 0 h 306"/>
                  <a:gd name="T8" fmla="*/ 0 w 306"/>
                  <a:gd name="T9" fmla="*/ 306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306">
                    <a:moveTo>
                      <a:pt x="0" y="306"/>
                    </a:moveTo>
                    <a:cubicBezTo>
                      <a:pt x="1" y="299"/>
                      <a:pt x="1" y="292"/>
                      <a:pt x="2" y="286"/>
                    </a:cubicBezTo>
                    <a:cubicBezTo>
                      <a:pt x="286" y="2"/>
                      <a:pt x="286" y="2"/>
                      <a:pt x="286" y="2"/>
                    </a:cubicBezTo>
                    <a:cubicBezTo>
                      <a:pt x="292" y="1"/>
                      <a:pt x="299" y="1"/>
                      <a:pt x="306" y="0"/>
                    </a:cubicBezTo>
                    <a:lnTo>
                      <a:pt x="0" y="306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" name="Freeform 165">
                <a:extLst>
                  <a:ext uri="{FF2B5EF4-FFF2-40B4-BE49-F238E27FC236}">
                    <a16:creationId xmlns:a16="http://schemas.microsoft.com/office/drawing/2014/main" id="{8E948019-42C8-4E2D-81C6-58FA18C8FD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7696" y="4535487"/>
                <a:ext cx="1316664" cy="1436688"/>
              </a:xfrm>
              <a:custGeom>
                <a:avLst/>
                <a:gdLst>
                  <a:gd name="T0" fmla="*/ 6 w 447"/>
                  <a:gd name="T1" fmla="*/ 447 h 447"/>
                  <a:gd name="T2" fmla="*/ 0 w 447"/>
                  <a:gd name="T3" fmla="*/ 435 h 447"/>
                  <a:gd name="T4" fmla="*/ 435 w 447"/>
                  <a:gd name="T5" fmla="*/ 0 h 447"/>
                  <a:gd name="T6" fmla="*/ 447 w 447"/>
                  <a:gd name="T7" fmla="*/ 6 h 447"/>
                  <a:gd name="T8" fmla="*/ 6 w 447"/>
                  <a:gd name="T9" fmla="*/ 447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7" h="447">
                    <a:moveTo>
                      <a:pt x="6" y="447"/>
                    </a:moveTo>
                    <a:cubicBezTo>
                      <a:pt x="4" y="443"/>
                      <a:pt x="2" y="439"/>
                      <a:pt x="0" y="435"/>
                    </a:cubicBezTo>
                    <a:cubicBezTo>
                      <a:pt x="435" y="0"/>
                      <a:pt x="435" y="0"/>
                      <a:pt x="435" y="0"/>
                    </a:cubicBezTo>
                    <a:cubicBezTo>
                      <a:pt x="439" y="2"/>
                      <a:pt x="443" y="4"/>
                      <a:pt x="447" y="6"/>
                    </a:cubicBezTo>
                    <a:lnTo>
                      <a:pt x="6" y="447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Freeform 166">
                <a:extLst>
                  <a:ext uri="{FF2B5EF4-FFF2-40B4-BE49-F238E27FC236}">
                    <a16:creationId xmlns:a16="http://schemas.microsoft.com/office/drawing/2014/main" id="{B736752E-4BCE-4E86-8BCF-6652E9465E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00" y="4638675"/>
                <a:ext cx="1402923" cy="1528763"/>
              </a:xfrm>
              <a:custGeom>
                <a:avLst/>
                <a:gdLst>
                  <a:gd name="T0" fmla="*/ 7 w 476"/>
                  <a:gd name="T1" fmla="*/ 476 h 476"/>
                  <a:gd name="T2" fmla="*/ 0 w 476"/>
                  <a:gd name="T3" fmla="*/ 465 h 476"/>
                  <a:gd name="T4" fmla="*/ 465 w 476"/>
                  <a:gd name="T5" fmla="*/ 0 h 476"/>
                  <a:gd name="T6" fmla="*/ 476 w 476"/>
                  <a:gd name="T7" fmla="*/ 7 h 476"/>
                  <a:gd name="T8" fmla="*/ 7 w 476"/>
                  <a:gd name="T9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6" h="476">
                    <a:moveTo>
                      <a:pt x="7" y="476"/>
                    </a:moveTo>
                    <a:cubicBezTo>
                      <a:pt x="4" y="472"/>
                      <a:pt x="2" y="469"/>
                      <a:pt x="0" y="465"/>
                    </a:cubicBezTo>
                    <a:cubicBezTo>
                      <a:pt x="465" y="0"/>
                      <a:pt x="465" y="0"/>
                      <a:pt x="465" y="0"/>
                    </a:cubicBezTo>
                    <a:cubicBezTo>
                      <a:pt x="469" y="2"/>
                      <a:pt x="472" y="4"/>
                      <a:pt x="476" y="7"/>
                    </a:cubicBezTo>
                    <a:lnTo>
                      <a:pt x="7" y="476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" name="Freeform 167">
                <a:extLst>
                  <a:ext uri="{FF2B5EF4-FFF2-40B4-BE49-F238E27FC236}">
                    <a16:creationId xmlns:a16="http://schemas.microsoft.com/office/drawing/2014/main" id="{ADCC9246-54A9-43B2-AEB5-201E3C965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137" y="4770437"/>
                <a:ext cx="1430591" cy="1557338"/>
              </a:xfrm>
              <a:custGeom>
                <a:avLst/>
                <a:gdLst>
                  <a:gd name="T0" fmla="*/ 9 w 485"/>
                  <a:gd name="T1" fmla="*/ 485 h 485"/>
                  <a:gd name="T2" fmla="*/ 4 w 485"/>
                  <a:gd name="T3" fmla="*/ 481 h 485"/>
                  <a:gd name="T4" fmla="*/ 0 w 485"/>
                  <a:gd name="T5" fmla="*/ 476 h 485"/>
                  <a:gd name="T6" fmla="*/ 476 w 485"/>
                  <a:gd name="T7" fmla="*/ 0 h 485"/>
                  <a:gd name="T8" fmla="*/ 481 w 485"/>
                  <a:gd name="T9" fmla="*/ 4 h 485"/>
                  <a:gd name="T10" fmla="*/ 485 w 485"/>
                  <a:gd name="T11" fmla="*/ 9 h 485"/>
                  <a:gd name="T12" fmla="*/ 9 w 485"/>
                  <a:gd name="T13" fmla="*/ 485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5" h="485">
                    <a:moveTo>
                      <a:pt x="9" y="485"/>
                    </a:moveTo>
                    <a:cubicBezTo>
                      <a:pt x="7" y="484"/>
                      <a:pt x="6" y="482"/>
                      <a:pt x="4" y="481"/>
                    </a:cubicBezTo>
                    <a:cubicBezTo>
                      <a:pt x="3" y="479"/>
                      <a:pt x="1" y="478"/>
                      <a:pt x="0" y="476"/>
                    </a:cubicBezTo>
                    <a:cubicBezTo>
                      <a:pt x="476" y="0"/>
                      <a:pt x="476" y="0"/>
                      <a:pt x="476" y="0"/>
                    </a:cubicBezTo>
                    <a:cubicBezTo>
                      <a:pt x="478" y="1"/>
                      <a:pt x="479" y="3"/>
                      <a:pt x="481" y="4"/>
                    </a:cubicBezTo>
                    <a:cubicBezTo>
                      <a:pt x="482" y="6"/>
                      <a:pt x="484" y="7"/>
                      <a:pt x="485" y="9"/>
                    </a:cubicBezTo>
                    <a:lnTo>
                      <a:pt x="9" y="485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" name="Freeform 168">
                <a:extLst>
                  <a:ext uri="{FF2B5EF4-FFF2-40B4-BE49-F238E27FC236}">
                    <a16:creationId xmlns:a16="http://schemas.microsoft.com/office/drawing/2014/main" id="{CF27F202-ED5B-457B-9767-BC7E1FBC96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241" y="4930775"/>
                <a:ext cx="1402923" cy="1528763"/>
              </a:xfrm>
              <a:custGeom>
                <a:avLst/>
                <a:gdLst>
                  <a:gd name="T0" fmla="*/ 11 w 476"/>
                  <a:gd name="T1" fmla="*/ 476 h 476"/>
                  <a:gd name="T2" fmla="*/ 0 w 476"/>
                  <a:gd name="T3" fmla="*/ 469 h 476"/>
                  <a:gd name="T4" fmla="*/ 469 w 476"/>
                  <a:gd name="T5" fmla="*/ 0 h 476"/>
                  <a:gd name="T6" fmla="*/ 476 w 476"/>
                  <a:gd name="T7" fmla="*/ 11 h 476"/>
                  <a:gd name="T8" fmla="*/ 11 w 476"/>
                  <a:gd name="T9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6" h="476">
                    <a:moveTo>
                      <a:pt x="11" y="476"/>
                    </a:moveTo>
                    <a:cubicBezTo>
                      <a:pt x="7" y="474"/>
                      <a:pt x="4" y="472"/>
                      <a:pt x="0" y="469"/>
                    </a:cubicBezTo>
                    <a:cubicBezTo>
                      <a:pt x="469" y="0"/>
                      <a:pt x="469" y="0"/>
                      <a:pt x="469" y="0"/>
                    </a:cubicBezTo>
                    <a:cubicBezTo>
                      <a:pt x="472" y="4"/>
                      <a:pt x="474" y="7"/>
                      <a:pt x="476" y="11"/>
                    </a:cubicBezTo>
                    <a:lnTo>
                      <a:pt x="11" y="476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" name="Freeform 169">
                <a:extLst>
                  <a:ext uri="{FF2B5EF4-FFF2-40B4-BE49-F238E27FC236}">
                    <a16:creationId xmlns:a16="http://schemas.microsoft.com/office/drawing/2014/main" id="{F1EB5585-00B1-4B43-95CE-07A44B5EA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269" y="5126037"/>
                <a:ext cx="1318292" cy="1436688"/>
              </a:xfrm>
              <a:custGeom>
                <a:avLst/>
                <a:gdLst>
                  <a:gd name="T0" fmla="*/ 12 w 447"/>
                  <a:gd name="T1" fmla="*/ 447 h 447"/>
                  <a:gd name="T2" fmla="*/ 0 w 447"/>
                  <a:gd name="T3" fmla="*/ 441 h 447"/>
                  <a:gd name="T4" fmla="*/ 441 w 447"/>
                  <a:gd name="T5" fmla="*/ 0 h 447"/>
                  <a:gd name="T6" fmla="*/ 447 w 447"/>
                  <a:gd name="T7" fmla="*/ 12 h 447"/>
                  <a:gd name="T8" fmla="*/ 12 w 447"/>
                  <a:gd name="T9" fmla="*/ 447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7" h="447">
                    <a:moveTo>
                      <a:pt x="12" y="447"/>
                    </a:moveTo>
                    <a:cubicBezTo>
                      <a:pt x="8" y="445"/>
                      <a:pt x="4" y="443"/>
                      <a:pt x="0" y="441"/>
                    </a:cubicBezTo>
                    <a:cubicBezTo>
                      <a:pt x="441" y="0"/>
                      <a:pt x="441" y="0"/>
                      <a:pt x="441" y="0"/>
                    </a:cubicBezTo>
                    <a:cubicBezTo>
                      <a:pt x="443" y="4"/>
                      <a:pt x="445" y="8"/>
                      <a:pt x="447" y="12"/>
                    </a:cubicBezTo>
                    <a:lnTo>
                      <a:pt x="12" y="447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" name="Freeform 170">
                <a:extLst>
                  <a:ext uri="{FF2B5EF4-FFF2-40B4-BE49-F238E27FC236}">
                    <a16:creationId xmlns:a16="http://schemas.microsoft.com/office/drawing/2014/main" id="{02B9DBC5-B76E-403E-9E81-CB547FBE4A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474" y="5357812"/>
                <a:ext cx="1157167" cy="1262063"/>
              </a:xfrm>
              <a:custGeom>
                <a:avLst/>
                <a:gdLst>
                  <a:gd name="T0" fmla="*/ 15 w 393"/>
                  <a:gd name="T1" fmla="*/ 393 h 393"/>
                  <a:gd name="T2" fmla="*/ 0 w 393"/>
                  <a:gd name="T3" fmla="*/ 391 h 393"/>
                  <a:gd name="T4" fmla="*/ 391 w 393"/>
                  <a:gd name="T5" fmla="*/ 0 h 393"/>
                  <a:gd name="T6" fmla="*/ 393 w 393"/>
                  <a:gd name="T7" fmla="*/ 15 h 393"/>
                  <a:gd name="T8" fmla="*/ 15 w 393"/>
                  <a:gd name="T9" fmla="*/ 393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3" h="393">
                    <a:moveTo>
                      <a:pt x="15" y="393"/>
                    </a:moveTo>
                    <a:cubicBezTo>
                      <a:pt x="10" y="393"/>
                      <a:pt x="5" y="392"/>
                      <a:pt x="0" y="391"/>
                    </a:cubicBezTo>
                    <a:cubicBezTo>
                      <a:pt x="391" y="0"/>
                      <a:pt x="391" y="0"/>
                      <a:pt x="391" y="0"/>
                    </a:cubicBezTo>
                    <a:cubicBezTo>
                      <a:pt x="392" y="5"/>
                      <a:pt x="393" y="10"/>
                      <a:pt x="393" y="15"/>
                    </a:cubicBezTo>
                    <a:lnTo>
                      <a:pt x="15" y="393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" name="Freeform 171">
                <a:extLst>
                  <a:ext uri="{FF2B5EF4-FFF2-40B4-BE49-F238E27FC236}">
                    <a16:creationId xmlns:a16="http://schemas.microsoft.com/office/drawing/2014/main" id="{E1C5AF42-3638-4A93-A79F-E9A2EAE20D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9505" y="5643562"/>
                <a:ext cx="901646" cy="982663"/>
              </a:xfrm>
              <a:custGeom>
                <a:avLst/>
                <a:gdLst>
                  <a:gd name="T0" fmla="*/ 306 w 306"/>
                  <a:gd name="T1" fmla="*/ 0 h 306"/>
                  <a:gd name="T2" fmla="*/ 304 w 306"/>
                  <a:gd name="T3" fmla="*/ 20 h 306"/>
                  <a:gd name="T4" fmla="*/ 20 w 306"/>
                  <a:gd name="T5" fmla="*/ 304 h 306"/>
                  <a:gd name="T6" fmla="*/ 0 w 306"/>
                  <a:gd name="T7" fmla="*/ 306 h 306"/>
                  <a:gd name="T8" fmla="*/ 306 w 306"/>
                  <a:gd name="T9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306">
                    <a:moveTo>
                      <a:pt x="306" y="0"/>
                    </a:moveTo>
                    <a:cubicBezTo>
                      <a:pt x="305" y="7"/>
                      <a:pt x="305" y="14"/>
                      <a:pt x="304" y="20"/>
                    </a:cubicBezTo>
                    <a:cubicBezTo>
                      <a:pt x="20" y="304"/>
                      <a:pt x="20" y="304"/>
                      <a:pt x="20" y="304"/>
                    </a:cubicBezTo>
                    <a:cubicBezTo>
                      <a:pt x="14" y="305"/>
                      <a:pt x="7" y="305"/>
                      <a:pt x="0" y="306"/>
                    </a:cubicBezTo>
                    <a:lnTo>
                      <a:pt x="306" y="0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23" name="Freeform 173">
            <a:extLst>
              <a:ext uri="{FF2B5EF4-FFF2-40B4-BE49-F238E27FC236}">
                <a16:creationId xmlns:a16="http://schemas.microsoft.com/office/drawing/2014/main" id="{F50D225C-AAF0-4B3D-B85D-66066B8B5EB8}"/>
              </a:ext>
            </a:extLst>
          </p:cNvPr>
          <p:cNvSpPr>
            <a:spLocks/>
          </p:cNvSpPr>
          <p:nvPr/>
        </p:nvSpPr>
        <p:spPr bwMode="auto">
          <a:xfrm>
            <a:off x="-1493" y="654344"/>
            <a:ext cx="1691523" cy="1175581"/>
          </a:xfrm>
          <a:custGeom>
            <a:avLst/>
            <a:gdLst>
              <a:gd name="T0" fmla="*/ 928 w 1389"/>
              <a:gd name="T1" fmla="*/ 456 h 863"/>
              <a:gd name="T2" fmla="*/ 386 w 1389"/>
              <a:gd name="T3" fmla="*/ 179 h 863"/>
              <a:gd name="T4" fmla="*/ 0 w 1389"/>
              <a:gd name="T5" fmla="*/ 37 h 863"/>
              <a:gd name="T6" fmla="*/ 0 w 1389"/>
              <a:gd name="T7" fmla="*/ 863 h 863"/>
              <a:gd name="T8" fmla="*/ 1389 w 1389"/>
              <a:gd name="T9" fmla="*/ 863 h 863"/>
              <a:gd name="T10" fmla="*/ 928 w 1389"/>
              <a:gd name="T11" fmla="*/ 456 h 8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89" h="863">
                <a:moveTo>
                  <a:pt x="928" y="456"/>
                </a:moveTo>
                <a:cubicBezTo>
                  <a:pt x="848" y="165"/>
                  <a:pt x="530" y="434"/>
                  <a:pt x="386" y="179"/>
                </a:cubicBezTo>
                <a:cubicBezTo>
                  <a:pt x="285" y="0"/>
                  <a:pt x="103" y="13"/>
                  <a:pt x="0" y="37"/>
                </a:cubicBezTo>
                <a:cubicBezTo>
                  <a:pt x="0" y="863"/>
                  <a:pt x="0" y="863"/>
                  <a:pt x="0" y="863"/>
                </a:cubicBezTo>
                <a:cubicBezTo>
                  <a:pt x="1389" y="863"/>
                  <a:pt x="1389" y="863"/>
                  <a:pt x="1389" y="863"/>
                </a:cubicBezTo>
                <a:cubicBezTo>
                  <a:pt x="1315" y="570"/>
                  <a:pt x="995" y="699"/>
                  <a:pt x="928" y="456"/>
                </a:cubicBezTo>
                <a:close/>
              </a:path>
            </a:pathLst>
          </a:custGeom>
          <a:solidFill>
            <a:srgbClr val="A72693">
              <a:lumMod val="60000"/>
              <a:lumOff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6" name="Oval 176">
            <a:extLst>
              <a:ext uri="{FF2B5EF4-FFF2-40B4-BE49-F238E27FC236}">
                <a16:creationId xmlns:a16="http://schemas.microsoft.com/office/drawing/2014/main" id="{D0BC4175-8CF0-4C4C-A9CD-8F1AD5443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85" y="1272974"/>
            <a:ext cx="91440" cy="91440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9" name="Oval 179">
            <a:extLst>
              <a:ext uri="{FF2B5EF4-FFF2-40B4-BE49-F238E27FC236}">
                <a16:creationId xmlns:a16="http://schemas.microsoft.com/office/drawing/2014/main" id="{695A9D58-1823-4090-8044-B55780B4A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99" y="1272974"/>
            <a:ext cx="91440" cy="91440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2" name="Oval 182">
            <a:extLst>
              <a:ext uri="{FF2B5EF4-FFF2-40B4-BE49-F238E27FC236}">
                <a16:creationId xmlns:a16="http://schemas.microsoft.com/office/drawing/2014/main" id="{FE37DED7-220C-4B3C-9BF7-9E59E05FD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713" y="1272974"/>
            <a:ext cx="91440" cy="91440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5" name="Oval 185">
            <a:extLst>
              <a:ext uri="{FF2B5EF4-FFF2-40B4-BE49-F238E27FC236}">
                <a16:creationId xmlns:a16="http://schemas.microsoft.com/office/drawing/2014/main" id="{95C22031-00F9-40C0-8F7B-2A25AE8D3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27" y="1272974"/>
            <a:ext cx="91440" cy="91440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8" name="Oval 188">
            <a:extLst>
              <a:ext uri="{FF2B5EF4-FFF2-40B4-BE49-F238E27FC236}">
                <a16:creationId xmlns:a16="http://schemas.microsoft.com/office/drawing/2014/main" id="{D22BB434-B79A-44DB-B68A-79BC21CC2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541" y="1272974"/>
            <a:ext cx="91440" cy="91440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1" name="Freeform 191">
            <a:extLst>
              <a:ext uri="{FF2B5EF4-FFF2-40B4-BE49-F238E27FC236}">
                <a16:creationId xmlns:a16="http://schemas.microsoft.com/office/drawing/2014/main" id="{AB87950D-CB0F-44C4-8777-CE593F10B03B}"/>
              </a:ext>
            </a:extLst>
          </p:cNvPr>
          <p:cNvSpPr>
            <a:spLocks/>
          </p:cNvSpPr>
          <p:nvPr/>
        </p:nvSpPr>
        <p:spPr bwMode="auto">
          <a:xfrm>
            <a:off x="-899" y="833183"/>
            <a:ext cx="2022957" cy="1105438"/>
          </a:xfrm>
          <a:custGeom>
            <a:avLst/>
            <a:gdLst>
              <a:gd name="T0" fmla="*/ 1218 w 1768"/>
              <a:gd name="T1" fmla="*/ 603 h 810"/>
              <a:gd name="T2" fmla="*/ 0 w 1768"/>
              <a:gd name="T3" fmla="*/ 17 h 810"/>
              <a:gd name="T4" fmla="*/ 0 w 1768"/>
              <a:gd name="T5" fmla="*/ 730 h 810"/>
              <a:gd name="T6" fmla="*/ 1768 w 1768"/>
              <a:gd name="T7" fmla="*/ 730 h 810"/>
              <a:gd name="T8" fmla="*/ 1218 w 1768"/>
              <a:gd name="T9" fmla="*/ 603 h 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8" h="810">
                <a:moveTo>
                  <a:pt x="1218" y="603"/>
                </a:moveTo>
                <a:cubicBezTo>
                  <a:pt x="373" y="810"/>
                  <a:pt x="393" y="0"/>
                  <a:pt x="0" y="17"/>
                </a:cubicBezTo>
                <a:cubicBezTo>
                  <a:pt x="0" y="730"/>
                  <a:pt x="0" y="730"/>
                  <a:pt x="0" y="730"/>
                </a:cubicBezTo>
                <a:cubicBezTo>
                  <a:pt x="1768" y="730"/>
                  <a:pt x="1768" y="730"/>
                  <a:pt x="1768" y="730"/>
                </a:cubicBezTo>
                <a:cubicBezTo>
                  <a:pt x="1651" y="601"/>
                  <a:pt x="1442" y="547"/>
                  <a:pt x="1218" y="603"/>
                </a:cubicBezTo>
                <a:close/>
              </a:path>
            </a:pathLst>
          </a:custGeom>
          <a:solidFill>
            <a:srgbClr val="160F30">
              <a:lumMod val="75000"/>
              <a:lumOff val="2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08F562B8-27F9-4B78-A93E-1984C925641D}"/>
              </a:ext>
            </a:extLst>
          </p:cNvPr>
          <p:cNvSpPr/>
          <p:nvPr/>
        </p:nvSpPr>
        <p:spPr>
          <a:xfrm rot="16200000">
            <a:off x="2396365" y="80710"/>
            <a:ext cx="822960" cy="756919"/>
          </a:xfrm>
          <a:custGeom>
            <a:avLst/>
            <a:gdLst>
              <a:gd name="connsiteX0" fmla="*/ 411480 w 822960"/>
              <a:gd name="connsiteY0" fmla="*/ 0 h 756919"/>
              <a:gd name="connsiteX1" fmla="*/ 822960 w 822960"/>
              <a:gd name="connsiteY1" fmla="*/ 411480 h 756919"/>
              <a:gd name="connsiteX2" fmla="*/ 641542 w 822960"/>
              <a:gd name="connsiteY2" fmla="*/ 752686 h 756919"/>
              <a:gd name="connsiteX3" fmla="*/ 633743 w 822960"/>
              <a:gd name="connsiteY3" fmla="*/ 756919 h 756919"/>
              <a:gd name="connsiteX4" fmla="*/ 189217 w 822960"/>
              <a:gd name="connsiteY4" fmla="*/ 756919 h 756919"/>
              <a:gd name="connsiteX5" fmla="*/ 181418 w 822960"/>
              <a:gd name="connsiteY5" fmla="*/ 752686 h 756919"/>
              <a:gd name="connsiteX6" fmla="*/ 0 w 822960"/>
              <a:gd name="connsiteY6" fmla="*/ 411480 h 756919"/>
              <a:gd name="connsiteX7" fmla="*/ 411480 w 822960"/>
              <a:gd name="connsiteY7" fmla="*/ 0 h 756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22960" h="756919">
                <a:moveTo>
                  <a:pt x="411480" y="0"/>
                </a:moveTo>
                <a:cubicBezTo>
                  <a:pt x="638734" y="0"/>
                  <a:pt x="822960" y="184226"/>
                  <a:pt x="822960" y="411480"/>
                </a:cubicBezTo>
                <a:cubicBezTo>
                  <a:pt x="822960" y="553514"/>
                  <a:pt x="750997" y="678740"/>
                  <a:pt x="641542" y="752686"/>
                </a:cubicBezTo>
                <a:lnTo>
                  <a:pt x="633743" y="756919"/>
                </a:lnTo>
                <a:lnTo>
                  <a:pt x="189217" y="756919"/>
                </a:lnTo>
                <a:lnTo>
                  <a:pt x="181418" y="752686"/>
                </a:lnTo>
                <a:cubicBezTo>
                  <a:pt x="71963" y="678740"/>
                  <a:pt x="0" y="553514"/>
                  <a:pt x="0" y="411480"/>
                </a:cubicBezTo>
                <a:cubicBezTo>
                  <a:pt x="0" y="184226"/>
                  <a:pt x="184226" y="0"/>
                  <a:pt x="411480" y="0"/>
                </a:cubicBezTo>
                <a:close/>
              </a:path>
            </a:pathLst>
          </a:custGeom>
          <a:solidFill>
            <a:srgbClr val="DD6A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193">
            <a:extLst>
              <a:ext uri="{FF2B5EF4-FFF2-40B4-BE49-F238E27FC236}">
                <a16:creationId xmlns:a16="http://schemas.microsoft.com/office/drawing/2014/main" id="{6AE77A34-E208-4655-BA45-026E2907FB72}"/>
              </a:ext>
            </a:extLst>
          </p:cNvPr>
          <p:cNvSpPr>
            <a:spLocks/>
          </p:cNvSpPr>
          <p:nvPr/>
        </p:nvSpPr>
        <p:spPr bwMode="auto">
          <a:xfrm rot="16200000">
            <a:off x="2294808" y="-599244"/>
            <a:ext cx="301255" cy="1482018"/>
          </a:xfrm>
          <a:custGeom>
            <a:avLst/>
            <a:gdLst>
              <a:gd name="T0" fmla="*/ 355 w 355"/>
              <a:gd name="T1" fmla="*/ 1073 h 1073"/>
              <a:gd name="T2" fmla="*/ 355 w 355"/>
              <a:gd name="T3" fmla="*/ 2 h 1073"/>
              <a:gd name="T4" fmla="*/ 58 w 355"/>
              <a:gd name="T5" fmla="*/ 317 h 1073"/>
              <a:gd name="T6" fmla="*/ 64 w 355"/>
              <a:gd name="T7" fmla="*/ 776 h 1073"/>
              <a:gd name="T8" fmla="*/ 5 w 355"/>
              <a:gd name="T9" fmla="*/ 954 h 1073"/>
              <a:gd name="T10" fmla="*/ 46 w 355"/>
              <a:gd name="T11" fmla="*/ 1073 h 1073"/>
              <a:gd name="T12" fmla="*/ 355 w 355"/>
              <a:gd name="T13" fmla="*/ 1073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5" h="1073">
                <a:moveTo>
                  <a:pt x="355" y="1073"/>
                </a:moveTo>
                <a:cubicBezTo>
                  <a:pt x="355" y="2"/>
                  <a:pt x="355" y="2"/>
                  <a:pt x="355" y="2"/>
                </a:cubicBezTo>
                <a:cubicBezTo>
                  <a:pt x="235" y="0"/>
                  <a:pt x="54" y="121"/>
                  <a:pt x="58" y="317"/>
                </a:cubicBezTo>
                <a:cubicBezTo>
                  <a:pt x="64" y="588"/>
                  <a:pt x="239" y="568"/>
                  <a:pt x="64" y="776"/>
                </a:cubicBezTo>
                <a:cubicBezTo>
                  <a:pt x="14" y="835"/>
                  <a:pt x="0" y="897"/>
                  <a:pt x="5" y="954"/>
                </a:cubicBezTo>
                <a:cubicBezTo>
                  <a:pt x="9" y="1000"/>
                  <a:pt x="24" y="1040"/>
                  <a:pt x="46" y="1073"/>
                </a:cubicBezTo>
                <a:lnTo>
                  <a:pt x="355" y="1073"/>
                </a:lnTo>
                <a:close/>
              </a:path>
            </a:pathLst>
          </a:custGeom>
          <a:solidFill>
            <a:srgbClr val="160F30">
              <a:lumMod val="75000"/>
              <a:lumOff val="2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2" name="Freeform 294">
            <a:extLst>
              <a:ext uri="{FF2B5EF4-FFF2-40B4-BE49-F238E27FC236}">
                <a16:creationId xmlns:a16="http://schemas.microsoft.com/office/drawing/2014/main" id="{C94B2AAA-038C-40CB-9D08-28A11374C480}"/>
              </a:ext>
            </a:extLst>
          </p:cNvPr>
          <p:cNvSpPr>
            <a:spLocks/>
          </p:cNvSpPr>
          <p:nvPr/>
        </p:nvSpPr>
        <p:spPr bwMode="auto">
          <a:xfrm rot="16200000">
            <a:off x="2840903" y="234905"/>
            <a:ext cx="472253" cy="47994"/>
          </a:xfrm>
          <a:custGeom>
            <a:avLst/>
            <a:gdLst>
              <a:gd name="T0" fmla="*/ 429 w 494"/>
              <a:gd name="T1" fmla="*/ 61 h 61"/>
              <a:gd name="T2" fmla="*/ 429 w 494"/>
              <a:gd name="T3" fmla="*/ 61 h 61"/>
              <a:gd name="T4" fmla="*/ 400 w 494"/>
              <a:gd name="T5" fmla="*/ 49 h 61"/>
              <a:gd name="T6" fmla="*/ 364 w 494"/>
              <a:gd name="T7" fmla="*/ 14 h 61"/>
              <a:gd name="T8" fmla="*/ 338 w 494"/>
              <a:gd name="T9" fmla="*/ 3 h 61"/>
              <a:gd name="T10" fmla="*/ 312 w 494"/>
              <a:gd name="T11" fmla="*/ 14 h 61"/>
              <a:gd name="T12" fmla="*/ 276 w 494"/>
              <a:gd name="T13" fmla="*/ 49 h 61"/>
              <a:gd name="T14" fmla="*/ 247 w 494"/>
              <a:gd name="T15" fmla="*/ 61 h 61"/>
              <a:gd name="T16" fmla="*/ 218 w 494"/>
              <a:gd name="T17" fmla="*/ 49 h 61"/>
              <a:gd name="T18" fmla="*/ 182 w 494"/>
              <a:gd name="T19" fmla="*/ 14 h 61"/>
              <a:gd name="T20" fmla="*/ 156 w 494"/>
              <a:gd name="T21" fmla="*/ 3 h 61"/>
              <a:gd name="T22" fmla="*/ 130 w 494"/>
              <a:gd name="T23" fmla="*/ 14 h 61"/>
              <a:gd name="T24" fmla="*/ 94 w 494"/>
              <a:gd name="T25" fmla="*/ 49 h 61"/>
              <a:gd name="T26" fmla="*/ 65 w 494"/>
              <a:gd name="T27" fmla="*/ 61 h 61"/>
              <a:gd name="T28" fmla="*/ 37 w 494"/>
              <a:gd name="T29" fmla="*/ 49 h 61"/>
              <a:gd name="T30" fmla="*/ 0 w 494"/>
              <a:gd name="T31" fmla="*/ 14 h 61"/>
              <a:gd name="T32" fmla="*/ 3 w 494"/>
              <a:gd name="T33" fmla="*/ 12 h 61"/>
              <a:gd name="T34" fmla="*/ 40 w 494"/>
              <a:gd name="T35" fmla="*/ 47 h 61"/>
              <a:gd name="T36" fmla="*/ 65 w 494"/>
              <a:gd name="T37" fmla="*/ 58 h 61"/>
              <a:gd name="T38" fmla="*/ 91 w 494"/>
              <a:gd name="T39" fmla="*/ 47 h 61"/>
              <a:gd name="T40" fmla="*/ 127 w 494"/>
              <a:gd name="T41" fmla="*/ 12 h 61"/>
              <a:gd name="T42" fmla="*/ 156 w 494"/>
              <a:gd name="T43" fmla="*/ 0 h 61"/>
              <a:gd name="T44" fmla="*/ 185 w 494"/>
              <a:gd name="T45" fmla="*/ 12 h 61"/>
              <a:gd name="T46" fmla="*/ 221 w 494"/>
              <a:gd name="T47" fmla="*/ 47 h 61"/>
              <a:gd name="T48" fmla="*/ 247 w 494"/>
              <a:gd name="T49" fmla="*/ 58 h 61"/>
              <a:gd name="T50" fmla="*/ 273 w 494"/>
              <a:gd name="T51" fmla="*/ 47 h 61"/>
              <a:gd name="T52" fmla="*/ 309 w 494"/>
              <a:gd name="T53" fmla="*/ 12 h 61"/>
              <a:gd name="T54" fmla="*/ 338 w 494"/>
              <a:gd name="T55" fmla="*/ 0 h 61"/>
              <a:gd name="T56" fmla="*/ 366 w 494"/>
              <a:gd name="T57" fmla="*/ 12 h 61"/>
              <a:gd name="T58" fmla="*/ 403 w 494"/>
              <a:gd name="T59" fmla="*/ 47 h 61"/>
              <a:gd name="T60" fmla="*/ 429 w 494"/>
              <a:gd name="T61" fmla="*/ 58 h 61"/>
              <a:gd name="T62" fmla="*/ 454 w 494"/>
              <a:gd name="T63" fmla="*/ 47 h 61"/>
              <a:gd name="T64" fmla="*/ 491 w 494"/>
              <a:gd name="T65" fmla="*/ 12 h 61"/>
              <a:gd name="T66" fmla="*/ 494 w 494"/>
              <a:gd name="T67" fmla="*/ 14 h 61"/>
              <a:gd name="T68" fmla="*/ 457 w 494"/>
              <a:gd name="T69" fmla="*/ 49 h 61"/>
              <a:gd name="T70" fmla="*/ 429 w 494"/>
              <a:gd name="T71" fmla="*/ 6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4" h="61">
                <a:moveTo>
                  <a:pt x="429" y="61"/>
                </a:moveTo>
                <a:cubicBezTo>
                  <a:pt x="429" y="61"/>
                  <a:pt x="429" y="61"/>
                  <a:pt x="429" y="61"/>
                </a:cubicBezTo>
                <a:cubicBezTo>
                  <a:pt x="418" y="61"/>
                  <a:pt x="408" y="57"/>
                  <a:pt x="400" y="49"/>
                </a:cubicBezTo>
                <a:cubicBezTo>
                  <a:pt x="364" y="14"/>
                  <a:pt x="364" y="14"/>
                  <a:pt x="364" y="14"/>
                </a:cubicBezTo>
                <a:cubicBezTo>
                  <a:pt x="356" y="7"/>
                  <a:pt x="347" y="3"/>
                  <a:pt x="338" y="3"/>
                </a:cubicBezTo>
                <a:cubicBezTo>
                  <a:pt x="328" y="3"/>
                  <a:pt x="319" y="7"/>
                  <a:pt x="312" y="14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68" y="57"/>
                  <a:pt x="258" y="61"/>
                  <a:pt x="247" y="61"/>
                </a:cubicBezTo>
                <a:cubicBezTo>
                  <a:pt x="236" y="61"/>
                  <a:pt x="226" y="57"/>
                  <a:pt x="218" y="49"/>
                </a:cubicBezTo>
                <a:cubicBezTo>
                  <a:pt x="182" y="14"/>
                  <a:pt x="182" y="14"/>
                  <a:pt x="182" y="14"/>
                </a:cubicBezTo>
                <a:cubicBezTo>
                  <a:pt x="175" y="7"/>
                  <a:pt x="166" y="3"/>
                  <a:pt x="156" y="3"/>
                </a:cubicBezTo>
                <a:cubicBezTo>
                  <a:pt x="147" y="3"/>
                  <a:pt x="137" y="7"/>
                  <a:pt x="130" y="14"/>
                </a:cubicBezTo>
                <a:cubicBezTo>
                  <a:pt x="94" y="49"/>
                  <a:pt x="94" y="49"/>
                  <a:pt x="94" y="49"/>
                </a:cubicBezTo>
                <a:cubicBezTo>
                  <a:pt x="86" y="57"/>
                  <a:pt x="76" y="61"/>
                  <a:pt x="65" y="61"/>
                </a:cubicBezTo>
                <a:cubicBezTo>
                  <a:pt x="55" y="61"/>
                  <a:pt x="44" y="57"/>
                  <a:pt x="37" y="49"/>
                </a:cubicBezTo>
                <a:cubicBezTo>
                  <a:pt x="0" y="14"/>
                  <a:pt x="0" y="14"/>
                  <a:pt x="0" y="14"/>
                </a:cubicBezTo>
                <a:cubicBezTo>
                  <a:pt x="3" y="12"/>
                  <a:pt x="3" y="12"/>
                  <a:pt x="3" y="12"/>
                </a:cubicBezTo>
                <a:cubicBezTo>
                  <a:pt x="40" y="47"/>
                  <a:pt x="40" y="47"/>
                  <a:pt x="40" y="47"/>
                </a:cubicBezTo>
                <a:cubicBezTo>
                  <a:pt x="47" y="54"/>
                  <a:pt x="56" y="58"/>
                  <a:pt x="65" y="58"/>
                </a:cubicBezTo>
                <a:cubicBezTo>
                  <a:pt x="75" y="58"/>
                  <a:pt x="84" y="54"/>
                  <a:pt x="91" y="47"/>
                </a:cubicBezTo>
                <a:cubicBezTo>
                  <a:pt x="127" y="12"/>
                  <a:pt x="127" y="12"/>
                  <a:pt x="127" y="12"/>
                </a:cubicBezTo>
                <a:cubicBezTo>
                  <a:pt x="135" y="4"/>
                  <a:pt x="145" y="0"/>
                  <a:pt x="156" y="0"/>
                </a:cubicBezTo>
                <a:cubicBezTo>
                  <a:pt x="167" y="0"/>
                  <a:pt x="177" y="4"/>
                  <a:pt x="185" y="12"/>
                </a:cubicBezTo>
                <a:cubicBezTo>
                  <a:pt x="221" y="47"/>
                  <a:pt x="221" y="47"/>
                  <a:pt x="221" y="47"/>
                </a:cubicBezTo>
                <a:cubicBezTo>
                  <a:pt x="228" y="54"/>
                  <a:pt x="237" y="58"/>
                  <a:pt x="247" y="58"/>
                </a:cubicBezTo>
                <a:cubicBezTo>
                  <a:pt x="257" y="58"/>
                  <a:pt x="266" y="54"/>
                  <a:pt x="273" y="47"/>
                </a:cubicBezTo>
                <a:cubicBezTo>
                  <a:pt x="309" y="12"/>
                  <a:pt x="309" y="12"/>
                  <a:pt x="309" y="12"/>
                </a:cubicBezTo>
                <a:cubicBezTo>
                  <a:pt x="317" y="4"/>
                  <a:pt x="327" y="0"/>
                  <a:pt x="338" y="0"/>
                </a:cubicBezTo>
                <a:cubicBezTo>
                  <a:pt x="349" y="0"/>
                  <a:pt x="359" y="4"/>
                  <a:pt x="366" y="12"/>
                </a:cubicBezTo>
                <a:cubicBezTo>
                  <a:pt x="403" y="47"/>
                  <a:pt x="403" y="47"/>
                  <a:pt x="403" y="47"/>
                </a:cubicBezTo>
                <a:cubicBezTo>
                  <a:pt x="410" y="54"/>
                  <a:pt x="419" y="58"/>
                  <a:pt x="429" y="58"/>
                </a:cubicBezTo>
                <a:cubicBezTo>
                  <a:pt x="438" y="58"/>
                  <a:pt x="447" y="54"/>
                  <a:pt x="454" y="47"/>
                </a:cubicBezTo>
                <a:cubicBezTo>
                  <a:pt x="491" y="12"/>
                  <a:pt x="491" y="12"/>
                  <a:pt x="491" y="12"/>
                </a:cubicBezTo>
                <a:cubicBezTo>
                  <a:pt x="494" y="14"/>
                  <a:pt x="494" y="14"/>
                  <a:pt x="494" y="14"/>
                </a:cubicBezTo>
                <a:cubicBezTo>
                  <a:pt x="457" y="49"/>
                  <a:pt x="457" y="49"/>
                  <a:pt x="457" y="49"/>
                </a:cubicBezTo>
                <a:cubicBezTo>
                  <a:pt x="450" y="57"/>
                  <a:pt x="439" y="61"/>
                  <a:pt x="429" y="61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3" name="Freeform 295">
            <a:extLst>
              <a:ext uri="{FF2B5EF4-FFF2-40B4-BE49-F238E27FC236}">
                <a16:creationId xmlns:a16="http://schemas.microsoft.com/office/drawing/2014/main" id="{D63F2952-EB72-4EA5-B559-800486272EB3}"/>
              </a:ext>
            </a:extLst>
          </p:cNvPr>
          <p:cNvSpPr>
            <a:spLocks/>
          </p:cNvSpPr>
          <p:nvPr/>
        </p:nvSpPr>
        <p:spPr bwMode="auto">
          <a:xfrm rot="16200000">
            <a:off x="2804448" y="235295"/>
            <a:ext cx="472253" cy="47213"/>
          </a:xfrm>
          <a:custGeom>
            <a:avLst/>
            <a:gdLst>
              <a:gd name="T0" fmla="*/ 429 w 494"/>
              <a:gd name="T1" fmla="*/ 60 h 60"/>
              <a:gd name="T2" fmla="*/ 429 w 494"/>
              <a:gd name="T3" fmla="*/ 60 h 60"/>
              <a:gd name="T4" fmla="*/ 400 w 494"/>
              <a:gd name="T5" fmla="*/ 49 h 60"/>
              <a:gd name="T6" fmla="*/ 364 w 494"/>
              <a:gd name="T7" fmla="*/ 13 h 60"/>
              <a:gd name="T8" fmla="*/ 338 w 494"/>
              <a:gd name="T9" fmla="*/ 3 h 60"/>
              <a:gd name="T10" fmla="*/ 312 w 494"/>
              <a:gd name="T11" fmla="*/ 13 h 60"/>
              <a:gd name="T12" fmla="*/ 276 w 494"/>
              <a:gd name="T13" fmla="*/ 49 h 60"/>
              <a:gd name="T14" fmla="*/ 247 w 494"/>
              <a:gd name="T15" fmla="*/ 60 h 60"/>
              <a:gd name="T16" fmla="*/ 218 w 494"/>
              <a:gd name="T17" fmla="*/ 49 h 60"/>
              <a:gd name="T18" fmla="*/ 182 w 494"/>
              <a:gd name="T19" fmla="*/ 13 h 60"/>
              <a:gd name="T20" fmla="*/ 156 w 494"/>
              <a:gd name="T21" fmla="*/ 3 h 60"/>
              <a:gd name="T22" fmla="*/ 130 w 494"/>
              <a:gd name="T23" fmla="*/ 13 h 60"/>
              <a:gd name="T24" fmla="*/ 94 w 494"/>
              <a:gd name="T25" fmla="*/ 49 h 60"/>
              <a:gd name="T26" fmla="*/ 65 w 494"/>
              <a:gd name="T27" fmla="*/ 60 h 60"/>
              <a:gd name="T28" fmla="*/ 37 w 494"/>
              <a:gd name="T29" fmla="*/ 49 h 60"/>
              <a:gd name="T30" fmla="*/ 0 w 494"/>
              <a:gd name="T31" fmla="*/ 13 h 60"/>
              <a:gd name="T32" fmla="*/ 3 w 494"/>
              <a:gd name="T33" fmla="*/ 12 h 60"/>
              <a:gd name="T34" fmla="*/ 40 w 494"/>
              <a:gd name="T35" fmla="*/ 47 h 60"/>
              <a:gd name="T36" fmla="*/ 65 w 494"/>
              <a:gd name="T37" fmla="*/ 58 h 60"/>
              <a:gd name="T38" fmla="*/ 91 w 494"/>
              <a:gd name="T39" fmla="*/ 47 h 60"/>
              <a:gd name="T40" fmla="*/ 127 w 494"/>
              <a:gd name="T41" fmla="*/ 12 h 60"/>
              <a:gd name="T42" fmla="*/ 156 w 494"/>
              <a:gd name="T43" fmla="*/ 0 h 60"/>
              <a:gd name="T44" fmla="*/ 185 w 494"/>
              <a:gd name="T45" fmla="*/ 12 h 60"/>
              <a:gd name="T46" fmla="*/ 221 w 494"/>
              <a:gd name="T47" fmla="*/ 47 h 60"/>
              <a:gd name="T48" fmla="*/ 247 w 494"/>
              <a:gd name="T49" fmla="*/ 58 h 60"/>
              <a:gd name="T50" fmla="*/ 273 w 494"/>
              <a:gd name="T51" fmla="*/ 47 h 60"/>
              <a:gd name="T52" fmla="*/ 309 w 494"/>
              <a:gd name="T53" fmla="*/ 12 h 60"/>
              <a:gd name="T54" fmla="*/ 338 w 494"/>
              <a:gd name="T55" fmla="*/ 0 h 60"/>
              <a:gd name="T56" fmla="*/ 366 w 494"/>
              <a:gd name="T57" fmla="*/ 12 h 60"/>
              <a:gd name="T58" fmla="*/ 403 w 494"/>
              <a:gd name="T59" fmla="*/ 47 h 60"/>
              <a:gd name="T60" fmla="*/ 429 w 494"/>
              <a:gd name="T61" fmla="*/ 58 h 60"/>
              <a:gd name="T62" fmla="*/ 454 w 494"/>
              <a:gd name="T63" fmla="*/ 47 h 60"/>
              <a:gd name="T64" fmla="*/ 491 w 494"/>
              <a:gd name="T65" fmla="*/ 12 h 60"/>
              <a:gd name="T66" fmla="*/ 494 w 494"/>
              <a:gd name="T67" fmla="*/ 13 h 60"/>
              <a:gd name="T68" fmla="*/ 457 w 494"/>
              <a:gd name="T69" fmla="*/ 49 h 60"/>
              <a:gd name="T70" fmla="*/ 429 w 494"/>
              <a:gd name="T71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4" h="60">
                <a:moveTo>
                  <a:pt x="429" y="60"/>
                </a:moveTo>
                <a:cubicBezTo>
                  <a:pt x="429" y="60"/>
                  <a:pt x="429" y="60"/>
                  <a:pt x="429" y="60"/>
                </a:cubicBezTo>
                <a:cubicBezTo>
                  <a:pt x="418" y="60"/>
                  <a:pt x="408" y="56"/>
                  <a:pt x="400" y="49"/>
                </a:cubicBezTo>
                <a:cubicBezTo>
                  <a:pt x="364" y="13"/>
                  <a:pt x="364" y="13"/>
                  <a:pt x="364" y="13"/>
                </a:cubicBezTo>
                <a:cubicBezTo>
                  <a:pt x="356" y="7"/>
                  <a:pt x="347" y="3"/>
                  <a:pt x="338" y="3"/>
                </a:cubicBezTo>
                <a:cubicBezTo>
                  <a:pt x="328" y="3"/>
                  <a:pt x="319" y="7"/>
                  <a:pt x="312" y="13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68" y="56"/>
                  <a:pt x="258" y="60"/>
                  <a:pt x="247" y="60"/>
                </a:cubicBezTo>
                <a:cubicBezTo>
                  <a:pt x="236" y="60"/>
                  <a:pt x="226" y="56"/>
                  <a:pt x="218" y="49"/>
                </a:cubicBezTo>
                <a:cubicBezTo>
                  <a:pt x="182" y="13"/>
                  <a:pt x="182" y="13"/>
                  <a:pt x="182" y="13"/>
                </a:cubicBezTo>
                <a:cubicBezTo>
                  <a:pt x="175" y="7"/>
                  <a:pt x="166" y="3"/>
                  <a:pt x="156" y="3"/>
                </a:cubicBezTo>
                <a:cubicBezTo>
                  <a:pt x="147" y="3"/>
                  <a:pt x="137" y="7"/>
                  <a:pt x="130" y="13"/>
                </a:cubicBezTo>
                <a:cubicBezTo>
                  <a:pt x="94" y="49"/>
                  <a:pt x="94" y="49"/>
                  <a:pt x="94" y="49"/>
                </a:cubicBezTo>
                <a:cubicBezTo>
                  <a:pt x="86" y="56"/>
                  <a:pt x="76" y="60"/>
                  <a:pt x="65" y="60"/>
                </a:cubicBezTo>
                <a:cubicBezTo>
                  <a:pt x="55" y="60"/>
                  <a:pt x="44" y="56"/>
                  <a:pt x="37" y="49"/>
                </a:cubicBezTo>
                <a:cubicBezTo>
                  <a:pt x="0" y="13"/>
                  <a:pt x="0" y="13"/>
                  <a:pt x="0" y="13"/>
                </a:cubicBezTo>
                <a:cubicBezTo>
                  <a:pt x="3" y="12"/>
                  <a:pt x="3" y="12"/>
                  <a:pt x="3" y="12"/>
                </a:cubicBezTo>
                <a:cubicBezTo>
                  <a:pt x="40" y="47"/>
                  <a:pt x="40" y="47"/>
                  <a:pt x="40" y="47"/>
                </a:cubicBezTo>
                <a:cubicBezTo>
                  <a:pt x="47" y="54"/>
                  <a:pt x="56" y="58"/>
                  <a:pt x="65" y="58"/>
                </a:cubicBezTo>
                <a:cubicBezTo>
                  <a:pt x="75" y="58"/>
                  <a:pt x="84" y="54"/>
                  <a:pt x="91" y="47"/>
                </a:cubicBezTo>
                <a:cubicBezTo>
                  <a:pt x="127" y="12"/>
                  <a:pt x="127" y="12"/>
                  <a:pt x="127" y="12"/>
                </a:cubicBezTo>
                <a:cubicBezTo>
                  <a:pt x="135" y="4"/>
                  <a:pt x="145" y="0"/>
                  <a:pt x="156" y="0"/>
                </a:cubicBezTo>
                <a:cubicBezTo>
                  <a:pt x="167" y="0"/>
                  <a:pt x="177" y="4"/>
                  <a:pt x="185" y="12"/>
                </a:cubicBezTo>
                <a:cubicBezTo>
                  <a:pt x="221" y="47"/>
                  <a:pt x="221" y="47"/>
                  <a:pt x="221" y="47"/>
                </a:cubicBezTo>
                <a:cubicBezTo>
                  <a:pt x="228" y="54"/>
                  <a:pt x="237" y="58"/>
                  <a:pt x="247" y="58"/>
                </a:cubicBezTo>
                <a:cubicBezTo>
                  <a:pt x="257" y="58"/>
                  <a:pt x="266" y="54"/>
                  <a:pt x="273" y="47"/>
                </a:cubicBezTo>
                <a:cubicBezTo>
                  <a:pt x="309" y="12"/>
                  <a:pt x="309" y="12"/>
                  <a:pt x="309" y="12"/>
                </a:cubicBezTo>
                <a:cubicBezTo>
                  <a:pt x="317" y="4"/>
                  <a:pt x="327" y="0"/>
                  <a:pt x="338" y="0"/>
                </a:cubicBezTo>
                <a:cubicBezTo>
                  <a:pt x="349" y="0"/>
                  <a:pt x="359" y="4"/>
                  <a:pt x="366" y="12"/>
                </a:cubicBezTo>
                <a:cubicBezTo>
                  <a:pt x="403" y="47"/>
                  <a:pt x="403" y="47"/>
                  <a:pt x="403" y="47"/>
                </a:cubicBezTo>
                <a:cubicBezTo>
                  <a:pt x="410" y="54"/>
                  <a:pt x="419" y="58"/>
                  <a:pt x="429" y="58"/>
                </a:cubicBezTo>
                <a:cubicBezTo>
                  <a:pt x="438" y="58"/>
                  <a:pt x="447" y="54"/>
                  <a:pt x="454" y="47"/>
                </a:cubicBezTo>
                <a:cubicBezTo>
                  <a:pt x="491" y="12"/>
                  <a:pt x="491" y="12"/>
                  <a:pt x="491" y="12"/>
                </a:cubicBezTo>
                <a:cubicBezTo>
                  <a:pt x="494" y="13"/>
                  <a:pt x="494" y="13"/>
                  <a:pt x="494" y="13"/>
                </a:cubicBezTo>
                <a:cubicBezTo>
                  <a:pt x="457" y="49"/>
                  <a:pt x="457" y="49"/>
                  <a:pt x="457" y="49"/>
                </a:cubicBezTo>
                <a:cubicBezTo>
                  <a:pt x="450" y="56"/>
                  <a:pt x="439" y="60"/>
                  <a:pt x="429" y="60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4" name="Freeform 296">
            <a:extLst>
              <a:ext uri="{FF2B5EF4-FFF2-40B4-BE49-F238E27FC236}">
                <a16:creationId xmlns:a16="http://schemas.microsoft.com/office/drawing/2014/main" id="{0BFA1CA0-66F7-446F-B6E2-1899B8F1981C}"/>
              </a:ext>
            </a:extLst>
          </p:cNvPr>
          <p:cNvSpPr>
            <a:spLocks/>
          </p:cNvSpPr>
          <p:nvPr/>
        </p:nvSpPr>
        <p:spPr bwMode="auto">
          <a:xfrm rot="16200000">
            <a:off x="2768385" y="235295"/>
            <a:ext cx="472253" cy="47213"/>
          </a:xfrm>
          <a:custGeom>
            <a:avLst/>
            <a:gdLst>
              <a:gd name="T0" fmla="*/ 429 w 494"/>
              <a:gd name="T1" fmla="*/ 60 h 60"/>
              <a:gd name="T2" fmla="*/ 429 w 494"/>
              <a:gd name="T3" fmla="*/ 60 h 60"/>
              <a:gd name="T4" fmla="*/ 400 w 494"/>
              <a:gd name="T5" fmla="*/ 49 h 60"/>
              <a:gd name="T6" fmla="*/ 364 w 494"/>
              <a:gd name="T7" fmla="*/ 13 h 60"/>
              <a:gd name="T8" fmla="*/ 338 w 494"/>
              <a:gd name="T9" fmla="*/ 3 h 60"/>
              <a:gd name="T10" fmla="*/ 312 w 494"/>
              <a:gd name="T11" fmla="*/ 13 h 60"/>
              <a:gd name="T12" fmla="*/ 276 w 494"/>
              <a:gd name="T13" fmla="*/ 49 h 60"/>
              <a:gd name="T14" fmla="*/ 247 w 494"/>
              <a:gd name="T15" fmla="*/ 60 h 60"/>
              <a:gd name="T16" fmla="*/ 218 w 494"/>
              <a:gd name="T17" fmla="*/ 49 h 60"/>
              <a:gd name="T18" fmla="*/ 182 w 494"/>
              <a:gd name="T19" fmla="*/ 13 h 60"/>
              <a:gd name="T20" fmla="*/ 156 w 494"/>
              <a:gd name="T21" fmla="*/ 3 h 60"/>
              <a:gd name="T22" fmla="*/ 130 w 494"/>
              <a:gd name="T23" fmla="*/ 13 h 60"/>
              <a:gd name="T24" fmla="*/ 94 w 494"/>
              <a:gd name="T25" fmla="*/ 49 h 60"/>
              <a:gd name="T26" fmla="*/ 65 w 494"/>
              <a:gd name="T27" fmla="*/ 60 h 60"/>
              <a:gd name="T28" fmla="*/ 37 w 494"/>
              <a:gd name="T29" fmla="*/ 49 h 60"/>
              <a:gd name="T30" fmla="*/ 0 w 494"/>
              <a:gd name="T31" fmla="*/ 13 h 60"/>
              <a:gd name="T32" fmla="*/ 3 w 494"/>
              <a:gd name="T33" fmla="*/ 11 h 60"/>
              <a:gd name="T34" fmla="*/ 40 w 494"/>
              <a:gd name="T35" fmla="*/ 47 h 60"/>
              <a:gd name="T36" fmla="*/ 65 w 494"/>
              <a:gd name="T37" fmla="*/ 57 h 60"/>
              <a:gd name="T38" fmla="*/ 91 w 494"/>
              <a:gd name="T39" fmla="*/ 47 h 60"/>
              <a:gd name="T40" fmla="*/ 127 w 494"/>
              <a:gd name="T41" fmla="*/ 11 h 60"/>
              <a:gd name="T42" fmla="*/ 156 w 494"/>
              <a:gd name="T43" fmla="*/ 0 h 60"/>
              <a:gd name="T44" fmla="*/ 185 w 494"/>
              <a:gd name="T45" fmla="*/ 11 h 60"/>
              <a:gd name="T46" fmla="*/ 221 w 494"/>
              <a:gd name="T47" fmla="*/ 47 h 60"/>
              <a:gd name="T48" fmla="*/ 247 w 494"/>
              <a:gd name="T49" fmla="*/ 57 h 60"/>
              <a:gd name="T50" fmla="*/ 273 w 494"/>
              <a:gd name="T51" fmla="*/ 47 h 60"/>
              <a:gd name="T52" fmla="*/ 309 w 494"/>
              <a:gd name="T53" fmla="*/ 11 h 60"/>
              <a:gd name="T54" fmla="*/ 338 w 494"/>
              <a:gd name="T55" fmla="*/ 0 h 60"/>
              <a:gd name="T56" fmla="*/ 366 w 494"/>
              <a:gd name="T57" fmla="*/ 11 h 60"/>
              <a:gd name="T58" fmla="*/ 403 w 494"/>
              <a:gd name="T59" fmla="*/ 47 h 60"/>
              <a:gd name="T60" fmla="*/ 429 w 494"/>
              <a:gd name="T61" fmla="*/ 57 h 60"/>
              <a:gd name="T62" fmla="*/ 454 w 494"/>
              <a:gd name="T63" fmla="*/ 47 h 60"/>
              <a:gd name="T64" fmla="*/ 491 w 494"/>
              <a:gd name="T65" fmla="*/ 11 h 60"/>
              <a:gd name="T66" fmla="*/ 494 w 494"/>
              <a:gd name="T67" fmla="*/ 13 h 60"/>
              <a:gd name="T68" fmla="*/ 457 w 494"/>
              <a:gd name="T69" fmla="*/ 49 h 60"/>
              <a:gd name="T70" fmla="*/ 429 w 494"/>
              <a:gd name="T71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4" h="60">
                <a:moveTo>
                  <a:pt x="429" y="60"/>
                </a:moveTo>
                <a:cubicBezTo>
                  <a:pt x="429" y="60"/>
                  <a:pt x="429" y="60"/>
                  <a:pt x="429" y="60"/>
                </a:cubicBezTo>
                <a:cubicBezTo>
                  <a:pt x="418" y="60"/>
                  <a:pt x="408" y="56"/>
                  <a:pt x="400" y="49"/>
                </a:cubicBezTo>
                <a:cubicBezTo>
                  <a:pt x="364" y="13"/>
                  <a:pt x="364" y="13"/>
                  <a:pt x="364" y="13"/>
                </a:cubicBezTo>
                <a:cubicBezTo>
                  <a:pt x="356" y="6"/>
                  <a:pt x="347" y="3"/>
                  <a:pt x="338" y="3"/>
                </a:cubicBezTo>
                <a:cubicBezTo>
                  <a:pt x="328" y="3"/>
                  <a:pt x="319" y="6"/>
                  <a:pt x="312" y="13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68" y="56"/>
                  <a:pt x="258" y="60"/>
                  <a:pt x="247" y="60"/>
                </a:cubicBezTo>
                <a:cubicBezTo>
                  <a:pt x="236" y="60"/>
                  <a:pt x="226" y="56"/>
                  <a:pt x="218" y="49"/>
                </a:cubicBezTo>
                <a:cubicBezTo>
                  <a:pt x="182" y="13"/>
                  <a:pt x="182" y="13"/>
                  <a:pt x="182" y="13"/>
                </a:cubicBezTo>
                <a:cubicBezTo>
                  <a:pt x="175" y="6"/>
                  <a:pt x="166" y="3"/>
                  <a:pt x="156" y="3"/>
                </a:cubicBezTo>
                <a:cubicBezTo>
                  <a:pt x="147" y="3"/>
                  <a:pt x="137" y="6"/>
                  <a:pt x="130" y="13"/>
                </a:cubicBezTo>
                <a:cubicBezTo>
                  <a:pt x="94" y="49"/>
                  <a:pt x="94" y="49"/>
                  <a:pt x="94" y="49"/>
                </a:cubicBezTo>
                <a:cubicBezTo>
                  <a:pt x="86" y="56"/>
                  <a:pt x="76" y="60"/>
                  <a:pt x="65" y="60"/>
                </a:cubicBezTo>
                <a:cubicBezTo>
                  <a:pt x="55" y="60"/>
                  <a:pt x="44" y="56"/>
                  <a:pt x="37" y="49"/>
                </a:cubicBezTo>
                <a:cubicBezTo>
                  <a:pt x="0" y="13"/>
                  <a:pt x="0" y="13"/>
                  <a:pt x="0" y="13"/>
                </a:cubicBezTo>
                <a:cubicBezTo>
                  <a:pt x="3" y="11"/>
                  <a:pt x="3" y="11"/>
                  <a:pt x="3" y="11"/>
                </a:cubicBezTo>
                <a:cubicBezTo>
                  <a:pt x="40" y="47"/>
                  <a:pt x="40" y="47"/>
                  <a:pt x="40" y="47"/>
                </a:cubicBezTo>
                <a:cubicBezTo>
                  <a:pt x="47" y="54"/>
                  <a:pt x="56" y="57"/>
                  <a:pt x="65" y="57"/>
                </a:cubicBezTo>
                <a:cubicBezTo>
                  <a:pt x="75" y="57"/>
                  <a:pt x="84" y="54"/>
                  <a:pt x="91" y="47"/>
                </a:cubicBezTo>
                <a:cubicBezTo>
                  <a:pt x="127" y="11"/>
                  <a:pt x="127" y="11"/>
                  <a:pt x="127" y="11"/>
                </a:cubicBezTo>
                <a:cubicBezTo>
                  <a:pt x="135" y="4"/>
                  <a:pt x="145" y="0"/>
                  <a:pt x="156" y="0"/>
                </a:cubicBezTo>
                <a:cubicBezTo>
                  <a:pt x="167" y="0"/>
                  <a:pt x="177" y="4"/>
                  <a:pt x="185" y="11"/>
                </a:cubicBezTo>
                <a:cubicBezTo>
                  <a:pt x="221" y="47"/>
                  <a:pt x="221" y="47"/>
                  <a:pt x="221" y="47"/>
                </a:cubicBezTo>
                <a:cubicBezTo>
                  <a:pt x="228" y="54"/>
                  <a:pt x="237" y="57"/>
                  <a:pt x="247" y="57"/>
                </a:cubicBezTo>
                <a:cubicBezTo>
                  <a:pt x="257" y="57"/>
                  <a:pt x="266" y="54"/>
                  <a:pt x="273" y="47"/>
                </a:cubicBezTo>
                <a:cubicBezTo>
                  <a:pt x="309" y="11"/>
                  <a:pt x="309" y="11"/>
                  <a:pt x="309" y="11"/>
                </a:cubicBezTo>
                <a:cubicBezTo>
                  <a:pt x="317" y="4"/>
                  <a:pt x="327" y="0"/>
                  <a:pt x="338" y="0"/>
                </a:cubicBezTo>
                <a:cubicBezTo>
                  <a:pt x="349" y="0"/>
                  <a:pt x="359" y="4"/>
                  <a:pt x="366" y="11"/>
                </a:cubicBezTo>
                <a:cubicBezTo>
                  <a:pt x="403" y="47"/>
                  <a:pt x="403" y="47"/>
                  <a:pt x="403" y="47"/>
                </a:cubicBezTo>
                <a:cubicBezTo>
                  <a:pt x="410" y="54"/>
                  <a:pt x="419" y="57"/>
                  <a:pt x="429" y="57"/>
                </a:cubicBezTo>
                <a:cubicBezTo>
                  <a:pt x="438" y="57"/>
                  <a:pt x="447" y="54"/>
                  <a:pt x="454" y="47"/>
                </a:cubicBezTo>
                <a:cubicBezTo>
                  <a:pt x="491" y="11"/>
                  <a:pt x="491" y="11"/>
                  <a:pt x="491" y="11"/>
                </a:cubicBezTo>
                <a:cubicBezTo>
                  <a:pt x="494" y="13"/>
                  <a:pt x="494" y="13"/>
                  <a:pt x="494" y="13"/>
                </a:cubicBezTo>
                <a:cubicBezTo>
                  <a:pt x="457" y="49"/>
                  <a:pt x="457" y="49"/>
                  <a:pt x="457" y="49"/>
                </a:cubicBezTo>
                <a:cubicBezTo>
                  <a:pt x="450" y="56"/>
                  <a:pt x="439" y="60"/>
                  <a:pt x="429" y="60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7" name="Freeform: Shape 176">
            <a:extLst>
              <a:ext uri="{FF2B5EF4-FFF2-40B4-BE49-F238E27FC236}">
                <a16:creationId xmlns:a16="http://schemas.microsoft.com/office/drawing/2014/main" id="{BF638AAE-8929-415D-960B-F5929A6859B2}"/>
              </a:ext>
            </a:extLst>
          </p:cNvPr>
          <p:cNvSpPr/>
          <p:nvPr/>
        </p:nvSpPr>
        <p:spPr>
          <a:xfrm>
            <a:off x="2022197" y="-6350"/>
            <a:ext cx="914400" cy="849302"/>
          </a:xfrm>
          <a:custGeom>
            <a:avLst/>
            <a:gdLst>
              <a:gd name="connsiteX0" fmla="*/ 224788 w 914400"/>
              <a:gd name="connsiteY0" fmla="*/ 0 h 849302"/>
              <a:gd name="connsiteX1" fmla="*/ 457200 w 914400"/>
              <a:gd name="connsiteY1" fmla="*/ 0 h 849302"/>
              <a:gd name="connsiteX2" fmla="*/ 682537 w 914400"/>
              <a:gd name="connsiteY2" fmla="*/ 0 h 849302"/>
              <a:gd name="connsiteX3" fmla="*/ 709496 w 914400"/>
              <a:gd name="connsiteY3" fmla="*/ 14982 h 849302"/>
              <a:gd name="connsiteX4" fmla="*/ 914400 w 914400"/>
              <a:gd name="connsiteY4" fmla="*/ 392102 h 849302"/>
              <a:gd name="connsiteX5" fmla="*/ 457200 w 914400"/>
              <a:gd name="connsiteY5" fmla="*/ 849302 h 849302"/>
              <a:gd name="connsiteX6" fmla="*/ 0 w 914400"/>
              <a:gd name="connsiteY6" fmla="*/ 392102 h 849302"/>
              <a:gd name="connsiteX7" fmla="*/ 197729 w 914400"/>
              <a:gd name="connsiteY7" fmla="*/ 14982 h 849302"/>
              <a:gd name="connsiteX8" fmla="*/ 224788 w 914400"/>
              <a:gd name="connsiteY8" fmla="*/ 0 h 849302"/>
              <a:gd name="connsiteX9" fmla="*/ 457200 w 914400"/>
              <a:gd name="connsiteY9" fmla="*/ 216 h 849302"/>
              <a:gd name="connsiteX10" fmla="*/ 179614 w 914400"/>
              <a:gd name="connsiteY10" fmla="*/ 114516 h 849302"/>
              <a:gd name="connsiteX11" fmla="*/ 65314 w 914400"/>
              <a:gd name="connsiteY11" fmla="*/ 392102 h 849302"/>
              <a:gd name="connsiteX12" fmla="*/ 179614 w 914400"/>
              <a:gd name="connsiteY12" fmla="*/ 669688 h 849302"/>
              <a:gd name="connsiteX13" fmla="*/ 457200 w 914400"/>
              <a:gd name="connsiteY13" fmla="*/ 783988 h 849302"/>
              <a:gd name="connsiteX14" fmla="*/ 734786 w 914400"/>
              <a:gd name="connsiteY14" fmla="*/ 669688 h 849302"/>
              <a:gd name="connsiteX15" fmla="*/ 849086 w 914400"/>
              <a:gd name="connsiteY15" fmla="*/ 392102 h 849302"/>
              <a:gd name="connsiteX16" fmla="*/ 734786 w 914400"/>
              <a:gd name="connsiteY16" fmla="*/ 114516 h 849302"/>
              <a:gd name="connsiteX17" fmla="*/ 457200 w 914400"/>
              <a:gd name="connsiteY17" fmla="*/ 216 h 84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14400" h="849302">
                <a:moveTo>
                  <a:pt x="224788" y="0"/>
                </a:moveTo>
                <a:lnTo>
                  <a:pt x="457200" y="0"/>
                </a:lnTo>
                <a:lnTo>
                  <a:pt x="682537" y="0"/>
                </a:lnTo>
                <a:lnTo>
                  <a:pt x="709496" y="14982"/>
                </a:lnTo>
                <a:cubicBezTo>
                  <a:pt x="831482" y="98698"/>
                  <a:pt x="914400" y="239021"/>
                  <a:pt x="914400" y="392102"/>
                </a:cubicBezTo>
                <a:cubicBezTo>
                  <a:pt x="914400" y="637031"/>
                  <a:pt x="702129" y="849302"/>
                  <a:pt x="457200" y="849302"/>
                </a:cubicBezTo>
                <a:cubicBezTo>
                  <a:pt x="195943" y="849302"/>
                  <a:pt x="0" y="637031"/>
                  <a:pt x="0" y="392102"/>
                </a:cubicBezTo>
                <a:cubicBezTo>
                  <a:pt x="0" y="239021"/>
                  <a:pt x="76540" y="98698"/>
                  <a:pt x="197729" y="14982"/>
                </a:cubicBezTo>
                <a:lnTo>
                  <a:pt x="224788" y="0"/>
                </a:lnTo>
                <a:close/>
                <a:moveTo>
                  <a:pt x="457200" y="216"/>
                </a:moveTo>
                <a:cubicBezTo>
                  <a:pt x="342900" y="216"/>
                  <a:pt x="244929" y="49202"/>
                  <a:pt x="179614" y="114516"/>
                </a:cubicBezTo>
                <a:cubicBezTo>
                  <a:pt x="114300" y="196159"/>
                  <a:pt x="65314" y="277802"/>
                  <a:pt x="65314" y="392102"/>
                </a:cubicBezTo>
                <a:cubicBezTo>
                  <a:pt x="65314" y="506402"/>
                  <a:pt x="114300" y="604373"/>
                  <a:pt x="179614" y="669688"/>
                </a:cubicBezTo>
                <a:cubicBezTo>
                  <a:pt x="244929" y="735002"/>
                  <a:pt x="342900" y="783988"/>
                  <a:pt x="457200" y="783988"/>
                </a:cubicBezTo>
                <a:cubicBezTo>
                  <a:pt x="555172" y="783988"/>
                  <a:pt x="653143" y="735002"/>
                  <a:pt x="734786" y="669688"/>
                </a:cubicBezTo>
                <a:cubicBezTo>
                  <a:pt x="800100" y="604373"/>
                  <a:pt x="849086" y="506402"/>
                  <a:pt x="849086" y="392102"/>
                </a:cubicBezTo>
                <a:cubicBezTo>
                  <a:pt x="849086" y="277802"/>
                  <a:pt x="800100" y="196159"/>
                  <a:pt x="734786" y="114516"/>
                </a:cubicBezTo>
                <a:cubicBezTo>
                  <a:pt x="653143" y="49202"/>
                  <a:pt x="555172" y="216"/>
                  <a:pt x="457200" y="2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6C11E992-0D35-43B2-9841-F535C30FB8E1}"/>
              </a:ext>
            </a:extLst>
          </p:cNvPr>
          <p:cNvGrpSpPr/>
          <p:nvPr/>
        </p:nvGrpSpPr>
        <p:grpSpPr>
          <a:xfrm>
            <a:off x="1221992" y="582234"/>
            <a:ext cx="1085554" cy="610485"/>
            <a:chOff x="1112971" y="-842633"/>
            <a:chExt cx="799870" cy="433654"/>
          </a:xfrm>
        </p:grpSpPr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CA7AFB84-A9C3-4E77-BD27-C30CFB90EE43}"/>
                </a:ext>
              </a:extLst>
            </p:cNvPr>
            <p:cNvGrpSpPr/>
            <p:nvPr/>
          </p:nvGrpSpPr>
          <p:grpSpPr>
            <a:xfrm>
              <a:off x="1190568" y="-842633"/>
              <a:ext cx="636245" cy="351772"/>
              <a:chOff x="1058539" y="-1293989"/>
              <a:chExt cx="1616583" cy="914400"/>
            </a:xfrm>
          </p:grpSpPr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2E860312-21A7-4EC9-B30A-B75EB3F33A45}"/>
                  </a:ext>
                </a:extLst>
              </p:cNvPr>
              <p:cNvSpPr txBox="1"/>
              <p:nvPr/>
            </p:nvSpPr>
            <p:spPr>
              <a:xfrm>
                <a:off x="1591119" y="-1293989"/>
                <a:ext cx="914400" cy="818112"/>
              </a:xfrm>
              <a:custGeom>
                <a:avLst/>
                <a:gdLst/>
                <a:ahLst/>
                <a:cxnLst/>
                <a:rect l="l" t="t" r="r" b="b"/>
                <a:pathLst>
                  <a:path w="914400" h="818112">
                    <a:moveTo>
                      <a:pt x="457200" y="0"/>
                    </a:moveTo>
                    <a:cubicBezTo>
                      <a:pt x="709705" y="0"/>
                      <a:pt x="914400" y="204695"/>
                      <a:pt x="914400" y="457200"/>
                    </a:cubicBezTo>
                    <a:cubicBezTo>
                      <a:pt x="914400" y="551889"/>
                      <a:pt x="885615" y="639856"/>
                      <a:pt x="836318" y="712825"/>
                    </a:cubicBezTo>
                    <a:lnTo>
                      <a:pt x="831477" y="718692"/>
                    </a:lnTo>
                    <a:lnTo>
                      <a:pt x="831477" y="238008"/>
                    </a:lnTo>
                    <a:lnTo>
                      <a:pt x="708947" y="238008"/>
                    </a:lnTo>
                    <a:lnTo>
                      <a:pt x="508693" y="584565"/>
                    </a:lnTo>
                    <a:lnTo>
                      <a:pt x="501378" y="584565"/>
                    </a:lnTo>
                    <a:lnTo>
                      <a:pt x="301125" y="238008"/>
                    </a:lnTo>
                    <a:lnTo>
                      <a:pt x="179509" y="238008"/>
                    </a:lnTo>
                    <a:lnTo>
                      <a:pt x="179509" y="818112"/>
                    </a:lnTo>
                    <a:lnTo>
                      <a:pt x="133911" y="780489"/>
                    </a:lnTo>
                    <a:cubicBezTo>
                      <a:pt x="51174" y="697753"/>
                      <a:pt x="0" y="583453"/>
                      <a:pt x="0" y="457200"/>
                    </a:cubicBezTo>
                    <a:cubicBezTo>
                      <a:pt x="0" y="204695"/>
                      <a:pt x="204695" y="0"/>
                      <a:pt x="457200" y="0"/>
                    </a:cubicBezTo>
                    <a:close/>
                  </a:path>
                </a:pathLst>
              </a:custGeom>
              <a:solidFill>
                <a:srgbClr val="DD6ACB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7200" b="1" dirty="0">
                  <a:solidFill>
                    <a:srgbClr val="2C4F65"/>
                  </a:solidFill>
                  <a:latin typeface="Product Sans" panose="020B0403030502040203" pitchFamily="34" charset="0"/>
                </a:endParaRPr>
              </a:p>
            </p:txBody>
          </p:sp>
          <p:sp>
            <p:nvSpPr>
              <p:cNvPr id="185" name="TextBox 184">
                <a:extLst>
                  <a:ext uri="{FF2B5EF4-FFF2-40B4-BE49-F238E27FC236}">
                    <a16:creationId xmlns:a16="http://schemas.microsoft.com/office/drawing/2014/main" id="{98DB723C-6601-4914-92FB-716E246E990A}"/>
                  </a:ext>
                </a:extLst>
              </p:cNvPr>
              <p:cNvSpPr txBox="1"/>
              <p:nvPr/>
            </p:nvSpPr>
            <p:spPr>
              <a:xfrm>
                <a:off x="1058539" y="-1055981"/>
                <a:ext cx="632765" cy="654710"/>
              </a:xfrm>
              <a:custGeom>
                <a:avLst/>
                <a:gdLst/>
                <a:ahLst/>
                <a:cxnLst/>
                <a:rect l="l" t="t" r="r" b="b"/>
                <a:pathLst>
                  <a:path w="632765" h="654710">
                    <a:moveTo>
                      <a:pt x="245974" y="0"/>
                    </a:moveTo>
                    <a:lnTo>
                      <a:pt x="386792" y="0"/>
                    </a:lnTo>
                    <a:lnTo>
                      <a:pt x="632765" y="654710"/>
                    </a:lnTo>
                    <a:lnTo>
                      <a:pt x="496520" y="654710"/>
                    </a:lnTo>
                    <a:lnTo>
                      <a:pt x="442570" y="498348"/>
                    </a:lnTo>
                    <a:lnTo>
                      <a:pt x="190196" y="498348"/>
                    </a:lnTo>
                    <a:lnTo>
                      <a:pt x="136246" y="654710"/>
                    </a:lnTo>
                    <a:lnTo>
                      <a:pt x="0" y="654710"/>
                    </a:lnTo>
                    <a:lnTo>
                      <a:pt x="245974" y="0"/>
                    </a:lnTo>
                    <a:close/>
                    <a:moveTo>
                      <a:pt x="312725" y="141732"/>
                    </a:moveTo>
                    <a:lnTo>
                      <a:pt x="288951" y="221284"/>
                    </a:lnTo>
                    <a:lnTo>
                      <a:pt x="230429" y="384962"/>
                    </a:lnTo>
                    <a:lnTo>
                      <a:pt x="402336" y="384962"/>
                    </a:lnTo>
                    <a:lnTo>
                      <a:pt x="343815" y="221284"/>
                    </a:lnTo>
                    <a:lnTo>
                      <a:pt x="320040" y="141732"/>
                    </a:lnTo>
                    <a:lnTo>
                      <a:pt x="312725" y="141732"/>
                    </a:lnTo>
                    <a:close/>
                  </a:path>
                </a:pathLst>
              </a:custGeom>
              <a:solidFill>
                <a:srgbClr val="3D2A85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7200" b="1" dirty="0">
                  <a:solidFill>
                    <a:srgbClr val="2C4F65"/>
                  </a:solidFill>
                  <a:latin typeface="Product Sans" panose="020B0403030502040203" pitchFamily="34" charset="0"/>
                </a:endParaRPr>
              </a:p>
            </p:txBody>
          </p:sp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47DFC2D0-2CAD-44AD-9488-2FB3AAFF7929}"/>
                  </a:ext>
                </a:extLst>
              </p:cNvPr>
              <p:cNvSpPr txBox="1"/>
              <p:nvPr/>
            </p:nvSpPr>
            <p:spPr>
              <a:xfrm>
                <a:off x="2551679" y="-1055981"/>
                <a:ext cx="123443" cy="654710"/>
              </a:xfrm>
              <a:custGeom>
                <a:avLst/>
                <a:gdLst/>
                <a:ahLst/>
                <a:cxnLst/>
                <a:rect l="l" t="t" r="r" b="b"/>
                <a:pathLst>
                  <a:path w="123443" h="654710">
                    <a:moveTo>
                      <a:pt x="0" y="0"/>
                    </a:moveTo>
                    <a:lnTo>
                      <a:pt x="123443" y="0"/>
                    </a:lnTo>
                    <a:lnTo>
                      <a:pt x="123443" y="654710"/>
                    </a:lnTo>
                    <a:lnTo>
                      <a:pt x="0" y="654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D2A85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7200" b="1" dirty="0">
                  <a:solidFill>
                    <a:srgbClr val="2C4F65"/>
                  </a:solidFill>
                  <a:latin typeface="Product Sans" panose="020B0403030502040203" pitchFamily="34" charset="0"/>
                </a:endParaRPr>
              </a:p>
            </p:txBody>
          </p:sp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A15288DE-C5A4-4C43-B76C-98104F4B2414}"/>
                  </a:ext>
                </a:extLst>
              </p:cNvPr>
              <p:cNvSpPr txBox="1"/>
              <p:nvPr/>
            </p:nvSpPr>
            <p:spPr>
              <a:xfrm>
                <a:off x="1884928" y="-833782"/>
                <a:ext cx="422453" cy="454193"/>
              </a:xfrm>
              <a:custGeom>
                <a:avLst/>
                <a:gdLst/>
                <a:ahLst/>
                <a:cxnLst/>
                <a:rect l="l" t="t" r="r" b="b"/>
                <a:pathLst>
                  <a:path w="422453" h="454193">
                    <a:moveTo>
                      <a:pt x="0" y="0"/>
                    </a:moveTo>
                    <a:lnTo>
                      <a:pt x="7316" y="0"/>
                    </a:lnTo>
                    <a:lnTo>
                      <a:pt x="174651" y="293522"/>
                    </a:lnTo>
                    <a:lnTo>
                      <a:pt x="248717" y="293522"/>
                    </a:lnTo>
                    <a:lnTo>
                      <a:pt x="415138" y="0"/>
                    </a:lnTo>
                    <a:lnTo>
                      <a:pt x="422453" y="0"/>
                    </a:lnTo>
                    <a:lnTo>
                      <a:pt x="415138" y="109728"/>
                    </a:lnTo>
                    <a:lnTo>
                      <a:pt x="415138" y="378216"/>
                    </a:lnTo>
                    <a:lnTo>
                      <a:pt x="341354" y="418264"/>
                    </a:lnTo>
                    <a:cubicBezTo>
                      <a:pt x="286656" y="441400"/>
                      <a:pt x="226517" y="454193"/>
                      <a:pt x="163391" y="454193"/>
                    </a:cubicBezTo>
                    <a:cubicBezTo>
                      <a:pt x="131828" y="454193"/>
                      <a:pt x="101012" y="450995"/>
                      <a:pt x="71249" y="444904"/>
                    </a:cubicBezTo>
                    <a:lnTo>
                      <a:pt x="7316" y="425058"/>
                    </a:lnTo>
                    <a:lnTo>
                      <a:pt x="7316" y="1097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D6ACB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7200" b="1" dirty="0">
                  <a:solidFill>
                    <a:srgbClr val="2C4F65"/>
                  </a:solidFill>
                  <a:latin typeface="Product Sans" panose="020B0403030502040203" pitchFamily="34" charset="0"/>
                </a:endParaRPr>
              </a:p>
            </p:txBody>
          </p:sp>
        </p:grp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41EF9833-2897-40BB-AF7B-49B6CD84A3B6}"/>
                </a:ext>
              </a:extLst>
            </p:cNvPr>
            <p:cNvSpPr txBox="1"/>
            <p:nvPr/>
          </p:nvSpPr>
          <p:spPr>
            <a:xfrm>
              <a:off x="1112971" y="-535782"/>
              <a:ext cx="799870" cy="1268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60" dirty="0" err="1">
                  <a:solidFill>
                    <a:srgbClr val="3D2A85"/>
                  </a:solidFill>
                  <a:latin typeface="Univers Condensed"/>
                </a:rPr>
                <a:t>Asosiasi</a:t>
              </a:r>
              <a:r>
                <a:rPr lang="en-US" sz="560" dirty="0">
                  <a:solidFill>
                    <a:srgbClr val="3D2A85"/>
                  </a:solidFill>
                  <a:latin typeface="Univers Condensed"/>
                </a:rPr>
                <a:t> </a:t>
              </a:r>
              <a:r>
                <a:rPr lang="en-US" sz="560" dirty="0" err="1">
                  <a:solidFill>
                    <a:srgbClr val="3D2A85"/>
                  </a:solidFill>
                  <a:latin typeface="Univers Condensed"/>
                </a:rPr>
                <a:t>Manajemen</a:t>
              </a:r>
              <a:r>
                <a:rPr lang="en-US" sz="560" dirty="0">
                  <a:solidFill>
                    <a:srgbClr val="3D2A85"/>
                  </a:solidFill>
                  <a:latin typeface="Univers Condensed"/>
                </a:rPr>
                <a:t> Indonesia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7661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A5B67B-825F-4E9F-95B1-67C2BE8E1E66}"/>
              </a:ext>
            </a:extLst>
          </p:cNvPr>
          <p:cNvSpPr/>
          <p:nvPr/>
        </p:nvSpPr>
        <p:spPr>
          <a:xfrm>
            <a:off x="519" y="6350"/>
            <a:ext cx="3185925" cy="1822450"/>
          </a:xfrm>
          <a:prstGeom prst="rect">
            <a:avLst/>
          </a:prstGeom>
          <a:solidFill>
            <a:srgbClr val="FDFDF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82EF5A-B1D3-40D5-9872-2466E2E87D86}"/>
              </a:ext>
            </a:extLst>
          </p:cNvPr>
          <p:cNvGrpSpPr/>
          <p:nvPr/>
        </p:nvGrpSpPr>
        <p:grpSpPr>
          <a:xfrm>
            <a:off x="1037" y="1026829"/>
            <a:ext cx="473207" cy="529952"/>
            <a:chOff x="-116286" y="4471987"/>
            <a:chExt cx="1977437" cy="2154238"/>
          </a:xfrm>
        </p:grpSpPr>
        <p:sp>
          <p:nvSpPr>
            <p:cNvPr id="11" name="Freeform 164">
              <a:extLst>
                <a:ext uri="{FF2B5EF4-FFF2-40B4-BE49-F238E27FC236}">
                  <a16:creationId xmlns:a16="http://schemas.microsoft.com/office/drawing/2014/main" id="{BBBC928E-01A4-45BD-957C-2ADDE6A36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1404" y="4478337"/>
              <a:ext cx="1158795" cy="1262063"/>
            </a:xfrm>
            <a:custGeom>
              <a:avLst/>
              <a:gdLst>
                <a:gd name="T0" fmla="*/ 2 w 393"/>
                <a:gd name="T1" fmla="*/ 393 h 393"/>
                <a:gd name="T2" fmla="*/ 0 w 393"/>
                <a:gd name="T3" fmla="*/ 378 h 393"/>
                <a:gd name="T4" fmla="*/ 378 w 393"/>
                <a:gd name="T5" fmla="*/ 0 h 393"/>
                <a:gd name="T6" fmla="*/ 393 w 393"/>
                <a:gd name="T7" fmla="*/ 2 h 393"/>
                <a:gd name="T8" fmla="*/ 2 w 393"/>
                <a:gd name="T9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3" h="393">
                  <a:moveTo>
                    <a:pt x="2" y="393"/>
                  </a:moveTo>
                  <a:cubicBezTo>
                    <a:pt x="1" y="388"/>
                    <a:pt x="0" y="383"/>
                    <a:pt x="0" y="378"/>
                  </a:cubicBezTo>
                  <a:cubicBezTo>
                    <a:pt x="378" y="0"/>
                    <a:pt x="378" y="0"/>
                    <a:pt x="378" y="0"/>
                  </a:cubicBezTo>
                  <a:cubicBezTo>
                    <a:pt x="383" y="0"/>
                    <a:pt x="388" y="1"/>
                    <a:pt x="393" y="2"/>
                  </a:cubicBezTo>
                  <a:lnTo>
                    <a:pt x="2" y="393"/>
                  </a:ln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178E67B-4871-4E47-8B30-0B29F6258649}"/>
                </a:ext>
              </a:extLst>
            </p:cNvPr>
            <p:cNvGrpSpPr/>
            <p:nvPr/>
          </p:nvGrpSpPr>
          <p:grpSpPr>
            <a:xfrm>
              <a:off x="-116286" y="4471987"/>
              <a:ext cx="1977437" cy="2154238"/>
              <a:chOff x="-116286" y="4471987"/>
              <a:chExt cx="1977437" cy="2154238"/>
            </a:xfrm>
          </p:grpSpPr>
          <p:sp>
            <p:nvSpPr>
              <p:cNvPr id="13" name="Freeform 162">
                <a:extLst>
                  <a:ext uri="{FF2B5EF4-FFF2-40B4-BE49-F238E27FC236}">
                    <a16:creationId xmlns:a16="http://schemas.microsoft.com/office/drawing/2014/main" id="{C04B688D-CB22-429D-91EB-3972B0E5FC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05" y="4606925"/>
                <a:ext cx="379212" cy="414338"/>
              </a:xfrm>
              <a:custGeom>
                <a:avLst/>
                <a:gdLst>
                  <a:gd name="T0" fmla="*/ 0 w 129"/>
                  <a:gd name="T1" fmla="*/ 129 h 129"/>
                  <a:gd name="T2" fmla="*/ 55 w 129"/>
                  <a:gd name="T3" fmla="*/ 55 h 129"/>
                  <a:gd name="T4" fmla="*/ 129 w 129"/>
                  <a:gd name="T5" fmla="*/ 0 h 129"/>
                  <a:gd name="T6" fmla="*/ 0 w 129"/>
                  <a:gd name="T7" fmla="*/ 129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9" h="129">
                    <a:moveTo>
                      <a:pt x="0" y="129"/>
                    </a:moveTo>
                    <a:cubicBezTo>
                      <a:pt x="15" y="102"/>
                      <a:pt x="33" y="77"/>
                      <a:pt x="55" y="55"/>
                    </a:cubicBezTo>
                    <a:cubicBezTo>
                      <a:pt x="77" y="33"/>
                      <a:pt x="102" y="15"/>
                      <a:pt x="129" y="0"/>
                    </a:cubicBezTo>
                    <a:lnTo>
                      <a:pt x="0" y="129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" name="Freeform 163">
                <a:extLst>
                  <a:ext uri="{FF2B5EF4-FFF2-40B4-BE49-F238E27FC236}">
                    <a16:creationId xmlns:a16="http://schemas.microsoft.com/office/drawing/2014/main" id="{5DB45BA3-7212-4D17-8C1D-ACA19BC307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16286" y="4471987"/>
                <a:ext cx="901646" cy="982663"/>
              </a:xfrm>
              <a:custGeom>
                <a:avLst/>
                <a:gdLst>
                  <a:gd name="T0" fmla="*/ 0 w 306"/>
                  <a:gd name="T1" fmla="*/ 306 h 306"/>
                  <a:gd name="T2" fmla="*/ 2 w 306"/>
                  <a:gd name="T3" fmla="*/ 286 h 306"/>
                  <a:gd name="T4" fmla="*/ 286 w 306"/>
                  <a:gd name="T5" fmla="*/ 2 h 306"/>
                  <a:gd name="T6" fmla="*/ 306 w 306"/>
                  <a:gd name="T7" fmla="*/ 0 h 306"/>
                  <a:gd name="T8" fmla="*/ 0 w 306"/>
                  <a:gd name="T9" fmla="*/ 306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306">
                    <a:moveTo>
                      <a:pt x="0" y="306"/>
                    </a:moveTo>
                    <a:cubicBezTo>
                      <a:pt x="1" y="299"/>
                      <a:pt x="1" y="292"/>
                      <a:pt x="2" y="286"/>
                    </a:cubicBezTo>
                    <a:cubicBezTo>
                      <a:pt x="286" y="2"/>
                      <a:pt x="286" y="2"/>
                      <a:pt x="286" y="2"/>
                    </a:cubicBezTo>
                    <a:cubicBezTo>
                      <a:pt x="292" y="1"/>
                      <a:pt x="299" y="1"/>
                      <a:pt x="306" y="0"/>
                    </a:cubicBezTo>
                    <a:lnTo>
                      <a:pt x="0" y="306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" name="Freeform 165">
                <a:extLst>
                  <a:ext uri="{FF2B5EF4-FFF2-40B4-BE49-F238E27FC236}">
                    <a16:creationId xmlns:a16="http://schemas.microsoft.com/office/drawing/2014/main" id="{8E948019-42C8-4E2D-81C6-58FA18C8FD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7696" y="4535487"/>
                <a:ext cx="1316664" cy="1436688"/>
              </a:xfrm>
              <a:custGeom>
                <a:avLst/>
                <a:gdLst>
                  <a:gd name="T0" fmla="*/ 6 w 447"/>
                  <a:gd name="T1" fmla="*/ 447 h 447"/>
                  <a:gd name="T2" fmla="*/ 0 w 447"/>
                  <a:gd name="T3" fmla="*/ 435 h 447"/>
                  <a:gd name="T4" fmla="*/ 435 w 447"/>
                  <a:gd name="T5" fmla="*/ 0 h 447"/>
                  <a:gd name="T6" fmla="*/ 447 w 447"/>
                  <a:gd name="T7" fmla="*/ 6 h 447"/>
                  <a:gd name="T8" fmla="*/ 6 w 447"/>
                  <a:gd name="T9" fmla="*/ 447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7" h="447">
                    <a:moveTo>
                      <a:pt x="6" y="447"/>
                    </a:moveTo>
                    <a:cubicBezTo>
                      <a:pt x="4" y="443"/>
                      <a:pt x="2" y="439"/>
                      <a:pt x="0" y="435"/>
                    </a:cubicBezTo>
                    <a:cubicBezTo>
                      <a:pt x="435" y="0"/>
                      <a:pt x="435" y="0"/>
                      <a:pt x="435" y="0"/>
                    </a:cubicBezTo>
                    <a:cubicBezTo>
                      <a:pt x="439" y="2"/>
                      <a:pt x="443" y="4"/>
                      <a:pt x="447" y="6"/>
                    </a:cubicBezTo>
                    <a:lnTo>
                      <a:pt x="6" y="447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Freeform 166">
                <a:extLst>
                  <a:ext uri="{FF2B5EF4-FFF2-40B4-BE49-F238E27FC236}">
                    <a16:creationId xmlns:a16="http://schemas.microsoft.com/office/drawing/2014/main" id="{B736752E-4BCE-4E86-8BCF-6652E9465E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00" y="4638675"/>
                <a:ext cx="1402923" cy="1528763"/>
              </a:xfrm>
              <a:custGeom>
                <a:avLst/>
                <a:gdLst>
                  <a:gd name="T0" fmla="*/ 7 w 476"/>
                  <a:gd name="T1" fmla="*/ 476 h 476"/>
                  <a:gd name="T2" fmla="*/ 0 w 476"/>
                  <a:gd name="T3" fmla="*/ 465 h 476"/>
                  <a:gd name="T4" fmla="*/ 465 w 476"/>
                  <a:gd name="T5" fmla="*/ 0 h 476"/>
                  <a:gd name="T6" fmla="*/ 476 w 476"/>
                  <a:gd name="T7" fmla="*/ 7 h 476"/>
                  <a:gd name="T8" fmla="*/ 7 w 476"/>
                  <a:gd name="T9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6" h="476">
                    <a:moveTo>
                      <a:pt x="7" y="476"/>
                    </a:moveTo>
                    <a:cubicBezTo>
                      <a:pt x="4" y="472"/>
                      <a:pt x="2" y="469"/>
                      <a:pt x="0" y="465"/>
                    </a:cubicBezTo>
                    <a:cubicBezTo>
                      <a:pt x="465" y="0"/>
                      <a:pt x="465" y="0"/>
                      <a:pt x="465" y="0"/>
                    </a:cubicBezTo>
                    <a:cubicBezTo>
                      <a:pt x="469" y="2"/>
                      <a:pt x="472" y="4"/>
                      <a:pt x="476" y="7"/>
                    </a:cubicBezTo>
                    <a:lnTo>
                      <a:pt x="7" y="476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" name="Freeform 167">
                <a:extLst>
                  <a:ext uri="{FF2B5EF4-FFF2-40B4-BE49-F238E27FC236}">
                    <a16:creationId xmlns:a16="http://schemas.microsoft.com/office/drawing/2014/main" id="{ADCC9246-54A9-43B2-AEB5-201E3C965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137" y="4770437"/>
                <a:ext cx="1430591" cy="1557338"/>
              </a:xfrm>
              <a:custGeom>
                <a:avLst/>
                <a:gdLst>
                  <a:gd name="T0" fmla="*/ 9 w 485"/>
                  <a:gd name="T1" fmla="*/ 485 h 485"/>
                  <a:gd name="T2" fmla="*/ 4 w 485"/>
                  <a:gd name="T3" fmla="*/ 481 h 485"/>
                  <a:gd name="T4" fmla="*/ 0 w 485"/>
                  <a:gd name="T5" fmla="*/ 476 h 485"/>
                  <a:gd name="T6" fmla="*/ 476 w 485"/>
                  <a:gd name="T7" fmla="*/ 0 h 485"/>
                  <a:gd name="T8" fmla="*/ 481 w 485"/>
                  <a:gd name="T9" fmla="*/ 4 h 485"/>
                  <a:gd name="T10" fmla="*/ 485 w 485"/>
                  <a:gd name="T11" fmla="*/ 9 h 485"/>
                  <a:gd name="T12" fmla="*/ 9 w 485"/>
                  <a:gd name="T13" fmla="*/ 485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5" h="485">
                    <a:moveTo>
                      <a:pt x="9" y="485"/>
                    </a:moveTo>
                    <a:cubicBezTo>
                      <a:pt x="7" y="484"/>
                      <a:pt x="6" y="482"/>
                      <a:pt x="4" y="481"/>
                    </a:cubicBezTo>
                    <a:cubicBezTo>
                      <a:pt x="3" y="479"/>
                      <a:pt x="1" y="478"/>
                      <a:pt x="0" y="476"/>
                    </a:cubicBezTo>
                    <a:cubicBezTo>
                      <a:pt x="476" y="0"/>
                      <a:pt x="476" y="0"/>
                      <a:pt x="476" y="0"/>
                    </a:cubicBezTo>
                    <a:cubicBezTo>
                      <a:pt x="478" y="1"/>
                      <a:pt x="479" y="3"/>
                      <a:pt x="481" y="4"/>
                    </a:cubicBezTo>
                    <a:cubicBezTo>
                      <a:pt x="482" y="6"/>
                      <a:pt x="484" y="7"/>
                      <a:pt x="485" y="9"/>
                    </a:cubicBezTo>
                    <a:lnTo>
                      <a:pt x="9" y="485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" name="Freeform 168">
                <a:extLst>
                  <a:ext uri="{FF2B5EF4-FFF2-40B4-BE49-F238E27FC236}">
                    <a16:creationId xmlns:a16="http://schemas.microsoft.com/office/drawing/2014/main" id="{CF27F202-ED5B-457B-9767-BC7E1FBC96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241" y="4930775"/>
                <a:ext cx="1402923" cy="1528763"/>
              </a:xfrm>
              <a:custGeom>
                <a:avLst/>
                <a:gdLst>
                  <a:gd name="T0" fmla="*/ 11 w 476"/>
                  <a:gd name="T1" fmla="*/ 476 h 476"/>
                  <a:gd name="T2" fmla="*/ 0 w 476"/>
                  <a:gd name="T3" fmla="*/ 469 h 476"/>
                  <a:gd name="T4" fmla="*/ 469 w 476"/>
                  <a:gd name="T5" fmla="*/ 0 h 476"/>
                  <a:gd name="T6" fmla="*/ 476 w 476"/>
                  <a:gd name="T7" fmla="*/ 11 h 476"/>
                  <a:gd name="T8" fmla="*/ 11 w 476"/>
                  <a:gd name="T9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6" h="476">
                    <a:moveTo>
                      <a:pt x="11" y="476"/>
                    </a:moveTo>
                    <a:cubicBezTo>
                      <a:pt x="7" y="474"/>
                      <a:pt x="4" y="472"/>
                      <a:pt x="0" y="469"/>
                    </a:cubicBezTo>
                    <a:cubicBezTo>
                      <a:pt x="469" y="0"/>
                      <a:pt x="469" y="0"/>
                      <a:pt x="469" y="0"/>
                    </a:cubicBezTo>
                    <a:cubicBezTo>
                      <a:pt x="472" y="4"/>
                      <a:pt x="474" y="7"/>
                      <a:pt x="476" y="11"/>
                    </a:cubicBezTo>
                    <a:lnTo>
                      <a:pt x="11" y="476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" name="Freeform 169">
                <a:extLst>
                  <a:ext uri="{FF2B5EF4-FFF2-40B4-BE49-F238E27FC236}">
                    <a16:creationId xmlns:a16="http://schemas.microsoft.com/office/drawing/2014/main" id="{F1EB5585-00B1-4B43-95CE-07A44B5EA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269" y="5126037"/>
                <a:ext cx="1318292" cy="1436688"/>
              </a:xfrm>
              <a:custGeom>
                <a:avLst/>
                <a:gdLst>
                  <a:gd name="T0" fmla="*/ 12 w 447"/>
                  <a:gd name="T1" fmla="*/ 447 h 447"/>
                  <a:gd name="T2" fmla="*/ 0 w 447"/>
                  <a:gd name="T3" fmla="*/ 441 h 447"/>
                  <a:gd name="T4" fmla="*/ 441 w 447"/>
                  <a:gd name="T5" fmla="*/ 0 h 447"/>
                  <a:gd name="T6" fmla="*/ 447 w 447"/>
                  <a:gd name="T7" fmla="*/ 12 h 447"/>
                  <a:gd name="T8" fmla="*/ 12 w 447"/>
                  <a:gd name="T9" fmla="*/ 447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7" h="447">
                    <a:moveTo>
                      <a:pt x="12" y="447"/>
                    </a:moveTo>
                    <a:cubicBezTo>
                      <a:pt x="8" y="445"/>
                      <a:pt x="4" y="443"/>
                      <a:pt x="0" y="441"/>
                    </a:cubicBezTo>
                    <a:cubicBezTo>
                      <a:pt x="441" y="0"/>
                      <a:pt x="441" y="0"/>
                      <a:pt x="441" y="0"/>
                    </a:cubicBezTo>
                    <a:cubicBezTo>
                      <a:pt x="443" y="4"/>
                      <a:pt x="445" y="8"/>
                      <a:pt x="447" y="12"/>
                    </a:cubicBezTo>
                    <a:lnTo>
                      <a:pt x="12" y="447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" name="Freeform 170">
                <a:extLst>
                  <a:ext uri="{FF2B5EF4-FFF2-40B4-BE49-F238E27FC236}">
                    <a16:creationId xmlns:a16="http://schemas.microsoft.com/office/drawing/2014/main" id="{02B9DBC5-B76E-403E-9E81-CB547FBE4A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474" y="5357812"/>
                <a:ext cx="1157167" cy="1262063"/>
              </a:xfrm>
              <a:custGeom>
                <a:avLst/>
                <a:gdLst>
                  <a:gd name="T0" fmla="*/ 15 w 393"/>
                  <a:gd name="T1" fmla="*/ 393 h 393"/>
                  <a:gd name="T2" fmla="*/ 0 w 393"/>
                  <a:gd name="T3" fmla="*/ 391 h 393"/>
                  <a:gd name="T4" fmla="*/ 391 w 393"/>
                  <a:gd name="T5" fmla="*/ 0 h 393"/>
                  <a:gd name="T6" fmla="*/ 393 w 393"/>
                  <a:gd name="T7" fmla="*/ 15 h 393"/>
                  <a:gd name="T8" fmla="*/ 15 w 393"/>
                  <a:gd name="T9" fmla="*/ 393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3" h="393">
                    <a:moveTo>
                      <a:pt x="15" y="393"/>
                    </a:moveTo>
                    <a:cubicBezTo>
                      <a:pt x="10" y="393"/>
                      <a:pt x="5" y="392"/>
                      <a:pt x="0" y="391"/>
                    </a:cubicBezTo>
                    <a:cubicBezTo>
                      <a:pt x="391" y="0"/>
                      <a:pt x="391" y="0"/>
                      <a:pt x="391" y="0"/>
                    </a:cubicBezTo>
                    <a:cubicBezTo>
                      <a:pt x="392" y="5"/>
                      <a:pt x="393" y="10"/>
                      <a:pt x="393" y="15"/>
                    </a:cubicBezTo>
                    <a:lnTo>
                      <a:pt x="15" y="393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" name="Freeform 171">
                <a:extLst>
                  <a:ext uri="{FF2B5EF4-FFF2-40B4-BE49-F238E27FC236}">
                    <a16:creationId xmlns:a16="http://schemas.microsoft.com/office/drawing/2014/main" id="{E1C5AF42-3638-4A93-A79F-E9A2EAE20D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9505" y="5643562"/>
                <a:ext cx="901646" cy="982663"/>
              </a:xfrm>
              <a:custGeom>
                <a:avLst/>
                <a:gdLst>
                  <a:gd name="T0" fmla="*/ 306 w 306"/>
                  <a:gd name="T1" fmla="*/ 0 h 306"/>
                  <a:gd name="T2" fmla="*/ 304 w 306"/>
                  <a:gd name="T3" fmla="*/ 20 h 306"/>
                  <a:gd name="T4" fmla="*/ 20 w 306"/>
                  <a:gd name="T5" fmla="*/ 304 h 306"/>
                  <a:gd name="T6" fmla="*/ 0 w 306"/>
                  <a:gd name="T7" fmla="*/ 306 h 306"/>
                  <a:gd name="T8" fmla="*/ 306 w 306"/>
                  <a:gd name="T9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306">
                    <a:moveTo>
                      <a:pt x="306" y="0"/>
                    </a:moveTo>
                    <a:cubicBezTo>
                      <a:pt x="305" y="7"/>
                      <a:pt x="305" y="14"/>
                      <a:pt x="304" y="20"/>
                    </a:cubicBezTo>
                    <a:cubicBezTo>
                      <a:pt x="20" y="304"/>
                      <a:pt x="20" y="304"/>
                      <a:pt x="20" y="304"/>
                    </a:cubicBezTo>
                    <a:cubicBezTo>
                      <a:pt x="14" y="305"/>
                      <a:pt x="7" y="305"/>
                      <a:pt x="0" y="306"/>
                    </a:cubicBezTo>
                    <a:lnTo>
                      <a:pt x="306" y="0"/>
                    </a:ln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23" name="Freeform 173">
            <a:extLst>
              <a:ext uri="{FF2B5EF4-FFF2-40B4-BE49-F238E27FC236}">
                <a16:creationId xmlns:a16="http://schemas.microsoft.com/office/drawing/2014/main" id="{F50D225C-AAF0-4B3D-B85D-66066B8B5EB8}"/>
              </a:ext>
            </a:extLst>
          </p:cNvPr>
          <p:cNvSpPr>
            <a:spLocks/>
          </p:cNvSpPr>
          <p:nvPr/>
        </p:nvSpPr>
        <p:spPr bwMode="auto">
          <a:xfrm>
            <a:off x="-1493" y="1149228"/>
            <a:ext cx="819943" cy="680697"/>
          </a:xfrm>
          <a:custGeom>
            <a:avLst/>
            <a:gdLst>
              <a:gd name="T0" fmla="*/ 928 w 1389"/>
              <a:gd name="T1" fmla="*/ 456 h 863"/>
              <a:gd name="T2" fmla="*/ 386 w 1389"/>
              <a:gd name="T3" fmla="*/ 179 h 863"/>
              <a:gd name="T4" fmla="*/ 0 w 1389"/>
              <a:gd name="T5" fmla="*/ 37 h 863"/>
              <a:gd name="T6" fmla="*/ 0 w 1389"/>
              <a:gd name="T7" fmla="*/ 863 h 863"/>
              <a:gd name="T8" fmla="*/ 1389 w 1389"/>
              <a:gd name="T9" fmla="*/ 863 h 863"/>
              <a:gd name="T10" fmla="*/ 928 w 1389"/>
              <a:gd name="T11" fmla="*/ 456 h 8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89" h="863">
                <a:moveTo>
                  <a:pt x="928" y="456"/>
                </a:moveTo>
                <a:cubicBezTo>
                  <a:pt x="848" y="165"/>
                  <a:pt x="530" y="434"/>
                  <a:pt x="386" y="179"/>
                </a:cubicBezTo>
                <a:cubicBezTo>
                  <a:pt x="285" y="0"/>
                  <a:pt x="103" y="13"/>
                  <a:pt x="0" y="37"/>
                </a:cubicBezTo>
                <a:cubicBezTo>
                  <a:pt x="0" y="863"/>
                  <a:pt x="0" y="863"/>
                  <a:pt x="0" y="863"/>
                </a:cubicBezTo>
                <a:cubicBezTo>
                  <a:pt x="1389" y="863"/>
                  <a:pt x="1389" y="863"/>
                  <a:pt x="1389" y="863"/>
                </a:cubicBezTo>
                <a:cubicBezTo>
                  <a:pt x="1315" y="570"/>
                  <a:pt x="995" y="699"/>
                  <a:pt x="928" y="456"/>
                </a:cubicBezTo>
                <a:close/>
              </a:path>
            </a:pathLst>
          </a:custGeom>
          <a:solidFill>
            <a:srgbClr val="A72693">
              <a:lumMod val="60000"/>
              <a:lumOff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4" name="Oval 174">
            <a:extLst>
              <a:ext uri="{FF2B5EF4-FFF2-40B4-BE49-F238E27FC236}">
                <a16:creationId xmlns:a16="http://schemas.microsoft.com/office/drawing/2014/main" id="{5C2C4F0B-6897-48C9-8248-5AD2DDEC6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84" y="1677592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5" name="Oval 175">
            <a:extLst>
              <a:ext uri="{FF2B5EF4-FFF2-40B4-BE49-F238E27FC236}">
                <a16:creationId xmlns:a16="http://schemas.microsoft.com/office/drawing/2014/main" id="{3F33D0F0-5C51-4572-B617-70EDCE3ED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84" y="1600000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6" name="Oval 176">
            <a:extLst>
              <a:ext uri="{FF2B5EF4-FFF2-40B4-BE49-F238E27FC236}">
                <a16:creationId xmlns:a16="http://schemas.microsoft.com/office/drawing/2014/main" id="{D0BC4175-8CF0-4C4C-A9CD-8F1AD5443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84" y="1523501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7" name="Oval 177">
            <a:extLst>
              <a:ext uri="{FF2B5EF4-FFF2-40B4-BE49-F238E27FC236}">
                <a16:creationId xmlns:a16="http://schemas.microsoft.com/office/drawing/2014/main" id="{EFE43DC1-94CD-4369-AE35-FAB945129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836" y="1677592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8" name="Oval 178">
            <a:extLst>
              <a:ext uri="{FF2B5EF4-FFF2-40B4-BE49-F238E27FC236}">
                <a16:creationId xmlns:a16="http://schemas.microsoft.com/office/drawing/2014/main" id="{D4D80297-1074-44CC-AE46-6F865A190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836" y="1600000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9" name="Oval 179">
            <a:extLst>
              <a:ext uri="{FF2B5EF4-FFF2-40B4-BE49-F238E27FC236}">
                <a16:creationId xmlns:a16="http://schemas.microsoft.com/office/drawing/2014/main" id="{695A9D58-1823-4090-8044-B55780B4A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836" y="1523501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0" name="Oval 180">
            <a:extLst>
              <a:ext uri="{FF2B5EF4-FFF2-40B4-BE49-F238E27FC236}">
                <a16:creationId xmlns:a16="http://schemas.microsoft.com/office/drawing/2014/main" id="{EF179A53-D24D-4DF1-AFB6-C49810827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88" y="1677592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1" name="Oval 181">
            <a:extLst>
              <a:ext uri="{FF2B5EF4-FFF2-40B4-BE49-F238E27FC236}">
                <a16:creationId xmlns:a16="http://schemas.microsoft.com/office/drawing/2014/main" id="{7082AECD-742D-4C20-9BE5-4EBF18ED6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88" y="1600000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2" name="Oval 182">
            <a:extLst>
              <a:ext uri="{FF2B5EF4-FFF2-40B4-BE49-F238E27FC236}">
                <a16:creationId xmlns:a16="http://schemas.microsoft.com/office/drawing/2014/main" id="{FE37DED7-220C-4B3C-9BF7-9E59E05FD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88" y="1523501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3" name="Oval 183">
            <a:extLst>
              <a:ext uri="{FF2B5EF4-FFF2-40B4-BE49-F238E27FC236}">
                <a16:creationId xmlns:a16="http://schemas.microsoft.com/office/drawing/2014/main" id="{12C5BA79-FEB1-4D8A-B0D7-29C6CB909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761" y="1677592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4" name="Oval 184">
            <a:extLst>
              <a:ext uri="{FF2B5EF4-FFF2-40B4-BE49-F238E27FC236}">
                <a16:creationId xmlns:a16="http://schemas.microsoft.com/office/drawing/2014/main" id="{03FEFD58-A483-43CD-963C-5A2C85B4B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761" y="1600000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5" name="Oval 185">
            <a:extLst>
              <a:ext uri="{FF2B5EF4-FFF2-40B4-BE49-F238E27FC236}">
                <a16:creationId xmlns:a16="http://schemas.microsoft.com/office/drawing/2014/main" id="{95C22031-00F9-40C0-8F7B-2A25AE8D3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761" y="1523501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6" name="Oval 186">
            <a:extLst>
              <a:ext uri="{FF2B5EF4-FFF2-40B4-BE49-F238E27FC236}">
                <a16:creationId xmlns:a16="http://schemas.microsoft.com/office/drawing/2014/main" id="{E4B6E808-3A0E-422F-A8CD-AF53CF6E2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223" y="1677592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7" name="Oval 187">
            <a:extLst>
              <a:ext uri="{FF2B5EF4-FFF2-40B4-BE49-F238E27FC236}">
                <a16:creationId xmlns:a16="http://schemas.microsoft.com/office/drawing/2014/main" id="{C3C87269-DE0B-4B16-9F1F-3E575D39F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223" y="1600000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8" name="Oval 188">
            <a:extLst>
              <a:ext uri="{FF2B5EF4-FFF2-40B4-BE49-F238E27FC236}">
                <a16:creationId xmlns:a16="http://schemas.microsoft.com/office/drawing/2014/main" id="{D22BB434-B79A-44DB-B68A-79BC21CC2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223" y="1523501"/>
            <a:ext cx="45719" cy="48773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1" name="Freeform 191">
            <a:extLst>
              <a:ext uri="{FF2B5EF4-FFF2-40B4-BE49-F238E27FC236}">
                <a16:creationId xmlns:a16="http://schemas.microsoft.com/office/drawing/2014/main" id="{AB87950D-CB0F-44C4-8777-CE593F10B03B}"/>
              </a:ext>
            </a:extLst>
          </p:cNvPr>
          <p:cNvSpPr>
            <a:spLocks/>
          </p:cNvSpPr>
          <p:nvPr/>
        </p:nvSpPr>
        <p:spPr bwMode="auto">
          <a:xfrm>
            <a:off x="-899" y="1253816"/>
            <a:ext cx="980601" cy="640082"/>
          </a:xfrm>
          <a:custGeom>
            <a:avLst/>
            <a:gdLst>
              <a:gd name="T0" fmla="*/ 1218 w 1768"/>
              <a:gd name="T1" fmla="*/ 603 h 810"/>
              <a:gd name="T2" fmla="*/ 0 w 1768"/>
              <a:gd name="T3" fmla="*/ 17 h 810"/>
              <a:gd name="T4" fmla="*/ 0 w 1768"/>
              <a:gd name="T5" fmla="*/ 730 h 810"/>
              <a:gd name="T6" fmla="*/ 1768 w 1768"/>
              <a:gd name="T7" fmla="*/ 730 h 810"/>
              <a:gd name="T8" fmla="*/ 1218 w 1768"/>
              <a:gd name="T9" fmla="*/ 603 h 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8" h="810">
                <a:moveTo>
                  <a:pt x="1218" y="603"/>
                </a:moveTo>
                <a:cubicBezTo>
                  <a:pt x="373" y="810"/>
                  <a:pt x="393" y="0"/>
                  <a:pt x="0" y="17"/>
                </a:cubicBezTo>
                <a:cubicBezTo>
                  <a:pt x="0" y="730"/>
                  <a:pt x="0" y="730"/>
                  <a:pt x="0" y="730"/>
                </a:cubicBezTo>
                <a:cubicBezTo>
                  <a:pt x="1768" y="730"/>
                  <a:pt x="1768" y="730"/>
                  <a:pt x="1768" y="730"/>
                </a:cubicBezTo>
                <a:cubicBezTo>
                  <a:pt x="1651" y="601"/>
                  <a:pt x="1442" y="547"/>
                  <a:pt x="1218" y="603"/>
                </a:cubicBezTo>
                <a:close/>
              </a:path>
            </a:pathLst>
          </a:custGeom>
          <a:solidFill>
            <a:srgbClr val="160F30">
              <a:lumMod val="75000"/>
              <a:lumOff val="2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4" name="Freeform 194">
            <a:extLst>
              <a:ext uri="{FF2B5EF4-FFF2-40B4-BE49-F238E27FC236}">
                <a16:creationId xmlns:a16="http://schemas.microsoft.com/office/drawing/2014/main" id="{64B91D00-CCFD-4484-BF8A-91D58001DF13}"/>
              </a:ext>
            </a:extLst>
          </p:cNvPr>
          <p:cNvSpPr>
            <a:spLocks/>
          </p:cNvSpPr>
          <p:nvPr/>
        </p:nvSpPr>
        <p:spPr bwMode="auto">
          <a:xfrm>
            <a:off x="-142899" y="-126"/>
            <a:ext cx="416344" cy="449553"/>
          </a:xfrm>
          <a:custGeom>
            <a:avLst/>
            <a:gdLst>
              <a:gd name="T0" fmla="*/ 386 w 590"/>
              <a:gd name="T1" fmla="*/ 1063 h 1155"/>
              <a:gd name="T2" fmla="*/ 485 w 590"/>
              <a:gd name="T3" fmla="*/ 337 h 1155"/>
              <a:gd name="T4" fmla="*/ 590 w 590"/>
              <a:gd name="T5" fmla="*/ 127 h 1155"/>
              <a:gd name="T6" fmla="*/ 559 w 590"/>
              <a:gd name="T7" fmla="*/ 0 h 1155"/>
              <a:gd name="T8" fmla="*/ 200 w 590"/>
              <a:gd name="T9" fmla="*/ 0 h 1155"/>
              <a:gd name="T10" fmla="*/ 200 w 590"/>
              <a:gd name="T11" fmla="*/ 1147 h 1155"/>
              <a:gd name="T12" fmla="*/ 386 w 590"/>
              <a:gd name="T13" fmla="*/ 1063 h 1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0" h="1155">
                <a:moveTo>
                  <a:pt x="386" y="1063"/>
                </a:moveTo>
                <a:cubicBezTo>
                  <a:pt x="501" y="550"/>
                  <a:pt x="0" y="62"/>
                  <a:pt x="485" y="337"/>
                </a:cubicBezTo>
                <a:cubicBezTo>
                  <a:pt x="573" y="387"/>
                  <a:pt x="590" y="198"/>
                  <a:pt x="590" y="127"/>
                </a:cubicBezTo>
                <a:cubicBezTo>
                  <a:pt x="590" y="80"/>
                  <a:pt x="578" y="37"/>
                  <a:pt x="559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200" y="1147"/>
                  <a:pt x="200" y="1147"/>
                  <a:pt x="200" y="1147"/>
                </a:cubicBezTo>
                <a:cubicBezTo>
                  <a:pt x="263" y="1155"/>
                  <a:pt x="367" y="1149"/>
                  <a:pt x="386" y="1063"/>
                </a:cubicBezTo>
                <a:close/>
              </a:path>
            </a:pathLst>
          </a:custGeom>
          <a:solidFill>
            <a:srgbClr val="160F30">
              <a:lumMod val="75000"/>
              <a:lumOff val="2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5" name="Freeform 195">
            <a:extLst>
              <a:ext uri="{FF2B5EF4-FFF2-40B4-BE49-F238E27FC236}">
                <a16:creationId xmlns:a16="http://schemas.microsoft.com/office/drawing/2014/main" id="{25CB713C-1DD2-4D0C-8A51-347DBE3A4C67}"/>
              </a:ext>
            </a:extLst>
          </p:cNvPr>
          <p:cNvSpPr>
            <a:spLocks/>
          </p:cNvSpPr>
          <p:nvPr/>
        </p:nvSpPr>
        <p:spPr bwMode="auto">
          <a:xfrm>
            <a:off x="-767" y="-125"/>
            <a:ext cx="301275" cy="343446"/>
          </a:xfrm>
          <a:custGeom>
            <a:avLst/>
            <a:gdLst>
              <a:gd name="T0" fmla="*/ 0 w 932"/>
              <a:gd name="T1" fmla="*/ 668 h 910"/>
              <a:gd name="T2" fmla="*/ 836 w 932"/>
              <a:gd name="T3" fmla="*/ 0 h 910"/>
              <a:gd name="T4" fmla="*/ 776 w 932"/>
              <a:gd name="T5" fmla="*/ 428 h 910"/>
              <a:gd name="T6" fmla="*/ 414 w 932"/>
              <a:gd name="T7" fmla="*/ 710 h 910"/>
              <a:gd name="T8" fmla="*/ 311 w 932"/>
              <a:gd name="T9" fmla="*/ 867 h 910"/>
              <a:gd name="T10" fmla="*/ 193 w 932"/>
              <a:gd name="T11" fmla="*/ 910 h 910"/>
              <a:gd name="T12" fmla="*/ 0 w 932"/>
              <a:gd name="T13" fmla="*/ 668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32" h="910">
                <a:moveTo>
                  <a:pt x="0" y="668"/>
                </a:moveTo>
                <a:cubicBezTo>
                  <a:pt x="836" y="0"/>
                  <a:pt x="836" y="0"/>
                  <a:pt x="836" y="0"/>
                </a:cubicBezTo>
                <a:cubicBezTo>
                  <a:pt x="912" y="92"/>
                  <a:pt x="932" y="309"/>
                  <a:pt x="776" y="428"/>
                </a:cubicBezTo>
                <a:cubicBezTo>
                  <a:pt x="560" y="593"/>
                  <a:pt x="467" y="443"/>
                  <a:pt x="414" y="710"/>
                </a:cubicBezTo>
                <a:cubicBezTo>
                  <a:pt x="399" y="786"/>
                  <a:pt x="359" y="835"/>
                  <a:pt x="311" y="867"/>
                </a:cubicBezTo>
                <a:cubicBezTo>
                  <a:pt x="273" y="893"/>
                  <a:pt x="233" y="906"/>
                  <a:pt x="193" y="910"/>
                </a:cubicBezTo>
                <a:lnTo>
                  <a:pt x="0" y="668"/>
                </a:lnTo>
                <a:close/>
              </a:path>
            </a:pathLst>
          </a:custGeom>
          <a:solidFill>
            <a:srgbClr val="A72693">
              <a:lumMod val="60000"/>
              <a:lumOff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5" name="Freeform 245">
            <a:extLst>
              <a:ext uri="{FF2B5EF4-FFF2-40B4-BE49-F238E27FC236}">
                <a16:creationId xmlns:a16="http://schemas.microsoft.com/office/drawing/2014/main" id="{39B150C8-3546-49BE-9342-DA6F9572F5F6}"/>
              </a:ext>
            </a:extLst>
          </p:cNvPr>
          <p:cNvSpPr>
            <a:spLocks noEditPoints="1"/>
          </p:cNvSpPr>
          <p:nvPr/>
        </p:nvSpPr>
        <p:spPr bwMode="auto">
          <a:xfrm>
            <a:off x="119404" y="1554308"/>
            <a:ext cx="199020" cy="210498"/>
          </a:xfrm>
          <a:custGeom>
            <a:avLst/>
            <a:gdLst>
              <a:gd name="T0" fmla="*/ 141 w 282"/>
              <a:gd name="T1" fmla="*/ 282 h 282"/>
              <a:gd name="T2" fmla="*/ 0 w 282"/>
              <a:gd name="T3" fmla="*/ 141 h 282"/>
              <a:gd name="T4" fmla="*/ 141 w 282"/>
              <a:gd name="T5" fmla="*/ 0 h 282"/>
              <a:gd name="T6" fmla="*/ 282 w 282"/>
              <a:gd name="T7" fmla="*/ 141 h 282"/>
              <a:gd name="T8" fmla="*/ 141 w 282"/>
              <a:gd name="T9" fmla="*/ 282 h 282"/>
              <a:gd name="T10" fmla="*/ 141 w 282"/>
              <a:gd name="T11" fmla="*/ 6 h 282"/>
              <a:gd name="T12" fmla="*/ 6 w 282"/>
              <a:gd name="T13" fmla="*/ 141 h 282"/>
              <a:gd name="T14" fmla="*/ 141 w 282"/>
              <a:gd name="T15" fmla="*/ 276 h 282"/>
              <a:gd name="T16" fmla="*/ 276 w 282"/>
              <a:gd name="T17" fmla="*/ 141 h 282"/>
              <a:gd name="T18" fmla="*/ 141 w 282"/>
              <a:gd name="T19" fmla="*/ 6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2" h="282">
                <a:moveTo>
                  <a:pt x="141" y="282"/>
                </a:moveTo>
                <a:cubicBezTo>
                  <a:pt x="63" y="282"/>
                  <a:pt x="0" y="219"/>
                  <a:pt x="0" y="141"/>
                </a:cubicBezTo>
                <a:cubicBezTo>
                  <a:pt x="0" y="63"/>
                  <a:pt x="63" y="0"/>
                  <a:pt x="141" y="0"/>
                </a:cubicBezTo>
                <a:cubicBezTo>
                  <a:pt x="218" y="0"/>
                  <a:pt x="282" y="63"/>
                  <a:pt x="282" y="141"/>
                </a:cubicBezTo>
                <a:cubicBezTo>
                  <a:pt x="282" y="219"/>
                  <a:pt x="218" y="282"/>
                  <a:pt x="141" y="282"/>
                </a:cubicBezTo>
                <a:close/>
                <a:moveTo>
                  <a:pt x="141" y="6"/>
                </a:moveTo>
                <a:cubicBezTo>
                  <a:pt x="66" y="6"/>
                  <a:pt x="6" y="67"/>
                  <a:pt x="6" y="141"/>
                </a:cubicBezTo>
                <a:cubicBezTo>
                  <a:pt x="6" y="215"/>
                  <a:pt x="66" y="276"/>
                  <a:pt x="141" y="276"/>
                </a:cubicBezTo>
                <a:cubicBezTo>
                  <a:pt x="215" y="276"/>
                  <a:pt x="276" y="215"/>
                  <a:pt x="276" y="141"/>
                </a:cubicBezTo>
                <a:cubicBezTo>
                  <a:pt x="276" y="67"/>
                  <a:pt x="215" y="6"/>
                  <a:pt x="141" y="6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6" name="Oval 246">
            <a:extLst>
              <a:ext uri="{FF2B5EF4-FFF2-40B4-BE49-F238E27FC236}">
                <a16:creationId xmlns:a16="http://schemas.microsoft.com/office/drawing/2014/main" id="{DA82675F-9C43-4839-B52F-67B085B78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835" y="1623156"/>
            <a:ext cx="67768" cy="71517"/>
          </a:xfrm>
          <a:prstGeom prst="ellipse">
            <a:avLst/>
          </a:pr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8" name="Freeform 248">
            <a:extLst>
              <a:ext uri="{FF2B5EF4-FFF2-40B4-BE49-F238E27FC236}">
                <a16:creationId xmlns:a16="http://schemas.microsoft.com/office/drawing/2014/main" id="{825BBEFF-AD7E-48DB-B5E9-7ADEC2076D2D}"/>
              </a:ext>
            </a:extLst>
          </p:cNvPr>
          <p:cNvSpPr>
            <a:spLocks noEditPoints="1"/>
          </p:cNvSpPr>
          <p:nvPr/>
        </p:nvSpPr>
        <p:spPr bwMode="auto">
          <a:xfrm>
            <a:off x="678242" y="101465"/>
            <a:ext cx="182880" cy="180816"/>
          </a:xfrm>
          <a:custGeom>
            <a:avLst/>
            <a:gdLst>
              <a:gd name="T0" fmla="*/ 332 w 415"/>
              <a:gd name="T1" fmla="*/ 455 h 463"/>
              <a:gd name="T2" fmla="*/ 86 w 415"/>
              <a:gd name="T3" fmla="*/ 451 h 463"/>
              <a:gd name="T4" fmla="*/ 133 w 415"/>
              <a:gd name="T5" fmla="*/ 231 h 463"/>
              <a:gd name="T6" fmla="*/ 86 w 415"/>
              <a:gd name="T7" fmla="*/ 12 h 463"/>
              <a:gd name="T8" fmla="*/ 330 w 415"/>
              <a:gd name="T9" fmla="*/ 12 h 463"/>
              <a:gd name="T10" fmla="*/ 283 w 415"/>
              <a:gd name="T11" fmla="*/ 231 h 463"/>
              <a:gd name="T12" fmla="*/ 326 w 415"/>
              <a:gd name="T13" fmla="*/ 455 h 463"/>
              <a:gd name="T14" fmla="*/ 332 w 415"/>
              <a:gd name="T15" fmla="*/ 455 h 463"/>
              <a:gd name="T16" fmla="*/ 332 w 415"/>
              <a:gd name="T17" fmla="*/ 459 h 463"/>
              <a:gd name="T18" fmla="*/ 294 w 415"/>
              <a:gd name="T19" fmla="*/ 231 h 463"/>
              <a:gd name="T20" fmla="*/ 330 w 415"/>
              <a:gd name="T21" fmla="*/ 0 h 463"/>
              <a:gd name="T22" fmla="*/ 86 w 415"/>
              <a:gd name="T23" fmla="*/ 0 h 463"/>
              <a:gd name="T24" fmla="*/ 122 w 415"/>
              <a:gd name="T25" fmla="*/ 231 h 463"/>
              <a:gd name="T26" fmla="*/ 86 w 415"/>
              <a:gd name="T27" fmla="*/ 463 h 463"/>
              <a:gd name="T28" fmla="*/ 330 w 415"/>
              <a:gd name="T29" fmla="*/ 463 h 463"/>
              <a:gd name="T30" fmla="*/ 330 w 415"/>
              <a:gd name="T31" fmla="*/ 457 h 463"/>
              <a:gd name="T32" fmla="*/ 205 w 415"/>
              <a:gd name="T33" fmla="*/ 314 h 463"/>
              <a:gd name="T34" fmla="*/ 406 w 415"/>
              <a:gd name="T35" fmla="*/ 366 h 463"/>
              <a:gd name="T36" fmla="*/ 406 w 415"/>
              <a:gd name="T37" fmla="*/ 95 h 463"/>
              <a:gd name="T38" fmla="*/ 209 w 415"/>
              <a:gd name="T39" fmla="*/ 146 h 463"/>
              <a:gd name="T40" fmla="*/ 9 w 415"/>
              <a:gd name="T41" fmla="*/ 95 h 463"/>
              <a:gd name="T42" fmla="*/ 9 w 415"/>
              <a:gd name="T43" fmla="*/ 366 h 463"/>
              <a:gd name="T44" fmla="*/ 210 w 415"/>
              <a:gd name="T45" fmla="*/ 314 h 463"/>
              <a:gd name="T46" fmla="*/ 205 w 415"/>
              <a:gd name="T47" fmla="*/ 314 h 463"/>
              <a:gd name="T48" fmla="*/ 205 w 415"/>
              <a:gd name="T49" fmla="*/ 308 h 463"/>
              <a:gd name="T50" fmla="*/ 20 w 415"/>
              <a:gd name="T51" fmla="*/ 366 h 463"/>
              <a:gd name="T52" fmla="*/ 20 w 415"/>
              <a:gd name="T53" fmla="*/ 95 h 463"/>
              <a:gd name="T54" fmla="*/ 209 w 415"/>
              <a:gd name="T55" fmla="*/ 158 h 463"/>
              <a:gd name="T56" fmla="*/ 395 w 415"/>
              <a:gd name="T57" fmla="*/ 95 h 463"/>
              <a:gd name="T58" fmla="*/ 395 w 415"/>
              <a:gd name="T59" fmla="*/ 366 h 463"/>
              <a:gd name="T60" fmla="*/ 209 w 415"/>
              <a:gd name="T61" fmla="*/ 306 h 463"/>
              <a:gd name="T62" fmla="*/ 209 w 415"/>
              <a:gd name="T63" fmla="*/ 310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5" h="463">
                <a:moveTo>
                  <a:pt x="330" y="457"/>
                </a:moveTo>
                <a:lnTo>
                  <a:pt x="332" y="455"/>
                </a:lnTo>
                <a:lnTo>
                  <a:pt x="209" y="316"/>
                </a:lnTo>
                <a:lnTo>
                  <a:pt x="86" y="451"/>
                </a:lnTo>
                <a:lnTo>
                  <a:pt x="11" y="366"/>
                </a:lnTo>
                <a:lnTo>
                  <a:pt x="133" y="231"/>
                </a:lnTo>
                <a:lnTo>
                  <a:pt x="11" y="95"/>
                </a:lnTo>
                <a:lnTo>
                  <a:pt x="86" y="12"/>
                </a:lnTo>
                <a:lnTo>
                  <a:pt x="209" y="148"/>
                </a:lnTo>
                <a:lnTo>
                  <a:pt x="330" y="12"/>
                </a:lnTo>
                <a:lnTo>
                  <a:pt x="404" y="95"/>
                </a:lnTo>
                <a:lnTo>
                  <a:pt x="283" y="231"/>
                </a:lnTo>
                <a:lnTo>
                  <a:pt x="404" y="366"/>
                </a:lnTo>
                <a:lnTo>
                  <a:pt x="326" y="455"/>
                </a:lnTo>
                <a:lnTo>
                  <a:pt x="330" y="457"/>
                </a:lnTo>
                <a:lnTo>
                  <a:pt x="332" y="455"/>
                </a:lnTo>
                <a:lnTo>
                  <a:pt x="330" y="457"/>
                </a:lnTo>
                <a:lnTo>
                  <a:pt x="332" y="459"/>
                </a:lnTo>
                <a:lnTo>
                  <a:pt x="415" y="366"/>
                </a:lnTo>
                <a:lnTo>
                  <a:pt x="294" y="231"/>
                </a:lnTo>
                <a:lnTo>
                  <a:pt x="415" y="95"/>
                </a:lnTo>
                <a:lnTo>
                  <a:pt x="330" y="0"/>
                </a:lnTo>
                <a:lnTo>
                  <a:pt x="209" y="136"/>
                </a:lnTo>
                <a:lnTo>
                  <a:pt x="86" y="0"/>
                </a:lnTo>
                <a:lnTo>
                  <a:pt x="0" y="95"/>
                </a:lnTo>
                <a:lnTo>
                  <a:pt x="122" y="231"/>
                </a:lnTo>
                <a:lnTo>
                  <a:pt x="0" y="366"/>
                </a:lnTo>
                <a:lnTo>
                  <a:pt x="86" y="463"/>
                </a:lnTo>
                <a:lnTo>
                  <a:pt x="209" y="328"/>
                </a:lnTo>
                <a:lnTo>
                  <a:pt x="330" y="463"/>
                </a:lnTo>
                <a:lnTo>
                  <a:pt x="332" y="459"/>
                </a:lnTo>
                <a:lnTo>
                  <a:pt x="330" y="457"/>
                </a:lnTo>
                <a:close/>
                <a:moveTo>
                  <a:pt x="209" y="310"/>
                </a:moveTo>
                <a:lnTo>
                  <a:pt x="205" y="314"/>
                </a:lnTo>
                <a:lnTo>
                  <a:pt x="330" y="451"/>
                </a:lnTo>
                <a:lnTo>
                  <a:pt x="406" y="366"/>
                </a:lnTo>
                <a:lnTo>
                  <a:pt x="285" y="231"/>
                </a:lnTo>
                <a:lnTo>
                  <a:pt x="406" y="95"/>
                </a:lnTo>
                <a:lnTo>
                  <a:pt x="330" y="10"/>
                </a:lnTo>
                <a:lnTo>
                  <a:pt x="209" y="146"/>
                </a:lnTo>
                <a:lnTo>
                  <a:pt x="86" y="10"/>
                </a:lnTo>
                <a:lnTo>
                  <a:pt x="9" y="95"/>
                </a:lnTo>
                <a:lnTo>
                  <a:pt x="133" y="231"/>
                </a:lnTo>
                <a:lnTo>
                  <a:pt x="9" y="366"/>
                </a:lnTo>
                <a:lnTo>
                  <a:pt x="86" y="451"/>
                </a:lnTo>
                <a:lnTo>
                  <a:pt x="210" y="314"/>
                </a:lnTo>
                <a:lnTo>
                  <a:pt x="209" y="310"/>
                </a:lnTo>
                <a:lnTo>
                  <a:pt x="205" y="314"/>
                </a:lnTo>
                <a:lnTo>
                  <a:pt x="209" y="310"/>
                </a:lnTo>
                <a:lnTo>
                  <a:pt x="205" y="308"/>
                </a:lnTo>
                <a:lnTo>
                  <a:pt x="86" y="441"/>
                </a:lnTo>
                <a:lnTo>
                  <a:pt x="20" y="366"/>
                </a:lnTo>
                <a:lnTo>
                  <a:pt x="142" y="231"/>
                </a:lnTo>
                <a:lnTo>
                  <a:pt x="20" y="95"/>
                </a:lnTo>
                <a:lnTo>
                  <a:pt x="86" y="22"/>
                </a:lnTo>
                <a:lnTo>
                  <a:pt x="209" y="158"/>
                </a:lnTo>
                <a:lnTo>
                  <a:pt x="330" y="22"/>
                </a:lnTo>
                <a:lnTo>
                  <a:pt x="395" y="95"/>
                </a:lnTo>
                <a:lnTo>
                  <a:pt x="274" y="231"/>
                </a:lnTo>
                <a:lnTo>
                  <a:pt x="395" y="366"/>
                </a:lnTo>
                <a:lnTo>
                  <a:pt x="330" y="441"/>
                </a:lnTo>
                <a:lnTo>
                  <a:pt x="209" y="306"/>
                </a:lnTo>
                <a:lnTo>
                  <a:pt x="205" y="308"/>
                </a:lnTo>
                <a:lnTo>
                  <a:pt x="209" y="310"/>
                </a:lnTo>
                <a:close/>
              </a:path>
            </a:pathLst>
          </a:cu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8" name="Oval 270">
            <a:extLst>
              <a:ext uri="{FF2B5EF4-FFF2-40B4-BE49-F238E27FC236}">
                <a16:creationId xmlns:a16="http://schemas.microsoft.com/office/drawing/2014/main" id="{3D8EC3B2-E40C-4630-A637-BDFB463AB12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9178" y="906840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9" name="Oval 271">
            <a:extLst>
              <a:ext uri="{FF2B5EF4-FFF2-40B4-BE49-F238E27FC236}">
                <a16:creationId xmlns:a16="http://schemas.microsoft.com/office/drawing/2014/main" id="{4DA2784C-15A7-4B95-AD94-780ADB0531E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54789" y="906840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0" name="Oval 272">
            <a:extLst>
              <a:ext uri="{FF2B5EF4-FFF2-40B4-BE49-F238E27FC236}">
                <a16:creationId xmlns:a16="http://schemas.microsoft.com/office/drawing/2014/main" id="{A85F6083-F5D6-4B83-902F-ECC877D36D1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1569" y="906840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1" name="Oval 273">
            <a:extLst>
              <a:ext uri="{FF2B5EF4-FFF2-40B4-BE49-F238E27FC236}">
                <a16:creationId xmlns:a16="http://schemas.microsoft.com/office/drawing/2014/main" id="{367FC57A-08DF-4AF1-9199-057F623A430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9178" y="816499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2" name="Oval 274">
            <a:extLst>
              <a:ext uri="{FF2B5EF4-FFF2-40B4-BE49-F238E27FC236}">
                <a16:creationId xmlns:a16="http://schemas.microsoft.com/office/drawing/2014/main" id="{52618B78-2279-4734-B30D-95799850BD1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54789" y="816499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3" name="Oval 275">
            <a:extLst>
              <a:ext uri="{FF2B5EF4-FFF2-40B4-BE49-F238E27FC236}">
                <a16:creationId xmlns:a16="http://schemas.microsoft.com/office/drawing/2014/main" id="{6CFB6935-3FD0-43CF-B592-6FA7E65D07E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1569" y="816499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4" name="Oval 276">
            <a:extLst>
              <a:ext uri="{FF2B5EF4-FFF2-40B4-BE49-F238E27FC236}">
                <a16:creationId xmlns:a16="http://schemas.microsoft.com/office/drawing/2014/main" id="{92FC3552-288D-43E9-AE37-929224C520B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9178" y="725793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5" name="Oval 277">
            <a:extLst>
              <a:ext uri="{FF2B5EF4-FFF2-40B4-BE49-F238E27FC236}">
                <a16:creationId xmlns:a16="http://schemas.microsoft.com/office/drawing/2014/main" id="{C2876556-0F46-4D2C-92DA-51D0F417682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54789" y="725793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6" name="Oval 278">
            <a:extLst>
              <a:ext uri="{FF2B5EF4-FFF2-40B4-BE49-F238E27FC236}">
                <a16:creationId xmlns:a16="http://schemas.microsoft.com/office/drawing/2014/main" id="{8890BDA8-D19F-4198-9E7C-AB321EA1B8F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1569" y="725793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7" name="Oval 279">
            <a:extLst>
              <a:ext uri="{FF2B5EF4-FFF2-40B4-BE49-F238E27FC236}">
                <a16:creationId xmlns:a16="http://schemas.microsoft.com/office/drawing/2014/main" id="{494312F7-A35F-4E74-B156-2187EC251A0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9178" y="635087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8" name="Oval 280">
            <a:extLst>
              <a:ext uri="{FF2B5EF4-FFF2-40B4-BE49-F238E27FC236}">
                <a16:creationId xmlns:a16="http://schemas.microsoft.com/office/drawing/2014/main" id="{4DBB14D9-DAE8-4CC5-AD78-5173DE05C16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54789" y="635087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9" name="Oval 281">
            <a:extLst>
              <a:ext uri="{FF2B5EF4-FFF2-40B4-BE49-F238E27FC236}">
                <a16:creationId xmlns:a16="http://schemas.microsoft.com/office/drawing/2014/main" id="{604ED9C9-DD13-4C6C-B58F-18E5380017D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1569" y="635087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0" name="Oval 282">
            <a:extLst>
              <a:ext uri="{FF2B5EF4-FFF2-40B4-BE49-F238E27FC236}">
                <a16:creationId xmlns:a16="http://schemas.microsoft.com/office/drawing/2014/main" id="{3BB22AD2-C813-42BF-BF27-969266A159C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9178" y="545109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1" name="Oval 283">
            <a:extLst>
              <a:ext uri="{FF2B5EF4-FFF2-40B4-BE49-F238E27FC236}">
                <a16:creationId xmlns:a16="http://schemas.microsoft.com/office/drawing/2014/main" id="{1B1D2FDE-97ED-466C-BB13-75EFABAAD14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54789" y="545109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2" name="Oval 284">
            <a:extLst>
              <a:ext uri="{FF2B5EF4-FFF2-40B4-BE49-F238E27FC236}">
                <a16:creationId xmlns:a16="http://schemas.microsoft.com/office/drawing/2014/main" id="{1C055A87-4E72-4130-9A7A-38A6D42473A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1569" y="545109"/>
            <a:ext cx="45719" cy="45719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3" name="Oval 285">
            <a:extLst>
              <a:ext uri="{FF2B5EF4-FFF2-40B4-BE49-F238E27FC236}">
                <a16:creationId xmlns:a16="http://schemas.microsoft.com/office/drawing/2014/main" id="{CE38DFFA-D51E-49EF-AA8E-D588B6227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542" y="260017"/>
            <a:ext cx="45719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4" name="Oval 286">
            <a:extLst>
              <a:ext uri="{FF2B5EF4-FFF2-40B4-BE49-F238E27FC236}">
                <a16:creationId xmlns:a16="http://schemas.microsoft.com/office/drawing/2014/main" id="{943A1EF8-E48A-4824-915E-3367EEA53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543" y="260017"/>
            <a:ext cx="45719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5" name="Oval 287">
            <a:extLst>
              <a:ext uri="{FF2B5EF4-FFF2-40B4-BE49-F238E27FC236}">
                <a16:creationId xmlns:a16="http://schemas.microsoft.com/office/drawing/2014/main" id="{59878732-439E-4B3E-9F74-30836F981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322" y="260017"/>
            <a:ext cx="45719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6" name="Oval 288">
            <a:extLst>
              <a:ext uri="{FF2B5EF4-FFF2-40B4-BE49-F238E27FC236}">
                <a16:creationId xmlns:a16="http://schemas.microsoft.com/office/drawing/2014/main" id="{9EA30DAA-44A3-47F1-9954-A9230D7BC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542" y="169311"/>
            <a:ext cx="45719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7" name="Oval 289">
            <a:extLst>
              <a:ext uri="{FF2B5EF4-FFF2-40B4-BE49-F238E27FC236}">
                <a16:creationId xmlns:a16="http://schemas.microsoft.com/office/drawing/2014/main" id="{724CDBEC-CAA9-451F-A9A9-5C826E05A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543" y="169311"/>
            <a:ext cx="45719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8" name="Oval 290">
            <a:extLst>
              <a:ext uri="{FF2B5EF4-FFF2-40B4-BE49-F238E27FC236}">
                <a16:creationId xmlns:a16="http://schemas.microsoft.com/office/drawing/2014/main" id="{EF22DD10-E284-4A99-81B8-A93452431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322" y="169311"/>
            <a:ext cx="45719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9" name="Oval 291">
            <a:extLst>
              <a:ext uri="{FF2B5EF4-FFF2-40B4-BE49-F238E27FC236}">
                <a16:creationId xmlns:a16="http://schemas.microsoft.com/office/drawing/2014/main" id="{B6C4C38A-FF3C-491A-9468-35054DA02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542" y="78605"/>
            <a:ext cx="45719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0" name="Oval 292">
            <a:extLst>
              <a:ext uri="{FF2B5EF4-FFF2-40B4-BE49-F238E27FC236}">
                <a16:creationId xmlns:a16="http://schemas.microsoft.com/office/drawing/2014/main" id="{2D5B94BA-D857-4F0D-87D4-329105BB0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543" y="78605"/>
            <a:ext cx="45719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1" name="Oval 293">
            <a:extLst>
              <a:ext uri="{FF2B5EF4-FFF2-40B4-BE49-F238E27FC236}">
                <a16:creationId xmlns:a16="http://schemas.microsoft.com/office/drawing/2014/main" id="{35D2B7C7-2DE1-436A-BBB6-3BA25F6DB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322" y="78605"/>
            <a:ext cx="45719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7" name="Freeform 305">
            <a:extLst>
              <a:ext uri="{FF2B5EF4-FFF2-40B4-BE49-F238E27FC236}">
                <a16:creationId xmlns:a16="http://schemas.microsoft.com/office/drawing/2014/main" id="{11C2355E-F83D-41CD-BAAA-47234D65CAB3}"/>
              </a:ext>
            </a:extLst>
          </p:cNvPr>
          <p:cNvSpPr>
            <a:spLocks/>
          </p:cNvSpPr>
          <p:nvPr/>
        </p:nvSpPr>
        <p:spPr bwMode="auto">
          <a:xfrm>
            <a:off x="236634" y="706626"/>
            <a:ext cx="83151" cy="84746"/>
          </a:xfrm>
          <a:custGeom>
            <a:avLst/>
            <a:gdLst>
              <a:gd name="T0" fmla="*/ 105 w 107"/>
              <a:gd name="T1" fmla="*/ 53 h 107"/>
              <a:gd name="T2" fmla="*/ 103 w 107"/>
              <a:gd name="T3" fmla="*/ 53 h 107"/>
              <a:gd name="T4" fmla="*/ 89 w 107"/>
              <a:gd name="T5" fmla="*/ 88 h 107"/>
              <a:gd name="T6" fmla="*/ 54 w 107"/>
              <a:gd name="T7" fmla="*/ 103 h 107"/>
              <a:gd name="T8" fmla="*/ 19 w 107"/>
              <a:gd name="T9" fmla="*/ 88 h 107"/>
              <a:gd name="T10" fmla="*/ 4 w 107"/>
              <a:gd name="T11" fmla="*/ 53 h 107"/>
              <a:gd name="T12" fmla="*/ 19 w 107"/>
              <a:gd name="T13" fmla="*/ 18 h 107"/>
              <a:gd name="T14" fmla="*/ 54 w 107"/>
              <a:gd name="T15" fmla="*/ 4 h 107"/>
              <a:gd name="T16" fmla="*/ 89 w 107"/>
              <a:gd name="T17" fmla="*/ 18 h 107"/>
              <a:gd name="T18" fmla="*/ 103 w 107"/>
              <a:gd name="T19" fmla="*/ 53 h 107"/>
              <a:gd name="T20" fmla="*/ 105 w 107"/>
              <a:gd name="T21" fmla="*/ 53 h 107"/>
              <a:gd name="T22" fmla="*/ 107 w 107"/>
              <a:gd name="T23" fmla="*/ 53 h 107"/>
              <a:gd name="T24" fmla="*/ 54 w 107"/>
              <a:gd name="T25" fmla="*/ 0 h 107"/>
              <a:gd name="T26" fmla="*/ 0 w 107"/>
              <a:gd name="T27" fmla="*/ 53 h 107"/>
              <a:gd name="T28" fmla="*/ 54 w 107"/>
              <a:gd name="T29" fmla="*/ 107 h 107"/>
              <a:gd name="T30" fmla="*/ 107 w 107"/>
              <a:gd name="T31" fmla="*/ 53 h 107"/>
              <a:gd name="T32" fmla="*/ 105 w 107"/>
              <a:gd name="T33" fmla="*/ 53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7" h="107">
                <a:moveTo>
                  <a:pt x="105" y="53"/>
                </a:moveTo>
                <a:cubicBezTo>
                  <a:pt x="103" y="53"/>
                  <a:pt x="103" y="53"/>
                  <a:pt x="103" y="53"/>
                </a:cubicBezTo>
                <a:cubicBezTo>
                  <a:pt x="103" y="67"/>
                  <a:pt x="98" y="79"/>
                  <a:pt x="89" y="88"/>
                </a:cubicBezTo>
                <a:cubicBezTo>
                  <a:pt x="80" y="97"/>
                  <a:pt x="67" y="103"/>
                  <a:pt x="54" y="103"/>
                </a:cubicBezTo>
                <a:cubicBezTo>
                  <a:pt x="40" y="103"/>
                  <a:pt x="28" y="97"/>
                  <a:pt x="19" y="88"/>
                </a:cubicBezTo>
                <a:cubicBezTo>
                  <a:pt x="10" y="79"/>
                  <a:pt x="4" y="67"/>
                  <a:pt x="4" y="53"/>
                </a:cubicBezTo>
                <a:cubicBezTo>
                  <a:pt x="4" y="40"/>
                  <a:pt x="10" y="27"/>
                  <a:pt x="19" y="18"/>
                </a:cubicBezTo>
                <a:cubicBezTo>
                  <a:pt x="28" y="9"/>
                  <a:pt x="40" y="4"/>
                  <a:pt x="54" y="4"/>
                </a:cubicBezTo>
                <a:cubicBezTo>
                  <a:pt x="67" y="4"/>
                  <a:pt x="80" y="9"/>
                  <a:pt x="89" y="18"/>
                </a:cubicBezTo>
                <a:cubicBezTo>
                  <a:pt x="98" y="27"/>
                  <a:pt x="103" y="40"/>
                  <a:pt x="103" y="53"/>
                </a:cubicBezTo>
                <a:cubicBezTo>
                  <a:pt x="105" y="53"/>
                  <a:pt x="105" y="53"/>
                  <a:pt x="105" y="53"/>
                </a:cubicBezTo>
                <a:cubicBezTo>
                  <a:pt x="107" y="53"/>
                  <a:pt x="107" y="53"/>
                  <a:pt x="107" y="53"/>
                </a:cubicBezTo>
                <a:cubicBezTo>
                  <a:pt x="107" y="24"/>
                  <a:pt x="83" y="0"/>
                  <a:pt x="54" y="0"/>
                </a:cubicBezTo>
                <a:cubicBezTo>
                  <a:pt x="24" y="0"/>
                  <a:pt x="0" y="24"/>
                  <a:pt x="0" y="53"/>
                </a:cubicBezTo>
                <a:cubicBezTo>
                  <a:pt x="0" y="83"/>
                  <a:pt x="24" y="107"/>
                  <a:pt x="54" y="107"/>
                </a:cubicBezTo>
                <a:cubicBezTo>
                  <a:pt x="83" y="107"/>
                  <a:pt x="107" y="83"/>
                  <a:pt x="107" y="53"/>
                </a:cubicBezTo>
                <a:lnTo>
                  <a:pt x="105" y="53"/>
                </a:lnTo>
                <a:close/>
              </a:path>
            </a:pathLst>
          </a:custGeom>
          <a:solidFill>
            <a:srgbClr val="DD6ACB"/>
          </a:solidFill>
          <a:ln w="9525">
            <a:solidFill>
              <a:srgbClr val="DD6AC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9" name="Freeform 189">
            <a:extLst>
              <a:ext uri="{FF2B5EF4-FFF2-40B4-BE49-F238E27FC236}">
                <a16:creationId xmlns:a16="http://schemas.microsoft.com/office/drawing/2014/main" id="{C726F209-0816-4E99-917E-54BF5ACEA661}"/>
              </a:ext>
            </a:extLst>
          </p:cNvPr>
          <p:cNvSpPr>
            <a:spLocks/>
          </p:cNvSpPr>
          <p:nvPr/>
        </p:nvSpPr>
        <p:spPr bwMode="auto">
          <a:xfrm>
            <a:off x="2125921" y="-1022"/>
            <a:ext cx="685466" cy="336231"/>
          </a:xfrm>
          <a:custGeom>
            <a:avLst/>
            <a:gdLst>
              <a:gd name="T0" fmla="*/ 1069 w 1069"/>
              <a:gd name="T1" fmla="*/ 15 h 456"/>
              <a:gd name="T2" fmla="*/ 15 w 1069"/>
              <a:gd name="T3" fmla="*/ 0 h 456"/>
              <a:gd name="T4" fmla="*/ 2 w 1069"/>
              <a:gd name="T5" fmla="*/ 102 h 456"/>
              <a:gd name="T6" fmla="*/ 315 w 1069"/>
              <a:gd name="T7" fmla="*/ 399 h 456"/>
              <a:gd name="T8" fmla="*/ 773 w 1069"/>
              <a:gd name="T9" fmla="*/ 392 h 456"/>
              <a:gd name="T10" fmla="*/ 951 w 1069"/>
              <a:gd name="T11" fmla="*/ 451 h 456"/>
              <a:gd name="T12" fmla="*/ 1069 w 1069"/>
              <a:gd name="T13" fmla="*/ 411 h 456"/>
              <a:gd name="T14" fmla="*/ 1069 w 1069"/>
              <a:gd name="T15" fmla="*/ 15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9" h="456">
                <a:moveTo>
                  <a:pt x="1069" y="15"/>
                </a:moveTo>
                <a:cubicBezTo>
                  <a:pt x="15" y="0"/>
                  <a:pt x="15" y="0"/>
                  <a:pt x="15" y="0"/>
                </a:cubicBezTo>
                <a:cubicBezTo>
                  <a:pt x="2" y="102"/>
                  <a:pt x="2" y="102"/>
                  <a:pt x="2" y="102"/>
                </a:cubicBezTo>
                <a:cubicBezTo>
                  <a:pt x="0" y="222"/>
                  <a:pt x="120" y="403"/>
                  <a:pt x="315" y="399"/>
                </a:cubicBezTo>
                <a:cubicBezTo>
                  <a:pt x="586" y="392"/>
                  <a:pt x="566" y="218"/>
                  <a:pt x="773" y="392"/>
                </a:cubicBezTo>
                <a:cubicBezTo>
                  <a:pt x="832" y="442"/>
                  <a:pt x="893" y="456"/>
                  <a:pt x="951" y="451"/>
                </a:cubicBezTo>
                <a:cubicBezTo>
                  <a:pt x="996" y="447"/>
                  <a:pt x="1036" y="433"/>
                  <a:pt x="1069" y="411"/>
                </a:cubicBezTo>
                <a:lnTo>
                  <a:pt x="1069" y="15"/>
                </a:lnTo>
                <a:close/>
              </a:path>
            </a:pathLst>
          </a:custGeom>
          <a:solidFill>
            <a:srgbClr val="160F30">
              <a:lumMod val="75000"/>
              <a:lumOff val="2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0" name="Freeform 190">
            <a:extLst>
              <a:ext uri="{FF2B5EF4-FFF2-40B4-BE49-F238E27FC236}">
                <a16:creationId xmlns:a16="http://schemas.microsoft.com/office/drawing/2014/main" id="{485CDB3D-ED3A-486D-A4E2-101DCA0F1840}"/>
              </a:ext>
            </a:extLst>
          </p:cNvPr>
          <p:cNvSpPr>
            <a:spLocks/>
          </p:cNvSpPr>
          <p:nvPr/>
        </p:nvSpPr>
        <p:spPr bwMode="auto">
          <a:xfrm>
            <a:off x="2264181" y="3080"/>
            <a:ext cx="922264" cy="746776"/>
          </a:xfrm>
          <a:custGeom>
            <a:avLst/>
            <a:gdLst>
              <a:gd name="T0" fmla="*/ 10 w 1423"/>
              <a:gd name="T1" fmla="*/ 0 h 1013"/>
              <a:gd name="T2" fmla="*/ 0 w 1423"/>
              <a:gd name="T3" fmla="*/ 56 h 1013"/>
              <a:gd name="T4" fmla="*/ 26 w 1423"/>
              <a:gd name="T5" fmla="*/ 56 h 1013"/>
              <a:gd name="T6" fmla="*/ 0 w 1423"/>
              <a:gd name="T7" fmla="*/ 56 h 1013"/>
              <a:gd name="T8" fmla="*/ 472 w 1423"/>
              <a:gd name="T9" fmla="*/ 212 h 1013"/>
              <a:gd name="T10" fmla="*/ 1373 w 1423"/>
              <a:gd name="T11" fmla="*/ 592 h 1013"/>
              <a:gd name="T12" fmla="*/ 1373 w 1423"/>
              <a:gd name="T13" fmla="*/ 592 h 1013"/>
              <a:gd name="T14" fmla="*/ 1373 w 1423"/>
              <a:gd name="T15" fmla="*/ 592 h 1013"/>
              <a:gd name="T16" fmla="*/ 1423 w 1423"/>
              <a:gd name="T17" fmla="*/ 560 h 1013"/>
              <a:gd name="T18" fmla="*/ 1423 w 1423"/>
              <a:gd name="T19" fmla="*/ 0 h 1013"/>
              <a:gd name="T20" fmla="*/ 10 w 1423"/>
              <a:gd name="T21" fmla="*/ 0 h 1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23" h="1013">
                <a:moveTo>
                  <a:pt x="10" y="0"/>
                </a:moveTo>
                <a:cubicBezTo>
                  <a:pt x="0" y="56"/>
                  <a:pt x="0" y="56"/>
                  <a:pt x="0" y="56"/>
                </a:cubicBezTo>
                <a:cubicBezTo>
                  <a:pt x="9" y="56"/>
                  <a:pt x="17" y="56"/>
                  <a:pt x="26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23" y="176"/>
                  <a:pt x="302" y="175"/>
                  <a:pt x="472" y="212"/>
                </a:cubicBezTo>
                <a:cubicBezTo>
                  <a:pt x="850" y="296"/>
                  <a:pt x="743" y="1013"/>
                  <a:pt x="1373" y="592"/>
                </a:cubicBezTo>
                <a:cubicBezTo>
                  <a:pt x="1373" y="592"/>
                  <a:pt x="1373" y="592"/>
                  <a:pt x="1373" y="592"/>
                </a:cubicBezTo>
                <a:cubicBezTo>
                  <a:pt x="1373" y="592"/>
                  <a:pt x="1373" y="592"/>
                  <a:pt x="1373" y="592"/>
                </a:cubicBezTo>
                <a:cubicBezTo>
                  <a:pt x="1423" y="560"/>
                  <a:pt x="1423" y="560"/>
                  <a:pt x="1423" y="560"/>
                </a:cubicBezTo>
                <a:cubicBezTo>
                  <a:pt x="1423" y="0"/>
                  <a:pt x="1423" y="0"/>
                  <a:pt x="1423" y="0"/>
                </a:cubicBezTo>
                <a:lnTo>
                  <a:pt x="10" y="0"/>
                </a:lnTo>
                <a:close/>
              </a:path>
            </a:pathLst>
          </a:custGeom>
          <a:solidFill>
            <a:srgbClr val="A72693">
              <a:lumMod val="60000"/>
              <a:lumOff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2" name="Oval 192">
            <a:extLst>
              <a:ext uri="{FF2B5EF4-FFF2-40B4-BE49-F238E27FC236}">
                <a16:creationId xmlns:a16="http://schemas.microsoft.com/office/drawing/2014/main" id="{2A5F79CF-60BD-4090-9815-F92F37624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202" y="1537430"/>
            <a:ext cx="262275" cy="243479"/>
          </a:xfrm>
          <a:prstGeom prst="ellipse">
            <a:avLst/>
          </a:prstGeom>
          <a:solidFill>
            <a:srgbClr val="A72693">
              <a:lumMod val="60000"/>
              <a:lumOff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3" name="Freeform 193">
            <a:extLst>
              <a:ext uri="{FF2B5EF4-FFF2-40B4-BE49-F238E27FC236}">
                <a16:creationId xmlns:a16="http://schemas.microsoft.com/office/drawing/2014/main" id="{6AE77A34-E208-4655-BA45-026E2907FB72}"/>
              </a:ext>
            </a:extLst>
          </p:cNvPr>
          <p:cNvSpPr>
            <a:spLocks/>
          </p:cNvSpPr>
          <p:nvPr/>
        </p:nvSpPr>
        <p:spPr bwMode="auto">
          <a:xfrm>
            <a:off x="2888013" y="1228826"/>
            <a:ext cx="301255" cy="600114"/>
          </a:xfrm>
          <a:custGeom>
            <a:avLst/>
            <a:gdLst>
              <a:gd name="T0" fmla="*/ 355 w 355"/>
              <a:gd name="T1" fmla="*/ 1073 h 1073"/>
              <a:gd name="T2" fmla="*/ 355 w 355"/>
              <a:gd name="T3" fmla="*/ 2 h 1073"/>
              <a:gd name="T4" fmla="*/ 58 w 355"/>
              <a:gd name="T5" fmla="*/ 317 h 1073"/>
              <a:gd name="T6" fmla="*/ 64 w 355"/>
              <a:gd name="T7" fmla="*/ 776 h 1073"/>
              <a:gd name="T8" fmla="*/ 5 w 355"/>
              <a:gd name="T9" fmla="*/ 954 h 1073"/>
              <a:gd name="T10" fmla="*/ 46 w 355"/>
              <a:gd name="T11" fmla="*/ 1073 h 1073"/>
              <a:gd name="T12" fmla="*/ 355 w 355"/>
              <a:gd name="T13" fmla="*/ 1073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5" h="1073">
                <a:moveTo>
                  <a:pt x="355" y="1073"/>
                </a:moveTo>
                <a:cubicBezTo>
                  <a:pt x="355" y="2"/>
                  <a:pt x="355" y="2"/>
                  <a:pt x="355" y="2"/>
                </a:cubicBezTo>
                <a:cubicBezTo>
                  <a:pt x="235" y="0"/>
                  <a:pt x="54" y="121"/>
                  <a:pt x="58" y="317"/>
                </a:cubicBezTo>
                <a:cubicBezTo>
                  <a:pt x="64" y="588"/>
                  <a:pt x="239" y="568"/>
                  <a:pt x="64" y="776"/>
                </a:cubicBezTo>
                <a:cubicBezTo>
                  <a:pt x="14" y="835"/>
                  <a:pt x="0" y="897"/>
                  <a:pt x="5" y="954"/>
                </a:cubicBezTo>
                <a:cubicBezTo>
                  <a:pt x="9" y="1000"/>
                  <a:pt x="24" y="1040"/>
                  <a:pt x="46" y="1073"/>
                </a:cubicBezTo>
                <a:lnTo>
                  <a:pt x="355" y="1073"/>
                </a:lnTo>
                <a:close/>
              </a:path>
            </a:pathLst>
          </a:custGeom>
          <a:solidFill>
            <a:srgbClr val="160F30">
              <a:lumMod val="75000"/>
              <a:lumOff val="2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6" name="Freeform 196">
            <a:extLst>
              <a:ext uri="{FF2B5EF4-FFF2-40B4-BE49-F238E27FC236}">
                <a16:creationId xmlns:a16="http://schemas.microsoft.com/office/drawing/2014/main" id="{6DD8D902-A007-4437-B42A-10719D15F9EA}"/>
              </a:ext>
            </a:extLst>
          </p:cNvPr>
          <p:cNvSpPr>
            <a:spLocks noEditPoints="1"/>
          </p:cNvSpPr>
          <p:nvPr/>
        </p:nvSpPr>
        <p:spPr bwMode="auto">
          <a:xfrm>
            <a:off x="2765051" y="-1729"/>
            <a:ext cx="415756" cy="398669"/>
          </a:xfrm>
          <a:custGeom>
            <a:avLst/>
            <a:gdLst>
              <a:gd name="T0" fmla="*/ 319 w 638"/>
              <a:gd name="T1" fmla="*/ 638 h 638"/>
              <a:gd name="T2" fmla="*/ 0 w 638"/>
              <a:gd name="T3" fmla="*/ 319 h 638"/>
              <a:gd name="T4" fmla="*/ 319 w 638"/>
              <a:gd name="T5" fmla="*/ 0 h 638"/>
              <a:gd name="T6" fmla="*/ 638 w 638"/>
              <a:gd name="T7" fmla="*/ 319 h 638"/>
              <a:gd name="T8" fmla="*/ 319 w 638"/>
              <a:gd name="T9" fmla="*/ 638 h 638"/>
              <a:gd name="T10" fmla="*/ 319 w 638"/>
              <a:gd name="T11" fmla="*/ 4 h 638"/>
              <a:gd name="T12" fmla="*/ 4 w 638"/>
              <a:gd name="T13" fmla="*/ 319 h 638"/>
              <a:gd name="T14" fmla="*/ 319 w 638"/>
              <a:gd name="T15" fmla="*/ 634 h 638"/>
              <a:gd name="T16" fmla="*/ 634 w 638"/>
              <a:gd name="T17" fmla="*/ 319 h 638"/>
              <a:gd name="T18" fmla="*/ 319 w 638"/>
              <a:gd name="T19" fmla="*/ 4 h 6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38" h="638">
                <a:moveTo>
                  <a:pt x="319" y="638"/>
                </a:moveTo>
                <a:cubicBezTo>
                  <a:pt x="143" y="638"/>
                  <a:pt x="0" y="495"/>
                  <a:pt x="0" y="319"/>
                </a:cubicBezTo>
                <a:cubicBezTo>
                  <a:pt x="0" y="143"/>
                  <a:pt x="143" y="0"/>
                  <a:pt x="319" y="0"/>
                </a:cubicBezTo>
                <a:cubicBezTo>
                  <a:pt x="495" y="0"/>
                  <a:pt x="638" y="143"/>
                  <a:pt x="638" y="319"/>
                </a:cubicBezTo>
                <a:cubicBezTo>
                  <a:pt x="638" y="495"/>
                  <a:pt x="495" y="638"/>
                  <a:pt x="319" y="638"/>
                </a:cubicBezTo>
                <a:close/>
                <a:moveTo>
                  <a:pt x="319" y="4"/>
                </a:moveTo>
                <a:cubicBezTo>
                  <a:pt x="145" y="4"/>
                  <a:pt x="4" y="145"/>
                  <a:pt x="4" y="319"/>
                </a:cubicBezTo>
                <a:cubicBezTo>
                  <a:pt x="4" y="493"/>
                  <a:pt x="145" y="634"/>
                  <a:pt x="319" y="634"/>
                </a:cubicBezTo>
                <a:cubicBezTo>
                  <a:pt x="493" y="634"/>
                  <a:pt x="634" y="493"/>
                  <a:pt x="634" y="319"/>
                </a:cubicBezTo>
                <a:cubicBezTo>
                  <a:pt x="634" y="145"/>
                  <a:pt x="493" y="4"/>
                  <a:pt x="319" y="4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7" name="Freeform 197">
            <a:extLst>
              <a:ext uri="{FF2B5EF4-FFF2-40B4-BE49-F238E27FC236}">
                <a16:creationId xmlns:a16="http://schemas.microsoft.com/office/drawing/2014/main" id="{5CA4E7C1-53E1-41D6-B491-836B6BD9166E}"/>
              </a:ext>
            </a:extLst>
          </p:cNvPr>
          <p:cNvSpPr>
            <a:spLocks/>
          </p:cNvSpPr>
          <p:nvPr/>
        </p:nvSpPr>
        <p:spPr bwMode="auto">
          <a:xfrm>
            <a:off x="2917120" y="127919"/>
            <a:ext cx="8958" cy="8743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0 w 13"/>
              <a:gd name="T5" fmla="*/ 6 h 12"/>
              <a:gd name="T6" fmla="*/ 2 w 13"/>
              <a:gd name="T7" fmla="*/ 2 h 12"/>
              <a:gd name="T8" fmla="*/ 6 w 13"/>
              <a:gd name="T9" fmla="*/ 0 h 12"/>
              <a:gd name="T10" fmla="*/ 11 w 13"/>
              <a:gd name="T11" fmla="*/ 2 h 12"/>
              <a:gd name="T12" fmla="*/ 11 w 13"/>
              <a:gd name="T13" fmla="*/ 10 h 12"/>
              <a:gd name="T14" fmla="*/ 6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0" y="4"/>
                  <a:pt x="1" y="3"/>
                  <a:pt x="2" y="2"/>
                </a:cubicBezTo>
                <a:cubicBezTo>
                  <a:pt x="3" y="0"/>
                  <a:pt x="5" y="0"/>
                  <a:pt x="6" y="0"/>
                </a:cubicBezTo>
                <a:cubicBezTo>
                  <a:pt x="8" y="0"/>
                  <a:pt x="9" y="0"/>
                  <a:pt x="11" y="2"/>
                </a:cubicBezTo>
                <a:cubicBezTo>
                  <a:pt x="13" y="4"/>
                  <a:pt x="13" y="8"/>
                  <a:pt x="11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8" name="Freeform 198">
            <a:extLst>
              <a:ext uri="{FF2B5EF4-FFF2-40B4-BE49-F238E27FC236}">
                <a16:creationId xmlns:a16="http://schemas.microsoft.com/office/drawing/2014/main" id="{765CBDCA-5FCF-4E89-BCED-D21BB07C8B8C}"/>
              </a:ext>
            </a:extLst>
          </p:cNvPr>
          <p:cNvSpPr>
            <a:spLocks/>
          </p:cNvSpPr>
          <p:nvPr/>
        </p:nvSpPr>
        <p:spPr bwMode="auto">
          <a:xfrm>
            <a:off x="2958793" y="84569"/>
            <a:ext cx="8568" cy="8743"/>
          </a:xfrm>
          <a:custGeom>
            <a:avLst/>
            <a:gdLst>
              <a:gd name="T0" fmla="*/ 6 w 12"/>
              <a:gd name="T1" fmla="*/ 12 h 12"/>
              <a:gd name="T2" fmla="*/ 2 w 12"/>
              <a:gd name="T3" fmla="*/ 10 h 12"/>
              <a:gd name="T4" fmla="*/ 0 w 12"/>
              <a:gd name="T5" fmla="*/ 6 h 12"/>
              <a:gd name="T6" fmla="*/ 2 w 12"/>
              <a:gd name="T7" fmla="*/ 2 h 12"/>
              <a:gd name="T8" fmla="*/ 6 w 12"/>
              <a:gd name="T9" fmla="*/ 0 h 12"/>
              <a:gd name="T10" fmla="*/ 10 w 12"/>
              <a:gd name="T11" fmla="*/ 2 h 12"/>
              <a:gd name="T12" fmla="*/ 12 w 12"/>
              <a:gd name="T13" fmla="*/ 6 h 12"/>
              <a:gd name="T14" fmla="*/ 10 w 12"/>
              <a:gd name="T15" fmla="*/ 10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4" y="12"/>
                  <a:pt x="3" y="11"/>
                  <a:pt x="2" y="10"/>
                </a:cubicBezTo>
                <a:cubicBezTo>
                  <a:pt x="1" y="9"/>
                  <a:pt x="0" y="8"/>
                  <a:pt x="0" y="6"/>
                </a:cubicBezTo>
                <a:cubicBezTo>
                  <a:pt x="0" y="4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0" y="2"/>
                </a:cubicBezTo>
                <a:cubicBezTo>
                  <a:pt x="12" y="3"/>
                  <a:pt x="12" y="5"/>
                  <a:pt x="12" y="6"/>
                </a:cubicBezTo>
                <a:cubicBezTo>
                  <a:pt x="12" y="8"/>
                  <a:pt x="11" y="9"/>
                  <a:pt x="10" y="10"/>
                </a:cubicBezTo>
                <a:cubicBezTo>
                  <a:pt x="9" y="12"/>
                  <a:pt x="8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9" name="Freeform 199">
            <a:extLst>
              <a:ext uri="{FF2B5EF4-FFF2-40B4-BE49-F238E27FC236}">
                <a16:creationId xmlns:a16="http://schemas.microsoft.com/office/drawing/2014/main" id="{BF8FFE77-A9CD-480D-A9C6-D2D18F26C644}"/>
              </a:ext>
            </a:extLst>
          </p:cNvPr>
          <p:cNvSpPr>
            <a:spLocks/>
          </p:cNvSpPr>
          <p:nvPr/>
        </p:nvSpPr>
        <p:spPr bwMode="auto">
          <a:xfrm>
            <a:off x="2833773" y="127919"/>
            <a:ext cx="9347" cy="8743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7"/>
                  <a:pt x="0" y="4"/>
                  <a:pt x="3" y="2"/>
                </a:cubicBezTo>
                <a:cubicBezTo>
                  <a:pt x="4" y="0"/>
                  <a:pt x="5" y="0"/>
                  <a:pt x="7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7"/>
                  <a:pt x="12" y="9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0" name="Freeform 200">
            <a:extLst>
              <a:ext uri="{FF2B5EF4-FFF2-40B4-BE49-F238E27FC236}">
                <a16:creationId xmlns:a16="http://schemas.microsoft.com/office/drawing/2014/main" id="{36C65A98-C382-43B0-87C3-9E7ADE469EE5}"/>
              </a:ext>
            </a:extLst>
          </p:cNvPr>
          <p:cNvSpPr>
            <a:spLocks/>
          </p:cNvSpPr>
          <p:nvPr/>
        </p:nvSpPr>
        <p:spPr bwMode="auto">
          <a:xfrm>
            <a:off x="2875446" y="84569"/>
            <a:ext cx="9347" cy="8743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1 w 13"/>
              <a:gd name="T11" fmla="*/ 10 h 12"/>
              <a:gd name="T12" fmla="*/ 7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3" y="4"/>
                  <a:pt x="13" y="8"/>
                  <a:pt x="11" y="10"/>
                </a:cubicBezTo>
                <a:cubicBezTo>
                  <a:pt x="10" y="12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1" name="Freeform 201">
            <a:extLst>
              <a:ext uri="{FF2B5EF4-FFF2-40B4-BE49-F238E27FC236}">
                <a16:creationId xmlns:a16="http://schemas.microsoft.com/office/drawing/2014/main" id="{8942ED80-4568-422C-9C84-DB428D758EBB}"/>
              </a:ext>
            </a:extLst>
          </p:cNvPr>
          <p:cNvSpPr>
            <a:spLocks/>
          </p:cNvSpPr>
          <p:nvPr/>
        </p:nvSpPr>
        <p:spPr bwMode="auto">
          <a:xfrm>
            <a:off x="2834552" y="170904"/>
            <a:ext cx="9347" cy="9471"/>
          </a:xfrm>
          <a:custGeom>
            <a:avLst/>
            <a:gdLst>
              <a:gd name="T0" fmla="*/ 6 w 13"/>
              <a:gd name="T1" fmla="*/ 13 h 13"/>
              <a:gd name="T2" fmla="*/ 2 w 13"/>
              <a:gd name="T3" fmla="*/ 11 h 13"/>
              <a:gd name="T4" fmla="*/ 0 w 13"/>
              <a:gd name="T5" fmla="*/ 6 h 13"/>
              <a:gd name="T6" fmla="*/ 2 w 13"/>
              <a:gd name="T7" fmla="*/ 2 h 13"/>
              <a:gd name="T8" fmla="*/ 6 w 13"/>
              <a:gd name="T9" fmla="*/ 0 h 13"/>
              <a:gd name="T10" fmla="*/ 10 w 13"/>
              <a:gd name="T11" fmla="*/ 2 h 13"/>
              <a:gd name="T12" fmla="*/ 10 w 13"/>
              <a:gd name="T13" fmla="*/ 11 h 13"/>
              <a:gd name="T14" fmla="*/ 6 w 13"/>
              <a:gd name="T1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3">
                <a:moveTo>
                  <a:pt x="6" y="13"/>
                </a:moveTo>
                <a:cubicBezTo>
                  <a:pt x="4" y="13"/>
                  <a:pt x="3" y="12"/>
                  <a:pt x="2" y="11"/>
                </a:cubicBezTo>
                <a:cubicBezTo>
                  <a:pt x="0" y="10"/>
                  <a:pt x="0" y="8"/>
                  <a:pt x="0" y="6"/>
                </a:cubicBezTo>
                <a:cubicBezTo>
                  <a:pt x="0" y="5"/>
                  <a:pt x="0" y="3"/>
                  <a:pt x="2" y="2"/>
                </a:cubicBezTo>
                <a:cubicBezTo>
                  <a:pt x="3" y="1"/>
                  <a:pt x="4" y="0"/>
                  <a:pt x="6" y="0"/>
                </a:cubicBezTo>
                <a:cubicBezTo>
                  <a:pt x="7" y="0"/>
                  <a:pt x="9" y="1"/>
                  <a:pt x="10" y="2"/>
                </a:cubicBezTo>
                <a:cubicBezTo>
                  <a:pt x="13" y="5"/>
                  <a:pt x="13" y="8"/>
                  <a:pt x="10" y="11"/>
                </a:cubicBezTo>
                <a:cubicBezTo>
                  <a:pt x="9" y="12"/>
                  <a:pt x="7" y="13"/>
                  <a:pt x="6" y="13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2" name="Freeform 202">
            <a:extLst>
              <a:ext uri="{FF2B5EF4-FFF2-40B4-BE49-F238E27FC236}">
                <a16:creationId xmlns:a16="http://schemas.microsoft.com/office/drawing/2014/main" id="{9347ED28-33C7-46D2-951F-461D5A917CEC}"/>
              </a:ext>
            </a:extLst>
          </p:cNvPr>
          <p:cNvSpPr>
            <a:spLocks/>
          </p:cNvSpPr>
          <p:nvPr/>
        </p:nvSpPr>
        <p:spPr bwMode="auto">
          <a:xfrm>
            <a:off x="2875446" y="127919"/>
            <a:ext cx="9347" cy="8743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3 w 13"/>
              <a:gd name="T5" fmla="*/ 1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7"/>
                  <a:pt x="0" y="4"/>
                  <a:pt x="3" y="1"/>
                </a:cubicBezTo>
                <a:cubicBezTo>
                  <a:pt x="4" y="0"/>
                  <a:pt x="5" y="0"/>
                  <a:pt x="7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9" y="11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3" name="Freeform 203">
            <a:extLst>
              <a:ext uri="{FF2B5EF4-FFF2-40B4-BE49-F238E27FC236}">
                <a16:creationId xmlns:a16="http://schemas.microsoft.com/office/drawing/2014/main" id="{4F1C535B-21B2-40D2-BC59-ED3DCFACBF59}"/>
              </a:ext>
            </a:extLst>
          </p:cNvPr>
          <p:cNvSpPr>
            <a:spLocks/>
          </p:cNvSpPr>
          <p:nvPr/>
        </p:nvSpPr>
        <p:spPr bwMode="auto">
          <a:xfrm>
            <a:off x="2917120" y="84569"/>
            <a:ext cx="8958" cy="8743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0 w 13"/>
              <a:gd name="T5" fmla="*/ 6 h 12"/>
              <a:gd name="T6" fmla="*/ 2 w 13"/>
              <a:gd name="T7" fmla="*/ 2 h 12"/>
              <a:gd name="T8" fmla="*/ 6 w 13"/>
              <a:gd name="T9" fmla="*/ 0 h 12"/>
              <a:gd name="T10" fmla="*/ 11 w 13"/>
              <a:gd name="T11" fmla="*/ 2 h 12"/>
              <a:gd name="T12" fmla="*/ 10 w 13"/>
              <a:gd name="T13" fmla="*/ 10 h 12"/>
              <a:gd name="T14" fmla="*/ 6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8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1" y="2"/>
                </a:cubicBezTo>
                <a:cubicBezTo>
                  <a:pt x="13" y="4"/>
                  <a:pt x="13" y="8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4" name="Freeform 204">
            <a:extLst>
              <a:ext uri="{FF2B5EF4-FFF2-40B4-BE49-F238E27FC236}">
                <a16:creationId xmlns:a16="http://schemas.microsoft.com/office/drawing/2014/main" id="{C89CCE85-F09B-4B85-A8F4-543D19A7761A}"/>
              </a:ext>
            </a:extLst>
          </p:cNvPr>
          <p:cNvSpPr>
            <a:spLocks/>
          </p:cNvSpPr>
          <p:nvPr/>
        </p:nvSpPr>
        <p:spPr bwMode="auto">
          <a:xfrm>
            <a:off x="2834552" y="214253"/>
            <a:ext cx="8568" cy="8743"/>
          </a:xfrm>
          <a:custGeom>
            <a:avLst/>
            <a:gdLst>
              <a:gd name="T0" fmla="*/ 6 w 12"/>
              <a:gd name="T1" fmla="*/ 12 h 12"/>
              <a:gd name="T2" fmla="*/ 1 w 12"/>
              <a:gd name="T3" fmla="*/ 10 h 12"/>
              <a:gd name="T4" fmla="*/ 0 w 12"/>
              <a:gd name="T5" fmla="*/ 6 h 12"/>
              <a:gd name="T6" fmla="*/ 2 w 12"/>
              <a:gd name="T7" fmla="*/ 2 h 12"/>
              <a:gd name="T8" fmla="*/ 6 w 12"/>
              <a:gd name="T9" fmla="*/ 0 h 12"/>
              <a:gd name="T10" fmla="*/ 10 w 12"/>
              <a:gd name="T11" fmla="*/ 2 h 12"/>
              <a:gd name="T12" fmla="*/ 12 w 12"/>
              <a:gd name="T13" fmla="*/ 6 h 12"/>
              <a:gd name="T14" fmla="*/ 10 w 12"/>
              <a:gd name="T15" fmla="*/ 11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4" y="12"/>
                  <a:pt x="3" y="12"/>
                  <a:pt x="1" y="10"/>
                </a:cubicBezTo>
                <a:cubicBezTo>
                  <a:pt x="0" y="9"/>
                  <a:pt x="0" y="8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4" y="0"/>
                  <a:pt x="6" y="0"/>
                </a:cubicBezTo>
                <a:cubicBezTo>
                  <a:pt x="7" y="0"/>
                  <a:pt x="9" y="1"/>
                  <a:pt x="10" y="2"/>
                </a:cubicBezTo>
                <a:cubicBezTo>
                  <a:pt x="11" y="3"/>
                  <a:pt x="12" y="5"/>
                  <a:pt x="12" y="6"/>
                </a:cubicBezTo>
                <a:cubicBezTo>
                  <a:pt x="12" y="8"/>
                  <a:pt x="11" y="9"/>
                  <a:pt x="10" y="11"/>
                </a:cubicBezTo>
                <a:cubicBezTo>
                  <a:pt x="9" y="12"/>
                  <a:pt x="7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5" name="Freeform 205">
            <a:extLst>
              <a:ext uri="{FF2B5EF4-FFF2-40B4-BE49-F238E27FC236}">
                <a16:creationId xmlns:a16="http://schemas.microsoft.com/office/drawing/2014/main" id="{2AEA5E04-5A9F-4767-990F-D6965EAA91D4}"/>
              </a:ext>
            </a:extLst>
          </p:cNvPr>
          <p:cNvSpPr>
            <a:spLocks/>
          </p:cNvSpPr>
          <p:nvPr/>
        </p:nvSpPr>
        <p:spPr bwMode="auto">
          <a:xfrm>
            <a:off x="2875446" y="170904"/>
            <a:ext cx="9347" cy="9471"/>
          </a:xfrm>
          <a:custGeom>
            <a:avLst/>
            <a:gdLst>
              <a:gd name="T0" fmla="*/ 7 w 13"/>
              <a:gd name="T1" fmla="*/ 13 h 13"/>
              <a:gd name="T2" fmla="*/ 2 w 13"/>
              <a:gd name="T3" fmla="*/ 11 h 13"/>
              <a:gd name="T4" fmla="*/ 0 w 13"/>
              <a:gd name="T5" fmla="*/ 6 h 13"/>
              <a:gd name="T6" fmla="*/ 2 w 13"/>
              <a:gd name="T7" fmla="*/ 2 h 13"/>
              <a:gd name="T8" fmla="*/ 7 w 13"/>
              <a:gd name="T9" fmla="*/ 0 h 13"/>
              <a:gd name="T10" fmla="*/ 11 w 13"/>
              <a:gd name="T11" fmla="*/ 2 h 13"/>
              <a:gd name="T12" fmla="*/ 11 w 13"/>
              <a:gd name="T13" fmla="*/ 11 h 13"/>
              <a:gd name="T14" fmla="*/ 7 w 13"/>
              <a:gd name="T1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3">
                <a:moveTo>
                  <a:pt x="7" y="13"/>
                </a:moveTo>
                <a:cubicBezTo>
                  <a:pt x="5" y="13"/>
                  <a:pt x="3" y="12"/>
                  <a:pt x="2" y="11"/>
                </a:cubicBezTo>
                <a:cubicBezTo>
                  <a:pt x="1" y="9"/>
                  <a:pt x="0" y="8"/>
                  <a:pt x="0" y="6"/>
                </a:cubicBezTo>
                <a:cubicBezTo>
                  <a:pt x="1" y="5"/>
                  <a:pt x="1" y="3"/>
                  <a:pt x="2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3" y="5"/>
                  <a:pt x="13" y="8"/>
                  <a:pt x="11" y="11"/>
                </a:cubicBezTo>
                <a:cubicBezTo>
                  <a:pt x="10" y="12"/>
                  <a:pt x="8" y="13"/>
                  <a:pt x="7" y="13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6" name="Freeform 206">
            <a:extLst>
              <a:ext uri="{FF2B5EF4-FFF2-40B4-BE49-F238E27FC236}">
                <a16:creationId xmlns:a16="http://schemas.microsoft.com/office/drawing/2014/main" id="{3969B069-7703-4D52-B161-E75A9B93D424}"/>
              </a:ext>
            </a:extLst>
          </p:cNvPr>
          <p:cNvSpPr>
            <a:spLocks/>
          </p:cNvSpPr>
          <p:nvPr/>
        </p:nvSpPr>
        <p:spPr bwMode="auto">
          <a:xfrm>
            <a:off x="2999687" y="257603"/>
            <a:ext cx="8958" cy="9107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7" name="Freeform 207">
            <a:extLst>
              <a:ext uri="{FF2B5EF4-FFF2-40B4-BE49-F238E27FC236}">
                <a16:creationId xmlns:a16="http://schemas.microsoft.com/office/drawing/2014/main" id="{7BD180C9-6364-446F-BA52-DFF7C5A4A341}"/>
              </a:ext>
            </a:extLst>
          </p:cNvPr>
          <p:cNvSpPr>
            <a:spLocks/>
          </p:cNvSpPr>
          <p:nvPr/>
        </p:nvSpPr>
        <p:spPr bwMode="auto">
          <a:xfrm>
            <a:off x="3000466" y="214253"/>
            <a:ext cx="8179" cy="8743"/>
          </a:xfrm>
          <a:custGeom>
            <a:avLst/>
            <a:gdLst>
              <a:gd name="T0" fmla="*/ 6 w 12"/>
              <a:gd name="T1" fmla="*/ 12 h 12"/>
              <a:gd name="T2" fmla="*/ 1 w 12"/>
              <a:gd name="T3" fmla="*/ 10 h 12"/>
              <a:gd name="T4" fmla="*/ 0 w 12"/>
              <a:gd name="T5" fmla="*/ 6 h 12"/>
              <a:gd name="T6" fmla="*/ 2 w 12"/>
              <a:gd name="T7" fmla="*/ 2 h 12"/>
              <a:gd name="T8" fmla="*/ 6 w 12"/>
              <a:gd name="T9" fmla="*/ 0 h 12"/>
              <a:gd name="T10" fmla="*/ 10 w 12"/>
              <a:gd name="T11" fmla="*/ 2 h 12"/>
              <a:gd name="T12" fmla="*/ 12 w 12"/>
              <a:gd name="T13" fmla="*/ 6 h 12"/>
              <a:gd name="T14" fmla="*/ 10 w 12"/>
              <a:gd name="T15" fmla="*/ 11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4" y="12"/>
                  <a:pt x="3" y="12"/>
                  <a:pt x="1" y="10"/>
                </a:cubicBezTo>
                <a:cubicBezTo>
                  <a:pt x="0" y="9"/>
                  <a:pt x="0" y="8"/>
                  <a:pt x="0" y="6"/>
                </a:cubicBezTo>
                <a:cubicBezTo>
                  <a:pt x="0" y="5"/>
                  <a:pt x="0" y="3"/>
                  <a:pt x="2" y="2"/>
                </a:cubicBezTo>
                <a:cubicBezTo>
                  <a:pt x="3" y="1"/>
                  <a:pt x="4" y="0"/>
                  <a:pt x="6" y="0"/>
                </a:cubicBezTo>
                <a:cubicBezTo>
                  <a:pt x="7" y="0"/>
                  <a:pt x="9" y="1"/>
                  <a:pt x="10" y="2"/>
                </a:cubicBezTo>
                <a:cubicBezTo>
                  <a:pt x="11" y="3"/>
                  <a:pt x="12" y="5"/>
                  <a:pt x="12" y="6"/>
                </a:cubicBezTo>
                <a:cubicBezTo>
                  <a:pt x="12" y="8"/>
                  <a:pt x="11" y="9"/>
                  <a:pt x="10" y="11"/>
                </a:cubicBezTo>
                <a:cubicBezTo>
                  <a:pt x="9" y="12"/>
                  <a:pt x="7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8" name="Freeform 208">
            <a:extLst>
              <a:ext uri="{FF2B5EF4-FFF2-40B4-BE49-F238E27FC236}">
                <a16:creationId xmlns:a16="http://schemas.microsoft.com/office/drawing/2014/main" id="{DFBB0A18-77A5-4CB3-A879-008494AA2068}"/>
              </a:ext>
            </a:extLst>
          </p:cNvPr>
          <p:cNvSpPr>
            <a:spLocks/>
          </p:cNvSpPr>
          <p:nvPr/>
        </p:nvSpPr>
        <p:spPr bwMode="auto">
          <a:xfrm>
            <a:off x="2958014" y="257603"/>
            <a:ext cx="9347" cy="9107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9" y="0"/>
                  <a:pt x="10" y="1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10" y="11"/>
                  <a:pt x="9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9" name="Freeform 209">
            <a:extLst>
              <a:ext uri="{FF2B5EF4-FFF2-40B4-BE49-F238E27FC236}">
                <a16:creationId xmlns:a16="http://schemas.microsoft.com/office/drawing/2014/main" id="{8256BC41-15E9-4CCF-85FA-B4637619C229}"/>
              </a:ext>
            </a:extLst>
          </p:cNvPr>
          <p:cNvSpPr>
            <a:spLocks/>
          </p:cNvSpPr>
          <p:nvPr/>
        </p:nvSpPr>
        <p:spPr bwMode="auto">
          <a:xfrm>
            <a:off x="2999687" y="170904"/>
            <a:ext cx="8958" cy="9471"/>
          </a:xfrm>
          <a:custGeom>
            <a:avLst/>
            <a:gdLst>
              <a:gd name="T0" fmla="*/ 7 w 13"/>
              <a:gd name="T1" fmla="*/ 13 h 13"/>
              <a:gd name="T2" fmla="*/ 3 w 13"/>
              <a:gd name="T3" fmla="*/ 11 h 13"/>
              <a:gd name="T4" fmla="*/ 3 w 13"/>
              <a:gd name="T5" fmla="*/ 2 h 13"/>
              <a:gd name="T6" fmla="*/ 7 w 13"/>
              <a:gd name="T7" fmla="*/ 0 h 13"/>
              <a:gd name="T8" fmla="*/ 11 w 13"/>
              <a:gd name="T9" fmla="*/ 2 h 13"/>
              <a:gd name="T10" fmla="*/ 13 w 13"/>
              <a:gd name="T11" fmla="*/ 7 h 13"/>
              <a:gd name="T12" fmla="*/ 11 w 13"/>
              <a:gd name="T13" fmla="*/ 11 h 13"/>
              <a:gd name="T14" fmla="*/ 7 w 13"/>
              <a:gd name="T1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3">
                <a:moveTo>
                  <a:pt x="7" y="13"/>
                </a:moveTo>
                <a:cubicBezTo>
                  <a:pt x="5" y="13"/>
                  <a:pt x="4" y="12"/>
                  <a:pt x="3" y="11"/>
                </a:cubicBezTo>
                <a:cubicBezTo>
                  <a:pt x="0" y="8"/>
                  <a:pt x="0" y="5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4"/>
                  <a:pt x="13" y="5"/>
                  <a:pt x="13" y="7"/>
                </a:cubicBezTo>
                <a:cubicBezTo>
                  <a:pt x="13" y="8"/>
                  <a:pt x="12" y="10"/>
                  <a:pt x="11" y="11"/>
                </a:cubicBezTo>
                <a:cubicBezTo>
                  <a:pt x="10" y="12"/>
                  <a:pt x="8" y="13"/>
                  <a:pt x="7" y="13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0" name="Freeform 210">
            <a:extLst>
              <a:ext uri="{FF2B5EF4-FFF2-40B4-BE49-F238E27FC236}">
                <a16:creationId xmlns:a16="http://schemas.microsoft.com/office/drawing/2014/main" id="{82566327-6237-45FD-AF2C-AC2EF8B15936}"/>
              </a:ext>
            </a:extLst>
          </p:cNvPr>
          <p:cNvSpPr>
            <a:spLocks/>
          </p:cNvSpPr>
          <p:nvPr/>
        </p:nvSpPr>
        <p:spPr bwMode="auto">
          <a:xfrm>
            <a:off x="2958793" y="214253"/>
            <a:ext cx="8958" cy="8743"/>
          </a:xfrm>
          <a:custGeom>
            <a:avLst/>
            <a:gdLst>
              <a:gd name="T0" fmla="*/ 6 w 13"/>
              <a:gd name="T1" fmla="*/ 12 h 12"/>
              <a:gd name="T2" fmla="*/ 1 w 13"/>
              <a:gd name="T3" fmla="*/ 10 h 12"/>
              <a:gd name="T4" fmla="*/ 0 w 13"/>
              <a:gd name="T5" fmla="*/ 6 h 12"/>
              <a:gd name="T6" fmla="*/ 2 w 13"/>
              <a:gd name="T7" fmla="*/ 2 h 12"/>
              <a:gd name="T8" fmla="*/ 6 w 13"/>
              <a:gd name="T9" fmla="*/ 0 h 12"/>
              <a:gd name="T10" fmla="*/ 11 w 13"/>
              <a:gd name="T11" fmla="*/ 2 h 12"/>
              <a:gd name="T12" fmla="*/ 10 w 13"/>
              <a:gd name="T13" fmla="*/ 11 h 12"/>
              <a:gd name="T14" fmla="*/ 6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4" y="12"/>
                  <a:pt x="3" y="12"/>
                  <a:pt x="1" y="10"/>
                </a:cubicBezTo>
                <a:cubicBezTo>
                  <a:pt x="0" y="9"/>
                  <a:pt x="0" y="8"/>
                  <a:pt x="0" y="6"/>
                </a:cubicBezTo>
                <a:cubicBezTo>
                  <a:pt x="0" y="4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1" y="2"/>
                </a:cubicBezTo>
                <a:cubicBezTo>
                  <a:pt x="13" y="5"/>
                  <a:pt x="13" y="8"/>
                  <a:pt x="10" y="11"/>
                </a:cubicBezTo>
                <a:cubicBezTo>
                  <a:pt x="9" y="12"/>
                  <a:pt x="7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1" name="Freeform 211">
            <a:extLst>
              <a:ext uri="{FF2B5EF4-FFF2-40B4-BE49-F238E27FC236}">
                <a16:creationId xmlns:a16="http://schemas.microsoft.com/office/drawing/2014/main" id="{2C87D421-E757-44B9-B30D-C5E96B10E6EC}"/>
              </a:ext>
            </a:extLst>
          </p:cNvPr>
          <p:cNvSpPr>
            <a:spLocks/>
          </p:cNvSpPr>
          <p:nvPr/>
        </p:nvSpPr>
        <p:spPr bwMode="auto">
          <a:xfrm>
            <a:off x="2917120" y="257603"/>
            <a:ext cx="8568" cy="9107"/>
          </a:xfrm>
          <a:custGeom>
            <a:avLst/>
            <a:gdLst>
              <a:gd name="T0" fmla="*/ 6 w 12"/>
              <a:gd name="T1" fmla="*/ 12 h 12"/>
              <a:gd name="T2" fmla="*/ 2 w 12"/>
              <a:gd name="T3" fmla="*/ 10 h 12"/>
              <a:gd name="T4" fmla="*/ 0 w 12"/>
              <a:gd name="T5" fmla="*/ 6 h 12"/>
              <a:gd name="T6" fmla="*/ 2 w 12"/>
              <a:gd name="T7" fmla="*/ 2 h 12"/>
              <a:gd name="T8" fmla="*/ 6 w 12"/>
              <a:gd name="T9" fmla="*/ 0 h 12"/>
              <a:gd name="T10" fmla="*/ 11 w 12"/>
              <a:gd name="T11" fmla="*/ 2 h 12"/>
              <a:gd name="T12" fmla="*/ 12 w 12"/>
              <a:gd name="T13" fmla="*/ 6 h 12"/>
              <a:gd name="T14" fmla="*/ 10 w 12"/>
              <a:gd name="T15" fmla="*/ 10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0" y="4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1" y="2"/>
                </a:cubicBezTo>
                <a:cubicBezTo>
                  <a:pt x="12" y="3"/>
                  <a:pt x="12" y="5"/>
                  <a:pt x="12" y="6"/>
                </a:cubicBezTo>
                <a:cubicBezTo>
                  <a:pt x="12" y="8"/>
                  <a:pt x="12" y="9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2" name="Freeform 212">
            <a:extLst>
              <a:ext uri="{FF2B5EF4-FFF2-40B4-BE49-F238E27FC236}">
                <a16:creationId xmlns:a16="http://schemas.microsoft.com/office/drawing/2014/main" id="{61B86942-F8E5-4640-9A10-C849063C848C}"/>
              </a:ext>
            </a:extLst>
          </p:cNvPr>
          <p:cNvSpPr>
            <a:spLocks/>
          </p:cNvSpPr>
          <p:nvPr/>
        </p:nvSpPr>
        <p:spPr bwMode="auto">
          <a:xfrm>
            <a:off x="2999687" y="127919"/>
            <a:ext cx="8958" cy="8743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2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1 w 13"/>
              <a:gd name="T11" fmla="*/ 10 h 12"/>
              <a:gd name="T12" fmla="*/ 7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2" y="2"/>
                </a:cubicBezTo>
                <a:cubicBezTo>
                  <a:pt x="4" y="0"/>
                  <a:pt x="5" y="0"/>
                  <a:pt x="7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3" y="4"/>
                  <a:pt x="13" y="7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3" name="Freeform 213">
            <a:extLst>
              <a:ext uri="{FF2B5EF4-FFF2-40B4-BE49-F238E27FC236}">
                <a16:creationId xmlns:a16="http://schemas.microsoft.com/office/drawing/2014/main" id="{B799B927-A222-438D-8987-30B5E1D004CC}"/>
              </a:ext>
            </a:extLst>
          </p:cNvPr>
          <p:cNvSpPr>
            <a:spLocks/>
          </p:cNvSpPr>
          <p:nvPr/>
        </p:nvSpPr>
        <p:spPr bwMode="auto">
          <a:xfrm>
            <a:off x="2958793" y="170904"/>
            <a:ext cx="8958" cy="9471"/>
          </a:xfrm>
          <a:custGeom>
            <a:avLst/>
            <a:gdLst>
              <a:gd name="T0" fmla="*/ 6 w 13"/>
              <a:gd name="T1" fmla="*/ 13 h 13"/>
              <a:gd name="T2" fmla="*/ 2 w 13"/>
              <a:gd name="T3" fmla="*/ 11 h 13"/>
              <a:gd name="T4" fmla="*/ 0 w 13"/>
              <a:gd name="T5" fmla="*/ 6 h 13"/>
              <a:gd name="T6" fmla="*/ 2 w 13"/>
              <a:gd name="T7" fmla="*/ 2 h 13"/>
              <a:gd name="T8" fmla="*/ 6 w 13"/>
              <a:gd name="T9" fmla="*/ 0 h 13"/>
              <a:gd name="T10" fmla="*/ 10 w 13"/>
              <a:gd name="T11" fmla="*/ 2 h 13"/>
              <a:gd name="T12" fmla="*/ 10 w 13"/>
              <a:gd name="T13" fmla="*/ 11 h 13"/>
              <a:gd name="T14" fmla="*/ 6 w 13"/>
              <a:gd name="T1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3">
                <a:moveTo>
                  <a:pt x="6" y="13"/>
                </a:moveTo>
                <a:cubicBezTo>
                  <a:pt x="4" y="13"/>
                  <a:pt x="3" y="12"/>
                  <a:pt x="2" y="11"/>
                </a:cubicBezTo>
                <a:cubicBezTo>
                  <a:pt x="1" y="9"/>
                  <a:pt x="0" y="8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4" y="0"/>
                  <a:pt x="6" y="0"/>
                </a:cubicBezTo>
                <a:cubicBezTo>
                  <a:pt x="8" y="0"/>
                  <a:pt x="9" y="1"/>
                  <a:pt x="10" y="2"/>
                </a:cubicBezTo>
                <a:cubicBezTo>
                  <a:pt x="13" y="5"/>
                  <a:pt x="13" y="8"/>
                  <a:pt x="10" y="11"/>
                </a:cubicBezTo>
                <a:cubicBezTo>
                  <a:pt x="9" y="12"/>
                  <a:pt x="8" y="13"/>
                  <a:pt x="6" y="13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4" name="Freeform 214">
            <a:extLst>
              <a:ext uri="{FF2B5EF4-FFF2-40B4-BE49-F238E27FC236}">
                <a16:creationId xmlns:a16="http://schemas.microsoft.com/office/drawing/2014/main" id="{1E70E9DB-1EAE-4DD4-A68D-840B59C6FE92}"/>
              </a:ext>
            </a:extLst>
          </p:cNvPr>
          <p:cNvSpPr>
            <a:spLocks/>
          </p:cNvSpPr>
          <p:nvPr/>
        </p:nvSpPr>
        <p:spPr bwMode="auto">
          <a:xfrm>
            <a:off x="2917120" y="214253"/>
            <a:ext cx="8958" cy="8743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1 w 13"/>
              <a:gd name="T9" fmla="*/ 2 h 12"/>
              <a:gd name="T10" fmla="*/ 10 w 13"/>
              <a:gd name="T11" fmla="*/ 11 h 12"/>
              <a:gd name="T12" fmla="*/ 6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5" y="12"/>
                  <a:pt x="3" y="12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1" y="2"/>
                </a:cubicBezTo>
                <a:cubicBezTo>
                  <a:pt x="13" y="5"/>
                  <a:pt x="13" y="8"/>
                  <a:pt x="10" y="11"/>
                </a:cubicBezTo>
                <a:cubicBezTo>
                  <a:pt x="9" y="12"/>
                  <a:pt x="8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5" name="Freeform 215">
            <a:extLst>
              <a:ext uri="{FF2B5EF4-FFF2-40B4-BE49-F238E27FC236}">
                <a16:creationId xmlns:a16="http://schemas.microsoft.com/office/drawing/2014/main" id="{E999111F-3AC9-4CE0-AF7F-A1EE3E297552}"/>
              </a:ext>
            </a:extLst>
          </p:cNvPr>
          <p:cNvSpPr>
            <a:spLocks/>
          </p:cNvSpPr>
          <p:nvPr/>
        </p:nvSpPr>
        <p:spPr bwMode="auto">
          <a:xfrm>
            <a:off x="2875446" y="257603"/>
            <a:ext cx="9347" cy="9107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1 w 13"/>
              <a:gd name="T11" fmla="*/ 10 h 12"/>
              <a:gd name="T12" fmla="*/ 7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3" y="4"/>
                  <a:pt x="13" y="8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6" name="Freeform 216">
            <a:extLst>
              <a:ext uri="{FF2B5EF4-FFF2-40B4-BE49-F238E27FC236}">
                <a16:creationId xmlns:a16="http://schemas.microsoft.com/office/drawing/2014/main" id="{B945D44B-2E22-4739-89EF-D845860A3BB0}"/>
              </a:ext>
            </a:extLst>
          </p:cNvPr>
          <p:cNvSpPr>
            <a:spLocks/>
          </p:cNvSpPr>
          <p:nvPr/>
        </p:nvSpPr>
        <p:spPr bwMode="auto">
          <a:xfrm>
            <a:off x="2999687" y="84569"/>
            <a:ext cx="8958" cy="8743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2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5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10" y="12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7" name="Freeform 217">
            <a:extLst>
              <a:ext uri="{FF2B5EF4-FFF2-40B4-BE49-F238E27FC236}">
                <a16:creationId xmlns:a16="http://schemas.microsoft.com/office/drawing/2014/main" id="{DF76AC8C-9508-4947-9037-9E6227669B66}"/>
              </a:ext>
            </a:extLst>
          </p:cNvPr>
          <p:cNvSpPr>
            <a:spLocks/>
          </p:cNvSpPr>
          <p:nvPr/>
        </p:nvSpPr>
        <p:spPr bwMode="auto">
          <a:xfrm>
            <a:off x="2958014" y="127919"/>
            <a:ext cx="9347" cy="8743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7"/>
                  <a:pt x="0" y="4"/>
                  <a:pt x="3" y="2"/>
                </a:cubicBezTo>
                <a:cubicBezTo>
                  <a:pt x="4" y="0"/>
                  <a:pt x="5" y="0"/>
                  <a:pt x="7" y="0"/>
                </a:cubicBezTo>
                <a:cubicBezTo>
                  <a:pt x="9" y="0"/>
                  <a:pt x="10" y="0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7"/>
                  <a:pt x="12" y="9"/>
                  <a:pt x="11" y="10"/>
                </a:cubicBezTo>
                <a:cubicBezTo>
                  <a:pt x="10" y="11"/>
                  <a:pt x="9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8" name="Freeform 218">
            <a:extLst>
              <a:ext uri="{FF2B5EF4-FFF2-40B4-BE49-F238E27FC236}">
                <a16:creationId xmlns:a16="http://schemas.microsoft.com/office/drawing/2014/main" id="{5942F9EE-A52C-4865-AB27-54A6A639E5FD}"/>
              </a:ext>
            </a:extLst>
          </p:cNvPr>
          <p:cNvSpPr>
            <a:spLocks/>
          </p:cNvSpPr>
          <p:nvPr/>
        </p:nvSpPr>
        <p:spPr bwMode="auto">
          <a:xfrm>
            <a:off x="2917120" y="170904"/>
            <a:ext cx="8568" cy="9471"/>
          </a:xfrm>
          <a:custGeom>
            <a:avLst/>
            <a:gdLst>
              <a:gd name="T0" fmla="*/ 6 w 12"/>
              <a:gd name="T1" fmla="*/ 13 h 13"/>
              <a:gd name="T2" fmla="*/ 2 w 12"/>
              <a:gd name="T3" fmla="*/ 11 h 13"/>
              <a:gd name="T4" fmla="*/ 0 w 12"/>
              <a:gd name="T5" fmla="*/ 6 h 13"/>
              <a:gd name="T6" fmla="*/ 2 w 12"/>
              <a:gd name="T7" fmla="*/ 2 h 13"/>
              <a:gd name="T8" fmla="*/ 6 w 12"/>
              <a:gd name="T9" fmla="*/ 0 h 13"/>
              <a:gd name="T10" fmla="*/ 11 w 12"/>
              <a:gd name="T11" fmla="*/ 3 h 13"/>
              <a:gd name="T12" fmla="*/ 12 w 12"/>
              <a:gd name="T13" fmla="*/ 7 h 13"/>
              <a:gd name="T14" fmla="*/ 10 w 12"/>
              <a:gd name="T15" fmla="*/ 11 h 13"/>
              <a:gd name="T16" fmla="*/ 6 w 12"/>
              <a:gd name="T17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3">
                <a:moveTo>
                  <a:pt x="6" y="13"/>
                </a:moveTo>
                <a:cubicBezTo>
                  <a:pt x="5" y="13"/>
                  <a:pt x="3" y="12"/>
                  <a:pt x="2" y="11"/>
                </a:cubicBezTo>
                <a:cubicBezTo>
                  <a:pt x="1" y="9"/>
                  <a:pt x="0" y="8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1" y="3"/>
                </a:cubicBezTo>
                <a:cubicBezTo>
                  <a:pt x="12" y="4"/>
                  <a:pt x="12" y="5"/>
                  <a:pt x="12" y="7"/>
                </a:cubicBezTo>
                <a:cubicBezTo>
                  <a:pt x="12" y="8"/>
                  <a:pt x="12" y="10"/>
                  <a:pt x="10" y="11"/>
                </a:cubicBezTo>
                <a:cubicBezTo>
                  <a:pt x="9" y="12"/>
                  <a:pt x="8" y="13"/>
                  <a:pt x="6" y="13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9" name="Freeform 219">
            <a:extLst>
              <a:ext uri="{FF2B5EF4-FFF2-40B4-BE49-F238E27FC236}">
                <a16:creationId xmlns:a16="http://schemas.microsoft.com/office/drawing/2014/main" id="{3E4ED598-A22F-443A-A467-76BF75D98EF1}"/>
              </a:ext>
            </a:extLst>
          </p:cNvPr>
          <p:cNvSpPr>
            <a:spLocks/>
          </p:cNvSpPr>
          <p:nvPr/>
        </p:nvSpPr>
        <p:spPr bwMode="auto">
          <a:xfrm>
            <a:off x="2875446" y="214253"/>
            <a:ext cx="9347" cy="8743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1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2"/>
                  <a:pt x="2" y="10"/>
                </a:cubicBezTo>
                <a:cubicBezTo>
                  <a:pt x="0" y="8"/>
                  <a:pt x="0" y="5"/>
                  <a:pt x="2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5"/>
                  <a:pt x="13" y="6"/>
                </a:cubicBezTo>
                <a:cubicBezTo>
                  <a:pt x="13" y="8"/>
                  <a:pt x="12" y="9"/>
                  <a:pt x="11" y="11"/>
                </a:cubicBezTo>
                <a:cubicBezTo>
                  <a:pt x="10" y="12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0" name="Freeform 220">
            <a:extLst>
              <a:ext uri="{FF2B5EF4-FFF2-40B4-BE49-F238E27FC236}">
                <a16:creationId xmlns:a16="http://schemas.microsoft.com/office/drawing/2014/main" id="{097F0AC5-7653-4DD6-8005-396D098B031A}"/>
              </a:ext>
            </a:extLst>
          </p:cNvPr>
          <p:cNvSpPr>
            <a:spLocks/>
          </p:cNvSpPr>
          <p:nvPr/>
        </p:nvSpPr>
        <p:spPr bwMode="auto">
          <a:xfrm>
            <a:off x="2833773" y="257603"/>
            <a:ext cx="9347" cy="9107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1" name="Freeform 221">
            <a:extLst>
              <a:ext uri="{FF2B5EF4-FFF2-40B4-BE49-F238E27FC236}">
                <a16:creationId xmlns:a16="http://schemas.microsoft.com/office/drawing/2014/main" id="{CF542270-566B-4E9C-BFC5-1441C4E3B767}"/>
              </a:ext>
            </a:extLst>
          </p:cNvPr>
          <p:cNvSpPr>
            <a:spLocks/>
          </p:cNvSpPr>
          <p:nvPr/>
        </p:nvSpPr>
        <p:spPr bwMode="auto">
          <a:xfrm>
            <a:off x="3124318" y="127919"/>
            <a:ext cx="9347" cy="8743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0 w 13"/>
              <a:gd name="T5" fmla="*/ 6 h 12"/>
              <a:gd name="T6" fmla="*/ 2 w 13"/>
              <a:gd name="T7" fmla="*/ 2 h 12"/>
              <a:gd name="T8" fmla="*/ 6 w 13"/>
              <a:gd name="T9" fmla="*/ 0 h 12"/>
              <a:gd name="T10" fmla="*/ 10 w 13"/>
              <a:gd name="T11" fmla="*/ 2 h 12"/>
              <a:gd name="T12" fmla="*/ 10 w 13"/>
              <a:gd name="T13" fmla="*/ 10 h 12"/>
              <a:gd name="T14" fmla="*/ 6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4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0" y="4"/>
                  <a:pt x="1" y="3"/>
                  <a:pt x="2" y="2"/>
                </a:cubicBezTo>
                <a:cubicBezTo>
                  <a:pt x="3" y="0"/>
                  <a:pt x="4" y="0"/>
                  <a:pt x="6" y="0"/>
                </a:cubicBezTo>
                <a:cubicBezTo>
                  <a:pt x="7" y="0"/>
                  <a:pt x="9" y="0"/>
                  <a:pt x="10" y="2"/>
                </a:cubicBezTo>
                <a:cubicBezTo>
                  <a:pt x="13" y="4"/>
                  <a:pt x="13" y="8"/>
                  <a:pt x="10" y="10"/>
                </a:cubicBezTo>
                <a:cubicBezTo>
                  <a:pt x="9" y="11"/>
                  <a:pt x="7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2" name="Freeform 222">
            <a:extLst>
              <a:ext uri="{FF2B5EF4-FFF2-40B4-BE49-F238E27FC236}">
                <a16:creationId xmlns:a16="http://schemas.microsoft.com/office/drawing/2014/main" id="{A15527E9-4454-476E-9E61-2CA0D9F06190}"/>
              </a:ext>
            </a:extLst>
          </p:cNvPr>
          <p:cNvSpPr>
            <a:spLocks/>
          </p:cNvSpPr>
          <p:nvPr/>
        </p:nvSpPr>
        <p:spPr bwMode="auto">
          <a:xfrm>
            <a:off x="3041361" y="84569"/>
            <a:ext cx="8958" cy="8743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3 w 13"/>
              <a:gd name="T5" fmla="*/ 2 h 12"/>
              <a:gd name="T6" fmla="*/ 6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0 w 13"/>
              <a:gd name="T13" fmla="*/ 11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7"/>
                  <a:pt x="0" y="4"/>
                  <a:pt x="3" y="2"/>
                </a:cubicBezTo>
                <a:cubicBezTo>
                  <a:pt x="4" y="1"/>
                  <a:pt x="5" y="0"/>
                  <a:pt x="6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5"/>
                  <a:pt x="13" y="6"/>
                </a:cubicBezTo>
                <a:cubicBezTo>
                  <a:pt x="12" y="8"/>
                  <a:pt x="12" y="9"/>
                  <a:pt x="10" y="11"/>
                </a:cubicBezTo>
                <a:cubicBezTo>
                  <a:pt x="9" y="12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3" name="Freeform 223">
            <a:extLst>
              <a:ext uri="{FF2B5EF4-FFF2-40B4-BE49-F238E27FC236}">
                <a16:creationId xmlns:a16="http://schemas.microsoft.com/office/drawing/2014/main" id="{E3C036C6-9176-4091-8A56-9819E65BC337}"/>
              </a:ext>
            </a:extLst>
          </p:cNvPr>
          <p:cNvSpPr>
            <a:spLocks/>
          </p:cNvSpPr>
          <p:nvPr/>
        </p:nvSpPr>
        <p:spPr bwMode="auto">
          <a:xfrm>
            <a:off x="3041361" y="127919"/>
            <a:ext cx="8958" cy="8743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7"/>
                  <a:pt x="0" y="4"/>
                  <a:pt x="2" y="2"/>
                </a:cubicBezTo>
                <a:cubicBezTo>
                  <a:pt x="4" y="0"/>
                  <a:pt x="5" y="0"/>
                  <a:pt x="6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7"/>
                  <a:pt x="12" y="9"/>
                  <a:pt x="11" y="10"/>
                </a:cubicBezTo>
                <a:cubicBezTo>
                  <a:pt x="9" y="11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4" name="Freeform 224">
            <a:extLst>
              <a:ext uri="{FF2B5EF4-FFF2-40B4-BE49-F238E27FC236}">
                <a16:creationId xmlns:a16="http://schemas.microsoft.com/office/drawing/2014/main" id="{E3A662EB-5131-4E40-B65D-267A05B24C8B}"/>
              </a:ext>
            </a:extLst>
          </p:cNvPr>
          <p:cNvSpPr>
            <a:spLocks/>
          </p:cNvSpPr>
          <p:nvPr/>
        </p:nvSpPr>
        <p:spPr bwMode="auto">
          <a:xfrm>
            <a:off x="3083034" y="84569"/>
            <a:ext cx="8958" cy="8743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0 w 13"/>
              <a:gd name="T9" fmla="*/ 2 h 12"/>
              <a:gd name="T10" fmla="*/ 10 w 13"/>
              <a:gd name="T11" fmla="*/ 10 h 12"/>
              <a:gd name="T12" fmla="*/ 6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0" y="2"/>
                </a:cubicBezTo>
                <a:cubicBezTo>
                  <a:pt x="13" y="4"/>
                  <a:pt x="13" y="8"/>
                  <a:pt x="10" y="10"/>
                </a:cubicBezTo>
                <a:cubicBezTo>
                  <a:pt x="9" y="12"/>
                  <a:pt x="8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5" name="Freeform 225">
            <a:extLst>
              <a:ext uri="{FF2B5EF4-FFF2-40B4-BE49-F238E27FC236}">
                <a16:creationId xmlns:a16="http://schemas.microsoft.com/office/drawing/2014/main" id="{A71FD584-95A0-436A-8BD4-FB1F2B250970}"/>
              </a:ext>
            </a:extLst>
          </p:cNvPr>
          <p:cNvSpPr>
            <a:spLocks/>
          </p:cNvSpPr>
          <p:nvPr/>
        </p:nvSpPr>
        <p:spPr bwMode="auto">
          <a:xfrm>
            <a:off x="3041361" y="170904"/>
            <a:ext cx="8958" cy="9471"/>
          </a:xfrm>
          <a:custGeom>
            <a:avLst/>
            <a:gdLst>
              <a:gd name="T0" fmla="*/ 7 w 13"/>
              <a:gd name="T1" fmla="*/ 13 h 13"/>
              <a:gd name="T2" fmla="*/ 2 w 13"/>
              <a:gd name="T3" fmla="*/ 11 h 13"/>
              <a:gd name="T4" fmla="*/ 0 w 13"/>
              <a:gd name="T5" fmla="*/ 7 h 13"/>
              <a:gd name="T6" fmla="*/ 2 w 13"/>
              <a:gd name="T7" fmla="*/ 2 h 13"/>
              <a:gd name="T8" fmla="*/ 6 w 13"/>
              <a:gd name="T9" fmla="*/ 0 h 13"/>
              <a:gd name="T10" fmla="*/ 11 w 13"/>
              <a:gd name="T11" fmla="*/ 2 h 13"/>
              <a:gd name="T12" fmla="*/ 11 w 13"/>
              <a:gd name="T13" fmla="*/ 11 h 13"/>
              <a:gd name="T14" fmla="*/ 7 w 13"/>
              <a:gd name="T1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3">
                <a:moveTo>
                  <a:pt x="7" y="13"/>
                </a:moveTo>
                <a:cubicBezTo>
                  <a:pt x="5" y="13"/>
                  <a:pt x="3" y="12"/>
                  <a:pt x="2" y="11"/>
                </a:cubicBezTo>
                <a:cubicBezTo>
                  <a:pt x="1" y="9"/>
                  <a:pt x="0" y="8"/>
                  <a:pt x="0" y="7"/>
                </a:cubicBezTo>
                <a:cubicBezTo>
                  <a:pt x="0" y="5"/>
                  <a:pt x="1" y="3"/>
                  <a:pt x="2" y="2"/>
                </a:cubicBezTo>
                <a:cubicBezTo>
                  <a:pt x="4" y="1"/>
                  <a:pt x="5" y="0"/>
                  <a:pt x="6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3" y="5"/>
                  <a:pt x="13" y="8"/>
                  <a:pt x="11" y="11"/>
                </a:cubicBezTo>
                <a:cubicBezTo>
                  <a:pt x="9" y="12"/>
                  <a:pt x="8" y="13"/>
                  <a:pt x="7" y="13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6" name="Freeform 226">
            <a:extLst>
              <a:ext uri="{FF2B5EF4-FFF2-40B4-BE49-F238E27FC236}">
                <a16:creationId xmlns:a16="http://schemas.microsoft.com/office/drawing/2014/main" id="{73619B65-7C8A-4D10-B430-CC52A3E4F81C}"/>
              </a:ext>
            </a:extLst>
          </p:cNvPr>
          <p:cNvSpPr>
            <a:spLocks/>
          </p:cNvSpPr>
          <p:nvPr/>
        </p:nvSpPr>
        <p:spPr bwMode="auto">
          <a:xfrm>
            <a:off x="3083034" y="127919"/>
            <a:ext cx="8179" cy="8743"/>
          </a:xfrm>
          <a:custGeom>
            <a:avLst/>
            <a:gdLst>
              <a:gd name="T0" fmla="*/ 6 w 12"/>
              <a:gd name="T1" fmla="*/ 12 h 12"/>
              <a:gd name="T2" fmla="*/ 2 w 12"/>
              <a:gd name="T3" fmla="*/ 10 h 12"/>
              <a:gd name="T4" fmla="*/ 0 w 12"/>
              <a:gd name="T5" fmla="*/ 6 h 12"/>
              <a:gd name="T6" fmla="*/ 2 w 12"/>
              <a:gd name="T7" fmla="*/ 1 h 12"/>
              <a:gd name="T8" fmla="*/ 6 w 12"/>
              <a:gd name="T9" fmla="*/ 0 h 12"/>
              <a:gd name="T10" fmla="*/ 11 w 12"/>
              <a:gd name="T11" fmla="*/ 2 h 12"/>
              <a:gd name="T12" fmla="*/ 12 w 12"/>
              <a:gd name="T13" fmla="*/ 6 h 12"/>
              <a:gd name="T14" fmla="*/ 10 w 12"/>
              <a:gd name="T15" fmla="*/ 10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0" y="4"/>
                  <a:pt x="1" y="3"/>
                  <a:pt x="2" y="1"/>
                </a:cubicBezTo>
                <a:cubicBezTo>
                  <a:pt x="3" y="0"/>
                  <a:pt x="5" y="0"/>
                  <a:pt x="6" y="0"/>
                </a:cubicBezTo>
                <a:cubicBezTo>
                  <a:pt x="8" y="0"/>
                  <a:pt x="9" y="0"/>
                  <a:pt x="11" y="2"/>
                </a:cubicBezTo>
                <a:cubicBezTo>
                  <a:pt x="12" y="3"/>
                  <a:pt x="12" y="4"/>
                  <a:pt x="12" y="6"/>
                </a:cubicBezTo>
                <a:cubicBezTo>
                  <a:pt x="12" y="8"/>
                  <a:pt x="12" y="9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7" name="Freeform 227">
            <a:extLst>
              <a:ext uri="{FF2B5EF4-FFF2-40B4-BE49-F238E27FC236}">
                <a16:creationId xmlns:a16="http://schemas.microsoft.com/office/drawing/2014/main" id="{EABC6C47-4D2B-467E-B9B1-38B9C5D10965}"/>
              </a:ext>
            </a:extLst>
          </p:cNvPr>
          <p:cNvSpPr>
            <a:spLocks/>
          </p:cNvSpPr>
          <p:nvPr/>
        </p:nvSpPr>
        <p:spPr bwMode="auto">
          <a:xfrm>
            <a:off x="3041361" y="214253"/>
            <a:ext cx="8958" cy="8743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1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2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4" y="1"/>
                  <a:pt x="5" y="0"/>
                  <a:pt x="6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5"/>
                  <a:pt x="13" y="6"/>
                </a:cubicBezTo>
                <a:cubicBezTo>
                  <a:pt x="13" y="8"/>
                  <a:pt x="12" y="9"/>
                  <a:pt x="11" y="11"/>
                </a:cubicBezTo>
                <a:cubicBezTo>
                  <a:pt x="9" y="12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8" name="Freeform 228">
            <a:extLst>
              <a:ext uri="{FF2B5EF4-FFF2-40B4-BE49-F238E27FC236}">
                <a16:creationId xmlns:a16="http://schemas.microsoft.com/office/drawing/2014/main" id="{24EEBF38-E198-41FB-8279-EE9BB805F055}"/>
              </a:ext>
            </a:extLst>
          </p:cNvPr>
          <p:cNvSpPr>
            <a:spLocks/>
          </p:cNvSpPr>
          <p:nvPr/>
        </p:nvSpPr>
        <p:spPr bwMode="auto">
          <a:xfrm>
            <a:off x="3083034" y="170904"/>
            <a:ext cx="8179" cy="9471"/>
          </a:xfrm>
          <a:custGeom>
            <a:avLst/>
            <a:gdLst>
              <a:gd name="T0" fmla="*/ 6 w 12"/>
              <a:gd name="T1" fmla="*/ 13 h 13"/>
              <a:gd name="T2" fmla="*/ 2 w 12"/>
              <a:gd name="T3" fmla="*/ 11 h 13"/>
              <a:gd name="T4" fmla="*/ 0 w 12"/>
              <a:gd name="T5" fmla="*/ 6 h 13"/>
              <a:gd name="T6" fmla="*/ 2 w 12"/>
              <a:gd name="T7" fmla="*/ 2 h 13"/>
              <a:gd name="T8" fmla="*/ 6 w 12"/>
              <a:gd name="T9" fmla="*/ 0 h 13"/>
              <a:gd name="T10" fmla="*/ 11 w 12"/>
              <a:gd name="T11" fmla="*/ 2 h 13"/>
              <a:gd name="T12" fmla="*/ 12 w 12"/>
              <a:gd name="T13" fmla="*/ 7 h 13"/>
              <a:gd name="T14" fmla="*/ 10 w 12"/>
              <a:gd name="T15" fmla="*/ 11 h 13"/>
              <a:gd name="T16" fmla="*/ 6 w 12"/>
              <a:gd name="T17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3">
                <a:moveTo>
                  <a:pt x="6" y="13"/>
                </a:moveTo>
                <a:cubicBezTo>
                  <a:pt x="5" y="13"/>
                  <a:pt x="3" y="12"/>
                  <a:pt x="2" y="11"/>
                </a:cubicBezTo>
                <a:cubicBezTo>
                  <a:pt x="1" y="9"/>
                  <a:pt x="0" y="8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1" y="2"/>
                </a:cubicBezTo>
                <a:cubicBezTo>
                  <a:pt x="12" y="4"/>
                  <a:pt x="12" y="5"/>
                  <a:pt x="12" y="7"/>
                </a:cubicBezTo>
                <a:cubicBezTo>
                  <a:pt x="12" y="8"/>
                  <a:pt x="12" y="10"/>
                  <a:pt x="10" y="11"/>
                </a:cubicBezTo>
                <a:cubicBezTo>
                  <a:pt x="9" y="12"/>
                  <a:pt x="8" y="13"/>
                  <a:pt x="6" y="13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9" name="Freeform 229">
            <a:extLst>
              <a:ext uri="{FF2B5EF4-FFF2-40B4-BE49-F238E27FC236}">
                <a16:creationId xmlns:a16="http://schemas.microsoft.com/office/drawing/2014/main" id="{622314F6-6791-4BDC-8627-18238301D141}"/>
              </a:ext>
            </a:extLst>
          </p:cNvPr>
          <p:cNvSpPr>
            <a:spLocks/>
          </p:cNvSpPr>
          <p:nvPr/>
        </p:nvSpPr>
        <p:spPr bwMode="auto">
          <a:xfrm>
            <a:off x="3123928" y="257603"/>
            <a:ext cx="8958" cy="9107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5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0" name="Freeform 230">
            <a:extLst>
              <a:ext uri="{FF2B5EF4-FFF2-40B4-BE49-F238E27FC236}">
                <a16:creationId xmlns:a16="http://schemas.microsoft.com/office/drawing/2014/main" id="{3E061B62-9C1A-47AB-9E47-CD06E8DDF551}"/>
              </a:ext>
            </a:extLst>
          </p:cNvPr>
          <p:cNvSpPr>
            <a:spLocks/>
          </p:cNvSpPr>
          <p:nvPr/>
        </p:nvSpPr>
        <p:spPr bwMode="auto">
          <a:xfrm>
            <a:off x="3123928" y="214253"/>
            <a:ext cx="9737" cy="8743"/>
          </a:xfrm>
          <a:custGeom>
            <a:avLst/>
            <a:gdLst>
              <a:gd name="T0" fmla="*/ 7 w 14"/>
              <a:gd name="T1" fmla="*/ 12 h 12"/>
              <a:gd name="T2" fmla="*/ 3 w 14"/>
              <a:gd name="T3" fmla="*/ 10 h 12"/>
              <a:gd name="T4" fmla="*/ 3 w 14"/>
              <a:gd name="T5" fmla="*/ 2 h 12"/>
              <a:gd name="T6" fmla="*/ 7 w 14"/>
              <a:gd name="T7" fmla="*/ 0 h 12"/>
              <a:gd name="T8" fmla="*/ 11 w 14"/>
              <a:gd name="T9" fmla="*/ 2 h 12"/>
              <a:gd name="T10" fmla="*/ 11 w 14"/>
              <a:gd name="T11" fmla="*/ 11 h 12"/>
              <a:gd name="T12" fmla="*/ 7 w 14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" h="12">
                <a:moveTo>
                  <a:pt x="7" y="12"/>
                </a:moveTo>
                <a:cubicBezTo>
                  <a:pt x="5" y="12"/>
                  <a:pt x="4" y="12"/>
                  <a:pt x="3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1"/>
                  <a:pt x="5" y="0"/>
                  <a:pt x="7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4" y="5"/>
                  <a:pt x="14" y="8"/>
                  <a:pt x="11" y="11"/>
                </a:cubicBezTo>
                <a:cubicBezTo>
                  <a:pt x="10" y="12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1" name="Freeform 231">
            <a:extLst>
              <a:ext uri="{FF2B5EF4-FFF2-40B4-BE49-F238E27FC236}">
                <a16:creationId xmlns:a16="http://schemas.microsoft.com/office/drawing/2014/main" id="{C92DD006-6184-43FE-9746-855896F42308}"/>
              </a:ext>
            </a:extLst>
          </p:cNvPr>
          <p:cNvSpPr>
            <a:spLocks/>
          </p:cNvSpPr>
          <p:nvPr/>
        </p:nvSpPr>
        <p:spPr bwMode="auto">
          <a:xfrm>
            <a:off x="3083034" y="257603"/>
            <a:ext cx="8958" cy="9107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0 w 13"/>
              <a:gd name="T9" fmla="*/ 2 h 12"/>
              <a:gd name="T10" fmla="*/ 10 w 13"/>
              <a:gd name="T11" fmla="*/ 10 h 12"/>
              <a:gd name="T12" fmla="*/ 6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0" y="2"/>
                </a:cubicBezTo>
                <a:cubicBezTo>
                  <a:pt x="13" y="4"/>
                  <a:pt x="13" y="8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2" name="Freeform 232">
            <a:extLst>
              <a:ext uri="{FF2B5EF4-FFF2-40B4-BE49-F238E27FC236}">
                <a16:creationId xmlns:a16="http://schemas.microsoft.com/office/drawing/2014/main" id="{EB30FCCB-0A00-4247-B87D-81D6D39F1BD5}"/>
              </a:ext>
            </a:extLst>
          </p:cNvPr>
          <p:cNvSpPr>
            <a:spLocks/>
          </p:cNvSpPr>
          <p:nvPr/>
        </p:nvSpPr>
        <p:spPr bwMode="auto">
          <a:xfrm>
            <a:off x="3124318" y="170904"/>
            <a:ext cx="8568" cy="9471"/>
          </a:xfrm>
          <a:custGeom>
            <a:avLst/>
            <a:gdLst>
              <a:gd name="T0" fmla="*/ 6 w 12"/>
              <a:gd name="T1" fmla="*/ 13 h 13"/>
              <a:gd name="T2" fmla="*/ 2 w 12"/>
              <a:gd name="T3" fmla="*/ 11 h 13"/>
              <a:gd name="T4" fmla="*/ 0 w 12"/>
              <a:gd name="T5" fmla="*/ 6 h 13"/>
              <a:gd name="T6" fmla="*/ 2 w 12"/>
              <a:gd name="T7" fmla="*/ 2 h 13"/>
              <a:gd name="T8" fmla="*/ 6 w 12"/>
              <a:gd name="T9" fmla="*/ 0 h 13"/>
              <a:gd name="T10" fmla="*/ 10 w 12"/>
              <a:gd name="T11" fmla="*/ 3 h 13"/>
              <a:gd name="T12" fmla="*/ 12 w 12"/>
              <a:gd name="T13" fmla="*/ 7 h 13"/>
              <a:gd name="T14" fmla="*/ 10 w 12"/>
              <a:gd name="T15" fmla="*/ 11 h 13"/>
              <a:gd name="T16" fmla="*/ 6 w 12"/>
              <a:gd name="T17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3">
                <a:moveTo>
                  <a:pt x="6" y="13"/>
                </a:moveTo>
                <a:cubicBezTo>
                  <a:pt x="4" y="13"/>
                  <a:pt x="3" y="12"/>
                  <a:pt x="2" y="11"/>
                </a:cubicBezTo>
                <a:cubicBezTo>
                  <a:pt x="0" y="9"/>
                  <a:pt x="0" y="8"/>
                  <a:pt x="0" y="6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4" y="0"/>
                  <a:pt x="6" y="0"/>
                </a:cubicBezTo>
                <a:cubicBezTo>
                  <a:pt x="8" y="0"/>
                  <a:pt x="9" y="1"/>
                  <a:pt x="10" y="3"/>
                </a:cubicBezTo>
                <a:cubicBezTo>
                  <a:pt x="11" y="4"/>
                  <a:pt x="12" y="5"/>
                  <a:pt x="12" y="7"/>
                </a:cubicBezTo>
                <a:cubicBezTo>
                  <a:pt x="12" y="8"/>
                  <a:pt x="11" y="10"/>
                  <a:pt x="10" y="11"/>
                </a:cubicBezTo>
                <a:cubicBezTo>
                  <a:pt x="9" y="12"/>
                  <a:pt x="7" y="13"/>
                  <a:pt x="6" y="13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3" name="Freeform 233">
            <a:extLst>
              <a:ext uri="{FF2B5EF4-FFF2-40B4-BE49-F238E27FC236}">
                <a16:creationId xmlns:a16="http://schemas.microsoft.com/office/drawing/2014/main" id="{8B4FFA81-730F-408F-B3E0-D14088C03B3A}"/>
              </a:ext>
            </a:extLst>
          </p:cNvPr>
          <p:cNvSpPr>
            <a:spLocks/>
          </p:cNvSpPr>
          <p:nvPr/>
        </p:nvSpPr>
        <p:spPr bwMode="auto">
          <a:xfrm>
            <a:off x="3083034" y="214253"/>
            <a:ext cx="8179" cy="8743"/>
          </a:xfrm>
          <a:custGeom>
            <a:avLst/>
            <a:gdLst>
              <a:gd name="T0" fmla="*/ 6 w 12"/>
              <a:gd name="T1" fmla="*/ 12 h 12"/>
              <a:gd name="T2" fmla="*/ 2 w 12"/>
              <a:gd name="T3" fmla="*/ 10 h 12"/>
              <a:gd name="T4" fmla="*/ 2 w 12"/>
              <a:gd name="T5" fmla="*/ 2 h 12"/>
              <a:gd name="T6" fmla="*/ 6 w 12"/>
              <a:gd name="T7" fmla="*/ 0 h 12"/>
              <a:gd name="T8" fmla="*/ 10 w 12"/>
              <a:gd name="T9" fmla="*/ 2 h 12"/>
              <a:gd name="T10" fmla="*/ 12 w 12"/>
              <a:gd name="T11" fmla="*/ 6 h 12"/>
              <a:gd name="T12" fmla="*/ 10 w 12"/>
              <a:gd name="T13" fmla="*/ 11 h 12"/>
              <a:gd name="T14" fmla="*/ 6 w 12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5" y="12"/>
                  <a:pt x="3" y="12"/>
                  <a:pt x="2" y="10"/>
                </a:cubicBezTo>
                <a:cubicBezTo>
                  <a:pt x="0" y="8"/>
                  <a:pt x="0" y="5"/>
                  <a:pt x="2" y="2"/>
                </a:cubicBezTo>
                <a:cubicBezTo>
                  <a:pt x="3" y="1"/>
                  <a:pt x="5" y="0"/>
                  <a:pt x="6" y="0"/>
                </a:cubicBezTo>
                <a:cubicBezTo>
                  <a:pt x="8" y="0"/>
                  <a:pt x="9" y="1"/>
                  <a:pt x="10" y="2"/>
                </a:cubicBezTo>
                <a:cubicBezTo>
                  <a:pt x="12" y="3"/>
                  <a:pt x="12" y="5"/>
                  <a:pt x="12" y="6"/>
                </a:cubicBezTo>
                <a:cubicBezTo>
                  <a:pt x="12" y="8"/>
                  <a:pt x="12" y="9"/>
                  <a:pt x="10" y="11"/>
                </a:cubicBezTo>
                <a:cubicBezTo>
                  <a:pt x="9" y="12"/>
                  <a:pt x="8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4" name="Freeform 234">
            <a:extLst>
              <a:ext uri="{FF2B5EF4-FFF2-40B4-BE49-F238E27FC236}">
                <a16:creationId xmlns:a16="http://schemas.microsoft.com/office/drawing/2014/main" id="{516B5E78-EABB-4A0D-B393-AF7F6D45FA8B}"/>
              </a:ext>
            </a:extLst>
          </p:cNvPr>
          <p:cNvSpPr>
            <a:spLocks/>
          </p:cNvSpPr>
          <p:nvPr/>
        </p:nvSpPr>
        <p:spPr bwMode="auto">
          <a:xfrm>
            <a:off x="3041361" y="257603"/>
            <a:ext cx="8958" cy="9107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8"/>
                  <a:pt x="0" y="4"/>
                  <a:pt x="2" y="2"/>
                </a:cubicBezTo>
                <a:cubicBezTo>
                  <a:pt x="4" y="1"/>
                  <a:pt x="5" y="0"/>
                  <a:pt x="6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5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9" y="11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5" name="Freeform 235">
            <a:extLst>
              <a:ext uri="{FF2B5EF4-FFF2-40B4-BE49-F238E27FC236}">
                <a16:creationId xmlns:a16="http://schemas.microsoft.com/office/drawing/2014/main" id="{004905BC-521F-4E79-BEB0-83B857846EDC}"/>
              </a:ext>
            </a:extLst>
          </p:cNvPr>
          <p:cNvSpPr>
            <a:spLocks/>
          </p:cNvSpPr>
          <p:nvPr/>
        </p:nvSpPr>
        <p:spPr bwMode="auto">
          <a:xfrm>
            <a:off x="2917120" y="300588"/>
            <a:ext cx="8958" cy="8743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0 w 13"/>
              <a:gd name="T5" fmla="*/ 6 h 12"/>
              <a:gd name="T6" fmla="*/ 2 w 13"/>
              <a:gd name="T7" fmla="*/ 2 h 12"/>
              <a:gd name="T8" fmla="*/ 6 w 13"/>
              <a:gd name="T9" fmla="*/ 0 h 12"/>
              <a:gd name="T10" fmla="*/ 11 w 13"/>
              <a:gd name="T11" fmla="*/ 2 h 12"/>
              <a:gd name="T12" fmla="*/ 11 w 13"/>
              <a:gd name="T13" fmla="*/ 10 h 12"/>
              <a:gd name="T14" fmla="*/ 6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0" y="4"/>
                  <a:pt x="1" y="3"/>
                  <a:pt x="2" y="2"/>
                </a:cubicBezTo>
                <a:cubicBezTo>
                  <a:pt x="3" y="0"/>
                  <a:pt x="5" y="0"/>
                  <a:pt x="6" y="0"/>
                </a:cubicBezTo>
                <a:cubicBezTo>
                  <a:pt x="8" y="0"/>
                  <a:pt x="9" y="0"/>
                  <a:pt x="11" y="2"/>
                </a:cubicBezTo>
                <a:cubicBezTo>
                  <a:pt x="13" y="4"/>
                  <a:pt x="13" y="8"/>
                  <a:pt x="11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6" name="Freeform 236">
            <a:extLst>
              <a:ext uri="{FF2B5EF4-FFF2-40B4-BE49-F238E27FC236}">
                <a16:creationId xmlns:a16="http://schemas.microsoft.com/office/drawing/2014/main" id="{058EE49C-44F5-4A9A-9925-DD3EECE38BAF}"/>
              </a:ext>
            </a:extLst>
          </p:cNvPr>
          <p:cNvSpPr>
            <a:spLocks/>
          </p:cNvSpPr>
          <p:nvPr/>
        </p:nvSpPr>
        <p:spPr bwMode="auto">
          <a:xfrm>
            <a:off x="2875446" y="300588"/>
            <a:ext cx="9347" cy="8743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0 w 13"/>
              <a:gd name="T5" fmla="*/ 6 h 12"/>
              <a:gd name="T6" fmla="*/ 3 w 13"/>
              <a:gd name="T7" fmla="*/ 1 h 12"/>
              <a:gd name="T8" fmla="*/ 7 w 13"/>
              <a:gd name="T9" fmla="*/ 0 h 12"/>
              <a:gd name="T10" fmla="*/ 11 w 13"/>
              <a:gd name="T11" fmla="*/ 2 h 12"/>
              <a:gd name="T12" fmla="*/ 13 w 13"/>
              <a:gd name="T13" fmla="*/ 6 h 12"/>
              <a:gd name="T14" fmla="*/ 11 w 13"/>
              <a:gd name="T15" fmla="*/ 10 h 12"/>
              <a:gd name="T16" fmla="*/ 7 w 13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1" y="4"/>
                  <a:pt x="1" y="3"/>
                  <a:pt x="3" y="1"/>
                </a:cubicBezTo>
                <a:cubicBezTo>
                  <a:pt x="4" y="0"/>
                  <a:pt x="5" y="0"/>
                  <a:pt x="7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8"/>
                  <a:pt x="12" y="9"/>
                  <a:pt x="11" y="10"/>
                </a:cubicBezTo>
                <a:cubicBezTo>
                  <a:pt x="9" y="11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7" name="Freeform 237">
            <a:extLst>
              <a:ext uri="{FF2B5EF4-FFF2-40B4-BE49-F238E27FC236}">
                <a16:creationId xmlns:a16="http://schemas.microsoft.com/office/drawing/2014/main" id="{2B3C89BB-4929-4487-A759-2C6D82D4C327}"/>
              </a:ext>
            </a:extLst>
          </p:cNvPr>
          <p:cNvSpPr>
            <a:spLocks/>
          </p:cNvSpPr>
          <p:nvPr/>
        </p:nvSpPr>
        <p:spPr bwMode="auto">
          <a:xfrm>
            <a:off x="2999687" y="343937"/>
            <a:ext cx="8958" cy="8743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1 h 12"/>
              <a:gd name="T6" fmla="*/ 7 w 13"/>
              <a:gd name="T7" fmla="*/ 0 h 12"/>
              <a:gd name="T8" fmla="*/ 11 w 13"/>
              <a:gd name="T9" fmla="*/ 1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7"/>
                  <a:pt x="0" y="4"/>
                  <a:pt x="3" y="1"/>
                </a:cubicBezTo>
                <a:cubicBezTo>
                  <a:pt x="4" y="0"/>
                  <a:pt x="5" y="0"/>
                  <a:pt x="7" y="0"/>
                </a:cubicBezTo>
                <a:cubicBezTo>
                  <a:pt x="8" y="0"/>
                  <a:pt x="10" y="0"/>
                  <a:pt x="11" y="1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7"/>
                  <a:pt x="12" y="9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8" name="Freeform 238">
            <a:extLst>
              <a:ext uri="{FF2B5EF4-FFF2-40B4-BE49-F238E27FC236}">
                <a16:creationId xmlns:a16="http://schemas.microsoft.com/office/drawing/2014/main" id="{E4672016-59DF-4185-9A9D-6D0434D64ECB}"/>
              </a:ext>
            </a:extLst>
          </p:cNvPr>
          <p:cNvSpPr>
            <a:spLocks/>
          </p:cNvSpPr>
          <p:nvPr/>
        </p:nvSpPr>
        <p:spPr bwMode="auto">
          <a:xfrm>
            <a:off x="2999687" y="300588"/>
            <a:ext cx="8958" cy="8743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2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1 w 13"/>
              <a:gd name="T11" fmla="*/ 10 h 12"/>
              <a:gd name="T12" fmla="*/ 7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2" y="2"/>
                </a:cubicBezTo>
                <a:cubicBezTo>
                  <a:pt x="4" y="0"/>
                  <a:pt x="5" y="0"/>
                  <a:pt x="7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3" y="4"/>
                  <a:pt x="13" y="7"/>
                  <a:pt x="11" y="10"/>
                </a:cubicBezTo>
                <a:cubicBezTo>
                  <a:pt x="10" y="11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9" name="Freeform 239">
            <a:extLst>
              <a:ext uri="{FF2B5EF4-FFF2-40B4-BE49-F238E27FC236}">
                <a16:creationId xmlns:a16="http://schemas.microsoft.com/office/drawing/2014/main" id="{77E04EA5-2915-476C-9E36-7C262C1A1566}"/>
              </a:ext>
            </a:extLst>
          </p:cNvPr>
          <p:cNvSpPr>
            <a:spLocks/>
          </p:cNvSpPr>
          <p:nvPr/>
        </p:nvSpPr>
        <p:spPr bwMode="auto">
          <a:xfrm>
            <a:off x="2958793" y="343937"/>
            <a:ext cx="8958" cy="8743"/>
          </a:xfrm>
          <a:custGeom>
            <a:avLst/>
            <a:gdLst>
              <a:gd name="T0" fmla="*/ 6 w 13"/>
              <a:gd name="T1" fmla="*/ 12 h 12"/>
              <a:gd name="T2" fmla="*/ 2 w 13"/>
              <a:gd name="T3" fmla="*/ 10 h 12"/>
              <a:gd name="T4" fmla="*/ 0 w 13"/>
              <a:gd name="T5" fmla="*/ 5 h 12"/>
              <a:gd name="T6" fmla="*/ 2 w 13"/>
              <a:gd name="T7" fmla="*/ 1 h 12"/>
              <a:gd name="T8" fmla="*/ 6 w 13"/>
              <a:gd name="T9" fmla="*/ 0 h 12"/>
              <a:gd name="T10" fmla="*/ 10 w 13"/>
              <a:gd name="T11" fmla="*/ 1 h 12"/>
              <a:gd name="T12" fmla="*/ 10 w 13"/>
              <a:gd name="T13" fmla="*/ 10 h 12"/>
              <a:gd name="T14" fmla="*/ 6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6" y="12"/>
                </a:moveTo>
                <a:cubicBezTo>
                  <a:pt x="4" y="12"/>
                  <a:pt x="3" y="11"/>
                  <a:pt x="2" y="10"/>
                </a:cubicBezTo>
                <a:cubicBezTo>
                  <a:pt x="1" y="8"/>
                  <a:pt x="0" y="7"/>
                  <a:pt x="0" y="5"/>
                </a:cubicBezTo>
                <a:cubicBezTo>
                  <a:pt x="0" y="4"/>
                  <a:pt x="1" y="2"/>
                  <a:pt x="2" y="1"/>
                </a:cubicBezTo>
                <a:cubicBezTo>
                  <a:pt x="3" y="0"/>
                  <a:pt x="4" y="0"/>
                  <a:pt x="6" y="0"/>
                </a:cubicBezTo>
                <a:cubicBezTo>
                  <a:pt x="8" y="0"/>
                  <a:pt x="9" y="0"/>
                  <a:pt x="10" y="1"/>
                </a:cubicBezTo>
                <a:cubicBezTo>
                  <a:pt x="13" y="4"/>
                  <a:pt x="13" y="7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0" name="Freeform 240">
            <a:extLst>
              <a:ext uri="{FF2B5EF4-FFF2-40B4-BE49-F238E27FC236}">
                <a16:creationId xmlns:a16="http://schemas.microsoft.com/office/drawing/2014/main" id="{64AE2845-94E6-4457-B37B-515F21F3DCC2}"/>
              </a:ext>
            </a:extLst>
          </p:cNvPr>
          <p:cNvSpPr>
            <a:spLocks/>
          </p:cNvSpPr>
          <p:nvPr/>
        </p:nvSpPr>
        <p:spPr bwMode="auto">
          <a:xfrm>
            <a:off x="2958014" y="300588"/>
            <a:ext cx="9347" cy="8743"/>
          </a:xfrm>
          <a:custGeom>
            <a:avLst/>
            <a:gdLst>
              <a:gd name="T0" fmla="*/ 7 w 13"/>
              <a:gd name="T1" fmla="*/ 12 h 12"/>
              <a:gd name="T2" fmla="*/ 3 w 13"/>
              <a:gd name="T3" fmla="*/ 10 h 12"/>
              <a:gd name="T4" fmla="*/ 3 w 13"/>
              <a:gd name="T5" fmla="*/ 2 h 12"/>
              <a:gd name="T6" fmla="*/ 7 w 13"/>
              <a:gd name="T7" fmla="*/ 0 h 12"/>
              <a:gd name="T8" fmla="*/ 11 w 13"/>
              <a:gd name="T9" fmla="*/ 2 h 12"/>
              <a:gd name="T10" fmla="*/ 13 w 13"/>
              <a:gd name="T11" fmla="*/ 6 h 12"/>
              <a:gd name="T12" fmla="*/ 11 w 13"/>
              <a:gd name="T13" fmla="*/ 10 h 12"/>
              <a:gd name="T14" fmla="*/ 7 w 13"/>
              <a:gd name="T1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4" y="11"/>
                  <a:pt x="3" y="10"/>
                </a:cubicBezTo>
                <a:cubicBezTo>
                  <a:pt x="0" y="8"/>
                  <a:pt x="0" y="4"/>
                  <a:pt x="3" y="2"/>
                </a:cubicBezTo>
                <a:cubicBezTo>
                  <a:pt x="4" y="0"/>
                  <a:pt x="5" y="0"/>
                  <a:pt x="7" y="0"/>
                </a:cubicBezTo>
                <a:cubicBezTo>
                  <a:pt x="9" y="0"/>
                  <a:pt x="10" y="0"/>
                  <a:pt x="11" y="2"/>
                </a:cubicBezTo>
                <a:cubicBezTo>
                  <a:pt x="12" y="3"/>
                  <a:pt x="13" y="4"/>
                  <a:pt x="13" y="6"/>
                </a:cubicBezTo>
                <a:cubicBezTo>
                  <a:pt x="13" y="7"/>
                  <a:pt x="12" y="9"/>
                  <a:pt x="11" y="10"/>
                </a:cubicBezTo>
                <a:cubicBezTo>
                  <a:pt x="10" y="11"/>
                  <a:pt x="9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1" name="Freeform 241">
            <a:extLst>
              <a:ext uri="{FF2B5EF4-FFF2-40B4-BE49-F238E27FC236}">
                <a16:creationId xmlns:a16="http://schemas.microsoft.com/office/drawing/2014/main" id="{EA4423A5-49A6-4BDB-ADD0-7CF4FFBC6A15}"/>
              </a:ext>
            </a:extLst>
          </p:cNvPr>
          <p:cNvSpPr>
            <a:spLocks/>
          </p:cNvSpPr>
          <p:nvPr/>
        </p:nvSpPr>
        <p:spPr bwMode="auto">
          <a:xfrm>
            <a:off x="2917120" y="343937"/>
            <a:ext cx="8568" cy="8743"/>
          </a:xfrm>
          <a:custGeom>
            <a:avLst/>
            <a:gdLst>
              <a:gd name="T0" fmla="*/ 6 w 12"/>
              <a:gd name="T1" fmla="*/ 12 h 12"/>
              <a:gd name="T2" fmla="*/ 2 w 12"/>
              <a:gd name="T3" fmla="*/ 10 h 12"/>
              <a:gd name="T4" fmla="*/ 0 w 12"/>
              <a:gd name="T5" fmla="*/ 5 h 12"/>
              <a:gd name="T6" fmla="*/ 2 w 12"/>
              <a:gd name="T7" fmla="*/ 1 h 12"/>
              <a:gd name="T8" fmla="*/ 6 w 12"/>
              <a:gd name="T9" fmla="*/ 0 h 12"/>
              <a:gd name="T10" fmla="*/ 11 w 12"/>
              <a:gd name="T11" fmla="*/ 2 h 12"/>
              <a:gd name="T12" fmla="*/ 12 w 12"/>
              <a:gd name="T13" fmla="*/ 6 h 12"/>
              <a:gd name="T14" fmla="*/ 10 w 12"/>
              <a:gd name="T15" fmla="*/ 10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8"/>
                  <a:pt x="0" y="7"/>
                  <a:pt x="0" y="5"/>
                </a:cubicBezTo>
                <a:cubicBezTo>
                  <a:pt x="0" y="4"/>
                  <a:pt x="1" y="2"/>
                  <a:pt x="2" y="1"/>
                </a:cubicBezTo>
                <a:cubicBezTo>
                  <a:pt x="3" y="0"/>
                  <a:pt x="5" y="0"/>
                  <a:pt x="6" y="0"/>
                </a:cubicBezTo>
                <a:cubicBezTo>
                  <a:pt x="8" y="0"/>
                  <a:pt x="9" y="0"/>
                  <a:pt x="11" y="2"/>
                </a:cubicBezTo>
                <a:cubicBezTo>
                  <a:pt x="12" y="3"/>
                  <a:pt x="12" y="4"/>
                  <a:pt x="12" y="6"/>
                </a:cubicBezTo>
                <a:cubicBezTo>
                  <a:pt x="12" y="7"/>
                  <a:pt x="12" y="9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2" name="Freeform 242">
            <a:extLst>
              <a:ext uri="{FF2B5EF4-FFF2-40B4-BE49-F238E27FC236}">
                <a16:creationId xmlns:a16="http://schemas.microsoft.com/office/drawing/2014/main" id="{6809C8B6-275F-4D25-A5B9-FD96A0A5266F}"/>
              </a:ext>
            </a:extLst>
          </p:cNvPr>
          <p:cNvSpPr>
            <a:spLocks/>
          </p:cNvSpPr>
          <p:nvPr/>
        </p:nvSpPr>
        <p:spPr bwMode="auto">
          <a:xfrm>
            <a:off x="3041361" y="300588"/>
            <a:ext cx="8958" cy="8743"/>
          </a:xfrm>
          <a:custGeom>
            <a:avLst/>
            <a:gdLst>
              <a:gd name="T0" fmla="*/ 7 w 13"/>
              <a:gd name="T1" fmla="*/ 12 h 12"/>
              <a:gd name="T2" fmla="*/ 2 w 13"/>
              <a:gd name="T3" fmla="*/ 10 h 12"/>
              <a:gd name="T4" fmla="*/ 2 w 13"/>
              <a:gd name="T5" fmla="*/ 2 h 12"/>
              <a:gd name="T6" fmla="*/ 6 w 13"/>
              <a:gd name="T7" fmla="*/ 0 h 12"/>
              <a:gd name="T8" fmla="*/ 11 w 13"/>
              <a:gd name="T9" fmla="*/ 2 h 12"/>
              <a:gd name="T10" fmla="*/ 11 w 13"/>
              <a:gd name="T11" fmla="*/ 10 h 12"/>
              <a:gd name="T12" fmla="*/ 7 w 13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12">
                <a:moveTo>
                  <a:pt x="7" y="12"/>
                </a:moveTo>
                <a:cubicBezTo>
                  <a:pt x="5" y="12"/>
                  <a:pt x="3" y="11"/>
                  <a:pt x="2" y="10"/>
                </a:cubicBezTo>
                <a:cubicBezTo>
                  <a:pt x="0" y="7"/>
                  <a:pt x="0" y="4"/>
                  <a:pt x="2" y="2"/>
                </a:cubicBezTo>
                <a:cubicBezTo>
                  <a:pt x="4" y="0"/>
                  <a:pt x="5" y="0"/>
                  <a:pt x="6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3" y="4"/>
                  <a:pt x="13" y="8"/>
                  <a:pt x="11" y="10"/>
                </a:cubicBezTo>
                <a:cubicBezTo>
                  <a:pt x="9" y="11"/>
                  <a:pt x="8" y="12"/>
                  <a:pt x="7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3" name="Freeform 243">
            <a:extLst>
              <a:ext uri="{FF2B5EF4-FFF2-40B4-BE49-F238E27FC236}">
                <a16:creationId xmlns:a16="http://schemas.microsoft.com/office/drawing/2014/main" id="{DE7AD403-E678-45B3-84F2-B4914F6E65F5}"/>
              </a:ext>
            </a:extLst>
          </p:cNvPr>
          <p:cNvSpPr>
            <a:spLocks/>
          </p:cNvSpPr>
          <p:nvPr/>
        </p:nvSpPr>
        <p:spPr bwMode="auto">
          <a:xfrm>
            <a:off x="3041361" y="343209"/>
            <a:ext cx="8958" cy="9471"/>
          </a:xfrm>
          <a:custGeom>
            <a:avLst/>
            <a:gdLst>
              <a:gd name="T0" fmla="*/ 7 w 13"/>
              <a:gd name="T1" fmla="*/ 13 h 13"/>
              <a:gd name="T2" fmla="*/ 2 w 13"/>
              <a:gd name="T3" fmla="*/ 11 h 13"/>
              <a:gd name="T4" fmla="*/ 0 w 13"/>
              <a:gd name="T5" fmla="*/ 7 h 13"/>
              <a:gd name="T6" fmla="*/ 2 w 13"/>
              <a:gd name="T7" fmla="*/ 2 h 13"/>
              <a:gd name="T8" fmla="*/ 6 w 13"/>
              <a:gd name="T9" fmla="*/ 0 h 13"/>
              <a:gd name="T10" fmla="*/ 11 w 13"/>
              <a:gd name="T11" fmla="*/ 2 h 13"/>
              <a:gd name="T12" fmla="*/ 11 w 13"/>
              <a:gd name="T13" fmla="*/ 11 h 13"/>
              <a:gd name="T14" fmla="*/ 7 w 13"/>
              <a:gd name="T1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3">
                <a:moveTo>
                  <a:pt x="7" y="13"/>
                </a:moveTo>
                <a:cubicBezTo>
                  <a:pt x="5" y="13"/>
                  <a:pt x="3" y="12"/>
                  <a:pt x="2" y="11"/>
                </a:cubicBezTo>
                <a:cubicBezTo>
                  <a:pt x="1" y="10"/>
                  <a:pt x="0" y="8"/>
                  <a:pt x="0" y="7"/>
                </a:cubicBezTo>
                <a:cubicBezTo>
                  <a:pt x="0" y="5"/>
                  <a:pt x="1" y="4"/>
                  <a:pt x="2" y="2"/>
                </a:cubicBezTo>
                <a:cubicBezTo>
                  <a:pt x="4" y="1"/>
                  <a:pt x="5" y="0"/>
                  <a:pt x="6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3" y="5"/>
                  <a:pt x="13" y="8"/>
                  <a:pt x="11" y="11"/>
                </a:cubicBezTo>
                <a:cubicBezTo>
                  <a:pt x="9" y="12"/>
                  <a:pt x="8" y="13"/>
                  <a:pt x="7" y="13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4" name="Freeform 244">
            <a:extLst>
              <a:ext uri="{FF2B5EF4-FFF2-40B4-BE49-F238E27FC236}">
                <a16:creationId xmlns:a16="http://schemas.microsoft.com/office/drawing/2014/main" id="{76D87310-9A1F-4D55-9C88-D6BBF533D44A}"/>
              </a:ext>
            </a:extLst>
          </p:cNvPr>
          <p:cNvSpPr>
            <a:spLocks/>
          </p:cNvSpPr>
          <p:nvPr/>
        </p:nvSpPr>
        <p:spPr bwMode="auto">
          <a:xfrm>
            <a:off x="3083034" y="300588"/>
            <a:ext cx="8179" cy="8743"/>
          </a:xfrm>
          <a:custGeom>
            <a:avLst/>
            <a:gdLst>
              <a:gd name="T0" fmla="*/ 6 w 12"/>
              <a:gd name="T1" fmla="*/ 12 h 12"/>
              <a:gd name="T2" fmla="*/ 2 w 12"/>
              <a:gd name="T3" fmla="*/ 10 h 12"/>
              <a:gd name="T4" fmla="*/ 0 w 12"/>
              <a:gd name="T5" fmla="*/ 6 h 12"/>
              <a:gd name="T6" fmla="*/ 2 w 12"/>
              <a:gd name="T7" fmla="*/ 1 h 12"/>
              <a:gd name="T8" fmla="*/ 6 w 12"/>
              <a:gd name="T9" fmla="*/ 0 h 12"/>
              <a:gd name="T10" fmla="*/ 11 w 12"/>
              <a:gd name="T11" fmla="*/ 2 h 12"/>
              <a:gd name="T12" fmla="*/ 12 w 12"/>
              <a:gd name="T13" fmla="*/ 6 h 12"/>
              <a:gd name="T14" fmla="*/ 10 w 12"/>
              <a:gd name="T15" fmla="*/ 10 h 12"/>
              <a:gd name="T16" fmla="*/ 6 w 12"/>
              <a:gd name="T17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12">
                <a:moveTo>
                  <a:pt x="6" y="12"/>
                </a:moveTo>
                <a:cubicBezTo>
                  <a:pt x="5" y="12"/>
                  <a:pt x="3" y="11"/>
                  <a:pt x="2" y="10"/>
                </a:cubicBezTo>
                <a:cubicBezTo>
                  <a:pt x="1" y="9"/>
                  <a:pt x="0" y="7"/>
                  <a:pt x="0" y="6"/>
                </a:cubicBezTo>
                <a:cubicBezTo>
                  <a:pt x="0" y="4"/>
                  <a:pt x="1" y="3"/>
                  <a:pt x="2" y="1"/>
                </a:cubicBezTo>
                <a:cubicBezTo>
                  <a:pt x="3" y="0"/>
                  <a:pt x="5" y="0"/>
                  <a:pt x="6" y="0"/>
                </a:cubicBezTo>
                <a:cubicBezTo>
                  <a:pt x="8" y="0"/>
                  <a:pt x="9" y="0"/>
                  <a:pt x="11" y="2"/>
                </a:cubicBezTo>
                <a:cubicBezTo>
                  <a:pt x="12" y="3"/>
                  <a:pt x="12" y="4"/>
                  <a:pt x="12" y="6"/>
                </a:cubicBezTo>
                <a:cubicBezTo>
                  <a:pt x="12" y="8"/>
                  <a:pt x="12" y="9"/>
                  <a:pt x="10" y="10"/>
                </a:cubicBezTo>
                <a:cubicBezTo>
                  <a:pt x="9" y="11"/>
                  <a:pt x="8" y="12"/>
                  <a:pt x="6" y="12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9" name="Freeform 251">
            <a:extLst>
              <a:ext uri="{FF2B5EF4-FFF2-40B4-BE49-F238E27FC236}">
                <a16:creationId xmlns:a16="http://schemas.microsoft.com/office/drawing/2014/main" id="{D4BFB3A1-A538-4624-BC4E-7EFA91F970A7}"/>
              </a:ext>
            </a:extLst>
          </p:cNvPr>
          <p:cNvSpPr>
            <a:spLocks noEditPoints="1"/>
          </p:cNvSpPr>
          <p:nvPr/>
        </p:nvSpPr>
        <p:spPr bwMode="auto">
          <a:xfrm>
            <a:off x="2907501" y="427066"/>
            <a:ext cx="71273" cy="74313"/>
          </a:xfrm>
          <a:custGeom>
            <a:avLst/>
            <a:gdLst>
              <a:gd name="T0" fmla="*/ 69 w 183"/>
              <a:gd name="T1" fmla="*/ 204 h 204"/>
              <a:gd name="T2" fmla="*/ 69 w 183"/>
              <a:gd name="T3" fmla="*/ 127 h 204"/>
              <a:gd name="T4" fmla="*/ 0 w 183"/>
              <a:gd name="T5" fmla="*/ 127 h 204"/>
              <a:gd name="T6" fmla="*/ 0 w 183"/>
              <a:gd name="T7" fmla="*/ 77 h 204"/>
              <a:gd name="T8" fmla="*/ 69 w 183"/>
              <a:gd name="T9" fmla="*/ 77 h 204"/>
              <a:gd name="T10" fmla="*/ 69 w 183"/>
              <a:gd name="T11" fmla="*/ 0 h 204"/>
              <a:gd name="T12" fmla="*/ 114 w 183"/>
              <a:gd name="T13" fmla="*/ 0 h 204"/>
              <a:gd name="T14" fmla="*/ 114 w 183"/>
              <a:gd name="T15" fmla="*/ 77 h 204"/>
              <a:gd name="T16" fmla="*/ 183 w 183"/>
              <a:gd name="T17" fmla="*/ 77 h 204"/>
              <a:gd name="T18" fmla="*/ 183 w 183"/>
              <a:gd name="T19" fmla="*/ 127 h 204"/>
              <a:gd name="T20" fmla="*/ 114 w 183"/>
              <a:gd name="T21" fmla="*/ 127 h 204"/>
              <a:gd name="T22" fmla="*/ 114 w 183"/>
              <a:gd name="T23" fmla="*/ 204 h 204"/>
              <a:gd name="T24" fmla="*/ 69 w 183"/>
              <a:gd name="T25" fmla="*/ 204 h 204"/>
              <a:gd name="T26" fmla="*/ 72 w 183"/>
              <a:gd name="T27" fmla="*/ 123 h 204"/>
              <a:gd name="T28" fmla="*/ 72 w 183"/>
              <a:gd name="T29" fmla="*/ 200 h 204"/>
              <a:gd name="T30" fmla="*/ 112 w 183"/>
              <a:gd name="T31" fmla="*/ 200 h 204"/>
              <a:gd name="T32" fmla="*/ 112 w 183"/>
              <a:gd name="T33" fmla="*/ 123 h 204"/>
              <a:gd name="T34" fmla="*/ 181 w 183"/>
              <a:gd name="T35" fmla="*/ 123 h 204"/>
              <a:gd name="T36" fmla="*/ 181 w 183"/>
              <a:gd name="T37" fmla="*/ 79 h 204"/>
              <a:gd name="T38" fmla="*/ 112 w 183"/>
              <a:gd name="T39" fmla="*/ 79 h 204"/>
              <a:gd name="T40" fmla="*/ 112 w 183"/>
              <a:gd name="T41" fmla="*/ 2 h 204"/>
              <a:gd name="T42" fmla="*/ 72 w 183"/>
              <a:gd name="T43" fmla="*/ 2 h 204"/>
              <a:gd name="T44" fmla="*/ 72 w 183"/>
              <a:gd name="T45" fmla="*/ 79 h 204"/>
              <a:gd name="T46" fmla="*/ 3 w 183"/>
              <a:gd name="T47" fmla="*/ 79 h 204"/>
              <a:gd name="T48" fmla="*/ 3 w 183"/>
              <a:gd name="T49" fmla="*/ 123 h 204"/>
              <a:gd name="T50" fmla="*/ 72 w 183"/>
              <a:gd name="T51" fmla="*/ 123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83" h="204">
                <a:moveTo>
                  <a:pt x="69" y="204"/>
                </a:moveTo>
                <a:lnTo>
                  <a:pt x="69" y="127"/>
                </a:lnTo>
                <a:lnTo>
                  <a:pt x="0" y="127"/>
                </a:lnTo>
                <a:lnTo>
                  <a:pt x="0" y="77"/>
                </a:lnTo>
                <a:lnTo>
                  <a:pt x="69" y="77"/>
                </a:lnTo>
                <a:lnTo>
                  <a:pt x="69" y="0"/>
                </a:lnTo>
                <a:lnTo>
                  <a:pt x="114" y="0"/>
                </a:lnTo>
                <a:lnTo>
                  <a:pt x="114" y="77"/>
                </a:lnTo>
                <a:lnTo>
                  <a:pt x="183" y="77"/>
                </a:lnTo>
                <a:lnTo>
                  <a:pt x="183" y="127"/>
                </a:lnTo>
                <a:lnTo>
                  <a:pt x="114" y="127"/>
                </a:lnTo>
                <a:lnTo>
                  <a:pt x="114" y="204"/>
                </a:lnTo>
                <a:lnTo>
                  <a:pt x="69" y="204"/>
                </a:lnTo>
                <a:close/>
                <a:moveTo>
                  <a:pt x="72" y="123"/>
                </a:moveTo>
                <a:lnTo>
                  <a:pt x="72" y="200"/>
                </a:lnTo>
                <a:lnTo>
                  <a:pt x="112" y="200"/>
                </a:lnTo>
                <a:lnTo>
                  <a:pt x="112" y="123"/>
                </a:lnTo>
                <a:lnTo>
                  <a:pt x="181" y="123"/>
                </a:lnTo>
                <a:lnTo>
                  <a:pt x="181" y="79"/>
                </a:lnTo>
                <a:lnTo>
                  <a:pt x="112" y="79"/>
                </a:lnTo>
                <a:lnTo>
                  <a:pt x="112" y="2"/>
                </a:lnTo>
                <a:lnTo>
                  <a:pt x="72" y="2"/>
                </a:lnTo>
                <a:lnTo>
                  <a:pt x="72" y="79"/>
                </a:lnTo>
                <a:lnTo>
                  <a:pt x="3" y="79"/>
                </a:lnTo>
                <a:lnTo>
                  <a:pt x="3" y="123"/>
                </a:lnTo>
                <a:lnTo>
                  <a:pt x="72" y="123"/>
                </a:ln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0" name="Freeform 252">
            <a:extLst>
              <a:ext uri="{FF2B5EF4-FFF2-40B4-BE49-F238E27FC236}">
                <a16:creationId xmlns:a16="http://schemas.microsoft.com/office/drawing/2014/main" id="{B1F5EDDC-C8E2-4B39-B240-853DE87D4132}"/>
              </a:ext>
            </a:extLst>
          </p:cNvPr>
          <p:cNvSpPr>
            <a:spLocks noEditPoints="1"/>
          </p:cNvSpPr>
          <p:nvPr/>
        </p:nvSpPr>
        <p:spPr bwMode="auto">
          <a:xfrm>
            <a:off x="2905943" y="425609"/>
            <a:ext cx="73999" cy="77228"/>
          </a:xfrm>
          <a:custGeom>
            <a:avLst/>
            <a:gdLst>
              <a:gd name="T0" fmla="*/ 76 w 190"/>
              <a:gd name="T1" fmla="*/ 208 h 212"/>
              <a:gd name="T2" fmla="*/ 7 w 190"/>
              <a:gd name="T3" fmla="*/ 127 h 212"/>
              <a:gd name="T4" fmla="*/ 76 w 190"/>
              <a:gd name="T5" fmla="*/ 85 h 212"/>
              <a:gd name="T6" fmla="*/ 114 w 190"/>
              <a:gd name="T7" fmla="*/ 8 h 212"/>
              <a:gd name="T8" fmla="*/ 183 w 190"/>
              <a:gd name="T9" fmla="*/ 85 h 212"/>
              <a:gd name="T10" fmla="*/ 114 w 190"/>
              <a:gd name="T11" fmla="*/ 127 h 212"/>
              <a:gd name="T12" fmla="*/ 73 w 190"/>
              <a:gd name="T13" fmla="*/ 204 h 212"/>
              <a:gd name="T14" fmla="*/ 76 w 190"/>
              <a:gd name="T15" fmla="*/ 208 h 212"/>
              <a:gd name="T16" fmla="*/ 73 w 190"/>
              <a:gd name="T17" fmla="*/ 212 h 212"/>
              <a:gd name="T18" fmla="*/ 121 w 190"/>
              <a:gd name="T19" fmla="*/ 136 h 212"/>
              <a:gd name="T20" fmla="*/ 190 w 190"/>
              <a:gd name="T21" fmla="*/ 77 h 212"/>
              <a:gd name="T22" fmla="*/ 121 w 190"/>
              <a:gd name="T23" fmla="*/ 0 h 212"/>
              <a:gd name="T24" fmla="*/ 69 w 190"/>
              <a:gd name="T25" fmla="*/ 77 h 212"/>
              <a:gd name="T26" fmla="*/ 0 w 190"/>
              <a:gd name="T27" fmla="*/ 136 h 212"/>
              <a:gd name="T28" fmla="*/ 69 w 190"/>
              <a:gd name="T29" fmla="*/ 212 h 212"/>
              <a:gd name="T30" fmla="*/ 73 w 190"/>
              <a:gd name="T31" fmla="*/ 208 h 212"/>
              <a:gd name="T32" fmla="*/ 73 w 190"/>
              <a:gd name="T33" fmla="*/ 127 h 212"/>
              <a:gd name="T34" fmla="*/ 120 w 190"/>
              <a:gd name="T35" fmla="*/ 208 h 212"/>
              <a:gd name="T36" fmla="*/ 188 w 190"/>
              <a:gd name="T37" fmla="*/ 131 h 212"/>
              <a:gd name="T38" fmla="*/ 120 w 190"/>
              <a:gd name="T39" fmla="*/ 79 h 212"/>
              <a:gd name="T40" fmla="*/ 73 w 190"/>
              <a:gd name="T41" fmla="*/ 2 h 212"/>
              <a:gd name="T42" fmla="*/ 4 w 190"/>
              <a:gd name="T43" fmla="*/ 79 h 212"/>
              <a:gd name="T44" fmla="*/ 76 w 190"/>
              <a:gd name="T45" fmla="*/ 131 h 212"/>
              <a:gd name="T46" fmla="*/ 73 w 190"/>
              <a:gd name="T47" fmla="*/ 127 h 212"/>
              <a:gd name="T48" fmla="*/ 76 w 190"/>
              <a:gd name="T49" fmla="*/ 123 h 212"/>
              <a:gd name="T50" fmla="*/ 11 w 190"/>
              <a:gd name="T51" fmla="*/ 87 h 212"/>
              <a:gd name="T52" fmla="*/ 80 w 190"/>
              <a:gd name="T53" fmla="*/ 10 h 212"/>
              <a:gd name="T54" fmla="*/ 112 w 190"/>
              <a:gd name="T55" fmla="*/ 87 h 212"/>
              <a:gd name="T56" fmla="*/ 181 w 190"/>
              <a:gd name="T57" fmla="*/ 123 h 212"/>
              <a:gd name="T58" fmla="*/ 112 w 190"/>
              <a:gd name="T59" fmla="*/ 200 h 212"/>
              <a:gd name="T60" fmla="*/ 80 w 190"/>
              <a:gd name="T61" fmla="*/ 123 h 212"/>
              <a:gd name="T62" fmla="*/ 76 w 190"/>
              <a:gd name="T63" fmla="*/ 127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0" h="212">
                <a:moveTo>
                  <a:pt x="73" y="208"/>
                </a:moveTo>
                <a:lnTo>
                  <a:pt x="76" y="208"/>
                </a:lnTo>
                <a:lnTo>
                  <a:pt x="76" y="127"/>
                </a:lnTo>
                <a:lnTo>
                  <a:pt x="7" y="127"/>
                </a:lnTo>
                <a:lnTo>
                  <a:pt x="7" y="85"/>
                </a:lnTo>
                <a:lnTo>
                  <a:pt x="76" y="85"/>
                </a:lnTo>
                <a:lnTo>
                  <a:pt x="76" y="8"/>
                </a:lnTo>
                <a:lnTo>
                  <a:pt x="114" y="8"/>
                </a:lnTo>
                <a:lnTo>
                  <a:pt x="114" y="85"/>
                </a:lnTo>
                <a:lnTo>
                  <a:pt x="183" y="85"/>
                </a:lnTo>
                <a:lnTo>
                  <a:pt x="183" y="127"/>
                </a:lnTo>
                <a:lnTo>
                  <a:pt x="114" y="127"/>
                </a:lnTo>
                <a:lnTo>
                  <a:pt x="114" y="204"/>
                </a:lnTo>
                <a:lnTo>
                  <a:pt x="73" y="204"/>
                </a:lnTo>
                <a:lnTo>
                  <a:pt x="73" y="208"/>
                </a:lnTo>
                <a:lnTo>
                  <a:pt x="76" y="208"/>
                </a:lnTo>
                <a:lnTo>
                  <a:pt x="73" y="208"/>
                </a:lnTo>
                <a:lnTo>
                  <a:pt x="73" y="212"/>
                </a:lnTo>
                <a:lnTo>
                  <a:pt x="121" y="212"/>
                </a:lnTo>
                <a:lnTo>
                  <a:pt x="121" y="136"/>
                </a:lnTo>
                <a:lnTo>
                  <a:pt x="190" y="136"/>
                </a:lnTo>
                <a:lnTo>
                  <a:pt x="190" y="77"/>
                </a:lnTo>
                <a:lnTo>
                  <a:pt x="121" y="77"/>
                </a:lnTo>
                <a:lnTo>
                  <a:pt x="121" y="0"/>
                </a:lnTo>
                <a:lnTo>
                  <a:pt x="69" y="0"/>
                </a:lnTo>
                <a:lnTo>
                  <a:pt x="69" y="77"/>
                </a:lnTo>
                <a:lnTo>
                  <a:pt x="0" y="77"/>
                </a:lnTo>
                <a:lnTo>
                  <a:pt x="0" y="136"/>
                </a:lnTo>
                <a:lnTo>
                  <a:pt x="69" y="136"/>
                </a:lnTo>
                <a:lnTo>
                  <a:pt x="69" y="212"/>
                </a:lnTo>
                <a:lnTo>
                  <a:pt x="73" y="212"/>
                </a:lnTo>
                <a:lnTo>
                  <a:pt x="73" y="208"/>
                </a:lnTo>
                <a:close/>
                <a:moveTo>
                  <a:pt x="76" y="127"/>
                </a:moveTo>
                <a:lnTo>
                  <a:pt x="73" y="127"/>
                </a:lnTo>
                <a:lnTo>
                  <a:pt x="73" y="208"/>
                </a:lnTo>
                <a:lnTo>
                  <a:pt x="120" y="208"/>
                </a:lnTo>
                <a:lnTo>
                  <a:pt x="120" y="131"/>
                </a:lnTo>
                <a:lnTo>
                  <a:pt x="188" y="131"/>
                </a:lnTo>
                <a:lnTo>
                  <a:pt x="188" y="79"/>
                </a:lnTo>
                <a:lnTo>
                  <a:pt x="120" y="79"/>
                </a:lnTo>
                <a:lnTo>
                  <a:pt x="120" y="2"/>
                </a:lnTo>
                <a:lnTo>
                  <a:pt x="73" y="2"/>
                </a:lnTo>
                <a:lnTo>
                  <a:pt x="73" y="79"/>
                </a:lnTo>
                <a:lnTo>
                  <a:pt x="4" y="79"/>
                </a:lnTo>
                <a:lnTo>
                  <a:pt x="4" y="131"/>
                </a:lnTo>
                <a:lnTo>
                  <a:pt x="76" y="131"/>
                </a:lnTo>
                <a:lnTo>
                  <a:pt x="76" y="127"/>
                </a:lnTo>
                <a:lnTo>
                  <a:pt x="73" y="127"/>
                </a:lnTo>
                <a:lnTo>
                  <a:pt x="76" y="127"/>
                </a:lnTo>
                <a:lnTo>
                  <a:pt x="76" y="123"/>
                </a:lnTo>
                <a:lnTo>
                  <a:pt x="11" y="123"/>
                </a:lnTo>
                <a:lnTo>
                  <a:pt x="11" y="87"/>
                </a:lnTo>
                <a:lnTo>
                  <a:pt x="80" y="87"/>
                </a:lnTo>
                <a:lnTo>
                  <a:pt x="80" y="10"/>
                </a:lnTo>
                <a:lnTo>
                  <a:pt x="112" y="10"/>
                </a:lnTo>
                <a:lnTo>
                  <a:pt x="112" y="87"/>
                </a:lnTo>
                <a:lnTo>
                  <a:pt x="181" y="87"/>
                </a:lnTo>
                <a:lnTo>
                  <a:pt x="181" y="123"/>
                </a:lnTo>
                <a:lnTo>
                  <a:pt x="112" y="123"/>
                </a:lnTo>
                <a:lnTo>
                  <a:pt x="112" y="200"/>
                </a:lnTo>
                <a:lnTo>
                  <a:pt x="80" y="200"/>
                </a:lnTo>
                <a:lnTo>
                  <a:pt x="80" y="123"/>
                </a:lnTo>
                <a:lnTo>
                  <a:pt x="76" y="123"/>
                </a:lnTo>
                <a:lnTo>
                  <a:pt x="76" y="127"/>
                </a:ln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1" name="Freeform 253">
            <a:extLst>
              <a:ext uri="{FF2B5EF4-FFF2-40B4-BE49-F238E27FC236}">
                <a16:creationId xmlns:a16="http://schemas.microsoft.com/office/drawing/2014/main" id="{2027D045-9790-4936-B9D6-F2FA31BCECAA}"/>
              </a:ext>
            </a:extLst>
          </p:cNvPr>
          <p:cNvSpPr>
            <a:spLocks noEditPoints="1"/>
          </p:cNvSpPr>
          <p:nvPr/>
        </p:nvSpPr>
        <p:spPr bwMode="auto">
          <a:xfrm>
            <a:off x="2719085" y="507244"/>
            <a:ext cx="114894" cy="119484"/>
          </a:xfrm>
          <a:custGeom>
            <a:avLst/>
            <a:gdLst>
              <a:gd name="T0" fmla="*/ 110 w 295"/>
              <a:gd name="T1" fmla="*/ 328 h 328"/>
              <a:gd name="T2" fmla="*/ 110 w 295"/>
              <a:gd name="T3" fmla="*/ 204 h 328"/>
              <a:gd name="T4" fmla="*/ 0 w 295"/>
              <a:gd name="T5" fmla="*/ 204 h 328"/>
              <a:gd name="T6" fmla="*/ 0 w 295"/>
              <a:gd name="T7" fmla="*/ 123 h 328"/>
              <a:gd name="T8" fmla="*/ 110 w 295"/>
              <a:gd name="T9" fmla="*/ 123 h 328"/>
              <a:gd name="T10" fmla="*/ 110 w 295"/>
              <a:gd name="T11" fmla="*/ 0 h 328"/>
              <a:gd name="T12" fmla="*/ 184 w 295"/>
              <a:gd name="T13" fmla="*/ 0 h 328"/>
              <a:gd name="T14" fmla="*/ 184 w 295"/>
              <a:gd name="T15" fmla="*/ 123 h 328"/>
              <a:gd name="T16" fmla="*/ 295 w 295"/>
              <a:gd name="T17" fmla="*/ 123 h 328"/>
              <a:gd name="T18" fmla="*/ 295 w 295"/>
              <a:gd name="T19" fmla="*/ 204 h 328"/>
              <a:gd name="T20" fmla="*/ 184 w 295"/>
              <a:gd name="T21" fmla="*/ 204 h 328"/>
              <a:gd name="T22" fmla="*/ 184 w 295"/>
              <a:gd name="T23" fmla="*/ 328 h 328"/>
              <a:gd name="T24" fmla="*/ 110 w 295"/>
              <a:gd name="T25" fmla="*/ 328 h 328"/>
              <a:gd name="T26" fmla="*/ 116 w 295"/>
              <a:gd name="T27" fmla="*/ 200 h 328"/>
              <a:gd name="T28" fmla="*/ 116 w 295"/>
              <a:gd name="T29" fmla="*/ 324 h 328"/>
              <a:gd name="T30" fmla="*/ 179 w 295"/>
              <a:gd name="T31" fmla="*/ 324 h 328"/>
              <a:gd name="T32" fmla="*/ 179 w 295"/>
              <a:gd name="T33" fmla="*/ 200 h 328"/>
              <a:gd name="T34" fmla="*/ 289 w 295"/>
              <a:gd name="T35" fmla="*/ 200 h 328"/>
              <a:gd name="T36" fmla="*/ 289 w 295"/>
              <a:gd name="T37" fmla="*/ 127 h 328"/>
              <a:gd name="T38" fmla="*/ 179 w 295"/>
              <a:gd name="T39" fmla="*/ 127 h 328"/>
              <a:gd name="T40" fmla="*/ 179 w 295"/>
              <a:gd name="T41" fmla="*/ 4 h 328"/>
              <a:gd name="T42" fmla="*/ 116 w 295"/>
              <a:gd name="T43" fmla="*/ 4 h 328"/>
              <a:gd name="T44" fmla="*/ 116 w 295"/>
              <a:gd name="T45" fmla="*/ 127 h 328"/>
              <a:gd name="T46" fmla="*/ 5 w 295"/>
              <a:gd name="T47" fmla="*/ 127 h 328"/>
              <a:gd name="T48" fmla="*/ 5 w 295"/>
              <a:gd name="T49" fmla="*/ 200 h 328"/>
              <a:gd name="T50" fmla="*/ 116 w 295"/>
              <a:gd name="T51" fmla="*/ 20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95" h="328">
                <a:moveTo>
                  <a:pt x="110" y="328"/>
                </a:moveTo>
                <a:lnTo>
                  <a:pt x="110" y="204"/>
                </a:lnTo>
                <a:lnTo>
                  <a:pt x="0" y="204"/>
                </a:lnTo>
                <a:lnTo>
                  <a:pt x="0" y="123"/>
                </a:lnTo>
                <a:lnTo>
                  <a:pt x="110" y="123"/>
                </a:lnTo>
                <a:lnTo>
                  <a:pt x="110" y="0"/>
                </a:lnTo>
                <a:lnTo>
                  <a:pt x="184" y="0"/>
                </a:lnTo>
                <a:lnTo>
                  <a:pt x="184" y="123"/>
                </a:lnTo>
                <a:lnTo>
                  <a:pt x="295" y="123"/>
                </a:lnTo>
                <a:lnTo>
                  <a:pt x="295" y="204"/>
                </a:lnTo>
                <a:lnTo>
                  <a:pt x="184" y="204"/>
                </a:lnTo>
                <a:lnTo>
                  <a:pt x="184" y="328"/>
                </a:lnTo>
                <a:lnTo>
                  <a:pt x="110" y="328"/>
                </a:lnTo>
                <a:close/>
                <a:moveTo>
                  <a:pt x="116" y="200"/>
                </a:moveTo>
                <a:lnTo>
                  <a:pt x="116" y="324"/>
                </a:lnTo>
                <a:lnTo>
                  <a:pt x="179" y="324"/>
                </a:lnTo>
                <a:lnTo>
                  <a:pt x="179" y="200"/>
                </a:lnTo>
                <a:lnTo>
                  <a:pt x="289" y="200"/>
                </a:lnTo>
                <a:lnTo>
                  <a:pt x="289" y="127"/>
                </a:lnTo>
                <a:lnTo>
                  <a:pt x="179" y="127"/>
                </a:lnTo>
                <a:lnTo>
                  <a:pt x="179" y="4"/>
                </a:lnTo>
                <a:lnTo>
                  <a:pt x="116" y="4"/>
                </a:lnTo>
                <a:lnTo>
                  <a:pt x="116" y="127"/>
                </a:lnTo>
                <a:lnTo>
                  <a:pt x="5" y="127"/>
                </a:lnTo>
                <a:lnTo>
                  <a:pt x="5" y="200"/>
                </a:lnTo>
                <a:lnTo>
                  <a:pt x="116" y="2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2" name="Freeform 254">
            <a:extLst>
              <a:ext uri="{FF2B5EF4-FFF2-40B4-BE49-F238E27FC236}">
                <a16:creationId xmlns:a16="http://schemas.microsoft.com/office/drawing/2014/main" id="{35C3AC4E-7750-4674-91BF-F4A65355D942}"/>
              </a:ext>
            </a:extLst>
          </p:cNvPr>
          <p:cNvSpPr>
            <a:spLocks noEditPoints="1"/>
          </p:cNvSpPr>
          <p:nvPr/>
        </p:nvSpPr>
        <p:spPr bwMode="auto">
          <a:xfrm>
            <a:off x="2717527" y="505787"/>
            <a:ext cx="118010" cy="122398"/>
          </a:xfrm>
          <a:custGeom>
            <a:avLst/>
            <a:gdLst>
              <a:gd name="T0" fmla="*/ 118 w 303"/>
              <a:gd name="T1" fmla="*/ 332 h 336"/>
              <a:gd name="T2" fmla="*/ 7 w 303"/>
              <a:gd name="T3" fmla="*/ 204 h 336"/>
              <a:gd name="T4" fmla="*/ 118 w 303"/>
              <a:gd name="T5" fmla="*/ 131 h 336"/>
              <a:gd name="T6" fmla="*/ 185 w 303"/>
              <a:gd name="T7" fmla="*/ 8 h 336"/>
              <a:gd name="T8" fmla="*/ 295 w 303"/>
              <a:gd name="T9" fmla="*/ 131 h 336"/>
              <a:gd name="T10" fmla="*/ 185 w 303"/>
              <a:gd name="T11" fmla="*/ 204 h 336"/>
              <a:gd name="T12" fmla="*/ 114 w 303"/>
              <a:gd name="T13" fmla="*/ 328 h 336"/>
              <a:gd name="T14" fmla="*/ 118 w 303"/>
              <a:gd name="T15" fmla="*/ 332 h 336"/>
              <a:gd name="T16" fmla="*/ 114 w 303"/>
              <a:gd name="T17" fmla="*/ 336 h 336"/>
              <a:gd name="T18" fmla="*/ 192 w 303"/>
              <a:gd name="T19" fmla="*/ 212 h 336"/>
              <a:gd name="T20" fmla="*/ 303 w 303"/>
              <a:gd name="T21" fmla="*/ 123 h 336"/>
              <a:gd name="T22" fmla="*/ 192 w 303"/>
              <a:gd name="T23" fmla="*/ 0 h 336"/>
              <a:gd name="T24" fmla="*/ 111 w 303"/>
              <a:gd name="T25" fmla="*/ 123 h 336"/>
              <a:gd name="T26" fmla="*/ 0 w 303"/>
              <a:gd name="T27" fmla="*/ 212 h 336"/>
              <a:gd name="T28" fmla="*/ 111 w 303"/>
              <a:gd name="T29" fmla="*/ 336 h 336"/>
              <a:gd name="T30" fmla="*/ 114 w 303"/>
              <a:gd name="T31" fmla="*/ 332 h 336"/>
              <a:gd name="T32" fmla="*/ 116 w 303"/>
              <a:gd name="T33" fmla="*/ 204 h 336"/>
              <a:gd name="T34" fmla="*/ 187 w 303"/>
              <a:gd name="T35" fmla="*/ 332 h 336"/>
              <a:gd name="T36" fmla="*/ 297 w 303"/>
              <a:gd name="T37" fmla="*/ 208 h 336"/>
              <a:gd name="T38" fmla="*/ 187 w 303"/>
              <a:gd name="T39" fmla="*/ 127 h 336"/>
              <a:gd name="T40" fmla="*/ 116 w 303"/>
              <a:gd name="T41" fmla="*/ 4 h 336"/>
              <a:gd name="T42" fmla="*/ 6 w 303"/>
              <a:gd name="T43" fmla="*/ 127 h 336"/>
              <a:gd name="T44" fmla="*/ 120 w 303"/>
              <a:gd name="T45" fmla="*/ 208 h 336"/>
              <a:gd name="T46" fmla="*/ 116 w 303"/>
              <a:gd name="T47" fmla="*/ 204 h 336"/>
              <a:gd name="T48" fmla="*/ 120 w 303"/>
              <a:gd name="T49" fmla="*/ 200 h 336"/>
              <a:gd name="T50" fmla="*/ 13 w 303"/>
              <a:gd name="T51" fmla="*/ 135 h 336"/>
              <a:gd name="T52" fmla="*/ 123 w 303"/>
              <a:gd name="T53" fmla="*/ 12 h 336"/>
              <a:gd name="T54" fmla="*/ 179 w 303"/>
              <a:gd name="T55" fmla="*/ 135 h 336"/>
              <a:gd name="T56" fmla="*/ 290 w 303"/>
              <a:gd name="T57" fmla="*/ 200 h 336"/>
              <a:gd name="T58" fmla="*/ 179 w 303"/>
              <a:gd name="T59" fmla="*/ 324 h 336"/>
              <a:gd name="T60" fmla="*/ 123 w 303"/>
              <a:gd name="T61" fmla="*/ 200 h 336"/>
              <a:gd name="T62" fmla="*/ 120 w 303"/>
              <a:gd name="T63" fmla="*/ 204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03" h="336">
                <a:moveTo>
                  <a:pt x="114" y="332"/>
                </a:moveTo>
                <a:lnTo>
                  <a:pt x="118" y="332"/>
                </a:lnTo>
                <a:lnTo>
                  <a:pt x="118" y="204"/>
                </a:lnTo>
                <a:lnTo>
                  <a:pt x="7" y="204"/>
                </a:lnTo>
                <a:lnTo>
                  <a:pt x="7" y="131"/>
                </a:lnTo>
                <a:lnTo>
                  <a:pt x="118" y="131"/>
                </a:lnTo>
                <a:lnTo>
                  <a:pt x="118" y="8"/>
                </a:lnTo>
                <a:lnTo>
                  <a:pt x="185" y="8"/>
                </a:lnTo>
                <a:lnTo>
                  <a:pt x="185" y="131"/>
                </a:lnTo>
                <a:lnTo>
                  <a:pt x="295" y="131"/>
                </a:lnTo>
                <a:lnTo>
                  <a:pt x="295" y="204"/>
                </a:lnTo>
                <a:lnTo>
                  <a:pt x="185" y="204"/>
                </a:lnTo>
                <a:lnTo>
                  <a:pt x="185" y="328"/>
                </a:lnTo>
                <a:lnTo>
                  <a:pt x="114" y="328"/>
                </a:lnTo>
                <a:lnTo>
                  <a:pt x="114" y="332"/>
                </a:lnTo>
                <a:lnTo>
                  <a:pt x="118" y="332"/>
                </a:lnTo>
                <a:lnTo>
                  <a:pt x="114" y="332"/>
                </a:lnTo>
                <a:lnTo>
                  <a:pt x="114" y="336"/>
                </a:lnTo>
                <a:lnTo>
                  <a:pt x="192" y="336"/>
                </a:lnTo>
                <a:lnTo>
                  <a:pt x="192" y="212"/>
                </a:lnTo>
                <a:lnTo>
                  <a:pt x="303" y="212"/>
                </a:lnTo>
                <a:lnTo>
                  <a:pt x="303" y="123"/>
                </a:lnTo>
                <a:lnTo>
                  <a:pt x="192" y="123"/>
                </a:lnTo>
                <a:lnTo>
                  <a:pt x="192" y="0"/>
                </a:lnTo>
                <a:lnTo>
                  <a:pt x="111" y="0"/>
                </a:lnTo>
                <a:lnTo>
                  <a:pt x="111" y="123"/>
                </a:lnTo>
                <a:lnTo>
                  <a:pt x="0" y="123"/>
                </a:lnTo>
                <a:lnTo>
                  <a:pt x="0" y="212"/>
                </a:lnTo>
                <a:lnTo>
                  <a:pt x="111" y="212"/>
                </a:lnTo>
                <a:lnTo>
                  <a:pt x="111" y="336"/>
                </a:lnTo>
                <a:lnTo>
                  <a:pt x="114" y="336"/>
                </a:lnTo>
                <a:lnTo>
                  <a:pt x="114" y="332"/>
                </a:lnTo>
                <a:close/>
                <a:moveTo>
                  <a:pt x="120" y="204"/>
                </a:moveTo>
                <a:lnTo>
                  <a:pt x="116" y="204"/>
                </a:lnTo>
                <a:lnTo>
                  <a:pt x="116" y="332"/>
                </a:lnTo>
                <a:lnTo>
                  <a:pt x="187" y="332"/>
                </a:lnTo>
                <a:lnTo>
                  <a:pt x="187" y="208"/>
                </a:lnTo>
                <a:lnTo>
                  <a:pt x="297" y="208"/>
                </a:lnTo>
                <a:lnTo>
                  <a:pt x="297" y="127"/>
                </a:lnTo>
                <a:lnTo>
                  <a:pt x="187" y="127"/>
                </a:lnTo>
                <a:lnTo>
                  <a:pt x="187" y="4"/>
                </a:lnTo>
                <a:lnTo>
                  <a:pt x="116" y="4"/>
                </a:lnTo>
                <a:lnTo>
                  <a:pt x="116" y="127"/>
                </a:lnTo>
                <a:lnTo>
                  <a:pt x="6" y="127"/>
                </a:lnTo>
                <a:lnTo>
                  <a:pt x="6" y="208"/>
                </a:lnTo>
                <a:lnTo>
                  <a:pt x="120" y="208"/>
                </a:lnTo>
                <a:lnTo>
                  <a:pt x="120" y="204"/>
                </a:lnTo>
                <a:lnTo>
                  <a:pt x="116" y="204"/>
                </a:lnTo>
                <a:lnTo>
                  <a:pt x="120" y="204"/>
                </a:lnTo>
                <a:lnTo>
                  <a:pt x="120" y="200"/>
                </a:lnTo>
                <a:lnTo>
                  <a:pt x="13" y="200"/>
                </a:lnTo>
                <a:lnTo>
                  <a:pt x="13" y="135"/>
                </a:lnTo>
                <a:lnTo>
                  <a:pt x="123" y="135"/>
                </a:lnTo>
                <a:lnTo>
                  <a:pt x="123" y="12"/>
                </a:lnTo>
                <a:lnTo>
                  <a:pt x="179" y="12"/>
                </a:lnTo>
                <a:lnTo>
                  <a:pt x="179" y="135"/>
                </a:lnTo>
                <a:lnTo>
                  <a:pt x="290" y="135"/>
                </a:lnTo>
                <a:lnTo>
                  <a:pt x="290" y="200"/>
                </a:lnTo>
                <a:lnTo>
                  <a:pt x="179" y="200"/>
                </a:lnTo>
                <a:lnTo>
                  <a:pt x="179" y="324"/>
                </a:lnTo>
                <a:lnTo>
                  <a:pt x="123" y="324"/>
                </a:lnTo>
                <a:lnTo>
                  <a:pt x="123" y="200"/>
                </a:lnTo>
                <a:lnTo>
                  <a:pt x="120" y="200"/>
                </a:lnTo>
                <a:lnTo>
                  <a:pt x="120" y="204"/>
                </a:lnTo>
                <a:close/>
              </a:path>
            </a:pathLst>
          </a:cu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3" name="Oval 255">
            <a:extLst>
              <a:ext uri="{FF2B5EF4-FFF2-40B4-BE49-F238E27FC236}">
                <a16:creationId xmlns:a16="http://schemas.microsoft.com/office/drawing/2014/main" id="{85657202-E42B-4FF6-8375-B3E522723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0767" y="967331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4" name="Oval 256">
            <a:extLst>
              <a:ext uri="{FF2B5EF4-FFF2-40B4-BE49-F238E27FC236}">
                <a16:creationId xmlns:a16="http://schemas.microsoft.com/office/drawing/2014/main" id="{1AA3F5FE-AF5C-4B85-8FC9-660ACD2E1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57" y="967331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5" name="Oval 257">
            <a:extLst>
              <a:ext uri="{FF2B5EF4-FFF2-40B4-BE49-F238E27FC236}">
                <a16:creationId xmlns:a16="http://schemas.microsoft.com/office/drawing/2014/main" id="{19C4B73C-512F-4677-888A-C52EFB4CF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157" y="967331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6" name="Oval 258">
            <a:extLst>
              <a:ext uri="{FF2B5EF4-FFF2-40B4-BE49-F238E27FC236}">
                <a16:creationId xmlns:a16="http://schemas.microsoft.com/office/drawing/2014/main" id="{F2D623CC-38D2-4AC0-97BB-FF8F68A37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0767" y="876625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7" name="Oval 259">
            <a:extLst>
              <a:ext uri="{FF2B5EF4-FFF2-40B4-BE49-F238E27FC236}">
                <a16:creationId xmlns:a16="http://schemas.microsoft.com/office/drawing/2014/main" id="{0701A1B3-BCB7-4033-850F-AB6C2EA58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57" y="876625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8" name="Oval 260">
            <a:extLst>
              <a:ext uri="{FF2B5EF4-FFF2-40B4-BE49-F238E27FC236}">
                <a16:creationId xmlns:a16="http://schemas.microsoft.com/office/drawing/2014/main" id="{47BBC072-145A-495D-A675-E1E6F15EE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157" y="876625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9" name="Oval 261">
            <a:extLst>
              <a:ext uri="{FF2B5EF4-FFF2-40B4-BE49-F238E27FC236}">
                <a16:creationId xmlns:a16="http://schemas.microsoft.com/office/drawing/2014/main" id="{4F8E8DFB-915E-4E0E-B556-82ED2449C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0767" y="786648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0" name="Oval 262">
            <a:extLst>
              <a:ext uri="{FF2B5EF4-FFF2-40B4-BE49-F238E27FC236}">
                <a16:creationId xmlns:a16="http://schemas.microsoft.com/office/drawing/2014/main" id="{423809C8-4EB5-4930-9585-6E35F34F2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57" y="786648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1" name="Oval 263">
            <a:extLst>
              <a:ext uri="{FF2B5EF4-FFF2-40B4-BE49-F238E27FC236}">
                <a16:creationId xmlns:a16="http://schemas.microsoft.com/office/drawing/2014/main" id="{C708CE84-1C44-42BA-8DEC-51C05C2AD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157" y="786648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2" name="Oval 264">
            <a:extLst>
              <a:ext uri="{FF2B5EF4-FFF2-40B4-BE49-F238E27FC236}">
                <a16:creationId xmlns:a16="http://schemas.microsoft.com/office/drawing/2014/main" id="{93E61DEA-6C7D-489C-B026-9101E49FE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0767" y="695942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3" name="Oval 265">
            <a:extLst>
              <a:ext uri="{FF2B5EF4-FFF2-40B4-BE49-F238E27FC236}">
                <a16:creationId xmlns:a16="http://schemas.microsoft.com/office/drawing/2014/main" id="{1833869A-1DF8-47D5-97C5-F5DA6B9D4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57" y="695942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4" name="Oval 266">
            <a:extLst>
              <a:ext uri="{FF2B5EF4-FFF2-40B4-BE49-F238E27FC236}">
                <a16:creationId xmlns:a16="http://schemas.microsoft.com/office/drawing/2014/main" id="{54D6A2DC-15DF-4DCE-BFC2-A324B3D76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157" y="695942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5" name="Oval 267">
            <a:extLst>
              <a:ext uri="{FF2B5EF4-FFF2-40B4-BE49-F238E27FC236}">
                <a16:creationId xmlns:a16="http://schemas.microsoft.com/office/drawing/2014/main" id="{109FF515-5FF9-464B-BFEF-5CA6E4136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0767" y="605236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6" name="Oval 268">
            <a:extLst>
              <a:ext uri="{FF2B5EF4-FFF2-40B4-BE49-F238E27FC236}">
                <a16:creationId xmlns:a16="http://schemas.microsoft.com/office/drawing/2014/main" id="{104062C9-46DD-4C05-9D06-1263C6C25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57" y="605236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7" name="Oval 269">
            <a:extLst>
              <a:ext uri="{FF2B5EF4-FFF2-40B4-BE49-F238E27FC236}">
                <a16:creationId xmlns:a16="http://schemas.microsoft.com/office/drawing/2014/main" id="{0C01D48D-DBDE-41DE-B706-33E9A51C2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157" y="605236"/>
            <a:ext cx="45720" cy="45720"/>
          </a:xfrm>
          <a:prstGeom prst="ellipse">
            <a:avLst/>
          </a:pr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2" name="Freeform 294">
            <a:extLst>
              <a:ext uri="{FF2B5EF4-FFF2-40B4-BE49-F238E27FC236}">
                <a16:creationId xmlns:a16="http://schemas.microsoft.com/office/drawing/2014/main" id="{C94B2AAA-038C-40CB-9D08-28A11374C480}"/>
              </a:ext>
            </a:extLst>
          </p:cNvPr>
          <p:cNvSpPr>
            <a:spLocks/>
          </p:cNvSpPr>
          <p:nvPr/>
        </p:nvSpPr>
        <p:spPr bwMode="auto">
          <a:xfrm>
            <a:off x="2685377" y="1695528"/>
            <a:ext cx="472253" cy="47994"/>
          </a:xfrm>
          <a:custGeom>
            <a:avLst/>
            <a:gdLst>
              <a:gd name="T0" fmla="*/ 429 w 494"/>
              <a:gd name="T1" fmla="*/ 61 h 61"/>
              <a:gd name="T2" fmla="*/ 429 w 494"/>
              <a:gd name="T3" fmla="*/ 61 h 61"/>
              <a:gd name="T4" fmla="*/ 400 w 494"/>
              <a:gd name="T5" fmla="*/ 49 h 61"/>
              <a:gd name="T6" fmla="*/ 364 w 494"/>
              <a:gd name="T7" fmla="*/ 14 h 61"/>
              <a:gd name="T8" fmla="*/ 338 w 494"/>
              <a:gd name="T9" fmla="*/ 3 h 61"/>
              <a:gd name="T10" fmla="*/ 312 w 494"/>
              <a:gd name="T11" fmla="*/ 14 h 61"/>
              <a:gd name="T12" fmla="*/ 276 w 494"/>
              <a:gd name="T13" fmla="*/ 49 h 61"/>
              <a:gd name="T14" fmla="*/ 247 w 494"/>
              <a:gd name="T15" fmla="*/ 61 h 61"/>
              <a:gd name="T16" fmla="*/ 218 w 494"/>
              <a:gd name="T17" fmla="*/ 49 h 61"/>
              <a:gd name="T18" fmla="*/ 182 w 494"/>
              <a:gd name="T19" fmla="*/ 14 h 61"/>
              <a:gd name="T20" fmla="*/ 156 w 494"/>
              <a:gd name="T21" fmla="*/ 3 h 61"/>
              <a:gd name="T22" fmla="*/ 130 w 494"/>
              <a:gd name="T23" fmla="*/ 14 h 61"/>
              <a:gd name="T24" fmla="*/ 94 w 494"/>
              <a:gd name="T25" fmla="*/ 49 h 61"/>
              <a:gd name="T26" fmla="*/ 65 w 494"/>
              <a:gd name="T27" fmla="*/ 61 h 61"/>
              <a:gd name="T28" fmla="*/ 37 w 494"/>
              <a:gd name="T29" fmla="*/ 49 h 61"/>
              <a:gd name="T30" fmla="*/ 0 w 494"/>
              <a:gd name="T31" fmla="*/ 14 h 61"/>
              <a:gd name="T32" fmla="*/ 3 w 494"/>
              <a:gd name="T33" fmla="*/ 12 h 61"/>
              <a:gd name="T34" fmla="*/ 40 w 494"/>
              <a:gd name="T35" fmla="*/ 47 h 61"/>
              <a:gd name="T36" fmla="*/ 65 w 494"/>
              <a:gd name="T37" fmla="*/ 58 h 61"/>
              <a:gd name="T38" fmla="*/ 91 w 494"/>
              <a:gd name="T39" fmla="*/ 47 h 61"/>
              <a:gd name="T40" fmla="*/ 127 w 494"/>
              <a:gd name="T41" fmla="*/ 12 h 61"/>
              <a:gd name="T42" fmla="*/ 156 w 494"/>
              <a:gd name="T43" fmla="*/ 0 h 61"/>
              <a:gd name="T44" fmla="*/ 185 w 494"/>
              <a:gd name="T45" fmla="*/ 12 h 61"/>
              <a:gd name="T46" fmla="*/ 221 w 494"/>
              <a:gd name="T47" fmla="*/ 47 h 61"/>
              <a:gd name="T48" fmla="*/ 247 w 494"/>
              <a:gd name="T49" fmla="*/ 58 h 61"/>
              <a:gd name="T50" fmla="*/ 273 w 494"/>
              <a:gd name="T51" fmla="*/ 47 h 61"/>
              <a:gd name="T52" fmla="*/ 309 w 494"/>
              <a:gd name="T53" fmla="*/ 12 h 61"/>
              <a:gd name="T54" fmla="*/ 338 w 494"/>
              <a:gd name="T55" fmla="*/ 0 h 61"/>
              <a:gd name="T56" fmla="*/ 366 w 494"/>
              <a:gd name="T57" fmla="*/ 12 h 61"/>
              <a:gd name="T58" fmla="*/ 403 w 494"/>
              <a:gd name="T59" fmla="*/ 47 h 61"/>
              <a:gd name="T60" fmla="*/ 429 w 494"/>
              <a:gd name="T61" fmla="*/ 58 h 61"/>
              <a:gd name="T62" fmla="*/ 454 w 494"/>
              <a:gd name="T63" fmla="*/ 47 h 61"/>
              <a:gd name="T64" fmla="*/ 491 w 494"/>
              <a:gd name="T65" fmla="*/ 12 h 61"/>
              <a:gd name="T66" fmla="*/ 494 w 494"/>
              <a:gd name="T67" fmla="*/ 14 h 61"/>
              <a:gd name="T68" fmla="*/ 457 w 494"/>
              <a:gd name="T69" fmla="*/ 49 h 61"/>
              <a:gd name="T70" fmla="*/ 429 w 494"/>
              <a:gd name="T71" fmla="*/ 6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4" h="61">
                <a:moveTo>
                  <a:pt x="429" y="61"/>
                </a:moveTo>
                <a:cubicBezTo>
                  <a:pt x="429" y="61"/>
                  <a:pt x="429" y="61"/>
                  <a:pt x="429" y="61"/>
                </a:cubicBezTo>
                <a:cubicBezTo>
                  <a:pt x="418" y="61"/>
                  <a:pt x="408" y="57"/>
                  <a:pt x="400" y="49"/>
                </a:cubicBezTo>
                <a:cubicBezTo>
                  <a:pt x="364" y="14"/>
                  <a:pt x="364" y="14"/>
                  <a:pt x="364" y="14"/>
                </a:cubicBezTo>
                <a:cubicBezTo>
                  <a:pt x="356" y="7"/>
                  <a:pt x="347" y="3"/>
                  <a:pt x="338" y="3"/>
                </a:cubicBezTo>
                <a:cubicBezTo>
                  <a:pt x="328" y="3"/>
                  <a:pt x="319" y="7"/>
                  <a:pt x="312" y="14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68" y="57"/>
                  <a:pt x="258" y="61"/>
                  <a:pt x="247" y="61"/>
                </a:cubicBezTo>
                <a:cubicBezTo>
                  <a:pt x="236" y="61"/>
                  <a:pt x="226" y="57"/>
                  <a:pt x="218" y="49"/>
                </a:cubicBezTo>
                <a:cubicBezTo>
                  <a:pt x="182" y="14"/>
                  <a:pt x="182" y="14"/>
                  <a:pt x="182" y="14"/>
                </a:cubicBezTo>
                <a:cubicBezTo>
                  <a:pt x="175" y="7"/>
                  <a:pt x="166" y="3"/>
                  <a:pt x="156" y="3"/>
                </a:cubicBezTo>
                <a:cubicBezTo>
                  <a:pt x="147" y="3"/>
                  <a:pt x="137" y="7"/>
                  <a:pt x="130" y="14"/>
                </a:cubicBezTo>
                <a:cubicBezTo>
                  <a:pt x="94" y="49"/>
                  <a:pt x="94" y="49"/>
                  <a:pt x="94" y="49"/>
                </a:cubicBezTo>
                <a:cubicBezTo>
                  <a:pt x="86" y="57"/>
                  <a:pt x="76" y="61"/>
                  <a:pt x="65" y="61"/>
                </a:cubicBezTo>
                <a:cubicBezTo>
                  <a:pt x="55" y="61"/>
                  <a:pt x="44" y="57"/>
                  <a:pt x="37" y="49"/>
                </a:cubicBezTo>
                <a:cubicBezTo>
                  <a:pt x="0" y="14"/>
                  <a:pt x="0" y="14"/>
                  <a:pt x="0" y="14"/>
                </a:cubicBezTo>
                <a:cubicBezTo>
                  <a:pt x="3" y="12"/>
                  <a:pt x="3" y="12"/>
                  <a:pt x="3" y="12"/>
                </a:cubicBezTo>
                <a:cubicBezTo>
                  <a:pt x="40" y="47"/>
                  <a:pt x="40" y="47"/>
                  <a:pt x="40" y="47"/>
                </a:cubicBezTo>
                <a:cubicBezTo>
                  <a:pt x="47" y="54"/>
                  <a:pt x="56" y="58"/>
                  <a:pt x="65" y="58"/>
                </a:cubicBezTo>
                <a:cubicBezTo>
                  <a:pt x="75" y="58"/>
                  <a:pt x="84" y="54"/>
                  <a:pt x="91" y="47"/>
                </a:cubicBezTo>
                <a:cubicBezTo>
                  <a:pt x="127" y="12"/>
                  <a:pt x="127" y="12"/>
                  <a:pt x="127" y="12"/>
                </a:cubicBezTo>
                <a:cubicBezTo>
                  <a:pt x="135" y="4"/>
                  <a:pt x="145" y="0"/>
                  <a:pt x="156" y="0"/>
                </a:cubicBezTo>
                <a:cubicBezTo>
                  <a:pt x="167" y="0"/>
                  <a:pt x="177" y="4"/>
                  <a:pt x="185" y="12"/>
                </a:cubicBezTo>
                <a:cubicBezTo>
                  <a:pt x="221" y="47"/>
                  <a:pt x="221" y="47"/>
                  <a:pt x="221" y="47"/>
                </a:cubicBezTo>
                <a:cubicBezTo>
                  <a:pt x="228" y="54"/>
                  <a:pt x="237" y="58"/>
                  <a:pt x="247" y="58"/>
                </a:cubicBezTo>
                <a:cubicBezTo>
                  <a:pt x="257" y="58"/>
                  <a:pt x="266" y="54"/>
                  <a:pt x="273" y="47"/>
                </a:cubicBezTo>
                <a:cubicBezTo>
                  <a:pt x="309" y="12"/>
                  <a:pt x="309" y="12"/>
                  <a:pt x="309" y="12"/>
                </a:cubicBezTo>
                <a:cubicBezTo>
                  <a:pt x="317" y="4"/>
                  <a:pt x="327" y="0"/>
                  <a:pt x="338" y="0"/>
                </a:cubicBezTo>
                <a:cubicBezTo>
                  <a:pt x="349" y="0"/>
                  <a:pt x="359" y="4"/>
                  <a:pt x="366" y="12"/>
                </a:cubicBezTo>
                <a:cubicBezTo>
                  <a:pt x="403" y="47"/>
                  <a:pt x="403" y="47"/>
                  <a:pt x="403" y="47"/>
                </a:cubicBezTo>
                <a:cubicBezTo>
                  <a:pt x="410" y="54"/>
                  <a:pt x="419" y="58"/>
                  <a:pt x="429" y="58"/>
                </a:cubicBezTo>
                <a:cubicBezTo>
                  <a:pt x="438" y="58"/>
                  <a:pt x="447" y="54"/>
                  <a:pt x="454" y="47"/>
                </a:cubicBezTo>
                <a:cubicBezTo>
                  <a:pt x="491" y="12"/>
                  <a:pt x="491" y="12"/>
                  <a:pt x="491" y="12"/>
                </a:cubicBezTo>
                <a:cubicBezTo>
                  <a:pt x="494" y="14"/>
                  <a:pt x="494" y="14"/>
                  <a:pt x="494" y="14"/>
                </a:cubicBezTo>
                <a:cubicBezTo>
                  <a:pt x="457" y="49"/>
                  <a:pt x="457" y="49"/>
                  <a:pt x="457" y="49"/>
                </a:cubicBezTo>
                <a:cubicBezTo>
                  <a:pt x="450" y="57"/>
                  <a:pt x="439" y="61"/>
                  <a:pt x="429" y="61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3" name="Freeform 295">
            <a:extLst>
              <a:ext uri="{FF2B5EF4-FFF2-40B4-BE49-F238E27FC236}">
                <a16:creationId xmlns:a16="http://schemas.microsoft.com/office/drawing/2014/main" id="{D63F2952-EB72-4EA5-B559-800486272EB3}"/>
              </a:ext>
            </a:extLst>
          </p:cNvPr>
          <p:cNvSpPr>
            <a:spLocks/>
          </p:cNvSpPr>
          <p:nvPr/>
        </p:nvSpPr>
        <p:spPr bwMode="auto">
          <a:xfrm>
            <a:off x="2685377" y="1659463"/>
            <a:ext cx="472253" cy="47213"/>
          </a:xfrm>
          <a:custGeom>
            <a:avLst/>
            <a:gdLst>
              <a:gd name="T0" fmla="*/ 429 w 494"/>
              <a:gd name="T1" fmla="*/ 60 h 60"/>
              <a:gd name="T2" fmla="*/ 429 w 494"/>
              <a:gd name="T3" fmla="*/ 60 h 60"/>
              <a:gd name="T4" fmla="*/ 400 w 494"/>
              <a:gd name="T5" fmla="*/ 49 h 60"/>
              <a:gd name="T6" fmla="*/ 364 w 494"/>
              <a:gd name="T7" fmla="*/ 13 h 60"/>
              <a:gd name="T8" fmla="*/ 338 w 494"/>
              <a:gd name="T9" fmla="*/ 3 h 60"/>
              <a:gd name="T10" fmla="*/ 312 w 494"/>
              <a:gd name="T11" fmla="*/ 13 h 60"/>
              <a:gd name="T12" fmla="*/ 276 w 494"/>
              <a:gd name="T13" fmla="*/ 49 h 60"/>
              <a:gd name="T14" fmla="*/ 247 w 494"/>
              <a:gd name="T15" fmla="*/ 60 h 60"/>
              <a:gd name="T16" fmla="*/ 218 w 494"/>
              <a:gd name="T17" fmla="*/ 49 h 60"/>
              <a:gd name="T18" fmla="*/ 182 w 494"/>
              <a:gd name="T19" fmla="*/ 13 h 60"/>
              <a:gd name="T20" fmla="*/ 156 w 494"/>
              <a:gd name="T21" fmla="*/ 3 h 60"/>
              <a:gd name="T22" fmla="*/ 130 w 494"/>
              <a:gd name="T23" fmla="*/ 13 h 60"/>
              <a:gd name="T24" fmla="*/ 94 w 494"/>
              <a:gd name="T25" fmla="*/ 49 h 60"/>
              <a:gd name="T26" fmla="*/ 65 w 494"/>
              <a:gd name="T27" fmla="*/ 60 h 60"/>
              <a:gd name="T28" fmla="*/ 37 w 494"/>
              <a:gd name="T29" fmla="*/ 49 h 60"/>
              <a:gd name="T30" fmla="*/ 0 w 494"/>
              <a:gd name="T31" fmla="*/ 13 h 60"/>
              <a:gd name="T32" fmla="*/ 3 w 494"/>
              <a:gd name="T33" fmla="*/ 12 h 60"/>
              <a:gd name="T34" fmla="*/ 40 w 494"/>
              <a:gd name="T35" fmla="*/ 47 h 60"/>
              <a:gd name="T36" fmla="*/ 65 w 494"/>
              <a:gd name="T37" fmla="*/ 58 h 60"/>
              <a:gd name="T38" fmla="*/ 91 w 494"/>
              <a:gd name="T39" fmla="*/ 47 h 60"/>
              <a:gd name="T40" fmla="*/ 127 w 494"/>
              <a:gd name="T41" fmla="*/ 12 h 60"/>
              <a:gd name="T42" fmla="*/ 156 w 494"/>
              <a:gd name="T43" fmla="*/ 0 h 60"/>
              <a:gd name="T44" fmla="*/ 185 w 494"/>
              <a:gd name="T45" fmla="*/ 12 h 60"/>
              <a:gd name="T46" fmla="*/ 221 w 494"/>
              <a:gd name="T47" fmla="*/ 47 h 60"/>
              <a:gd name="T48" fmla="*/ 247 w 494"/>
              <a:gd name="T49" fmla="*/ 58 h 60"/>
              <a:gd name="T50" fmla="*/ 273 w 494"/>
              <a:gd name="T51" fmla="*/ 47 h 60"/>
              <a:gd name="T52" fmla="*/ 309 w 494"/>
              <a:gd name="T53" fmla="*/ 12 h 60"/>
              <a:gd name="T54" fmla="*/ 338 w 494"/>
              <a:gd name="T55" fmla="*/ 0 h 60"/>
              <a:gd name="T56" fmla="*/ 366 w 494"/>
              <a:gd name="T57" fmla="*/ 12 h 60"/>
              <a:gd name="T58" fmla="*/ 403 w 494"/>
              <a:gd name="T59" fmla="*/ 47 h 60"/>
              <a:gd name="T60" fmla="*/ 429 w 494"/>
              <a:gd name="T61" fmla="*/ 58 h 60"/>
              <a:gd name="T62" fmla="*/ 454 w 494"/>
              <a:gd name="T63" fmla="*/ 47 h 60"/>
              <a:gd name="T64" fmla="*/ 491 w 494"/>
              <a:gd name="T65" fmla="*/ 12 h 60"/>
              <a:gd name="T66" fmla="*/ 494 w 494"/>
              <a:gd name="T67" fmla="*/ 13 h 60"/>
              <a:gd name="T68" fmla="*/ 457 w 494"/>
              <a:gd name="T69" fmla="*/ 49 h 60"/>
              <a:gd name="T70" fmla="*/ 429 w 494"/>
              <a:gd name="T71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4" h="60">
                <a:moveTo>
                  <a:pt x="429" y="60"/>
                </a:moveTo>
                <a:cubicBezTo>
                  <a:pt x="429" y="60"/>
                  <a:pt x="429" y="60"/>
                  <a:pt x="429" y="60"/>
                </a:cubicBezTo>
                <a:cubicBezTo>
                  <a:pt x="418" y="60"/>
                  <a:pt x="408" y="56"/>
                  <a:pt x="400" y="49"/>
                </a:cubicBezTo>
                <a:cubicBezTo>
                  <a:pt x="364" y="13"/>
                  <a:pt x="364" y="13"/>
                  <a:pt x="364" y="13"/>
                </a:cubicBezTo>
                <a:cubicBezTo>
                  <a:pt x="356" y="7"/>
                  <a:pt x="347" y="3"/>
                  <a:pt x="338" y="3"/>
                </a:cubicBezTo>
                <a:cubicBezTo>
                  <a:pt x="328" y="3"/>
                  <a:pt x="319" y="7"/>
                  <a:pt x="312" y="13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68" y="56"/>
                  <a:pt x="258" y="60"/>
                  <a:pt x="247" y="60"/>
                </a:cubicBezTo>
                <a:cubicBezTo>
                  <a:pt x="236" y="60"/>
                  <a:pt x="226" y="56"/>
                  <a:pt x="218" y="49"/>
                </a:cubicBezTo>
                <a:cubicBezTo>
                  <a:pt x="182" y="13"/>
                  <a:pt x="182" y="13"/>
                  <a:pt x="182" y="13"/>
                </a:cubicBezTo>
                <a:cubicBezTo>
                  <a:pt x="175" y="7"/>
                  <a:pt x="166" y="3"/>
                  <a:pt x="156" y="3"/>
                </a:cubicBezTo>
                <a:cubicBezTo>
                  <a:pt x="147" y="3"/>
                  <a:pt x="137" y="7"/>
                  <a:pt x="130" y="13"/>
                </a:cubicBezTo>
                <a:cubicBezTo>
                  <a:pt x="94" y="49"/>
                  <a:pt x="94" y="49"/>
                  <a:pt x="94" y="49"/>
                </a:cubicBezTo>
                <a:cubicBezTo>
                  <a:pt x="86" y="56"/>
                  <a:pt x="76" y="60"/>
                  <a:pt x="65" y="60"/>
                </a:cubicBezTo>
                <a:cubicBezTo>
                  <a:pt x="55" y="60"/>
                  <a:pt x="44" y="56"/>
                  <a:pt x="37" y="49"/>
                </a:cubicBezTo>
                <a:cubicBezTo>
                  <a:pt x="0" y="13"/>
                  <a:pt x="0" y="13"/>
                  <a:pt x="0" y="13"/>
                </a:cubicBezTo>
                <a:cubicBezTo>
                  <a:pt x="3" y="12"/>
                  <a:pt x="3" y="12"/>
                  <a:pt x="3" y="12"/>
                </a:cubicBezTo>
                <a:cubicBezTo>
                  <a:pt x="40" y="47"/>
                  <a:pt x="40" y="47"/>
                  <a:pt x="40" y="47"/>
                </a:cubicBezTo>
                <a:cubicBezTo>
                  <a:pt x="47" y="54"/>
                  <a:pt x="56" y="58"/>
                  <a:pt x="65" y="58"/>
                </a:cubicBezTo>
                <a:cubicBezTo>
                  <a:pt x="75" y="58"/>
                  <a:pt x="84" y="54"/>
                  <a:pt x="91" y="47"/>
                </a:cubicBezTo>
                <a:cubicBezTo>
                  <a:pt x="127" y="12"/>
                  <a:pt x="127" y="12"/>
                  <a:pt x="127" y="12"/>
                </a:cubicBezTo>
                <a:cubicBezTo>
                  <a:pt x="135" y="4"/>
                  <a:pt x="145" y="0"/>
                  <a:pt x="156" y="0"/>
                </a:cubicBezTo>
                <a:cubicBezTo>
                  <a:pt x="167" y="0"/>
                  <a:pt x="177" y="4"/>
                  <a:pt x="185" y="12"/>
                </a:cubicBezTo>
                <a:cubicBezTo>
                  <a:pt x="221" y="47"/>
                  <a:pt x="221" y="47"/>
                  <a:pt x="221" y="47"/>
                </a:cubicBezTo>
                <a:cubicBezTo>
                  <a:pt x="228" y="54"/>
                  <a:pt x="237" y="58"/>
                  <a:pt x="247" y="58"/>
                </a:cubicBezTo>
                <a:cubicBezTo>
                  <a:pt x="257" y="58"/>
                  <a:pt x="266" y="54"/>
                  <a:pt x="273" y="47"/>
                </a:cubicBezTo>
                <a:cubicBezTo>
                  <a:pt x="309" y="12"/>
                  <a:pt x="309" y="12"/>
                  <a:pt x="309" y="12"/>
                </a:cubicBezTo>
                <a:cubicBezTo>
                  <a:pt x="317" y="4"/>
                  <a:pt x="327" y="0"/>
                  <a:pt x="338" y="0"/>
                </a:cubicBezTo>
                <a:cubicBezTo>
                  <a:pt x="349" y="0"/>
                  <a:pt x="359" y="4"/>
                  <a:pt x="366" y="12"/>
                </a:cubicBezTo>
                <a:cubicBezTo>
                  <a:pt x="403" y="47"/>
                  <a:pt x="403" y="47"/>
                  <a:pt x="403" y="47"/>
                </a:cubicBezTo>
                <a:cubicBezTo>
                  <a:pt x="410" y="54"/>
                  <a:pt x="419" y="58"/>
                  <a:pt x="429" y="58"/>
                </a:cubicBezTo>
                <a:cubicBezTo>
                  <a:pt x="438" y="58"/>
                  <a:pt x="447" y="54"/>
                  <a:pt x="454" y="47"/>
                </a:cubicBezTo>
                <a:cubicBezTo>
                  <a:pt x="491" y="12"/>
                  <a:pt x="491" y="12"/>
                  <a:pt x="491" y="12"/>
                </a:cubicBezTo>
                <a:cubicBezTo>
                  <a:pt x="494" y="13"/>
                  <a:pt x="494" y="13"/>
                  <a:pt x="494" y="13"/>
                </a:cubicBezTo>
                <a:cubicBezTo>
                  <a:pt x="457" y="49"/>
                  <a:pt x="457" y="49"/>
                  <a:pt x="457" y="49"/>
                </a:cubicBezTo>
                <a:cubicBezTo>
                  <a:pt x="450" y="56"/>
                  <a:pt x="439" y="60"/>
                  <a:pt x="429" y="60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4" name="Freeform 296">
            <a:extLst>
              <a:ext uri="{FF2B5EF4-FFF2-40B4-BE49-F238E27FC236}">
                <a16:creationId xmlns:a16="http://schemas.microsoft.com/office/drawing/2014/main" id="{0BFA1CA0-66F7-446F-B6E2-1899B8F1981C}"/>
              </a:ext>
            </a:extLst>
          </p:cNvPr>
          <p:cNvSpPr>
            <a:spLocks/>
          </p:cNvSpPr>
          <p:nvPr/>
        </p:nvSpPr>
        <p:spPr bwMode="auto">
          <a:xfrm>
            <a:off x="2685377" y="1623400"/>
            <a:ext cx="472253" cy="47213"/>
          </a:xfrm>
          <a:custGeom>
            <a:avLst/>
            <a:gdLst>
              <a:gd name="T0" fmla="*/ 429 w 494"/>
              <a:gd name="T1" fmla="*/ 60 h 60"/>
              <a:gd name="T2" fmla="*/ 429 w 494"/>
              <a:gd name="T3" fmla="*/ 60 h 60"/>
              <a:gd name="T4" fmla="*/ 400 w 494"/>
              <a:gd name="T5" fmla="*/ 49 h 60"/>
              <a:gd name="T6" fmla="*/ 364 w 494"/>
              <a:gd name="T7" fmla="*/ 13 h 60"/>
              <a:gd name="T8" fmla="*/ 338 w 494"/>
              <a:gd name="T9" fmla="*/ 3 h 60"/>
              <a:gd name="T10" fmla="*/ 312 w 494"/>
              <a:gd name="T11" fmla="*/ 13 h 60"/>
              <a:gd name="T12" fmla="*/ 276 w 494"/>
              <a:gd name="T13" fmla="*/ 49 h 60"/>
              <a:gd name="T14" fmla="*/ 247 w 494"/>
              <a:gd name="T15" fmla="*/ 60 h 60"/>
              <a:gd name="T16" fmla="*/ 218 w 494"/>
              <a:gd name="T17" fmla="*/ 49 h 60"/>
              <a:gd name="T18" fmla="*/ 182 w 494"/>
              <a:gd name="T19" fmla="*/ 13 h 60"/>
              <a:gd name="T20" fmla="*/ 156 w 494"/>
              <a:gd name="T21" fmla="*/ 3 h 60"/>
              <a:gd name="T22" fmla="*/ 130 w 494"/>
              <a:gd name="T23" fmla="*/ 13 h 60"/>
              <a:gd name="T24" fmla="*/ 94 w 494"/>
              <a:gd name="T25" fmla="*/ 49 h 60"/>
              <a:gd name="T26" fmla="*/ 65 w 494"/>
              <a:gd name="T27" fmla="*/ 60 h 60"/>
              <a:gd name="T28" fmla="*/ 37 w 494"/>
              <a:gd name="T29" fmla="*/ 49 h 60"/>
              <a:gd name="T30" fmla="*/ 0 w 494"/>
              <a:gd name="T31" fmla="*/ 13 h 60"/>
              <a:gd name="T32" fmla="*/ 3 w 494"/>
              <a:gd name="T33" fmla="*/ 11 h 60"/>
              <a:gd name="T34" fmla="*/ 40 w 494"/>
              <a:gd name="T35" fmla="*/ 47 h 60"/>
              <a:gd name="T36" fmla="*/ 65 w 494"/>
              <a:gd name="T37" fmla="*/ 57 h 60"/>
              <a:gd name="T38" fmla="*/ 91 w 494"/>
              <a:gd name="T39" fmla="*/ 47 h 60"/>
              <a:gd name="T40" fmla="*/ 127 w 494"/>
              <a:gd name="T41" fmla="*/ 11 h 60"/>
              <a:gd name="T42" fmla="*/ 156 w 494"/>
              <a:gd name="T43" fmla="*/ 0 h 60"/>
              <a:gd name="T44" fmla="*/ 185 w 494"/>
              <a:gd name="T45" fmla="*/ 11 h 60"/>
              <a:gd name="T46" fmla="*/ 221 w 494"/>
              <a:gd name="T47" fmla="*/ 47 h 60"/>
              <a:gd name="T48" fmla="*/ 247 w 494"/>
              <a:gd name="T49" fmla="*/ 57 h 60"/>
              <a:gd name="T50" fmla="*/ 273 w 494"/>
              <a:gd name="T51" fmla="*/ 47 h 60"/>
              <a:gd name="T52" fmla="*/ 309 w 494"/>
              <a:gd name="T53" fmla="*/ 11 h 60"/>
              <a:gd name="T54" fmla="*/ 338 w 494"/>
              <a:gd name="T55" fmla="*/ 0 h 60"/>
              <a:gd name="T56" fmla="*/ 366 w 494"/>
              <a:gd name="T57" fmla="*/ 11 h 60"/>
              <a:gd name="T58" fmla="*/ 403 w 494"/>
              <a:gd name="T59" fmla="*/ 47 h 60"/>
              <a:gd name="T60" fmla="*/ 429 w 494"/>
              <a:gd name="T61" fmla="*/ 57 h 60"/>
              <a:gd name="T62" fmla="*/ 454 w 494"/>
              <a:gd name="T63" fmla="*/ 47 h 60"/>
              <a:gd name="T64" fmla="*/ 491 w 494"/>
              <a:gd name="T65" fmla="*/ 11 h 60"/>
              <a:gd name="T66" fmla="*/ 494 w 494"/>
              <a:gd name="T67" fmla="*/ 13 h 60"/>
              <a:gd name="T68" fmla="*/ 457 w 494"/>
              <a:gd name="T69" fmla="*/ 49 h 60"/>
              <a:gd name="T70" fmla="*/ 429 w 494"/>
              <a:gd name="T71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4" h="60">
                <a:moveTo>
                  <a:pt x="429" y="60"/>
                </a:moveTo>
                <a:cubicBezTo>
                  <a:pt x="429" y="60"/>
                  <a:pt x="429" y="60"/>
                  <a:pt x="429" y="60"/>
                </a:cubicBezTo>
                <a:cubicBezTo>
                  <a:pt x="418" y="60"/>
                  <a:pt x="408" y="56"/>
                  <a:pt x="400" y="49"/>
                </a:cubicBezTo>
                <a:cubicBezTo>
                  <a:pt x="364" y="13"/>
                  <a:pt x="364" y="13"/>
                  <a:pt x="364" y="13"/>
                </a:cubicBezTo>
                <a:cubicBezTo>
                  <a:pt x="356" y="6"/>
                  <a:pt x="347" y="3"/>
                  <a:pt x="338" y="3"/>
                </a:cubicBezTo>
                <a:cubicBezTo>
                  <a:pt x="328" y="3"/>
                  <a:pt x="319" y="6"/>
                  <a:pt x="312" y="13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68" y="56"/>
                  <a:pt x="258" y="60"/>
                  <a:pt x="247" y="60"/>
                </a:cubicBezTo>
                <a:cubicBezTo>
                  <a:pt x="236" y="60"/>
                  <a:pt x="226" y="56"/>
                  <a:pt x="218" y="49"/>
                </a:cubicBezTo>
                <a:cubicBezTo>
                  <a:pt x="182" y="13"/>
                  <a:pt x="182" y="13"/>
                  <a:pt x="182" y="13"/>
                </a:cubicBezTo>
                <a:cubicBezTo>
                  <a:pt x="175" y="6"/>
                  <a:pt x="166" y="3"/>
                  <a:pt x="156" y="3"/>
                </a:cubicBezTo>
                <a:cubicBezTo>
                  <a:pt x="147" y="3"/>
                  <a:pt x="137" y="6"/>
                  <a:pt x="130" y="13"/>
                </a:cubicBezTo>
                <a:cubicBezTo>
                  <a:pt x="94" y="49"/>
                  <a:pt x="94" y="49"/>
                  <a:pt x="94" y="49"/>
                </a:cubicBezTo>
                <a:cubicBezTo>
                  <a:pt x="86" y="56"/>
                  <a:pt x="76" y="60"/>
                  <a:pt x="65" y="60"/>
                </a:cubicBezTo>
                <a:cubicBezTo>
                  <a:pt x="55" y="60"/>
                  <a:pt x="44" y="56"/>
                  <a:pt x="37" y="49"/>
                </a:cubicBezTo>
                <a:cubicBezTo>
                  <a:pt x="0" y="13"/>
                  <a:pt x="0" y="13"/>
                  <a:pt x="0" y="13"/>
                </a:cubicBezTo>
                <a:cubicBezTo>
                  <a:pt x="3" y="11"/>
                  <a:pt x="3" y="11"/>
                  <a:pt x="3" y="11"/>
                </a:cubicBezTo>
                <a:cubicBezTo>
                  <a:pt x="40" y="47"/>
                  <a:pt x="40" y="47"/>
                  <a:pt x="40" y="47"/>
                </a:cubicBezTo>
                <a:cubicBezTo>
                  <a:pt x="47" y="54"/>
                  <a:pt x="56" y="57"/>
                  <a:pt x="65" y="57"/>
                </a:cubicBezTo>
                <a:cubicBezTo>
                  <a:pt x="75" y="57"/>
                  <a:pt x="84" y="54"/>
                  <a:pt x="91" y="47"/>
                </a:cubicBezTo>
                <a:cubicBezTo>
                  <a:pt x="127" y="11"/>
                  <a:pt x="127" y="11"/>
                  <a:pt x="127" y="11"/>
                </a:cubicBezTo>
                <a:cubicBezTo>
                  <a:pt x="135" y="4"/>
                  <a:pt x="145" y="0"/>
                  <a:pt x="156" y="0"/>
                </a:cubicBezTo>
                <a:cubicBezTo>
                  <a:pt x="167" y="0"/>
                  <a:pt x="177" y="4"/>
                  <a:pt x="185" y="11"/>
                </a:cubicBezTo>
                <a:cubicBezTo>
                  <a:pt x="221" y="47"/>
                  <a:pt x="221" y="47"/>
                  <a:pt x="221" y="47"/>
                </a:cubicBezTo>
                <a:cubicBezTo>
                  <a:pt x="228" y="54"/>
                  <a:pt x="237" y="57"/>
                  <a:pt x="247" y="57"/>
                </a:cubicBezTo>
                <a:cubicBezTo>
                  <a:pt x="257" y="57"/>
                  <a:pt x="266" y="54"/>
                  <a:pt x="273" y="47"/>
                </a:cubicBezTo>
                <a:cubicBezTo>
                  <a:pt x="309" y="11"/>
                  <a:pt x="309" y="11"/>
                  <a:pt x="309" y="11"/>
                </a:cubicBezTo>
                <a:cubicBezTo>
                  <a:pt x="317" y="4"/>
                  <a:pt x="327" y="0"/>
                  <a:pt x="338" y="0"/>
                </a:cubicBezTo>
                <a:cubicBezTo>
                  <a:pt x="349" y="0"/>
                  <a:pt x="359" y="4"/>
                  <a:pt x="366" y="11"/>
                </a:cubicBezTo>
                <a:cubicBezTo>
                  <a:pt x="403" y="47"/>
                  <a:pt x="403" y="47"/>
                  <a:pt x="403" y="47"/>
                </a:cubicBezTo>
                <a:cubicBezTo>
                  <a:pt x="410" y="54"/>
                  <a:pt x="419" y="57"/>
                  <a:pt x="429" y="57"/>
                </a:cubicBezTo>
                <a:cubicBezTo>
                  <a:pt x="438" y="57"/>
                  <a:pt x="447" y="54"/>
                  <a:pt x="454" y="47"/>
                </a:cubicBezTo>
                <a:cubicBezTo>
                  <a:pt x="491" y="11"/>
                  <a:pt x="491" y="11"/>
                  <a:pt x="491" y="11"/>
                </a:cubicBezTo>
                <a:cubicBezTo>
                  <a:pt x="494" y="13"/>
                  <a:pt x="494" y="13"/>
                  <a:pt x="494" y="13"/>
                </a:cubicBezTo>
                <a:cubicBezTo>
                  <a:pt x="457" y="49"/>
                  <a:pt x="457" y="49"/>
                  <a:pt x="457" y="49"/>
                </a:cubicBezTo>
                <a:cubicBezTo>
                  <a:pt x="450" y="56"/>
                  <a:pt x="439" y="60"/>
                  <a:pt x="429" y="60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5" name="Freeform 297">
            <a:extLst>
              <a:ext uri="{FF2B5EF4-FFF2-40B4-BE49-F238E27FC236}">
                <a16:creationId xmlns:a16="http://schemas.microsoft.com/office/drawing/2014/main" id="{BC79A247-F729-4C7C-9892-2073385497D9}"/>
              </a:ext>
            </a:extLst>
          </p:cNvPr>
          <p:cNvSpPr>
            <a:spLocks/>
          </p:cNvSpPr>
          <p:nvPr/>
        </p:nvSpPr>
        <p:spPr bwMode="auto">
          <a:xfrm>
            <a:off x="2381804" y="80307"/>
            <a:ext cx="348966" cy="59013"/>
          </a:xfrm>
          <a:custGeom>
            <a:avLst/>
            <a:gdLst>
              <a:gd name="T0" fmla="*/ 430 w 495"/>
              <a:gd name="T1" fmla="*/ 80 h 80"/>
              <a:gd name="T2" fmla="*/ 430 w 495"/>
              <a:gd name="T3" fmla="*/ 80 h 80"/>
              <a:gd name="T4" fmla="*/ 401 w 495"/>
              <a:gd name="T5" fmla="*/ 65 h 80"/>
              <a:gd name="T6" fmla="*/ 365 w 495"/>
              <a:gd name="T7" fmla="*/ 18 h 80"/>
              <a:gd name="T8" fmla="*/ 339 w 495"/>
              <a:gd name="T9" fmla="*/ 4 h 80"/>
              <a:gd name="T10" fmla="*/ 313 w 495"/>
              <a:gd name="T11" fmla="*/ 18 h 80"/>
              <a:gd name="T12" fmla="*/ 277 w 495"/>
              <a:gd name="T13" fmla="*/ 65 h 80"/>
              <a:gd name="T14" fmla="*/ 248 w 495"/>
              <a:gd name="T15" fmla="*/ 80 h 80"/>
              <a:gd name="T16" fmla="*/ 219 w 495"/>
              <a:gd name="T17" fmla="*/ 65 h 80"/>
              <a:gd name="T18" fmla="*/ 183 w 495"/>
              <a:gd name="T19" fmla="*/ 18 h 80"/>
              <a:gd name="T20" fmla="*/ 157 w 495"/>
              <a:gd name="T21" fmla="*/ 4 h 80"/>
              <a:gd name="T22" fmla="*/ 131 w 495"/>
              <a:gd name="T23" fmla="*/ 18 h 80"/>
              <a:gd name="T24" fmla="*/ 94 w 495"/>
              <a:gd name="T25" fmla="*/ 65 h 80"/>
              <a:gd name="T26" fmla="*/ 66 w 495"/>
              <a:gd name="T27" fmla="*/ 80 h 80"/>
              <a:gd name="T28" fmla="*/ 37 w 495"/>
              <a:gd name="T29" fmla="*/ 65 h 80"/>
              <a:gd name="T30" fmla="*/ 0 w 495"/>
              <a:gd name="T31" fmla="*/ 18 h 80"/>
              <a:gd name="T32" fmla="*/ 3 w 495"/>
              <a:gd name="T33" fmla="*/ 16 h 80"/>
              <a:gd name="T34" fmla="*/ 40 w 495"/>
              <a:gd name="T35" fmla="*/ 62 h 80"/>
              <a:gd name="T36" fmla="*/ 66 w 495"/>
              <a:gd name="T37" fmla="*/ 76 h 80"/>
              <a:gd name="T38" fmla="*/ 92 w 495"/>
              <a:gd name="T39" fmla="*/ 62 h 80"/>
              <a:gd name="T40" fmla="*/ 128 w 495"/>
              <a:gd name="T41" fmla="*/ 16 h 80"/>
              <a:gd name="T42" fmla="*/ 157 w 495"/>
              <a:gd name="T43" fmla="*/ 0 h 80"/>
              <a:gd name="T44" fmla="*/ 186 w 495"/>
              <a:gd name="T45" fmla="*/ 16 h 80"/>
              <a:gd name="T46" fmla="*/ 222 w 495"/>
              <a:gd name="T47" fmla="*/ 62 h 80"/>
              <a:gd name="T48" fmla="*/ 248 w 495"/>
              <a:gd name="T49" fmla="*/ 76 h 80"/>
              <a:gd name="T50" fmla="*/ 274 w 495"/>
              <a:gd name="T51" fmla="*/ 62 h 80"/>
              <a:gd name="T52" fmla="*/ 310 w 495"/>
              <a:gd name="T53" fmla="*/ 16 h 80"/>
              <a:gd name="T54" fmla="*/ 339 w 495"/>
              <a:gd name="T55" fmla="*/ 0 h 80"/>
              <a:gd name="T56" fmla="*/ 368 w 495"/>
              <a:gd name="T57" fmla="*/ 16 h 80"/>
              <a:gd name="T58" fmla="*/ 404 w 495"/>
              <a:gd name="T59" fmla="*/ 62 h 80"/>
              <a:gd name="T60" fmla="*/ 430 w 495"/>
              <a:gd name="T61" fmla="*/ 76 h 80"/>
              <a:gd name="T62" fmla="*/ 456 w 495"/>
              <a:gd name="T63" fmla="*/ 62 h 80"/>
              <a:gd name="T64" fmla="*/ 492 w 495"/>
              <a:gd name="T65" fmla="*/ 16 h 80"/>
              <a:gd name="T66" fmla="*/ 495 w 495"/>
              <a:gd name="T67" fmla="*/ 18 h 80"/>
              <a:gd name="T68" fmla="*/ 459 w 495"/>
              <a:gd name="T69" fmla="*/ 65 h 80"/>
              <a:gd name="T70" fmla="*/ 430 w 495"/>
              <a:gd name="T71" fmla="*/ 8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5" h="80">
                <a:moveTo>
                  <a:pt x="430" y="80"/>
                </a:moveTo>
                <a:cubicBezTo>
                  <a:pt x="430" y="80"/>
                  <a:pt x="430" y="80"/>
                  <a:pt x="430" y="80"/>
                </a:cubicBezTo>
                <a:cubicBezTo>
                  <a:pt x="419" y="80"/>
                  <a:pt x="409" y="75"/>
                  <a:pt x="401" y="65"/>
                </a:cubicBezTo>
                <a:cubicBezTo>
                  <a:pt x="365" y="18"/>
                  <a:pt x="365" y="18"/>
                  <a:pt x="365" y="18"/>
                </a:cubicBezTo>
                <a:cubicBezTo>
                  <a:pt x="358" y="9"/>
                  <a:pt x="349" y="4"/>
                  <a:pt x="339" y="4"/>
                </a:cubicBezTo>
                <a:cubicBezTo>
                  <a:pt x="329" y="4"/>
                  <a:pt x="320" y="9"/>
                  <a:pt x="313" y="18"/>
                </a:cubicBezTo>
                <a:cubicBezTo>
                  <a:pt x="277" y="65"/>
                  <a:pt x="277" y="65"/>
                  <a:pt x="277" y="65"/>
                </a:cubicBezTo>
                <a:cubicBezTo>
                  <a:pt x="269" y="75"/>
                  <a:pt x="259" y="80"/>
                  <a:pt x="248" y="80"/>
                </a:cubicBezTo>
                <a:cubicBezTo>
                  <a:pt x="237" y="80"/>
                  <a:pt x="227" y="75"/>
                  <a:pt x="219" y="65"/>
                </a:cubicBezTo>
                <a:cubicBezTo>
                  <a:pt x="183" y="18"/>
                  <a:pt x="183" y="18"/>
                  <a:pt x="183" y="18"/>
                </a:cubicBezTo>
                <a:cubicBezTo>
                  <a:pt x="176" y="9"/>
                  <a:pt x="166" y="4"/>
                  <a:pt x="157" y="4"/>
                </a:cubicBezTo>
                <a:cubicBezTo>
                  <a:pt x="147" y="4"/>
                  <a:pt x="138" y="9"/>
                  <a:pt x="131" y="18"/>
                </a:cubicBezTo>
                <a:cubicBezTo>
                  <a:pt x="94" y="65"/>
                  <a:pt x="94" y="65"/>
                  <a:pt x="94" y="65"/>
                </a:cubicBezTo>
                <a:cubicBezTo>
                  <a:pt x="87" y="75"/>
                  <a:pt x="76" y="80"/>
                  <a:pt x="66" y="80"/>
                </a:cubicBezTo>
                <a:cubicBezTo>
                  <a:pt x="55" y="80"/>
                  <a:pt x="45" y="75"/>
                  <a:pt x="37" y="65"/>
                </a:cubicBezTo>
                <a:cubicBezTo>
                  <a:pt x="0" y="18"/>
                  <a:pt x="0" y="18"/>
                  <a:pt x="0" y="18"/>
                </a:cubicBezTo>
                <a:cubicBezTo>
                  <a:pt x="3" y="16"/>
                  <a:pt x="3" y="16"/>
                  <a:pt x="3" y="16"/>
                </a:cubicBezTo>
                <a:cubicBezTo>
                  <a:pt x="40" y="62"/>
                  <a:pt x="40" y="62"/>
                  <a:pt x="40" y="62"/>
                </a:cubicBezTo>
                <a:cubicBezTo>
                  <a:pt x="47" y="71"/>
                  <a:pt x="56" y="76"/>
                  <a:pt x="66" y="76"/>
                </a:cubicBezTo>
                <a:cubicBezTo>
                  <a:pt x="75" y="76"/>
                  <a:pt x="84" y="71"/>
                  <a:pt x="92" y="62"/>
                </a:cubicBezTo>
                <a:cubicBezTo>
                  <a:pt x="128" y="16"/>
                  <a:pt x="128" y="16"/>
                  <a:pt x="128" y="16"/>
                </a:cubicBezTo>
                <a:cubicBezTo>
                  <a:pt x="136" y="6"/>
                  <a:pt x="146" y="0"/>
                  <a:pt x="157" y="0"/>
                </a:cubicBezTo>
                <a:cubicBezTo>
                  <a:pt x="168" y="0"/>
                  <a:pt x="178" y="6"/>
                  <a:pt x="186" y="16"/>
                </a:cubicBezTo>
                <a:cubicBezTo>
                  <a:pt x="222" y="62"/>
                  <a:pt x="222" y="62"/>
                  <a:pt x="222" y="62"/>
                </a:cubicBezTo>
                <a:cubicBezTo>
                  <a:pt x="229" y="71"/>
                  <a:pt x="238" y="76"/>
                  <a:pt x="248" y="76"/>
                </a:cubicBezTo>
                <a:cubicBezTo>
                  <a:pt x="257" y="76"/>
                  <a:pt x="267" y="71"/>
                  <a:pt x="274" y="62"/>
                </a:cubicBezTo>
                <a:cubicBezTo>
                  <a:pt x="310" y="16"/>
                  <a:pt x="310" y="16"/>
                  <a:pt x="310" y="16"/>
                </a:cubicBezTo>
                <a:cubicBezTo>
                  <a:pt x="318" y="6"/>
                  <a:pt x="328" y="0"/>
                  <a:pt x="339" y="0"/>
                </a:cubicBezTo>
                <a:cubicBezTo>
                  <a:pt x="350" y="0"/>
                  <a:pt x="360" y="6"/>
                  <a:pt x="368" y="16"/>
                </a:cubicBezTo>
                <a:cubicBezTo>
                  <a:pt x="404" y="62"/>
                  <a:pt x="404" y="62"/>
                  <a:pt x="404" y="62"/>
                </a:cubicBezTo>
                <a:cubicBezTo>
                  <a:pt x="411" y="71"/>
                  <a:pt x="420" y="76"/>
                  <a:pt x="430" y="76"/>
                </a:cubicBezTo>
                <a:cubicBezTo>
                  <a:pt x="440" y="76"/>
                  <a:pt x="449" y="71"/>
                  <a:pt x="456" y="62"/>
                </a:cubicBezTo>
                <a:cubicBezTo>
                  <a:pt x="492" y="16"/>
                  <a:pt x="492" y="16"/>
                  <a:pt x="492" y="16"/>
                </a:cubicBezTo>
                <a:cubicBezTo>
                  <a:pt x="495" y="18"/>
                  <a:pt x="495" y="18"/>
                  <a:pt x="495" y="18"/>
                </a:cubicBezTo>
                <a:cubicBezTo>
                  <a:pt x="459" y="65"/>
                  <a:pt x="459" y="65"/>
                  <a:pt x="459" y="65"/>
                </a:cubicBezTo>
                <a:cubicBezTo>
                  <a:pt x="451" y="75"/>
                  <a:pt x="441" y="80"/>
                  <a:pt x="430" y="80"/>
                </a:cubicBez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8" name="Freeform 306">
            <a:extLst>
              <a:ext uri="{FF2B5EF4-FFF2-40B4-BE49-F238E27FC236}">
                <a16:creationId xmlns:a16="http://schemas.microsoft.com/office/drawing/2014/main" id="{607AEC97-10B6-48FD-92A5-D6094DF0A8E6}"/>
              </a:ext>
            </a:extLst>
          </p:cNvPr>
          <p:cNvSpPr>
            <a:spLocks/>
          </p:cNvSpPr>
          <p:nvPr/>
        </p:nvSpPr>
        <p:spPr bwMode="auto">
          <a:xfrm>
            <a:off x="2941863" y="1083537"/>
            <a:ext cx="83151" cy="79049"/>
          </a:xfrm>
          <a:custGeom>
            <a:avLst/>
            <a:gdLst>
              <a:gd name="T0" fmla="*/ 106 w 108"/>
              <a:gd name="T1" fmla="*/ 54 h 108"/>
              <a:gd name="T2" fmla="*/ 104 w 108"/>
              <a:gd name="T3" fmla="*/ 54 h 108"/>
              <a:gd name="T4" fmla="*/ 89 w 108"/>
              <a:gd name="T5" fmla="*/ 89 h 108"/>
              <a:gd name="T6" fmla="*/ 54 w 108"/>
              <a:gd name="T7" fmla="*/ 104 h 108"/>
              <a:gd name="T8" fmla="*/ 19 w 108"/>
              <a:gd name="T9" fmla="*/ 89 h 108"/>
              <a:gd name="T10" fmla="*/ 4 w 108"/>
              <a:gd name="T11" fmla="*/ 54 h 108"/>
              <a:gd name="T12" fmla="*/ 19 w 108"/>
              <a:gd name="T13" fmla="*/ 19 h 108"/>
              <a:gd name="T14" fmla="*/ 54 w 108"/>
              <a:gd name="T15" fmla="*/ 4 h 108"/>
              <a:gd name="T16" fmla="*/ 89 w 108"/>
              <a:gd name="T17" fmla="*/ 19 h 108"/>
              <a:gd name="T18" fmla="*/ 104 w 108"/>
              <a:gd name="T19" fmla="*/ 54 h 108"/>
              <a:gd name="T20" fmla="*/ 106 w 108"/>
              <a:gd name="T21" fmla="*/ 54 h 108"/>
              <a:gd name="T22" fmla="*/ 108 w 108"/>
              <a:gd name="T23" fmla="*/ 54 h 108"/>
              <a:gd name="T24" fmla="*/ 54 w 108"/>
              <a:gd name="T25" fmla="*/ 0 h 108"/>
              <a:gd name="T26" fmla="*/ 0 w 108"/>
              <a:gd name="T27" fmla="*/ 54 h 108"/>
              <a:gd name="T28" fmla="*/ 54 w 108"/>
              <a:gd name="T29" fmla="*/ 108 h 108"/>
              <a:gd name="T30" fmla="*/ 108 w 108"/>
              <a:gd name="T31" fmla="*/ 54 h 108"/>
              <a:gd name="T32" fmla="*/ 106 w 108"/>
              <a:gd name="T33" fmla="*/ 54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8" h="108">
                <a:moveTo>
                  <a:pt x="106" y="54"/>
                </a:moveTo>
                <a:cubicBezTo>
                  <a:pt x="104" y="54"/>
                  <a:pt x="104" y="54"/>
                  <a:pt x="104" y="54"/>
                </a:cubicBezTo>
                <a:cubicBezTo>
                  <a:pt x="104" y="68"/>
                  <a:pt x="98" y="80"/>
                  <a:pt x="89" y="89"/>
                </a:cubicBezTo>
                <a:cubicBezTo>
                  <a:pt x="80" y="98"/>
                  <a:pt x="68" y="104"/>
                  <a:pt x="54" y="104"/>
                </a:cubicBezTo>
                <a:cubicBezTo>
                  <a:pt x="40" y="104"/>
                  <a:pt x="28" y="98"/>
                  <a:pt x="19" y="89"/>
                </a:cubicBezTo>
                <a:cubicBezTo>
                  <a:pt x="10" y="80"/>
                  <a:pt x="4" y="68"/>
                  <a:pt x="4" y="54"/>
                </a:cubicBezTo>
                <a:cubicBezTo>
                  <a:pt x="4" y="40"/>
                  <a:pt x="10" y="28"/>
                  <a:pt x="19" y="19"/>
                </a:cubicBezTo>
                <a:cubicBezTo>
                  <a:pt x="28" y="10"/>
                  <a:pt x="40" y="4"/>
                  <a:pt x="54" y="4"/>
                </a:cubicBezTo>
                <a:cubicBezTo>
                  <a:pt x="68" y="4"/>
                  <a:pt x="80" y="10"/>
                  <a:pt x="89" y="19"/>
                </a:cubicBezTo>
                <a:cubicBezTo>
                  <a:pt x="98" y="28"/>
                  <a:pt x="104" y="40"/>
                  <a:pt x="104" y="54"/>
                </a:cubicBezTo>
                <a:cubicBezTo>
                  <a:pt x="106" y="54"/>
                  <a:pt x="106" y="54"/>
                  <a:pt x="106" y="54"/>
                </a:cubicBezTo>
                <a:cubicBezTo>
                  <a:pt x="108" y="54"/>
                  <a:pt x="108" y="54"/>
                  <a:pt x="108" y="54"/>
                </a:cubicBezTo>
                <a:cubicBezTo>
                  <a:pt x="108" y="24"/>
                  <a:pt x="84" y="0"/>
                  <a:pt x="54" y="0"/>
                </a:cubicBezTo>
                <a:cubicBezTo>
                  <a:pt x="24" y="0"/>
                  <a:pt x="0" y="24"/>
                  <a:pt x="0" y="54"/>
                </a:cubicBezTo>
                <a:cubicBezTo>
                  <a:pt x="0" y="84"/>
                  <a:pt x="24" y="108"/>
                  <a:pt x="54" y="108"/>
                </a:cubicBezTo>
                <a:cubicBezTo>
                  <a:pt x="84" y="108"/>
                  <a:pt x="108" y="84"/>
                  <a:pt x="108" y="54"/>
                </a:cubicBezTo>
                <a:lnTo>
                  <a:pt x="106" y="54"/>
                </a:lnTo>
                <a:close/>
              </a:path>
            </a:pathLst>
          </a:custGeom>
          <a:solidFill>
            <a:srgbClr val="DD6ACB"/>
          </a:solidFill>
          <a:ln>
            <a:solidFill>
              <a:srgbClr val="DD6ACB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9" name="Freeform 307">
            <a:extLst>
              <a:ext uri="{FF2B5EF4-FFF2-40B4-BE49-F238E27FC236}">
                <a16:creationId xmlns:a16="http://schemas.microsoft.com/office/drawing/2014/main" id="{0DA0C183-6711-43E1-8C4B-88DB96632A40}"/>
              </a:ext>
            </a:extLst>
          </p:cNvPr>
          <p:cNvSpPr>
            <a:spLocks/>
          </p:cNvSpPr>
          <p:nvPr/>
        </p:nvSpPr>
        <p:spPr bwMode="auto">
          <a:xfrm>
            <a:off x="3091766" y="1436159"/>
            <a:ext cx="45720" cy="45719"/>
          </a:xfrm>
          <a:custGeom>
            <a:avLst/>
            <a:gdLst>
              <a:gd name="T0" fmla="*/ 54 w 56"/>
              <a:gd name="T1" fmla="*/ 28 h 56"/>
              <a:gd name="T2" fmla="*/ 52 w 56"/>
              <a:gd name="T3" fmla="*/ 28 h 56"/>
              <a:gd name="T4" fmla="*/ 45 w 56"/>
              <a:gd name="T5" fmla="*/ 45 h 56"/>
              <a:gd name="T6" fmla="*/ 28 w 56"/>
              <a:gd name="T7" fmla="*/ 52 h 56"/>
              <a:gd name="T8" fmla="*/ 11 w 56"/>
              <a:gd name="T9" fmla="*/ 45 h 56"/>
              <a:gd name="T10" fmla="*/ 4 w 56"/>
              <a:gd name="T11" fmla="*/ 28 h 56"/>
              <a:gd name="T12" fmla="*/ 11 w 56"/>
              <a:gd name="T13" fmla="*/ 11 h 56"/>
              <a:gd name="T14" fmla="*/ 28 w 56"/>
              <a:gd name="T15" fmla="*/ 4 h 56"/>
              <a:gd name="T16" fmla="*/ 45 w 56"/>
              <a:gd name="T17" fmla="*/ 11 h 56"/>
              <a:gd name="T18" fmla="*/ 52 w 56"/>
              <a:gd name="T19" fmla="*/ 28 h 56"/>
              <a:gd name="T20" fmla="*/ 54 w 56"/>
              <a:gd name="T21" fmla="*/ 28 h 56"/>
              <a:gd name="T22" fmla="*/ 56 w 56"/>
              <a:gd name="T23" fmla="*/ 28 h 56"/>
              <a:gd name="T24" fmla="*/ 28 w 56"/>
              <a:gd name="T25" fmla="*/ 0 h 56"/>
              <a:gd name="T26" fmla="*/ 0 w 56"/>
              <a:gd name="T27" fmla="*/ 28 h 56"/>
              <a:gd name="T28" fmla="*/ 28 w 56"/>
              <a:gd name="T29" fmla="*/ 56 h 56"/>
              <a:gd name="T30" fmla="*/ 56 w 56"/>
              <a:gd name="T31" fmla="*/ 28 h 56"/>
              <a:gd name="T32" fmla="*/ 54 w 56"/>
              <a:gd name="T33" fmla="*/ 28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" h="56">
                <a:moveTo>
                  <a:pt x="54" y="28"/>
                </a:moveTo>
                <a:cubicBezTo>
                  <a:pt x="52" y="28"/>
                  <a:pt x="52" y="28"/>
                  <a:pt x="52" y="28"/>
                </a:cubicBezTo>
                <a:cubicBezTo>
                  <a:pt x="52" y="34"/>
                  <a:pt x="49" y="40"/>
                  <a:pt x="45" y="45"/>
                </a:cubicBezTo>
                <a:cubicBezTo>
                  <a:pt x="40" y="49"/>
                  <a:pt x="35" y="52"/>
                  <a:pt x="28" y="52"/>
                </a:cubicBezTo>
                <a:cubicBezTo>
                  <a:pt x="21" y="52"/>
                  <a:pt x="15" y="49"/>
                  <a:pt x="11" y="45"/>
                </a:cubicBezTo>
                <a:cubicBezTo>
                  <a:pt x="7" y="40"/>
                  <a:pt x="4" y="34"/>
                  <a:pt x="4" y="28"/>
                </a:cubicBezTo>
                <a:cubicBezTo>
                  <a:pt x="4" y="21"/>
                  <a:pt x="7" y="15"/>
                  <a:pt x="11" y="11"/>
                </a:cubicBezTo>
                <a:cubicBezTo>
                  <a:pt x="15" y="7"/>
                  <a:pt x="21" y="4"/>
                  <a:pt x="28" y="4"/>
                </a:cubicBezTo>
                <a:cubicBezTo>
                  <a:pt x="35" y="4"/>
                  <a:pt x="40" y="7"/>
                  <a:pt x="45" y="11"/>
                </a:cubicBezTo>
                <a:cubicBezTo>
                  <a:pt x="49" y="15"/>
                  <a:pt x="52" y="21"/>
                  <a:pt x="52" y="28"/>
                </a:cubicBezTo>
                <a:cubicBezTo>
                  <a:pt x="54" y="28"/>
                  <a:pt x="54" y="28"/>
                  <a:pt x="54" y="28"/>
                </a:cubicBezTo>
                <a:cubicBezTo>
                  <a:pt x="56" y="28"/>
                  <a:pt x="56" y="28"/>
                  <a:pt x="56" y="28"/>
                </a:cubicBezTo>
                <a:cubicBezTo>
                  <a:pt x="56" y="12"/>
                  <a:pt x="43" y="0"/>
                  <a:pt x="28" y="0"/>
                </a:cubicBezTo>
                <a:cubicBezTo>
                  <a:pt x="13" y="0"/>
                  <a:pt x="0" y="12"/>
                  <a:pt x="0" y="28"/>
                </a:cubicBezTo>
                <a:cubicBezTo>
                  <a:pt x="0" y="43"/>
                  <a:pt x="13" y="56"/>
                  <a:pt x="28" y="56"/>
                </a:cubicBezTo>
                <a:cubicBezTo>
                  <a:pt x="43" y="56"/>
                  <a:pt x="56" y="43"/>
                  <a:pt x="56" y="28"/>
                </a:cubicBezTo>
                <a:lnTo>
                  <a:pt x="54" y="28"/>
                </a:lnTo>
                <a:close/>
              </a:path>
            </a:pathLst>
          </a:custGeom>
          <a:solidFill>
            <a:sysClr val="window" lastClr="FFFFFF"/>
          </a:solidFill>
          <a:ln>
            <a:solidFill>
              <a:sysClr val="window" lastClr="FFFFFF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6E60F9CF-6CC0-415F-B9C2-A79C9FA2AC2B}"/>
              </a:ext>
            </a:extLst>
          </p:cNvPr>
          <p:cNvSpPr txBox="1"/>
          <p:nvPr/>
        </p:nvSpPr>
        <p:spPr>
          <a:xfrm>
            <a:off x="376095" y="492727"/>
            <a:ext cx="1602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3D2A85"/>
                </a:solidFill>
                <a:latin typeface="Product Sans" panose="020B0403030502040203" pitchFamily="34" charset="0"/>
              </a:rPr>
              <a:t>Umar</a:t>
            </a:r>
            <a:r>
              <a:rPr lang="en-US" dirty="0"/>
              <a:t> </a:t>
            </a:r>
            <a:r>
              <a:rPr lang="en-US" dirty="0" err="1"/>
              <a:t>Pertama</a:t>
            </a:r>
            <a:endParaRPr lang="en-US" dirty="0"/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6D0ECD73-DCEB-4CD3-B912-27C944F6B3D1}"/>
              </a:ext>
            </a:extLst>
          </p:cNvPr>
          <p:cNvSpPr txBox="1"/>
          <p:nvPr/>
        </p:nvSpPr>
        <p:spPr>
          <a:xfrm>
            <a:off x="378568" y="714925"/>
            <a:ext cx="1672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>
                <a:solidFill>
                  <a:srgbClr val="DD6ACB"/>
                </a:solidFill>
                <a:latin typeface="Product Sans" panose="020B0403030502040203" pitchFamily="34" charset="0"/>
              </a:rPr>
              <a:t>Direktur</a:t>
            </a:r>
            <a:endParaRPr lang="en-US" sz="1100" b="1" dirty="0">
              <a:solidFill>
                <a:srgbClr val="DD6ACB"/>
              </a:solidFill>
            </a:endParaRP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6B9A2AFD-D3EC-4BA9-836F-B2F1D22EF46C}"/>
              </a:ext>
            </a:extLst>
          </p:cNvPr>
          <p:cNvSpPr txBox="1">
            <a:spLocks/>
          </p:cNvSpPr>
          <p:nvPr/>
        </p:nvSpPr>
        <p:spPr>
          <a:xfrm>
            <a:off x="969443" y="1054482"/>
            <a:ext cx="1188621" cy="65968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1005840" rtl="0" eaLnBrk="1" latinLnBrk="0" hangingPunct="1">
              <a:lnSpc>
                <a:spcPct val="103000"/>
              </a:lnSpc>
              <a:spcBef>
                <a:spcPts val="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Tx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600" dirty="0" err="1">
                <a:solidFill>
                  <a:srgbClr val="000000"/>
                </a:solidFill>
                <a:latin typeface="Univers Condensed"/>
              </a:rPr>
              <a:t>99@Tower</a:t>
            </a:r>
            <a:r>
              <a:rPr lang="en-US" sz="600" dirty="0">
                <a:solidFill>
                  <a:srgbClr val="000000"/>
                </a:solidFill>
                <a:latin typeface="Univers Condensed"/>
              </a:rPr>
              <a:t> Office </a:t>
            </a:r>
            <a:r>
              <a:rPr lang="en-US" sz="600" dirty="0" err="1">
                <a:solidFill>
                  <a:srgbClr val="000000"/>
                </a:solidFill>
                <a:latin typeface="Univers Condensed"/>
              </a:rPr>
              <a:t>lantai</a:t>
            </a:r>
            <a:r>
              <a:rPr lang="en-US" sz="600" dirty="0">
                <a:solidFill>
                  <a:srgbClr val="000000"/>
                </a:solidFill>
                <a:latin typeface="Univers Condensed"/>
              </a:rPr>
              <a:t> 9 unit G</a:t>
            </a:r>
          </a:p>
          <a:p>
            <a:pPr>
              <a:defRPr/>
            </a:pPr>
            <a:r>
              <a:rPr lang="en-US" sz="600" dirty="0">
                <a:solidFill>
                  <a:srgbClr val="000000"/>
                </a:solidFill>
                <a:latin typeface="Univers Condensed"/>
              </a:rPr>
              <a:t>Jl. </a:t>
            </a:r>
            <a:r>
              <a:rPr lang="en-US" sz="600" dirty="0" err="1">
                <a:solidFill>
                  <a:srgbClr val="000000"/>
                </a:solidFill>
                <a:latin typeface="Univers Condensed"/>
              </a:rPr>
              <a:t>Kav</a:t>
            </a:r>
            <a:r>
              <a:rPr lang="en-US" sz="600" dirty="0">
                <a:solidFill>
                  <a:srgbClr val="000000"/>
                </a:solidFill>
                <a:latin typeface="Univers Condensed"/>
              </a:rPr>
              <a:t> 99 Jakarta</a:t>
            </a:r>
          </a:p>
          <a:p>
            <a:pPr>
              <a:defRPr/>
            </a:pPr>
            <a:endParaRPr lang="en-US" sz="600" dirty="0">
              <a:solidFill>
                <a:srgbClr val="000000"/>
              </a:solidFill>
              <a:latin typeface="Univers Condensed"/>
            </a:endParaRPr>
          </a:p>
          <a:p>
            <a:pPr>
              <a:defRPr/>
            </a:pPr>
            <a:r>
              <a:rPr lang="en-US" sz="600" dirty="0" err="1">
                <a:solidFill>
                  <a:srgbClr val="000000"/>
                </a:solidFill>
                <a:latin typeface="Univers Condensed"/>
              </a:rPr>
              <a:t>Umarpurtama@AMI.co.id</a:t>
            </a:r>
            <a:endParaRPr lang="en-US" sz="600" dirty="0">
              <a:solidFill>
                <a:srgbClr val="000000"/>
              </a:solidFill>
              <a:latin typeface="Univers Condensed"/>
            </a:endParaRPr>
          </a:p>
          <a:p>
            <a:pPr>
              <a:defRPr/>
            </a:pPr>
            <a:endParaRPr lang="en-US" sz="600" dirty="0">
              <a:solidFill>
                <a:srgbClr val="000000"/>
              </a:solidFill>
              <a:latin typeface="Univers Condensed"/>
            </a:endParaRPr>
          </a:p>
          <a:p>
            <a:pPr>
              <a:defRPr/>
            </a:pPr>
            <a:r>
              <a:rPr lang="en-US" sz="600" dirty="0">
                <a:solidFill>
                  <a:srgbClr val="000000"/>
                </a:solidFill>
                <a:latin typeface="Univers Condensed"/>
              </a:rPr>
              <a:t>+62 881 000 999</a:t>
            </a:r>
          </a:p>
        </p:txBody>
      </p:sp>
      <p:pic>
        <p:nvPicPr>
          <p:cNvPr id="198" name="Picture 197">
            <a:extLst>
              <a:ext uri="{FF2B5EF4-FFF2-40B4-BE49-F238E27FC236}">
                <a16:creationId xmlns:a16="http://schemas.microsoft.com/office/drawing/2014/main" id="{B85D3A17-2E1F-439A-A8B5-BDD3B93B16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83" y="1325034"/>
            <a:ext cx="118582" cy="118582"/>
          </a:xfrm>
          <a:prstGeom prst="rect">
            <a:avLst/>
          </a:prstGeom>
        </p:spPr>
      </p:pic>
      <p:pic>
        <p:nvPicPr>
          <p:cNvPr id="199" name="Picture 198">
            <a:extLst>
              <a:ext uri="{FF2B5EF4-FFF2-40B4-BE49-F238E27FC236}">
                <a16:creationId xmlns:a16="http://schemas.microsoft.com/office/drawing/2014/main" id="{77B1025A-D7D3-40B1-9B4F-6E71F20327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83" y="1074035"/>
            <a:ext cx="118582" cy="118582"/>
          </a:xfrm>
          <a:prstGeom prst="rect">
            <a:avLst/>
          </a:prstGeom>
        </p:spPr>
      </p:pic>
      <p:pic>
        <p:nvPicPr>
          <p:cNvPr id="200" name="Picture 199">
            <a:extLst>
              <a:ext uri="{FF2B5EF4-FFF2-40B4-BE49-F238E27FC236}">
                <a16:creationId xmlns:a16="http://schemas.microsoft.com/office/drawing/2014/main" id="{82D63BF3-DBB3-47B4-A814-2AC98328CA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83" y="1524368"/>
            <a:ext cx="118582" cy="11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38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31</Words>
  <Application>Microsoft Office PowerPoint</Application>
  <PresentationFormat>Custom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Product Sans</vt:lpstr>
      <vt:lpstr>Univers Condensed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Kartu Nama Asosiasi manajemen Indonesia</dc:title>
  <dc:creator>Muhamad Rizki Sunarya</dc:creator>
  <cp:keywords>Funij.com</cp:keywords>
  <cp:lastModifiedBy>Core i7</cp:lastModifiedBy>
  <cp:revision>11</cp:revision>
  <dcterms:created xsi:type="dcterms:W3CDTF">2025-01-08T04:19:17Z</dcterms:created>
  <dcterms:modified xsi:type="dcterms:W3CDTF">2025-02-04T06:33:36Z</dcterms:modified>
</cp:coreProperties>
</file>