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42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03D0089-FB34-41F5-BEA1-7805F4221046}"/>
              </a:ext>
            </a:extLst>
          </p:cNvPr>
          <p:cNvSpPr txBox="1">
            <a:spLocks/>
          </p:cNvSpPr>
          <p:nvPr/>
        </p:nvSpPr>
        <p:spPr>
          <a:xfrm>
            <a:off x="3564234" y="2277262"/>
            <a:ext cx="857548" cy="2111871"/>
          </a:xfrm>
          <a:custGeom>
            <a:avLst/>
            <a:gdLst/>
            <a:ahLst/>
            <a:cxnLst/>
            <a:rect l="l" t="t" r="r" b="b"/>
            <a:pathLst>
              <a:path w="857548" h="2111871">
                <a:moveTo>
                  <a:pt x="646361" y="0"/>
                </a:moveTo>
                <a:cubicBezTo>
                  <a:pt x="686891" y="0"/>
                  <a:pt x="720489" y="1333"/>
                  <a:pt x="747154" y="4000"/>
                </a:cubicBezTo>
                <a:cubicBezTo>
                  <a:pt x="773819" y="6666"/>
                  <a:pt x="795418" y="10666"/>
                  <a:pt x="811950" y="15999"/>
                </a:cubicBezTo>
                <a:cubicBezTo>
                  <a:pt x="828483" y="21332"/>
                  <a:pt x="840215" y="27998"/>
                  <a:pt x="847148" y="35998"/>
                </a:cubicBezTo>
                <a:cubicBezTo>
                  <a:pt x="854081" y="43997"/>
                  <a:pt x="857548" y="53330"/>
                  <a:pt x="857548" y="63996"/>
                </a:cubicBezTo>
                <a:lnTo>
                  <a:pt x="857548" y="1503908"/>
                </a:lnTo>
                <a:cubicBezTo>
                  <a:pt x="857548" y="1597769"/>
                  <a:pt x="848748" y="1682297"/>
                  <a:pt x="831149" y="1757493"/>
                </a:cubicBezTo>
                <a:cubicBezTo>
                  <a:pt x="813550" y="1832688"/>
                  <a:pt x="783685" y="1896684"/>
                  <a:pt x="741555" y="1949481"/>
                </a:cubicBezTo>
                <a:cubicBezTo>
                  <a:pt x="699424" y="2002278"/>
                  <a:pt x="644227" y="2042542"/>
                  <a:pt x="575965" y="2070274"/>
                </a:cubicBezTo>
                <a:cubicBezTo>
                  <a:pt x="507702" y="2098005"/>
                  <a:pt x="423441" y="2111871"/>
                  <a:pt x="323180" y="2111871"/>
                </a:cubicBezTo>
                <a:cubicBezTo>
                  <a:pt x="291182" y="2111871"/>
                  <a:pt x="259451" y="2109471"/>
                  <a:pt x="227986" y="2104672"/>
                </a:cubicBezTo>
                <a:cubicBezTo>
                  <a:pt x="196521" y="2099872"/>
                  <a:pt x="167723" y="2093739"/>
                  <a:pt x="141591" y="2086273"/>
                </a:cubicBezTo>
                <a:cubicBezTo>
                  <a:pt x="115460" y="2078807"/>
                  <a:pt x="92794" y="2070807"/>
                  <a:pt x="73595" y="2062274"/>
                </a:cubicBezTo>
                <a:cubicBezTo>
                  <a:pt x="54397" y="2053741"/>
                  <a:pt x="41597" y="2046009"/>
                  <a:pt x="35198" y="2039076"/>
                </a:cubicBezTo>
                <a:cubicBezTo>
                  <a:pt x="28798" y="2032143"/>
                  <a:pt x="23465" y="2024943"/>
                  <a:pt x="19199" y="2017477"/>
                </a:cubicBezTo>
                <a:cubicBezTo>
                  <a:pt x="14932" y="2010011"/>
                  <a:pt x="11199" y="2000145"/>
                  <a:pt x="7999" y="1987879"/>
                </a:cubicBezTo>
                <a:cubicBezTo>
                  <a:pt x="4800" y="1975613"/>
                  <a:pt x="2666" y="1960414"/>
                  <a:pt x="1600" y="1942282"/>
                </a:cubicBezTo>
                <a:cubicBezTo>
                  <a:pt x="533" y="1924149"/>
                  <a:pt x="0" y="1901217"/>
                  <a:pt x="0" y="1873486"/>
                </a:cubicBezTo>
                <a:cubicBezTo>
                  <a:pt x="0" y="1837221"/>
                  <a:pt x="800" y="1806556"/>
                  <a:pt x="2400" y="1781491"/>
                </a:cubicBezTo>
                <a:cubicBezTo>
                  <a:pt x="4000" y="1756426"/>
                  <a:pt x="6666" y="1736694"/>
                  <a:pt x="10399" y="1722295"/>
                </a:cubicBezTo>
                <a:cubicBezTo>
                  <a:pt x="14132" y="1707896"/>
                  <a:pt x="19465" y="1697763"/>
                  <a:pt x="26398" y="1691897"/>
                </a:cubicBezTo>
                <a:cubicBezTo>
                  <a:pt x="33331" y="1686031"/>
                  <a:pt x="42131" y="1683097"/>
                  <a:pt x="52797" y="1683097"/>
                </a:cubicBezTo>
                <a:cubicBezTo>
                  <a:pt x="62396" y="1683097"/>
                  <a:pt x="73595" y="1686564"/>
                  <a:pt x="86395" y="1693497"/>
                </a:cubicBezTo>
                <a:cubicBezTo>
                  <a:pt x="99194" y="1700430"/>
                  <a:pt x="113593" y="1707629"/>
                  <a:pt x="129592" y="1715095"/>
                </a:cubicBezTo>
                <a:cubicBezTo>
                  <a:pt x="145591" y="1722561"/>
                  <a:pt x="164257" y="1729761"/>
                  <a:pt x="185589" y="1736694"/>
                </a:cubicBezTo>
                <a:cubicBezTo>
                  <a:pt x="206921" y="1743627"/>
                  <a:pt x="231986" y="1747093"/>
                  <a:pt x="260784" y="1747093"/>
                </a:cubicBezTo>
                <a:cubicBezTo>
                  <a:pt x="289582" y="1747093"/>
                  <a:pt x="314914" y="1743094"/>
                  <a:pt x="336779" y="1735094"/>
                </a:cubicBezTo>
                <a:cubicBezTo>
                  <a:pt x="358645" y="1727095"/>
                  <a:pt x="376777" y="1713229"/>
                  <a:pt x="391176" y="1693497"/>
                </a:cubicBezTo>
                <a:cubicBezTo>
                  <a:pt x="405575" y="1673764"/>
                  <a:pt x="416508" y="1647366"/>
                  <a:pt x="423974" y="1614302"/>
                </a:cubicBezTo>
                <a:cubicBezTo>
                  <a:pt x="431440" y="1581237"/>
                  <a:pt x="435173" y="1538573"/>
                  <a:pt x="435173" y="1486309"/>
                </a:cubicBezTo>
                <a:lnTo>
                  <a:pt x="435173" y="63996"/>
                </a:lnTo>
                <a:cubicBezTo>
                  <a:pt x="435173" y="53330"/>
                  <a:pt x="438640" y="43997"/>
                  <a:pt x="445573" y="35998"/>
                </a:cubicBezTo>
                <a:cubicBezTo>
                  <a:pt x="452506" y="27998"/>
                  <a:pt x="463705" y="21332"/>
                  <a:pt x="479171" y="15999"/>
                </a:cubicBezTo>
                <a:cubicBezTo>
                  <a:pt x="494636" y="10666"/>
                  <a:pt x="516235" y="6666"/>
                  <a:pt x="543967" y="4000"/>
                </a:cubicBezTo>
                <a:cubicBezTo>
                  <a:pt x="571698" y="1333"/>
                  <a:pt x="605830" y="0"/>
                  <a:pt x="646361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80B735-5FD2-46F3-B272-9550F2564EF7}"/>
              </a:ext>
            </a:extLst>
          </p:cNvPr>
          <p:cNvSpPr txBox="1">
            <a:spLocks/>
          </p:cNvSpPr>
          <p:nvPr/>
        </p:nvSpPr>
        <p:spPr>
          <a:xfrm>
            <a:off x="4869271" y="2277262"/>
            <a:ext cx="1691096" cy="2116671"/>
          </a:xfrm>
          <a:custGeom>
            <a:avLst/>
            <a:gdLst/>
            <a:ahLst/>
            <a:cxnLst/>
            <a:rect l="l" t="t" r="r" b="b"/>
            <a:pathLst>
              <a:path w="1691096" h="2116671">
                <a:moveTo>
                  <a:pt x="211187" y="0"/>
                </a:moveTo>
                <a:cubicBezTo>
                  <a:pt x="251718" y="0"/>
                  <a:pt x="285315" y="1600"/>
                  <a:pt x="311981" y="4800"/>
                </a:cubicBezTo>
                <a:cubicBezTo>
                  <a:pt x="338645" y="8000"/>
                  <a:pt x="359978" y="12266"/>
                  <a:pt x="375977" y="17599"/>
                </a:cubicBezTo>
                <a:cubicBezTo>
                  <a:pt x="391976" y="22932"/>
                  <a:pt x="403442" y="29865"/>
                  <a:pt x="410374" y="38398"/>
                </a:cubicBezTo>
                <a:cubicBezTo>
                  <a:pt x="417307" y="46931"/>
                  <a:pt x="420774" y="56530"/>
                  <a:pt x="420774" y="67196"/>
                </a:cubicBezTo>
                <a:lnTo>
                  <a:pt x="420774" y="1289521"/>
                </a:lnTo>
                <a:cubicBezTo>
                  <a:pt x="420774" y="1371650"/>
                  <a:pt x="430906" y="1442845"/>
                  <a:pt x="451172" y="1503108"/>
                </a:cubicBezTo>
                <a:cubicBezTo>
                  <a:pt x="471437" y="1563371"/>
                  <a:pt x="500502" y="1613235"/>
                  <a:pt x="538367" y="1652699"/>
                </a:cubicBezTo>
                <a:cubicBezTo>
                  <a:pt x="576231" y="1692163"/>
                  <a:pt x="621562" y="1721762"/>
                  <a:pt x="674358" y="1741494"/>
                </a:cubicBezTo>
                <a:cubicBezTo>
                  <a:pt x="727155" y="1761226"/>
                  <a:pt x="786085" y="1771092"/>
                  <a:pt x="851147" y="1771092"/>
                </a:cubicBezTo>
                <a:cubicBezTo>
                  <a:pt x="917277" y="1771092"/>
                  <a:pt x="976473" y="1760959"/>
                  <a:pt x="1028737" y="1740694"/>
                </a:cubicBezTo>
                <a:cubicBezTo>
                  <a:pt x="1081000" y="1720428"/>
                  <a:pt x="1125264" y="1690830"/>
                  <a:pt x="1161528" y="1651899"/>
                </a:cubicBezTo>
                <a:cubicBezTo>
                  <a:pt x="1197793" y="1612968"/>
                  <a:pt x="1225791" y="1564971"/>
                  <a:pt x="1245523" y="1507908"/>
                </a:cubicBezTo>
                <a:cubicBezTo>
                  <a:pt x="1265256" y="1450845"/>
                  <a:pt x="1275121" y="1386049"/>
                  <a:pt x="1275121" y="1313520"/>
                </a:cubicBezTo>
                <a:lnTo>
                  <a:pt x="1275121" y="67196"/>
                </a:lnTo>
                <a:cubicBezTo>
                  <a:pt x="1275121" y="56530"/>
                  <a:pt x="1278322" y="46931"/>
                  <a:pt x="1284721" y="38398"/>
                </a:cubicBezTo>
                <a:cubicBezTo>
                  <a:pt x="1291121" y="29865"/>
                  <a:pt x="1302320" y="22932"/>
                  <a:pt x="1318319" y="17599"/>
                </a:cubicBezTo>
                <a:cubicBezTo>
                  <a:pt x="1334318" y="12266"/>
                  <a:pt x="1355917" y="8000"/>
                  <a:pt x="1383115" y="4800"/>
                </a:cubicBezTo>
                <a:cubicBezTo>
                  <a:pt x="1410313" y="1600"/>
                  <a:pt x="1444178" y="0"/>
                  <a:pt x="1484709" y="0"/>
                </a:cubicBezTo>
                <a:cubicBezTo>
                  <a:pt x="1525240" y="0"/>
                  <a:pt x="1558571" y="1600"/>
                  <a:pt x="1584703" y="4800"/>
                </a:cubicBezTo>
                <a:cubicBezTo>
                  <a:pt x="1610834" y="8000"/>
                  <a:pt x="1631900" y="12266"/>
                  <a:pt x="1647899" y="17599"/>
                </a:cubicBezTo>
                <a:cubicBezTo>
                  <a:pt x="1663898" y="22932"/>
                  <a:pt x="1675097" y="29865"/>
                  <a:pt x="1681497" y="38398"/>
                </a:cubicBezTo>
                <a:cubicBezTo>
                  <a:pt x="1687896" y="46931"/>
                  <a:pt x="1691096" y="56530"/>
                  <a:pt x="1691096" y="67196"/>
                </a:cubicBezTo>
                <a:lnTo>
                  <a:pt x="1691096" y="1308720"/>
                </a:lnTo>
                <a:cubicBezTo>
                  <a:pt x="1691096" y="1435646"/>
                  <a:pt x="1672431" y="1549239"/>
                  <a:pt x="1635100" y="1649499"/>
                </a:cubicBezTo>
                <a:cubicBezTo>
                  <a:pt x="1597769" y="1749760"/>
                  <a:pt x="1542839" y="1834555"/>
                  <a:pt x="1470310" y="1903884"/>
                </a:cubicBezTo>
                <a:cubicBezTo>
                  <a:pt x="1397781" y="1973213"/>
                  <a:pt x="1308186" y="2026010"/>
                  <a:pt x="1201526" y="2062274"/>
                </a:cubicBezTo>
                <a:cubicBezTo>
                  <a:pt x="1094866" y="2098539"/>
                  <a:pt x="972207" y="2116671"/>
                  <a:pt x="833549" y="2116671"/>
                </a:cubicBezTo>
                <a:cubicBezTo>
                  <a:pt x="703423" y="2116671"/>
                  <a:pt x="586630" y="2100405"/>
                  <a:pt x="483170" y="2067874"/>
                </a:cubicBezTo>
                <a:cubicBezTo>
                  <a:pt x="379710" y="2035342"/>
                  <a:pt x="292248" y="1986012"/>
                  <a:pt x="220786" y="1919883"/>
                </a:cubicBezTo>
                <a:cubicBezTo>
                  <a:pt x="149324" y="1853753"/>
                  <a:pt x="94660" y="1771359"/>
                  <a:pt x="56796" y="1672698"/>
                </a:cubicBezTo>
                <a:cubicBezTo>
                  <a:pt x="18932" y="1574037"/>
                  <a:pt x="0" y="1458578"/>
                  <a:pt x="0" y="1326319"/>
                </a:cubicBezTo>
                <a:lnTo>
                  <a:pt x="0" y="67196"/>
                </a:lnTo>
                <a:cubicBezTo>
                  <a:pt x="0" y="56530"/>
                  <a:pt x="3199" y="46931"/>
                  <a:pt x="9599" y="38398"/>
                </a:cubicBezTo>
                <a:cubicBezTo>
                  <a:pt x="15999" y="29865"/>
                  <a:pt x="27464" y="22932"/>
                  <a:pt x="43997" y="17599"/>
                </a:cubicBezTo>
                <a:cubicBezTo>
                  <a:pt x="60529" y="12266"/>
                  <a:pt x="82128" y="8000"/>
                  <a:pt x="108793" y="4800"/>
                </a:cubicBezTo>
                <a:cubicBezTo>
                  <a:pt x="135458" y="1600"/>
                  <a:pt x="169589" y="0"/>
                  <a:pt x="211187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75C120-8638-4201-966E-A39AE1FEF425}"/>
              </a:ext>
            </a:extLst>
          </p:cNvPr>
          <p:cNvSpPr txBox="1">
            <a:spLocks/>
          </p:cNvSpPr>
          <p:nvPr/>
        </p:nvSpPr>
        <p:spPr>
          <a:xfrm>
            <a:off x="6826940" y="2277262"/>
            <a:ext cx="1861260" cy="2089473"/>
          </a:xfrm>
          <a:custGeom>
            <a:avLst/>
            <a:gdLst/>
            <a:ahLst/>
            <a:cxnLst/>
            <a:rect l="l" t="t" r="r" b="b"/>
            <a:pathLst>
              <a:path w="1861260" h="2089473">
                <a:moveTo>
                  <a:pt x="219054" y="0"/>
                </a:moveTo>
                <a:cubicBezTo>
                  <a:pt x="268117" y="0"/>
                  <a:pt x="306515" y="1067"/>
                  <a:pt x="334247" y="3200"/>
                </a:cubicBezTo>
                <a:cubicBezTo>
                  <a:pt x="361978" y="5333"/>
                  <a:pt x="383310" y="9066"/>
                  <a:pt x="398243" y="14399"/>
                </a:cubicBezTo>
                <a:cubicBezTo>
                  <a:pt x="413175" y="19732"/>
                  <a:pt x="423574" y="27732"/>
                  <a:pt x="429441" y="38398"/>
                </a:cubicBezTo>
                <a:cubicBezTo>
                  <a:pt x="435307" y="49064"/>
                  <a:pt x="440907" y="62396"/>
                  <a:pt x="446240" y="78395"/>
                </a:cubicBezTo>
                <a:lnTo>
                  <a:pt x="950209" y="1675098"/>
                </a:lnTo>
                <a:lnTo>
                  <a:pt x="951809" y="1675098"/>
                </a:lnTo>
                <a:lnTo>
                  <a:pt x="1446179" y="86395"/>
                </a:lnTo>
                <a:cubicBezTo>
                  <a:pt x="1450445" y="68263"/>
                  <a:pt x="1455778" y="53597"/>
                  <a:pt x="1462178" y="42398"/>
                </a:cubicBezTo>
                <a:cubicBezTo>
                  <a:pt x="1468578" y="31198"/>
                  <a:pt x="1479510" y="22399"/>
                  <a:pt x="1494976" y="15999"/>
                </a:cubicBezTo>
                <a:cubicBezTo>
                  <a:pt x="1510441" y="9600"/>
                  <a:pt x="1532574" y="5333"/>
                  <a:pt x="1561372" y="3200"/>
                </a:cubicBezTo>
                <a:cubicBezTo>
                  <a:pt x="1590170" y="1067"/>
                  <a:pt x="1629634" y="0"/>
                  <a:pt x="1679764" y="0"/>
                </a:cubicBezTo>
                <a:cubicBezTo>
                  <a:pt x="1728828" y="0"/>
                  <a:pt x="1766958" y="1600"/>
                  <a:pt x="1794157" y="4800"/>
                </a:cubicBezTo>
                <a:cubicBezTo>
                  <a:pt x="1821356" y="8000"/>
                  <a:pt x="1840021" y="15733"/>
                  <a:pt x="1850154" y="27998"/>
                </a:cubicBezTo>
                <a:cubicBezTo>
                  <a:pt x="1860286" y="40264"/>
                  <a:pt x="1863486" y="57597"/>
                  <a:pt x="1859753" y="79995"/>
                </a:cubicBezTo>
                <a:cubicBezTo>
                  <a:pt x="1856020" y="102394"/>
                  <a:pt x="1847754" y="132259"/>
                  <a:pt x="1834954" y="169590"/>
                </a:cubicBezTo>
                <a:lnTo>
                  <a:pt x="1217393" y="2006278"/>
                </a:lnTo>
                <a:cubicBezTo>
                  <a:pt x="1212060" y="2024410"/>
                  <a:pt x="1205126" y="2039076"/>
                  <a:pt x="1196594" y="2050275"/>
                </a:cubicBezTo>
                <a:cubicBezTo>
                  <a:pt x="1188061" y="2061474"/>
                  <a:pt x="1174196" y="2070007"/>
                  <a:pt x="1154997" y="2075873"/>
                </a:cubicBezTo>
                <a:cubicBezTo>
                  <a:pt x="1135798" y="2081740"/>
                  <a:pt x="1109666" y="2085473"/>
                  <a:pt x="1076602" y="2087073"/>
                </a:cubicBezTo>
                <a:cubicBezTo>
                  <a:pt x="1043537" y="2088673"/>
                  <a:pt x="1000339" y="2089473"/>
                  <a:pt x="947010" y="2089473"/>
                </a:cubicBezTo>
                <a:cubicBezTo>
                  <a:pt x="904345" y="2089473"/>
                  <a:pt x="867814" y="2089206"/>
                  <a:pt x="837416" y="2088673"/>
                </a:cubicBezTo>
                <a:cubicBezTo>
                  <a:pt x="807018" y="2088139"/>
                  <a:pt x="781153" y="2086806"/>
                  <a:pt x="759821" y="2084673"/>
                </a:cubicBezTo>
                <a:cubicBezTo>
                  <a:pt x="738488" y="2082540"/>
                  <a:pt x="721156" y="2079340"/>
                  <a:pt x="707824" y="2075073"/>
                </a:cubicBezTo>
                <a:cubicBezTo>
                  <a:pt x="694491" y="2070807"/>
                  <a:pt x="683292" y="2065474"/>
                  <a:pt x="674226" y="2059074"/>
                </a:cubicBezTo>
                <a:cubicBezTo>
                  <a:pt x="665160" y="2052675"/>
                  <a:pt x="658227" y="2044942"/>
                  <a:pt x="653427" y="2035876"/>
                </a:cubicBezTo>
                <a:cubicBezTo>
                  <a:pt x="648627" y="2026810"/>
                  <a:pt x="644094" y="2015344"/>
                  <a:pt x="639828" y="2001478"/>
                </a:cubicBezTo>
                <a:lnTo>
                  <a:pt x="23865" y="166390"/>
                </a:lnTo>
                <a:cubicBezTo>
                  <a:pt x="11067" y="127992"/>
                  <a:pt x="3333" y="97594"/>
                  <a:pt x="667" y="75196"/>
                </a:cubicBezTo>
                <a:cubicBezTo>
                  <a:pt x="-2000" y="52797"/>
                  <a:pt x="3333" y="35998"/>
                  <a:pt x="16666" y="24799"/>
                </a:cubicBezTo>
                <a:cubicBezTo>
                  <a:pt x="29998" y="13599"/>
                  <a:pt x="52664" y="6666"/>
                  <a:pt x="84662" y="4000"/>
                </a:cubicBezTo>
                <a:cubicBezTo>
                  <a:pt x="116660" y="1333"/>
                  <a:pt x="161457" y="0"/>
                  <a:pt x="21905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DEF5D04-226D-46BC-8A95-BF47EB027D14}"/>
              </a:ext>
            </a:extLst>
          </p:cNvPr>
          <p:cNvSpPr txBox="1">
            <a:spLocks/>
          </p:cNvSpPr>
          <p:nvPr/>
        </p:nvSpPr>
        <p:spPr>
          <a:xfrm>
            <a:off x="8947570" y="2277262"/>
            <a:ext cx="422374" cy="2089473"/>
          </a:xfrm>
          <a:custGeom>
            <a:avLst/>
            <a:gdLst/>
            <a:ahLst/>
            <a:cxnLst/>
            <a:rect l="l" t="t" r="r" b="b"/>
            <a:pathLst>
              <a:path w="422374" h="2089473">
                <a:moveTo>
                  <a:pt x="211187" y="0"/>
                </a:moveTo>
                <a:cubicBezTo>
                  <a:pt x="252784" y="0"/>
                  <a:pt x="286916" y="1600"/>
                  <a:pt x="313581" y="4800"/>
                </a:cubicBezTo>
                <a:cubicBezTo>
                  <a:pt x="340246" y="8000"/>
                  <a:pt x="361578" y="12266"/>
                  <a:pt x="377577" y="17599"/>
                </a:cubicBezTo>
                <a:cubicBezTo>
                  <a:pt x="393576" y="22932"/>
                  <a:pt x="405042" y="29865"/>
                  <a:pt x="411975" y="38398"/>
                </a:cubicBezTo>
                <a:cubicBezTo>
                  <a:pt x="418908" y="46931"/>
                  <a:pt x="422374" y="56530"/>
                  <a:pt x="422374" y="67196"/>
                </a:cubicBezTo>
                <a:lnTo>
                  <a:pt x="422374" y="2022277"/>
                </a:lnTo>
                <a:cubicBezTo>
                  <a:pt x="422374" y="2032943"/>
                  <a:pt x="418908" y="2042542"/>
                  <a:pt x="411975" y="2051075"/>
                </a:cubicBezTo>
                <a:cubicBezTo>
                  <a:pt x="405042" y="2059608"/>
                  <a:pt x="393576" y="2066540"/>
                  <a:pt x="377577" y="2071874"/>
                </a:cubicBezTo>
                <a:cubicBezTo>
                  <a:pt x="361578" y="2077207"/>
                  <a:pt x="340246" y="2081473"/>
                  <a:pt x="313581" y="2084673"/>
                </a:cubicBezTo>
                <a:cubicBezTo>
                  <a:pt x="286916" y="2087873"/>
                  <a:pt x="252784" y="2089473"/>
                  <a:pt x="211187" y="2089473"/>
                </a:cubicBezTo>
                <a:cubicBezTo>
                  <a:pt x="170656" y="2089473"/>
                  <a:pt x="136792" y="2087873"/>
                  <a:pt x="109594" y="2084673"/>
                </a:cubicBezTo>
                <a:cubicBezTo>
                  <a:pt x="82395" y="2081473"/>
                  <a:pt x="60796" y="2077207"/>
                  <a:pt x="44798" y="2071874"/>
                </a:cubicBezTo>
                <a:cubicBezTo>
                  <a:pt x="28798" y="2066540"/>
                  <a:pt x="17332" y="2059608"/>
                  <a:pt x="10400" y="2051075"/>
                </a:cubicBezTo>
                <a:cubicBezTo>
                  <a:pt x="3466" y="2042542"/>
                  <a:pt x="0" y="2032943"/>
                  <a:pt x="0" y="2022277"/>
                </a:cubicBezTo>
                <a:lnTo>
                  <a:pt x="0" y="67196"/>
                </a:lnTo>
                <a:cubicBezTo>
                  <a:pt x="0" y="56530"/>
                  <a:pt x="3466" y="46931"/>
                  <a:pt x="10400" y="38398"/>
                </a:cubicBezTo>
                <a:cubicBezTo>
                  <a:pt x="17332" y="29865"/>
                  <a:pt x="29064" y="22932"/>
                  <a:pt x="45598" y="17599"/>
                </a:cubicBezTo>
                <a:cubicBezTo>
                  <a:pt x="62130" y="12266"/>
                  <a:pt x="83728" y="8000"/>
                  <a:pt x="110394" y="4800"/>
                </a:cubicBezTo>
                <a:cubicBezTo>
                  <a:pt x="137058" y="1600"/>
                  <a:pt x="170656" y="0"/>
                  <a:pt x="211187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11D2981-AD93-4642-8D40-B914B6B67C93}"/>
              </a:ext>
            </a:extLst>
          </p:cNvPr>
          <p:cNvSpPr txBox="1">
            <a:spLocks/>
          </p:cNvSpPr>
          <p:nvPr/>
        </p:nvSpPr>
        <p:spPr>
          <a:xfrm>
            <a:off x="9657081" y="2277262"/>
            <a:ext cx="1682263" cy="2089473"/>
          </a:xfrm>
          <a:custGeom>
            <a:avLst/>
            <a:gdLst/>
            <a:ahLst/>
            <a:cxnLst/>
            <a:rect l="l" t="t" r="r" b="b"/>
            <a:pathLst>
              <a:path w="1682263" h="2089473">
                <a:moveTo>
                  <a:pt x="256384" y="0"/>
                </a:moveTo>
                <a:cubicBezTo>
                  <a:pt x="306514" y="0"/>
                  <a:pt x="346246" y="1067"/>
                  <a:pt x="375578" y="3200"/>
                </a:cubicBezTo>
                <a:cubicBezTo>
                  <a:pt x="404908" y="5333"/>
                  <a:pt x="428108" y="8800"/>
                  <a:pt x="445173" y="13599"/>
                </a:cubicBezTo>
                <a:cubicBezTo>
                  <a:pt x="462238" y="18399"/>
                  <a:pt x="474238" y="25065"/>
                  <a:pt x="481171" y="33598"/>
                </a:cubicBezTo>
                <a:cubicBezTo>
                  <a:pt x="488104" y="42131"/>
                  <a:pt x="494770" y="52797"/>
                  <a:pt x="501170" y="65596"/>
                </a:cubicBezTo>
                <a:lnTo>
                  <a:pt x="864348" y="750354"/>
                </a:lnTo>
                <a:lnTo>
                  <a:pt x="1217926" y="65596"/>
                </a:lnTo>
                <a:cubicBezTo>
                  <a:pt x="1224326" y="52797"/>
                  <a:pt x="1230992" y="42131"/>
                  <a:pt x="1237924" y="33598"/>
                </a:cubicBezTo>
                <a:cubicBezTo>
                  <a:pt x="1244858" y="25065"/>
                  <a:pt x="1256056" y="18399"/>
                  <a:pt x="1271522" y="13599"/>
                </a:cubicBezTo>
                <a:cubicBezTo>
                  <a:pt x="1286988" y="8800"/>
                  <a:pt x="1308320" y="5333"/>
                  <a:pt x="1335518" y="3200"/>
                </a:cubicBezTo>
                <a:cubicBezTo>
                  <a:pt x="1362717" y="1067"/>
                  <a:pt x="1400315" y="0"/>
                  <a:pt x="1448312" y="0"/>
                </a:cubicBezTo>
                <a:cubicBezTo>
                  <a:pt x="1501642" y="0"/>
                  <a:pt x="1543772" y="1333"/>
                  <a:pt x="1574704" y="4000"/>
                </a:cubicBezTo>
                <a:cubicBezTo>
                  <a:pt x="1605636" y="6666"/>
                  <a:pt x="1626967" y="13866"/>
                  <a:pt x="1638700" y="25599"/>
                </a:cubicBezTo>
                <a:cubicBezTo>
                  <a:pt x="1650433" y="37331"/>
                  <a:pt x="1653366" y="54397"/>
                  <a:pt x="1647500" y="76795"/>
                </a:cubicBezTo>
                <a:cubicBezTo>
                  <a:pt x="1641634" y="99194"/>
                  <a:pt x="1629634" y="129592"/>
                  <a:pt x="1611502" y="167990"/>
                </a:cubicBezTo>
                <a:lnTo>
                  <a:pt x="1150730" y="1012738"/>
                </a:lnTo>
                <a:lnTo>
                  <a:pt x="1641900" y="1921483"/>
                </a:lnTo>
                <a:cubicBezTo>
                  <a:pt x="1661099" y="1958814"/>
                  <a:pt x="1673631" y="1988679"/>
                  <a:pt x="1679498" y="2011077"/>
                </a:cubicBezTo>
                <a:cubicBezTo>
                  <a:pt x="1685364" y="2033476"/>
                  <a:pt x="1681898" y="2050541"/>
                  <a:pt x="1669098" y="2062274"/>
                </a:cubicBezTo>
                <a:cubicBezTo>
                  <a:pt x="1656299" y="2074007"/>
                  <a:pt x="1633101" y="2081473"/>
                  <a:pt x="1599503" y="2084673"/>
                </a:cubicBezTo>
                <a:cubicBezTo>
                  <a:pt x="1565905" y="2087873"/>
                  <a:pt x="1519241" y="2089473"/>
                  <a:pt x="1459511" y="2089473"/>
                </a:cubicBezTo>
                <a:cubicBezTo>
                  <a:pt x="1409380" y="2089473"/>
                  <a:pt x="1369916" y="2088406"/>
                  <a:pt x="1341118" y="2086273"/>
                </a:cubicBezTo>
                <a:cubicBezTo>
                  <a:pt x="1312320" y="2084139"/>
                  <a:pt x="1289654" y="2080673"/>
                  <a:pt x="1273122" y="2075873"/>
                </a:cubicBezTo>
                <a:cubicBezTo>
                  <a:pt x="1256590" y="2071074"/>
                  <a:pt x="1244590" y="2064407"/>
                  <a:pt x="1237125" y="2055875"/>
                </a:cubicBezTo>
                <a:cubicBezTo>
                  <a:pt x="1229659" y="2047342"/>
                  <a:pt x="1223258" y="2036676"/>
                  <a:pt x="1217926" y="2023877"/>
                </a:cubicBezTo>
                <a:lnTo>
                  <a:pt x="829150" y="1276722"/>
                </a:lnTo>
                <a:lnTo>
                  <a:pt x="441974" y="2023877"/>
                </a:lnTo>
                <a:cubicBezTo>
                  <a:pt x="435574" y="2036676"/>
                  <a:pt x="428640" y="2047342"/>
                  <a:pt x="421174" y="2055875"/>
                </a:cubicBezTo>
                <a:cubicBezTo>
                  <a:pt x="413708" y="2064407"/>
                  <a:pt x="401709" y="2071074"/>
                  <a:pt x="385177" y="2075873"/>
                </a:cubicBezTo>
                <a:cubicBezTo>
                  <a:pt x="368644" y="2080673"/>
                  <a:pt x="345712" y="2084139"/>
                  <a:pt x="316381" y="2086273"/>
                </a:cubicBezTo>
                <a:cubicBezTo>
                  <a:pt x="287049" y="2088406"/>
                  <a:pt x="248385" y="2089473"/>
                  <a:pt x="200388" y="2089473"/>
                </a:cubicBezTo>
                <a:cubicBezTo>
                  <a:pt x="144924" y="2089473"/>
                  <a:pt x="101994" y="2087873"/>
                  <a:pt x="71596" y="2084673"/>
                </a:cubicBezTo>
                <a:cubicBezTo>
                  <a:pt x="41198" y="2081473"/>
                  <a:pt x="20666" y="2074007"/>
                  <a:pt x="10000" y="2062274"/>
                </a:cubicBezTo>
                <a:cubicBezTo>
                  <a:pt x="-666" y="2050541"/>
                  <a:pt x="-2800" y="2033476"/>
                  <a:pt x="3600" y="2011077"/>
                </a:cubicBezTo>
                <a:cubicBezTo>
                  <a:pt x="10000" y="1988679"/>
                  <a:pt x="23332" y="1958814"/>
                  <a:pt x="43598" y="1921483"/>
                </a:cubicBezTo>
                <a:lnTo>
                  <a:pt x="539568" y="1017538"/>
                </a:lnTo>
                <a:lnTo>
                  <a:pt x="78796" y="167990"/>
                </a:lnTo>
                <a:cubicBezTo>
                  <a:pt x="59596" y="129592"/>
                  <a:pt x="46530" y="98928"/>
                  <a:pt x="39598" y="75995"/>
                </a:cubicBezTo>
                <a:cubicBezTo>
                  <a:pt x="32664" y="53063"/>
                  <a:pt x="35332" y="35998"/>
                  <a:pt x="47598" y="24799"/>
                </a:cubicBezTo>
                <a:cubicBezTo>
                  <a:pt x="59863" y="13599"/>
                  <a:pt x="82528" y="6666"/>
                  <a:pt x="115593" y="4000"/>
                </a:cubicBezTo>
                <a:cubicBezTo>
                  <a:pt x="148658" y="1333"/>
                  <a:pt x="195588" y="0"/>
                  <a:pt x="25638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797892B-DA4D-4F0D-9368-BB674CFDD6AD}"/>
              </a:ext>
            </a:extLst>
          </p:cNvPr>
          <p:cNvSpPr txBox="1">
            <a:spLocks/>
          </p:cNvSpPr>
          <p:nvPr/>
        </p:nvSpPr>
        <p:spPr>
          <a:xfrm>
            <a:off x="946636" y="2039125"/>
            <a:ext cx="2350008" cy="2350008"/>
          </a:xfrm>
          <a:custGeom>
            <a:avLst/>
            <a:gdLst>
              <a:gd name="connsiteX0" fmla="*/ 1828800 w 3657600"/>
              <a:gd name="connsiteY0" fmla="*/ 0 h 3657600"/>
              <a:gd name="connsiteX1" fmla="*/ 3657600 w 3657600"/>
              <a:gd name="connsiteY1" fmla="*/ 1828800 h 3657600"/>
              <a:gd name="connsiteX2" fmla="*/ 1828800 w 3657600"/>
              <a:gd name="connsiteY2" fmla="*/ 3657600 h 3657600"/>
              <a:gd name="connsiteX3" fmla="*/ 0 w 3657600"/>
              <a:gd name="connsiteY3" fmla="*/ 1828800 h 3657600"/>
              <a:gd name="connsiteX4" fmla="*/ 1828800 w 3657600"/>
              <a:gd name="connsiteY4" fmla="*/ 0 h 3657600"/>
              <a:gd name="connsiteX5" fmla="*/ 1667210 w 3657600"/>
              <a:gd name="connsiteY5" fmla="*/ 403430 h 3657600"/>
              <a:gd name="connsiteX6" fmla="*/ 1538418 w 3657600"/>
              <a:gd name="connsiteY6" fmla="*/ 437028 h 3657600"/>
              <a:gd name="connsiteX7" fmla="*/ 1504020 w 3657600"/>
              <a:gd name="connsiteY7" fmla="*/ 563420 h 3657600"/>
              <a:gd name="connsiteX8" fmla="*/ 1537618 w 3657600"/>
              <a:gd name="connsiteY8" fmla="*/ 687412 h 3657600"/>
              <a:gd name="connsiteX9" fmla="*/ 1664010 w 3657600"/>
              <a:gd name="connsiteY9" fmla="*/ 720210 h 3657600"/>
              <a:gd name="connsiteX10" fmla="*/ 1793602 w 3657600"/>
              <a:gd name="connsiteY10" fmla="*/ 686612 h 3657600"/>
              <a:gd name="connsiteX11" fmla="*/ 1828800 w 3657600"/>
              <a:gd name="connsiteY11" fmla="*/ 560220 h 3657600"/>
              <a:gd name="connsiteX12" fmla="*/ 1795202 w 3657600"/>
              <a:gd name="connsiteY12" fmla="*/ 436228 h 3657600"/>
              <a:gd name="connsiteX13" fmla="*/ 1667210 w 3657600"/>
              <a:gd name="connsiteY13" fmla="*/ 403430 h 3657600"/>
              <a:gd name="connsiteX14" fmla="*/ 2321997 w 3657600"/>
              <a:gd name="connsiteY14" fmla="*/ 403430 h 3657600"/>
              <a:gd name="connsiteX15" fmla="*/ 2255601 w 3657600"/>
              <a:gd name="connsiteY15" fmla="*/ 406630 h 3657600"/>
              <a:gd name="connsiteX16" fmla="*/ 2213203 w 3657600"/>
              <a:gd name="connsiteY16" fmla="*/ 416229 h 3657600"/>
              <a:gd name="connsiteX17" fmla="*/ 2190805 w 3657600"/>
              <a:gd name="connsiteY17" fmla="*/ 432228 h 3657600"/>
              <a:gd name="connsiteX18" fmla="*/ 2184405 w 3657600"/>
              <a:gd name="connsiteY18" fmla="*/ 453027 h 3657600"/>
              <a:gd name="connsiteX19" fmla="*/ 2184405 w 3657600"/>
              <a:gd name="connsiteY19" fmla="*/ 1934537 h 3657600"/>
              <a:gd name="connsiteX20" fmla="*/ 2171606 w 3657600"/>
              <a:gd name="connsiteY20" fmla="*/ 2103326 h 3657600"/>
              <a:gd name="connsiteX21" fmla="*/ 2133208 w 3657600"/>
              <a:gd name="connsiteY21" fmla="*/ 2204920 h 3657600"/>
              <a:gd name="connsiteX22" fmla="*/ 2069212 w 3657600"/>
              <a:gd name="connsiteY22" fmla="*/ 2255317 h 3657600"/>
              <a:gd name="connsiteX23" fmla="*/ 1976418 w 3657600"/>
              <a:gd name="connsiteY23" fmla="*/ 2268916 h 3657600"/>
              <a:gd name="connsiteX24" fmla="*/ 1890023 w 3657600"/>
              <a:gd name="connsiteY24" fmla="*/ 2256917 h 3657600"/>
              <a:gd name="connsiteX25" fmla="*/ 1825227 w 3657600"/>
              <a:gd name="connsiteY25" fmla="*/ 2230519 h 3657600"/>
              <a:gd name="connsiteX26" fmla="*/ 1798402 w 3657600"/>
              <a:gd name="connsiteY26" fmla="*/ 2215765 h 3657600"/>
              <a:gd name="connsiteX27" fmla="*/ 1798402 w 3657600"/>
              <a:gd name="connsiteY27" fmla="*/ 1046591 h 3657600"/>
              <a:gd name="connsiteX28" fmla="*/ 1792002 w 3657600"/>
              <a:gd name="connsiteY28" fmla="*/ 1025792 h 3657600"/>
              <a:gd name="connsiteX29" fmla="*/ 1770403 w 3657600"/>
              <a:gd name="connsiteY29" fmla="*/ 1009793 h 3657600"/>
              <a:gd name="connsiteX30" fmla="*/ 1729606 w 3657600"/>
              <a:gd name="connsiteY30" fmla="*/ 1000193 h 3657600"/>
              <a:gd name="connsiteX31" fmla="*/ 1665610 w 3657600"/>
              <a:gd name="connsiteY31" fmla="*/ 996994 h 3657600"/>
              <a:gd name="connsiteX32" fmla="*/ 1601614 w 3657600"/>
              <a:gd name="connsiteY32" fmla="*/ 1000193 h 3657600"/>
              <a:gd name="connsiteX33" fmla="*/ 1560816 w 3657600"/>
              <a:gd name="connsiteY33" fmla="*/ 1009793 h 3657600"/>
              <a:gd name="connsiteX34" fmla="*/ 1539217 w 3657600"/>
              <a:gd name="connsiteY34" fmla="*/ 1025792 h 3657600"/>
              <a:gd name="connsiteX35" fmla="*/ 1532818 w 3657600"/>
              <a:gd name="connsiteY35" fmla="*/ 1046591 h 3657600"/>
              <a:gd name="connsiteX36" fmla="*/ 1532818 w 3657600"/>
              <a:gd name="connsiteY36" fmla="*/ 2548899 h 3657600"/>
              <a:gd name="connsiteX37" fmla="*/ 1521618 w 3657600"/>
              <a:gd name="connsiteY37" fmla="*/ 2723288 h 3657600"/>
              <a:gd name="connsiteX38" fmla="*/ 1486421 w 3657600"/>
              <a:gd name="connsiteY38" fmla="*/ 2816882 h 3657600"/>
              <a:gd name="connsiteX39" fmla="*/ 1424824 w 3657600"/>
              <a:gd name="connsiteY39" fmla="*/ 2868879 h 3657600"/>
              <a:gd name="connsiteX40" fmla="*/ 1334430 w 3657600"/>
              <a:gd name="connsiteY40" fmla="*/ 2884878 h 3657600"/>
              <a:gd name="connsiteX41" fmla="*/ 1269634 w 3657600"/>
              <a:gd name="connsiteY41" fmla="*/ 2880878 h 3657600"/>
              <a:gd name="connsiteX42" fmla="*/ 1232036 w 3657600"/>
              <a:gd name="connsiteY42" fmla="*/ 2876879 h 3657600"/>
              <a:gd name="connsiteX43" fmla="*/ 1213637 w 3657600"/>
              <a:gd name="connsiteY43" fmla="*/ 2882478 h 3657600"/>
              <a:gd name="connsiteX44" fmla="*/ 1200838 w 3657600"/>
              <a:gd name="connsiteY44" fmla="*/ 2900877 h 3657600"/>
              <a:gd name="connsiteX45" fmla="*/ 1192838 w 3657600"/>
              <a:gd name="connsiteY45" fmla="*/ 2934475 h 3657600"/>
              <a:gd name="connsiteX46" fmla="*/ 1190439 w 3657600"/>
              <a:gd name="connsiteY46" fmla="*/ 2984072 h 3657600"/>
              <a:gd name="connsiteX47" fmla="*/ 1191239 w 3657600"/>
              <a:gd name="connsiteY47" fmla="*/ 3019270 h 3657600"/>
              <a:gd name="connsiteX48" fmla="*/ 1195238 w 3657600"/>
              <a:gd name="connsiteY48" fmla="*/ 3047268 h 3657600"/>
              <a:gd name="connsiteX49" fmla="*/ 1205638 w 3657600"/>
              <a:gd name="connsiteY49" fmla="*/ 3071267 h 3657600"/>
              <a:gd name="connsiteX50" fmla="*/ 1232036 w 3657600"/>
              <a:gd name="connsiteY50" fmla="*/ 3089666 h 3657600"/>
              <a:gd name="connsiteX51" fmla="*/ 1287233 w 3657600"/>
              <a:gd name="connsiteY51" fmla="*/ 3104065 h 3657600"/>
              <a:gd name="connsiteX52" fmla="*/ 1374428 w 3657600"/>
              <a:gd name="connsiteY52" fmla="*/ 3110464 h 3657600"/>
              <a:gd name="connsiteX53" fmla="*/ 1568016 w 3657600"/>
              <a:gd name="connsiteY53" fmla="*/ 3076067 h 3657600"/>
              <a:gd name="connsiteX54" fmla="*/ 1699208 w 3657600"/>
              <a:gd name="connsiteY54" fmla="*/ 2974473 h 3657600"/>
              <a:gd name="connsiteX55" fmla="*/ 1774403 w 3657600"/>
              <a:gd name="connsiteY55" fmla="*/ 2808883 h 3657600"/>
              <a:gd name="connsiteX56" fmla="*/ 1798402 w 3657600"/>
              <a:gd name="connsiteY56" fmla="*/ 2550499 h 3657600"/>
              <a:gd name="connsiteX57" fmla="*/ 1798402 w 3657600"/>
              <a:gd name="connsiteY57" fmla="*/ 2474013 h 3657600"/>
              <a:gd name="connsiteX58" fmla="*/ 1827627 w 3657600"/>
              <a:gd name="connsiteY58" fmla="*/ 2485703 h 3657600"/>
              <a:gd name="connsiteX59" fmla="*/ 1908422 w 3657600"/>
              <a:gd name="connsiteY59" fmla="*/ 2504902 h 3657600"/>
              <a:gd name="connsiteX60" fmla="*/ 1997217 w 3657600"/>
              <a:gd name="connsiteY60" fmla="*/ 2512101 h 3657600"/>
              <a:gd name="connsiteX61" fmla="*/ 2217203 w 3657600"/>
              <a:gd name="connsiteY61" fmla="*/ 2472904 h 3657600"/>
              <a:gd name="connsiteX62" fmla="*/ 2360394 w 3657600"/>
              <a:gd name="connsiteY62" fmla="*/ 2361711 h 3657600"/>
              <a:gd name="connsiteX63" fmla="*/ 2437189 w 3657600"/>
              <a:gd name="connsiteY63" fmla="*/ 2187321 h 3657600"/>
              <a:gd name="connsiteX64" fmla="*/ 2459588 w 3657600"/>
              <a:gd name="connsiteY64" fmla="*/ 1961735 h 3657600"/>
              <a:gd name="connsiteX65" fmla="*/ 2459588 w 3657600"/>
              <a:gd name="connsiteY65" fmla="*/ 453027 h 3657600"/>
              <a:gd name="connsiteX66" fmla="*/ 2452389 w 3657600"/>
              <a:gd name="connsiteY66" fmla="*/ 432228 h 3657600"/>
              <a:gd name="connsiteX67" fmla="*/ 2429990 w 3657600"/>
              <a:gd name="connsiteY67" fmla="*/ 416229 h 3657600"/>
              <a:gd name="connsiteX68" fmla="*/ 2387593 w 3657600"/>
              <a:gd name="connsiteY68" fmla="*/ 406630 h 3657600"/>
              <a:gd name="connsiteX69" fmla="*/ 2321997 w 3657600"/>
              <a:gd name="connsiteY69" fmla="*/ 40343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3657600" h="3657600">
                <a:moveTo>
                  <a:pt x="1828800" y="0"/>
                </a:moveTo>
                <a:cubicBezTo>
                  <a:pt x="2838818" y="0"/>
                  <a:pt x="3657600" y="818782"/>
                  <a:pt x="3657600" y="1828800"/>
                </a:cubicBezTo>
                <a:cubicBezTo>
                  <a:pt x="3657600" y="2838818"/>
                  <a:pt x="2838818" y="3657600"/>
                  <a:pt x="1828800" y="3657600"/>
                </a:cubicBezTo>
                <a:cubicBezTo>
                  <a:pt x="818782" y="3657600"/>
                  <a:pt x="0" y="2838818"/>
                  <a:pt x="0" y="1828800"/>
                </a:cubicBezTo>
                <a:cubicBezTo>
                  <a:pt x="0" y="818782"/>
                  <a:pt x="818782" y="0"/>
                  <a:pt x="1828800" y="0"/>
                </a:cubicBezTo>
                <a:close/>
                <a:moveTo>
                  <a:pt x="1667210" y="403430"/>
                </a:moveTo>
                <a:cubicBezTo>
                  <a:pt x="1604280" y="403430"/>
                  <a:pt x="1561349" y="414629"/>
                  <a:pt x="1538418" y="437028"/>
                </a:cubicBezTo>
                <a:cubicBezTo>
                  <a:pt x="1515486" y="459426"/>
                  <a:pt x="1504020" y="501557"/>
                  <a:pt x="1504020" y="563420"/>
                </a:cubicBezTo>
                <a:cubicBezTo>
                  <a:pt x="1504020" y="624216"/>
                  <a:pt x="1515219" y="665547"/>
                  <a:pt x="1537618" y="687412"/>
                </a:cubicBezTo>
                <a:cubicBezTo>
                  <a:pt x="1560016" y="709278"/>
                  <a:pt x="1602147" y="720210"/>
                  <a:pt x="1664010" y="720210"/>
                </a:cubicBezTo>
                <a:cubicBezTo>
                  <a:pt x="1726939" y="720210"/>
                  <a:pt x="1770137" y="709011"/>
                  <a:pt x="1793602" y="686612"/>
                </a:cubicBezTo>
                <a:cubicBezTo>
                  <a:pt x="1817067" y="664214"/>
                  <a:pt x="1828800" y="622083"/>
                  <a:pt x="1828800" y="560220"/>
                </a:cubicBezTo>
                <a:cubicBezTo>
                  <a:pt x="1828800" y="499424"/>
                  <a:pt x="1817600" y="458093"/>
                  <a:pt x="1795202" y="436228"/>
                </a:cubicBezTo>
                <a:cubicBezTo>
                  <a:pt x="1772803" y="414362"/>
                  <a:pt x="1730139" y="403430"/>
                  <a:pt x="1667210" y="403430"/>
                </a:cubicBezTo>
                <a:close/>
                <a:moveTo>
                  <a:pt x="2321997" y="403430"/>
                </a:moveTo>
                <a:cubicBezTo>
                  <a:pt x="2295332" y="403430"/>
                  <a:pt x="2273199" y="404497"/>
                  <a:pt x="2255601" y="406630"/>
                </a:cubicBezTo>
                <a:cubicBezTo>
                  <a:pt x="2238002" y="408763"/>
                  <a:pt x="2223869" y="411963"/>
                  <a:pt x="2213203" y="416229"/>
                </a:cubicBezTo>
                <a:cubicBezTo>
                  <a:pt x="2202537" y="420496"/>
                  <a:pt x="2195071" y="425829"/>
                  <a:pt x="2190805" y="432228"/>
                </a:cubicBezTo>
                <a:cubicBezTo>
                  <a:pt x="2186538" y="438628"/>
                  <a:pt x="2184405" y="445561"/>
                  <a:pt x="2184405" y="453027"/>
                </a:cubicBezTo>
                <a:lnTo>
                  <a:pt x="2184405" y="1934537"/>
                </a:lnTo>
                <a:cubicBezTo>
                  <a:pt x="2184405" y="2003866"/>
                  <a:pt x="2180139" y="2060129"/>
                  <a:pt x="2171606" y="2103326"/>
                </a:cubicBezTo>
                <a:cubicBezTo>
                  <a:pt x="2163073" y="2146524"/>
                  <a:pt x="2150274" y="2180388"/>
                  <a:pt x="2133208" y="2204920"/>
                </a:cubicBezTo>
                <a:cubicBezTo>
                  <a:pt x="2116143" y="2229452"/>
                  <a:pt x="2094811" y="2246251"/>
                  <a:pt x="2069212" y="2255317"/>
                </a:cubicBezTo>
                <a:cubicBezTo>
                  <a:pt x="2043613" y="2264383"/>
                  <a:pt x="2012682" y="2268916"/>
                  <a:pt x="1976418" y="2268916"/>
                </a:cubicBezTo>
                <a:cubicBezTo>
                  <a:pt x="1943353" y="2268916"/>
                  <a:pt x="1914555" y="2264916"/>
                  <a:pt x="1890023" y="2256917"/>
                </a:cubicBezTo>
                <a:cubicBezTo>
                  <a:pt x="1865491" y="2248917"/>
                  <a:pt x="1843893" y="2240118"/>
                  <a:pt x="1825227" y="2230519"/>
                </a:cubicBezTo>
                <a:lnTo>
                  <a:pt x="1798402" y="2215765"/>
                </a:lnTo>
                <a:lnTo>
                  <a:pt x="1798402" y="1046591"/>
                </a:lnTo>
                <a:cubicBezTo>
                  <a:pt x="1798402" y="1039124"/>
                  <a:pt x="1796268" y="1032191"/>
                  <a:pt x="1792002" y="1025792"/>
                </a:cubicBezTo>
                <a:cubicBezTo>
                  <a:pt x="1787736" y="1019392"/>
                  <a:pt x="1780536" y="1014059"/>
                  <a:pt x="1770403" y="1009793"/>
                </a:cubicBezTo>
                <a:cubicBezTo>
                  <a:pt x="1760271" y="1005526"/>
                  <a:pt x="1746672" y="1002326"/>
                  <a:pt x="1729606" y="1000193"/>
                </a:cubicBezTo>
                <a:cubicBezTo>
                  <a:pt x="1712540" y="998060"/>
                  <a:pt x="1691208" y="996994"/>
                  <a:pt x="1665610" y="996994"/>
                </a:cubicBezTo>
                <a:cubicBezTo>
                  <a:pt x="1640011" y="996994"/>
                  <a:pt x="1618679" y="998060"/>
                  <a:pt x="1601614" y="1000193"/>
                </a:cubicBezTo>
                <a:cubicBezTo>
                  <a:pt x="1584548" y="1002326"/>
                  <a:pt x="1570949" y="1005526"/>
                  <a:pt x="1560816" y="1009793"/>
                </a:cubicBezTo>
                <a:cubicBezTo>
                  <a:pt x="1550683" y="1014059"/>
                  <a:pt x="1543484" y="1019392"/>
                  <a:pt x="1539217" y="1025792"/>
                </a:cubicBezTo>
                <a:cubicBezTo>
                  <a:pt x="1534951" y="1032191"/>
                  <a:pt x="1532818" y="1039124"/>
                  <a:pt x="1532818" y="1046591"/>
                </a:cubicBezTo>
                <a:lnTo>
                  <a:pt x="1532818" y="2548899"/>
                </a:lnTo>
                <a:cubicBezTo>
                  <a:pt x="1532818" y="2626761"/>
                  <a:pt x="1529085" y="2684890"/>
                  <a:pt x="1521618" y="2723288"/>
                </a:cubicBezTo>
                <a:cubicBezTo>
                  <a:pt x="1514152" y="2761686"/>
                  <a:pt x="1502420" y="2792884"/>
                  <a:pt x="1486421" y="2816882"/>
                </a:cubicBezTo>
                <a:cubicBezTo>
                  <a:pt x="1470422" y="2840881"/>
                  <a:pt x="1449890" y="2858213"/>
                  <a:pt x="1424824" y="2868879"/>
                </a:cubicBezTo>
                <a:cubicBezTo>
                  <a:pt x="1399759" y="2879545"/>
                  <a:pt x="1369628" y="2884878"/>
                  <a:pt x="1334430" y="2884878"/>
                </a:cubicBezTo>
                <a:cubicBezTo>
                  <a:pt x="1309898" y="2884878"/>
                  <a:pt x="1288299" y="2883545"/>
                  <a:pt x="1269634" y="2880878"/>
                </a:cubicBezTo>
                <a:cubicBezTo>
                  <a:pt x="1250968" y="2878212"/>
                  <a:pt x="1238436" y="2876879"/>
                  <a:pt x="1232036" y="2876879"/>
                </a:cubicBezTo>
                <a:cubicBezTo>
                  <a:pt x="1224570" y="2876879"/>
                  <a:pt x="1218437" y="2878745"/>
                  <a:pt x="1213637" y="2882478"/>
                </a:cubicBezTo>
                <a:cubicBezTo>
                  <a:pt x="1208838" y="2886212"/>
                  <a:pt x="1204571" y="2892344"/>
                  <a:pt x="1200838" y="2900877"/>
                </a:cubicBezTo>
                <a:cubicBezTo>
                  <a:pt x="1197105" y="2909410"/>
                  <a:pt x="1194438" y="2920609"/>
                  <a:pt x="1192838" y="2934475"/>
                </a:cubicBezTo>
                <a:cubicBezTo>
                  <a:pt x="1191239" y="2948341"/>
                  <a:pt x="1190439" y="2964873"/>
                  <a:pt x="1190439" y="2984072"/>
                </a:cubicBezTo>
                <a:cubicBezTo>
                  <a:pt x="1190439" y="2997938"/>
                  <a:pt x="1190705" y="3009671"/>
                  <a:pt x="1191239" y="3019270"/>
                </a:cubicBezTo>
                <a:cubicBezTo>
                  <a:pt x="1191772" y="3028869"/>
                  <a:pt x="1193105" y="3038202"/>
                  <a:pt x="1195238" y="3047268"/>
                </a:cubicBezTo>
                <a:cubicBezTo>
                  <a:pt x="1197372" y="3056334"/>
                  <a:pt x="1200838" y="3064334"/>
                  <a:pt x="1205638" y="3071267"/>
                </a:cubicBezTo>
                <a:cubicBezTo>
                  <a:pt x="1210438" y="3078200"/>
                  <a:pt x="1219237" y="3084333"/>
                  <a:pt x="1232036" y="3089666"/>
                </a:cubicBezTo>
                <a:cubicBezTo>
                  <a:pt x="1244835" y="3094999"/>
                  <a:pt x="1263234" y="3099799"/>
                  <a:pt x="1287233" y="3104065"/>
                </a:cubicBezTo>
                <a:cubicBezTo>
                  <a:pt x="1311231" y="3108331"/>
                  <a:pt x="1340296" y="3110464"/>
                  <a:pt x="1374428" y="3110464"/>
                </a:cubicBezTo>
                <a:cubicBezTo>
                  <a:pt x="1450156" y="3110464"/>
                  <a:pt x="1514686" y="3098999"/>
                  <a:pt x="1568016" y="3076067"/>
                </a:cubicBezTo>
                <a:cubicBezTo>
                  <a:pt x="1621346" y="3053135"/>
                  <a:pt x="1665076" y="3019270"/>
                  <a:pt x="1699208" y="2974473"/>
                </a:cubicBezTo>
                <a:cubicBezTo>
                  <a:pt x="1733339" y="2929676"/>
                  <a:pt x="1758404" y="2874479"/>
                  <a:pt x="1774403" y="2808883"/>
                </a:cubicBezTo>
                <a:cubicBezTo>
                  <a:pt x="1790402" y="2743287"/>
                  <a:pt x="1798402" y="2657159"/>
                  <a:pt x="1798402" y="2550499"/>
                </a:cubicBezTo>
                <a:lnTo>
                  <a:pt x="1798402" y="2474013"/>
                </a:lnTo>
                <a:lnTo>
                  <a:pt x="1827627" y="2485703"/>
                </a:lnTo>
                <a:cubicBezTo>
                  <a:pt x="1852159" y="2493702"/>
                  <a:pt x="1879090" y="2500102"/>
                  <a:pt x="1908422" y="2504902"/>
                </a:cubicBezTo>
                <a:cubicBezTo>
                  <a:pt x="1937753" y="2509702"/>
                  <a:pt x="1967351" y="2512101"/>
                  <a:pt x="1997217" y="2512101"/>
                </a:cubicBezTo>
                <a:cubicBezTo>
                  <a:pt x="2084678" y="2512101"/>
                  <a:pt x="2158007" y="2499036"/>
                  <a:pt x="2217203" y="2472904"/>
                </a:cubicBezTo>
                <a:cubicBezTo>
                  <a:pt x="2276399" y="2446772"/>
                  <a:pt x="2324130" y="2409708"/>
                  <a:pt x="2360394" y="2361711"/>
                </a:cubicBezTo>
                <a:cubicBezTo>
                  <a:pt x="2396659" y="2313713"/>
                  <a:pt x="2422257" y="2255584"/>
                  <a:pt x="2437189" y="2187321"/>
                </a:cubicBezTo>
                <a:cubicBezTo>
                  <a:pt x="2452122" y="2119059"/>
                  <a:pt x="2459588" y="2043863"/>
                  <a:pt x="2459588" y="1961735"/>
                </a:cubicBezTo>
                <a:lnTo>
                  <a:pt x="2459588" y="453027"/>
                </a:lnTo>
                <a:cubicBezTo>
                  <a:pt x="2459588" y="445561"/>
                  <a:pt x="2457188" y="438628"/>
                  <a:pt x="2452389" y="432228"/>
                </a:cubicBezTo>
                <a:cubicBezTo>
                  <a:pt x="2447589" y="425829"/>
                  <a:pt x="2440123" y="420496"/>
                  <a:pt x="2429990" y="416229"/>
                </a:cubicBezTo>
                <a:cubicBezTo>
                  <a:pt x="2419857" y="411963"/>
                  <a:pt x="2405725" y="408763"/>
                  <a:pt x="2387593" y="406630"/>
                </a:cubicBezTo>
                <a:cubicBezTo>
                  <a:pt x="2369461" y="404497"/>
                  <a:pt x="2347595" y="403430"/>
                  <a:pt x="2321997" y="40343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</p:spTree>
    <p:extLst>
      <p:ext uri="{BB962C8B-B14F-4D97-AF65-F5344CB8AC3E}">
        <p14:creationId xmlns:p14="http://schemas.microsoft.com/office/powerpoint/2010/main" val="507225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Juvix Logo</dc:title>
  <dc:creator>Muhamad Rizki Sunarya</dc:creator>
  <cp:keywords>Funij.com</cp:keywords>
  <cp:lastModifiedBy>Muhamad Rizki Sunarya</cp:lastModifiedBy>
  <cp:revision>22</cp:revision>
  <dcterms:created xsi:type="dcterms:W3CDTF">2025-03-11T04:35:59Z</dcterms:created>
  <dcterms:modified xsi:type="dcterms:W3CDTF">2025-03-13T07:15:51Z</dcterms:modified>
</cp:coreProperties>
</file>