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C42A"/>
    <a:srgbClr val="ED1B2F"/>
    <a:srgbClr val="006CB8"/>
    <a:srgbClr val="0823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50" d="100"/>
          <a:sy n="50" d="100"/>
        </p:scale>
        <p:origin x="1290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133605EF-250A-4898-A12B-26294ABE97C1}"/>
              </a:ext>
            </a:extLst>
          </p:cNvPr>
          <p:cNvGrpSpPr/>
          <p:nvPr/>
        </p:nvGrpSpPr>
        <p:grpSpPr>
          <a:xfrm>
            <a:off x="2732522" y="2321667"/>
            <a:ext cx="6726956" cy="2153468"/>
            <a:chOff x="3657436" y="2074407"/>
            <a:chExt cx="6726956" cy="2153468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20FC4F2-46FB-44BA-AAA0-912A2A018298}"/>
                </a:ext>
              </a:extLst>
            </p:cNvPr>
            <p:cNvSpPr txBox="1">
              <a:spLocks/>
            </p:cNvSpPr>
            <p:nvPr/>
          </p:nvSpPr>
          <p:spPr>
            <a:xfrm>
              <a:off x="3657436" y="2074407"/>
              <a:ext cx="326380" cy="316780"/>
            </a:xfrm>
            <a:custGeom>
              <a:avLst/>
              <a:gdLst/>
              <a:ahLst/>
              <a:cxnLst/>
              <a:rect l="l" t="t" r="r" b="b"/>
              <a:pathLst>
                <a:path w="326380" h="316780">
                  <a:moveTo>
                    <a:pt x="164790" y="0"/>
                  </a:moveTo>
                  <a:cubicBezTo>
                    <a:pt x="226653" y="0"/>
                    <a:pt x="269050" y="10932"/>
                    <a:pt x="291982" y="32798"/>
                  </a:cubicBezTo>
                  <a:cubicBezTo>
                    <a:pt x="314914" y="54663"/>
                    <a:pt x="326380" y="95994"/>
                    <a:pt x="326380" y="156790"/>
                  </a:cubicBezTo>
                  <a:cubicBezTo>
                    <a:pt x="326380" y="218653"/>
                    <a:pt x="314647" y="260784"/>
                    <a:pt x="291182" y="283182"/>
                  </a:cubicBezTo>
                  <a:cubicBezTo>
                    <a:pt x="267717" y="305581"/>
                    <a:pt x="224520" y="316780"/>
                    <a:pt x="161590" y="316780"/>
                  </a:cubicBezTo>
                  <a:cubicBezTo>
                    <a:pt x="99727" y="316780"/>
                    <a:pt x="57330" y="305848"/>
                    <a:pt x="34398" y="283982"/>
                  </a:cubicBezTo>
                  <a:cubicBezTo>
                    <a:pt x="11466" y="262117"/>
                    <a:pt x="0" y="220786"/>
                    <a:pt x="0" y="159990"/>
                  </a:cubicBezTo>
                  <a:cubicBezTo>
                    <a:pt x="0" y="98127"/>
                    <a:pt x="11732" y="55996"/>
                    <a:pt x="35198" y="33598"/>
                  </a:cubicBezTo>
                  <a:cubicBezTo>
                    <a:pt x="58663" y="11199"/>
                    <a:pt x="101860" y="0"/>
                    <a:pt x="164790" y="0"/>
                  </a:cubicBezTo>
                  <a:close/>
                </a:path>
              </a:pathLst>
            </a:custGeom>
            <a:solidFill>
              <a:srgbClr val="FF7474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65A70AB-0590-4971-9385-75197741C6D1}"/>
                </a:ext>
              </a:extLst>
            </p:cNvPr>
            <p:cNvSpPr txBox="1">
              <a:spLocks/>
            </p:cNvSpPr>
            <p:nvPr/>
          </p:nvSpPr>
          <p:spPr>
            <a:xfrm>
              <a:off x="4441909" y="2645572"/>
              <a:ext cx="1239924" cy="1561504"/>
            </a:xfrm>
            <a:custGeom>
              <a:avLst/>
              <a:gdLst/>
              <a:ahLst/>
              <a:cxnLst/>
              <a:rect l="l" t="t" r="r" b="b"/>
              <a:pathLst>
                <a:path w="1239924" h="1561504">
                  <a:moveTo>
                    <a:pt x="724756" y="0"/>
                  </a:moveTo>
                  <a:cubicBezTo>
                    <a:pt x="820750" y="0"/>
                    <a:pt x="901545" y="16266"/>
                    <a:pt x="967141" y="48797"/>
                  </a:cubicBezTo>
                  <a:cubicBezTo>
                    <a:pt x="1032737" y="81328"/>
                    <a:pt x="1085800" y="124792"/>
                    <a:pt x="1126331" y="179189"/>
                  </a:cubicBezTo>
                  <a:cubicBezTo>
                    <a:pt x="1166862" y="233586"/>
                    <a:pt x="1195927" y="297315"/>
                    <a:pt x="1213526" y="370377"/>
                  </a:cubicBezTo>
                  <a:cubicBezTo>
                    <a:pt x="1231125" y="443440"/>
                    <a:pt x="1239924" y="531167"/>
                    <a:pt x="1239924" y="633561"/>
                  </a:cubicBezTo>
                  <a:lnTo>
                    <a:pt x="1239924" y="1511907"/>
                  </a:lnTo>
                  <a:cubicBezTo>
                    <a:pt x="1239924" y="1520440"/>
                    <a:pt x="1237791" y="1527640"/>
                    <a:pt x="1233524" y="1533506"/>
                  </a:cubicBezTo>
                  <a:cubicBezTo>
                    <a:pt x="1229258" y="1539373"/>
                    <a:pt x="1222325" y="1544439"/>
                    <a:pt x="1212726" y="1548705"/>
                  </a:cubicBezTo>
                  <a:cubicBezTo>
                    <a:pt x="1203126" y="1552972"/>
                    <a:pt x="1189794" y="1556172"/>
                    <a:pt x="1172728" y="1558305"/>
                  </a:cubicBezTo>
                  <a:cubicBezTo>
                    <a:pt x="1155663" y="1560438"/>
                    <a:pt x="1134330" y="1561504"/>
                    <a:pt x="1108732" y="1561504"/>
                  </a:cubicBezTo>
                  <a:cubicBezTo>
                    <a:pt x="1082067" y="1561504"/>
                    <a:pt x="1060202" y="1560438"/>
                    <a:pt x="1043136" y="1558305"/>
                  </a:cubicBezTo>
                  <a:cubicBezTo>
                    <a:pt x="1026071" y="1556172"/>
                    <a:pt x="1012738" y="1552972"/>
                    <a:pt x="1003139" y="1548705"/>
                  </a:cubicBezTo>
                  <a:cubicBezTo>
                    <a:pt x="993539" y="1544439"/>
                    <a:pt x="986606" y="1539373"/>
                    <a:pt x="982340" y="1533506"/>
                  </a:cubicBezTo>
                  <a:cubicBezTo>
                    <a:pt x="978074" y="1527640"/>
                    <a:pt x="975940" y="1520440"/>
                    <a:pt x="975940" y="1511907"/>
                  </a:cubicBezTo>
                  <a:lnTo>
                    <a:pt x="975940" y="668759"/>
                  </a:lnTo>
                  <a:cubicBezTo>
                    <a:pt x="975940" y="586631"/>
                    <a:pt x="969541" y="520501"/>
                    <a:pt x="956741" y="470371"/>
                  </a:cubicBezTo>
                  <a:cubicBezTo>
                    <a:pt x="943942" y="420241"/>
                    <a:pt x="925277" y="377044"/>
                    <a:pt x="900745" y="340779"/>
                  </a:cubicBezTo>
                  <a:cubicBezTo>
                    <a:pt x="876213" y="304515"/>
                    <a:pt x="844482" y="276783"/>
                    <a:pt x="805551" y="257584"/>
                  </a:cubicBezTo>
                  <a:cubicBezTo>
                    <a:pt x="766620" y="238385"/>
                    <a:pt x="721556" y="228786"/>
                    <a:pt x="670359" y="228786"/>
                  </a:cubicBezTo>
                  <a:cubicBezTo>
                    <a:pt x="604230" y="228786"/>
                    <a:pt x="538100" y="252251"/>
                    <a:pt x="471971" y="299182"/>
                  </a:cubicBezTo>
                  <a:cubicBezTo>
                    <a:pt x="405842" y="346112"/>
                    <a:pt x="336513" y="414908"/>
                    <a:pt x="263984" y="505569"/>
                  </a:cubicBezTo>
                  <a:lnTo>
                    <a:pt x="263984" y="1511907"/>
                  </a:lnTo>
                  <a:cubicBezTo>
                    <a:pt x="263984" y="1520440"/>
                    <a:pt x="261851" y="1527640"/>
                    <a:pt x="257584" y="1533506"/>
                  </a:cubicBezTo>
                  <a:cubicBezTo>
                    <a:pt x="253318" y="1539373"/>
                    <a:pt x="246385" y="1544439"/>
                    <a:pt x="236785" y="1548705"/>
                  </a:cubicBezTo>
                  <a:cubicBezTo>
                    <a:pt x="227186" y="1552972"/>
                    <a:pt x="213853" y="1556172"/>
                    <a:pt x="196788" y="1558305"/>
                  </a:cubicBezTo>
                  <a:cubicBezTo>
                    <a:pt x="179722" y="1560438"/>
                    <a:pt x="157857" y="1561504"/>
                    <a:pt x="131192" y="1561504"/>
                  </a:cubicBezTo>
                  <a:cubicBezTo>
                    <a:pt x="105593" y="1561504"/>
                    <a:pt x="84261" y="1560438"/>
                    <a:pt x="67196" y="1558305"/>
                  </a:cubicBezTo>
                  <a:cubicBezTo>
                    <a:pt x="50130" y="1556172"/>
                    <a:pt x="36531" y="1552972"/>
                    <a:pt x="26398" y="1548705"/>
                  </a:cubicBezTo>
                  <a:cubicBezTo>
                    <a:pt x="16266" y="1544439"/>
                    <a:pt x="9333" y="1539373"/>
                    <a:pt x="5600" y="1533506"/>
                  </a:cubicBezTo>
                  <a:cubicBezTo>
                    <a:pt x="1866" y="1527640"/>
                    <a:pt x="0" y="1520440"/>
                    <a:pt x="0" y="1511907"/>
                  </a:cubicBezTo>
                  <a:lnTo>
                    <a:pt x="0" y="71995"/>
                  </a:lnTo>
                  <a:cubicBezTo>
                    <a:pt x="0" y="63463"/>
                    <a:pt x="1600" y="56263"/>
                    <a:pt x="4800" y="50397"/>
                  </a:cubicBezTo>
                  <a:cubicBezTo>
                    <a:pt x="7999" y="44530"/>
                    <a:pt x="14399" y="39197"/>
                    <a:pt x="23998" y="34398"/>
                  </a:cubicBezTo>
                  <a:cubicBezTo>
                    <a:pt x="33598" y="29598"/>
                    <a:pt x="45864" y="26398"/>
                    <a:pt x="60796" y="24798"/>
                  </a:cubicBezTo>
                  <a:cubicBezTo>
                    <a:pt x="75729" y="23198"/>
                    <a:pt x="95461" y="22399"/>
                    <a:pt x="119993" y="22399"/>
                  </a:cubicBezTo>
                  <a:cubicBezTo>
                    <a:pt x="143458" y="22399"/>
                    <a:pt x="162923" y="23198"/>
                    <a:pt x="178389" y="24798"/>
                  </a:cubicBezTo>
                  <a:cubicBezTo>
                    <a:pt x="193855" y="26398"/>
                    <a:pt x="205854" y="29598"/>
                    <a:pt x="214387" y="34398"/>
                  </a:cubicBezTo>
                  <a:cubicBezTo>
                    <a:pt x="222920" y="39197"/>
                    <a:pt x="229053" y="44530"/>
                    <a:pt x="232786" y="50397"/>
                  </a:cubicBezTo>
                  <a:cubicBezTo>
                    <a:pt x="236519" y="56263"/>
                    <a:pt x="238385" y="63463"/>
                    <a:pt x="238385" y="71995"/>
                  </a:cubicBezTo>
                  <a:lnTo>
                    <a:pt x="238385" y="262384"/>
                  </a:lnTo>
                  <a:cubicBezTo>
                    <a:pt x="319447" y="171723"/>
                    <a:pt x="400242" y="105327"/>
                    <a:pt x="480771" y="63196"/>
                  </a:cubicBezTo>
                  <a:cubicBezTo>
                    <a:pt x="561299" y="21065"/>
                    <a:pt x="642627" y="0"/>
                    <a:pt x="724756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DD9419C-19C6-4F96-9D59-DF190EFA31E9}"/>
                </a:ext>
              </a:extLst>
            </p:cNvPr>
            <p:cNvSpPr txBox="1">
              <a:spLocks/>
            </p:cNvSpPr>
            <p:nvPr/>
          </p:nvSpPr>
          <p:spPr>
            <a:xfrm>
              <a:off x="6065140" y="2645572"/>
              <a:ext cx="1439912" cy="1582303"/>
            </a:xfrm>
            <a:custGeom>
              <a:avLst/>
              <a:gdLst/>
              <a:ahLst/>
              <a:cxnLst/>
              <a:rect l="l" t="t" r="r" b="b"/>
              <a:pathLst>
                <a:path w="1439912" h="1582303">
                  <a:moveTo>
                    <a:pt x="734355" y="0"/>
                  </a:moveTo>
                  <a:cubicBezTo>
                    <a:pt x="852748" y="0"/>
                    <a:pt x="955941" y="17599"/>
                    <a:pt x="1043936" y="52797"/>
                  </a:cubicBezTo>
                  <a:cubicBezTo>
                    <a:pt x="1131931" y="87995"/>
                    <a:pt x="1205259" y="139191"/>
                    <a:pt x="1263923" y="206387"/>
                  </a:cubicBezTo>
                  <a:cubicBezTo>
                    <a:pt x="1322586" y="273583"/>
                    <a:pt x="1366583" y="355178"/>
                    <a:pt x="1395915" y="451172"/>
                  </a:cubicBezTo>
                  <a:cubicBezTo>
                    <a:pt x="1425246" y="547166"/>
                    <a:pt x="1439912" y="655427"/>
                    <a:pt x="1439912" y="775952"/>
                  </a:cubicBezTo>
                  <a:cubicBezTo>
                    <a:pt x="1439912" y="893279"/>
                    <a:pt x="1424446" y="1001272"/>
                    <a:pt x="1393515" y="1099933"/>
                  </a:cubicBezTo>
                  <a:cubicBezTo>
                    <a:pt x="1362583" y="1198593"/>
                    <a:pt x="1316453" y="1283655"/>
                    <a:pt x="1255123" y="1355117"/>
                  </a:cubicBezTo>
                  <a:cubicBezTo>
                    <a:pt x="1193794" y="1426579"/>
                    <a:pt x="1116998" y="1482309"/>
                    <a:pt x="1024737" y="1522307"/>
                  </a:cubicBezTo>
                  <a:cubicBezTo>
                    <a:pt x="932476" y="1562304"/>
                    <a:pt x="825549" y="1582303"/>
                    <a:pt x="703957" y="1582303"/>
                  </a:cubicBezTo>
                  <a:cubicBezTo>
                    <a:pt x="585564" y="1582303"/>
                    <a:pt x="482371" y="1564704"/>
                    <a:pt x="394376" y="1529506"/>
                  </a:cubicBezTo>
                  <a:cubicBezTo>
                    <a:pt x="306381" y="1494309"/>
                    <a:pt x="233052" y="1443112"/>
                    <a:pt x="174389" y="1375916"/>
                  </a:cubicBezTo>
                  <a:cubicBezTo>
                    <a:pt x="115726" y="1308720"/>
                    <a:pt x="71995" y="1227125"/>
                    <a:pt x="43197" y="1131131"/>
                  </a:cubicBezTo>
                  <a:cubicBezTo>
                    <a:pt x="14399" y="1035137"/>
                    <a:pt x="0" y="926343"/>
                    <a:pt x="0" y="804751"/>
                  </a:cubicBezTo>
                  <a:cubicBezTo>
                    <a:pt x="0" y="687425"/>
                    <a:pt x="15199" y="579431"/>
                    <a:pt x="45597" y="480771"/>
                  </a:cubicBezTo>
                  <a:cubicBezTo>
                    <a:pt x="75995" y="382110"/>
                    <a:pt x="121859" y="297048"/>
                    <a:pt x="183189" y="225586"/>
                  </a:cubicBezTo>
                  <a:cubicBezTo>
                    <a:pt x="244518" y="154124"/>
                    <a:pt x="321047" y="98661"/>
                    <a:pt x="412775" y="59196"/>
                  </a:cubicBezTo>
                  <a:cubicBezTo>
                    <a:pt x="504502" y="19732"/>
                    <a:pt x="611696" y="0"/>
                    <a:pt x="734355" y="0"/>
                  </a:cubicBezTo>
                  <a:close/>
                  <a:moveTo>
                    <a:pt x="723981" y="220786"/>
                  </a:moveTo>
                  <a:cubicBezTo>
                    <a:pt x="645419" y="220786"/>
                    <a:pt x="577885" y="234652"/>
                    <a:pt x="521380" y="262384"/>
                  </a:cubicBezTo>
                  <a:cubicBezTo>
                    <a:pt x="464875" y="290115"/>
                    <a:pt x="418328" y="329313"/>
                    <a:pt x="381739" y="379977"/>
                  </a:cubicBezTo>
                  <a:cubicBezTo>
                    <a:pt x="345150" y="430640"/>
                    <a:pt x="317976" y="490637"/>
                    <a:pt x="300219" y="559966"/>
                  </a:cubicBezTo>
                  <a:cubicBezTo>
                    <a:pt x="282462" y="629295"/>
                    <a:pt x="273583" y="705024"/>
                    <a:pt x="273583" y="787152"/>
                  </a:cubicBezTo>
                  <a:cubicBezTo>
                    <a:pt x="273583" y="866080"/>
                    <a:pt x="280849" y="940209"/>
                    <a:pt x="295382" y="1009538"/>
                  </a:cubicBezTo>
                  <a:cubicBezTo>
                    <a:pt x="309914" y="1078867"/>
                    <a:pt x="334129" y="1139397"/>
                    <a:pt x="368027" y="1191127"/>
                  </a:cubicBezTo>
                  <a:cubicBezTo>
                    <a:pt x="401925" y="1242857"/>
                    <a:pt x="447393" y="1283921"/>
                    <a:pt x="504432" y="1314320"/>
                  </a:cubicBezTo>
                  <a:cubicBezTo>
                    <a:pt x="561470" y="1344718"/>
                    <a:pt x="632503" y="1359917"/>
                    <a:pt x="717531" y="1359917"/>
                  </a:cubicBezTo>
                  <a:cubicBezTo>
                    <a:pt x="795026" y="1359917"/>
                    <a:pt x="862293" y="1346051"/>
                    <a:pt x="919331" y="1318319"/>
                  </a:cubicBezTo>
                  <a:cubicBezTo>
                    <a:pt x="976370" y="1290588"/>
                    <a:pt x="1023183" y="1251657"/>
                    <a:pt x="1059773" y="1201527"/>
                  </a:cubicBezTo>
                  <a:cubicBezTo>
                    <a:pt x="1096362" y="1151396"/>
                    <a:pt x="1123269" y="1091667"/>
                    <a:pt x="1140493" y="1022337"/>
                  </a:cubicBezTo>
                  <a:cubicBezTo>
                    <a:pt x="1157717" y="953008"/>
                    <a:pt x="1166329" y="876746"/>
                    <a:pt x="1166329" y="793551"/>
                  </a:cubicBezTo>
                  <a:cubicBezTo>
                    <a:pt x="1166329" y="715689"/>
                    <a:pt x="1159062" y="642094"/>
                    <a:pt x="1144530" y="572765"/>
                  </a:cubicBezTo>
                  <a:cubicBezTo>
                    <a:pt x="1129998" y="503436"/>
                    <a:pt x="1106049" y="442640"/>
                    <a:pt x="1072684" y="390376"/>
                  </a:cubicBezTo>
                  <a:cubicBezTo>
                    <a:pt x="1039320" y="338113"/>
                    <a:pt x="994118" y="296782"/>
                    <a:pt x="937080" y="266384"/>
                  </a:cubicBezTo>
                  <a:cubicBezTo>
                    <a:pt x="880042" y="235985"/>
                    <a:pt x="809009" y="220786"/>
                    <a:pt x="723981" y="220786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94066EC-720E-47F3-B7CB-8C94EE4C0EBF}"/>
                </a:ext>
              </a:extLst>
            </p:cNvPr>
            <p:cNvSpPr txBox="1">
              <a:spLocks/>
            </p:cNvSpPr>
            <p:nvPr/>
          </p:nvSpPr>
          <p:spPr>
            <a:xfrm>
              <a:off x="9202064" y="2645572"/>
              <a:ext cx="1182328" cy="1582303"/>
            </a:xfrm>
            <a:custGeom>
              <a:avLst/>
              <a:gdLst/>
              <a:ahLst/>
              <a:cxnLst/>
              <a:rect l="l" t="t" r="r" b="b"/>
              <a:pathLst>
                <a:path w="1182328" h="1582303">
                  <a:moveTo>
                    <a:pt x="614363" y="0"/>
                  </a:moveTo>
                  <a:cubicBezTo>
                    <a:pt x="717823" y="0"/>
                    <a:pt x="805818" y="11732"/>
                    <a:pt x="878347" y="35198"/>
                  </a:cubicBezTo>
                  <a:cubicBezTo>
                    <a:pt x="950876" y="58663"/>
                    <a:pt x="1009539" y="93061"/>
                    <a:pt x="1054336" y="138391"/>
                  </a:cubicBezTo>
                  <a:cubicBezTo>
                    <a:pt x="1099134" y="183722"/>
                    <a:pt x="1131664" y="239985"/>
                    <a:pt x="1151930" y="307181"/>
                  </a:cubicBezTo>
                  <a:cubicBezTo>
                    <a:pt x="1172196" y="374377"/>
                    <a:pt x="1182328" y="452772"/>
                    <a:pt x="1182328" y="542367"/>
                  </a:cubicBezTo>
                  <a:lnTo>
                    <a:pt x="1182328" y="1513507"/>
                  </a:lnTo>
                  <a:cubicBezTo>
                    <a:pt x="1182328" y="1526307"/>
                    <a:pt x="1178062" y="1535906"/>
                    <a:pt x="1169529" y="1542306"/>
                  </a:cubicBezTo>
                  <a:cubicBezTo>
                    <a:pt x="1160996" y="1548705"/>
                    <a:pt x="1149264" y="1553505"/>
                    <a:pt x="1134331" y="1556705"/>
                  </a:cubicBezTo>
                  <a:cubicBezTo>
                    <a:pt x="1119399" y="1559905"/>
                    <a:pt x="1097534" y="1561504"/>
                    <a:pt x="1068735" y="1561504"/>
                  </a:cubicBezTo>
                  <a:cubicBezTo>
                    <a:pt x="1041004" y="1561504"/>
                    <a:pt x="1018872" y="1559905"/>
                    <a:pt x="1002340" y="1556705"/>
                  </a:cubicBezTo>
                  <a:cubicBezTo>
                    <a:pt x="985807" y="1553505"/>
                    <a:pt x="973808" y="1548705"/>
                    <a:pt x="966342" y="1542306"/>
                  </a:cubicBezTo>
                  <a:cubicBezTo>
                    <a:pt x="958875" y="1535906"/>
                    <a:pt x="955142" y="1526307"/>
                    <a:pt x="955142" y="1513507"/>
                  </a:cubicBezTo>
                  <a:lnTo>
                    <a:pt x="955142" y="1369516"/>
                  </a:lnTo>
                  <a:cubicBezTo>
                    <a:pt x="892213" y="1436712"/>
                    <a:pt x="822084" y="1488976"/>
                    <a:pt x="744755" y="1526307"/>
                  </a:cubicBezTo>
                  <a:cubicBezTo>
                    <a:pt x="667426" y="1563638"/>
                    <a:pt x="585564" y="1582303"/>
                    <a:pt x="499170" y="1582303"/>
                  </a:cubicBezTo>
                  <a:cubicBezTo>
                    <a:pt x="423441" y="1582303"/>
                    <a:pt x="354912" y="1572437"/>
                    <a:pt x="293582" y="1552705"/>
                  </a:cubicBezTo>
                  <a:cubicBezTo>
                    <a:pt x="232252" y="1532973"/>
                    <a:pt x="179990" y="1504441"/>
                    <a:pt x="136792" y="1467110"/>
                  </a:cubicBezTo>
                  <a:cubicBezTo>
                    <a:pt x="93595" y="1429779"/>
                    <a:pt x="59997" y="1383915"/>
                    <a:pt x="35998" y="1329519"/>
                  </a:cubicBezTo>
                  <a:cubicBezTo>
                    <a:pt x="12000" y="1275122"/>
                    <a:pt x="0" y="1213259"/>
                    <a:pt x="0" y="1143930"/>
                  </a:cubicBezTo>
                  <a:cubicBezTo>
                    <a:pt x="0" y="1062868"/>
                    <a:pt x="16532" y="992473"/>
                    <a:pt x="49598" y="932743"/>
                  </a:cubicBezTo>
                  <a:cubicBezTo>
                    <a:pt x="82662" y="873013"/>
                    <a:pt x="130126" y="823416"/>
                    <a:pt x="191989" y="783952"/>
                  </a:cubicBezTo>
                  <a:cubicBezTo>
                    <a:pt x="253852" y="744488"/>
                    <a:pt x="329580" y="714889"/>
                    <a:pt x="419175" y="695157"/>
                  </a:cubicBezTo>
                  <a:cubicBezTo>
                    <a:pt x="508770" y="675425"/>
                    <a:pt x="609564" y="665559"/>
                    <a:pt x="721556" y="665559"/>
                  </a:cubicBezTo>
                  <a:lnTo>
                    <a:pt x="919944" y="665559"/>
                  </a:lnTo>
                  <a:lnTo>
                    <a:pt x="919944" y="553566"/>
                  </a:lnTo>
                  <a:cubicBezTo>
                    <a:pt x="919944" y="498103"/>
                    <a:pt x="914078" y="449039"/>
                    <a:pt x="902346" y="406375"/>
                  </a:cubicBezTo>
                  <a:cubicBezTo>
                    <a:pt x="890613" y="363711"/>
                    <a:pt x="871680" y="328247"/>
                    <a:pt x="845549" y="299982"/>
                  </a:cubicBezTo>
                  <a:cubicBezTo>
                    <a:pt x="819418" y="271717"/>
                    <a:pt x="785552" y="250385"/>
                    <a:pt x="743955" y="235985"/>
                  </a:cubicBezTo>
                  <a:cubicBezTo>
                    <a:pt x="702358" y="221586"/>
                    <a:pt x="651160" y="214387"/>
                    <a:pt x="590364" y="214387"/>
                  </a:cubicBezTo>
                  <a:cubicBezTo>
                    <a:pt x="525302" y="214387"/>
                    <a:pt x="466905" y="222120"/>
                    <a:pt x="415175" y="237585"/>
                  </a:cubicBezTo>
                  <a:cubicBezTo>
                    <a:pt x="363444" y="253051"/>
                    <a:pt x="318114" y="270117"/>
                    <a:pt x="279184" y="288782"/>
                  </a:cubicBezTo>
                  <a:cubicBezTo>
                    <a:pt x="240252" y="307448"/>
                    <a:pt x="207721" y="324513"/>
                    <a:pt x="181590" y="339979"/>
                  </a:cubicBezTo>
                  <a:cubicBezTo>
                    <a:pt x="155458" y="355445"/>
                    <a:pt x="135992" y="363178"/>
                    <a:pt x="123193" y="363178"/>
                  </a:cubicBezTo>
                  <a:cubicBezTo>
                    <a:pt x="114660" y="363178"/>
                    <a:pt x="107194" y="361045"/>
                    <a:pt x="100794" y="356778"/>
                  </a:cubicBezTo>
                  <a:cubicBezTo>
                    <a:pt x="94394" y="352512"/>
                    <a:pt x="88795" y="346112"/>
                    <a:pt x="83996" y="337579"/>
                  </a:cubicBezTo>
                  <a:cubicBezTo>
                    <a:pt x="79196" y="329047"/>
                    <a:pt x="75729" y="318114"/>
                    <a:pt x="73596" y="304781"/>
                  </a:cubicBezTo>
                  <a:cubicBezTo>
                    <a:pt x="71462" y="291449"/>
                    <a:pt x="70396" y="276783"/>
                    <a:pt x="70396" y="260784"/>
                  </a:cubicBezTo>
                  <a:cubicBezTo>
                    <a:pt x="70396" y="234119"/>
                    <a:pt x="72262" y="213054"/>
                    <a:pt x="75996" y="197588"/>
                  </a:cubicBezTo>
                  <a:cubicBezTo>
                    <a:pt x="79729" y="182122"/>
                    <a:pt x="88795" y="167456"/>
                    <a:pt x="103194" y="153591"/>
                  </a:cubicBezTo>
                  <a:cubicBezTo>
                    <a:pt x="117594" y="139725"/>
                    <a:pt x="142392" y="123459"/>
                    <a:pt x="177590" y="104793"/>
                  </a:cubicBezTo>
                  <a:cubicBezTo>
                    <a:pt x="212788" y="86128"/>
                    <a:pt x="253318" y="69062"/>
                    <a:pt x="299182" y="53597"/>
                  </a:cubicBezTo>
                  <a:cubicBezTo>
                    <a:pt x="345046" y="38131"/>
                    <a:pt x="395176" y="25332"/>
                    <a:pt x="449573" y="15199"/>
                  </a:cubicBezTo>
                  <a:cubicBezTo>
                    <a:pt x="503970" y="5066"/>
                    <a:pt x="558900" y="0"/>
                    <a:pt x="614363" y="0"/>
                  </a:cubicBezTo>
                  <a:close/>
                  <a:moveTo>
                    <a:pt x="694358" y="855948"/>
                  </a:moveTo>
                  <a:cubicBezTo>
                    <a:pt x="621829" y="855948"/>
                    <a:pt x="558900" y="862081"/>
                    <a:pt x="505570" y="874346"/>
                  </a:cubicBezTo>
                  <a:cubicBezTo>
                    <a:pt x="452239" y="886612"/>
                    <a:pt x="407976" y="904745"/>
                    <a:pt x="372778" y="928743"/>
                  </a:cubicBezTo>
                  <a:cubicBezTo>
                    <a:pt x="337580" y="952742"/>
                    <a:pt x="311714" y="981540"/>
                    <a:pt x="295182" y="1015138"/>
                  </a:cubicBezTo>
                  <a:cubicBezTo>
                    <a:pt x="278650" y="1048736"/>
                    <a:pt x="270384" y="1087400"/>
                    <a:pt x="270384" y="1131131"/>
                  </a:cubicBezTo>
                  <a:cubicBezTo>
                    <a:pt x="270384" y="1205793"/>
                    <a:pt x="294116" y="1265256"/>
                    <a:pt x="341580" y="1309520"/>
                  </a:cubicBezTo>
                  <a:cubicBezTo>
                    <a:pt x="389043" y="1353784"/>
                    <a:pt x="455439" y="1375916"/>
                    <a:pt x="540768" y="1375916"/>
                  </a:cubicBezTo>
                  <a:cubicBezTo>
                    <a:pt x="610096" y="1375916"/>
                    <a:pt x="674360" y="1358317"/>
                    <a:pt x="733556" y="1323119"/>
                  </a:cubicBezTo>
                  <a:cubicBezTo>
                    <a:pt x="792752" y="1287921"/>
                    <a:pt x="854882" y="1234058"/>
                    <a:pt x="919944" y="1161529"/>
                  </a:cubicBezTo>
                  <a:lnTo>
                    <a:pt x="919944" y="855948"/>
                  </a:lnTo>
                  <a:lnTo>
                    <a:pt x="694358" y="855948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1E388B9-8915-4B25-BB6F-7551E35848D8}"/>
                </a:ext>
              </a:extLst>
            </p:cNvPr>
            <p:cNvSpPr txBox="1">
              <a:spLocks/>
            </p:cNvSpPr>
            <p:nvPr/>
          </p:nvSpPr>
          <p:spPr>
            <a:xfrm>
              <a:off x="3689434" y="2667971"/>
              <a:ext cx="263984" cy="1539105"/>
            </a:xfrm>
            <a:custGeom>
              <a:avLst/>
              <a:gdLst/>
              <a:ahLst/>
              <a:cxnLst/>
              <a:rect l="l" t="t" r="r" b="b"/>
              <a:pathLst>
                <a:path w="263984" h="1539105">
                  <a:moveTo>
                    <a:pt x="131192" y="0"/>
                  </a:moveTo>
                  <a:cubicBezTo>
                    <a:pt x="157857" y="0"/>
                    <a:pt x="179722" y="1066"/>
                    <a:pt x="196788" y="3199"/>
                  </a:cubicBezTo>
                  <a:cubicBezTo>
                    <a:pt x="213853" y="5332"/>
                    <a:pt x="227186" y="8532"/>
                    <a:pt x="236785" y="12799"/>
                  </a:cubicBezTo>
                  <a:cubicBezTo>
                    <a:pt x="246385" y="17065"/>
                    <a:pt x="253318" y="22398"/>
                    <a:pt x="257584" y="28798"/>
                  </a:cubicBezTo>
                  <a:cubicBezTo>
                    <a:pt x="261850" y="35197"/>
                    <a:pt x="263984" y="42130"/>
                    <a:pt x="263984" y="49596"/>
                  </a:cubicBezTo>
                  <a:lnTo>
                    <a:pt x="263984" y="1489508"/>
                  </a:lnTo>
                  <a:cubicBezTo>
                    <a:pt x="263984" y="1498041"/>
                    <a:pt x="261850" y="1505241"/>
                    <a:pt x="257584" y="1511107"/>
                  </a:cubicBezTo>
                  <a:cubicBezTo>
                    <a:pt x="253318" y="1516974"/>
                    <a:pt x="246385" y="1522040"/>
                    <a:pt x="236785" y="1526306"/>
                  </a:cubicBezTo>
                  <a:cubicBezTo>
                    <a:pt x="227186" y="1530573"/>
                    <a:pt x="213853" y="1533773"/>
                    <a:pt x="196788" y="1535906"/>
                  </a:cubicBezTo>
                  <a:cubicBezTo>
                    <a:pt x="179722" y="1538039"/>
                    <a:pt x="157857" y="1539105"/>
                    <a:pt x="131192" y="1539105"/>
                  </a:cubicBezTo>
                  <a:cubicBezTo>
                    <a:pt x="105593" y="1539105"/>
                    <a:pt x="84261" y="1538039"/>
                    <a:pt x="67196" y="1535906"/>
                  </a:cubicBezTo>
                  <a:cubicBezTo>
                    <a:pt x="50130" y="1533773"/>
                    <a:pt x="36531" y="1530573"/>
                    <a:pt x="26398" y="1526306"/>
                  </a:cubicBezTo>
                  <a:cubicBezTo>
                    <a:pt x="16265" y="1522040"/>
                    <a:pt x="9333" y="1516974"/>
                    <a:pt x="5600" y="1511107"/>
                  </a:cubicBezTo>
                  <a:cubicBezTo>
                    <a:pt x="1866" y="1505241"/>
                    <a:pt x="0" y="1498041"/>
                    <a:pt x="0" y="1489508"/>
                  </a:cubicBezTo>
                  <a:lnTo>
                    <a:pt x="0" y="49596"/>
                  </a:lnTo>
                  <a:cubicBezTo>
                    <a:pt x="0" y="42130"/>
                    <a:pt x="1866" y="35197"/>
                    <a:pt x="5600" y="28798"/>
                  </a:cubicBezTo>
                  <a:cubicBezTo>
                    <a:pt x="9333" y="22398"/>
                    <a:pt x="16265" y="17065"/>
                    <a:pt x="26398" y="12799"/>
                  </a:cubicBezTo>
                  <a:cubicBezTo>
                    <a:pt x="36531" y="8532"/>
                    <a:pt x="50130" y="5332"/>
                    <a:pt x="67196" y="3199"/>
                  </a:cubicBezTo>
                  <a:cubicBezTo>
                    <a:pt x="84261" y="1066"/>
                    <a:pt x="105593" y="0"/>
                    <a:pt x="13119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D23AD8E-1717-42DA-AB52-63836B69AE77}"/>
                </a:ext>
              </a:extLst>
            </p:cNvPr>
            <p:cNvSpPr txBox="1">
              <a:spLocks/>
            </p:cNvSpPr>
            <p:nvPr/>
          </p:nvSpPr>
          <p:spPr>
            <a:xfrm>
              <a:off x="7680520" y="2667971"/>
              <a:ext cx="1371116" cy="1539105"/>
            </a:xfrm>
            <a:custGeom>
              <a:avLst/>
              <a:gdLst/>
              <a:ahLst/>
              <a:cxnLst/>
              <a:rect l="l" t="t" r="r" b="b"/>
              <a:pathLst>
                <a:path w="1371116" h="1539105">
                  <a:moveTo>
                    <a:pt x="129592" y="0"/>
                  </a:moveTo>
                  <a:cubicBezTo>
                    <a:pt x="160524" y="0"/>
                    <a:pt x="185323" y="799"/>
                    <a:pt x="203988" y="2399"/>
                  </a:cubicBezTo>
                  <a:cubicBezTo>
                    <a:pt x="222653" y="3999"/>
                    <a:pt x="237052" y="6932"/>
                    <a:pt x="247185" y="11199"/>
                  </a:cubicBezTo>
                  <a:cubicBezTo>
                    <a:pt x="257318" y="15465"/>
                    <a:pt x="264784" y="20798"/>
                    <a:pt x="269584" y="27198"/>
                  </a:cubicBezTo>
                  <a:cubicBezTo>
                    <a:pt x="274383" y="33597"/>
                    <a:pt x="278917" y="41597"/>
                    <a:pt x="283183" y="51196"/>
                  </a:cubicBezTo>
                  <a:lnTo>
                    <a:pt x="689558" y="1238324"/>
                  </a:lnTo>
                  <a:lnTo>
                    <a:pt x="695958" y="1257523"/>
                  </a:lnTo>
                  <a:lnTo>
                    <a:pt x="700758" y="1238324"/>
                  </a:lnTo>
                  <a:lnTo>
                    <a:pt x="1102333" y="51196"/>
                  </a:lnTo>
                  <a:cubicBezTo>
                    <a:pt x="1104466" y="41597"/>
                    <a:pt x="1108200" y="33597"/>
                    <a:pt x="1113532" y="27198"/>
                  </a:cubicBezTo>
                  <a:cubicBezTo>
                    <a:pt x="1118866" y="20798"/>
                    <a:pt x="1126598" y="15465"/>
                    <a:pt x="1136731" y="11199"/>
                  </a:cubicBezTo>
                  <a:cubicBezTo>
                    <a:pt x="1146864" y="6932"/>
                    <a:pt x="1160730" y="3999"/>
                    <a:pt x="1178328" y="2399"/>
                  </a:cubicBezTo>
                  <a:cubicBezTo>
                    <a:pt x="1195927" y="799"/>
                    <a:pt x="1219126" y="0"/>
                    <a:pt x="1247924" y="0"/>
                  </a:cubicBezTo>
                  <a:cubicBezTo>
                    <a:pt x="1272456" y="0"/>
                    <a:pt x="1292721" y="533"/>
                    <a:pt x="1308720" y="1599"/>
                  </a:cubicBezTo>
                  <a:cubicBezTo>
                    <a:pt x="1324720" y="2666"/>
                    <a:pt x="1337252" y="5332"/>
                    <a:pt x="1346318" y="9599"/>
                  </a:cubicBezTo>
                  <a:cubicBezTo>
                    <a:pt x="1355384" y="13865"/>
                    <a:pt x="1361784" y="18932"/>
                    <a:pt x="1365517" y="24798"/>
                  </a:cubicBezTo>
                  <a:cubicBezTo>
                    <a:pt x="1369250" y="30664"/>
                    <a:pt x="1371116" y="37864"/>
                    <a:pt x="1371116" y="46397"/>
                  </a:cubicBezTo>
                  <a:cubicBezTo>
                    <a:pt x="1371116" y="50663"/>
                    <a:pt x="1370850" y="55196"/>
                    <a:pt x="1370316" y="59996"/>
                  </a:cubicBezTo>
                  <a:cubicBezTo>
                    <a:pt x="1369784" y="64796"/>
                    <a:pt x="1368984" y="69862"/>
                    <a:pt x="1367916" y="75195"/>
                  </a:cubicBezTo>
                  <a:cubicBezTo>
                    <a:pt x="1366850" y="80528"/>
                    <a:pt x="1365517" y="86394"/>
                    <a:pt x="1363917" y="92794"/>
                  </a:cubicBezTo>
                  <a:cubicBezTo>
                    <a:pt x="1362317" y="99193"/>
                    <a:pt x="1360451" y="106126"/>
                    <a:pt x="1358317" y="113593"/>
                  </a:cubicBezTo>
                  <a:lnTo>
                    <a:pt x="867147" y="1481509"/>
                  </a:lnTo>
                  <a:cubicBezTo>
                    <a:pt x="862881" y="1493242"/>
                    <a:pt x="857282" y="1502841"/>
                    <a:pt x="850348" y="1510307"/>
                  </a:cubicBezTo>
                  <a:cubicBezTo>
                    <a:pt x="843416" y="1517773"/>
                    <a:pt x="833016" y="1523640"/>
                    <a:pt x="819150" y="1527906"/>
                  </a:cubicBezTo>
                  <a:cubicBezTo>
                    <a:pt x="805284" y="1532173"/>
                    <a:pt x="787686" y="1535106"/>
                    <a:pt x="766354" y="1536706"/>
                  </a:cubicBezTo>
                  <a:cubicBezTo>
                    <a:pt x="745022" y="1538306"/>
                    <a:pt x="718356" y="1539105"/>
                    <a:pt x="686358" y="1539105"/>
                  </a:cubicBezTo>
                  <a:cubicBezTo>
                    <a:pt x="654360" y="1539105"/>
                    <a:pt x="627696" y="1538039"/>
                    <a:pt x="606363" y="1535906"/>
                  </a:cubicBezTo>
                  <a:cubicBezTo>
                    <a:pt x="585032" y="1533773"/>
                    <a:pt x="567699" y="1530573"/>
                    <a:pt x="554367" y="1526306"/>
                  </a:cubicBezTo>
                  <a:cubicBezTo>
                    <a:pt x="541034" y="1522040"/>
                    <a:pt x="530635" y="1516174"/>
                    <a:pt x="523168" y="1508707"/>
                  </a:cubicBezTo>
                  <a:cubicBezTo>
                    <a:pt x="515703" y="1501241"/>
                    <a:pt x="509836" y="1492175"/>
                    <a:pt x="505570" y="1481509"/>
                  </a:cubicBezTo>
                  <a:lnTo>
                    <a:pt x="15999" y="113593"/>
                  </a:lnTo>
                  <a:cubicBezTo>
                    <a:pt x="11733" y="100793"/>
                    <a:pt x="8266" y="89594"/>
                    <a:pt x="5600" y="79995"/>
                  </a:cubicBezTo>
                  <a:cubicBezTo>
                    <a:pt x="2934" y="70395"/>
                    <a:pt x="1334" y="63196"/>
                    <a:pt x="800" y="58396"/>
                  </a:cubicBezTo>
                  <a:cubicBezTo>
                    <a:pt x="267" y="53596"/>
                    <a:pt x="0" y="49596"/>
                    <a:pt x="0" y="46397"/>
                  </a:cubicBezTo>
                  <a:cubicBezTo>
                    <a:pt x="0" y="37864"/>
                    <a:pt x="2134" y="30398"/>
                    <a:pt x="6400" y="23998"/>
                  </a:cubicBezTo>
                  <a:cubicBezTo>
                    <a:pt x="10666" y="17598"/>
                    <a:pt x="17866" y="12532"/>
                    <a:pt x="27998" y="8799"/>
                  </a:cubicBezTo>
                  <a:cubicBezTo>
                    <a:pt x="38131" y="5066"/>
                    <a:pt x="51464" y="2666"/>
                    <a:pt x="67996" y="1599"/>
                  </a:cubicBezTo>
                  <a:cubicBezTo>
                    <a:pt x="84529" y="533"/>
                    <a:pt x="105061" y="0"/>
                    <a:pt x="129592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59404499-FAAB-49D8-B2F6-A1030020F714}"/>
                </a:ext>
              </a:extLst>
            </p:cNvPr>
            <p:cNvSpPr txBox="1">
              <a:spLocks/>
            </p:cNvSpPr>
            <p:nvPr/>
          </p:nvSpPr>
          <p:spPr>
            <a:xfrm>
              <a:off x="6474200" y="3003172"/>
              <a:ext cx="621792" cy="868680"/>
            </a:xfrm>
            <a:custGeom>
              <a:avLst/>
              <a:gdLst/>
              <a:ahLst/>
              <a:cxnLst/>
              <a:rect l="l" t="t" r="r" b="b"/>
              <a:pathLst>
                <a:path w="892746" h="1139131">
                  <a:moveTo>
                    <a:pt x="450398" y="0"/>
                  </a:moveTo>
                  <a:cubicBezTo>
                    <a:pt x="535426" y="0"/>
                    <a:pt x="606459" y="15199"/>
                    <a:pt x="663497" y="45598"/>
                  </a:cubicBezTo>
                  <a:cubicBezTo>
                    <a:pt x="720535" y="75996"/>
                    <a:pt x="765737" y="117327"/>
                    <a:pt x="799101" y="169590"/>
                  </a:cubicBezTo>
                  <a:cubicBezTo>
                    <a:pt x="832466" y="221854"/>
                    <a:pt x="856415" y="282650"/>
                    <a:pt x="870947" y="351979"/>
                  </a:cubicBezTo>
                  <a:cubicBezTo>
                    <a:pt x="885479" y="421308"/>
                    <a:pt x="892746" y="494903"/>
                    <a:pt x="892746" y="572765"/>
                  </a:cubicBezTo>
                  <a:cubicBezTo>
                    <a:pt x="892746" y="655960"/>
                    <a:pt x="884134" y="732222"/>
                    <a:pt x="866910" y="801551"/>
                  </a:cubicBezTo>
                  <a:cubicBezTo>
                    <a:pt x="849686" y="870881"/>
                    <a:pt x="822779" y="930610"/>
                    <a:pt x="786190" y="980741"/>
                  </a:cubicBezTo>
                  <a:cubicBezTo>
                    <a:pt x="749600" y="1030871"/>
                    <a:pt x="702787" y="1069802"/>
                    <a:pt x="645748" y="1097533"/>
                  </a:cubicBezTo>
                  <a:cubicBezTo>
                    <a:pt x="588710" y="1125265"/>
                    <a:pt x="521443" y="1139131"/>
                    <a:pt x="443948" y="1139131"/>
                  </a:cubicBezTo>
                  <a:cubicBezTo>
                    <a:pt x="358920" y="1139131"/>
                    <a:pt x="287887" y="1123932"/>
                    <a:pt x="230849" y="1093534"/>
                  </a:cubicBezTo>
                  <a:cubicBezTo>
                    <a:pt x="173810" y="1063135"/>
                    <a:pt x="128342" y="1022071"/>
                    <a:pt x="94444" y="970341"/>
                  </a:cubicBezTo>
                  <a:cubicBezTo>
                    <a:pt x="60546" y="918611"/>
                    <a:pt x="36331" y="858081"/>
                    <a:pt x="21799" y="788752"/>
                  </a:cubicBezTo>
                  <a:cubicBezTo>
                    <a:pt x="7266" y="719423"/>
                    <a:pt x="0" y="645294"/>
                    <a:pt x="0" y="566366"/>
                  </a:cubicBezTo>
                  <a:cubicBezTo>
                    <a:pt x="0" y="484238"/>
                    <a:pt x="8879" y="408509"/>
                    <a:pt x="26636" y="339180"/>
                  </a:cubicBezTo>
                  <a:cubicBezTo>
                    <a:pt x="44393" y="269851"/>
                    <a:pt x="71567" y="209854"/>
                    <a:pt x="108156" y="159191"/>
                  </a:cubicBezTo>
                  <a:cubicBezTo>
                    <a:pt x="144745" y="108527"/>
                    <a:pt x="191292" y="69329"/>
                    <a:pt x="247797" y="41598"/>
                  </a:cubicBezTo>
                  <a:cubicBezTo>
                    <a:pt x="304302" y="13866"/>
                    <a:pt x="371836" y="0"/>
                    <a:pt x="450398" y="0"/>
                  </a:cubicBezTo>
                  <a:close/>
                </a:path>
              </a:pathLst>
            </a:custGeom>
            <a:solidFill>
              <a:srgbClr val="FF7474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730DB24-D219-4AEE-8F6B-E94A61867F9E}"/>
                </a:ext>
              </a:extLst>
            </p:cNvPr>
            <p:cNvSpPr txBox="1">
              <a:spLocks/>
            </p:cNvSpPr>
            <p:nvPr/>
          </p:nvSpPr>
          <p:spPr>
            <a:xfrm>
              <a:off x="9605776" y="3624964"/>
              <a:ext cx="374904" cy="246888"/>
            </a:xfrm>
            <a:custGeom>
              <a:avLst/>
              <a:gdLst/>
              <a:ahLst/>
              <a:cxnLst/>
              <a:rect l="l" t="t" r="r" b="b"/>
              <a:pathLst>
                <a:path w="649560" h="519968">
                  <a:moveTo>
                    <a:pt x="423974" y="0"/>
                  </a:moveTo>
                  <a:lnTo>
                    <a:pt x="649560" y="0"/>
                  </a:lnTo>
                  <a:lnTo>
                    <a:pt x="649560" y="305581"/>
                  </a:lnTo>
                  <a:cubicBezTo>
                    <a:pt x="584498" y="378110"/>
                    <a:pt x="522368" y="431973"/>
                    <a:pt x="463172" y="467171"/>
                  </a:cubicBezTo>
                  <a:cubicBezTo>
                    <a:pt x="403976" y="502369"/>
                    <a:pt x="339712" y="519968"/>
                    <a:pt x="270384" y="519968"/>
                  </a:cubicBezTo>
                  <a:cubicBezTo>
                    <a:pt x="185055" y="519968"/>
                    <a:pt x="118659" y="497836"/>
                    <a:pt x="71196" y="453572"/>
                  </a:cubicBezTo>
                  <a:cubicBezTo>
                    <a:pt x="23732" y="409308"/>
                    <a:pt x="0" y="349845"/>
                    <a:pt x="0" y="275183"/>
                  </a:cubicBezTo>
                  <a:cubicBezTo>
                    <a:pt x="0" y="231452"/>
                    <a:pt x="8266" y="192788"/>
                    <a:pt x="24798" y="159190"/>
                  </a:cubicBezTo>
                  <a:cubicBezTo>
                    <a:pt x="41330" y="125592"/>
                    <a:pt x="67196" y="96794"/>
                    <a:pt x="102394" y="72795"/>
                  </a:cubicBezTo>
                  <a:cubicBezTo>
                    <a:pt x="137592" y="48797"/>
                    <a:pt x="181855" y="30664"/>
                    <a:pt x="235186" y="18398"/>
                  </a:cubicBezTo>
                  <a:cubicBezTo>
                    <a:pt x="288516" y="6133"/>
                    <a:pt x="351445" y="0"/>
                    <a:pt x="423974" y="0"/>
                  </a:cubicBezTo>
                  <a:close/>
                </a:path>
              </a:pathLst>
            </a:custGeom>
            <a:solidFill>
              <a:srgbClr val="FF7474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5359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Inova Logo</dc:title>
  <dc:creator>Muhamad Rizki Sunarya</dc:creator>
  <cp:keywords>Funij.com</cp:keywords>
  <cp:lastModifiedBy>Muhamad Rizki Sunarya</cp:lastModifiedBy>
  <cp:revision>20</cp:revision>
  <dcterms:created xsi:type="dcterms:W3CDTF">2025-03-11T04:35:59Z</dcterms:created>
  <dcterms:modified xsi:type="dcterms:W3CDTF">2025-03-13T03:47:26Z</dcterms:modified>
</cp:coreProperties>
</file>